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 id="2147483660" r:id="rId2"/>
  </p:sldMasterIdLst>
  <p:notesMasterIdLst>
    <p:notesMasterId r:id="rId446"/>
  </p:notesMasterIdLst>
  <p:sldIdLst>
    <p:sldId id="256" r:id="rId3"/>
    <p:sldId id="862" r:id="rId4"/>
    <p:sldId id="860" r:id="rId5"/>
    <p:sldId id="861" r:id="rId6"/>
    <p:sldId id="863" r:id="rId7"/>
    <p:sldId id="864" r:id="rId8"/>
    <p:sldId id="865" r:id="rId9"/>
    <p:sldId id="866" r:id="rId10"/>
    <p:sldId id="867" r:id="rId11"/>
    <p:sldId id="868" r:id="rId12"/>
    <p:sldId id="869" r:id="rId13"/>
    <p:sldId id="870" r:id="rId14"/>
    <p:sldId id="871" r:id="rId15"/>
    <p:sldId id="872" r:id="rId16"/>
    <p:sldId id="873" r:id="rId17"/>
    <p:sldId id="874" r:id="rId18"/>
    <p:sldId id="875" r:id="rId19"/>
    <p:sldId id="876" r:id="rId20"/>
    <p:sldId id="877" r:id="rId21"/>
    <p:sldId id="878" r:id="rId22"/>
    <p:sldId id="879" r:id="rId23"/>
    <p:sldId id="880" r:id="rId24"/>
    <p:sldId id="881" r:id="rId25"/>
    <p:sldId id="882" r:id="rId26"/>
    <p:sldId id="883" r:id="rId27"/>
    <p:sldId id="884" r:id="rId28"/>
    <p:sldId id="885" r:id="rId29"/>
    <p:sldId id="886" r:id="rId30"/>
    <p:sldId id="887" r:id="rId31"/>
    <p:sldId id="888" r:id="rId32"/>
    <p:sldId id="889" r:id="rId33"/>
    <p:sldId id="890" r:id="rId34"/>
    <p:sldId id="891" r:id="rId35"/>
    <p:sldId id="892" r:id="rId36"/>
    <p:sldId id="893" r:id="rId37"/>
    <p:sldId id="894" r:id="rId38"/>
    <p:sldId id="895" r:id="rId39"/>
    <p:sldId id="896" r:id="rId40"/>
    <p:sldId id="897" r:id="rId41"/>
    <p:sldId id="898" r:id="rId42"/>
    <p:sldId id="899" r:id="rId43"/>
    <p:sldId id="900" r:id="rId44"/>
    <p:sldId id="901" r:id="rId45"/>
    <p:sldId id="902" r:id="rId46"/>
    <p:sldId id="903" r:id="rId47"/>
    <p:sldId id="904" r:id="rId48"/>
    <p:sldId id="905" r:id="rId49"/>
    <p:sldId id="906" r:id="rId50"/>
    <p:sldId id="907" r:id="rId51"/>
    <p:sldId id="908" r:id="rId52"/>
    <p:sldId id="909" r:id="rId53"/>
    <p:sldId id="910" r:id="rId54"/>
    <p:sldId id="911" r:id="rId55"/>
    <p:sldId id="912" r:id="rId56"/>
    <p:sldId id="913" r:id="rId57"/>
    <p:sldId id="914" r:id="rId58"/>
    <p:sldId id="915" r:id="rId59"/>
    <p:sldId id="916" r:id="rId60"/>
    <p:sldId id="917" r:id="rId61"/>
    <p:sldId id="918" r:id="rId62"/>
    <p:sldId id="919" r:id="rId63"/>
    <p:sldId id="920" r:id="rId64"/>
    <p:sldId id="921" r:id="rId65"/>
    <p:sldId id="922" r:id="rId66"/>
    <p:sldId id="923" r:id="rId67"/>
    <p:sldId id="924" r:id="rId68"/>
    <p:sldId id="925" r:id="rId69"/>
    <p:sldId id="926" r:id="rId70"/>
    <p:sldId id="927" r:id="rId71"/>
    <p:sldId id="928" r:id="rId72"/>
    <p:sldId id="929" r:id="rId73"/>
    <p:sldId id="930" r:id="rId74"/>
    <p:sldId id="931" r:id="rId75"/>
    <p:sldId id="932" r:id="rId76"/>
    <p:sldId id="933" r:id="rId77"/>
    <p:sldId id="934" r:id="rId78"/>
    <p:sldId id="935" r:id="rId79"/>
    <p:sldId id="936" r:id="rId80"/>
    <p:sldId id="937" r:id="rId81"/>
    <p:sldId id="938" r:id="rId82"/>
    <p:sldId id="939" r:id="rId83"/>
    <p:sldId id="940" r:id="rId84"/>
    <p:sldId id="941" r:id="rId85"/>
    <p:sldId id="942" r:id="rId86"/>
    <p:sldId id="943" r:id="rId87"/>
    <p:sldId id="944" r:id="rId88"/>
    <p:sldId id="945" r:id="rId89"/>
    <p:sldId id="946" r:id="rId90"/>
    <p:sldId id="947" r:id="rId91"/>
    <p:sldId id="948" r:id="rId92"/>
    <p:sldId id="949" r:id="rId93"/>
    <p:sldId id="950" r:id="rId94"/>
    <p:sldId id="951" r:id="rId95"/>
    <p:sldId id="952" r:id="rId96"/>
    <p:sldId id="953" r:id="rId97"/>
    <p:sldId id="954" r:id="rId98"/>
    <p:sldId id="955" r:id="rId99"/>
    <p:sldId id="956" r:id="rId100"/>
    <p:sldId id="957" r:id="rId101"/>
    <p:sldId id="958" r:id="rId102"/>
    <p:sldId id="959" r:id="rId103"/>
    <p:sldId id="960" r:id="rId104"/>
    <p:sldId id="961" r:id="rId105"/>
    <p:sldId id="962" r:id="rId106"/>
    <p:sldId id="963" r:id="rId107"/>
    <p:sldId id="964" r:id="rId108"/>
    <p:sldId id="965" r:id="rId109"/>
    <p:sldId id="966" r:id="rId110"/>
    <p:sldId id="967" r:id="rId111"/>
    <p:sldId id="968" r:id="rId112"/>
    <p:sldId id="969" r:id="rId113"/>
    <p:sldId id="970" r:id="rId114"/>
    <p:sldId id="971" r:id="rId115"/>
    <p:sldId id="972" r:id="rId116"/>
    <p:sldId id="973" r:id="rId117"/>
    <p:sldId id="974" r:id="rId118"/>
    <p:sldId id="975" r:id="rId119"/>
    <p:sldId id="976" r:id="rId120"/>
    <p:sldId id="977" r:id="rId121"/>
    <p:sldId id="978" r:id="rId122"/>
    <p:sldId id="979" r:id="rId123"/>
    <p:sldId id="980" r:id="rId124"/>
    <p:sldId id="981" r:id="rId125"/>
    <p:sldId id="982" r:id="rId126"/>
    <p:sldId id="983" r:id="rId127"/>
    <p:sldId id="984" r:id="rId128"/>
    <p:sldId id="985" r:id="rId129"/>
    <p:sldId id="986" r:id="rId130"/>
    <p:sldId id="987" r:id="rId131"/>
    <p:sldId id="988" r:id="rId132"/>
    <p:sldId id="989" r:id="rId133"/>
    <p:sldId id="990" r:id="rId134"/>
    <p:sldId id="991" r:id="rId135"/>
    <p:sldId id="992" r:id="rId136"/>
    <p:sldId id="993" r:id="rId137"/>
    <p:sldId id="994" r:id="rId138"/>
    <p:sldId id="995" r:id="rId139"/>
    <p:sldId id="996" r:id="rId140"/>
    <p:sldId id="997" r:id="rId141"/>
    <p:sldId id="998" r:id="rId142"/>
    <p:sldId id="999" r:id="rId143"/>
    <p:sldId id="1000" r:id="rId144"/>
    <p:sldId id="1001" r:id="rId145"/>
    <p:sldId id="1002" r:id="rId146"/>
    <p:sldId id="1003" r:id="rId147"/>
    <p:sldId id="1004" r:id="rId148"/>
    <p:sldId id="1005" r:id="rId149"/>
    <p:sldId id="1006" r:id="rId150"/>
    <p:sldId id="1007" r:id="rId151"/>
    <p:sldId id="1008" r:id="rId152"/>
    <p:sldId id="1009" r:id="rId153"/>
    <p:sldId id="1010" r:id="rId154"/>
    <p:sldId id="1011" r:id="rId155"/>
    <p:sldId id="1012" r:id="rId156"/>
    <p:sldId id="1013" r:id="rId157"/>
    <p:sldId id="1014" r:id="rId158"/>
    <p:sldId id="1015" r:id="rId159"/>
    <p:sldId id="1016" r:id="rId160"/>
    <p:sldId id="1017" r:id="rId161"/>
    <p:sldId id="1018" r:id="rId162"/>
    <p:sldId id="1019" r:id="rId163"/>
    <p:sldId id="1020" r:id="rId164"/>
    <p:sldId id="1021" r:id="rId165"/>
    <p:sldId id="1022" r:id="rId166"/>
    <p:sldId id="1023" r:id="rId167"/>
    <p:sldId id="1024" r:id="rId168"/>
    <p:sldId id="1025" r:id="rId169"/>
    <p:sldId id="1026" r:id="rId170"/>
    <p:sldId id="1027" r:id="rId171"/>
    <p:sldId id="1028" r:id="rId172"/>
    <p:sldId id="1029" r:id="rId173"/>
    <p:sldId id="1030" r:id="rId174"/>
    <p:sldId id="1031" r:id="rId175"/>
    <p:sldId id="1032" r:id="rId176"/>
    <p:sldId id="1033" r:id="rId177"/>
    <p:sldId id="1034" r:id="rId178"/>
    <p:sldId id="1035" r:id="rId179"/>
    <p:sldId id="1036" r:id="rId180"/>
    <p:sldId id="1037" r:id="rId181"/>
    <p:sldId id="1038" r:id="rId182"/>
    <p:sldId id="1039" r:id="rId183"/>
    <p:sldId id="1040" r:id="rId184"/>
    <p:sldId id="1041" r:id="rId185"/>
    <p:sldId id="1065" r:id="rId186"/>
    <p:sldId id="1066" r:id="rId187"/>
    <p:sldId id="1067" r:id="rId188"/>
    <p:sldId id="1068" r:id="rId189"/>
    <p:sldId id="1069" r:id="rId190"/>
    <p:sldId id="1070" r:id="rId191"/>
    <p:sldId id="1071" r:id="rId192"/>
    <p:sldId id="1072" r:id="rId193"/>
    <p:sldId id="1073" r:id="rId194"/>
    <p:sldId id="1074" r:id="rId195"/>
    <p:sldId id="1075" r:id="rId196"/>
    <p:sldId id="1077" r:id="rId197"/>
    <p:sldId id="1076" r:id="rId198"/>
    <p:sldId id="1078" r:id="rId199"/>
    <p:sldId id="1079" r:id="rId200"/>
    <p:sldId id="1080" r:id="rId201"/>
    <p:sldId id="267" r:id="rId202"/>
    <p:sldId id="270" r:id="rId203"/>
    <p:sldId id="271" r:id="rId204"/>
    <p:sldId id="269" r:id="rId205"/>
    <p:sldId id="274" r:id="rId206"/>
    <p:sldId id="275" r:id="rId207"/>
    <p:sldId id="276" r:id="rId208"/>
    <p:sldId id="273" r:id="rId209"/>
    <p:sldId id="272" r:id="rId210"/>
    <p:sldId id="1081" r:id="rId211"/>
    <p:sldId id="1042" r:id="rId212"/>
    <p:sldId id="1043" r:id="rId213"/>
    <p:sldId id="1044" r:id="rId214"/>
    <p:sldId id="1045" r:id="rId215"/>
    <p:sldId id="1047" r:id="rId216"/>
    <p:sldId id="1048" r:id="rId217"/>
    <p:sldId id="1049" r:id="rId218"/>
    <p:sldId id="1050" r:id="rId219"/>
    <p:sldId id="1051" r:id="rId220"/>
    <p:sldId id="1052" r:id="rId221"/>
    <p:sldId id="1053" r:id="rId222"/>
    <p:sldId id="1054" r:id="rId223"/>
    <p:sldId id="1055" r:id="rId224"/>
    <p:sldId id="1056" r:id="rId225"/>
    <p:sldId id="1057" r:id="rId226"/>
    <p:sldId id="1058" r:id="rId227"/>
    <p:sldId id="1060" r:id="rId228"/>
    <p:sldId id="1061" r:id="rId229"/>
    <p:sldId id="1063" r:id="rId230"/>
    <p:sldId id="1064" r:id="rId231"/>
    <p:sldId id="1062" r:id="rId232"/>
    <p:sldId id="1082" r:id="rId233"/>
    <p:sldId id="1083" r:id="rId234"/>
    <p:sldId id="1091" r:id="rId235"/>
    <p:sldId id="1092" r:id="rId236"/>
    <p:sldId id="1093" r:id="rId237"/>
    <p:sldId id="1094" r:id="rId238"/>
    <p:sldId id="1095" r:id="rId239"/>
    <p:sldId id="1096" r:id="rId240"/>
    <p:sldId id="257" r:id="rId241"/>
    <p:sldId id="258" r:id="rId242"/>
    <p:sldId id="259" r:id="rId243"/>
    <p:sldId id="260" r:id="rId244"/>
    <p:sldId id="261" r:id="rId245"/>
    <p:sldId id="263" r:id="rId246"/>
    <p:sldId id="262" r:id="rId247"/>
    <p:sldId id="351" r:id="rId248"/>
    <p:sldId id="265" r:id="rId249"/>
    <p:sldId id="266" r:id="rId250"/>
    <p:sldId id="1097" r:id="rId251"/>
    <p:sldId id="1098" r:id="rId252"/>
    <p:sldId id="1099" r:id="rId253"/>
    <p:sldId id="1100" r:id="rId254"/>
    <p:sldId id="1101" r:id="rId255"/>
    <p:sldId id="1102" r:id="rId256"/>
    <p:sldId id="1103" r:id="rId257"/>
    <p:sldId id="277" r:id="rId258"/>
    <p:sldId id="278" r:id="rId259"/>
    <p:sldId id="279" r:id="rId260"/>
    <p:sldId id="280" r:id="rId261"/>
    <p:sldId id="282" r:id="rId262"/>
    <p:sldId id="283" r:id="rId263"/>
    <p:sldId id="284" r:id="rId264"/>
    <p:sldId id="412" r:id="rId265"/>
    <p:sldId id="411" r:id="rId266"/>
    <p:sldId id="413" r:id="rId267"/>
    <p:sldId id="414" r:id="rId268"/>
    <p:sldId id="415" r:id="rId269"/>
    <p:sldId id="416" r:id="rId270"/>
    <p:sldId id="417" r:id="rId271"/>
    <p:sldId id="418" r:id="rId272"/>
    <p:sldId id="419" r:id="rId273"/>
    <p:sldId id="420" r:id="rId274"/>
    <p:sldId id="421" r:id="rId275"/>
    <p:sldId id="422" r:id="rId276"/>
    <p:sldId id="423" r:id="rId277"/>
    <p:sldId id="424" r:id="rId278"/>
    <p:sldId id="425" r:id="rId279"/>
    <p:sldId id="426" r:id="rId280"/>
    <p:sldId id="427" r:id="rId281"/>
    <p:sldId id="285" r:id="rId282"/>
    <p:sldId id="429" r:id="rId283"/>
    <p:sldId id="430" r:id="rId284"/>
    <p:sldId id="431" r:id="rId285"/>
    <p:sldId id="432" r:id="rId286"/>
    <p:sldId id="433" r:id="rId287"/>
    <p:sldId id="434" r:id="rId288"/>
    <p:sldId id="435" r:id="rId289"/>
    <p:sldId id="436" r:id="rId290"/>
    <p:sldId id="437" r:id="rId291"/>
    <p:sldId id="438" r:id="rId292"/>
    <p:sldId id="439" r:id="rId293"/>
    <p:sldId id="441" r:id="rId294"/>
    <p:sldId id="440" r:id="rId295"/>
    <p:sldId id="442" r:id="rId296"/>
    <p:sldId id="443" r:id="rId297"/>
    <p:sldId id="444" r:id="rId298"/>
    <p:sldId id="445" r:id="rId299"/>
    <p:sldId id="446" r:id="rId300"/>
    <p:sldId id="447" r:id="rId301"/>
    <p:sldId id="448" r:id="rId302"/>
    <p:sldId id="449" r:id="rId303"/>
    <p:sldId id="450" r:id="rId304"/>
    <p:sldId id="451" r:id="rId305"/>
    <p:sldId id="452" r:id="rId306"/>
    <p:sldId id="453" r:id="rId307"/>
    <p:sldId id="454" r:id="rId308"/>
    <p:sldId id="455" r:id="rId309"/>
    <p:sldId id="456" r:id="rId310"/>
    <p:sldId id="457" r:id="rId311"/>
    <p:sldId id="428" r:id="rId312"/>
    <p:sldId id="459" r:id="rId313"/>
    <p:sldId id="461" r:id="rId314"/>
    <p:sldId id="460" r:id="rId315"/>
    <p:sldId id="463" r:id="rId316"/>
    <p:sldId id="464" r:id="rId317"/>
    <p:sldId id="465" r:id="rId318"/>
    <p:sldId id="466" r:id="rId319"/>
    <p:sldId id="467" r:id="rId320"/>
    <p:sldId id="468" r:id="rId321"/>
    <p:sldId id="469" r:id="rId322"/>
    <p:sldId id="458" r:id="rId323"/>
    <p:sldId id="286" r:id="rId324"/>
    <p:sldId id="288" r:id="rId325"/>
    <p:sldId id="289" r:id="rId326"/>
    <p:sldId id="291" r:id="rId327"/>
    <p:sldId id="290" r:id="rId328"/>
    <p:sldId id="292" r:id="rId329"/>
    <p:sldId id="353" r:id="rId330"/>
    <p:sldId id="354" r:id="rId331"/>
    <p:sldId id="355" r:id="rId332"/>
    <p:sldId id="356" r:id="rId333"/>
    <p:sldId id="357" r:id="rId334"/>
    <p:sldId id="358" r:id="rId335"/>
    <p:sldId id="359" r:id="rId336"/>
    <p:sldId id="360" r:id="rId337"/>
    <p:sldId id="361" r:id="rId338"/>
    <p:sldId id="362" r:id="rId339"/>
    <p:sldId id="363" r:id="rId340"/>
    <p:sldId id="364" r:id="rId341"/>
    <p:sldId id="365" r:id="rId342"/>
    <p:sldId id="366" r:id="rId343"/>
    <p:sldId id="367" r:id="rId344"/>
    <p:sldId id="368" r:id="rId345"/>
    <p:sldId id="369" r:id="rId346"/>
    <p:sldId id="370" r:id="rId347"/>
    <p:sldId id="371" r:id="rId348"/>
    <p:sldId id="372" r:id="rId349"/>
    <p:sldId id="373" r:id="rId350"/>
    <p:sldId id="374" r:id="rId351"/>
    <p:sldId id="375" r:id="rId352"/>
    <p:sldId id="376" r:id="rId353"/>
    <p:sldId id="377" r:id="rId354"/>
    <p:sldId id="378" r:id="rId355"/>
    <p:sldId id="380" r:id="rId356"/>
    <p:sldId id="381" r:id="rId357"/>
    <p:sldId id="382" r:id="rId358"/>
    <p:sldId id="379" r:id="rId359"/>
    <p:sldId id="383" r:id="rId360"/>
    <p:sldId id="384" r:id="rId361"/>
    <p:sldId id="385" r:id="rId362"/>
    <p:sldId id="386" r:id="rId363"/>
    <p:sldId id="387" r:id="rId364"/>
    <p:sldId id="388" r:id="rId365"/>
    <p:sldId id="392" r:id="rId366"/>
    <p:sldId id="394" r:id="rId367"/>
    <p:sldId id="395" r:id="rId368"/>
    <p:sldId id="396" r:id="rId369"/>
    <p:sldId id="397" r:id="rId370"/>
    <p:sldId id="398" r:id="rId371"/>
    <p:sldId id="399" r:id="rId372"/>
    <p:sldId id="400" r:id="rId373"/>
    <p:sldId id="401" r:id="rId374"/>
    <p:sldId id="402" r:id="rId375"/>
    <p:sldId id="403" r:id="rId376"/>
    <p:sldId id="404" r:id="rId377"/>
    <p:sldId id="405" r:id="rId378"/>
    <p:sldId id="406" r:id="rId379"/>
    <p:sldId id="407" r:id="rId380"/>
    <p:sldId id="408" r:id="rId381"/>
    <p:sldId id="409" r:id="rId382"/>
    <p:sldId id="410" r:id="rId383"/>
    <p:sldId id="352" r:id="rId384"/>
    <p:sldId id="293" r:id="rId385"/>
    <p:sldId id="295" r:id="rId386"/>
    <p:sldId id="296" r:id="rId387"/>
    <p:sldId id="297" r:id="rId388"/>
    <p:sldId id="298" r:id="rId389"/>
    <p:sldId id="299" r:id="rId390"/>
    <p:sldId id="300" r:id="rId391"/>
    <p:sldId id="301" r:id="rId392"/>
    <p:sldId id="302" r:id="rId393"/>
    <p:sldId id="303" r:id="rId394"/>
    <p:sldId id="304" r:id="rId395"/>
    <p:sldId id="305" r:id="rId396"/>
    <p:sldId id="306" r:id="rId397"/>
    <p:sldId id="318" r:id="rId398"/>
    <p:sldId id="307" r:id="rId399"/>
    <p:sldId id="308" r:id="rId400"/>
    <p:sldId id="311" r:id="rId401"/>
    <p:sldId id="312" r:id="rId402"/>
    <p:sldId id="313" r:id="rId403"/>
    <p:sldId id="314" r:id="rId404"/>
    <p:sldId id="315" r:id="rId405"/>
    <p:sldId id="317" r:id="rId406"/>
    <p:sldId id="316" r:id="rId407"/>
    <p:sldId id="319" r:id="rId408"/>
    <p:sldId id="320" r:id="rId409"/>
    <p:sldId id="321" r:id="rId410"/>
    <p:sldId id="322" r:id="rId411"/>
    <p:sldId id="323" r:id="rId412"/>
    <p:sldId id="324" r:id="rId413"/>
    <p:sldId id="325" r:id="rId414"/>
    <p:sldId id="326" r:id="rId415"/>
    <p:sldId id="309" r:id="rId416"/>
    <p:sldId id="310" r:id="rId417"/>
    <p:sldId id="327" r:id="rId418"/>
    <p:sldId id="328" r:id="rId419"/>
    <p:sldId id="329" r:id="rId420"/>
    <p:sldId id="330" r:id="rId421"/>
    <p:sldId id="331" r:id="rId422"/>
    <p:sldId id="332" r:id="rId423"/>
    <p:sldId id="333" r:id="rId424"/>
    <p:sldId id="334" r:id="rId425"/>
    <p:sldId id="335" r:id="rId426"/>
    <p:sldId id="336" r:id="rId427"/>
    <p:sldId id="337" r:id="rId428"/>
    <p:sldId id="338" r:id="rId429"/>
    <p:sldId id="339" r:id="rId430"/>
    <p:sldId id="340" r:id="rId431"/>
    <p:sldId id="389" r:id="rId432"/>
    <p:sldId id="390" r:id="rId433"/>
    <p:sldId id="391" r:id="rId434"/>
    <p:sldId id="341" r:id="rId435"/>
    <p:sldId id="342" r:id="rId436"/>
    <p:sldId id="343" r:id="rId437"/>
    <p:sldId id="344" r:id="rId438"/>
    <p:sldId id="345" r:id="rId439"/>
    <p:sldId id="347" r:id="rId440"/>
    <p:sldId id="346" r:id="rId441"/>
    <p:sldId id="350" r:id="rId442"/>
    <p:sldId id="1104" r:id="rId443"/>
    <p:sldId id="393" r:id="rId444"/>
    <p:sldId id="348" r:id="rId445"/>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2AB3606-9B94-4A15-8EFF-36F3708D138B}" v="5" dt="2022-05-11T04:06:01.13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3" d="100"/>
          <a:sy n="83" d="100"/>
        </p:scale>
        <p:origin x="800" y="5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99" Type="http://schemas.openxmlformats.org/officeDocument/2006/relationships/slide" Target="slides/slide297.xml"/><Relationship Id="rId21" Type="http://schemas.openxmlformats.org/officeDocument/2006/relationships/slide" Target="slides/slide19.xml"/><Relationship Id="rId63" Type="http://schemas.openxmlformats.org/officeDocument/2006/relationships/slide" Target="slides/slide61.xml"/><Relationship Id="rId159" Type="http://schemas.openxmlformats.org/officeDocument/2006/relationships/slide" Target="slides/slide157.xml"/><Relationship Id="rId324" Type="http://schemas.openxmlformats.org/officeDocument/2006/relationships/slide" Target="slides/slide322.xml"/><Relationship Id="rId366" Type="http://schemas.openxmlformats.org/officeDocument/2006/relationships/slide" Target="slides/slide364.xml"/><Relationship Id="rId170" Type="http://schemas.openxmlformats.org/officeDocument/2006/relationships/slide" Target="slides/slide168.xml"/><Relationship Id="rId226" Type="http://schemas.openxmlformats.org/officeDocument/2006/relationships/slide" Target="slides/slide224.xml"/><Relationship Id="rId433" Type="http://schemas.openxmlformats.org/officeDocument/2006/relationships/slide" Target="slides/slide431.xml"/><Relationship Id="rId268" Type="http://schemas.openxmlformats.org/officeDocument/2006/relationships/slide" Target="slides/slide266.xml"/><Relationship Id="rId32" Type="http://schemas.openxmlformats.org/officeDocument/2006/relationships/slide" Target="slides/slide30.xml"/><Relationship Id="rId74" Type="http://schemas.openxmlformats.org/officeDocument/2006/relationships/slide" Target="slides/slide72.xml"/><Relationship Id="rId128" Type="http://schemas.openxmlformats.org/officeDocument/2006/relationships/slide" Target="slides/slide126.xml"/><Relationship Id="rId335" Type="http://schemas.openxmlformats.org/officeDocument/2006/relationships/slide" Target="slides/slide333.xml"/><Relationship Id="rId377" Type="http://schemas.openxmlformats.org/officeDocument/2006/relationships/slide" Target="slides/slide375.xml"/><Relationship Id="rId5" Type="http://schemas.openxmlformats.org/officeDocument/2006/relationships/slide" Target="slides/slide3.xml"/><Relationship Id="rId181" Type="http://schemas.openxmlformats.org/officeDocument/2006/relationships/slide" Target="slides/slide179.xml"/><Relationship Id="rId237" Type="http://schemas.openxmlformats.org/officeDocument/2006/relationships/slide" Target="slides/slide235.xml"/><Relationship Id="rId402" Type="http://schemas.openxmlformats.org/officeDocument/2006/relationships/slide" Target="slides/slide400.xml"/><Relationship Id="rId279" Type="http://schemas.openxmlformats.org/officeDocument/2006/relationships/slide" Target="slides/slide277.xml"/><Relationship Id="rId444" Type="http://schemas.openxmlformats.org/officeDocument/2006/relationships/slide" Target="slides/slide442.xml"/><Relationship Id="rId43" Type="http://schemas.openxmlformats.org/officeDocument/2006/relationships/slide" Target="slides/slide41.xml"/><Relationship Id="rId139" Type="http://schemas.openxmlformats.org/officeDocument/2006/relationships/slide" Target="slides/slide137.xml"/><Relationship Id="rId290" Type="http://schemas.openxmlformats.org/officeDocument/2006/relationships/slide" Target="slides/slide288.xml"/><Relationship Id="rId304" Type="http://schemas.openxmlformats.org/officeDocument/2006/relationships/slide" Target="slides/slide302.xml"/><Relationship Id="rId346" Type="http://schemas.openxmlformats.org/officeDocument/2006/relationships/slide" Target="slides/slide344.xml"/><Relationship Id="rId388" Type="http://schemas.openxmlformats.org/officeDocument/2006/relationships/slide" Target="slides/slide386.xml"/><Relationship Id="rId85" Type="http://schemas.openxmlformats.org/officeDocument/2006/relationships/slide" Target="slides/slide83.xml"/><Relationship Id="rId150" Type="http://schemas.openxmlformats.org/officeDocument/2006/relationships/slide" Target="slides/slide148.xml"/><Relationship Id="rId192" Type="http://schemas.openxmlformats.org/officeDocument/2006/relationships/slide" Target="slides/slide190.xml"/><Relationship Id="rId206" Type="http://schemas.openxmlformats.org/officeDocument/2006/relationships/slide" Target="slides/slide204.xml"/><Relationship Id="rId413" Type="http://schemas.openxmlformats.org/officeDocument/2006/relationships/slide" Target="slides/slide411.xml"/><Relationship Id="rId248" Type="http://schemas.openxmlformats.org/officeDocument/2006/relationships/slide" Target="slides/slide246.xml"/><Relationship Id="rId12" Type="http://schemas.openxmlformats.org/officeDocument/2006/relationships/slide" Target="slides/slide10.xml"/><Relationship Id="rId108" Type="http://schemas.openxmlformats.org/officeDocument/2006/relationships/slide" Target="slides/slide106.xml"/><Relationship Id="rId315" Type="http://schemas.openxmlformats.org/officeDocument/2006/relationships/slide" Target="slides/slide313.xml"/><Relationship Id="rId357" Type="http://schemas.openxmlformats.org/officeDocument/2006/relationships/slide" Target="slides/slide355.xml"/><Relationship Id="rId54" Type="http://schemas.openxmlformats.org/officeDocument/2006/relationships/slide" Target="slides/slide52.xml"/><Relationship Id="rId96" Type="http://schemas.openxmlformats.org/officeDocument/2006/relationships/slide" Target="slides/slide94.xml"/><Relationship Id="rId161" Type="http://schemas.openxmlformats.org/officeDocument/2006/relationships/slide" Target="slides/slide159.xml"/><Relationship Id="rId217" Type="http://schemas.openxmlformats.org/officeDocument/2006/relationships/slide" Target="slides/slide215.xml"/><Relationship Id="rId399" Type="http://schemas.openxmlformats.org/officeDocument/2006/relationships/slide" Target="slides/slide397.xml"/><Relationship Id="rId259" Type="http://schemas.openxmlformats.org/officeDocument/2006/relationships/slide" Target="slides/slide257.xml"/><Relationship Id="rId424" Type="http://schemas.openxmlformats.org/officeDocument/2006/relationships/slide" Target="slides/slide422.xml"/><Relationship Id="rId23" Type="http://schemas.openxmlformats.org/officeDocument/2006/relationships/slide" Target="slides/slide21.xml"/><Relationship Id="rId119" Type="http://schemas.openxmlformats.org/officeDocument/2006/relationships/slide" Target="slides/slide117.xml"/><Relationship Id="rId270" Type="http://schemas.openxmlformats.org/officeDocument/2006/relationships/slide" Target="slides/slide268.xml"/><Relationship Id="rId326" Type="http://schemas.openxmlformats.org/officeDocument/2006/relationships/slide" Target="slides/slide324.xml"/><Relationship Id="rId65" Type="http://schemas.openxmlformats.org/officeDocument/2006/relationships/slide" Target="slides/slide63.xml"/><Relationship Id="rId130" Type="http://schemas.openxmlformats.org/officeDocument/2006/relationships/slide" Target="slides/slide128.xml"/><Relationship Id="rId368" Type="http://schemas.openxmlformats.org/officeDocument/2006/relationships/slide" Target="slides/slide366.xml"/><Relationship Id="rId172" Type="http://schemas.openxmlformats.org/officeDocument/2006/relationships/slide" Target="slides/slide170.xml"/><Relationship Id="rId228" Type="http://schemas.openxmlformats.org/officeDocument/2006/relationships/slide" Target="slides/slide226.xml"/><Relationship Id="rId435" Type="http://schemas.openxmlformats.org/officeDocument/2006/relationships/slide" Target="slides/slide433.xml"/><Relationship Id="rId281" Type="http://schemas.openxmlformats.org/officeDocument/2006/relationships/slide" Target="slides/slide279.xml"/><Relationship Id="rId337" Type="http://schemas.openxmlformats.org/officeDocument/2006/relationships/slide" Target="slides/slide335.xml"/><Relationship Id="rId34" Type="http://schemas.openxmlformats.org/officeDocument/2006/relationships/slide" Target="slides/slide32.xml"/><Relationship Id="rId76" Type="http://schemas.openxmlformats.org/officeDocument/2006/relationships/slide" Target="slides/slide74.xml"/><Relationship Id="rId141" Type="http://schemas.openxmlformats.org/officeDocument/2006/relationships/slide" Target="slides/slide139.xml"/><Relationship Id="rId379" Type="http://schemas.openxmlformats.org/officeDocument/2006/relationships/slide" Target="slides/slide377.xml"/><Relationship Id="rId7" Type="http://schemas.openxmlformats.org/officeDocument/2006/relationships/slide" Target="slides/slide5.xml"/><Relationship Id="rId183" Type="http://schemas.openxmlformats.org/officeDocument/2006/relationships/slide" Target="slides/slide181.xml"/><Relationship Id="rId239" Type="http://schemas.openxmlformats.org/officeDocument/2006/relationships/slide" Target="slides/slide237.xml"/><Relationship Id="rId390" Type="http://schemas.openxmlformats.org/officeDocument/2006/relationships/slide" Target="slides/slide388.xml"/><Relationship Id="rId404" Type="http://schemas.openxmlformats.org/officeDocument/2006/relationships/slide" Target="slides/slide402.xml"/><Relationship Id="rId446" Type="http://schemas.openxmlformats.org/officeDocument/2006/relationships/notesMaster" Target="notesMasters/notesMaster1.xml"/><Relationship Id="rId250" Type="http://schemas.openxmlformats.org/officeDocument/2006/relationships/slide" Target="slides/slide248.xml"/><Relationship Id="rId292" Type="http://schemas.openxmlformats.org/officeDocument/2006/relationships/slide" Target="slides/slide290.xml"/><Relationship Id="rId306" Type="http://schemas.openxmlformats.org/officeDocument/2006/relationships/slide" Target="slides/slide304.xml"/><Relationship Id="rId45" Type="http://schemas.openxmlformats.org/officeDocument/2006/relationships/slide" Target="slides/slide43.xml"/><Relationship Id="rId87" Type="http://schemas.openxmlformats.org/officeDocument/2006/relationships/slide" Target="slides/slide85.xml"/><Relationship Id="rId110" Type="http://schemas.openxmlformats.org/officeDocument/2006/relationships/slide" Target="slides/slide108.xml"/><Relationship Id="rId348" Type="http://schemas.openxmlformats.org/officeDocument/2006/relationships/slide" Target="slides/slide346.xml"/><Relationship Id="rId152" Type="http://schemas.openxmlformats.org/officeDocument/2006/relationships/slide" Target="slides/slide150.xml"/><Relationship Id="rId194" Type="http://schemas.openxmlformats.org/officeDocument/2006/relationships/slide" Target="slides/slide192.xml"/><Relationship Id="rId208" Type="http://schemas.openxmlformats.org/officeDocument/2006/relationships/slide" Target="slides/slide206.xml"/><Relationship Id="rId415" Type="http://schemas.openxmlformats.org/officeDocument/2006/relationships/slide" Target="slides/slide413.xml"/><Relationship Id="rId261" Type="http://schemas.openxmlformats.org/officeDocument/2006/relationships/slide" Target="slides/slide259.xml"/><Relationship Id="rId14" Type="http://schemas.openxmlformats.org/officeDocument/2006/relationships/slide" Target="slides/slide12.xml"/><Relationship Id="rId56" Type="http://schemas.openxmlformats.org/officeDocument/2006/relationships/slide" Target="slides/slide54.xml"/><Relationship Id="rId317" Type="http://schemas.openxmlformats.org/officeDocument/2006/relationships/slide" Target="slides/slide315.xml"/><Relationship Id="rId359" Type="http://schemas.openxmlformats.org/officeDocument/2006/relationships/slide" Target="slides/slide357.xml"/><Relationship Id="rId98" Type="http://schemas.openxmlformats.org/officeDocument/2006/relationships/slide" Target="slides/slide96.xml"/><Relationship Id="rId121" Type="http://schemas.openxmlformats.org/officeDocument/2006/relationships/slide" Target="slides/slide119.xml"/><Relationship Id="rId163" Type="http://schemas.openxmlformats.org/officeDocument/2006/relationships/slide" Target="slides/slide161.xml"/><Relationship Id="rId219" Type="http://schemas.openxmlformats.org/officeDocument/2006/relationships/slide" Target="slides/slide217.xml"/><Relationship Id="rId370" Type="http://schemas.openxmlformats.org/officeDocument/2006/relationships/slide" Target="slides/slide368.xml"/><Relationship Id="rId426" Type="http://schemas.openxmlformats.org/officeDocument/2006/relationships/slide" Target="slides/slide424.xml"/><Relationship Id="rId230" Type="http://schemas.openxmlformats.org/officeDocument/2006/relationships/slide" Target="slides/slide228.xml"/><Relationship Id="rId25" Type="http://schemas.openxmlformats.org/officeDocument/2006/relationships/slide" Target="slides/slide23.xml"/><Relationship Id="rId67" Type="http://schemas.openxmlformats.org/officeDocument/2006/relationships/slide" Target="slides/slide65.xml"/><Relationship Id="rId272" Type="http://schemas.openxmlformats.org/officeDocument/2006/relationships/slide" Target="slides/slide270.xml"/><Relationship Id="rId328" Type="http://schemas.openxmlformats.org/officeDocument/2006/relationships/slide" Target="slides/slide326.xml"/><Relationship Id="rId132" Type="http://schemas.openxmlformats.org/officeDocument/2006/relationships/slide" Target="slides/slide130.xml"/><Relationship Id="rId174" Type="http://schemas.openxmlformats.org/officeDocument/2006/relationships/slide" Target="slides/slide172.xml"/><Relationship Id="rId381" Type="http://schemas.openxmlformats.org/officeDocument/2006/relationships/slide" Target="slides/slide379.xml"/><Relationship Id="rId241" Type="http://schemas.openxmlformats.org/officeDocument/2006/relationships/slide" Target="slides/slide239.xml"/><Relationship Id="rId437" Type="http://schemas.openxmlformats.org/officeDocument/2006/relationships/slide" Target="slides/slide435.xml"/><Relationship Id="rId36" Type="http://schemas.openxmlformats.org/officeDocument/2006/relationships/slide" Target="slides/slide34.xml"/><Relationship Id="rId283" Type="http://schemas.openxmlformats.org/officeDocument/2006/relationships/slide" Target="slides/slide281.xml"/><Relationship Id="rId339" Type="http://schemas.openxmlformats.org/officeDocument/2006/relationships/slide" Target="slides/slide337.xml"/><Relationship Id="rId78" Type="http://schemas.openxmlformats.org/officeDocument/2006/relationships/slide" Target="slides/slide76.xml"/><Relationship Id="rId101" Type="http://schemas.openxmlformats.org/officeDocument/2006/relationships/slide" Target="slides/slide99.xml"/><Relationship Id="rId143" Type="http://schemas.openxmlformats.org/officeDocument/2006/relationships/slide" Target="slides/slide141.xml"/><Relationship Id="rId185" Type="http://schemas.openxmlformats.org/officeDocument/2006/relationships/slide" Target="slides/slide183.xml"/><Relationship Id="rId350" Type="http://schemas.openxmlformats.org/officeDocument/2006/relationships/slide" Target="slides/slide348.xml"/><Relationship Id="rId406" Type="http://schemas.openxmlformats.org/officeDocument/2006/relationships/slide" Target="slides/slide404.xml"/><Relationship Id="rId9" Type="http://schemas.openxmlformats.org/officeDocument/2006/relationships/slide" Target="slides/slide7.xml"/><Relationship Id="rId210" Type="http://schemas.openxmlformats.org/officeDocument/2006/relationships/slide" Target="slides/slide208.xml"/><Relationship Id="rId392" Type="http://schemas.openxmlformats.org/officeDocument/2006/relationships/slide" Target="slides/slide390.xml"/><Relationship Id="rId448" Type="http://schemas.openxmlformats.org/officeDocument/2006/relationships/viewProps" Target="viewProps.xml"/><Relationship Id="rId252" Type="http://schemas.openxmlformats.org/officeDocument/2006/relationships/slide" Target="slides/slide250.xml"/><Relationship Id="rId294" Type="http://schemas.openxmlformats.org/officeDocument/2006/relationships/slide" Target="slides/slide292.xml"/><Relationship Id="rId308" Type="http://schemas.openxmlformats.org/officeDocument/2006/relationships/slide" Target="slides/slide306.xml"/><Relationship Id="rId47" Type="http://schemas.openxmlformats.org/officeDocument/2006/relationships/slide" Target="slides/slide45.xml"/><Relationship Id="rId89" Type="http://schemas.openxmlformats.org/officeDocument/2006/relationships/slide" Target="slides/slide87.xml"/><Relationship Id="rId112" Type="http://schemas.openxmlformats.org/officeDocument/2006/relationships/slide" Target="slides/slide110.xml"/><Relationship Id="rId154" Type="http://schemas.openxmlformats.org/officeDocument/2006/relationships/slide" Target="slides/slide152.xml"/><Relationship Id="rId361" Type="http://schemas.openxmlformats.org/officeDocument/2006/relationships/slide" Target="slides/slide359.xml"/><Relationship Id="rId196" Type="http://schemas.openxmlformats.org/officeDocument/2006/relationships/slide" Target="slides/slide194.xml"/><Relationship Id="rId417" Type="http://schemas.openxmlformats.org/officeDocument/2006/relationships/slide" Target="slides/slide415.xml"/><Relationship Id="rId16" Type="http://schemas.openxmlformats.org/officeDocument/2006/relationships/slide" Target="slides/slide14.xml"/><Relationship Id="rId221" Type="http://schemas.openxmlformats.org/officeDocument/2006/relationships/slide" Target="slides/slide219.xml"/><Relationship Id="rId263" Type="http://schemas.openxmlformats.org/officeDocument/2006/relationships/slide" Target="slides/slide261.xml"/><Relationship Id="rId319" Type="http://schemas.openxmlformats.org/officeDocument/2006/relationships/slide" Target="slides/slide317.xml"/><Relationship Id="rId58" Type="http://schemas.openxmlformats.org/officeDocument/2006/relationships/slide" Target="slides/slide56.xml"/><Relationship Id="rId123" Type="http://schemas.openxmlformats.org/officeDocument/2006/relationships/slide" Target="slides/slide121.xml"/><Relationship Id="rId330" Type="http://schemas.openxmlformats.org/officeDocument/2006/relationships/slide" Target="slides/slide328.xml"/><Relationship Id="rId165" Type="http://schemas.openxmlformats.org/officeDocument/2006/relationships/slide" Target="slides/slide163.xml"/><Relationship Id="rId372" Type="http://schemas.openxmlformats.org/officeDocument/2006/relationships/slide" Target="slides/slide370.xml"/><Relationship Id="rId428" Type="http://schemas.openxmlformats.org/officeDocument/2006/relationships/slide" Target="slides/slide426.xml"/><Relationship Id="rId232" Type="http://schemas.openxmlformats.org/officeDocument/2006/relationships/slide" Target="slides/slide230.xml"/><Relationship Id="rId274" Type="http://schemas.openxmlformats.org/officeDocument/2006/relationships/slide" Target="slides/slide272.xml"/><Relationship Id="rId27" Type="http://schemas.openxmlformats.org/officeDocument/2006/relationships/slide" Target="slides/slide25.xml"/><Relationship Id="rId69" Type="http://schemas.openxmlformats.org/officeDocument/2006/relationships/slide" Target="slides/slide67.xml"/><Relationship Id="rId134" Type="http://schemas.openxmlformats.org/officeDocument/2006/relationships/slide" Target="slides/slide132.xml"/><Relationship Id="rId80" Type="http://schemas.openxmlformats.org/officeDocument/2006/relationships/slide" Target="slides/slide78.xml"/><Relationship Id="rId176" Type="http://schemas.openxmlformats.org/officeDocument/2006/relationships/slide" Target="slides/slide174.xml"/><Relationship Id="rId341" Type="http://schemas.openxmlformats.org/officeDocument/2006/relationships/slide" Target="slides/slide339.xml"/><Relationship Id="rId383" Type="http://schemas.openxmlformats.org/officeDocument/2006/relationships/slide" Target="slides/slide381.xml"/><Relationship Id="rId439" Type="http://schemas.openxmlformats.org/officeDocument/2006/relationships/slide" Target="slides/slide437.xml"/><Relationship Id="rId201" Type="http://schemas.openxmlformats.org/officeDocument/2006/relationships/slide" Target="slides/slide199.xml"/><Relationship Id="rId243" Type="http://schemas.openxmlformats.org/officeDocument/2006/relationships/slide" Target="slides/slide241.xml"/><Relationship Id="rId285" Type="http://schemas.openxmlformats.org/officeDocument/2006/relationships/slide" Target="slides/slide283.xml"/><Relationship Id="rId450" Type="http://schemas.openxmlformats.org/officeDocument/2006/relationships/tableStyles" Target="tableStyles.xml"/><Relationship Id="rId38" Type="http://schemas.openxmlformats.org/officeDocument/2006/relationships/slide" Target="slides/slide36.xml"/><Relationship Id="rId103" Type="http://schemas.openxmlformats.org/officeDocument/2006/relationships/slide" Target="slides/slide101.xml"/><Relationship Id="rId310" Type="http://schemas.openxmlformats.org/officeDocument/2006/relationships/slide" Target="slides/slide308.xml"/><Relationship Id="rId91" Type="http://schemas.openxmlformats.org/officeDocument/2006/relationships/slide" Target="slides/slide89.xml"/><Relationship Id="rId145" Type="http://schemas.openxmlformats.org/officeDocument/2006/relationships/slide" Target="slides/slide143.xml"/><Relationship Id="rId187" Type="http://schemas.openxmlformats.org/officeDocument/2006/relationships/slide" Target="slides/slide185.xml"/><Relationship Id="rId352" Type="http://schemas.openxmlformats.org/officeDocument/2006/relationships/slide" Target="slides/slide350.xml"/><Relationship Id="rId394" Type="http://schemas.openxmlformats.org/officeDocument/2006/relationships/slide" Target="slides/slide392.xml"/><Relationship Id="rId408" Type="http://schemas.openxmlformats.org/officeDocument/2006/relationships/slide" Target="slides/slide406.xml"/><Relationship Id="rId212" Type="http://schemas.openxmlformats.org/officeDocument/2006/relationships/slide" Target="slides/slide210.xml"/><Relationship Id="rId254" Type="http://schemas.openxmlformats.org/officeDocument/2006/relationships/slide" Target="slides/slide252.xml"/><Relationship Id="rId49" Type="http://schemas.openxmlformats.org/officeDocument/2006/relationships/slide" Target="slides/slide47.xml"/><Relationship Id="rId114" Type="http://schemas.openxmlformats.org/officeDocument/2006/relationships/slide" Target="slides/slide112.xml"/><Relationship Id="rId296" Type="http://schemas.openxmlformats.org/officeDocument/2006/relationships/slide" Target="slides/slide294.xml"/><Relationship Id="rId60" Type="http://schemas.openxmlformats.org/officeDocument/2006/relationships/slide" Target="slides/slide58.xml"/><Relationship Id="rId156" Type="http://schemas.openxmlformats.org/officeDocument/2006/relationships/slide" Target="slides/slide154.xml"/><Relationship Id="rId198" Type="http://schemas.openxmlformats.org/officeDocument/2006/relationships/slide" Target="slides/slide196.xml"/><Relationship Id="rId321" Type="http://schemas.openxmlformats.org/officeDocument/2006/relationships/slide" Target="slides/slide319.xml"/><Relationship Id="rId363" Type="http://schemas.openxmlformats.org/officeDocument/2006/relationships/slide" Target="slides/slide361.xml"/><Relationship Id="rId419" Type="http://schemas.openxmlformats.org/officeDocument/2006/relationships/slide" Target="slides/slide417.xml"/><Relationship Id="rId223" Type="http://schemas.openxmlformats.org/officeDocument/2006/relationships/slide" Target="slides/slide221.xml"/><Relationship Id="rId430" Type="http://schemas.openxmlformats.org/officeDocument/2006/relationships/slide" Target="slides/slide428.xml"/><Relationship Id="rId18" Type="http://schemas.openxmlformats.org/officeDocument/2006/relationships/slide" Target="slides/slide16.xml"/><Relationship Id="rId265" Type="http://schemas.openxmlformats.org/officeDocument/2006/relationships/slide" Target="slides/slide263.xml"/><Relationship Id="rId50" Type="http://schemas.openxmlformats.org/officeDocument/2006/relationships/slide" Target="slides/slide48.xml"/><Relationship Id="rId104" Type="http://schemas.openxmlformats.org/officeDocument/2006/relationships/slide" Target="slides/slide102.xml"/><Relationship Id="rId125" Type="http://schemas.openxmlformats.org/officeDocument/2006/relationships/slide" Target="slides/slide123.xml"/><Relationship Id="rId146" Type="http://schemas.openxmlformats.org/officeDocument/2006/relationships/slide" Target="slides/slide144.xml"/><Relationship Id="rId167" Type="http://schemas.openxmlformats.org/officeDocument/2006/relationships/slide" Target="slides/slide165.xml"/><Relationship Id="rId188" Type="http://schemas.openxmlformats.org/officeDocument/2006/relationships/slide" Target="slides/slide186.xml"/><Relationship Id="rId311" Type="http://schemas.openxmlformats.org/officeDocument/2006/relationships/slide" Target="slides/slide309.xml"/><Relationship Id="rId332" Type="http://schemas.openxmlformats.org/officeDocument/2006/relationships/slide" Target="slides/slide330.xml"/><Relationship Id="rId353" Type="http://schemas.openxmlformats.org/officeDocument/2006/relationships/slide" Target="slides/slide351.xml"/><Relationship Id="rId374" Type="http://schemas.openxmlformats.org/officeDocument/2006/relationships/slide" Target="slides/slide372.xml"/><Relationship Id="rId395" Type="http://schemas.openxmlformats.org/officeDocument/2006/relationships/slide" Target="slides/slide393.xml"/><Relationship Id="rId409" Type="http://schemas.openxmlformats.org/officeDocument/2006/relationships/slide" Target="slides/slide407.xml"/><Relationship Id="rId71" Type="http://schemas.openxmlformats.org/officeDocument/2006/relationships/slide" Target="slides/slide69.xml"/><Relationship Id="rId92" Type="http://schemas.openxmlformats.org/officeDocument/2006/relationships/slide" Target="slides/slide90.xml"/><Relationship Id="rId213" Type="http://schemas.openxmlformats.org/officeDocument/2006/relationships/slide" Target="slides/slide211.xml"/><Relationship Id="rId234" Type="http://schemas.openxmlformats.org/officeDocument/2006/relationships/slide" Target="slides/slide232.xml"/><Relationship Id="rId420" Type="http://schemas.openxmlformats.org/officeDocument/2006/relationships/slide" Target="slides/slide418.xml"/><Relationship Id="rId2" Type="http://schemas.openxmlformats.org/officeDocument/2006/relationships/slideMaster" Target="slideMasters/slideMaster2.xml"/><Relationship Id="rId29" Type="http://schemas.openxmlformats.org/officeDocument/2006/relationships/slide" Target="slides/slide27.xml"/><Relationship Id="rId255" Type="http://schemas.openxmlformats.org/officeDocument/2006/relationships/slide" Target="slides/slide253.xml"/><Relationship Id="rId276" Type="http://schemas.openxmlformats.org/officeDocument/2006/relationships/slide" Target="slides/slide274.xml"/><Relationship Id="rId297" Type="http://schemas.openxmlformats.org/officeDocument/2006/relationships/slide" Target="slides/slide295.xml"/><Relationship Id="rId441" Type="http://schemas.openxmlformats.org/officeDocument/2006/relationships/slide" Target="slides/slide439.xml"/><Relationship Id="rId40" Type="http://schemas.openxmlformats.org/officeDocument/2006/relationships/slide" Target="slides/slide38.xml"/><Relationship Id="rId115" Type="http://schemas.openxmlformats.org/officeDocument/2006/relationships/slide" Target="slides/slide113.xml"/><Relationship Id="rId136" Type="http://schemas.openxmlformats.org/officeDocument/2006/relationships/slide" Target="slides/slide134.xml"/><Relationship Id="rId157" Type="http://schemas.openxmlformats.org/officeDocument/2006/relationships/slide" Target="slides/slide155.xml"/><Relationship Id="rId178" Type="http://schemas.openxmlformats.org/officeDocument/2006/relationships/slide" Target="slides/slide176.xml"/><Relationship Id="rId301" Type="http://schemas.openxmlformats.org/officeDocument/2006/relationships/slide" Target="slides/slide299.xml"/><Relationship Id="rId322" Type="http://schemas.openxmlformats.org/officeDocument/2006/relationships/slide" Target="slides/slide320.xml"/><Relationship Id="rId343" Type="http://schemas.openxmlformats.org/officeDocument/2006/relationships/slide" Target="slides/slide341.xml"/><Relationship Id="rId364" Type="http://schemas.openxmlformats.org/officeDocument/2006/relationships/slide" Target="slides/slide362.xml"/><Relationship Id="rId61" Type="http://schemas.openxmlformats.org/officeDocument/2006/relationships/slide" Target="slides/slide59.xml"/><Relationship Id="rId82" Type="http://schemas.openxmlformats.org/officeDocument/2006/relationships/slide" Target="slides/slide80.xml"/><Relationship Id="rId199" Type="http://schemas.openxmlformats.org/officeDocument/2006/relationships/slide" Target="slides/slide197.xml"/><Relationship Id="rId203" Type="http://schemas.openxmlformats.org/officeDocument/2006/relationships/slide" Target="slides/slide201.xml"/><Relationship Id="rId385" Type="http://schemas.openxmlformats.org/officeDocument/2006/relationships/slide" Target="slides/slide383.xml"/><Relationship Id="rId19" Type="http://schemas.openxmlformats.org/officeDocument/2006/relationships/slide" Target="slides/slide17.xml"/><Relationship Id="rId224" Type="http://schemas.openxmlformats.org/officeDocument/2006/relationships/slide" Target="slides/slide222.xml"/><Relationship Id="rId245" Type="http://schemas.openxmlformats.org/officeDocument/2006/relationships/slide" Target="slides/slide243.xml"/><Relationship Id="rId266" Type="http://schemas.openxmlformats.org/officeDocument/2006/relationships/slide" Target="slides/slide264.xml"/><Relationship Id="rId287" Type="http://schemas.openxmlformats.org/officeDocument/2006/relationships/slide" Target="slides/slide285.xml"/><Relationship Id="rId410" Type="http://schemas.openxmlformats.org/officeDocument/2006/relationships/slide" Target="slides/slide408.xml"/><Relationship Id="rId431" Type="http://schemas.openxmlformats.org/officeDocument/2006/relationships/slide" Target="slides/slide429.xml"/><Relationship Id="rId452" Type="http://schemas.microsoft.com/office/2015/10/relationships/revisionInfo" Target="revisionInfo.xml"/><Relationship Id="rId30" Type="http://schemas.openxmlformats.org/officeDocument/2006/relationships/slide" Target="slides/slide2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168" Type="http://schemas.openxmlformats.org/officeDocument/2006/relationships/slide" Target="slides/slide166.xml"/><Relationship Id="rId312" Type="http://schemas.openxmlformats.org/officeDocument/2006/relationships/slide" Target="slides/slide310.xml"/><Relationship Id="rId333" Type="http://schemas.openxmlformats.org/officeDocument/2006/relationships/slide" Target="slides/slide331.xml"/><Relationship Id="rId354" Type="http://schemas.openxmlformats.org/officeDocument/2006/relationships/slide" Target="slides/slide352.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189" Type="http://schemas.openxmlformats.org/officeDocument/2006/relationships/slide" Target="slides/slide187.xml"/><Relationship Id="rId375" Type="http://schemas.openxmlformats.org/officeDocument/2006/relationships/slide" Target="slides/slide373.xml"/><Relationship Id="rId396" Type="http://schemas.openxmlformats.org/officeDocument/2006/relationships/slide" Target="slides/slide394.xml"/><Relationship Id="rId3" Type="http://schemas.openxmlformats.org/officeDocument/2006/relationships/slide" Target="slides/slide1.xml"/><Relationship Id="rId214" Type="http://schemas.openxmlformats.org/officeDocument/2006/relationships/slide" Target="slides/slide212.xml"/><Relationship Id="rId235" Type="http://schemas.openxmlformats.org/officeDocument/2006/relationships/slide" Target="slides/slide233.xml"/><Relationship Id="rId256" Type="http://schemas.openxmlformats.org/officeDocument/2006/relationships/slide" Target="slides/slide254.xml"/><Relationship Id="rId277" Type="http://schemas.openxmlformats.org/officeDocument/2006/relationships/slide" Target="slides/slide275.xml"/><Relationship Id="rId298" Type="http://schemas.openxmlformats.org/officeDocument/2006/relationships/slide" Target="slides/slide296.xml"/><Relationship Id="rId400" Type="http://schemas.openxmlformats.org/officeDocument/2006/relationships/slide" Target="slides/slide398.xml"/><Relationship Id="rId421" Type="http://schemas.openxmlformats.org/officeDocument/2006/relationships/slide" Target="slides/slide419.xml"/><Relationship Id="rId442" Type="http://schemas.openxmlformats.org/officeDocument/2006/relationships/slide" Target="slides/slide440.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 Id="rId302" Type="http://schemas.openxmlformats.org/officeDocument/2006/relationships/slide" Target="slides/slide300.xml"/><Relationship Id="rId323" Type="http://schemas.openxmlformats.org/officeDocument/2006/relationships/slide" Target="slides/slide321.xml"/><Relationship Id="rId344" Type="http://schemas.openxmlformats.org/officeDocument/2006/relationships/slide" Target="slides/slide342.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179" Type="http://schemas.openxmlformats.org/officeDocument/2006/relationships/slide" Target="slides/slide177.xml"/><Relationship Id="rId365" Type="http://schemas.openxmlformats.org/officeDocument/2006/relationships/slide" Target="slides/slide363.xml"/><Relationship Id="rId386" Type="http://schemas.openxmlformats.org/officeDocument/2006/relationships/slide" Target="slides/slide384.xml"/><Relationship Id="rId190" Type="http://schemas.openxmlformats.org/officeDocument/2006/relationships/slide" Target="slides/slide188.xml"/><Relationship Id="rId204" Type="http://schemas.openxmlformats.org/officeDocument/2006/relationships/slide" Target="slides/slide202.xml"/><Relationship Id="rId225" Type="http://schemas.openxmlformats.org/officeDocument/2006/relationships/slide" Target="slides/slide223.xml"/><Relationship Id="rId246" Type="http://schemas.openxmlformats.org/officeDocument/2006/relationships/slide" Target="slides/slide244.xml"/><Relationship Id="rId267" Type="http://schemas.openxmlformats.org/officeDocument/2006/relationships/slide" Target="slides/slide265.xml"/><Relationship Id="rId288" Type="http://schemas.openxmlformats.org/officeDocument/2006/relationships/slide" Target="slides/slide286.xml"/><Relationship Id="rId411" Type="http://schemas.openxmlformats.org/officeDocument/2006/relationships/slide" Target="slides/slide409.xml"/><Relationship Id="rId432" Type="http://schemas.openxmlformats.org/officeDocument/2006/relationships/slide" Target="slides/slide430.xml"/><Relationship Id="rId106" Type="http://schemas.openxmlformats.org/officeDocument/2006/relationships/slide" Target="slides/slide104.xml"/><Relationship Id="rId127" Type="http://schemas.openxmlformats.org/officeDocument/2006/relationships/slide" Target="slides/slide125.xml"/><Relationship Id="rId313" Type="http://schemas.openxmlformats.org/officeDocument/2006/relationships/slide" Target="slides/slide311.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94" Type="http://schemas.openxmlformats.org/officeDocument/2006/relationships/slide" Target="slides/slide92.xml"/><Relationship Id="rId148" Type="http://schemas.openxmlformats.org/officeDocument/2006/relationships/slide" Target="slides/slide146.xml"/><Relationship Id="rId169" Type="http://schemas.openxmlformats.org/officeDocument/2006/relationships/slide" Target="slides/slide167.xml"/><Relationship Id="rId334" Type="http://schemas.openxmlformats.org/officeDocument/2006/relationships/slide" Target="slides/slide332.xml"/><Relationship Id="rId355" Type="http://schemas.openxmlformats.org/officeDocument/2006/relationships/slide" Target="slides/slide353.xml"/><Relationship Id="rId376" Type="http://schemas.openxmlformats.org/officeDocument/2006/relationships/slide" Target="slides/slide374.xml"/><Relationship Id="rId397" Type="http://schemas.openxmlformats.org/officeDocument/2006/relationships/slide" Target="slides/slide395.xml"/><Relationship Id="rId4" Type="http://schemas.openxmlformats.org/officeDocument/2006/relationships/slide" Target="slides/slide2.xml"/><Relationship Id="rId180" Type="http://schemas.openxmlformats.org/officeDocument/2006/relationships/slide" Target="slides/slide178.xml"/><Relationship Id="rId215" Type="http://schemas.openxmlformats.org/officeDocument/2006/relationships/slide" Target="slides/slide213.xml"/><Relationship Id="rId236" Type="http://schemas.openxmlformats.org/officeDocument/2006/relationships/slide" Target="slides/slide234.xml"/><Relationship Id="rId257" Type="http://schemas.openxmlformats.org/officeDocument/2006/relationships/slide" Target="slides/slide255.xml"/><Relationship Id="rId278" Type="http://schemas.openxmlformats.org/officeDocument/2006/relationships/slide" Target="slides/slide276.xml"/><Relationship Id="rId401" Type="http://schemas.openxmlformats.org/officeDocument/2006/relationships/slide" Target="slides/slide399.xml"/><Relationship Id="rId422" Type="http://schemas.openxmlformats.org/officeDocument/2006/relationships/slide" Target="slides/slide420.xml"/><Relationship Id="rId443" Type="http://schemas.openxmlformats.org/officeDocument/2006/relationships/slide" Target="slides/slide441.xml"/><Relationship Id="rId303" Type="http://schemas.openxmlformats.org/officeDocument/2006/relationships/slide" Target="slides/slide301.xml"/><Relationship Id="rId42" Type="http://schemas.openxmlformats.org/officeDocument/2006/relationships/slide" Target="slides/slide40.xml"/><Relationship Id="rId84" Type="http://schemas.openxmlformats.org/officeDocument/2006/relationships/slide" Target="slides/slide82.xml"/><Relationship Id="rId138" Type="http://schemas.openxmlformats.org/officeDocument/2006/relationships/slide" Target="slides/slide136.xml"/><Relationship Id="rId345" Type="http://schemas.openxmlformats.org/officeDocument/2006/relationships/slide" Target="slides/slide343.xml"/><Relationship Id="rId387" Type="http://schemas.openxmlformats.org/officeDocument/2006/relationships/slide" Target="slides/slide385.xml"/><Relationship Id="rId191" Type="http://schemas.openxmlformats.org/officeDocument/2006/relationships/slide" Target="slides/slide189.xml"/><Relationship Id="rId205" Type="http://schemas.openxmlformats.org/officeDocument/2006/relationships/slide" Target="slides/slide203.xml"/><Relationship Id="rId247" Type="http://schemas.openxmlformats.org/officeDocument/2006/relationships/slide" Target="slides/slide245.xml"/><Relationship Id="rId412" Type="http://schemas.openxmlformats.org/officeDocument/2006/relationships/slide" Target="slides/slide410.xml"/><Relationship Id="rId107" Type="http://schemas.openxmlformats.org/officeDocument/2006/relationships/slide" Target="slides/slide105.xml"/><Relationship Id="rId289" Type="http://schemas.openxmlformats.org/officeDocument/2006/relationships/slide" Target="slides/slide287.xml"/><Relationship Id="rId11" Type="http://schemas.openxmlformats.org/officeDocument/2006/relationships/slide" Target="slides/slide9.xml"/><Relationship Id="rId53" Type="http://schemas.openxmlformats.org/officeDocument/2006/relationships/slide" Target="slides/slide51.xml"/><Relationship Id="rId149" Type="http://schemas.openxmlformats.org/officeDocument/2006/relationships/slide" Target="slides/slide147.xml"/><Relationship Id="rId314" Type="http://schemas.openxmlformats.org/officeDocument/2006/relationships/slide" Target="slides/slide312.xml"/><Relationship Id="rId356" Type="http://schemas.openxmlformats.org/officeDocument/2006/relationships/slide" Target="slides/slide354.xml"/><Relationship Id="rId398" Type="http://schemas.openxmlformats.org/officeDocument/2006/relationships/slide" Target="slides/slide396.xml"/><Relationship Id="rId95" Type="http://schemas.openxmlformats.org/officeDocument/2006/relationships/slide" Target="slides/slide93.xml"/><Relationship Id="rId160" Type="http://schemas.openxmlformats.org/officeDocument/2006/relationships/slide" Target="slides/slide158.xml"/><Relationship Id="rId216" Type="http://schemas.openxmlformats.org/officeDocument/2006/relationships/slide" Target="slides/slide214.xml"/><Relationship Id="rId423" Type="http://schemas.openxmlformats.org/officeDocument/2006/relationships/slide" Target="slides/slide421.xml"/><Relationship Id="rId258" Type="http://schemas.openxmlformats.org/officeDocument/2006/relationships/slide" Target="slides/slide256.xml"/><Relationship Id="rId22" Type="http://schemas.openxmlformats.org/officeDocument/2006/relationships/slide" Target="slides/slide20.xml"/><Relationship Id="rId64" Type="http://schemas.openxmlformats.org/officeDocument/2006/relationships/slide" Target="slides/slide62.xml"/><Relationship Id="rId118" Type="http://schemas.openxmlformats.org/officeDocument/2006/relationships/slide" Target="slides/slide116.xml"/><Relationship Id="rId325" Type="http://schemas.openxmlformats.org/officeDocument/2006/relationships/slide" Target="slides/slide323.xml"/><Relationship Id="rId367" Type="http://schemas.openxmlformats.org/officeDocument/2006/relationships/slide" Target="slides/slide365.xml"/><Relationship Id="rId171" Type="http://schemas.openxmlformats.org/officeDocument/2006/relationships/slide" Target="slides/slide169.xml"/><Relationship Id="rId227" Type="http://schemas.openxmlformats.org/officeDocument/2006/relationships/slide" Target="slides/slide225.xml"/><Relationship Id="rId269" Type="http://schemas.openxmlformats.org/officeDocument/2006/relationships/slide" Target="slides/slide267.xml"/><Relationship Id="rId434" Type="http://schemas.openxmlformats.org/officeDocument/2006/relationships/slide" Target="slides/slide432.xml"/><Relationship Id="rId33" Type="http://schemas.openxmlformats.org/officeDocument/2006/relationships/slide" Target="slides/slide31.xml"/><Relationship Id="rId129" Type="http://schemas.openxmlformats.org/officeDocument/2006/relationships/slide" Target="slides/slide127.xml"/><Relationship Id="rId280" Type="http://schemas.openxmlformats.org/officeDocument/2006/relationships/slide" Target="slides/slide278.xml"/><Relationship Id="rId336" Type="http://schemas.openxmlformats.org/officeDocument/2006/relationships/slide" Target="slides/slide334.xml"/><Relationship Id="rId75" Type="http://schemas.openxmlformats.org/officeDocument/2006/relationships/slide" Target="slides/slide73.xml"/><Relationship Id="rId140" Type="http://schemas.openxmlformats.org/officeDocument/2006/relationships/slide" Target="slides/slide138.xml"/><Relationship Id="rId182" Type="http://schemas.openxmlformats.org/officeDocument/2006/relationships/slide" Target="slides/slide180.xml"/><Relationship Id="rId378" Type="http://schemas.openxmlformats.org/officeDocument/2006/relationships/slide" Target="slides/slide376.xml"/><Relationship Id="rId403" Type="http://schemas.openxmlformats.org/officeDocument/2006/relationships/slide" Target="slides/slide401.xml"/><Relationship Id="rId6" Type="http://schemas.openxmlformats.org/officeDocument/2006/relationships/slide" Target="slides/slide4.xml"/><Relationship Id="rId238" Type="http://schemas.openxmlformats.org/officeDocument/2006/relationships/slide" Target="slides/slide236.xml"/><Relationship Id="rId445" Type="http://schemas.openxmlformats.org/officeDocument/2006/relationships/slide" Target="slides/slide443.xml"/><Relationship Id="rId291" Type="http://schemas.openxmlformats.org/officeDocument/2006/relationships/slide" Target="slides/slide289.xml"/><Relationship Id="rId305" Type="http://schemas.openxmlformats.org/officeDocument/2006/relationships/slide" Target="slides/slide303.xml"/><Relationship Id="rId347" Type="http://schemas.openxmlformats.org/officeDocument/2006/relationships/slide" Target="slides/slide345.xml"/><Relationship Id="rId44" Type="http://schemas.openxmlformats.org/officeDocument/2006/relationships/slide" Target="slides/slide42.xml"/><Relationship Id="rId86" Type="http://schemas.openxmlformats.org/officeDocument/2006/relationships/slide" Target="slides/slide84.xml"/><Relationship Id="rId151" Type="http://schemas.openxmlformats.org/officeDocument/2006/relationships/slide" Target="slides/slide149.xml"/><Relationship Id="rId389" Type="http://schemas.openxmlformats.org/officeDocument/2006/relationships/slide" Target="slides/slide387.xml"/><Relationship Id="rId193" Type="http://schemas.openxmlformats.org/officeDocument/2006/relationships/slide" Target="slides/slide191.xml"/><Relationship Id="rId207" Type="http://schemas.openxmlformats.org/officeDocument/2006/relationships/slide" Target="slides/slide205.xml"/><Relationship Id="rId249" Type="http://schemas.openxmlformats.org/officeDocument/2006/relationships/slide" Target="slides/slide247.xml"/><Relationship Id="rId414" Type="http://schemas.openxmlformats.org/officeDocument/2006/relationships/slide" Target="slides/slide412.xml"/><Relationship Id="rId13" Type="http://schemas.openxmlformats.org/officeDocument/2006/relationships/slide" Target="slides/slide11.xml"/><Relationship Id="rId109" Type="http://schemas.openxmlformats.org/officeDocument/2006/relationships/slide" Target="slides/slide107.xml"/><Relationship Id="rId260" Type="http://schemas.openxmlformats.org/officeDocument/2006/relationships/slide" Target="slides/slide258.xml"/><Relationship Id="rId316" Type="http://schemas.openxmlformats.org/officeDocument/2006/relationships/slide" Target="slides/slide314.xml"/><Relationship Id="rId55" Type="http://schemas.openxmlformats.org/officeDocument/2006/relationships/slide" Target="slides/slide53.xml"/><Relationship Id="rId97" Type="http://schemas.openxmlformats.org/officeDocument/2006/relationships/slide" Target="slides/slide95.xml"/><Relationship Id="rId120" Type="http://schemas.openxmlformats.org/officeDocument/2006/relationships/slide" Target="slides/slide118.xml"/><Relationship Id="rId358" Type="http://schemas.openxmlformats.org/officeDocument/2006/relationships/slide" Target="slides/slide356.xml"/><Relationship Id="rId162" Type="http://schemas.openxmlformats.org/officeDocument/2006/relationships/slide" Target="slides/slide160.xml"/><Relationship Id="rId218" Type="http://schemas.openxmlformats.org/officeDocument/2006/relationships/slide" Target="slides/slide216.xml"/><Relationship Id="rId425" Type="http://schemas.openxmlformats.org/officeDocument/2006/relationships/slide" Target="slides/slide423.xml"/><Relationship Id="rId271" Type="http://schemas.openxmlformats.org/officeDocument/2006/relationships/slide" Target="slides/slide269.xml"/><Relationship Id="rId24" Type="http://schemas.openxmlformats.org/officeDocument/2006/relationships/slide" Target="slides/slide22.xml"/><Relationship Id="rId66" Type="http://schemas.openxmlformats.org/officeDocument/2006/relationships/slide" Target="slides/slide64.xml"/><Relationship Id="rId131" Type="http://schemas.openxmlformats.org/officeDocument/2006/relationships/slide" Target="slides/slide129.xml"/><Relationship Id="rId327" Type="http://schemas.openxmlformats.org/officeDocument/2006/relationships/slide" Target="slides/slide325.xml"/><Relationship Id="rId369" Type="http://schemas.openxmlformats.org/officeDocument/2006/relationships/slide" Target="slides/slide367.xml"/><Relationship Id="rId173" Type="http://schemas.openxmlformats.org/officeDocument/2006/relationships/slide" Target="slides/slide171.xml"/><Relationship Id="rId229" Type="http://schemas.openxmlformats.org/officeDocument/2006/relationships/slide" Target="slides/slide227.xml"/><Relationship Id="rId380" Type="http://schemas.openxmlformats.org/officeDocument/2006/relationships/slide" Target="slides/slide378.xml"/><Relationship Id="rId436" Type="http://schemas.openxmlformats.org/officeDocument/2006/relationships/slide" Target="slides/slide434.xml"/><Relationship Id="rId240" Type="http://schemas.openxmlformats.org/officeDocument/2006/relationships/slide" Target="slides/slide238.xml"/><Relationship Id="rId35" Type="http://schemas.openxmlformats.org/officeDocument/2006/relationships/slide" Target="slides/slide33.xml"/><Relationship Id="rId77" Type="http://schemas.openxmlformats.org/officeDocument/2006/relationships/slide" Target="slides/slide75.xml"/><Relationship Id="rId100" Type="http://schemas.openxmlformats.org/officeDocument/2006/relationships/slide" Target="slides/slide98.xml"/><Relationship Id="rId282" Type="http://schemas.openxmlformats.org/officeDocument/2006/relationships/slide" Target="slides/slide280.xml"/><Relationship Id="rId338" Type="http://schemas.openxmlformats.org/officeDocument/2006/relationships/slide" Target="slides/slide336.xml"/><Relationship Id="rId8" Type="http://schemas.openxmlformats.org/officeDocument/2006/relationships/slide" Target="slides/slide6.xml"/><Relationship Id="rId142" Type="http://schemas.openxmlformats.org/officeDocument/2006/relationships/slide" Target="slides/slide140.xml"/><Relationship Id="rId184" Type="http://schemas.openxmlformats.org/officeDocument/2006/relationships/slide" Target="slides/slide182.xml"/><Relationship Id="rId391" Type="http://schemas.openxmlformats.org/officeDocument/2006/relationships/slide" Target="slides/slide389.xml"/><Relationship Id="rId405" Type="http://schemas.openxmlformats.org/officeDocument/2006/relationships/slide" Target="slides/slide403.xml"/><Relationship Id="rId447" Type="http://schemas.openxmlformats.org/officeDocument/2006/relationships/presProps" Target="presProps.xml"/><Relationship Id="rId251" Type="http://schemas.openxmlformats.org/officeDocument/2006/relationships/slide" Target="slides/slide249.xml"/><Relationship Id="rId46" Type="http://schemas.openxmlformats.org/officeDocument/2006/relationships/slide" Target="slides/slide44.xml"/><Relationship Id="rId293" Type="http://schemas.openxmlformats.org/officeDocument/2006/relationships/slide" Target="slides/slide291.xml"/><Relationship Id="rId307" Type="http://schemas.openxmlformats.org/officeDocument/2006/relationships/slide" Target="slides/slide305.xml"/><Relationship Id="rId349" Type="http://schemas.openxmlformats.org/officeDocument/2006/relationships/slide" Target="slides/slide347.xml"/><Relationship Id="rId88" Type="http://schemas.openxmlformats.org/officeDocument/2006/relationships/slide" Target="slides/slide86.xml"/><Relationship Id="rId111" Type="http://schemas.openxmlformats.org/officeDocument/2006/relationships/slide" Target="slides/slide109.xml"/><Relationship Id="rId153" Type="http://schemas.openxmlformats.org/officeDocument/2006/relationships/slide" Target="slides/slide151.xml"/><Relationship Id="rId195" Type="http://schemas.openxmlformats.org/officeDocument/2006/relationships/slide" Target="slides/slide193.xml"/><Relationship Id="rId209" Type="http://schemas.openxmlformats.org/officeDocument/2006/relationships/slide" Target="slides/slide207.xml"/><Relationship Id="rId360" Type="http://schemas.openxmlformats.org/officeDocument/2006/relationships/slide" Target="slides/slide358.xml"/><Relationship Id="rId416" Type="http://schemas.openxmlformats.org/officeDocument/2006/relationships/slide" Target="slides/slide414.xml"/><Relationship Id="rId220" Type="http://schemas.openxmlformats.org/officeDocument/2006/relationships/slide" Target="slides/slide218.xml"/><Relationship Id="rId15" Type="http://schemas.openxmlformats.org/officeDocument/2006/relationships/slide" Target="slides/slide13.xml"/><Relationship Id="rId57" Type="http://schemas.openxmlformats.org/officeDocument/2006/relationships/slide" Target="slides/slide55.xml"/><Relationship Id="rId262" Type="http://schemas.openxmlformats.org/officeDocument/2006/relationships/slide" Target="slides/slide260.xml"/><Relationship Id="rId318" Type="http://schemas.openxmlformats.org/officeDocument/2006/relationships/slide" Target="slides/slide316.xml"/><Relationship Id="rId99" Type="http://schemas.openxmlformats.org/officeDocument/2006/relationships/slide" Target="slides/slide97.xml"/><Relationship Id="rId122" Type="http://schemas.openxmlformats.org/officeDocument/2006/relationships/slide" Target="slides/slide120.xml"/><Relationship Id="rId164" Type="http://schemas.openxmlformats.org/officeDocument/2006/relationships/slide" Target="slides/slide162.xml"/><Relationship Id="rId371" Type="http://schemas.openxmlformats.org/officeDocument/2006/relationships/slide" Target="slides/slide369.xml"/><Relationship Id="rId427" Type="http://schemas.openxmlformats.org/officeDocument/2006/relationships/slide" Target="slides/slide425.xml"/><Relationship Id="rId26" Type="http://schemas.openxmlformats.org/officeDocument/2006/relationships/slide" Target="slides/slide24.xml"/><Relationship Id="rId231" Type="http://schemas.openxmlformats.org/officeDocument/2006/relationships/slide" Target="slides/slide229.xml"/><Relationship Id="rId273" Type="http://schemas.openxmlformats.org/officeDocument/2006/relationships/slide" Target="slides/slide271.xml"/><Relationship Id="rId329" Type="http://schemas.openxmlformats.org/officeDocument/2006/relationships/slide" Target="slides/slide327.xml"/><Relationship Id="rId68" Type="http://schemas.openxmlformats.org/officeDocument/2006/relationships/slide" Target="slides/slide66.xml"/><Relationship Id="rId133" Type="http://schemas.openxmlformats.org/officeDocument/2006/relationships/slide" Target="slides/slide131.xml"/><Relationship Id="rId175" Type="http://schemas.openxmlformats.org/officeDocument/2006/relationships/slide" Target="slides/slide173.xml"/><Relationship Id="rId340" Type="http://schemas.openxmlformats.org/officeDocument/2006/relationships/slide" Target="slides/slide338.xml"/><Relationship Id="rId200" Type="http://schemas.openxmlformats.org/officeDocument/2006/relationships/slide" Target="slides/slide198.xml"/><Relationship Id="rId382" Type="http://schemas.openxmlformats.org/officeDocument/2006/relationships/slide" Target="slides/slide380.xml"/><Relationship Id="rId438" Type="http://schemas.openxmlformats.org/officeDocument/2006/relationships/slide" Target="slides/slide436.xml"/><Relationship Id="rId242" Type="http://schemas.openxmlformats.org/officeDocument/2006/relationships/slide" Target="slides/slide240.xml"/><Relationship Id="rId284" Type="http://schemas.openxmlformats.org/officeDocument/2006/relationships/slide" Target="slides/slide282.xml"/><Relationship Id="rId37" Type="http://schemas.openxmlformats.org/officeDocument/2006/relationships/slide" Target="slides/slide35.xml"/><Relationship Id="rId79" Type="http://schemas.openxmlformats.org/officeDocument/2006/relationships/slide" Target="slides/slide77.xml"/><Relationship Id="rId102" Type="http://schemas.openxmlformats.org/officeDocument/2006/relationships/slide" Target="slides/slide100.xml"/><Relationship Id="rId144" Type="http://schemas.openxmlformats.org/officeDocument/2006/relationships/slide" Target="slides/slide142.xml"/><Relationship Id="rId90" Type="http://schemas.openxmlformats.org/officeDocument/2006/relationships/slide" Target="slides/slide88.xml"/><Relationship Id="rId186" Type="http://schemas.openxmlformats.org/officeDocument/2006/relationships/slide" Target="slides/slide184.xml"/><Relationship Id="rId351" Type="http://schemas.openxmlformats.org/officeDocument/2006/relationships/slide" Target="slides/slide349.xml"/><Relationship Id="rId393" Type="http://schemas.openxmlformats.org/officeDocument/2006/relationships/slide" Target="slides/slide391.xml"/><Relationship Id="rId407" Type="http://schemas.openxmlformats.org/officeDocument/2006/relationships/slide" Target="slides/slide405.xml"/><Relationship Id="rId449" Type="http://schemas.openxmlformats.org/officeDocument/2006/relationships/theme" Target="theme/theme1.xml"/><Relationship Id="rId211" Type="http://schemas.openxmlformats.org/officeDocument/2006/relationships/slide" Target="slides/slide209.xml"/><Relationship Id="rId253" Type="http://schemas.openxmlformats.org/officeDocument/2006/relationships/slide" Target="slides/slide251.xml"/><Relationship Id="rId295" Type="http://schemas.openxmlformats.org/officeDocument/2006/relationships/slide" Target="slides/slide293.xml"/><Relationship Id="rId309" Type="http://schemas.openxmlformats.org/officeDocument/2006/relationships/slide" Target="slides/slide307.xml"/><Relationship Id="rId48" Type="http://schemas.openxmlformats.org/officeDocument/2006/relationships/slide" Target="slides/slide46.xml"/><Relationship Id="rId113" Type="http://schemas.openxmlformats.org/officeDocument/2006/relationships/slide" Target="slides/slide111.xml"/><Relationship Id="rId320" Type="http://schemas.openxmlformats.org/officeDocument/2006/relationships/slide" Target="slides/slide318.xml"/><Relationship Id="rId155" Type="http://schemas.openxmlformats.org/officeDocument/2006/relationships/slide" Target="slides/slide153.xml"/><Relationship Id="rId197" Type="http://schemas.openxmlformats.org/officeDocument/2006/relationships/slide" Target="slides/slide195.xml"/><Relationship Id="rId362" Type="http://schemas.openxmlformats.org/officeDocument/2006/relationships/slide" Target="slides/slide360.xml"/><Relationship Id="rId418" Type="http://schemas.openxmlformats.org/officeDocument/2006/relationships/slide" Target="slides/slide416.xml"/><Relationship Id="rId222" Type="http://schemas.openxmlformats.org/officeDocument/2006/relationships/slide" Target="slides/slide220.xml"/><Relationship Id="rId264" Type="http://schemas.openxmlformats.org/officeDocument/2006/relationships/slide" Target="slides/slide262.xml"/><Relationship Id="rId17" Type="http://schemas.openxmlformats.org/officeDocument/2006/relationships/slide" Target="slides/slide15.xml"/><Relationship Id="rId59" Type="http://schemas.openxmlformats.org/officeDocument/2006/relationships/slide" Target="slides/slide57.xml"/><Relationship Id="rId124" Type="http://schemas.openxmlformats.org/officeDocument/2006/relationships/slide" Target="slides/slide122.xml"/><Relationship Id="rId70" Type="http://schemas.openxmlformats.org/officeDocument/2006/relationships/slide" Target="slides/slide68.xml"/><Relationship Id="rId166" Type="http://schemas.openxmlformats.org/officeDocument/2006/relationships/slide" Target="slides/slide164.xml"/><Relationship Id="rId331" Type="http://schemas.openxmlformats.org/officeDocument/2006/relationships/slide" Target="slides/slide329.xml"/><Relationship Id="rId373" Type="http://schemas.openxmlformats.org/officeDocument/2006/relationships/slide" Target="slides/slide371.xml"/><Relationship Id="rId429" Type="http://schemas.openxmlformats.org/officeDocument/2006/relationships/slide" Target="slides/slide427.xml"/><Relationship Id="rId1" Type="http://schemas.openxmlformats.org/officeDocument/2006/relationships/slideMaster" Target="slideMasters/slideMaster1.xml"/><Relationship Id="rId233" Type="http://schemas.openxmlformats.org/officeDocument/2006/relationships/slide" Target="slides/slide231.xml"/><Relationship Id="rId440" Type="http://schemas.openxmlformats.org/officeDocument/2006/relationships/slide" Target="slides/slide438.xml"/><Relationship Id="rId28" Type="http://schemas.openxmlformats.org/officeDocument/2006/relationships/slide" Target="slides/slide26.xml"/><Relationship Id="rId275" Type="http://schemas.openxmlformats.org/officeDocument/2006/relationships/slide" Target="slides/slide273.xml"/><Relationship Id="rId300" Type="http://schemas.openxmlformats.org/officeDocument/2006/relationships/slide" Target="slides/slide298.xml"/><Relationship Id="rId81" Type="http://schemas.openxmlformats.org/officeDocument/2006/relationships/slide" Target="slides/slide79.xml"/><Relationship Id="rId135" Type="http://schemas.openxmlformats.org/officeDocument/2006/relationships/slide" Target="slides/slide133.xml"/><Relationship Id="rId177" Type="http://schemas.openxmlformats.org/officeDocument/2006/relationships/slide" Target="slides/slide175.xml"/><Relationship Id="rId342" Type="http://schemas.openxmlformats.org/officeDocument/2006/relationships/slide" Target="slides/slide340.xml"/><Relationship Id="rId384" Type="http://schemas.openxmlformats.org/officeDocument/2006/relationships/slide" Target="slides/slide382.xml"/><Relationship Id="rId202" Type="http://schemas.openxmlformats.org/officeDocument/2006/relationships/slide" Target="slides/slide200.xml"/><Relationship Id="rId244" Type="http://schemas.openxmlformats.org/officeDocument/2006/relationships/slide" Target="slides/slide242.xml"/><Relationship Id="rId39" Type="http://schemas.openxmlformats.org/officeDocument/2006/relationships/slide" Target="slides/slide37.xml"/><Relationship Id="rId286" Type="http://schemas.openxmlformats.org/officeDocument/2006/relationships/slide" Target="slides/slide284.xml"/><Relationship Id="rId451"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Yogesh Raje" userId="S::yogesh@edunetfoundation.org::9e0ba697-e1dc-452b-989f-11655901edb1" providerId="AD" clId="Web-{CAEEA9EE-AF90-03E1-883A-BAFE096040BC}"/>
    <pc:docChg chg="modSld">
      <pc:chgData name="Yogesh Raje" userId="S::yogesh@edunetfoundation.org::9e0ba697-e1dc-452b-989f-11655901edb1" providerId="AD" clId="Web-{CAEEA9EE-AF90-03E1-883A-BAFE096040BC}" dt="2022-04-18T09:28:26.046" v="14"/>
      <pc:docMkLst>
        <pc:docMk/>
      </pc:docMkLst>
      <pc:sldChg chg="addSp delSp modSp">
        <pc:chgData name="Yogesh Raje" userId="S::yogesh@edunetfoundation.org::9e0ba697-e1dc-452b-989f-11655901edb1" providerId="AD" clId="Web-{CAEEA9EE-AF90-03E1-883A-BAFE096040BC}" dt="2022-04-18T09:28:26.046" v="14"/>
        <pc:sldMkLst>
          <pc:docMk/>
          <pc:sldMk cId="0" sldId="257"/>
        </pc:sldMkLst>
        <pc:spChg chg="add del mod">
          <ac:chgData name="Yogesh Raje" userId="S::yogesh@edunetfoundation.org::9e0ba697-e1dc-452b-989f-11655901edb1" providerId="AD" clId="Web-{CAEEA9EE-AF90-03E1-883A-BAFE096040BC}" dt="2022-04-18T09:28:21.437" v="13"/>
          <ac:spMkLst>
            <pc:docMk/>
            <pc:sldMk cId="0" sldId="257"/>
            <ac:spMk id="2" creationId="{C88CF552-E74B-8B04-26CC-21E71AADF20B}"/>
          </ac:spMkLst>
        </pc:spChg>
        <pc:spChg chg="add del">
          <ac:chgData name="Yogesh Raje" userId="S::yogesh@edunetfoundation.org::9e0ba697-e1dc-452b-989f-11655901edb1" providerId="AD" clId="Web-{CAEEA9EE-AF90-03E1-883A-BAFE096040BC}" dt="2022-04-18T09:26:02.574" v="5"/>
          <ac:spMkLst>
            <pc:docMk/>
            <pc:sldMk cId="0" sldId="257"/>
            <ac:spMk id="3" creationId="{292DB8A5-7106-D7B1-2534-55EDF7F9AF10}"/>
          </ac:spMkLst>
        </pc:spChg>
        <pc:spChg chg="add del">
          <ac:chgData name="Yogesh Raje" userId="S::yogesh@edunetfoundation.org::9e0ba697-e1dc-452b-989f-11655901edb1" providerId="AD" clId="Web-{CAEEA9EE-AF90-03E1-883A-BAFE096040BC}" dt="2022-04-18T09:28:26.046" v="14"/>
          <ac:spMkLst>
            <pc:docMk/>
            <pc:sldMk cId="0" sldId="257"/>
            <ac:spMk id="4" creationId="{CB82ADA0-5600-34CF-51FF-637DD858A9C0}"/>
          </ac:spMkLst>
        </pc:spChg>
        <pc:spChg chg="add del">
          <ac:chgData name="Yogesh Raje" userId="S::yogesh@edunetfoundation.org::9e0ba697-e1dc-452b-989f-11655901edb1" providerId="AD" clId="Web-{CAEEA9EE-AF90-03E1-883A-BAFE096040BC}" dt="2022-04-18T09:28:04.874" v="8"/>
          <ac:spMkLst>
            <pc:docMk/>
            <pc:sldMk cId="0" sldId="257"/>
            <ac:spMk id="5" creationId="{DE97A673-B195-5429-8F22-5CCF565F65DA}"/>
          </ac:spMkLst>
        </pc:spChg>
      </pc:sldChg>
    </pc:docChg>
  </pc:docChgLst>
  <pc:docChgLst>
    <pc:chgData name="Mohammed Ameer" userId="0ba69699-a8fd-4d8a-81c0-2d02775d6c8c" providerId="ADAL" clId="{9F4C4AD5-FEA2-42CD-93D5-B823A0595C6B}"/>
    <pc:docChg chg="modSld">
      <pc:chgData name="Mohammed Ameer" userId="0ba69699-a8fd-4d8a-81c0-2d02775d6c8c" providerId="ADAL" clId="{9F4C4AD5-FEA2-42CD-93D5-B823A0595C6B}" dt="2022-04-14T11:42:56.632" v="253" actId="20577"/>
      <pc:docMkLst>
        <pc:docMk/>
      </pc:docMkLst>
      <pc:sldChg chg="modSp mod">
        <pc:chgData name="Mohammed Ameer" userId="0ba69699-a8fd-4d8a-81c0-2d02775d6c8c" providerId="ADAL" clId="{9F4C4AD5-FEA2-42CD-93D5-B823A0595C6B}" dt="2022-04-14T11:38:59.574" v="17" actId="20577"/>
        <pc:sldMkLst>
          <pc:docMk/>
          <pc:sldMk cId="0" sldId="256"/>
        </pc:sldMkLst>
        <pc:spChg chg="mod">
          <ac:chgData name="Mohammed Ameer" userId="0ba69699-a8fd-4d8a-81c0-2d02775d6c8c" providerId="ADAL" clId="{9F4C4AD5-FEA2-42CD-93D5-B823A0595C6B}" dt="2022-04-14T11:38:59.574" v="17" actId="20577"/>
          <ac:spMkLst>
            <pc:docMk/>
            <pc:sldMk cId="0" sldId="256"/>
            <ac:spMk id="61" creationId="{00000000-0000-0000-0000-000000000000}"/>
          </ac:spMkLst>
        </pc:spChg>
      </pc:sldChg>
      <pc:sldChg chg="modSp mod">
        <pc:chgData name="Mohammed Ameer" userId="0ba69699-a8fd-4d8a-81c0-2d02775d6c8c" providerId="ADAL" clId="{9F4C4AD5-FEA2-42CD-93D5-B823A0595C6B}" dt="2022-04-14T11:42:29.366" v="195" actId="20577"/>
        <pc:sldMkLst>
          <pc:docMk/>
          <pc:sldMk cId="0" sldId="257"/>
        </pc:sldMkLst>
        <pc:spChg chg="mod">
          <ac:chgData name="Mohammed Ameer" userId="0ba69699-a8fd-4d8a-81c0-2d02775d6c8c" providerId="ADAL" clId="{9F4C4AD5-FEA2-42CD-93D5-B823A0595C6B}" dt="2022-04-14T11:42:29.366" v="195" actId="20577"/>
          <ac:spMkLst>
            <pc:docMk/>
            <pc:sldMk cId="0" sldId="257"/>
            <ac:spMk id="68" creationId="{00000000-0000-0000-0000-000000000000}"/>
          </ac:spMkLst>
        </pc:spChg>
      </pc:sldChg>
      <pc:sldChg chg="modSp mod">
        <pc:chgData name="Mohammed Ameer" userId="0ba69699-a8fd-4d8a-81c0-2d02775d6c8c" providerId="ADAL" clId="{9F4C4AD5-FEA2-42CD-93D5-B823A0595C6B}" dt="2022-04-14T11:42:56.632" v="253" actId="20577"/>
        <pc:sldMkLst>
          <pc:docMk/>
          <pc:sldMk cId="0" sldId="258"/>
        </pc:sldMkLst>
        <pc:spChg chg="mod">
          <ac:chgData name="Mohammed Ameer" userId="0ba69699-a8fd-4d8a-81c0-2d02775d6c8c" providerId="ADAL" clId="{9F4C4AD5-FEA2-42CD-93D5-B823A0595C6B}" dt="2022-04-14T11:42:48.653" v="235" actId="20577"/>
          <ac:spMkLst>
            <pc:docMk/>
            <pc:sldMk cId="0" sldId="258"/>
            <ac:spMk id="73" creationId="{00000000-0000-0000-0000-000000000000}"/>
          </ac:spMkLst>
        </pc:spChg>
        <pc:spChg chg="mod">
          <ac:chgData name="Mohammed Ameer" userId="0ba69699-a8fd-4d8a-81c0-2d02775d6c8c" providerId="ADAL" clId="{9F4C4AD5-FEA2-42CD-93D5-B823A0595C6B}" dt="2022-04-14T11:42:56.632" v="253" actId="20577"/>
          <ac:spMkLst>
            <pc:docMk/>
            <pc:sldMk cId="0" sldId="258"/>
            <ac:spMk id="74" creationId="{00000000-0000-0000-0000-000000000000}"/>
          </ac:spMkLst>
        </pc:spChg>
      </pc:sldChg>
    </pc:docChg>
  </pc:docChgLst>
  <pc:docChgLst>
    <pc:chgData name="Mohammed Ameer" userId="0ba69699-a8fd-4d8a-81c0-2d02775d6c8c" providerId="ADAL" clId="{2E56A940-86A1-40CF-B70A-106B71FF27A9}"/>
    <pc:docChg chg="undo redo custSel addSld delSld modSld sldOrd">
      <pc:chgData name="Mohammed Ameer" userId="0ba69699-a8fd-4d8a-81c0-2d02775d6c8c" providerId="ADAL" clId="{2E56A940-86A1-40CF-B70A-106B71FF27A9}" dt="2022-05-05T13:41:36.844" v="2046" actId="20577"/>
      <pc:docMkLst>
        <pc:docMk/>
      </pc:docMkLst>
      <pc:sldChg chg="modSp mod">
        <pc:chgData name="Mohammed Ameer" userId="0ba69699-a8fd-4d8a-81c0-2d02775d6c8c" providerId="ADAL" clId="{2E56A940-86A1-40CF-B70A-106B71FF27A9}" dt="2022-04-18T10:53:52.762" v="30" actId="20577"/>
        <pc:sldMkLst>
          <pc:docMk/>
          <pc:sldMk cId="0" sldId="256"/>
        </pc:sldMkLst>
        <pc:spChg chg="mod">
          <ac:chgData name="Mohammed Ameer" userId="0ba69699-a8fd-4d8a-81c0-2d02775d6c8c" providerId="ADAL" clId="{2E56A940-86A1-40CF-B70A-106B71FF27A9}" dt="2022-04-18T10:53:52.762" v="30" actId="20577"/>
          <ac:spMkLst>
            <pc:docMk/>
            <pc:sldMk cId="0" sldId="256"/>
            <ac:spMk id="62" creationId="{00000000-0000-0000-0000-000000000000}"/>
          </ac:spMkLst>
        </pc:spChg>
      </pc:sldChg>
      <pc:sldChg chg="del">
        <pc:chgData name="Mohammed Ameer" userId="0ba69699-a8fd-4d8a-81c0-2d02775d6c8c" providerId="ADAL" clId="{2E56A940-86A1-40CF-B70A-106B71FF27A9}" dt="2022-04-18T10:54:04.564" v="32" actId="47"/>
        <pc:sldMkLst>
          <pc:docMk/>
          <pc:sldMk cId="0" sldId="257"/>
        </pc:sldMkLst>
      </pc:sldChg>
      <pc:sldChg chg="del">
        <pc:chgData name="Mohammed Ameer" userId="0ba69699-a8fd-4d8a-81c0-2d02775d6c8c" providerId="ADAL" clId="{2E56A940-86A1-40CF-B70A-106B71FF27A9}" dt="2022-04-18T10:54:05.605" v="33" actId="47"/>
        <pc:sldMkLst>
          <pc:docMk/>
          <pc:sldMk cId="0" sldId="258"/>
        </pc:sldMkLst>
      </pc:sldChg>
      <pc:sldChg chg="del">
        <pc:chgData name="Mohammed Ameer" userId="0ba69699-a8fd-4d8a-81c0-2d02775d6c8c" providerId="ADAL" clId="{2E56A940-86A1-40CF-B70A-106B71FF27A9}" dt="2022-04-18T09:45:31.993" v="0" actId="47"/>
        <pc:sldMkLst>
          <pc:docMk/>
          <pc:sldMk cId="0" sldId="259"/>
        </pc:sldMkLst>
      </pc:sldChg>
      <pc:sldChg chg="del">
        <pc:chgData name="Mohammed Ameer" userId="0ba69699-a8fd-4d8a-81c0-2d02775d6c8c" providerId="ADAL" clId="{2E56A940-86A1-40CF-B70A-106B71FF27A9}" dt="2022-04-18T09:45:34.556" v="1" actId="47"/>
        <pc:sldMkLst>
          <pc:docMk/>
          <pc:sldMk cId="0" sldId="260"/>
        </pc:sldMkLst>
      </pc:sldChg>
      <pc:sldChg chg="add del">
        <pc:chgData name="Mohammed Ameer" userId="0ba69699-a8fd-4d8a-81c0-2d02775d6c8c" providerId="ADAL" clId="{2E56A940-86A1-40CF-B70A-106B71FF27A9}" dt="2022-04-18T10:54:01.333" v="31" actId="47"/>
        <pc:sldMkLst>
          <pc:docMk/>
          <pc:sldMk cId="0" sldId="859"/>
        </pc:sldMkLst>
      </pc:sldChg>
      <pc:sldChg chg="modSp add del mod">
        <pc:chgData name="Mohammed Ameer" userId="0ba69699-a8fd-4d8a-81c0-2d02775d6c8c" providerId="ADAL" clId="{2E56A940-86A1-40CF-B70A-106B71FF27A9}" dt="2022-04-18T10:54:51.166" v="34" actId="1076"/>
        <pc:sldMkLst>
          <pc:docMk/>
          <pc:sldMk cId="0" sldId="860"/>
        </pc:sldMkLst>
        <pc:spChg chg="mod">
          <ac:chgData name="Mohammed Ameer" userId="0ba69699-a8fd-4d8a-81c0-2d02775d6c8c" providerId="ADAL" clId="{2E56A940-86A1-40CF-B70A-106B71FF27A9}" dt="2022-04-18T10:54:51.166" v="34" actId="1076"/>
          <ac:spMkLst>
            <pc:docMk/>
            <pc:sldMk cId="0" sldId="860"/>
            <ac:spMk id="6" creationId="{00000000-0000-0000-0000-000000000000}"/>
          </ac:spMkLst>
        </pc:spChg>
      </pc:sldChg>
      <pc:sldChg chg="add del">
        <pc:chgData name="Mohammed Ameer" userId="0ba69699-a8fd-4d8a-81c0-2d02775d6c8c" providerId="ADAL" clId="{2E56A940-86A1-40CF-B70A-106B71FF27A9}" dt="2022-04-18T10:52:11.924" v="26"/>
        <pc:sldMkLst>
          <pc:docMk/>
          <pc:sldMk cId="0" sldId="861"/>
        </pc:sldMkLst>
      </pc:sldChg>
      <pc:sldChg chg="modSp add del mod">
        <pc:chgData name="Mohammed Ameer" userId="0ba69699-a8fd-4d8a-81c0-2d02775d6c8c" providerId="ADAL" clId="{2E56A940-86A1-40CF-B70A-106B71FF27A9}" dt="2022-04-18T09:48:04.633" v="25" actId="1035"/>
        <pc:sldMkLst>
          <pc:docMk/>
          <pc:sldMk cId="0" sldId="862"/>
        </pc:sldMkLst>
        <pc:spChg chg="mod">
          <ac:chgData name="Mohammed Ameer" userId="0ba69699-a8fd-4d8a-81c0-2d02775d6c8c" providerId="ADAL" clId="{2E56A940-86A1-40CF-B70A-106B71FF27A9}" dt="2022-04-18T09:47:50.645" v="13" actId="12"/>
          <ac:spMkLst>
            <pc:docMk/>
            <pc:sldMk cId="0" sldId="862"/>
            <ac:spMk id="2" creationId="{00000000-0000-0000-0000-000000000000}"/>
          </ac:spMkLst>
        </pc:spChg>
        <pc:picChg chg="mod">
          <ac:chgData name="Mohammed Ameer" userId="0ba69699-a8fd-4d8a-81c0-2d02775d6c8c" providerId="ADAL" clId="{2E56A940-86A1-40CF-B70A-106B71FF27A9}" dt="2022-04-18T09:48:04.633" v="25" actId="1035"/>
          <ac:picMkLst>
            <pc:docMk/>
            <pc:sldMk cId="0" sldId="862"/>
            <ac:picMk id="4" creationId="{00000000-0000-0000-0000-000000000000}"/>
          </ac:picMkLst>
        </pc:picChg>
      </pc:sldChg>
      <pc:sldChg chg="add del">
        <pc:chgData name="Mohammed Ameer" userId="0ba69699-a8fd-4d8a-81c0-2d02775d6c8c" providerId="ADAL" clId="{2E56A940-86A1-40CF-B70A-106B71FF27A9}" dt="2022-04-18T10:52:11.924" v="26"/>
        <pc:sldMkLst>
          <pc:docMk/>
          <pc:sldMk cId="0" sldId="863"/>
        </pc:sldMkLst>
      </pc:sldChg>
      <pc:sldChg chg="add del">
        <pc:chgData name="Mohammed Ameer" userId="0ba69699-a8fd-4d8a-81c0-2d02775d6c8c" providerId="ADAL" clId="{2E56A940-86A1-40CF-B70A-106B71FF27A9}" dt="2022-04-18T10:52:11.924" v="26"/>
        <pc:sldMkLst>
          <pc:docMk/>
          <pc:sldMk cId="0" sldId="864"/>
        </pc:sldMkLst>
      </pc:sldChg>
      <pc:sldChg chg="add del">
        <pc:chgData name="Mohammed Ameer" userId="0ba69699-a8fd-4d8a-81c0-2d02775d6c8c" providerId="ADAL" clId="{2E56A940-86A1-40CF-B70A-106B71FF27A9}" dt="2022-04-18T10:52:11.924" v="26"/>
        <pc:sldMkLst>
          <pc:docMk/>
          <pc:sldMk cId="0" sldId="865"/>
        </pc:sldMkLst>
      </pc:sldChg>
      <pc:sldChg chg="add del">
        <pc:chgData name="Mohammed Ameer" userId="0ba69699-a8fd-4d8a-81c0-2d02775d6c8c" providerId="ADAL" clId="{2E56A940-86A1-40CF-B70A-106B71FF27A9}" dt="2022-04-18T10:52:11.924" v="26"/>
        <pc:sldMkLst>
          <pc:docMk/>
          <pc:sldMk cId="0" sldId="866"/>
        </pc:sldMkLst>
      </pc:sldChg>
      <pc:sldChg chg="add del">
        <pc:chgData name="Mohammed Ameer" userId="0ba69699-a8fd-4d8a-81c0-2d02775d6c8c" providerId="ADAL" clId="{2E56A940-86A1-40CF-B70A-106B71FF27A9}" dt="2022-04-18T10:52:11.924" v="26"/>
        <pc:sldMkLst>
          <pc:docMk/>
          <pc:sldMk cId="0" sldId="867"/>
        </pc:sldMkLst>
      </pc:sldChg>
      <pc:sldChg chg="addSp delSp modSp add del mod">
        <pc:chgData name="Mohammed Ameer" userId="0ba69699-a8fd-4d8a-81c0-2d02775d6c8c" providerId="ADAL" clId="{2E56A940-86A1-40CF-B70A-106B71FF27A9}" dt="2022-04-19T09:12:44.266" v="683" actId="1038"/>
        <pc:sldMkLst>
          <pc:docMk/>
          <pc:sldMk cId="0" sldId="868"/>
        </pc:sldMkLst>
        <pc:picChg chg="add del mod">
          <ac:chgData name="Mohammed Ameer" userId="0ba69699-a8fd-4d8a-81c0-2d02775d6c8c" providerId="ADAL" clId="{2E56A940-86A1-40CF-B70A-106B71FF27A9}" dt="2022-04-19T09:12:37.656" v="643" actId="1036"/>
          <ac:picMkLst>
            <pc:docMk/>
            <pc:sldMk cId="0" sldId="868"/>
            <ac:picMk id="6" creationId="{00000000-0000-0000-0000-000000000000}"/>
          </ac:picMkLst>
        </pc:picChg>
        <pc:picChg chg="add mod">
          <ac:chgData name="Mohammed Ameer" userId="0ba69699-a8fd-4d8a-81c0-2d02775d6c8c" providerId="ADAL" clId="{2E56A940-86A1-40CF-B70A-106B71FF27A9}" dt="2022-04-19T09:12:44.266" v="683" actId="1038"/>
          <ac:picMkLst>
            <pc:docMk/>
            <pc:sldMk cId="0" sldId="868"/>
            <ac:picMk id="9" creationId="{9D9192E5-8426-4A91-9F7F-45D095B12560}"/>
          </ac:picMkLst>
        </pc:picChg>
        <pc:picChg chg="add del mod">
          <ac:chgData name="Mohammed Ameer" userId="0ba69699-a8fd-4d8a-81c0-2d02775d6c8c" providerId="ADAL" clId="{2E56A940-86A1-40CF-B70A-106B71FF27A9}" dt="2022-04-19T09:12:31.081" v="604"/>
          <ac:picMkLst>
            <pc:docMk/>
            <pc:sldMk cId="0" sldId="868"/>
            <ac:picMk id="2050" creationId="{2A87C772-6BD9-477E-ACB3-3002B80CBD23}"/>
          </ac:picMkLst>
        </pc:picChg>
      </pc:sldChg>
      <pc:sldChg chg="add del">
        <pc:chgData name="Mohammed Ameer" userId="0ba69699-a8fd-4d8a-81c0-2d02775d6c8c" providerId="ADAL" clId="{2E56A940-86A1-40CF-B70A-106B71FF27A9}" dt="2022-04-18T10:52:11.924" v="26"/>
        <pc:sldMkLst>
          <pc:docMk/>
          <pc:sldMk cId="0" sldId="869"/>
        </pc:sldMkLst>
      </pc:sldChg>
      <pc:sldChg chg="modSp add del mod">
        <pc:chgData name="Mohammed Ameer" userId="0ba69699-a8fd-4d8a-81c0-2d02775d6c8c" providerId="ADAL" clId="{2E56A940-86A1-40CF-B70A-106B71FF27A9}" dt="2022-04-21T09:55:15.894" v="870" actId="1036"/>
        <pc:sldMkLst>
          <pc:docMk/>
          <pc:sldMk cId="0" sldId="870"/>
        </pc:sldMkLst>
        <pc:spChg chg="mod">
          <ac:chgData name="Mohammed Ameer" userId="0ba69699-a8fd-4d8a-81c0-2d02775d6c8c" providerId="ADAL" clId="{2E56A940-86A1-40CF-B70A-106B71FF27A9}" dt="2022-04-21T09:55:07.850" v="841" actId="1035"/>
          <ac:spMkLst>
            <pc:docMk/>
            <pc:sldMk cId="0" sldId="870"/>
            <ac:spMk id="6" creationId="{00000000-0000-0000-0000-000000000000}"/>
          </ac:spMkLst>
        </pc:spChg>
        <pc:spChg chg="mod">
          <ac:chgData name="Mohammed Ameer" userId="0ba69699-a8fd-4d8a-81c0-2d02775d6c8c" providerId="ADAL" clId="{2E56A940-86A1-40CF-B70A-106B71FF27A9}" dt="2022-04-21T09:55:15.894" v="870" actId="1036"/>
          <ac:spMkLst>
            <pc:docMk/>
            <pc:sldMk cId="0" sldId="870"/>
            <ac:spMk id="8" creationId="{00000000-0000-0000-0000-000000000000}"/>
          </ac:spMkLst>
        </pc:spChg>
      </pc:sldChg>
      <pc:sldChg chg="add del">
        <pc:chgData name="Mohammed Ameer" userId="0ba69699-a8fd-4d8a-81c0-2d02775d6c8c" providerId="ADAL" clId="{2E56A940-86A1-40CF-B70A-106B71FF27A9}" dt="2022-04-18T10:52:11.924" v="26"/>
        <pc:sldMkLst>
          <pc:docMk/>
          <pc:sldMk cId="0" sldId="871"/>
        </pc:sldMkLst>
      </pc:sldChg>
      <pc:sldChg chg="add del">
        <pc:chgData name="Mohammed Ameer" userId="0ba69699-a8fd-4d8a-81c0-2d02775d6c8c" providerId="ADAL" clId="{2E56A940-86A1-40CF-B70A-106B71FF27A9}" dt="2022-04-18T10:52:11.924" v="26"/>
        <pc:sldMkLst>
          <pc:docMk/>
          <pc:sldMk cId="0" sldId="872"/>
        </pc:sldMkLst>
      </pc:sldChg>
      <pc:sldChg chg="add del">
        <pc:chgData name="Mohammed Ameer" userId="0ba69699-a8fd-4d8a-81c0-2d02775d6c8c" providerId="ADAL" clId="{2E56A940-86A1-40CF-B70A-106B71FF27A9}" dt="2022-04-18T10:52:11.924" v="26"/>
        <pc:sldMkLst>
          <pc:docMk/>
          <pc:sldMk cId="0" sldId="873"/>
        </pc:sldMkLst>
      </pc:sldChg>
      <pc:sldChg chg="add del">
        <pc:chgData name="Mohammed Ameer" userId="0ba69699-a8fd-4d8a-81c0-2d02775d6c8c" providerId="ADAL" clId="{2E56A940-86A1-40CF-B70A-106B71FF27A9}" dt="2022-04-18T10:52:11.924" v="26"/>
        <pc:sldMkLst>
          <pc:docMk/>
          <pc:sldMk cId="0" sldId="874"/>
        </pc:sldMkLst>
      </pc:sldChg>
      <pc:sldChg chg="add del">
        <pc:chgData name="Mohammed Ameer" userId="0ba69699-a8fd-4d8a-81c0-2d02775d6c8c" providerId="ADAL" clId="{2E56A940-86A1-40CF-B70A-106B71FF27A9}" dt="2022-04-18T10:52:11.924" v="26"/>
        <pc:sldMkLst>
          <pc:docMk/>
          <pc:sldMk cId="0" sldId="875"/>
        </pc:sldMkLst>
      </pc:sldChg>
      <pc:sldChg chg="add del">
        <pc:chgData name="Mohammed Ameer" userId="0ba69699-a8fd-4d8a-81c0-2d02775d6c8c" providerId="ADAL" clId="{2E56A940-86A1-40CF-B70A-106B71FF27A9}" dt="2022-04-18T10:52:11.924" v="26"/>
        <pc:sldMkLst>
          <pc:docMk/>
          <pc:sldMk cId="0" sldId="876"/>
        </pc:sldMkLst>
      </pc:sldChg>
      <pc:sldChg chg="add del">
        <pc:chgData name="Mohammed Ameer" userId="0ba69699-a8fd-4d8a-81c0-2d02775d6c8c" providerId="ADAL" clId="{2E56A940-86A1-40CF-B70A-106B71FF27A9}" dt="2022-04-18T10:52:11.924" v="26"/>
        <pc:sldMkLst>
          <pc:docMk/>
          <pc:sldMk cId="0" sldId="877"/>
        </pc:sldMkLst>
      </pc:sldChg>
      <pc:sldChg chg="add del">
        <pc:chgData name="Mohammed Ameer" userId="0ba69699-a8fd-4d8a-81c0-2d02775d6c8c" providerId="ADAL" clId="{2E56A940-86A1-40CF-B70A-106B71FF27A9}" dt="2022-04-18T10:52:11.924" v="26"/>
        <pc:sldMkLst>
          <pc:docMk/>
          <pc:sldMk cId="0" sldId="878"/>
        </pc:sldMkLst>
      </pc:sldChg>
      <pc:sldChg chg="add del">
        <pc:chgData name="Mohammed Ameer" userId="0ba69699-a8fd-4d8a-81c0-2d02775d6c8c" providerId="ADAL" clId="{2E56A940-86A1-40CF-B70A-106B71FF27A9}" dt="2022-04-18T10:52:11.924" v="26"/>
        <pc:sldMkLst>
          <pc:docMk/>
          <pc:sldMk cId="0" sldId="879"/>
        </pc:sldMkLst>
      </pc:sldChg>
      <pc:sldChg chg="add del">
        <pc:chgData name="Mohammed Ameer" userId="0ba69699-a8fd-4d8a-81c0-2d02775d6c8c" providerId="ADAL" clId="{2E56A940-86A1-40CF-B70A-106B71FF27A9}" dt="2022-04-18T10:52:11.924" v="26"/>
        <pc:sldMkLst>
          <pc:docMk/>
          <pc:sldMk cId="0" sldId="880"/>
        </pc:sldMkLst>
      </pc:sldChg>
      <pc:sldChg chg="add del">
        <pc:chgData name="Mohammed Ameer" userId="0ba69699-a8fd-4d8a-81c0-2d02775d6c8c" providerId="ADAL" clId="{2E56A940-86A1-40CF-B70A-106B71FF27A9}" dt="2022-04-18T10:52:11.924" v="26"/>
        <pc:sldMkLst>
          <pc:docMk/>
          <pc:sldMk cId="0" sldId="881"/>
        </pc:sldMkLst>
      </pc:sldChg>
      <pc:sldChg chg="addSp delSp modSp add del mod">
        <pc:chgData name="Mohammed Ameer" userId="0ba69699-a8fd-4d8a-81c0-2d02775d6c8c" providerId="ADAL" clId="{2E56A940-86A1-40CF-B70A-106B71FF27A9}" dt="2022-04-19T09:17:55.386" v="745" actId="20577"/>
        <pc:sldMkLst>
          <pc:docMk/>
          <pc:sldMk cId="0" sldId="882"/>
        </pc:sldMkLst>
        <pc:spChg chg="del">
          <ac:chgData name="Mohammed Ameer" userId="0ba69699-a8fd-4d8a-81c0-2d02775d6c8c" providerId="ADAL" clId="{2E56A940-86A1-40CF-B70A-106B71FF27A9}" dt="2022-04-19T09:17:38.028" v="713" actId="478"/>
          <ac:spMkLst>
            <pc:docMk/>
            <pc:sldMk cId="0" sldId="882"/>
            <ac:spMk id="2" creationId="{00000000-0000-0000-0000-000000000000}"/>
          </ac:spMkLst>
        </pc:spChg>
        <pc:spChg chg="add">
          <ac:chgData name="Mohammed Ameer" userId="0ba69699-a8fd-4d8a-81c0-2d02775d6c8c" providerId="ADAL" clId="{2E56A940-86A1-40CF-B70A-106B71FF27A9}" dt="2022-04-19T09:13:53.310" v="685"/>
          <ac:spMkLst>
            <pc:docMk/>
            <pc:sldMk cId="0" sldId="882"/>
            <ac:spMk id="6" creationId="{AD2B8F7F-3817-4084-A775-4D3D090920E0}"/>
          </ac:spMkLst>
        </pc:spChg>
        <pc:spChg chg="add mod">
          <ac:chgData name="Mohammed Ameer" userId="0ba69699-a8fd-4d8a-81c0-2d02775d6c8c" providerId="ADAL" clId="{2E56A940-86A1-40CF-B70A-106B71FF27A9}" dt="2022-04-19T09:16:03.618" v="698"/>
          <ac:spMkLst>
            <pc:docMk/>
            <pc:sldMk cId="0" sldId="882"/>
            <ac:spMk id="8" creationId="{7B3E61B3-1ACA-416D-89E5-FF3C0AAE4D6C}"/>
          </ac:spMkLst>
        </pc:spChg>
        <pc:spChg chg="add mod">
          <ac:chgData name="Mohammed Ameer" userId="0ba69699-a8fd-4d8a-81c0-2d02775d6c8c" providerId="ADAL" clId="{2E56A940-86A1-40CF-B70A-106B71FF27A9}" dt="2022-04-19T09:17:41.716" v="727" actId="1035"/>
          <ac:spMkLst>
            <pc:docMk/>
            <pc:sldMk cId="0" sldId="882"/>
            <ac:spMk id="11" creationId="{CC177441-EA26-4D00-A7AD-2D06778093BE}"/>
          </ac:spMkLst>
        </pc:spChg>
        <pc:spChg chg="add mod">
          <ac:chgData name="Mohammed Ameer" userId="0ba69699-a8fd-4d8a-81c0-2d02775d6c8c" providerId="ADAL" clId="{2E56A940-86A1-40CF-B70A-106B71FF27A9}" dt="2022-04-19T09:17:55.386" v="745" actId="20577"/>
          <ac:spMkLst>
            <pc:docMk/>
            <pc:sldMk cId="0" sldId="882"/>
            <ac:spMk id="12" creationId="{A856B047-14C8-4797-980B-B0EC278E1E11}"/>
          </ac:spMkLst>
        </pc:spChg>
        <pc:spChg chg="add mod">
          <ac:chgData name="Mohammed Ameer" userId="0ba69699-a8fd-4d8a-81c0-2d02775d6c8c" providerId="ADAL" clId="{2E56A940-86A1-40CF-B70A-106B71FF27A9}" dt="2022-04-19T09:17:41.716" v="727" actId="1035"/>
          <ac:spMkLst>
            <pc:docMk/>
            <pc:sldMk cId="0" sldId="882"/>
            <ac:spMk id="13" creationId="{B996C06C-8EC6-4A5B-AD3E-55822FDE82FE}"/>
          </ac:spMkLst>
        </pc:spChg>
        <pc:picChg chg="del">
          <ac:chgData name="Mohammed Ameer" userId="0ba69699-a8fd-4d8a-81c0-2d02775d6c8c" providerId="ADAL" clId="{2E56A940-86A1-40CF-B70A-106B71FF27A9}" dt="2022-04-19T09:13:05.881" v="684" actId="478"/>
          <ac:picMkLst>
            <pc:docMk/>
            <pc:sldMk cId="0" sldId="882"/>
            <ac:picMk id="4" creationId="{00000000-0000-0000-0000-000000000000}"/>
          </ac:picMkLst>
        </pc:picChg>
        <pc:picChg chg="add del mod">
          <ac:chgData name="Mohammed Ameer" userId="0ba69699-a8fd-4d8a-81c0-2d02775d6c8c" providerId="ADAL" clId="{2E56A940-86A1-40CF-B70A-106B71FF27A9}" dt="2022-04-19T09:16:21.391" v="702" actId="21"/>
          <ac:picMkLst>
            <pc:docMk/>
            <pc:sldMk cId="0" sldId="882"/>
            <ac:picMk id="7" creationId="{0C4145D7-9813-497A-B63F-D26D693E1667}"/>
          </ac:picMkLst>
        </pc:picChg>
        <pc:picChg chg="add del mod">
          <ac:chgData name="Mohammed Ameer" userId="0ba69699-a8fd-4d8a-81c0-2d02775d6c8c" providerId="ADAL" clId="{2E56A940-86A1-40CF-B70A-106B71FF27A9}" dt="2022-04-19T09:16:42.141" v="707" actId="478"/>
          <ac:picMkLst>
            <pc:docMk/>
            <pc:sldMk cId="0" sldId="882"/>
            <ac:picMk id="9" creationId="{D546C858-28A2-4874-8CDB-543DFEA470E2}"/>
          </ac:picMkLst>
        </pc:picChg>
        <pc:picChg chg="add mod">
          <ac:chgData name="Mohammed Ameer" userId="0ba69699-a8fd-4d8a-81c0-2d02775d6c8c" providerId="ADAL" clId="{2E56A940-86A1-40CF-B70A-106B71FF27A9}" dt="2022-04-19T09:17:08.440" v="711" actId="14100"/>
          <ac:picMkLst>
            <pc:docMk/>
            <pc:sldMk cId="0" sldId="882"/>
            <ac:picMk id="3078" creationId="{2675072E-F83D-4318-97FC-BCEE95CAB1C7}"/>
          </ac:picMkLst>
        </pc:picChg>
      </pc:sldChg>
      <pc:sldChg chg="addSp delSp modSp add del mod">
        <pc:chgData name="Mohammed Ameer" userId="0ba69699-a8fd-4d8a-81c0-2d02775d6c8c" providerId="ADAL" clId="{2E56A940-86A1-40CF-B70A-106B71FF27A9}" dt="2022-04-19T09:18:51.060" v="805" actId="20577"/>
        <pc:sldMkLst>
          <pc:docMk/>
          <pc:sldMk cId="0" sldId="883"/>
        </pc:sldMkLst>
        <pc:spChg chg="del">
          <ac:chgData name="Mohammed Ameer" userId="0ba69699-a8fd-4d8a-81c0-2d02775d6c8c" providerId="ADAL" clId="{2E56A940-86A1-40CF-B70A-106B71FF27A9}" dt="2022-04-19T09:17:31.630" v="712" actId="21"/>
          <ac:spMkLst>
            <pc:docMk/>
            <pc:sldMk cId="0" sldId="883"/>
            <ac:spMk id="2" creationId="{00000000-0000-0000-0000-000000000000}"/>
          </ac:spMkLst>
        </pc:spChg>
        <pc:spChg chg="del">
          <ac:chgData name="Mohammed Ameer" userId="0ba69699-a8fd-4d8a-81c0-2d02775d6c8c" providerId="ADAL" clId="{2E56A940-86A1-40CF-B70A-106B71FF27A9}" dt="2022-04-19T09:17:31.630" v="712" actId="21"/>
          <ac:spMkLst>
            <pc:docMk/>
            <pc:sldMk cId="0" sldId="883"/>
            <ac:spMk id="3" creationId="{00000000-0000-0000-0000-000000000000}"/>
          </ac:spMkLst>
        </pc:spChg>
        <pc:spChg chg="del">
          <ac:chgData name="Mohammed Ameer" userId="0ba69699-a8fd-4d8a-81c0-2d02775d6c8c" providerId="ADAL" clId="{2E56A940-86A1-40CF-B70A-106B71FF27A9}" dt="2022-04-19T09:17:31.630" v="712" actId="21"/>
          <ac:spMkLst>
            <pc:docMk/>
            <pc:sldMk cId="0" sldId="883"/>
            <ac:spMk id="4" creationId="{00000000-0000-0000-0000-000000000000}"/>
          </ac:spMkLst>
        </pc:spChg>
        <pc:spChg chg="add del mod">
          <ac:chgData name="Mohammed Ameer" userId="0ba69699-a8fd-4d8a-81c0-2d02775d6c8c" providerId="ADAL" clId="{2E56A940-86A1-40CF-B70A-106B71FF27A9}" dt="2022-04-19T09:18:18.686" v="751" actId="478"/>
          <ac:spMkLst>
            <pc:docMk/>
            <pc:sldMk cId="0" sldId="883"/>
            <ac:spMk id="10" creationId="{B7E1DCDC-DD78-4E62-A7C8-E79445785339}"/>
          </ac:spMkLst>
        </pc:spChg>
        <pc:spChg chg="add mod">
          <ac:chgData name="Mohammed Ameer" userId="0ba69699-a8fd-4d8a-81c0-2d02775d6c8c" providerId="ADAL" clId="{2E56A940-86A1-40CF-B70A-106B71FF27A9}" dt="2022-04-19T09:18:13.438" v="750"/>
          <ac:spMkLst>
            <pc:docMk/>
            <pc:sldMk cId="0" sldId="883"/>
            <ac:spMk id="11" creationId="{6F2D0ABF-DD85-412F-B71F-5CA1D023EE82}"/>
          </ac:spMkLst>
        </pc:spChg>
        <pc:spChg chg="add mod">
          <ac:chgData name="Mohammed Ameer" userId="0ba69699-a8fd-4d8a-81c0-2d02775d6c8c" providerId="ADAL" clId="{2E56A940-86A1-40CF-B70A-106B71FF27A9}" dt="2022-04-19T09:18:51.060" v="805" actId="20577"/>
          <ac:spMkLst>
            <pc:docMk/>
            <pc:sldMk cId="0" sldId="883"/>
            <ac:spMk id="12" creationId="{18C030DF-9A58-4198-B800-82BC495C3D43}"/>
          </ac:spMkLst>
        </pc:spChg>
        <pc:spChg chg="add mod">
          <ac:chgData name="Mohammed Ameer" userId="0ba69699-a8fd-4d8a-81c0-2d02775d6c8c" providerId="ADAL" clId="{2E56A940-86A1-40CF-B70A-106B71FF27A9}" dt="2022-04-19T09:18:13.438" v="750"/>
          <ac:spMkLst>
            <pc:docMk/>
            <pc:sldMk cId="0" sldId="883"/>
            <ac:spMk id="13" creationId="{26E28BED-BCE7-4E3C-B612-E8E605FDF7E6}"/>
          </ac:spMkLst>
        </pc:spChg>
        <pc:picChg chg="del">
          <ac:chgData name="Mohammed Ameer" userId="0ba69699-a8fd-4d8a-81c0-2d02775d6c8c" providerId="ADAL" clId="{2E56A940-86A1-40CF-B70A-106B71FF27A9}" dt="2022-04-19T09:16:00.567" v="697" actId="478"/>
          <ac:picMkLst>
            <pc:docMk/>
            <pc:sldMk cId="0" sldId="883"/>
            <ac:picMk id="6" creationId="{00000000-0000-0000-0000-000000000000}"/>
          </ac:picMkLst>
        </pc:picChg>
        <pc:picChg chg="add mod">
          <ac:chgData name="Mohammed Ameer" userId="0ba69699-a8fd-4d8a-81c0-2d02775d6c8c" providerId="ADAL" clId="{2E56A940-86A1-40CF-B70A-106B71FF27A9}" dt="2022-04-19T09:16:24.463" v="703"/>
          <ac:picMkLst>
            <pc:docMk/>
            <pc:sldMk cId="0" sldId="883"/>
            <ac:picMk id="8" creationId="{EFD26DA9-F3EF-42C9-8624-4626A8962395}"/>
          </ac:picMkLst>
        </pc:picChg>
      </pc:sldChg>
      <pc:sldChg chg="addSp delSp modSp add del mod">
        <pc:chgData name="Mohammed Ameer" userId="0ba69699-a8fd-4d8a-81c0-2d02775d6c8c" providerId="ADAL" clId="{2E56A940-86A1-40CF-B70A-106B71FF27A9}" dt="2022-04-19T09:19:03.924" v="822" actId="20577"/>
        <pc:sldMkLst>
          <pc:docMk/>
          <pc:sldMk cId="0" sldId="884"/>
        </pc:sldMkLst>
        <pc:spChg chg="mod">
          <ac:chgData name="Mohammed Ameer" userId="0ba69699-a8fd-4d8a-81c0-2d02775d6c8c" providerId="ADAL" clId="{2E56A940-86A1-40CF-B70A-106B71FF27A9}" dt="2022-04-19T09:19:03.924" v="822" actId="20577"/>
          <ac:spMkLst>
            <pc:docMk/>
            <pc:sldMk cId="0" sldId="884"/>
            <ac:spMk id="2" creationId="{00000000-0000-0000-0000-000000000000}"/>
          </ac:spMkLst>
        </pc:spChg>
        <pc:spChg chg="del">
          <ac:chgData name="Mohammed Ameer" userId="0ba69699-a8fd-4d8a-81c0-2d02775d6c8c" providerId="ADAL" clId="{2E56A940-86A1-40CF-B70A-106B71FF27A9}" dt="2022-04-19T09:18:07.635" v="747" actId="21"/>
          <ac:spMkLst>
            <pc:docMk/>
            <pc:sldMk cId="0" sldId="884"/>
            <ac:spMk id="3" creationId="{00000000-0000-0000-0000-000000000000}"/>
          </ac:spMkLst>
        </pc:spChg>
        <pc:spChg chg="del">
          <ac:chgData name="Mohammed Ameer" userId="0ba69699-a8fd-4d8a-81c0-2d02775d6c8c" providerId="ADAL" clId="{2E56A940-86A1-40CF-B70A-106B71FF27A9}" dt="2022-04-19T09:18:07.635" v="747" actId="21"/>
          <ac:spMkLst>
            <pc:docMk/>
            <pc:sldMk cId="0" sldId="884"/>
            <ac:spMk id="4" creationId="{00000000-0000-0000-0000-000000000000}"/>
          </ac:spMkLst>
        </pc:spChg>
        <pc:spChg chg="add">
          <ac:chgData name="Mohammed Ameer" userId="0ba69699-a8fd-4d8a-81c0-2d02775d6c8c" providerId="ADAL" clId="{2E56A940-86A1-40CF-B70A-106B71FF27A9}" dt="2022-04-19T09:15:05.313" v="691"/>
          <ac:spMkLst>
            <pc:docMk/>
            <pc:sldMk cId="0" sldId="884"/>
            <ac:spMk id="7" creationId="{808AD1E8-1AD4-4B38-BE13-C244E8886C79}"/>
          </ac:spMkLst>
        </pc:spChg>
        <pc:spChg chg="add del mod">
          <ac:chgData name="Mohammed Ameer" userId="0ba69699-a8fd-4d8a-81c0-2d02775d6c8c" providerId="ADAL" clId="{2E56A940-86A1-40CF-B70A-106B71FF27A9}" dt="2022-04-19T09:18:07.635" v="747" actId="21"/>
          <ac:spMkLst>
            <pc:docMk/>
            <pc:sldMk cId="0" sldId="884"/>
            <ac:spMk id="9" creationId="{BA3213C2-2FBA-4160-9033-63219C293324}"/>
          </ac:spMkLst>
        </pc:spChg>
        <pc:graphicFrameChg chg="add del modGraphic">
          <ac:chgData name="Mohammed Ameer" userId="0ba69699-a8fd-4d8a-81c0-2d02775d6c8c" providerId="ADAL" clId="{2E56A940-86A1-40CF-B70A-106B71FF27A9}" dt="2022-04-19T09:18:10.795" v="749" actId="27309"/>
          <ac:graphicFrameMkLst>
            <pc:docMk/>
            <pc:sldMk cId="0" sldId="884"/>
            <ac:graphicFrameMk id="11" creationId="{0ECC8B0A-07FE-4B12-8E2E-CC16A0DF892E}"/>
          </ac:graphicFrameMkLst>
        </pc:graphicFrameChg>
        <pc:picChg chg="del">
          <ac:chgData name="Mohammed Ameer" userId="0ba69699-a8fd-4d8a-81c0-2d02775d6c8c" providerId="ADAL" clId="{2E56A940-86A1-40CF-B70A-106B71FF27A9}" dt="2022-04-19T09:15:02.808" v="690" actId="478"/>
          <ac:picMkLst>
            <pc:docMk/>
            <pc:sldMk cId="0" sldId="884"/>
            <ac:picMk id="5" creationId="{00000000-0000-0000-0000-000000000000}"/>
          </ac:picMkLst>
        </pc:picChg>
        <pc:picChg chg="add mod">
          <ac:chgData name="Mohammed Ameer" userId="0ba69699-a8fd-4d8a-81c0-2d02775d6c8c" providerId="ADAL" clId="{2E56A940-86A1-40CF-B70A-106B71FF27A9}" dt="2022-04-19T09:15:18.542" v="696" actId="1076"/>
          <ac:picMkLst>
            <pc:docMk/>
            <pc:sldMk cId="0" sldId="884"/>
            <ac:picMk id="8" creationId="{CDC3AE40-998D-47EB-8033-F3753919FFE8}"/>
          </ac:picMkLst>
        </pc:picChg>
      </pc:sldChg>
      <pc:sldChg chg="add del">
        <pc:chgData name="Mohammed Ameer" userId="0ba69699-a8fd-4d8a-81c0-2d02775d6c8c" providerId="ADAL" clId="{2E56A940-86A1-40CF-B70A-106B71FF27A9}" dt="2022-04-18T10:52:11.924" v="26"/>
        <pc:sldMkLst>
          <pc:docMk/>
          <pc:sldMk cId="0" sldId="885"/>
        </pc:sldMkLst>
      </pc:sldChg>
      <pc:sldChg chg="add del">
        <pc:chgData name="Mohammed Ameer" userId="0ba69699-a8fd-4d8a-81c0-2d02775d6c8c" providerId="ADAL" clId="{2E56A940-86A1-40CF-B70A-106B71FF27A9}" dt="2022-04-18T10:52:11.924" v="26"/>
        <pc:sldMkLst>
          <pc:docMk/>
          <pc:sldMk cId="0" sldId="886"/>
        </pc:sldMkLst>
      </pc:sldChg>
      <pc:sldChg chg="add del">
        <pc:chgData name="Mohammed Ameer" userId="0ba69699-a8fd-4d8a-81c0-2d02775d6c8c" providerId="ADAL" clId="{2E56A940-86A1-40CF-B70A-106B71FF27A9}" dt="2022-04-18T10:52:11.924" v="26"/>
        <pc:sldMkLst>
          <pc:docMk/>
          <pc:sldMk cId="0" sldId="887"/>
        </pc:sldMkLst>
      </pc:sldChg>
      <pc:sldChg chg="add del">
        <pc:chgData name="Mohammed Ameer" userId="0ba69699-a8fd-4d8a-81c0-2d02775d6c8c" providerId="ADAL" clId="{2E56A940-86A1-40CF-B70A-106B71FF27A9}" dt="2022-04-18T10:52:11.924" v="26"/>
        <pc:sldMkLst>
          <pc:docMk/>
          <pc:sldMk cId="0" sldId="888"/>
        </pc:sldMkLst>
      </pc:sldChg>
      <pc:sldChg chg="add del">
        <pc:chgData name="Mohammed Ameer" userId="0ba69699-a8fd-4d8a-81c0-2d02775d6c8c" providerId="ADAL" clId="{2E56A940-86A1-40CF-B70A-106B71FF27A9}" dt="2022-04-18T10:52:11.924" v="26"/>
        <pc:sldMkLst>
          <pc:docMk/>
          <pc:sldMk cId="0" sldId="889"/>
        </pc:sldMkLst>
      </pc:sldChg>
      <pc:sldChg chg="add del">
        <pc:chgData name="Mohammed Ameer" userId="0ba69699-a8fd-4d8a-81c0-2d02775d6c8c" providerId="ADAL" clId="{2E56A940-86A1-40CF-B70A-106B71FF27A9}" dt="2022-04-18T10:52:11.924" v="26"/>
        <pc:sldMkLst>
          <pc:docMk/>
          <pc:sldMk cId="0" sldId="890"/>
        </pc:sldMkLst>
      </pc:sldChg>
      <pc:sldChg chg="modSp add del mod">
        <pc:chgData name="Mohammed Ameer" userId="0ba69699-a8fd-4d8a-81c0-2d02775d6c8c" providerId="ADAL" clId="{2E56A940-86A1-40CF-B70A-106B71FF27A9}" dt="2022-04-19T09:09:15.889" v="597" actId="20577"/>
        <pc:sldMkLst>
          <pc:docMk/>
          <pc:sldMk cId="0" sldId="891"/>
        </pc:sldMkLst>
        <pc:spChg chg="mod">
          <ac:chgData name="Mohammed Ameer" userId="0ba69699-a8fd-4d8a-81c0-2d02775d6c8c" providerId="ADAL" clId="{2E56A940-86A1-40CF-B70A-106B71FF27A9}" dt="2022-04-19T09:09:15.889" v="597" actId="20577"/>
          <ac:spMkLst>
            <pc:docMk/>
            <pc:sldMk cId="0" sldId="891"/>
            <ac:spMk id="3" creationId="{00000000-0000-0000-0000-000000000000}"/>
          </ac:spMkLst>
        </pc:spChg>
      </pc:sldChg>
      <pc:sldChg chg="add del">
        <pc:chgData name="Mohammed Ameer" userId="0ba69699-a8fd-4d8a-81c0-2d02775d6c8c" providerId="ADAL" clId="{2E56A940-86A1-40CF-B70A-106B71FF27A9}" dt="2022-04-18T10:52:11.924" v="26"/>
        <pc:sldMkLst>
          <pc:docMk/>
          <pc:sldMk cId="0" sldId="892"/>
        </pc:sldMkLst>
      </pc:sldChg>
      <pc:sldChg chg="add del">
        <pc:chgData name="Mohammed Ameer" userId="0ba69699-a8fd-4d8a-81c0-2d02775d6c8c" providerId="ADAL" clId="{2E56A940-86A1-40CF-B70A-106B71FF27A9}" dt="2022-04-18T10:52:11.924" v="26"/>
        <pc:sldMkLst>
          <pc:docMk/>
          <pc:sldMk cId="0" sldId="893"/>
        </pc:sldMkLst>
      </pc:sldChg>
      <pc:sldChg chg="add del">
        <pc:chgData name="Mohammed Ameer" userId="0ba69699-a8fd-4d8a-81c0-2d02775d6c8c" providerId="ADAL" clId="{2E56A940-86A1-40CF-B70A-106B71FF27A9}" dt="2022-04-18T10:52:11.924" v="26"/>
        <pc:sldMkLst>
          <pc:docMk/>
          <pc:sldMk cId="0" sldId="894"/>
        </pc:sldMkLst>
      </pc:sldChg>
      <pc:sldChg chg="add del">
        <pc:chgData name="Mohammed Ameer" userId="0ba69699-a8fd-4d8a-81c0-2d02775d6c8c" providerId="ADAL" clId="{2E56A940-86A1-40CF-B70A-106B71FF27A9}" dt="2022-04-18T10:52:11.924" v="26"/>
        <pc:sldMkLst>
          <pc:docMk/>
          <pc:sldMk cId="0" sldId="895"/>
        </pc:sldMkLst>
      </pc:sldChg>
      <pc:sldChg chg="add del">
        <pc:chgData name="Mohammed Ameer" userId="0ba69699-a8fd-4d8a-81c0-2d02775d6c8c" providerId="ADAL" clId="{2E56A940-86A1-40CF-B70A-106B71FF27A9}" dt="2022-04-18T10:52:11.924" v="26"/>
        <pc:sldMkLst>
          <pc:docMk/>
          <pc:sldMk cId="0" sldId="896"/>
        </pc:sldMkLst>
      </pc:sldChg>
      <pc:sldChg chg="add del">
        <pc:chgData name="Mohammed Ameer" userId="0ba69699-a8fd-4d8a-81c0-2d02775d6c8c" providerId="ADAL" clId="{2E56A940-86A1-40CF-B70A-106B71FF27A9}" dt="2022-04-18T10:52:11.924" v="26"/>
        <pc:sldMkLst>
          <pc:docMk/>
          <pc:sldMk cId="0" sldId="897"/>
        </pc:sldMkLst>
      </pc:sldChg>
      <pc:sldChg chg="add del">
        <pc:chgData name="Mohammed Ameer" userId="0ba69699-a8fd-4d8a-81c0-2d02775d6c8c" providerId="ADAL" clId="{2E56A940-86A1-40CF-B70A-106B71FF27A9}" dt="2022-04-18T10:52:11.924" v="26"/>
        <pc:sldMkLst>
          <pc:docMk/>
          <pc:sldMk cId="0" sldId="898"/>
        </pc:sldMkLst>
      </pc:sldChg>
      <pc:sldChg chg="add del">
        <pc:chgData name="Mohammed Ameer" userId="0ba69699-a8fd-4d8a-81c0-2d02775d6c8c" providerId="ADAL" clId="{2E56A940-86A1-40CF-B70A-106B71FF27A9}" dt="2022-04-18T10:52:11.924" v="26"/>
        <pc:sldMkLst>
          <pc:docMk/>
          <pc:sldMk cId="0" sldId="899"/>
        </pc:sldMkLst>
      </pc:sldChg>
      <pc:sldChg chg="add del">
        <pc:chgData name="Mohammed Ameer" userId="0ba69699-a8fd-4d8a-81c0-2d02775d6c8c" providerId="ADAL" clId="{2E56A940-86A1-40CF-B70A-106B71FF27A9}" dt="2022-04-18T10:52:11.924" v="26"/>
        <pc:sldMkLst>
          <pc:docMk/>
          <pc:sldMk cId="0" sldId="900"/>
        </pc:sldMkLst>
      </pc:sldChg>
      <pc:sldChg chg="modSp add del mod">
        <pc:chgData name="Mohammed Ameer" userId="0ba69699-a8fd-4d8a-81c0-2d02775d6c8c" providerId="ADAL" clId="{2E56A940-86A1-40CF-B70A-106B71FF27A9}" dt="2022-04-19T09:08:16.012" v="589" actId="732"/>
        <pc:sldMkLst>
          <pc:docMk/>
          <pc:sldMk cId="0" sldId="901"/>
        </pc:sldMkLst>
        <pc:picChg chg="mod modCrop">
          <ac:chgData name="Mohammed Ameer" userId="0ba69699-a8fd-4d8a-81c0-2d02775d6c8c" providerId="ADAL" clId="{2E56A940-86A1-40CF-B70A-106B71FF27A9}" dt="2022-04-19T09:08:16.012" v="589" actId="732"/>
          <ac:picMkLst>
            <pc:docMk/>
            <pc:sldMk cId="0" sldId="901"/>
            <ac:picMk id="5" creationId="{00000000-0000-0000-0000-000000000000}"/>
          </ac:picMkLst>
        </pc:picChg>
      </pc:sldChg>
      <pc:sldChg chg="add del">
        <pc:chgData name="Mohammed Ameer" userId="0ba69699-a8fd-4d8a-81c0-2d02775d6c8c" providerId="ADAL" clId="{2E56A940-86A1-40CF-B70A-106B71FF27A9}" dt="2022-04-18T10:52:11.924" v="26"/>
        <pc:sldMkLst>
          <pc:docMk/>
          <pc:sldMk cId="0" sldId="902"/>
        </pc:sldMkLst>
      </pc:sldChg>
      <pc:sldChg chg="modSp add del mod">
        <pc:chgData name="Mohammed Ameer" userId="0ba69699-a8fd-4d8a-81c0-2d02775d6c8c" providerId="ADAL" clId="{2E56A940-86A1-40CF-B70A-106B71FF27A9}" dt="2022-04-19T09:08:02.248" v="588" actId="14100"/>
        <pc:sldMkLst>
          <pc:docMk/>
          <pc:sldMk cId="0" sldId="903"/>
        </pc:sldMkLst>
        <pc:picChg chg="mod">
          <ac:chgData name="Mohammed Ameer" userId="0ba69699-a8fd-4d8a-81c0-2d02775d6c8c" providerId="ADAL" clId="{2E56A940-86A1-40CF-B70A-106B71FF27A9}" dt="2022-04-19T09:08:02.248" v="588" actId="14100"/>
          <ac:picMkLst>
            <pc:docMk/>
            <pc:sldMk cId="0" sldId="903"/>
            <ac:picMk id="5" creationId="{00000000-0000-0000-0000-000000000000}"/>
          </ac:picMkLst>
        </pc:picChg>
      </pc:sldChg>
      <pc:sldChg chg="add del">
        <pc:chgData name="Mohammed Ameer" userId="0ba69699-a8fd-4d8a-81c0-2d02775d6c8c" providerId="ADAL" clId="{2E56A940-86A1-40CF-B70A-106B71FF27A9}" dt="2022-04-18T10:52:11.924" v="26"/>
        <pc:sldMkLst>
          <pc:docMk/>
          <pc:sldMk cId="0" sldId="904"/>
        </pc:sldMkLst>
      </pc:sldChg>
      <pc:sldChg chg="add del">
        <pc:chgData name="Mohammed Ameer" userId="0ba69699-a8fd-4d8a-81c0-2d02775d6c8c" providerId="ADAL" clId="{2E56A940-86A1-40CF-B70A-106B71FF27A9}" dt="2022-04-18T10:52:11.924" v="26"/>
        <pc:sldMkLst>
          <pc:docMk/>
          <pc:sldMk cId="0" sldId="905"/>
        </pc:sldMkLst>
      </pc:sldChg>
      <pc:sldChg chg="addSp delSp modSp add del mod">
        <pc:chgData name="Mohammed Ameer" userId="0ba69699-a8fd-4d8a-81c0-2d02775d6c8c" providerId="ADAL" clId="{2E56A940-86A1-40CF-B70A-106B71FF27A9}" dt="2022-04-19T09:07:47.320" v="587" actId="14100"/>
        <pc:sldMkLst>
          <pc:docMk/>
          <pc:sldMk cId="0" sldId="906"/>
        </pc:sldMkLst>
        <pc:spChg chg="add del mod">
          <ac:chgData name="Mohammed Ameer" userId="0ba69699-a8fd-4d8a-81c0-2d02775d6c8c" providerId="ADAL" clId="{2E56A940-86A1-40CF-B70A-106B71FF27A9}" dt="2022-04-19T09:06:53.803" v="584" actId="20577"/>
          <ac:spMkLst>
            <pc:docMk/>
            <pc:sldMk cId="0" sldId="906"/>
            <ac:spMk id="4" creationId="{00000000-0000-0000-0000-000000000000}"/>
          </ac:spMkLst>
        </pc:spChg>
        <pc:spChg chg="del">
          <ac:chgData name="Mohammed Ameer" userId="0ba69699-a8fd-4d8a-81c0-2d02775d6c8c" providerId="ADAL" clId="{2E56A940-86A1-40CF-B70A-106B71FF27A9}" dt="2022-04-19T09:06:25.980" v="552" actId="478"/>
          <ac:spMkLst>
            <pc:docMk/>
            <pc:sldMk cId="0" sldId="906"/>
            <ac:spMk id="5" creationId="{00000000-0000-0000-0000-000000000000}"/>
          </ac:spMkLst>
        </pc:spChg>
        <pc:picChg chg="del">
          <ac:chgData name="Mohammed Ameer" userId="0ba69699-a8fd-4d8a-81c0-2d02775d6c8c" providerId="ADAL" clId="{2E56A940-86A1-40CF-B70A-106B71FF27A9}" dt="2022-04-19T09:06:15.108" v="550" actId="478"/>
          <ac:picMkLst>
            <pc:docMk/>
            <pc:sldMk cId="0" sldId="906"/>
            <ac:picMk id="7" creationId="{00000000-0000-0000-0000-000000000000}"/>
          </ac:picMkLst>
        </pc:picChg>
        <pc:picChg chg="add mod">
          <ac:chgData name="Mohammed Ameer" userId="0ba69699-a8fd-4d8a-81c0-2d02775d6c8c" providerId="ADAL" clId="{2E56A940-86A1-40CF-B70A-106B71FF27A9}" dt="2022-04-19T09:07:47.320" v="587" actId="14100"/>
          <ac:picMkLst>
            <pc:docMk/>
            <pc:sldMk cId="0" sldId="906"/>
            <ac:picMk id="1026" creationId="{6E4C95D2-E042-45E4-9293-0D73DCA7DBD9}"/>
          </ac:picMkLst>
        </pc:picChg>
      </pc:sldChg>
      <pc:sldChg chg="add del">
        <pc:chgData name="Mohammed Ameer" userId="0ba69699-a8fd-4d8a-81c0-2d02775d6c8c" providerId="ADAL" clId="{2E56A940-86A1-40CF-B70A-106B71FF27A9}" dt="2022-04-18T10:52:11.924" v="26"/>
        <pc:sldMkLst>
          <pc:docMk/>
          <pc:sldMk cId="0" sldId="907"/>
        </pc:sldMkLst>
      </pc:sldChg>
      <pc:sldChg chg="add del">
        <pc:chgData name="Mohammed Ameer" userId="0ba69699-a8fd-4d8a-81c0-2d02775d6c8c" providerId="ADAL" clId="{2E56A940-86A1-40CF-B70A-106B71FF27A9}" dt="2022-04-18T10:52:11.924" v="26"/>
        <pc:sldMkLst>
          <pc:docMk/>
          <pc:sldMk cId="0" sldId="908"/>
        </pc:sldMkLst>
      </pc:sldChg>
      <pc:sldChg chg="add del">
        <pc:chgData name="Mohammed Ameer" userId="0ba69699-a8fd-4d8a-81c0-2d02775d6c8c" providerId="ADAL" clId="{2E56A940-86A1-40CF-B70A-106B71FF27A9}" dt="2022-04-18T10:52:11.924" v="26"/>
        <pc:sldMkLst>
          <pc:docMk/>
          <pc:sldMk cId="0" sldId="909"/>
        </pc:sldMkLst>
      </pc:sldChg>
      <pc:sldChg chg="add del">
        <pc:chgData name="Mohammed Ameer" userId="0ba69699-a8fd-4d8a-81c0-2d02775d6c8c" providerId="ADAL" clId="{2E56A940-86A1-40CF-B70A-106B71FF27A9}" dt="2022-04-18T10:52:11.924" v="26"/>
        <pc:sldMkLst>
          <pc:docMk/>
          <pc:sldMk cId="0" sldId="910"/>
        </pc:sldMkLst>
      </pc:sldChg>
      <pc:sldChg chg="add del">
        <pc:chgData name="Mohammed Ameer" userId="0ba69699-a8fd-4d8a-81c0-2d02775d6c8c" providerId="ADAL" clId="{2E56A940-86A1-40CF-B70A-106B71FF27A9}" dt="2022-04-18T10:52:11.924" v="26"/>
        <pc:sldMkLst>
          <pc:docMk/>
          <pc:sldMk cId="0" sldId="911"/>
        </pc:sldMkLst>
      </pc:sldChg>
      <pc:sldChg chg="add del">
        <pc:chgData name="Mohammed Ameer" userId="0ba69699-a8fd-4d8a-81c0-2d02775d6c8c" providerId="ADAL" clId="{2E56A940-86A1-40CF-B70A-106B71FF27A9}" dt="2022-04-18T10:52:11.924" v="26"/>
        <pc:sldMkLst>
          <pc:docMk/>
          <pc:sldMk cId="0" sldId="912"/>
        </pc:sldMkLst>
      </pc:sldChg>
      <pc:sldChg chg="add del">
        <pc:chgData name="Mohammed Ameer" userId="0ba69699-a8fd-4d8a-81c0-2d02775d6c8c" providerId="ADAL" clId="{2E56A940-86A1-40CF-B70A-106B71FF27A9}" dt="2022-04-18T10:52:11.924" v="26"/>
        <pc:sldMkLst>
          <pc:docMk/>
          <pc:sldMk cId="0" sldId="913"/>
        </pc:sldMkLst>
      </pc:sldChg>
      <pc:sldChg chg="add del">
        <pc:chgData name="Mohammed Ameer" userId="0ba69699-a8fd-4d8a-81c0-2d02775d6c8c" providerId="ADAL" clId="{2E56A940-86A1-40CF-B70A-106B71FF27A9}" dt="2022-04-18T10:52:11.924" v="26"/>
        <pc:sldMkLst>
          <pc:docMk/>
          <pc:sldMk cId="0" sldId="914"/>
        </pc:sldMkLst>
      </pc:sldChg>
      <pc:sldChg chg="add del">
        <pc:chgData name="Mohammed Ameer" userId="0ba69699-a8fd-4d8a-81c0-2d02775d6c8c" providerId="ADAL" clId="{2E56A940-86A1-40CF-B70A-106B71FF27A9}" dt="2022-04-18T10:52:11.924" v="26"/>
        <pc:sldMkLst>
          <pc:docMk/>
          <pc:sldMk cId="0" sldId="915"/>
        </pc:sldMkLst>
      </pc:sldChg>
      <pc:sldChg chg="add del">
        <pc:chgData name="Mohammed Ameer" userId="0ba69699-a8fd-4d8a-81c0-2d02775d6c8c" providerId="ADAL" clId="{2E56A940-86A1-40CF-B70A-106B71FF27A9}" dt="2022-04-18T10:52:11.924" v="26"/>
        <pc:sldMkLst>
          <pc:docMk/>
          <pc:sldMk cId="0" sldId="916"/>
        </pc:sldMkLst>
      </pc:sldChg>
      <pc:sldChg chg="add del">
        <pc:chgData name="Mohammed Ameer" userId="0ba69699-a8fd-4d8a-81c0-2d02775d6c8c" providerId="ADAL" clId="{2E56A940-86A1-40CF-B70A-106B71FF27A9}" dt="2022-04-18T10:52:11.924" v="26"/>
        <pc:sldMkLst>
          <pc:docMk/>
          <pc:sldMk cId="0" sldId="917"/>
        </pc:sldMkLst>
      </pc:sldChg>
      <pc:sldChg chg="add del">
        <pc:chgData name="Mohammed Ameer" userId="0ba69699-a8fd-4d8a-81c0-2d02775d6c8c" providerId="ADAL" clId="{2E56A940-86A1-40CF-B70A-106B71FF27A9}" dt="2022-04-18T10:52:11.924" v="26"/>
        <pc:sldMkLst>
          <pc:docMk/>
          <pc:sldMk cId="0" sldId="918"/>
        </pc:sldMkLst>
      </pc:sldChg>
      <pc:sldChg chg="add del">
        <pc:chgData name="Mohammed Ameer" userId="0ba69699-a8fd-4d8a-81c0-2d02775d6c8c" providerId="ADAL" clId="{2E56A940-86A1-40CF-B70A-106B71FF27A9}" dt="2022-04-18T10:52:11.924" v="26"/>
        <pc:sldMkLst>
          <pc:docMk/>
          <pc:sldMk cId="0" sldId="919"/>
        </pc:sldMkLst>
      </pc:sldChg>
      <pc:sldChg chg="add del">
        <pc:chgData name="Mohammed Ameer" userId="0ba69699-a8fd-4d8a-81c0-2d02775d6c8c" providerId="ADAL" clId="{2E56A940-86A1-40CF-B70A-106B71FF27A9}" dt="2022-04-18T10:52:11.924" v="26"/>
        <pc:sldMkLst>
          <pc:docMk/>
          <pc:sldMk cId="0" sldId="920"/>
        </pc:sldMkLst>
      </pc:sldChg>
      <pc:sldChg chg="add del">
        <pc:chgData name="Mohammed Ameer" userId="0ba69699-a8fd-4d8a-81c0-2d02775d6c8c" providerId="ADAL" clId="{2E56A940-86A1-40CF-B70A-106B71FF27A9}" dt="2022-04-18T10:52:11.924" v="26"/>
        <pc:sldMkLst>
          <pc:docMk/>
          <pc:sldMk cId="0" sldId="921"/>
        </pc:sldMkLst>
      </pc:sldChg>
      <pc:sldChg chg="modSp add del mod">
        <pc:chgData name="Mohammed Ameer" userId="0ba69699-a8fd-4d8a-81c0-2d02775d6c8c" providerId="ADAL" clId="{2E56A940-86A1-40CF-B70A-106B71FF27A9}" dt="2022-04-19T09:05:44.747" v="549" actId="1035"/>
        <pc:sldMkLst>
          <pc:docMk/>
          <pc:sldMk cId="0" sldId="922"/>
        </pc:sldMkLst>
        <pc:spChg chg="mod">
          <ac:chgData name="Mohammed Ameer" userId="0ba69699-a8fd-4d8a-81c0-2d02775d6c8c" providerId="ADAL" clId="{2E56A940-86A1-40CF-B70A-106B71FF27A9}" dt="2022-04-19T09:05:44.747" v="549" actId="1035"/>
          <ac:spMkLst>
            <pc:docMk/>
            <pc:sldMk cId="0" sldId="922"/>
            <ac:spMk id="4" creationId="{00000000-0000-0000-0000-000000000000}"/>
          </ac:spMkLst>
        </pc:spChg>
        <pc:spChg chg="mod">
          <ac:chgData name="Mohammed Ameer" userId="0ba69699-a8fd-4d8a-81c0-2d02775d6c8c" providerId="ADAL" clId="{2E56A940-86A1-40CF-B70A-106B71FF27A9}" dt="2022-04-19T09:05:44.747" v="549" actId="1035"/>
          <ac:spMkLst>
            <pc:docMk/>
            <pc:sldMk cId="0" sldId="922"/>
            <ac:spMk id="5" creationId="{00000000-0000-0000-0000-000000000000}"/>
          </ac:spMkLst>
        </pc:spChg>
      </pc:sldChg>
      <pc:sldChg chg="add del">
        <pc:chgData name="Mohammed Ameer" userId="0ba69699-a8fd-4d8a-81c0-2d02775d6c8c" providerId="ADAL" clId="{2E56A940-86A1-40CF-B70A-106B71FF27A9}" dt="2022-04-18T10:52:11.924" v="26"/>
        <pc:sldMkLst>
          <pc:docMk/>
          <pc:sldMk cId="0" sldId="923"/>
        </pc:sldMkLst>
      </pc:sldChg>
      <pc:sldChg chg="add del">
        <pc:chgData name="Mohammed Ameer" userId="0ba69699-a8fd-4d8a-81c0-2d02775d6c8c" providerId="ADAL" clId="{2E56A940-86A1-40CF-B70A-106B71FF27A9}" dt="2022-04-18T10:52:11.924" v="26"/>
        <pc:sldMkLst>
          <pc:docMk/>
          <pc:sldMk cId="0" sldId="924"/>
        </pc:sldMkLst>
      </pc:sldChg>
      <pc:sldChg chg="add del">
        <pc:chgData name="Mohammed Ameer" userId="0ba69699-a8fd-4d8a-81c0-2d02775d6c8c" providerId="ADAL" clId="{2E56A940-86A1-40CF-B70A-106B71FF27A9}" dt="2022-04-18T10:52:11.924" v="26"/>
        <pc:sldMkLst>
          <pc:docMk/>
          <pc:sldMk cId="0" sldId="925"/>
        </pc:sldMkLst>
      </pc:sldChg>
      <pc:sldChg chg="add del">
        <pc:chgData name="Mohammed Ameer" userId="0ba69699-a8fd-4d8a-81c0-2d02775d6c8c" providerId="ADAL" clId="{2E56A940-86A1-40CF-B70A-106B71FF27A9}" dt="2022-04-18T10:52:11.924" v="26"/>
        <pc:sldMkLst>
          <pc:docMk/>
          <pc:sldMk cId="0" sldId="926"/>
        </pc:sldMkLst>
      </pc:sldChg>
      <pc:sldChg chg="modSp add del mod">
        <pc:chgData name="Mohammed Ameer" userId="0ba69699-a8fd-4d8a-81c0-2d02775d6c8c" providerId="ADAL" clId="{2E56A940-86A1-40CF-B70A-106B71FF27A9}" dt="2022-04-19T09:05:29.436" v="531" actId="6549"/>
        <pc:sldMkLst>
          <pc:docMk/>
          <pc:sldMk cId="0" sldId="927"/>
        </pc:sldMkLst>
        <pc:spChg chg="mod">
          <ac:chgData name="Mohammed Ameer" userId="0ba69699-a8fd-4d8a-81c0-2d02775d6c8c" providerId="ADAL" clId="{2E56A940-86A1-40CF-B70A-106B71FF27A9}" dt="2022-04-19T09:05:29.436" v="531" actId="6549"/>
          <ac:spMkLst>
            <pc:docMk/>
            <pc:sldMk cId="0" sldId="927"/>
            <ac:spMk id="4" creationId="{00000000-0000-0000-0000-000000000000}"/>
          </ac:spMkLst>
        </pc:spChg>
      </pc:sldChg>
      <pc:sldChg chg="add del">
        <pc:chgData name="Mohammed Ameer" userId="0ba69699-a8fd-4d8a-81c0-2d02775d6c8c" providerId="ADAL" clId="{2E56A940-86A1-40CF-B70A-106B71FF27A9}" dt="2022-04-18T10:52:11.924" v="26"/>
        <pc:sldMkLst>
          <pc:docMk/>
          <pc:sldMk cId="0" sldId="928"/>
        </pc:sldMkLst>
      </pc:sldChg>
      <pc:sldChg chg="modSp add del mod">
        <pc:chgData name="Mohammed Ameer" userId="0ba69699-a8fd-4d8a-81c0-2d02775d6c8c" providerId="ADAL" clId="{2E56A940-86A1-40CF-B70A-106B71FF27A9}" dt="2022-04-19T09:04:56.755" v="493" actId="6549"/>
        <pc:sldMkLst>
          <pc:docMk/>
          <pc:sldMk cId="0" sldId="929"/>
        </pc:sldMkLst>
        <pc:spChg chg="mod">
          <ac:chgData name="Mohammed Ameer" userId="0ba69699-a8fd-4d8a-81c0-2d02775d6c8c" providerId="ADAL" clId="{2E56A940-86A1-40CF-B70A-106B71FF27A9}" dt="2022-04-19T09:04:56.755" v="493" actId="6549"/>
          <ac:spMkLst>
            <pc:docMk/>
            <pc:sldMk cId="0" sldId="929"/>
            <ac:spMk id="4" creationId="{00000000-0000-0000-0000-000000000000}"/>
          </ac:spMkLst>
        </pc:spChg>
      </pc:sldChg>
      <pc:sldChg chg="delSp add del mod">
        <pc:chgData name="Mohammed Ameer" userId="0ba69699-a8fd-4d8a-81c0-2d02775d6c8c" providerId="ADAL" clId="{2E56A940-86A1-40CF-B70A-106B71FF27A9}" dt="2022-04-19T09:04:32.842" v="473" actId="478"/>
        <pc:sldMkLst>
          <pc:docMk/>
          <pc:sldMk cId="0" sldId="930"/>
        </pc:sldMkLst>
        <pc:spChg chg="del">
          <ac:chgData name="Mohammed Ameer" userId="0ba69699-a8fd-4d8a-81c0-2d02775d6c8c" providerId="ADAL" clId="{2E56A940-86A1-40CF-B70A-106B71FF27A9}" dt="2022-04-19T09:04:32.842" v="473" actId="478"/>
          <ac:spMkLst>
            <pc:docMk/>
            <pc:sldMk cId="0" sldId="930"/>
            <ac:spMk id="3" creationId="{00000000-0000-0000-0000-000000000000}"/>
          </ac:spMkLst>
        </pc:spChg>
      </pc:sldChg>
      <pc:sldChg chg="add del">
        <pc:chgData name="Mohammed Ameer" userId="0ba69699-a8fd-4d8a-81c0-2d02775d6c8c" providerId="ADAL" clId="{2E56A940-86A1-40CF-B70A-106B71FF27A9}" dt="2022-04-18T10:52:11.924" v="26"/>
        <pc:sldMkLst>
          <pc:docMk/>
          <pc:sldMk cId="0" sldId="931"/>
        </pc:sldMkLst>
      </pc:sldChg>
      <pc:sldChg chg="add del">
        <pc:chgData name="Mohammed Ameer" userId="0ba69699-a8fd-4d8a-81c0-2d02775d6c8c" providerId="ADAL" clId="{2E56A940-86A1-40CF-B70A-106B71FF27A9}" dt="2022-04-18T10:52:11.924" v="26"/>
        <pc:sldMkLst>
          <pc:docMk/>
          <pc:sldMk cId="0" sldId="932"/>
        </pc:sldMkLst>
      </pc:sldChg>
      <pc:sldChg chg="modSp add del mod">
        <pc:chgData name="Mohammed Ameer" userId="0ba69699-a8fd-4d8a-81c0-2d02775d6c8c" providerId="ADAL" clId="{2E56A940-86A1-40CF-B70A-106B71FF27A9}" dt="2022-04-19T09:04:16.782" v="472" actId="20577"/>
        <pc:sldMkLst>
          <pc:docMk/>
          <pc:sldMk cId="0" sldId="933"/>
        </pc:sldMkLst>
        <pc:spChg chg="mod">
          <ac:chgData name="Mohammed Ameer" userId="0ba69699-a8fd-4d8a-81c0-2d02775d6c8c" providerId="ADAL" clId="{2E56A940-86A1-40CF-B70A-106B71FF27A9}" dt="2022-04-19T09:04:16.782" v="472" actId="20577"/>
          <ac:spMkLst>
            <pc:docMk/>
            <pc:sldMk cId="0" sldId="933"/>
            <ac:spMk id="3" creationId="{00000000-0000-0000-0000-000000000000}"/>
          </ac:spMkLst>
        </pc:spChg>
      </pc:sldChg>
      <pc:sldChg chg="add del">
        <pc:chgData name="Mohammed Ameer" userId="0ba69699-a8fd-4d8a-81c0-2d02775d6c8c" providerId="ADAL" clId="{2E56A940-86A1-40CF-B70A-106B71FF27A9}" dt="2022-04-18T10:52:11.924" v="26"/>
        <pc:sldMkLst>
          <pc:docMk/>
          <pc:sldMk cId="0" sldId="934"/>
        </pc:sldMkLst>
      </pc:sldChg>
      <pc:sldChg chg="add del">
        <pc:chgData name="Mohammed Ameer" userId="0ba69699-a8fd-4d8a-81c0-2d02775d6c8c" providerId="ADAL" clId="{2E56A940-86A1-40CF-B70A-106B71FF27A9}" dt="2022-04-18T10:52:11.924" v="26"/>
        <pc:sldMkLst>
          <pc:docMk/>
          <pc:sldMk cId="0" sldId="935"/>
        </pc:sldMkLst>
      </pc:sldChg>
      <pc:sldChg chg="add del">
        <pc:chgData name="Mohammed Ameer" userId="0ba69699-a8fd-4d8a-81c0-2d02775d6c8c" providerId="ADAL" clId="{2E56A940-86A1-40CF-B70A-106B71FF27A9}" dt="2022-04-18T10:52:11.924" v="26"/>
        <pc:sldMkLst>
          <pc:docMk/>
          <pc:sldMk cId="0" sldId="936"/>
        </pc:sldMkLst>
      </pc:sldChg>
      <pc:sldChg chg="add del">
        <pc:chgData name="Mohammed Ameer" userId="0ba69699-a8fd-4d8a-81c0-2d02775d6c8c" providerId="ADAL" clId="{2E56A940-86A1-40CF-B70A-106B71FF27A9}" dt="2022-04-18T10:52:11.924" v="26"/>
        <pc:sldMkLst>
          <pc:docMk/>
          <pc:sldMk cId="0" sldId="937"/>
        </pc:sldMkLst>
      </pc:sldChg>
      <pc:sldChg chg="modSp add del mod">
        <pc:chgData name="Mohammed Ameer" userId="0ba69699-a8fd-4d8a-81c0-2d02775d6c8c" providerId="ADAL" clId="{2E56A940-86A1-40CF-B70A-106B71FF27A9}" dt="2022-04-19T09:02:09.188" v="395" actId="1035"/>
        <pc:sldMkLst>
          <pc:docMk/>
          <pc:sldMk cId="0" sldId="938"/>
        </pc:sldMkLst>
        <pc:spChg chg="mod">
          <ac:chgData name="Mohammed Ameer" userId="0ba69699-a8fd-4d8a-81c0-2d02775d6c8c" providerId="ADAL" clId="{2E56A940-86A1-40CF-B70A-106B71FF27A9}" dt="2022-04-19T09:02:09.188" v="395" actId="1035"/>
          <ac:spMkLst>
            <pc:docMk/>
            <pc:sldMk cId="0" sldId="938"/>
            <ac:spMk id="3" creationId="{00000000-0000-0000-0000-000000000000}"/>
          </ac:spMkLst>
        </pc:spChg>
        <pc:spChg chg="mod">
          <ac:chgData name="Mohammed Ameer" userId="0ba69699-a8fd-4d8a-81c0-2d02775d6c8c" providerId="ADAL" clId="{2E56A940-86A1-40CF-B70A-106B71FF27A9}" dt="2022-04-19T09:02:09.188" v="395" actId="1035"/>
          <ac:spMkLst>
            <pc:docMk/>
            <pc:sldMk cId="0" sldId="938"/>
            <ac:spMk id="4" creationId="{00000000-0000-0000-0000-000000000000}"/>
          </ac:spMkLst>
        </pc:spChg>
        <pc:grpChg chg="mod">
          <ac:chgData name="Mohammed Ameer" userId="0ba69699-a8fd-4d8a-81c0-2d02775d6c8c" providerId="ADAL" clId="{2E56A940-86A1-40CF-B70A-106B71FF27A9}" dt="2022-04-19T09:02:09.188" v="395" actId="1035"/>
          <ac:grpSpMkLst>
            <pc:docMk/>
            <pc:sldMk cId="0" sldId="938"/>
            <ac:grpSpMk id="7" creationId="{00000000-0000-0000-0000-000000000000}"/>
          </ac:grpSpMkLst>
        </pc:grpChg>
      </pc:sldChg>
      <pc:sldChg chg="add del">
        <pc:chgData name="Mohammed Ameer" userId="0ba69699-a8fd-4d8a-81c0-2d02775d6c8c" providerId="ADAL" clId="{2E56A940-86A1-40CF-B70A-106B71FF27A9}" dt="2022-04-18T10:52:11.924" v="26"/>
        <pc:sldMkLst>
          <pc:docMk/>
          <pc:sldMk cId="0" sldId="939"/>
        </pc:sldMkLst>
      </pc:sldChg>
      <pc:sldChg chg="add del">
        <pc:chgData name="Mohammed Ameer" userId="0ba69699-a8fd-4d8a-81c0-2d02775d6c8c" providerId="ADAL" clId="{2E56A940-86A1-40CF-B70A-106B71FF27A9}" dt="2022-04-18T10:52:11.924" v="26"/>
        <pc:sldMkLst>
          <pc:docMk/>
          <pc:sldMk cId="0" sldId="940"/>
        </pc:sldMkLst>
      </pc:sldChg>
      <pc:sldChg chg="add del">
        <pc:chgData name="Mohammed Ameer" userId="0ba69699-a8fd-4d8a-81c0-2d02775d6c8c" providerId="ADAL" clId="{2E56A940-86A1-40CF-B70A-106B71FF27A9}" dt="2022-04-18T10:52:11.924" v="26"/>
        <pc:sldMkLst>
          <pc:docMk/>
          <pc:sldMk cId="0" sldId="941"/>
        </pc:sldMkLst>
      </pc:sldChg>
      <pc:sldChg chg="add del">
        <pc:chgData name="Mohammed Ameer" userId="0ba69699-a8fd-4d8a-81c0-2d02775d6c8c" providerId="ADAL" clId="{2E56A940-86A1-40CF-B70A-106B71FF27A9}" dt="2022-04-18T10:52:11.924" v="26"/>
        <pc:sldMkLst>
          <pc:docMk/>
          <pc:sldMk cId="0" sldId="942"/>
        </pc:sldMkLst>
      </pc:sldChg>
      <pc:sldChg chg="add del">
        <pc:chgData name="Mohammed Ameer" userId="0ba69699-a8fd-4d8a-81c0-2d02775d6c8c" providerId="ADAL" clId="{2E56A940-86A1-40CF-B70A-106B71FF27A9}" dt="2022-04-18T10:52:11.924" v="26"/>
        <pc:sldMkLst>
          <pc:docMk/>
          <pc:sldMk cId="0" sldId="943"/>
        </pc:sldMkLst>
      </pc:sldChg>
      <pc:sldChg chg="add del">
        <pc:chgData name="Mohammed Ameer" userId="0ba69699-a8fd-4d8a-81c0-2d02775d6c8c" providerId="ADAL" clId="{2E56A940-86A1-40CF-B70A-106B71FF27A9}" dt="2022-04-18T10:52:11.924" v="26"/>
        <pc:sldMkLst>
          <pc:docMk/>
          <pc:sldMk cId="0" sldId="944"/>
        </pc:sldMkLst>
      </pc:sldChg>
      <pc:sldChg chg="add del">
        <pc:chgData name="Mohammed Ameer" userId="0ba69699-a8fd-4d8a-81c0-2d02775d6c8c" providerId="ADAL" clId="{2E56A940-86A1-40CF-B70A-106B71FF27A9}" dt="2022-04-18T10:52:11.924" v="26"/>
        <pc:sldMkLst>
          <pc:docMk/>
          <pc:sldMk cId="0" sldId="945"/>
        </pc:sldMkLst>
      </pc:sldChg>
      <pc:sldChg chg="add del">
        <pc:chgData name="Mohammed Ameer" userId="0ba69699-a8fd-4d8a-81c0-2d02775d6c8c" providerId="ADAL" clId="{2E56A940-86A1-40CF-B70A-106B71FF27A9}" dt="2022-04-18T10:52:11.924" v="26"/>
        <pc:sldMkLst>
          <pc:docMk/>
          <pc:sldMk cId="0" sldId="946"/>
        </pc:sldMkLst>
      </pc:sldChg>
      <pc:sldChg chg="add del">
        <pc:chgData name="Mohammed Ameer" userId="0ba69699-a8fd-4d8a-81c0-2d02775d6c8c" providerId="ADAL" clId="{2E56A940-86A1-40CF-B70A-106B71FF27A9}" dt="2022-04-18T10:52:11.924" v="26"/>
        <pc:sldMkLst>
          <pc:docMk/>
          <pc:sldMk cId="0" sldId="947"/>
        </pc:sldMkLst>
      </pc:sldChg>
      <pc:sldChg chg="add del">
        <pc:chgData name="Mohammed Ameer" userId="0ba69699-a8fd-4d8a-81c0-2d02775d6c8c" providerId="ADAL" clId="{2E56A940-86A1-40CF-B70A-106B71FF27A9}" dt="2022-04-18T10:52:11.924" v="26"/>
        <pc:sldMkLst>
          <pc:docMk/>
          <pc:sldMk cId="0" sldId="948"/>
        </pc:sldMkLst>
      </pc:sldChg>
      <pc:sldChg chg="add del">
        <pc:chgData name="Mohammed Ameer" userId="0ba69699-a8fd-4d8a-81c0-2d02775d6c8c" providerId="ADAL" clId="{2E56A940-86A1-40CF-B70A-106B71FF27A9}" dt="2022-04-18T10:52:11.924" v="26"/>
        <pc:sldMkLst>
          <pc:docMk/>
          <pc:sldMk cId="0" sldId="949"/>
        </pc:sldMkLst>
      </pc:sldChg>
      <pc:sldChg chg="add del">
        <pc:chgData name="Mohammed Ameer" userId="0ba69699-a8fd-4d8a-81c0-2d02775d6c8c" providerId="ADAL" clId="{2E56A940-86A1-40CF-B70A-106B71FF27A9}" dt="2022-04-18T10:52:11.924" v="26"/>
        <pc:sldMkLst>
          <pc:docMk/>
          <pc:sldMk cId="0" sldId="950"/>
        </pc:sldMkLst>
      </pc:sldChg>
      <pc:sldChg chg="add del">
        <pc:chgData name="Mohammed Ameer" userId="0ba69699-a8fd-4d8a-81c0-2d02775d6c8c" providerId="ADAL" clId="{2E56A940-86A1-40CF-B70A-106B71FF27A9}" dt="2022-04-18T10:52:11.924" v="26"/>
        <pc:sldMkLst>
          <pc:docMk/>
          <pc:sldMk cId="0" sldId="951"/>
        </pc:sldMkLst>
      </pc:sldChg>
      <pc:sldChg chg="add del">
        <pc:chgData name="Mohammed Ameer" userId="0ba69699-a8fd-4d8a-81c0-2d02775d6c8c" providerId="ADAL" clId="{2E56A940-86A1-40CF-B70A-106B71FF27A9}" dt="2022-04-18T10:52:11.924" v="26"/>
        <pc:sldMkLst>
          <pc:docMk/>
          <pc:sldMk cId="0" sldId="952"/>
        </pc:sldMkLst>
      </pc:sldChg>
      <pc:sldChg chg="add del">
        <pc:chgData name="Mohammed Ameer" userId="0ba69699-a8fd-4d8a-81c0-2d02775d6c8c" providerId="ADAL" clId="{2E56A940-86A1-40CF-B70A-106B71FF27A9}" dt="2022-04-18T10:52:11.924" v="26"/>
        <pc:sldMkLst>
          <pc:docMk/>
          <pc:sldMk cId="0" sldId="953"/>
        </pc:sldMkLst>
      </pc:sldChg>
      <pc:sldChg chg="add del">
        <pc:chgData name="Mohammed Ameer" userId="0ba69699-a8fd-4d8a-81c0-2d02775d6c8c" providerId="ADAL" clId="{2E56A940-86A1-40CF-B70A-106B71FF27A9}" dt="2022-04-18T10:52:11.924" v="26"/>
        <pc:sldMkLst>
          <pc:docMk/>
          <pc:sldMk cId="0" sldId="954"/>
        </pc:sldMkLst>
      </pc:sldChg>
      <pc:sldChg chg="add del">
        <pc:chgData name="Mohammed Ameer" userId="0ba69699-a8fd-4d8a-81c0-2d02775d6c8c" providerId="ADAL" clId="{2E56A940-86A1-40CF-B70A-106B71FF27A9}" dt="2022-04-18T10:52:11.924" v="26"/>
        <pc:sldMkLst>
          <pc:docMk/>
          <pc:sldMk cId="0" sldId="955"/>
        </pc:sldMkLst>
      </pc:sldChg>
      <pc:sldChg chg="modSp add del mod">
        <pc:chgData name="Mohammed Ameer" userId="0ba69699-a8fd-4d8a-81c0-2d02775d6c8c" providerId="ADAL" clId="{2E56A940-86A1-40CF-B70A-106B71FF27A9}" dt="2022-04-19T09:01:05.457" v="374" actId="1036"/>
        <pc:sldMkLst>
          <pc:docMk/>
          <pc:sldMk cId="0" sldId="956"/>
        </pc:sldMkLst>
        <pc:spChg chg="mod">
          <ac:chgData name="Mohammed Ameer" userId="0ba69699-a8fd-4d8a-81c0-2d02775d6c8c" providerId="ADAL" clId="{2E56A940-86A1-40CF-B70A-106B71FF27A9}" dt="2022-04-19T09:01:05.457" v="374" actId="1036"/>
          <ac:spMkLst>
            <pc:docMk/>
            <pc:sldMk cId="0" sldId="956"/>
            <ac:spMk id="3" creationId="{00000000-0000-0000-0000-000000000000}"/>
          </ac:spMkLst>
        </pc:spChg>
        <pc:spChg chg="mod">
          <ac:chgData name="Mohammed Ameer" userId="0ba69699-a8fd-4d8a-81c0-2d02775d6c8c" providerId="ADAL" clId="{2E56A940-86A1-40CF-B70A-106B71FF27A9}" dt="2022-04-19T09:01:05.457" v="374" actId="1036"/>
          <ac:spMkLst>
            <pc:docMk/>
            <pc:sldMk cId="0" sldId="956"/>
            <ac:spMk id="6" creationId="{00000000-0000-0000-0000-000000000000}"/>
          </ac:spMkLst>
        </pc:spChg>
      </pc:sldChg>
      <pc:sldChg chg="add del">
        <pc:chgData name="Mohammed Ameer" userId="0ba69699-a8fd-4d8a-81c0-2d02775d6c8c" providerId="ADAL" clId="{2E56A940-86A1-40CF-B70A-106B71FF27A9}" dt="2022-04-18T10:52:11.924" v="26"/>
        <pc:sldMkLst>
          <pc:docMk/>
          <pc:sldMk cId="0" sldId="957"/>
        </pc:sldMkLst>
      </pc:sldChg>
      <pc:sldChg chg="add del">
        <pc:chgData name="Mohammed Ameer" userId="0ba69699-a8fd-4d8a-81c0-2d02775d6c8c" providerId="ADAL" clId="{2E56A940-86A1-40CF-B70A-106B71FF27A9}" dt="2022-04-18T10:52:11.924" v="26"/>
        <pc:sldMkLst>
          <pc:docMk/>
          <pc:sldMk cId="0" sldId="958"/>
        </pc:sldMkLst>
      </pc:sldChg>
      <pc:sldChg chg="add del">
        <pc:chgData name="Mohammed Ameer" userId="0ba69699-a8fd-4d8a-81c0-2d02775d6c8c" providerId="ADAL" clId="{2E56A940-86A1-40CF-B70A-106B71FF27A9}" dt="2022-04-18T10:52:11.924" v="26"/>
        <pc:sldMkLst>
          <pc:docMk/>
          <pc:sldMk cId="0" sldId="959"/>
        </pc:sldMkLst>
      </pc:sldChg>
      <pc:sldChg chg="add del">
        <pc:chgData name="Mohammed Ameer" userId="0ba69699-a8fd-4d8a-81c0-2d02775d6c8c" providerId="ADAL" clId="{2E56A940-86A1-40CF-B70A-106B71FF27A9}" dt="2022-04-18T10:52:11.924" v="26"/>
        <pc:sldMkLst>
          <pc:docMk/>
          <pc:sldMk cId="0" sldId="960"/>
        </pc:sldMkLst>
      </pc:sldChg>
      <pc:sldChg chg="add del">
        <pc:chgData name="Mohammed Ameer" userId="0ba69699-a8fd-4d8a-81c0-2d02775d6c8c" providerId="ADAL" clId="{2E56A940-86A1-40CF-B70A-106B71FF27A9}" dt="2022-04-18T10:52:11.924" v="26"/>
        <pc:sldMkLst>
          <pc:docMk/>
          <pc:sldMk cId="0" sldId="961"/>
        </pc:sldMkLst>
      </pc:sldChg>
      <pc:sldChg chg="add del">
        <pc:chgData name="Mohammed Ameer" userId="0ba69699-a8fd-4d8a-81c0-2d02775d6c8c" providerId="ADAL" clId="{2E56A940-86A1-40CF-B70A-106B71FF27A9}" dt="2022-04-18T10:52:11.924" v="26"/>
        <pc:sldMkLst>
          <pc:docMk/>
          <pc:sldMk cId="0" sldId="962"/>
        </pc:sldMkLst>
      </pc:sldChg>
      <pc:sldChg chg="modSp add del mod">
        <pc:chgData name="Mohammed Ameer" userId="0ba69699-a8fd-4d8a-81c0-2d02775d6c8c" providerId="ADAL" clId="{2E56A940-86A1-40CF-B70A-106B71FF27A9}" dt="2022-04-19T09:00:50.932" v="353" actId="1038"/>
        <pc:sldMkLst>
          <pc:docMk/>
          <pc:sldMk cId="0" sldId="963"/>
        </pc:sldMkLst>
        <pc:picChg chg="mod">
          <ac:chgData name="Mohammed Ameer" userId="0ba69699-a8fd-4d8a-81c0-2d02775d6c8c" providerId="ADAL" clId="{2E56A940-86A1-40CF-B70A-106B71FF27A9}" dt="2022-04-19T09:00:39.831" v="326" actId="1036"/>
          <ac:picMkLst>
            <pc:docMk/>
            <pc:sldMk cId="0" sldId="963"/>
            <ac:picMk id="7" creationId="{00000000-0000-0000-0000-000000000000}"/>
          </ac:picMkLst>
        </pc:picChg>
        <pc:picChg chg="mod">
          <ac:chgData name="Mohammed Ameer" userId="0ba69699-a8fd-4d8a-81c0-2d02775d6c8c" providerId="ADAL" clId="{2E56A940-86A1-40CF-B70A-106B71FF27A9}" dt="2022-04-19T09:00:50.932" v="353" actId="1038"/>
          <ac:picMkLst>
            <pc:docMk/>
            <pc:sldMk cId="0" sldId="963"/>
            <ac:picMk id="8" creationId="{00000000-0000-0000-0000-000000000000}"/>
          </ac:picMkLst>
        </pc:picChg>
      </pc:sldChg>
      <pc:sldChg chg="add del">
        <pc:chgData name="Mohammed Ameer" userId="0ba69699-a8fd-4d8a-81c0-2d02775d6c8c" providerId="ADAL" clId="{2E56A940-86A1-40CF-B70A-106B71FF27A9}" dt="2022-04-18T10:52:11.924" v="26"/>
        <pc:sldMkLst>
          <pc:docMk/>
          <pc:sldMk cId="0" sldId="964"/>
        </pc:sldMkLst>
      </pc:sldChg>
      <pc:sldChg chg="add del">
        <pc:chgData name="Mohammed Ameer" userId="0ba69699-a8fd-4d8a-81c0-2d02775d6c8c" providerId="ADAL" clId="{2E56A940-86A1-40CF-B70A-106B71FF27A9}" dt="2022-04-18T10:52:11.924" v="26"/>
        <pc:sldMkLst>
          <pc:docMk/>
          <pc:sldMk cId="0" sldId="965"/>
        </pc:sldMkLst>
      </pc:sldChg>
      <pc:sldChg chg="add del">
        <pc:chgData name="Mohammed Ameer" userId="0ba69699-a8fd-4d8a-81c0-2d02775d6c8c" providerId="ADAL" clId="{2E56A940-86A1-40CF-B70A-106B71FF27A9}" dt="2022-04-18T10:52:11.924" v="26"/>
        <pc:sldMkLst>
          <pc:docMk/>
          <pc:sldMk cId="0" sldId="966"/>
        </pc:sldMkLst>
      </pc:sldChg>
      <pc:sldChg chg="add del">
        <pc:chgData name="Mohammed Ameer" userId="0ba69699-a8fd-4d8a-81c0-2d02775d6c8c" providerId="ADAL" clId="{2E56A940-86A1-40CF-B70A-106B71FF27A9}" dt="2022-04-18T10:52:11.924" v="26"/>
        <pc:sldMkLst>
          <pc:docMk/>
          <pc:sldMk cId="0" sldId="967"/>
        </pc:sldMkLst>
      </pc:sldChg>
      <pc:sldChg chg="add del">
        <pc:chgData name="Mohammed Ameer" userId="0ba69699-a8fd-4d8a-81c0-2d02775d6c8c" providerId="ADAL" clId="{2E56A940-86A1-40CF-B70A-106B71FF27A9}" dt="2022-04-18T10:52:11.924" v="26"/>
        <pc:sldMkLst>
          <pc:docMk/>
          <pc:sldMk cId="0" sldId="968"/>
        </pc:sldMkLst>
      </pc:sldChg>
      <pc:sldChg chg="add del">
        <pc:chgData name="Mohammed Ameer" userId="0ba69699-a8fd-4d8a-81c0-2d02775d6c8c" providerId="ADAL" clId="{2E56A940-86A1-40CF-B70A-106B71FF27A9}" dt="2022-04-18T10:52:11.924" v="26"/>
        <pc:sldMkLst>
          <pc:docMk/>
          <pc:sldMk cId="0" sldId="969"/>
        </pc:sldMkLst>
      </pc:sldChg>
      <pc:sldChg chg="add del">
        <pc:chgData name="Mohammed Ameer" userId="0ba69699-a8fd-4d8a-81c0-2d02775d6c8c" providerId="ADAL" clId="{2E56A940-86A1-40CF-B70A-106B71FF27A9}" dt="2022-04-18T10:52:11.924" v="26"/>
        <pc:sldMkLst>
          <pc:docMk/>
          <pc:sldMk cId="0" sldId="970"/>
        </pc:sldMkLst>
      </pc:sldChg>
      <pc:sldChg chg="add del">
        <pc:chgData name="Mohammed Ameer" userId="0ba69699-a8fd-4d8a-81c0-2d02775d6c8c" providerId="ADAL" clId="{2E56A940-86A1-40CF-B70A-106B71FF27A9}" dt="2022-04-18T10:52:11.924" v="26"/>
        <pc:sldMkLst>
          <pc:docMk/>
          <pc:sldMk cId="0" sldId="971"/>
        </pc:sldMkLst>
      </pc:sldChg>
      <pc:sldChg chg="add del">
        <pc:chgData name="Mohammed Ameer" userId="0ba69699-a8fd-4d8a-81c0-2d02775d6c8c" providerId="ADAL" clId="{2E56A940-86A1-40CF-B70A-106B71FF27A9}" dt="2022-04-18T10:52:11.924" v="26"/>
        <pc:sldMkLst>
          <pc:docMk/>
          <pc:sldMk cId="0" sldId="972"/>
        </pc:sldMkLst>
      </pc:sldChg>
      <pc:sldChg chg="modSp add del mod">
        <pc:chgData name="Mohammed Ameer" userId="0ba69699-a8fd-4d8a-81c0-2d02775d6c8c" providerId="ADAL" clId="{2E56A940-86A1-40CF-B70A-106B71FF27A9}" dt="2022-04-19T09:00:11.236" v="304" actId="1035"/>
        <pc:sldMkLst>
          <pc:docMk/>
          <pc:sldMk cId="0" sldId="973"/>
        </pc:sldMkLst>
        <pc:spChg chg="mod">
          <ac:chgData name="Mohammed Ameer" userId="0ba69699-a8fd-4d8a-81c0-2d02775d6c8c" providerId="ADAL" clId="{2E56A940-86A1-40CF-B70A-106B71FF27A9}" dt="2022-04-19T09:00:11.236" v="304" actId="1035"/>
          <ac:spMkLst>
            <pc:docMk/>
            <pc:sldMk cId="0" sldId="973"/>
            <ac:spMk id="2" creationId="{00000000-0000-0000-0000-000000000000}"/>
          </ac:spMkLst>
        </pc:spChg>
        <pc:spChg chg="mod">
          <ac:chgData name="Mohammed Ameer" userId="0ba69699-a8fd-4d8a-81c0-2d02775d6c8c" providerId="ADAL" clId="{2E56A940-86A1-40CF-B70A-106B71FF27A9}" dt="2022-04-19T09:00:11.236" v="304" actId="1035"/>
          <ac:spMkLst>
            <pc:docMk/>
            <pc:sldMk cId="0" sldId="973"/>
            <ac:spMk id="3" creationId="{00000000-0000-0000-0000-000000000000}"/>
          </ac:spMkLst>
        </pc:spChg>
        <pc:spChg chg="mod">
          <ac:chgData name="Mohammed Ameer" userId="0ba69699-a8fd-4d8a-81c0-2d02775d6c8c" providerId="ADAL" clId="{2E56A940-86A1-40CF-B70A-106B71FF27A9}" dt="2022-04-19T09:00:11.236" v="304" actId="1035"/>
          <ac:spMkLst>
            <pc:docMk/>
            <pc:sldMk cId="0" sldId="973"/>
            <ac:spMk id="4" creationId="{00000000-0000-0000-0000-000000000000}"/>
          </ac:spMkLst>
        </pc:spChg>
      </pc:sldChg>
      <pc:sldChg chg="modSp add del mod">
        <pc:chgData name="Mohammed Ameer" userId="0ba69699-a8fd-4d8a-81c0-2d02775d6c8c" providerId="ADAL" clId="{2E56A940-86A1-40CF-B70A-106B71FF27A9}" dt="2022-04-19T09:00:00.692" v="289" actId="1035"/>
        <pc:sldMkLst>
          <pc:docMk/>
          <pc:sldMk cId="0" sldId="974"/>
        </pc:sldMkLst>
        <pc:spChg chg="mod">
          <ac:chgData name="Mohammed Ameer" userId="0ba69699-a8fd-4d8a-81c0-2d02775d6c8c" providerId="ADAL" clId="{2E56A940-86A1-40CF-B70A-106B71FF27A9}" dt="2022-04-19T08:59:50.020" v="267" actId="1035"/>
          <ac:spMkLst>
            <pc:docMk/>
            <pc:sldMk cId="0" sldId="974"/>
            <ac:spMk id="2" creationId="{00000000-0000-0000-0000-000000000000}"/>
          </ac:spMkLst>
        </pc:spChg>
        <pc:spChg chg="mod">
          <ac:chgData name="Mohammed Ameer" userId="0ba69699-a8fd-4d8a-81c0-2d02775d6c8c" providerId="ADAL" clId="{2E56A940-86A1-40CF-B70A-106B71FF27A9}" dt="2022-04-19T09:00:00.692" v="289" actId="1035"/>
          <ac:spMkLst>
            <pc:docMk/>
            <pc:sldMk cId="0" sldId="974"/>
            <ac:spMk id="3" creationId="{00000000-0000-0000-0000-000000000000}"/>
          </ac:spMkLst>
        </pc:spChg>
        <pc:spChg chg="mod">
          <ac:chgData name="Mohammed Ameer" userId="0ba69699-a8fd-4d8a-81c0-2d02775d6c8c" providerId="ADAL" clId="{2E56A940-86A1-40CF-B70A-106B71FF27A9}" dt="2022-04-19T09:00:00.692" v="289" actId="1035"/>
          <ac:spMkLst>
            <pc:docMk/>
            <pc:sldMk cId="0" sldId="974"/>
            <ac:spMk id="4" creationId="{00000000-0000-0000-0000-000000000000}"/>
          </ac:spMkLst>
        </pc:spChg>
        <pc:spChg chg="mod">
          <ac:chgData name="Mohammed Ameer" userId="0ba69699-a8fd-4d8a-81c0-2d02775d6c8c" providerId="ADAL" clId="{2E56A940-86A1-40CF-B70A-106B71FF27A9}" dt="2022-04-19T09:00:00.692" v="289" actId="1035"/>
          <ac:spMkLst>
            <pc:docMk/>
            <pc:sldMk cId="0" sldId="974"/>
            <ac:spMk id="5" creationId="{00000000-0000-0000-0000-000000000000}"/>
          </ac:spMkLst>
        </pc:spChg>
        <pc:spChg chg="mod">
          <ac:chgData name="Mohammed Ameer" userId="0ba69699-a8fd-4d8a-81c0-2d02775d6c8c" providerId="ADAL" clId="{2E56A940-86A1-40CF-B70A-106B71FF27A9}" dt="2022-04-19T09:00:00.692" v="289" actId="1035"/>
          <ac:spMkLst>
            <pc:docMk/>
            <pc:sldMk cId="0" sldId="974"/>
            <ac:spMk id="6" creationId="{00000000-0000-0000-0000-000000000000}"/>
          </ac:spMkLst>
        </pc:spChg>
        <pc:spChg chg="mod">
          <ac:chgData name="Mohammed Ameer" userId="0ba69699-a8fd-4d8a-81c0-2d02775d6c8c" providerId="ADAL" clId="{2E56A940-86A1-40CF-B70A-106B71FF27A9}" dt="2022-04-19T08:59:50.020" v="267" actId="1035"/>
          <ac:spMkLst>
            <pc:docMk/>
            <pc:sldMk cId="0" sldId="974"/>
            <ac:spMk id="9" creationId="{00000000-0000-0000-0000-000000000000}"/>
          </ac:spMkLst>
        </pc:spChg>
        <pc:picChg chg="mod">
          <ac:chgData name="Mohammed Ameer" userId="0ba69699-a8fd-4d8a-81c0-2d02775d6c8c" providerId="ADAL" clId="{2E56A940-86A1-40CF-B70A-106B71FF27A9}" dt="2022-04-19T08:59:50.020" v="267" actId="1035"/>
          <ac:picMkLst>
            <pc:docMk/>
            <pc:sldMk cId="0" sldId="974"/>
            <ac:picMk id="7" creationId="{00000000-0000-0000-0000-000000000000}"/>
          </ac:picMkLst>
        </pc:picChg>
        <pc:picChg chg="mod">
          <ac:chgData name="Mohammed Ameer" userId="0ba69699-a8fd-4d8a-81c0-2d02775d6c8c" providerId="ADAL" clId="{2E56A940-86A1-40CF-B70A-106B71FF27A9}" dt="2022-04-19T08:59:50.020" v="267" actId="1035"/>
          <ac:picMkLst>
            <pc:docMk/>
            <pc:sldMk cId="0" sldId="974"/>
            <ac:picMk id="8" creationId="{00000000-0000-0000-0000-000000000000}"/>
          </ac:picMkLst>
        </pc:picChg>
      </pc:sldChg>
      <pc:sldChg chg="add del">
        <pc:chgData name="Mohammed Ameer" userId="0ba69699-a8fd-4d8a-81c0-2d02775d6c8c" providerId="ADAL" clId="{2E56A940-86A1-40CF-B70A-106B71FF27A9}" dt="2022-04-18T10:52:11.924" v="26"/>
        <pc:sldMkLst>
          <pc:docMk/>
          <pc:sldMk cId="0" sldId="975"/>
        </pc:sldMkLst>
      </pc:sldChg>
      <pc:sldChg chg="add del">
        <pc:chgData name="Mohammed Ameer" userId="0ba69699-a8fd-4d8a-81c0-2d02775d6c8c" providerId="ADAL" clId="{2E56A940-86A1-40CF-B70A-106B71FF27A9}" dt="2022-04-18T10:52:11.924" v="26"/>
        <pc:sldMkLst>
          <pc:docMk/>
          <pc:sldMk cId="0" sldId="976"/>
        </pc:sldMkLst>
      </pc:sldChg>
      <pc:sldChg chg="add del">
        <pc:chgData name="Mohammed Ameer" userId="0ba69699-a8fd-4d8a-81c0-2d02775d6c8c" providerId="ADAL" clId="{2E56A940-86A1-40CF-B70A-106B71FF27A9}" dt="2022-04-18T10:52:11.924" v="26"/>
        <pc:sldMkLst>
          <pc:docMk/>
          <pc:sldMk cId="0" sldId="977"/>
        </pc:sldMkLst>
      </pc:sldChg>
      <pc:sldChg chg="add del">
        <pc:chgData name="Mohammed Ameer" userId="0ba69699-a8fd-4d8a-81c0-2d02775d6c8c" providerId="ADAL" clId="{2E56A940-86A1-40CF-B70A-106B71FF27A9}" dt="2022-04-18T10:52:11.924" v="26"/>
        <pc:sldMkLst>
          <pc:docMk/>
          <pc:sldMk cId="0" sldId="978"/>
        </pc:sldMkLst>
      </pc:sldChg>
      <pc:sldChg chg="add del">
        <pc:chgData name="Mohammed Ameer" userId="0ba69699-a8fd-4d8a-81c0-2d02775d6c8c" providerId="ADAL" clId="{2E56A940-86A1-40CF-B70A-106B71FF27A9}" dt="2022-04-18T10:52:11.924" v="26"/>
        <pc:sldMkLst>
          <pc:docMk/>
          <pc:sldMk cId="0" sldId="979"/>
        </pc:sldMkLst>
      </pc:sldChg>
      <pc:sldChg chg="add del">
        <pc:chgData name="Mohammed Ameer" userId="0ba69699-a8fd-4d8a-81c0-2d02775d6c8c" providerId="ADAL" clId="{2E56A940-86A1-40CF-B70A-106B71FF27A9}" dt="2022-04-18T10:52:11.924" v="26"/>
        <pc:sldMkLst>
          <pc:docMk/>
          <pc:sldMk cId="0" sldId="980"/>
        </pc:sldMkLst>
      </pc:sldChg>
      <pc:sldChg chg="add del">
        <pc:chgData name="Mohammed Ameer" userId="0ba69699-a8fd-4d8a-81c0-2d02775d6c8c" providerId="ADAL" clId="{2E56A940-86A1-40CF-B70A-106B71FF27A9}" dt="2022-04-18T10:52:11.924" v="26"/>
        <pc:sldMkLst>
          <pc:docMk/>
          <pc:sldMk cId="0" sldId="981"/>
        </pc:sldMkLst>
      </pc:sldChg>
      <pc:sldChg chg="add del">
        <pc:chgData name="Mohammed Ameer" userId="0ba69699-a8fd-4d8a-81c0-2d02775d6c8c" providerId="ADAL" clId="{2E56A940-86A1-40CF-B70A-106B71FF27A9}" dt="2022-04-18T10:52:11.924" v="26"/>
        <pc:sldMkLst>
          <pc:docMk/>
          <pc:sldMk cId="0" sldId="982"/>
        </pc:sldMkLst>
      </pc:sldChg>
      <pc:sldChg chg="delSp modSp add del mod">
        <pc:chgData name="Mohammed Ameer" userId="0ba69699-a8fd-4d8a-81c0-2d02775d6c8c" providerId="ADAL" clId="{2E56A940-86A1-40CF-B70A-106B71FF27A9}" dt="2022-04-19T08:59:34.621" v="254"/>
        <pc:sldMkLst>
          <pc:docMk/>
          <pc:sldMk cId="0" sldId="983"/>
        </pc:sldMkLst>
        <pc:spChg chg="mod">
          <ac:chgData name="Mohammed Ameer" userId="0ba69699-a8fd-4d8a-81c0-2d02775d6c8c" providerId="ADAL" clId="{2E56A940-86A1-40CF-B70A-106B71FF27A9}" dt="2022-04-19T08:59:13.099" v="215" actId="1036"/>
          <ac:spMkLst>
            <pc:docMk/>
            <pc:sldMk cId="0" sldId="983"/>
            <ac:spMk id="3" creationId="{00000000-0000-0000-0000-000000000000}"/>
          </ac:spMkLst>
        </pc:spChg>
        <pc:spChg chg="mod">
          <ac:chgData name="Mohammed Ameer" userId="0ba69699-a8fd-4d8a-81c0-2d02775d6c8c" providerId="ADAL" clId="{2E56A940-86A1-40CF-B70A-106B71FF27A9}" dt="2022-04-19T08:59:24.666" v="240" actId="1036"/>
          <ac:spMkLst>
            <pc:docMk/>
            <pc:sldMk cId="0" sldId="983"/>
            <ac:spMk id="4" creationId="{00000000-0000-0000-0000-000000000000}"/>
          </ac:spMkLst>
        </pc:spChg>
        <pc:spChg chg="mod">
          <ac:chgData name="Mohammed Ameer" userId="0ba69699-a8fd-4d8a-81c0-2d02775d6c8c" providerId="ADAL" clId="{2E56A940-86A1-40CF-B70A-106B71FF27A9}" dt="2022-04-19T08:59:24.666" v="240" actId="1036"/>
          <ac:spMkLst>
            <pc:docMk/>
            <pc:sldMk cId="0" sldId="983"/>
            <ac:spMk id="5" creationId="{00000000-0000-0000-0000-000000000000}"/>
          </ac:spMkLst>
        </pc:spChg>
        <pc:spChg chg="mod">
          <ac:chgData name="Mohammed Ameer" userId="0ba69699-a8fd-4d8a-81c0-2d02775d6c8c" providerId="ADAL" clId="{2E56A940-86A1-40CF-B70A-106B71FF27A9}" dt="2022-04-19T08:59:24.666" v="240" actId="1036"/>
          <ac:spMkLst>
            <pc:docMk/>
            <pc:sldMk cId="0" sldId="983"/>
            <ac:spMk id="6" creationId="{00000000-0000-0000-0000-000000000000}"/>
          </ac:spMkLst>
        </pc:spChg>
        <pc:spChg chg="mod">
          <ac:chgData name="Mohammed Ameer" userId="0ba69699-a8fd-4d8a-81c0-2d02775d6c8c" providerId="ADAL" clId="{2E56A940-86A1-40CF-B70A-106B71FF27A9}" dt="2022-04-19T08:59:32.501" v="252" actId="20577"/>
          <ac:spMkLst>
            <pc:docMk/>
            <pc:sldMk cId="0" sldId="983"/>
            <ac:spMk id="7" creationId="{00000000-0000-0000-0000-000000000000}"/>
          </ac:spMkLst>
        </pc:spChg>
        <pc:spChg chg="del mod">
          <ac:chgData name="Mohammed Ameer" userId="0ba69699-a8fd-4d8a-81c0-2d02775d6c8c" providerId="ADAL" clId="{2E56A940-86A1-40CF-B70A-106B71FF27A9}" dt="2022-04-19T08:59:34.621" v="254"/>
          <ac:spMkLst>
            <pc:docMk/>
            <pc:sldMk cId="0" sldId="983"/>
            <ac:spMk id="8" creationId="{00000000-0000-0000-0000-000000000000}"/>
          </ac:spMkLst>
        </pc:spChg>
        <pc:picChg chg="mod">
          <ac:chgData name="Mohammed Ameer" userId="0ba69699-a8fd-4d8a-81c0-2d02775d6c8c" providerId="ADAL" clId="{2E56A940-86A1-40CF-B70A-106B71FF27A9}" dt="2022-04-19T08:58:55.138" v="168" actId="14100"/>
          <ac:picMkLst>
            <pc:docMk/>
            <pc:sldMk cId="0" sldId="983"/>
            <ac:picMk id="9" creationId="{00000000-0000-0000-0000-000000000000}"/>
          </ac:picMkLst>
        </pc:picChg>
      </pc:sldChg>
      <pc:sldChg chg="add del">
        <pc:chgData name="Mohammed Ameer" userId="0ba69699-a8fd-4d8a-81c0-2d02775d6c8c" providerId="ADAL" clId="{2E56A940-86A1-40CF-B70A-106B71FF27A9}" dt="2022-04-18T10:52:11.924" v="26"/>
        <pc:sldMkLst>
          <pc:docMk/>
          <pc:sldMk cId="0" sldId="984"/>
        </pc:sldMkLst>
      </pc:sldChg>
      <pc:sldChg chg="add del">
        <pc:chgData name="Mohammed Ameer" userId="0ba69699-a8fd-4d8a-81c0-2d02775d6c8c" providerId="ADAL" clId="{2E56A940-86A1-40CF-B70A-106B71FF27A9}" dt="2022-04-18T10:52:11.924" v="26"/>
        <pc:sldMkLst>
          <pc:docMk/>
          <pc:sldMk cId="0" sldId="985"/>
        </pc:sldMkLst>
      </pc:sldChg>
      <pc:sldChg chg="add del">
        <pc:chgData name="Mohammed Ameer" userId="0ba69699-a8fd-4d8a-81c0-2d02775d6c8c" providerId="ADAL" clId="{2E56A940-86A1-40CF-B70A-106B71FF27A9}" dt="2022-04-18T10:52:11.924" v="26"/>
        <pc:sldMkLst>
          <pc:docMk/>
          <pc:sldMk cId="0" sldId="986"/>
        </pc:sldMkLst>
      </pc:sldChg>
      <pc:sldChg chg="modSp add del mod">
        <pc:chgData name="Mohammed Ameer" userId="0ba69699-a8fd-4d8a-81c0-2d02775d6c8c" providerId="ADAL" clId="{2E56A940-86A1-40CF-B70A-106B71FF27A9}" dt="2022-04-19T08:58:39.127" v="166" actId="1035"/>
        <pc:sldMkLst>
          <pc:docMk/>
          <pc:sldMk cId="0" sldId="987"/>
        </pc:sldMkLst>
        <pc:spChg chg="mod">
          <ac:chgData name="Mohammed Ameer" userId="0ba69699-a8fd-4d8a-81c0-2d02775d6c8c" providerId="ADAL" clId="{2E56A940-86A1-40CF-B70A-106B71FF27A9}" dt="2022-04-19T08:58:31.885" v="130" actId="1036"/>
          <ac:spMkLst>
            <pc:docMk/>
            <pc:sldMk cId="0" sldId="987"/>
            <ac:spMk id="3" creationId="{00000000-0000-0000-0000-000000000000}"/>
          </ac:spMkLst>
        </pc:spChg>
        <pc:spChg chg="mod">
          <ac:chgData name="Mohammed Ameer" userId="0ba69699-a8fd-4d8a-81c0-2d02775d6c8c" providerId="ADAL" clId="{2E56A940-86A1-40CF-B70A-106B71FF27A9}" dt="2022-04-19T08:58:39.127" v="166" actId="1035"/>
          <ac:spMkLst>
            <pc:docMk/>
            <pc:sldMk cId="0" sldId="987"/>
            <ac:spMk id="4" creationId="{00000000-0000-0000-0000-000000000000}"/>
          </ac:spMkLst>
        </pc:spChg>
      </pc:sldChg>
      <pc:sldChg chg="modSp add del mod">
        <pc:chgData name="Mohammed Ameer" userId="0ba69699-a8fd-4d8a-81c0-2d02775d6c8c" providerId="ADAL" clId="{2E56A940-86A1-40CF-B70A-106B71FF27A9}" dt="2022-04-19T08:58:18.085" v="112" actId="1035"/>
        <pc:sldMkLst>
          <pc:docMk/>
          <pc:sldMk cId="0" sldId="988"/>
        </pc:sldMkLst>
        <pc:spChg chg="mod">
          <ac:chgData name="Mohammed Ameer" userId="0ba69699-a8fd-4d8a-81c0-2d02775d6c8c" providerId="ADAL" clId="{2E56A940-86A1-40CF-B70A-106B71FF27A9}" dt="2022-04-19T08:58:10.925" v="90" actId="1035"/>
          <ac:spMkLst>
            <pc:docMk/>
            <pc:sldMk cId="0" sldId="988"/>
            <ac:spMk id="4" creationId="{00000000-0000-0000-0000-000000000000}"/>
          </ac:spMkLst>
        </pc:spChg>
        <pc:spChg chg="mod">
          <ac:chgData name="Mohammed Ameer" userId="0ba69699-a8fd-4d8a-81c0-2d02775d6c8c" providerId="ADAL" clId="{2E56A940-86A1-40CF-B70A-106B71FF27A9}" dt="2022-04-19T08:58:18.085" v="112" actId="1035"/>
          <ac:spMkLst>
            <pc:docMk/>
            <pc:sldMk cId="0" sldId="988"/>
            <ac:spMk id="5" creationId="{00000000-0000-0000-0000-000000000000}"/>
          </ac:spMkLst>
        </pc:spChg>
      </pc:sldChg>
      <pc:sldChg chg="modSp add del mod">
        <pc:chgData name="Mohammed Ameer" userId="0ba69699-a8fd-4d8a-81c0-2d02775d6c8c" providerId="ADAL" clId="{2E56A940-86A1-40CF-B70A-106B71FF27A9}" dt="2022-04-19T08:58:03.887" v="68" actId="1035"/>
        <pc:sldMkLst>
          <pc:docMk/>
          <pc:sldMk cId="0" sldId="989"/>
        </pc:sldMkLst>
        <pc:spChg chg="mod">
          <ac:chgData name="Mohammed Ameer" userId="0ba69699-a8fd-4d8a-81c0-2d02775d6c8c" providerId="ADAL" clId="{2E56A940-86A1-40CF-B70A-106B71FF27A9}" dt="2022-04-19T08:57:58.738" v="52" actId="1035"/>
          <ac:spMkLst>
            <pc:docMk/>
            <pc:sldMk cId="0" sldId="989"/>
            <ac:spMk id="3" creationId="{00000000-0000-0000-0000-000000000000}"/>
          </ac:spMkLst>
        </pc:spChg>
        <pc:spChg chg="mod">
          <ac:chgData name="Mohammed Ameer" userId="0ba69699-a8fd-4d8a-81c0-2d02775d6c8c" providerId="ADAL" clId="{2E56A940-86A1-40CF-B70A-106B71FF27A9}" dt="2022-04-19T08:58:03.887" v="68" actId="1035"/>
          <ac:spMkLst>
            <pc:docMk/>
            <pc:sldMk cId="0" sldId="989"/>
            <ac:spMk id="4" creationId="{00000000-0000-0000-0000-000000000000}"/>
          </ac:spMkLst>
        </pc:spChg>
      </pc:sldChg>
      <pc:sldChg chg="add del">
        <pc:chgData name="Mohammed Ameer" userId="0ba69699-a8fd-4d8a-81c0-2d02775d6c8c" providerId="ADAL" clId="{2E56A940-86A1-40CF-B70A-106B71FF27A9}" dt="2022-04-18T10:52:11.924" v="26"/>
        <pc:sldMkLst>
          <pc:docMk/>
          <pc:sldMk cId="0" sldId="990"/>
        </pc:sldMkLst>
      </pc:sldChg>
      <pc:sldChg chg="add del">
        <pc:chgData name="Mohammed Ameer" userId="0ba69699-a8fd-4d8a-81c0-2d02775d6c8c" providerId="ADAL" clId="{2E56A940-86A1-40CF-B70A-106B71FF27A9}" dt="2022-04-18T10:52:11.924" v="26"/>
        <pc:sldMkLst>
          <pc:docMk/>
          <pc:sldMk cId="0" sldId="991"/>
        </pc:sldMkLst>
      </pc:sldChg>
      <pc:sldChg chg="add del">
        <pc:chgData name="Mohammed Ameer" userId="0ba69699-a8fd-4d8a-81c0-2d02775d6c8c" providerId="ADAL" clId="{2E56A940-86A1-40CF-B70A-106B71FF27A9}" dt="2022-04-18T10:52:11.924" v="26"/>
        <pc:sldMkLst>
          <pc:docMk/>
          <pc:sldMk cId="0" sldId="992"/>
        </pc:sldMkLst>
      </pc:sldChg>
      <pc:sldChg chg="add del">
        <pc:chgData name="Mohammed Ameer" userId="0ba69699-a8fd-4d8a-81c0-2d02775d6c8c" providerId="ADAL" clId="{2E56A940-86A1-40CF-B70A-106B71FF27A9}" dt="2022-04-18T10:52:11.924" v="26"/>
        <pc:sldMkLst>
          <pc:docMk/>
          <pc:sldMk cId="0" sldId="993"/>
        </pc:sldMkLst>
      </pc:sldChg>
      <pc:sldChg chg="add del">
        <pc:chgData name="Mohammed Ameer" userId="0ba69699-a8fd-4d8a-81c0-2d02775d6c8c" providerId="ADAL" clId="{2E56A940-86A1-40CF-B70A-106B71FF27A9}" dt="2022-04-18T10:52:11.924" v="26"/>
        <pc:sldMkLst>
          <pc:docMk/>
          <pc:sldMk cId="0" sldId="994"/>
        </pc:sldMkLst>
      </pc:sldChg>
      <pc:sldChg chg="add del">
        <pc:chgData name="Mohammed Ameer" userId="0ba69699-a8fd-4d8a-81c0-2d02775d6c8c" providerId="ADAL" clId="{2E56A940-86A1-40CF-B70A-106B71FF27A9}" dt="2022-04-18T10:52:11.924" v="26"/>
        <pc:sldMkLst>
          <pc:docMk/>
          <pc:sldMk cId="0" sldId="995"/>
        </pc:sldMkLst>
      </pc:sldChg>
      <pc:sldChg chg="add del">
        <pc:chgData name="Mohammed Ameer" userId="0ba69699-a8fd-4d8a-81c0-2d02775d6c8c" providerId="ADAL" clId="{2E56A940-86A1-40CF-B70A-106B71FF27A9}" dt="2022-04-18T10:52:11.924" v="26"/>
        <pc:sldMkLst>
          <pc:docMk/>
          <pc:sldMk cId="0" sldId="996"/>
        </pc:sldMkLst>
      </pc:sldChg>
      <pc:sldChg chg="add del">
        <pc:chgData name="Mohammed Ameer" userId="0ba69699-a8fd-4d8a-81c0-2d02775d6c8c" providerId="ADAL" clId="{2E56A940-86A1-40CF-B70A-106B71FF27A9}" dt="2022-04-18T10:52:11.924" v="26"/>
        <pc:sldMkLst>
          <pc:docMk/>
          <pc:sldMk cId="0" sldId="997"/>
        </pc:sldMkLst>
      </pc:sldChg>
      <pc:sldChg chg="add del">
        <pc:chgData name="Mohammed Ameer" userId="0ba69699-a8fd-4d8a-81c0-2d02775d6c8c" providerId="ADAL" clId="{2E56A940-86A1-40CF-B70A-106B71FF27A9}" dt="2022-04-18T10:52:11.924" v="26"/>
        <pc:sldMkLst>
          <pc:docMk/>
          <pc:sldMk cId="0" sldId="998"/>
        </pc:sldMkLst>
      </pc:sldChg>
      <pc:sldChg chg="add del">
        <pc:chgData name="Mohammed Ameer" userId="0ba69699-a8fd-4d8a-81c0-2d02775d6c8c" providerId="ADAL" clId="{2E56A940-86A1-40CF-B70A-106B71FF27A9}" dt="2022-04-18T10:52:11.924" v="26"/>
        <pc:sldMkLst>
          <pc:docMk/>
          <pc:sldMk cId="0" sldId="999"/>
        </pc:sldMkLst>
      </pc:sldChg>
      <pc:sldChg chg="add del">
        <pc:chgData name="Mohammed Ameer" userId="0ba69699-a8fd-4d8a-81c0-2d02775d6c8c" providerId="ADAL" clId="{2E56A940-86A1-40CF-B70A-106B71FF27A9}" dt="2022-04-18T10:52:11.924" v="26"/>
        <pc:sldMkLst>
          <pc:docMk/>
          <pc:sldMk cId="0" sldId="1000"/>
        </pc:sldMkLst>
      </pc:sldChg>
      <pc:sldChg chg="add del">
        <pc:chgData name="Mohammed Ameer" userId="0ba69699-a8fd-4d8a-81c0-2d02775d6c8c" providerId="ADAL" clId="{2E56A940-86A1-40CF-B70A-106B71FF27A9}" dt="2022-04-18T10:52:11.924" v="26"/>
        <pc:sldMkLst>
          <pc:docMk/>
          <pc:sldMk cId="0" sldId="1001"/>
        </pc:sldMkLst>
      </pc:sldChg>
      <pc:sldChg chg="add del">
        <pc:chgData name="Mohammed Ameer" userId="0ba69699-a8fd-4d8a-81c0-2d02775d6c8c" providerId="ADAL" clId="{2E56A940-86A1-40CF-B70A-106B71FF27A9}" dt="2022-04-18T10:52:11.924" v="26"/>
        <pc:sldMkLst>
          <pc:docMk/>
          <pc:sldMk cId="0" sldId="1002"/>
        </pc:sldMkLst>
      </pc:sldChg>
      <pc:sldChg chg="add del">
        <pc:chgData name="Mohammed Ameer" userId="0ba69699-a8fd-4d8a-81c0-2d02775d6c8c" providerId="ADAL" clId="{2E56A940-86A1-40CF-B70A-106B71FF27A9}" dt="2022-04-18T10:52:11.924" v="26"/>
        <pc:sldMkLst>
          <pc:docMk/>
          <pc:sldMk cId="0" sldId="1003"/>
        </pc:sldMkLst>
      </pc:sldChg>
      <pc:sldChg chg="add del">
        <pc:chgData name="Mohammed Ameer" userId="0ba69699-a8fd-4d8a-81c0-2d02775d6c8c" providerId="ADAL" clId="{2E56A940-86A1-40CF-B70A-106B71FF27A9}" dt="2022-04-18T10:52:11.924" v="26"/>
        <pc:sldMkLst>
          <pc:docMk/>
          <pc:sldMk cId="0" sldId="1004"/>
        </pc:sldMkLst>
      </pc:sldChg>
      <pc:sldChg chg="add del">
        <pc:chgData name="Mohammed Ameer" userId="0ba69699-a8fd-4d8a-81c0-2d02775d6c8c" providerId="ADAL" clId="{2E56A940-86A1-40CF-B70A-106B71FF27A9}" dt="2022-04-18T10:52:11.924" v="26"/>
        <pc:sldMkLst>
          <pc:docMk/>
          <pc:sldMk cId="0" sldId="1005"/>
        </pc:sldMkLst>
      </pc:sldChg>
      <pc:sldChg chg="add del">
        <pc:chgData name="Mohammed Ameer" userId="0ba69699-a8fd-4d8a-81c0-2d02775d6c8c" providerId="ADAL" clId="{2E56A940-86A1-40CF-B70A-106B71FF27A9}" dt="2022-04-18T10:52:11.924" v="26"/>
        <pc:sldMkLst>
          <pc:docMk/>
          <pc:sldMk cId="0" sldId="1006"/>
        </pc:sldMkLst>
      </pc:sldChg>
      <pc:sldChg chg="add del">
        <pc:chgData name="Mohammed Ameer" userId="0ba69699-a8fd-4d8a-81c0-2d02775d6c8c" providerId="ADAL" clId="{2E56A940-86A1-40CF-B70A-106B71FF27A9}" dt="2022-04-18T10:52:11.924" v="26"/>
        <pc:sldMkLst>
          <pc:docMk/>
          <pc:sldMk cId="0" sldId="1007"/>
        </pc:sldMkLst>
      </pc:sldChg>
      <pc:sldChg chg="add del">
        <pc:chgData name="Mohammed Ameer" userId="0ba69699-a8fd-4d8a-81c0-2d02775d6c8c" providerId="ADAL" clId="{2E56A940-86A1-40CF-B70A-106B71FF27A9}" dt="2022-04-18T10:52:11.924" v="26"/>
        <pc:sldMkLst>
          <pc:docMk/>
          <pc:sldMk cId="0" sldId="1008"/>
        </pc:sldMkLst>
      </pc:sldChg>
      <pc:sldChg chg="add del">
        <pc:chgData name="Mohammed Ameer" userId="0ba69699-a8fd-4d8a-81c0-2d02775d6c8c" providerId="ADAL" clId="{2E56A940-86A1-40CF-B70A-106B71FF27A9}" dt="2022-04-18T10:52:11.924" v="26"/>
        <pc:sldMkLst>
          <pc:docMk/>
          <pc:sldMk cId="0" sldId="1009"/>
        </pc:sldMkLst>
      </pc:sldChg>
      <pc:sldChg chg="add del">
        <pc:chgData name="Mohammed Ameer" userId="0ba69699-a8fd-4d8a-81c0-2d02775d6c8c" providerId="ADAL" clId="{2E56A940-86A1-40CF-B70A-106B71FF27A9}" dt="2022-04-18T10:52:11.924" v="26"/>
        <pc:sldMkLst>
          <pc:docMk/>
          <pc:sldMk cId="0" sldId="1010"/>
        </pc:sldMkLst>
      </pc:sldChg>
      <pc:sldChg chg="add del">
        <pc:chgData name="Mohammed Ameer" userId="0ba69699-a8fd-4d8a-81c0-2d02775d6c8c" providerId="ADAL" clId="{2E56A940-86A1-40CF-B70A-106B71FF27A9}" dt="2022-04-18T10:52:11.924" v="26"/>
        <pc:sldMkLst>
          <pc:docMk/>
          <pc:sldMk cId="0" sldId="1011"/>
        </pc:sldMkLst>
      </pc:sldChg>
      <pc:sldChg chg="add del">
        <pc:chgData name="Mohammed Ameer" userId="0ba69699-a8fd-4d8a-81c0-2d02775d6c8c" providerId="ADAL" clId="{2E56A940-86A1-40CF-B70A-106B71FF27A9}" dt="2022-04-18T10:52:11.924" v="26"/>
        <pc:sldMkLst>
          <pc:docMk/>
          <pc:sldMk cId="0" sldId="1012"/>
        </pc:sldMkLst>
      </pc:sldChg>
      <pc:sldChg chg="add del">
        <pc:chgData name="Mohammed Ameer" userId="0ba69699-a8fd-4d8a-81c0-2d02775d6c8c" providerId="ADAL" clId="{2E56A940-86A1-40CF-B70A-106B71FF27A9}" dt="2022-04-18T10:52:11.924" v="26"/>
        <pc:sldMkLst>
          <pc:docMk/>
          <pc:sldMk cId="0" sldId="1013"/>
        </pc:sldMkLst>
      </pc:sldChg>
      <pc:sldChg chg="add del">
        <pc:chgData name="Mohammed Ameer" userId="0ba69699-a8fd-4d8a-81c0-2d02775d6c8c" providerId="ADAL" clId="{2E56A940-86A1-40CF-B70A-106B71FF27A9}" dt="2022-04-18T10:52:11.924" v="26"/>
        <pc:sldMkLst>
          <pc:docMk/>
          <pc:sldMk cId="0" sldId="1014"/>
        </pc:sldMkLst>
      </pc:sldChg>
      <pc:sldChg chg="add del">
        <pc:chgData name="Mohammed Ameer" userId="0ba69699-a8fd-4d8a-81c0-2d02775d6c8c" providerId="ADAL" clId="{2E56A940-86A1-40CF-B70A-106B71FF27A9}" dt="2022-04-18T10:52:11.924" v="26"/>
        <pc:sldMkLst>
          <pc:docMk/>
          <pc:sldMk cId="0" sldId="1015"/>
        </pc:sldMkLst>
      </pc:sldChg>
      <pc:sldChg chg="add del">
        <pc:chgData name="Mohammed Ameer" userId="0ba69699-a8fd-4d8a-81c0-2d02775d6c8c" providerId="ADAL" clId="{2E56A940-86A1-40CF-B70A-106B71FF27A9}" dt="2022-04-18T10:52:11.924" v="26"/>
        <pc:sldMkLst>
          <pc:docMk/>
          <pc:sldMk cId="0" sldId="1016"/>
        </pc:sldMkLst>
      </pc:sldChg>
      <pc:sldChg chg="add del">
        <pc:chgData name="Mohammed Ameer" userId="0ba69699-a8fd-4d8a-81c0-2d02775d6c8c" providerId="ADAL" clId="{2E56A940-86A1-40CF-B70A-106B71FF27A9}" dt="2022-04-18T10:52:11.924" v="26"/>
        <pc:sldMkLst>
          <pc:docMk/>
          <pc:sldMk cId="0" sldId="1017"/>
        </pc:sldMkLst>
      </pc:sldChg>
      <pc:sldChg chg="add del">
        <pc:chgData name="Mohammed Ameer" userId="0ba69699-a8fd-4d8a-81c0-2d02775d6c8c" providerId="ADAL" clId="{2E56A940-86A1-40CF-B70A-106B71FF27A9}" dt="2022-04-18T10:52:11.924" v="26"/>
        <pc:sldMkLst>
          <pc:docMk/>
          <pc:sldMk cId="0" sldId="1018"/>
        </pc:sldMkLst>
      </pc:sldChg>
      <pc:sldChg chg="add del">
        <pc:chgData name="Mohammed Ameer" userId="0ba69699-a8fd-4d8a-81c0-2d02775d6c8c" providerId="ADAL" clId="{2E56A940-86A1-40CF-B70A-106B71FF27A9}" dt="2022-04-18T10:52:11.924" v="26"/>
        <pc:sldMkLst>
          <pc:docMk/>
          <pc:sldMk cId="0" sldId="1019"/>
        </pc:sldMkLst>
      </pc:sldChg>
      <pc:sldChg chg="add del">
        <pc:chgData name="Mohammed Ameer" userId="0ba69699-a8fd-4d8a-81c0-2d02775d6c8c" providerId="ADAL" clId="{2E56A940-86A1-40CF-B70A-106B71FF27A9}" dt="2022-04-18T10:52:11.924" v="26"/>
        <pc:sldMkLst>
          <pc:docMk/>
          <pc:sldMk cId="0" sldId="1020"/>
        </pc:sldMkLst>
      </pc:sldChg>
      <pc:sldChg chg="add del">
        <pc:chgData name="Mohammed Ameer" userId="0ba69699-a8fd-4d8a-81c0-2d02775d6c8c" providerId="ADAL" clId="{2E56A940-86A1-40CF-B70A-106B71FF27A9}" dt="2022-04-18T10:52:11.924" v="26"/>
        <pc:sldMkLst>
          <pc:docMk/>
          <pc:sldMk cId="0" sldId="1021"/>
        </pc:sldMkLst>
      </pc:sldChg>
      <pc:sldChg chg="add del">
        <pc:chgData name="Mohammed Ameer" userId="0ba69699-a8fd-4d8a-81c0-2d02775d6c8c" providerId="ADAL" clId="{2E56A940-86A1-40CF-B70A-106B71FF27A9}" dt="2022-04-18T10:52:11.924" v="26"/>
        <pc:sldMkLst>
          <pc:docMk/>
          <pc:sldMk cId="0" sldId="1022"/>
        </pc:sldMkLst>
      </pc:sldChg>
      <pc:sldChg chg="add del">
        <pc:chgData name="Mohammed Ameer" userId="0ba69699-a8fd-4d8a-81c0-2d02775d6c8c" providerId="ADAL" clId="{2E56A940-86A1-40CF-B70A-106B71FF27A9}" dt="2022-04-18T10:52:11.924" v="26"/>
        <pc:sldMkLst>
          <pc:docMk/>
          <pc:sldMk cId="0" sldId="1023"/>
        </pc:sldMkLst>
      </pc:sldChg>
      <pc:sldChg chg="add del">
        <pc:chgData name="Mohammed Ameer" userId="0ba69699-a8fd-4d8a-81c0-2d02775d6c8c" providerId="ADAL" clId="{2E56A940-86A1-40CF-B70A-106B71FF27A9}" dt="2022-04-18T10:52:11.924" v="26"/>
        <pc:sldMkLst>
          <pc:docMk/>
          <pc:sldMk cId="0" sldId="1024"/>
        </pc:sldMkLst>
      </pc:sldChg>
      <pc:sldChg chg="add del">
        <pc:chgData name="Mohammed Ameer" userId="0ba69699-a8fd-4d8a-81c0-2d02775d6c8c" providerId="ADAL" clId="{2E56A940-86A1-40CF-B70A-106B71FF27A9}" dt="2022-04-18T10:52:11.924" v="26"/>
        <pc:sldMkLst>
          <pc:docMk/>
          <pc:sldMk cId="0" sldId="1025"/>
        </pc:sldMkLst>
      </pc:sldChg>
      <pc:sldChg chg="add del">
        <pc:chgData name="Mohammed Ameer" userId="0ba69699-a8fd-4d8a-81c0-2d02775d6c8c" providerId="ADAL" clId="{2E56A940-86A1-40CF-B70A-106B71FF27A9}" dt="2022-04-18T10:52:11.924" v="26"/>
        <pc:sldMkLst>
          <pc:docMk/>
          <pc:sldMk cId="0" sldId="1026"/>
        </pc:sldMkLst>
      </pc:sldChg>
      <pc:sldChg chg="add del">
        <pc:chgData name="Mohammed Ameer" userId="0ba69699-a8fd-4d8a-81c0-2d02775d6c8c" providerId="ADAL" clId="{2E56A940-86A1-40CF-B70A-106B71FF27A9}" dt="2022-04-18T10:52:11.924" v="26"/>
        <pc:sldMkLst>
          <pc:docMk/>
          <pc:sldMk cId="0" sldId="1027"/>
        </pc:sldMkLst>
      </pc:sldChg>
      <pc:sldChg chg="add del">
        <pc:chgData name="Mohammed Ameer" userId="0ba69699-a8fd-4d8a-81c0-2d02775d6c8c" providerId="ADAL" clId="{2E56A940-86A1-40CF-B70A-106B71FF27A9}" dt="2022-04-18T10:52:11.924" v="26"/>
        <pc:sldMkLst>
          <pc:docMk/>
          <pc:sldMk cId="0" sldId="1028"/>
        </pc:sldMkLst>
      </pc:sldChg>
      <pc:sldChg chg="add del">
        <pc:chgData name="Mohammed Ameer" userId="0ba69699-a8fd-4d8a-81c0-2d02775d6c8c" providerId="ADAL" clId="{2E56A940-86A1-40CF-B70A-106B71FF27A9}" dt="2022-04-18T10:52:11.924" v="26"/>
        <pc:sldMkLst>
          <pc:docMk/>
          <pc:sldMk cId="0" sldId="1029"/>
        </pc:sldMkLst>
      </pc:sldChg>
      <pc:sldChg chg="add del">
        <pc:chgData name="Mohammed Ameer" userId="0ba69699-a8fd-4d8a-81c0-2d02775d6c8c" providerId="ADAL" clId="{2E56A940-86A1-40CF-B70A-106B71FF27A9}" dt="2022-04-18T10:52:11.924" v="26"/>
        <pc:sldMkLst>
          <pc:docMk/>
          <pc:sldMk cId="0" sldId="1030"/>
        </pc:sldMkLst>
      </pc:sldChg>
      <pc:sldChg chg="add del">
        <pc:chgData name="Mohammed Ameer" userId="0ba69699-a8fd-4d8a-81c0-2d02775d6c8c" providerId="ADAL" clId="{2E56A940-86A1-40CF-B70A-106B71FF27A9}" dt="2022-04-18T10:52:11.924" v="26"/>
        <pc:sldMkLst>
          <pc:docMk/>
          <pc:sldMk cId="0" sldId="1031"/>
        </pc:sldMkLst>
      </pc:sldChg>
      <pc:sldChg chg="add del">
        <pc:chgData name="Mohammed Ameer" userId="0ba69699-a8fd-4d8a-81c0-2d02775d6c8c" providerId="ADAL" clId="{2E56A940-86A1-40CF-B70A-106B71FF27A9}" dt="2022-04-18T10:52:11.924" v="26"/>
        <pc:sldMkLst>
          <pc:docMk/>
          <pc:sldMk cId="0" sldId="1032"/>
        </pc:sldMkLst>
      </pc:sldChg>
      <pc:sldChg chg="add del">
        <pc:chgData name="Mohammed Ameer" userId="0ba69699-a8fd-4d8a-81c0-2d02775d6c8c" providerId="ADAL" clId="{2E56A940-86A1-40CF-B70A-106B71FF27A9}" dt="2022-04-18T10:52:11.924" v="26"/>
        <pc:sldMkLst>
          <pc:docMk/>
          <pc:sldMk cId="0" sldId="1033"/>
        </pc:sldMkLst>
      </pc:sldChg>
      <pc:sldChg chg="add del">
        <pc:chgData name="Mohammed Ameer" userId="0ba69699-a8fd-4d8a-81c0-2d02775d6c8c" providerId="ADAL" clId="{2E56A940-86A1-40CF-B70A-106B71FF27A9}" dt="2022-04-18T10:52:11.924" v="26"/>
        <pc:sldMkLst>
          <pc:docMk/>
          <pc:sldMk cId="0" sldId="1034"/>
        </pc:sldMkLst>
      </pc:sldChg>
      <pc:sldChg chg="add del">
        <pc:chgData name="Mohammed Ameer" userId="0ba69699-a8fd-4d8a-81c0-2d02775d6c8c" providerId="ADAL" clId="{2E56A940-86A1-40CF-B70A-106B71FF27A9}" dt="2022-04-18T10:52:11.924" v="26"/>
        <pc:sldMkLst>
          <pc:docMk/>
          <pc:sldMk cId="0" sldId="1035"/>
        </pc:sldMkLst>
      </pc:sldChg>
      <pc:sldChg chg="add del">
        <pc:chgData name="Mohammed Ameer" userId="0ba69699-a8fd-4d8a-81c0-2d02775d6c8c" providerId="ADAL" clId="{2E56A940-86A1-40CF-B70A-106B71FF27A9}" dt="2022-04-18T10:52:11.924" v="26"/>
        <pc:sldMkLst>
          <pc:docMk/>
          <pc:sldMk cId="0" sldId="1036"/>
        </pc:sldMkLst>
      </pc:sldChg>
      <pc:sldChg chg="add del">
        <pc:chgData name="Mohammed Ameer" userId="0ba69699-a8fd-4d8a-81c0-2d02775d6c8c" providerId="ADAL" clId="{2E56A940-86A1-40CF-B70A-106B71FF27A9}" dt="2022-04-18T10:52:11.924" v="26"/>
        <pc:sldMkLst>
          <pc:docMk/>
          <pc:sldMk cId="0" sldId="1037"/>
        </pc:sldMkLst>
      </pc:sldChg>
      <pc:sldChg chg="add del">
        <pc:chgData name="Mohammed Ameer" userId="0ba69699-a8fd-4d8a-81c0-2d02775d6c8c" providerId="ADAL" clId="{2E56A940-86A1-40CF-B70A-106B71FF27A9}" dt="2022-04-18T10:52:11.924" v="26"/>
        <pc:sldMkLst>
          <pc:docMk/>
          <pc:sldMk cId="0" sldId="1038"/>
        </pc:sldMkLst>
      </pc:sldChg>
      <pc:sldChg chg="add del">
        <pc:chgData name="Mohammed Ameer" userId="0ba69699-a8fd-4d8a-81c0-2d02775d6c8c" providerId="ADAL" clId="{2E56A940-86A1-40CF-B70A-106B71FF27A9}" dt="2022-04-18T10:52:11.924" v="26"/>
        <pc:sldMkLst>
          <pc:docMk/>
          <pc:sldMk cId="0" sldId="1039"/>
        </pc:sldMkLst>
      </pc:sldChg>
      <pc:sldChg chg="add del">
        <pc:chgData name="Mohammed Ameer" userId="0ba69699-a8fd-4d8a-81c0-2d02775d6c8c" providerId="ADAL" clId="{2E56A940-86A1-40CF-B70A-106B71FF27A9}" dt="2022-04-18T10:52:11.924" v="26"/>
        <pc:sldMkLst>
          <pc:docMk/>
          <pc:sldMk cId="0" sldId="1040"/>
        </pc:sldMkLst>
      </pc:sldChg>
      <pc:sldChg chg="add">
        <pc:chgData name="Mohammed Ameer" userId="0ba69699-a8fd-4d8a-81c0-2d02775d6c8c" providerId="ADAL" clId="{2E56A940-86A1-40CF-B70A-106B71FF27A9}" dt="2022-04-18T10:52:11.924" v="26"/>
        <pc:sldMkLst>
          <pc:docMk/>
          <pc:sldMk cId="0" sldId="1041"/>
        </pc:sldMkLst>
      </pc:sldChg>
      <pc:sldChg chg="delSp modSp add mod">
        <pc:chgData name="Mohammed Ameer" userId="0ba69699-a8fd-4d8a-81c0-2d02775d6c8c" providerId="ADAL" clId="{2E56A940-86A1-40CF-B70A-106B71FF27A9}" dt="2022-05-05T10:23:03.843" v="905" actId="478"/>
        <pc:sldMkLst>
          <pc:docMk/>
          <pc:sldMk cId="216872057" sldId="1042"/>
        </pc:sldMkLst>
        <pc:spChg chg="mod">
          <ac:chgData name="Mohammed Ameer" userId="0ba69699-a8fd-4d8a-81c0-2d02775d6c8c" providerId="ADAL" clId="{2E56A940-86A1-40CF-B70A-106B71FF27A9}" dt="2022-05-05T10:22:19.037" v="879" actId="20577"/>
          <ac:spMkLst>
            <pc:docMk/>
            <pc:sldMk cId="216872057" sldId="1042"/>
            <ac:spMk id="2" creationId="{00000000-0000-0000-0000-000000000000}"/>
          </ac:spMkLst>
        </pc:spChg>
        <pc:spChg chg="mod">
          <ac:chgData name="Mohammed Ameer" userId="0ba69699-a8fd-4d8a-81c0-2d02775d6c8c" providerId="ADAL" clId="{2E56A940-86A1-40CF-B70A-106B71FF27A9}" dt="2022-05-05T10:23:01.400" v="904" actId="20577"/>
          <ac:spMkLst>
            <pc:docMk/>
            <pc:sldMk cId="216872057" sldId="1042"/>
            <ac:spMk id="3" creationId="{00000000-0000-0000-0000-000000000000}"/>
          </ac:spMkLst>
        </pc:spChg>
        <pc:spChg chg="mod">
          <ac:chgData name="Mohammed Ameer" userId="0ba69699-a8fd-4d8a-81c0-2d02775d6c8c" providerId="ADAL" clId="{2E56A940-86A1-40CF-B70A-106B71FF27A9}" dt="2022-05-05T10:22:47.309" v="886" actId="20577"/>
          <ac:spMkLst>
            <pc:docMk/>
            <pc:sldMk cId="216872057" sldId="1042"/>
            <ac:spMk id="4" creationId="{00000000-0000-0000-0000-000000000000}"/>
          </ac:spMkLst>
        </pc:spChg>
        <pc:picChg chg="del">
          <ac:chgData name="Mohammed Ameer" userId="0ba69699-a8fd-4d8a-81c0-2d02775d6c8c" providerId="ADAL" clId="{2E56A940-86A1-40CF-B70A-106B71FF27A9}" dt="2022-05-05T10:23:03.843" v="905" actId="478"/>
          <ac:picMkLst>
            <pc:docMk/>
            <pc:sldMk cId="216872057" sldId="1042"/>
            <ac:picMk id="5" creationId="{00000000-0000-0000-0000-000000000000}"/>
          </ac:picMkLst>
        </pc:picChg>
      </pc:sldChg>
      <pc:sldChg chg="addSp delSp modSp add mod">
        <pc:chgData name="Mohammed Ameer" userId="0ba69699-a8fd-4d8a-81c0-2d02775d6c8c" providerId="ADAL" clId="{2E56A940-86A1-40CF-B70A-106B71FF27A9}" dt="2022-05-05T10:25:57.520" v="917" actId="20577"/>
        <pc:sldMkLst>
          <pc:docMk/>
          <pc:sldMk cId="1794785475" sldId="1043"/>
        </pc:sldMkLst>
        <pc:spChg chg="add del mod">
          <ac:chgData name="Mohammed Ameer" userId="0ba69699-a8fd-4d8a-81c0-2d02775d6c8c" providerId="ADAL" clId="{2E56A940-86A1-40CF-B70A-106B71FF27A9}" dt="2022-05-05T10:25:57.520" v="917" actId="20577"/>
          <ac:spMkLst>
            <pc:docMk/>
            <pc:sldMk cId="1794785475" sldId="1043"/>
            <ac:spMk id="4" creationId="{00000000-0000-0000-0000-000000000000}"/>
          </ac:spMkLst>
        </pc:spChg>
        <pc:spChg chg="add del">
          <ac:chgData name="Mohammed Ameer" userId="0ba69699-a8fd-4d8a-81c0-2d02775d6c8c" providerId="ADAL" clId="{2E56A940-86A1-40CF-B70A-106B71FF27A9}" dt="2022-05-05T10:24:14.591" v="912" actId="22"/>
          <ac:spMkLst>
            <pc:docMk/>
            <pc:sldMk cId="1794785475" sldId="1043"/>
            <ac:spMk id="7" creationId="{E0B7E8D0-3541-42B3-205C-131A35A54463}"/>
          </ac:spMkLst>
        </pc:spChg>
      </pc:sldChg>
      <pc:sldChg chg="modSp add mod">
        <pc:chgData name="Mohammed Ameer" userId="0ba69699-a8fd-4d8a-81c0-2d02775d6c8c" providerId="ADAL" clId="{2E56A940-86A1-40CF-B70A-106B71FF27A9}" dt="2022-05-05T10:26:53.844" v="982" actId="1035"/>
        <pc:sldMkLst>
          <pc:docMk/>
          <pc:sldMk cId="1592603668" sldId="1044"/>
        </pc:sldMkLst>
        <pc:spChg chg="mod">
          <ac:chgData name="Mohammed Ameer" userId="0ba69699-a8fd-4d8a-81c0-2d02775d6c8c" providerId="ADAL" clId="{2E56A940-86A1-40CF-B70A-106B71FF27A9}" dt="2022-05-05T10:26:46.108" v="948" actId="1035"/>
          <ac:spMkLst>
            <pc:docMk/>
            <pc:sldMk cId="1592603668" sldId="1044"/>
            <ac:spMk id="3" creationId="{00000000-0000-0000-0000-000000000000}"/>
          </ac:spMkLst>
        </pc:spChg>
        <pc:spChg chg="mod">
          <ac:chgData name="Mohammed Ameer" userId="0ba69699-a8fd-4d8a-81c0-2d02775d6c8c" providerId="ADAL" clId="{2E56A940-86A1-40CF-B70A-106B71FF27A9}" dt="2022-05-05T10:26:53.844" v="982" actId="1035"/>
          <ac:spMkLst>
            <pc:docMk/>
            <pc:sldMk cId="1592603668" sldId="1044"/>
            <ac:spMk id="4" creationId="{00000000-0000-0000-0000-000000000000}"/>
          </ac:spMkLst>
        </pc:spChg>
      </pc:sldChg>
      <pc:sldChg chg="addSp delSp modSp add mod">
        <pc:chgData name="Mohammed Ameer" userId="0ba69699-a8fd-4d8a-81c0-2d02775d6c8c" providerId="ADAL" clId="{2E56A940-86A1-40CF-B70A-106B71FF27A9}" dt="2022-05-05T10:28:36.354" v="1000" actId="20577"/>
        <pc:sldMkLst>
          <pc:docMk/>
          <pc:sldMk cId="1432263537" sldId="1045"/>
        </pc:sldMkLst>
        <pc:spChg chg="mod">
          <ac:chgData name="Mohammed Ameer" userId="0ba69699-a8fd-4d8a-81c0-2d02775d6c8c" providerId="ADAL" clId="{2E56A940-86A1-40CF-B70A-106B71FF27A9}" dt="2022-05-05T10:27:47.713" v="985" actId="14100"/>
          <ac:spMkLst>
            <pc:docMk/>
            <pc:sldMk cId="1432263537" sldId="1045"/>
            <ac:spMk id="2" creationId="{00000000-0000-0000-0000-000000000000}"/>
          </ac:spMkLst>
        </pc:spChg>
        <pc:spChg chg="add del mod">
          <ac:chgData name="Mohammed Ameer" userId="0ba69699-a8fd-4d8a-81c0-2d02775d6c8c" providerId="ADAL" clId="{2E56A940-86A1-40CF-B70A-106B71FF27A9}" dt="2022-05-05T10:28:36.354" v="1000" actId="20577"/>
          <ac:spMkLst>
            <pc:docMk/>
            <pc:sldMk cId="1432263537" sldId="1045"/>
            <ac:spMk id="4" creationId="{00000000-0000-0000-0000-000000000000}"/>
          </ac:spMkLst>
        </pc:spChg>
      </pc:sldChg>
      <pc:sldChg chg="new">
        <pc:chgData name="Mohammed Ameer" userId="0ba69699-a8fd-4d8a-81c0-2d02775d6c8c" providerId="ADAL" clId="{2E56A940-86A1-40CF-B70A-106B71FF27A9}" dt="2022-05-05T10:29:34.930" v="1001" actId="680"/>
        <pc:sldMkLst>
          <pc:docMk/>
          <pc:sldMk cId="68672272" sldId="1046"/>
        </pc:sldMkLst>
      </pc:sldChg>
      <pc:sldChg chg="addSp modSp add mod">
        <pc:chgData name="Mohammed Ameer" userId="0ba69699-a8fd-4d8a-81c0-2d02775d6c8c" providerId="ADAL" clId="{2E56A940-86A1-40CF-B70A-106B71FF27A9}" dt="2022-05-05T10:30:16.984" v="1010" actId="207"/>
        <pc:sldMkLst>
          <pc:docMk/>
          <pc:sldMk cId="4168596199" sldId="1047"/>
        </pc:sldMkLst>
        <pc:spChg chg="mod">
          <ac:chgData name="Mohammed Ameer" userId="0ba69699-a8fd-4d8a-81c0-2d02775d6c8c" providerId="ADAL" clId="{2E56A940-86A1-40CF-B70A-106B71FF27A9}" dt="2022-05-05T10:29:54.075" v="1007" actId="20577"/>
          <ac:spMkLst>
            <pc:docMk/>
            <pc:sldMk cId="4168596199" sldId="1047"/>
            <ac:spMk id="4" creationId="{00000000-0000-0000-0000-000000000000}"/>
          </ac:spMkLst>
        </pc:spChg>
        <pc:spChg chg="add mod">
          <ac:chgData name="Mohammed Ameer" userId="0ba69699-a8fd-4d8a-81c0-2d02775d6c8c" providerId="ADAL" clId="{2E56A940-86A1-40CF-B70A-106B71FF27A9}" dt="2022-05-05T10:30:16.984" v="1010" actId="207"/>
          <ac:spMkLst>
            <pc:docMk/>
            <pc:sldMk cId="4168596199" sldId="1047"/>
            <ac:spMk id="5" creationId="{DD376D5B-D00F-04CA-5F7B-F0C2BBB78C07}"/>
          </ac:spMkLst>
        </pc:spChg>
      </pc:sldChg>
      <pc:sldChg chg="addSp delSp modSp add mod">
        <pc:chgData name="Mohammed Ameer" userId="0ba69699-a8fd-4d8a-81c0-2d02775d6c8c" providerId="ADAL" clId="{2E56A940-86A1-40CF-B70A-106B71FF27A9}" dt="2022-05-05T10:31:24.669" v="1020" actId="22"/>
        <pc:sldMkLst>
          <pc:docMk/>
          <pc:sldMk cId="2807726332" sldId="1048"/>
        </pc:sldMkLst>
        <pc:spChg chg="mod">
          <ac:chgData name="Mohammed Ameer" userId="0ba69699-a8fd-4d8a-81c0-2d02775d6c8c" providerId="ADAL" clId="{2E56A940-86A1-40CF-B70A-106B71FF27A9}" dt="2022-05-05T10:30:45.580" v="1013" actId="14100"/>
          <ac:spMkLst>
            <pc:docMk/>
            <pc:sldMk cId="2807726332" sldId="1048"/>
            <ac:spMk id="2" creationId="{00000000-0000-0000-0000-000000000000}"/>
          </ac:spMkLst>
        </pc:spChg>
        <pc:spChg chg="mod">
          <ac:chgData name="Mohammed Ameer" userId="0ba69699-a8fd-4d8a-81c0-2d02775d6c8c" providerId="ADAL" clId="{2E56A940-86A1-40CF-B70A-106B71FF27A9}" dt="2022-05-05T10:31:04.354" v="1016" actId="5793"/>
          <ac:spMkLst>
            <pc:docMk/>
            <pc:sldMk cId="2807726332" sldId="1048"/>
            <ac:spMk id="4" creationId="{00000000-0000-0000-0000-000000000000}"/>
          </ac:spMkLst>
        </pc:spChg>
        <pc:spChg chg="del">
          <ac:chgData name="Mohammed Ameer" userId="0ba69699-a8fd-4d8a-81c0-2d02775d6c8c" providerId="ADAL" clId="{2E56A940-86A1-40CF-B70A-106B71FF27A9}" dt="2022-05-05T10:31:01.329" v="1015" actId="478"/>
          <ac:spMkLst>
            <pc:docMk/>
            <pc:sldMk cId="2807726332" sldId="1048"/>
            <ac:spMk id="5" creationId="{DD376D5B-D00F-04CA-5F7B-F0C2BBB78C07}"/>
          </ac:spMkLst>
        </pc:spChg>
        <pc:spChg chg="add del">
          <ac:chgData name="Mohammed Ameer" userId="0ba69699-a8fd-4d8a-81c0-2d02775d6c8c" providerId="ADAL" clId="{2E56A940-86A1-40CF-B70A-106B71FF27A9}" dt="2022-05-05T10:31:22.830" v="1018" actId="22"/>
          <ac:spMkLst>
            <pc:docMk/>
            <pc:sldMk cId="2807726332" sldId="1048"/>
            <ac:spMk id="8" creationId="{4625525F-5E64-DB5E-CDA0-944AFB9A4B8F}"/>
          </ac:spMkLst>
        </pc:spChg>
        <pc:spChg chg="add del">
          <ac:chgData name="Mohammed Ameer" userId="0ba69699-a8fd-4d8a-81c0-2d02775d6c8c" providerId="ADAL" clId="{2E56A940-86A1-40CF-B70A-106B71FF27A9}" dt="2022-05-05T10:31:24.669" v="1020" actId="22"/>
          <ac:spMkLst>
            <pc:docMk/>
            <pc:sldMk cId="2807726332" sldId="1048"/>
            <ac:spMk id="10" creationId="{3FBA0F26-3570-A6BE-449D-C3ED5972B533}"/>
          </ac:spMkLst>
        </pc:spChg>
      </pc:sldChg>
      <pc:sldChg chg="addSp modSp add mod">
        <pc:chgData name="Mohammed Ameer" userId="0ba69699-a8fd-4d8a-81c0-2d02775d6c8c" providerId="ADAL" clId="{2E56A940-86A1-40CF-B70A-106B71FF27A9}" dt="2022-05-05T10:32:26.871" v="1034" actId="20577"/>
        <pc:sldMkLst>
          <pc:docMk/>
          <pc:sldMk cId="1689652078" sldId="1049"/>
        </pc:sldMkLst>
        <pc:spChg chg="mod">
          <ac:chgData name="Mohammed Ameer" userId="0ba69699-a8fd-4d8a-81c0-2d02775d6c8c" providerId="ADAL" clId="{2E56A940-86A1-40CF-B70A-106B71FF27A9}" dt="2022-05-05T10:32:26.871" v="1034" actId="20577"/>
          <ac:spMkLst>
            <pc:docMk/>
            <pc:sldMk cId="1689652078" sldId="1049"/>
            <ac:spMk id="4" creationId="{00000000-0000-0000-0000-000000000000}"/>
          </ac:spMkLst>
        </pc:spChg>
        <pc:picChg chg="add mod">
          <ac:chgData name="Mohammed Ameer" userId="0ba69699-a8fd-4d8a-81c0-2d02775d6c8c" providerId="ADAL" clId="{2E56A940-86A1-40CF-B70A-106B71FF27A9}" dt="2022-05-05T10:32:11.378" v="1028" actId="1076"/>
          <ac:picMkLst>
            <pc:docMk/>
            <pc:sldMk cId="1689652078" sldId="1049"/>
            <ac:picMk id="7" creationId="{EAA83BEC-89CB-9C2B-67D0-2D8E2CF23815}"/>
          </ac:picMkLst>
        </pc:picChg>
      </pc:sldChg>
      <pc:sldChg chg="delSp modSp add mod">
        <pc:chgData name="Mohammed Ameer" userId="0ba69699-a8fd-4d8a-81c0-2d02775d6c8c" providerId="ADAL" clId="{2E56A940-86A1-40CF-B70A-106B71FF27A9}" dt="2022-05-05T10:33:44.757" v="1047" actId="14100"/>
        <pc:sldMkLst>
          <pc:docMk/>
          <pc:sldMk cId="2636785727" sldId="1050"/>
        </pc:sldMkLst>
        <pc:spChg chg="mod">
          <ac:chgData name="Mohammed Ameer" userId="0ba69699-a8fd-4d8a-81c0-2d02775d6c8c" providerId="ADAL" clId="{2E56A940-86A1-40CF-B70A-106B71FF27A9}" dt="2022-05-05T10:33:44.757" v="1047" actId="14100"/>
          <ac:spMkLst>
            <pc:docMk/>
            <pc:sldMk cId="2636785727" sldId="1050"/>
            <ac:spMk id="4" creationId="{00000000-0000-0000-0000-000000000000}"/>
          </ac:spMkLst>
        </pc:spChg>
        <pc:picChg chg="del">
          <ac:chgData name="Mohammed Ameer" userId="0ba69699-a8fd-4d8a-81c0-2d02775d6c8c" providerId="ADAL" clId="{2E56A940-86A1-40CF-B70A-106B71FF27A9}" dt="2022-05-05T10:33:02.187" v="1039" actId="478"/>
          <ac:picMkLst>
            <pc:docMk/>
            <pc:sldMk cId="2636785727" sldId="1050"/>
            <ac:picMk id="7" creationId="{EAA83BEC-89CB-9C2B-67D0-2D8E2CF23815}"/>
          </ac:picMkLst>
        </pc:picChg>
      </pc:sldChg>
      <pc:sldChg chg="modSp add mod">
        <pc:chgData name="Mohammed Ameer" userId="0ba69699-a8fd-4d8a-81c0-2d02775d6c8c" providerId="ADAL" clId="{2E56A940-86A1-40CF-B70A-106B71FF27A9}" dt="2022-05-05T10:38:30.025" v="1074" actId="14100"/>
        <pc:sldMkLst>
          <pc:docMk/>
          <pc:sldMk cId="723486659" sldId="1051"/>
        </pc:sldMkLst>
        <pc:spChg chg="mod">
          <ac:chgData name="Mohammed Ameer" userId="0ba69699-a8fd-4d8a-81c0-2d02775d6c8c" providerId="ADAL" clId="{2E56A940-86A1-40CF-B70A-106B71FF27A9}" dt="2022-05-05T10:38:10.482" v="1071" actId="20577"/>
          <ac:spMkLst>
            <pc:docMk/>
            <pc:sldMk cId="723486659" sldId="1051"/>
            <ac:spMk id="2" creationId="{00000000-0000-0000-0000-000000000000}"/>
          </ac:spMkLst>
        </pc:spChg>
        <pc:spChg chg="mod">
          <ac:chgData name="Mohammed Ameer" userId="0ba69699-a8fd-4d8a-81c0-2d02775d6c8c" providerId="ADAL" clId="{2E56A940-86A1-40CF-B70A-106B71FF27A9}" dt="2022-05-05T10:38:30.025" v="1074" actId="14100"/>
          <ac:spMkLst>
            <pc:docMk/>
            <pc:sldMk cId="723486659" sldId="1051"/>
            <ac:spMk id="4" creationId="{00000000-0000-0000-0000-000000000000}"/>
          </ac:spMkLst>
        </pc:spChg>
      </pc:sldChg>
      <pc:sldChg chg="addSp modSp add mod">
        <pc:chgData name="Mohammed Ameer" userId="0ba69699-a8fd-4d8a-81c0-2d02775d6c8c" providerId="ADAL" clId="{2E56A940-86A1-40CF-B70A-106B71FF27A9}" dt="2022-05-05T10:41:50.793" v="1196" actId="20577"/>
        <pc:sldMkLst>
          <pc:docMk/>
          <pc:sldMk cId="849151907" sldId="1052"/>
        </pc:sldMkLst>
        <pc:spChg chg="mod">
          <ac:chgData name="Mohammed Ameer" userId="0ba69699-a8fd-4d8a-81c0-2d02775d6c8c" providerId="ADAL" clId="{2E56A940-86A1-40CF-B70A-106B71FF27A9}" dt="2022-05-05T10:41:34.563" v="1190" actId="20577"/>
          <ac:spMkLst>
            <pc:docMk/>
            <pc:sldMk cId="849151907" sldId="1052"/>
            <ac:spMk id="4" creationId="{00000000-0000-0000-0000-000000000000}"/>
          </ac:spMkLst>
        </pc:spChg>
        <pc:spChg chg="add mod">
          <ac:chgData name="Mohammed Ameer" userId="0ba69699-a8fd-4d8a-81c0-2d02775d6c8c" providerId="ADAL" clId="{2E56A940-86A1-40CF-B70A-106B71FF27A9}" dt="2022-05-05T10:41:50.793" v="1196" actId="20577"/>
          <ac:spMkLst>
            <pc:docMk/>
            <pc:sldMk cId="849151907" sldId="1052"/>
            <ac:spMk id="7" creationId="{EE20ECF9-4D69-2523-6974-6DC6DE3DD72C}"/>
          </ac:spMkLst>
        </pc:spChg>
      </pc:sldChg>
      <pc:sldChg chg="addSp delSp modSp add mod">
        <pc:chgData name="Mohammed Ameer" userId="0ba69699-a8fd-4d8a-81c0-2d02775d6c8c" providerId="ADAL" clId="{2E56A940-86A1-40CF-B70A-106B71FF27A9}" dt="2022-05-05T10:43:23.097" v="1221" actId="20577"/>
        <pc:sldMkLst>
          <pc:docMk/>
          <pc:sldMk cId="1612039090" sldId="1053"/>
        </pc:sldMkLst>
        <pc:spChg chg="mod">
          <ac:chgData name="Mohammed Ameer" userId="0ba69699-a8fd-4d8a-81c0-2d02775d6c8c" providerId="ADAL" clId="{2E56A940-86A1-40CF-B70A-106B71FF27A9}" dt="2022-05-05T10:43:23.097" v="1221" actId="20577"/>
          <ac:spMkLst>
            <pc:docMk/>
            <pc:sldMk cId="1612039090" sldId="1053"/>
            <ac:spMk id="2" creationId="{00000000-0000-0000-0000-000000000000}"/>
          </ac:spMkLst>
        </pc:spChg>
        <pc:spChg chg="mod">
          <ac:chgData name="Mohammed Ameer" userId="0ba69699-a8fd-4d8a-81c0-2d02775d6c8c" providerId="ADAL" clId="{2E56A940-86A1-40CF-B70A-106B71FF27A9}" dt="2022-05-05T10:42:26.685" v="1201" actId="20577"/>
          <ac:spMkLst>
            <pc:docMk/>
            <pc:sldMk cId="1612039090" sldId="1053"/>
            <ac:spMk id="4" creationId="{00000000-0000-0000-0000-000000000000}"/>
          </ac:spMkLst>
        </pc:spChg>
        <pc:spChg chg="add del">
          <ac:chgData name="Mohammed Ameer" userId="0ba69699-a8fd-4d8a-81c0-2d02775d6c8c" providerId="ADAL" clId="{2E56A940-86A1-40CF-B70A-106B71FF27A9}" dt="2022-05-05T10:42:41.636" v="1204"/>
          <ac:spMkLst>
            <pc:docMk/>
            <pc:sldMk cId="1612039090" sldId="1053"/>
            <ac:spMk id="5" creationId="{5D9CDCAE-361C-7032-19CD-05A893B8D2B8}"/>
          </ac:spMkLst>
        </pc:spChg>
        <pc:spChg chg="del">
          <ac:chgData name="Mohammed Ameer" userId="0ba69699-a8fd-4d8a-81c0-2d02775d6c8c" providerId="ADAL" clId="{2E56A940-86A1-40CF-B70A-106B71FF27A9}" dt="2022-05-05T10:42:30.428" v="1202" actId="478"/>
          <ac:spMkLst>
            <pc:docMk/>
            <pc:sldMk cId="1612039090" sldId="1053"/>
            <ac:spMk id="7" creationId="{EE20ECF9-4D69-2523-6974-6DC6DE3DD72C}"/>
          </ac:spMkLst>
        </pc:spChg>
        <pc:spChg chg="add del">
          <ac:chgData name="Mohammed Ameer" userId="0ba69699-a8fd-4d8a-81c0-2d02775d6c8c" providerId="ADAL" clId="{2E56A940-86A1-40CF-B70A-106B71FF27A9}" dt="2022-05-05T10:42:55.569" v="1206"/>
          <ac:spMkLst>
            <pc:docMk/>
            <pc:sldMk cId="1612039090" sldId="1053"/>
            <ac:spMk id="8" creationId="{76E71AF8-A194-407F-6920-E7FB5DE403A3}"/>
          </ac:spMkLst>
        </pc:spChg>
        <pc:picChg chg="add mod">
          <ac:chgData name="Mohammed Ameer" userId="0ba69699-a8fd-4d8a-81c0-2d02775d6c8c" providerId="ADAL" clId="{2E56A940-86A1-40CF-B70A-106B71FF27A9}" dt="2022-05-05T10:43:12.948" v="1208" actId="1076"/>
          <ac:picMkLst>
            <pc:docMk/>
            <pc:sldMk cId="1612039090" sldId="1053"/>
            <ac:picMk id="10" creationId="{5A21B29A-2CD8-24A8-C2D2-EE2F029FDFD3}"/>
          </ac:picMkLst>
        </pc:picChg>
      </pc:sldChg>
      <pc:sldChg chg="addSp delSp modSp add mod">
        <pc:chgData name="Mohammed Ameer" userId="0ba69699-a8fd-4d8a-81c0-2d02775d6c8c" providerId="ADAL" clId="{2E56A940-86A1-40CF-B70A-106B71FF27A9}" dt="2022-05-05T10:48:00.402" v="1248" actId="20577"/>
        <pc:sldMkLst>
          <pc:docMk/>
          <pc:sldMk cId="517193336" sldId="1054"/>
        </pc:sldMkLst>
        <pc:spChg chg="mod">
          <ac:chgData name="Mohammed Ameer" userId="0ba69699-a8fd-4d8a-81c0-2d02775d6c8c" providerId="ADAL" clId="{2E56A940-86A1-40CF-B70A-106B71FF27A9}" dt="2022-05-05T10:47:21.094" v="1241" actId="20577"/>
          <ac:spMkLst>
            <pc:docMk/>
            <pc:sldMk cId="517193336" sldId="1054"/>
            <ac:spMk id="2" creationId="{00000000-0000-0000-0000-000000000000}"/>
          </ac:spMkLst>
        </pc:spChg>
        <pc:spChg chg="mod">
          <ac:chgData name="Mohammed Ameer" userId="0ba69699-a8fd-4d8a-81c0-2d02775d6c8c" providerId="ADAL" clId="{2E56A940-86A1-40CF-B70A-106B71FF27A9}" dt="2022-05-05T10:48:00.402" v="1248" actId="20577"/>
          <ac:spMkLst>
            <pc:docMk/>
            <pc:sldMk cId="517193336" sldId="1054"/>
            <ac:spMk id="4" creationId="{00000000-0000-0000-0000-000000000000}"/>
          </ac:spMkLst>
        </pc:spChg>
        <pc:picChg chg="add mod">
          <ac:chgData name="Mohammed Ameer" userId="0ba69699-a8fd-4d8a-81c0-2d02775d6c8c" providerId="ADAL" clId="{2E56A940-86A1-40CF-B70A-106B71FF27A9}" dt="2022-05-05T10:47:56.843" v="1247" actId="1076"/>
          <ac:picMkLst>
            <pc:docMk/>
            <pc:sldMk cId="517193336" sldId="1054"/>
            <ac:picMk id="7" creationId="{FFC68C5C-5B6F-411F-6987-0C668E229231}"/>
          </ac:picMkLst>
        </pc:picChg>
        <pc:picChg chg="del">
          <ac:chgData name="Mohammed Ameer" userId="0ba69699-a8fd-4d8a-81c0-2d02775d6c8c" providerId="ADAL" clId="{2E56A940-86A1-40CF-B70A-106B71FF27A9}" dt="2022-05-05T10:47:49.608" v="1243" actId="478"/>
          <ac:picMkLst>
            <pc:docMk/>
            <pc:sldMk cId="517193336" sldId="1054"/>
            <ac:picMk id="10" creationId="{5A21B29A-2CD8-24A8-C2D2-EE2F029FDFD3}"/>
          </ac:picMkLst>
        </pc:picChg>
      </pc:sldChg>
      <pc:sldChg chg="addSp delSp modSp add mod">
        <pc:chgData name="Mohammed Ameer" userId="0ba69699-a8fd-4d8a-81c0-2d02775d6c8c" providerId="ADAL" clId="{2E56A940-86A1-40CF-B70A-106B71FF27A9}" dt="2022-05-05T10:50:56.734" v="1292" actId="1076"/>
        <pc:sldMkLst>
          <pc:docMk/>
          <pc:sldMk cId="43274695" sldId="1055"/>
        </pc:sldMkLst>
        <pc:spChg chg="mod">
          <ac:chgData name="Mohammed Ameer" userId="0ba69699-a8fd-4d8a-81c0-2d02775d6c8c" providerId="ADAL" clId="{2E56A940-86A1-40CF-B70A-106B71FF27A9}" dt="2022-05-05T10:50:13.604" v="1286" actId="403"/>
          <ac:spMkLst>
            <pc:docMk/>
            <pc:sldMk cId="43274695" sldId="1055"/>
            <ac:spMk id="4" creationId="{00000000-0000-0000-0000-000000000000}"/>
          </ac:spMkLst>
        </pc:spChg>
        <pc:spChg chg="add del">
          <ac:chgData name="Mohammed Ameer" userId="0ba69699-a8fd-4d8a-81c0-2d02775d6c8c" providerId="ADAL" clId="{2E56A940-86A1-40CF-B70A-106B71FF27A9}" dt="2022-05-05T10:50:24.547" v="1289" actId="22"/>
          <ac:spMkLst>
            <pc:docMk/>
            <pc:sldMk cId="43274695" sldId="1055"/>
            <ac:spMk id="8" creationId="{C429F896-4B2B-2A0A-2441-4D4C6D3D6DAA}"/>
          </ac:spMkLst>
        </pc:spChg>
        <pc:picChg chg="del">
          <ac:chgData name="Mohammed Ameer" userId="0ba69699-a8fd-4d8a-81c0-2d02775d6c8c" providerId="ADAL" clId="{2E56A940-86A1-40CF-B70A-106B71FF27A9}" dt="2022-05-05T10:50:17.791" v="1287" actId="478"/>
          <ac:picMkLst>
            <pc:docMk/>
            <pc:sldMk cId="43274695" sldId="1055"/>
            <ac:picMk id="7" creationId="{FFC68C5C-5B6F-411F-6987-0C668E229231}"/>
          </ac:picMkLst>
        </pc:picChg>
        <pc:picChg chg="add mod">
          <ac:chgData name="Mohammed Ameer" userId="0ba69699-a8fd-4d8a-81c0-2d02775d6c8c" providerId="ADAL" clId="{2E56A940-86A1-40CF-B70A-106B71FF27A9}" dt="2022-05-05T10:50:56.734" v="1292" actId="1076"/>
          <ac:picMkLst>
            <pc:docMk/>
            <pc:sldMk cId="43274695" sldId="1055"/>
            <ac:picMk id="10" creationId="{B5DD0796-C722-1065-46F3-93B2C98DCCA4}"/>
          </ac:picMkLst>
        </pc:picChg>
      </pc:sldChg>
      <pc:sldChg chg="addSp delSp modSp add mod">
        <pc:chgData name="Mohammed Ameer" userId="0ba69699-a8fd-4d8a-81c0-2d02775d6c8c" providerId="ADAL" clId="{2E56A940-86A1-40CF-B70A-106B71FF27A9}" dt="2022-05-05T10:53:05.787" v="1334" actId="1076"/>
        <pc:sldMkLst>
          <pc:docMk/>
          <pc:sldMk cId="2608921558" sldId="1056"/>
        </pc:sldMkLst>
        <pc:spChg chg="mod">
          <ac:chgData name="Mohammed Ameer" userId="0ba69699-a8fd-4d8a-81c0-2d02775d6c8c" providerId="ADAL" clId="{2E56A940-86A1-40CF-B70A-106B71FF27A9}" dt="2022-05-05T10:51:27.625" v="1316" actId="20577"/>
          <ac:spMkLst>
            <pc:docMk/>
            <pc:sldMk cId="2608921558" sldId="1056"/>
            <ac:spMk id="2" creationId="{00000000-0000-0000-0000-000000000000}"/>
          </ac:spMkLst>
        </pc:spChg>
        <pc:spChg chg="mod">
          <ac:chgData name="Mohammed Ameer" userId="0ba69699-a8fd-4d8a-81c0-2d02775d6c8c" providerId="ADAL" clId="{2E56A940-86A1-40CF-B70A-106B71FF27A9}" dt="2022-05-05T10:52:48.606" v="1330" actId="1076"/>
          <ac:spMkLst>
            <pc:docMk/>
            <pc:sldMk cId="2608921558" sldId="1056"/>
            <ac:spMk id="3" creationId="{00000000-0000-0000-0000-000000000000}"/>
          </ac:spMkLst>
        </pc:spChg>
        <pc:spChg chg="del mod">
          <ac:chgData name="Mohammed Ameer" userId="0ba69699-a8fd-4d8a-81c0-2d02775d6c8c" providerId="ADAL" clId="{2E56A940-86A1-40CF-B70A-106B71FF27A9}" dt="2022-05-05T10:52:34.657" v="1327" actId="478"/>
          <ac:spMkLst>
            <pc:docMk/>
            <pc:sldMk cId="2608921558" sldId="1056"/>
            <ac:spMk id="4" creationId="{00000000-0000-0000-0000-000000000000}"/>
          </ac:spMkLst>
        </pc:spChg>
        <pc:picChg chg="add mod">
          <ac:chgData name="Mohammed Ameer" userId="0ba69699-a8fd-4d8a-81c0-2d02775d6c8c" providerId="ADAL" clId="{2E56A940-86A1-40CF-B70A-106B71FF27A9}" dt="2022-05-05T10:52:42.368" v="1329" actId="1076"/>
          <ac:picMkLst>
            <pc:docMk/>
            <pc:sldMk cId="2608921558" sldId="1056"/>
            <ac:picMk id="7" creationId="{377C4443-B0A6-8AEC-29EA-AD26A692819D}"/>
          </ac:picMkLst>
        </pc:picChg>
        <pc:picChg chg="del">
          <ac:chgData name="Mohammed Ameer" userId="0ba69699-a8fd-4d8a-81c0-2d02775d6c8c" providerId="ADAL" clId="{2E56A940-86A1-40CF-B70A-106B71FF27A9}" dt="2022-05-05T10:52:51.756" v="1331" actId="478"/>
          <ac:picMkLst>
            <pc:docMk/>
            <pc:sldMk cId="2608921558" sldId="1056"/>
            <ac:picMk id="10" creationId="{B5DD0796-C722-1065-46F3-93B2C98DCCA4}"/>
          </ac:picMkLst>
        </pc:picChg>
        <pc:picChg chg="add mod">
          <ac:chgData name="Mohammed Ameer" userId="0ba69699-a8fd-4d8a-81c0-2d02775d6c8c" providerId="ADAL" clId="{2E56A940-86A1-40CF-B70A-106B71FF27A9}" dt="2022-05-05T10:53:05.787" v="1334" actId="1076"/>
          <ac:picMkLst>
            <pc:docMk/>
            <pc:sldMk cId="2608921558" sldId="1056"/>
            <ac:picMk id="2050" creationId="{24CF8605-C05A-0373-9E5D-2DFE7CAB9DC0}"/>
          </ac:picMkLst>
        </pc:picChg>
      </pc:sldChg>
      <pc:sldChg chg="addSp delSp modSp add mod">
        <pc:chgData name="Mohammed Ameer" userId="0ba69699-a8fd-4d8a-81c0-2d02775d6c8c" providerId="ADAL" clId="{2E56A940-86A1-40CF-B70A-106B71FF27A9}" dt="2022-05-05T10:55:03.327" v="1382" actId="14100"/>
        <pc:sldMkLst>
          <pc:docMk/>
          <pc:sldMk cId="1017990171" sldId="1057"/>
        </pc:sldMkLst>
        <pc:spChg chg="mod">
          <ac:chgData name="Mohammed Ameer" userId="0ba69699-a8fd-4d8a-81c0-2d02775d6c8c" providerId="ADAL" clId="{2E56A940-86A1-40CF-B70A-106B71FF27A9}" dt="2022-05-05T10:53:42.706" v="1363" actId="20577"/>
          <ac:spMkLst>
            <pc:docMk/>
            <pc:sldMk cId="1017990171" sldId="1057"/>
            <ac:spMk id="2" creationId="{00000000-0000-0000-0000-000000000000}"/>
          </ac:spMkLst>
        </pc:spChg>
        <pc:spChg chg="mod">
          <ac:chgData name="Mohammed Ameer" userId="0ba69699-a8fd-4d8a-81c0-2d02775d6c8c" providerId="ADAL" clId="{2E56A940-86A1-40CF-B70A-106B71FF27A9}" dt="2022-05-05T10:53:51.022" v="1369" actId="1036"/>
          <ac:spMkLst>
            <pc:docMk/>
            <pc:sldMk cId="1017990171" sldId="1057"/>
            <ac:spMk id="3" creationId="{00000000-0000-0000-0000-000000000000}"/>
          </ac:spMkLst>
        </pc:spChg>
        <pc:spChg chg="add del">
          <ac:chgData name="Mohammed Ameer" userId="0ba69699-a8fd-4d8a-81c0-2d02775d6c8c" providerId="ADAL" clId="{2E56A940-86A1-40CF-B70A-106B71FF27A9}" dt="2022-05-05T10:54:12.062" v="1372" actId="22"/>
          <ac:spMkLst>
            <pc:docMk/>
            <pc:sldMk cId="1017990171" sldId="1057"/>
            <ac:spMk id="8" creationId="{74A07D7B-9D53-9852-895E-6EDAAE57BBB2}"/>
          </ac:spMkLst>
        </pc:spChg>
        <pc:picChg chg="del">
          <ac:chgData name="Mohammed Ameer" userId="0ba69699-a8fd-4d8a-81c0-2d02775d6c8c" providerId="ADAL" clId="{2E56A940-86A1-40CF-B70A-106B71FF27A9}" dt="2022-05-05T10:54:09.345" v="1370" actId="478"/>
          <ac:picMkLst>
            <pc:docMk/>
            <pc:sldMk cId="1017990171" sldId="1057"/>
            <ac:picMk id="7" creationId="{377C4443-B0A6-8AEC-29EA-AD26A692819D}"/>
          </ac:picMkLst>
        </pc:picChg>
        <pc:picChg chg="add mod">
          <ac:chgData name="Mohammed Ameer" userId="0ba69699-a8fd-4d8a-81c0-2d02775d6c8c" providerId="ADAL" clId="{2E56A940-86A1-40CF-B70A-106B71FF27A9}" dt="2022-05-05T10:54:41.317" v="1376" actId="14100"/>
          <ac:picMkLst>
            <pc:docMk/>
            <pc:sldMk cId="1017990171" sldId="1057"/>
            <ac:picMk id="9" creationId="{3577544B-D342-3F6A-9977-6D675B1C4C00}"/>
          </ac:picMkLst>
        </pc:picChg>
        <pc:picChg chg="del">
          <ac:chgData name="Mohammed Ameer" userId="0ba69699-a8fd-4d8a-81c0-2d02775d6c8c" providerId="ADAL" clId="{2E56A940-86A1-40CF-B70A-106B71FF27A9}" dt="2022-05-05T10:54:56.229" v="1377" actId="478"/>
          <ac:picMkLst>
            <pc:docMk/>
            <pc:sldMk cId="1017990171" sldId="1057"/>
            <ac:picMk id="2050" creationId="{24CF8605-C05A-0373-9E5D-2DFE7CAB9DC0}"/>
          </ac:picMkLst>
        </pc:picChg>
        <pc:picChg chg="add mod">
          <ac:chgData name="Mohammed Ameer" userId="0ba69699-a8fd-4d8a-81c0-2d02775d6c8c" providerId="ADAL" clId="{2E56A940-86A1-40CF-B70A-106B71FF27A9}" dt="2022-05-05T10:55:03.327" v="1382" actId="14100"/>
          <ac:picMkLst>
            <pc:docMk/>
            <pc:sldMk cId="1017990171" sldId="1057"/>
            <ac:picMk id="5122" creationId="{F06BFB7E-051E-C44D-229F-58C1DEF43CFF}"/>
          </ac:picMkLst>
        </pc:picChg>
      </pc:sldChg>
      <pc:sldChg chg="addSp delSp modSp add mod">
        <pc:chgData name="Mohammed Ameer" userId="0ba69699-a8fd-4d8a-81c0-2d02775d6c8c" providerId="ADAL" clId="{2E56A940-86A1-40CF-B70A-106B71FF27A9}" dt="2022-05-05T10:58:40.903" v="1412" actId="1076"/>
        <pc:sldMkLst>
          <pc:docMk/>
          <pc:sldMk cId="1720117877" sldId="1058"/>
        </pc:sldMkLst>
        <pc:spChg chg="mod">
          <ac:chgData name="Mohammed Ameer" userId="0ba69699-a8fd-4d8a-81c0-2d02775d6c8c" providerId="ADAL" clId="{2E56A940-86A1-40CF-B70A-106B71FF27A9}" dt="2022-05-05T10:55:34.821" v="1402" actId="20577"/>
          <ac:spMkLst>
            <pc:docMk/>
            <pc:sldMk cId="1720117877" sldId="1058"/>
            <ac:spMk id="2" creationId="{00000000-0000-0000-0000-000000000000}"/>
          </ac:spMkLst>
        </pc:spChg>
        <pc:spChg chg="mod">
          <ac:chgData name="Mohammed Ameer" userId="0ba69699-a8fd-4d8a-81c0-2d02775d6c8c" providerId="ADAL" clId="{2E56A940-86A1-40CF-B70A-106B71FF27A9}" dt="2022-05-05T10:57:21.519" v="1404"/>
          <ac:spMkLst>
            <pc:docMk/>
            <pc:sldMk cId="1720117877" sldId="1058"/>
            <ac:spMk id="3" creationId="{00000000-0000-0000-0000-000000000000}"/>
          </ac:spMkLst>
        </pc:spChg>
        <pc:picChg chg="add mod">
          <ac:chgData name="Mohammed Ameer" userId="0ba69699-a8fd-4d8a-81c0-2d02775d6c8c" providerId="ADAL" clId="{2E56A940-86A1-40CF-B70A-106B71FF27A9}" dt="2022-05-05T10:58:21.787" v="1408" actId="14100"/>
          <ac:picMkLst>
            <pc:docMk/>
            <pc:sldMk cId="1720117877" sldId="1058"/>
            <ac:picMk id="5" creationId="{C57722F4-00E3-9D1A-B577-3EF5732F94F0}"/>
          </ac:picMkLst>
        </pc:picChg>
        <pc:picChg chg="del">
          <ac:chgData name="Mohammed Ameer" userId="0ba69699-a8fd-4d8a-81c0-2d02775d6c8c" providerId="ADAL" clId="{2E56A940-86A1-40CF-B70A-106B71FF27A9}" dt="2022-05-05T10:58:15.674" v="1405" actId="478"/>
          <ac:picMkLst>
            <pc:docMk/>
            <pc:sldMk cId="1720117877" sldId="1058"/>
            <ac:picMk id="9" creationId="{3577544B-D342-3F6A-9977-6D675B1C4C00}"/>
          </ac:picMkLst>
        </pc:picChg>
        <pc:picChg chg="del">
          <ac:chgData name="Mohammed Ameer" userId="0ba69699-a8fd-4d8a-81c0-2d02775d6c8c" providerId="ADAL" clId="{2E56A940-86A1-40CF-B70A-106B71FF27A9}" dt="2022-05-05T10:58:37.317" v="1409" actId="478"/>
          <ac:picMkLst>
            <pc:docMk/>
            <pc:sldMk cId="1720117877" sldId="1058"/>
            <ac:picMk id="5122" creationId="{F06BFB7E-051E-C44D-229F-58C1DEF43CFF}"/>
          </ac:picMkLst>
        </pc:picChg>
        <pc:picChg chg="add mod">
          <ac:chgData name="Mohammed Ameer" userId="0ba69699-a8fd-4d8a-81c0-2d02775d6c8c" providerId="ADAL" clId="{2E56A940-86A1-40CF-B70A-106B71FF27A9}" dt="2022-05-05T10:58:40.903" v="1412" actId="1076"/>
          <ac:picMkLst>
            <pc:docMk/>
            <pc:sldMk cId="1720117877" sldId="1058"/>
            <ac:picMk id="7170" creationId="{525CF637-8FBC-9CC7-4D61-CFFF921620C8}"/>
          </ac:picMkLst>
        </pc:picChg>
      </pc:sldChg>
      <pc:sldChg chg="add del">
        <pc:chgData name="Mohammed Ameer" userId="0ba69699-a8fd-4d8a-81c0-2d02775d6c8c" providerId="ADAL" clId="{2E56A940-86A1-40CF-B70A-106B71FF27A9}" dt="2022-05-05T11:02:00.387" v="1479" actId="47"/>
        <pc:sldMkLst>
          <pc:docMk/>
          <pc:sldMk cId="3736955095" sldId="1059"/>
        </pc:sldMkLst>
      </pc:sldChg>
      <pc:sldChg chg="addSp delSp modSp add mod">
        <pc:chgData name="Mohammed Ameer" userId="0ba69699-a8fd-4d8a-81c0-2d02775d6c8c" providerId="ADAL" clId="{2E56A940-86A1-40CF-B70A-106B71FF27A9}" dt="2022-05-05T11:00:11.232" v="1443" actId="1076"/>
        <pc:sldMkLst>
          <pc:docMk/>
          <pc:sldMk cId="3585010101" sldId="1060"/>
        </pc:sldMkLst>
        <pc:spChg chg="mod">
          <ac:chgData name="Mohammed Ameer" userId="0ba69699-a8fd-4d8a-81c0-2d02775d6c8c" providerId="ADAL" clId="{2E56A940-86A1-40CF-B70A-106B71FF27A9}" dt="2022-05-05T10:59:04.072" v="1433" actId="20577"/>
          <ac:spMkLst>
            <pc:docMk/>
            <pc:sldMk cId="3585010101" sldId="1060"/>
            <ac:spMk id="2" creationId="{00000000-0000-0000-0000-000000000000}"/>
          </ac:spMkLst>
        </pc:spChg>
        <pc:spChg chg="mod">
          <ac:chgData name="Mohammed Ameer" userId="0ba69699-a8fd-4d8a-81c0-2d02775d6c8c" providerId="ADAL" clId="{2E56A940-86A1-40CF-B70A-106B71FF27A9}" dt="2022-05-05T10:59:21.725" v="1435" actId="20577"/>
          <ac:spMkLst>
            <pc:docMk/>
            <pc:sldMk cId="3585010101" sldId="1060"/>
            <ac:spMk id="3" creationId="{00000000-0000-0000-0000-000000000000}"/>
          </ac:spMkLst>
        </pc:spChg>
        <pc:picChg chg="del">
          <ac:chgData name="Mohammed Ameer" userId="0ba69699-a8fd-4d8a-81c0-2d02775d6c8c" providerId="ADAL" clId="{2E56A940-86A1-40CF-B70A-106B71FF27A9}" dt="2022-05-05T10:59:39.991" v="1436" actId="478"/>
          <ac:picMkLst>
            <pc:docMk/>
            <pc:sldMk cId="3585010101" sldId="1060"/>
            <ac:picMk id="5" creationId="{C57722F4-00E3-9D1A-B577-3EF5732F94F0}"/>
          </ac:picMkLst>
        </pc:picChg>
        <pc:picChg chg="add mod">
          <ac:chgData name="Mohammed Ameer" userId="0ba69699-a8fd-4d8a-81c0-2d02775d6c8c" providerId="ADAL" clId="{2E56A940-86A1-40CF-B70A-106B71FF27A9}" dt="2022-05-05T10:59:50.120" v="1440" actId="1076"/>
          <ac:picMkLst>
            <pc:docMk/>
            <pc:sldMk cId="3585010101" sldId="1060"/>
            <ac:picMk id="7" creationId="{AB8499F3-A670-501E-E3EB-6569AAA3F9EF}"/>
          </ac:picMkLst>
        </pc:picChg>
        <pc:picChg chg="add mod">
          <ac:chgData name="Mohammed Ameer" userId="0ba69699-a8fd-4d8a-81c0-2d02775d6c8c" providerId="ADAL" clId="{2E56A940-86A1-40CF-B70A-106B71FF27A9}" dt="2022-05-05T11:00:11.232" v="1443" actId="1076"/>
          <ac:picMkLst>
            <pc:docMk/>
            <pc:sldMk cId="3585010101" sldId="1060"/>
            <ac:picMk id="9" creationId="{1C5248C0-0309-7695-2FF5-0B03D129CA61}"/>
          </ac:picMkLst>
        </pc:picChg>
        <pc:picChg chg="del">
          <ac:chgData name="Mohammed Ameer" userId="0ba69699-a8fd-4d8a-81c0-2d02775d6c8c" providerId="ADAL" clId="{2E56A940-86A1-40CF-B70A-106B71FF27A9}" dt="2022-05-05T11:00:07.503" v="1441" actId="478"/>
          <ac:picMkLst>
            <pc:docMk/>
            <pc:sldMk cId="3585010101" sldId="1060"/>
            <ac:picMk id="7170" creationId="{525CF637-8FBC-9CC7-4D61-CFFF921620C8}"/>
          </ac:picMkLst>
        </pc:picChg>
      </pc:sldChg>
      <pc:sldChg chg="addSp delSp modSp add mod">
        <pc:chgData name="Mohammed Ameer" userId="0ba69699-a8fd-4d8a-81c0-2d02775d6c8c" providerId="ADAL" clId="{2E56A940-86A1-40CF-B70A-106B71FF27A9}" dt="2022-05-05T11:03:45.981" v="1507" actId="1076"/>
        <pc:sldMkLst>
          <pc:docMk/>
          <pc:sldMk cId="3569814467" sldId="1061"/>
        </pc:sldMkLst>
        <pc:spChg chg="mod">
          <ac:chgData name="Mohammed Ameer" userId="0ba69699-a8fd-4d8a-81c0-2d02775d6c8c" providerId="ADAL" clId="{2E56A940-86A1-40CF-B70A-106B71FF27A9}" dt="2022-05-05T11:02:41.520" v="1497" actId="20577"/>
          <ac:spMkLst>
            <pc:docMk/>
            <pc:sldMk cId="3569814467" sldId="1061"/>
            <ac:spMk id="2" creationId="{00000000-0000-0000-0000-000000000000}"/>
          </ac:spMkLst>
        </pc:spChg>
        <pc:spChg chg="mod">
          <ac:chgData name="Mohammed Ameer" userId="0ba69699-a8fd-4d8a-81c0-2d02775d6c8c" providerId="ADAL" clId="{2E56A940-86A1-40CF-B70A-106B71FF27A9}" dt="2022-05-05T11:03:01.454" v="1499"/>
          <ac:spMkLst>
            <pc:docMk/>
            <pc:sldMk cId="3569814467" sldId="1061"/>
            <ac:spMk id="3" creationId="{00000000-0000-0000-0000-000000000000}"/>
          </ac:spMkLst>
        </pc:spChg>
        <pc:picChg chg="add del mod">
          <ac:chgData name="Mohammed Ameer" userId="0ba69699-a8fd-4d8a-81c0-2d02775d6c8c" providerId="ADAL" clId="{2E56A940-86A1-40CF-B70A-106B71FF27A9}" dt="2022-05-05T11:03:17.669" v="1500" actId="478"/>
          <ac:picMkLst>
            <pc:docMk/>
            <pc:sldMk cId="3569814467" sldId="1061"/>
            <ac:picMk id="5" creationId="{B4A23E71-9976-BC60-DD62-A64BBD2939DF}"/>
          </ac:picMkLst>
        </pc:picChg>
        <pc:picChg chg="del">
          <ac:chgData name="Mohammed Ameer" userId="0ba69699-a8fd-4d8a-81c0-2d02775d6c8c" providerId="ADAL" clId="{2E56A940-86A1-40CF-B70A-106B71FF27A9}" dt="2022-05-05T11:00:56.248" v="1470" actId="478"/>
          <ac:picMkLst>
            <pc:docMk/>
            <pc:sldMk cId="3569814467" sldId="1061"/>
            <ac:picMk id="7" creationId="{AB8499F3-A670-501E-E3EB-6569AAA3F9EF}"/>
          </ac:picMkLst>
        </pc:picChg>
        <pc:picChg chg="del">
          <ac:chgData name="Mohammed Ameer" userId="0ba69699-a8fd-4d8a-81c0-2d02775d6c8c" providerId="ADAL" clId="{2E56A940-86A1-40CF-B70A-106B71FF27A9}" dt="2022-05-05T11:01:24.687" v="1475" actId="478"/>
          <ac:picMkLst>
            <pc:docMk/>
            <pc:sldMk cId="3569814467" sldId="1061"/>
            <ac:picMk id="9" creationId="{1C5248C0-0309-7695-2FF5-0B03D129CA61}"/>
          </ac:picMkLst>
        </pc:picChg>
        <pc:picChg chg="add del mod">
          <ac:chgData name="Mohammed Ameer" userId="0ba69699-a8fd-4d8a-81c0-2d02775d6c8c" providerId="ADAL" clId="{2E56A940-86A1-40CF-B70A-106B71FF27A9}" dt="2022-05-05T11:03:39.935" v="1504" actId="478"/>
          <ac:picMkLst>
            <pc:docMk/>
            <pc:sldMk cId="3569814467" sldId="1061"/>
            <ac:picMk id="10" creationId="{48E374CD-2F21-ACE7-B212-9E4670BD90C6}"/>
          </ac:picMkLst>
        </pc:picChg>
        <pc:picChg chg="add mod">
          <ac:chgData name="Mohammed Ameer" userId="0ba69699-a8fd-4d8a-81c0-2d02775d6c8c" providerId="ADAL" clId="{2E56A940-86A1-40CF-B70A-106B71FF27A9}" dt="2022-05-05T11:03:24.014" v="1503" actId="1076"/>
          <ac:picMkLst>
            <pc:docMk/>
            <pc:sldMk cId="3569814467" sldId="1061"/>
            <ac:picMk id="12" creationId="{DED7CE39-D60B-33A0-4F51-DBDA18CCD5A0}"/>
          </ac:picMkLst>
        </pc:picChg>
        <pc:picChg chg="add mod">
          <ac:chgData name="Mohammed Ameer" userId="0ba69699-a8fd-4d8a-81c0-2d02775d6c8c" providerId="ADAL" clId="{2E56A940-86A1-40CF-B70A-106B71FF27A9}" dt="2022-05-05T11:03:45.981" v="1507" actId="1076"/>
          <ac:picMkLst>
            <pc:docMk/>
            <pc:sldMk cId="3569814467" sldId="1061"/>
            <ac:picMk id="14" creationId="{720FB126-AE91-33DE-FE37-E6EC2D90F05A}"/>
          </ac:picMkLst>
        </pc:picChg>
      </pc:sldChg>
      <pc:sldChg chg="add">
        <pc:chgData name="Mohammed Ameer" userId="0ba69699-a8fd-4d8a-81c0-2d02775d6c8c" providerId="ADAL" clId="{2E56A940-86A1-40CF-B70A-106B71FF27A9}" dt="2022-05-05T11:02:29.054" v="1480"/>
        <pc:sldMkLst>
          <pc:docMk/>
          <pc:sldMk cId="2072925453" sldId="1062"/>
        </pc:sldMkLst>
      </pc:sldChg>
      <pc:sldChg chg="addSp delSp modSp add mod">
        <pc:chgData name="Mohammed Ameer" userId="0ba69699-a8fd-4d8a-81c0-2d02775d6c8c" providerId="ADAL" clId="{2E56A940-86A1-40CF-B70A-106B71FF27A9}" dt="2022-05-05T11:05:03.545" v="1548" actId="1076"/>
        <pc:sldMkLst>
          <pc:docMk/>
          <pc:sldMk cId="1470378364" sldId="1063"/>
        </pc:sldMkLst>
        <pc:spChg chg="mod">
          <ac:chgData name="Mohammed Ameer" userId="0ba69699-a8fd-4d8a-81c0-2d02775d6c8c" providerId="ADAL" clId="{2E56A940-86A1-40CF-B70A-106B71FF27A9}" dt="2022-05-05T11:04:03.194" v="1534" actId="20577"/>
          <ac:spMkLst>
            <pc:docMk/>
            <pc:sldMk cId="1470378364" sldId="1063"/>
            <ac:spMk id="2" creationId="{00000000-0000-0000-0000-000000000000}"/>
          </ac:spMkLst>
        </pc:spChg>
        <pc:spChg chg="mod">
          <ac:chgData name="Mohammed Ameer" userId="0ba69699-a8fd-4d8a-81c0-2d02775d6c8c" providerId="ADAL" clId="{2E56A940-86A1-40CF-B70A-106B71FF27A9}" dt="2022-05-05T11:04:13.273" v="1535"/>
          <ac:spMkLst>
            <pc:docMk/>
            <pc:sldMk cId="1470378364" sldId="1063"/>
            <ac:spMk id="3" creationId="{00000000-0000-0000-0000-000000000000}"/>
          </ac:spMkLst>
        </pc:spChg>
        <pc:picChg chg="add mod">
          <ac:chgData name="Mohammed Ameer" userId="0ba69699-a8fd-4d8a-81c0-2d02775d6c8c" providerId="ADAL" clId="{2E56A940-86A1-40CF-B70A-106B71FF27A9}" dt="2022-05-05T11:04:32.526" v="1539" actId="14100"/>
          <ac:picMkLst>
            <pc:docMk/>
            <pc:sldMk cId="1470378364" sldId="1063"/>
            <ac:picMk id="5" creationId="{D4055347-7FEF-F222-EA30-8CABDDB776C7}"/>
          </ac:picMkLst>
        </pc:picChg>
        <pc:picChg chg="add del">
          <ac:chgData name="Mohammed Ameer" userId="0ba69699-a8fd-4d8a-81c0-2d02775d6c8c" providerId="ADAL" clId="{2E56A940-86A1-40CF-B70A-106B71FF27A9}" dt="2022-05-05T11:04:46.724" v="1542" actId="22"/>
          <ac:picMkLst>
            <pc:docMk/>
            <pc:sldMk cId="1470378364" sldId="1063"/>
            <ac:picMk id="8" creationId="{C9FE1B6B-3A21-BE2E-E963-816083EE40AD}"/>
          </ac:picMkLst>
        </pc:picChg>
        <pc:picChg chg="del">
          <ac:chgData name="Mohammed Ameer" userId="0ba69699-a8fd-4d8a-81c0-2d02775d6c8c" providerId="ADAL" clId="{2E56A940-86A1-40CF-B70A-106B71FF27A9}" dt="2022-05-05T11:04:25.636" v="1536" actId="478"/>
          <ac:picMkLst>
            <pc:docMk/>
            <pc:sldMk cId="1470378364" sldId="1063"/>
            <ac:picMk id="12" creationId="{DED7CE39-D60B-33A0-4F51-DBDA18CCD5A0}"/>
          </ac:picMkLst>
        </pc:picChg>
        <pc:picChg chg="del">
          <ac:chgData name="Mohammed Ameer" userId="0ba69699-a8fd-4d8a-81c0-2d02775d6c8c" providerId="ADAL" clId="{2E56A940-86A1-40CF-B70A-106B71FF27A9}" dt="2022-05-05T11:04:44.763" v="1540" actId="478"/>
          <ac:picMkLst>
            <pc:docMk/>
            <pc:sldMk cId="1470378364" sldId="1063"/>
            <ac:picMk id="14" creationId="{720FB126-AE91-33DE-FE37-E6EC2D90F05A}"/>
          </ac:picMkLst>
        </pc:picChg>
        <pc:picChg chg="add mod">
          <ac:chgData name="Mohammed Ameer" userId="0ba69699-a8fd-4d8a-81c0-2d02775d6c8c" providerId="ADAL" clId="{2E56A940-86A1-40CF-B70A-106B71FF27A9}" dt="2022-05-05T11:05:03.545" v="1548" actId="1076"/>
          <ac:picMkLst>
            <pc:docMk/>
            <pc:sldMk cId="1470378364" sldId="1063"/>
            <ac:picMk id="8194" creationId="{6009E9F7-7F26-23D0-BB25-B06222CBB849}"/>
          </ac:picMkLst>
        </pc:picChg>
      </pc:sldChg>
      <pc:sldChg chg="addSp delSp modSp add mod">
        <pc:chgData name="Mohammed Ameer" userId="0ba69699-a8fd-4d8a-81c0-2d02775d6c8c" providerId="ADAL" clId="{2E56A940-86A1-40CF-B70A-106B71FF27A9}" dt="2022-05-05T11:07:04.575" v="1589" actId="11529"/>
        <pc:sldMkLst>
          <pc:docMk/>
          <pc:sldMk cId="2709659977" sldId="1064"/>
        </pc:sldMkLst>
        <pc:spChg chg="mod">
          <ac:chgData name="Mohammed Ameer" userId="0ba69699-a8fd-4d8a-81c0-2d02775d6c8c" providerId="ADAL" clId="{2E56A940-86A1-40CF-B70A-106B71FF27A9}" dt="2022-05-05T11:05:24.667" v="1570" actId="20577"/>
          <ac:spMkLst>
            <pc:docMk/>
            <pc:sldMk cId="2709659977" sldId="1064"/>
            <ac:spMk id="2" creationId="{00000000-0000-0000-0000-000000000000}"/>
          </ac:spMkLst>
        </pc:spChg>
        <pc:spChg chg="mod">
          <ac:chgData name="Mohammed Ameer" userId="0ba69699-a8fd-4d8a-81c0-2d02775d6c8c" providerId="ADAL" clId="{2E56A940-86A1-40CF-B70A-106B71FF27A9}" dt="2022-05-05T11:05:36.793" v="1571"/>
          <ac:spMkLst>
            <pc:docMk/>
            <pc:sldMk cId="2709659977" sldId="1064"/>
            <ac:spMk id="3" creationId="{00000000-0000-0000-0000-000000000000}"/>
          </ac:spMkLst>
        </pc:spChg>
        <pc:picChg chg="del">
          <ac:chgData name="Mohammed Ameer" userId="0ba69699-a8fd-4d8a-81c0-2d02775d6c8c" providerId="ADAL" clId="{2E56A940-86A1-40CF-B70A-106B71FF27A9}" dt="2022-05-05T11:06:16.849" v="1578" actId="478"/>
          <ac:picMkLst>
            <pc:docMk/>
            <pc:sldMk cId="2709659977" sldId="1064"/>
            <ac:picMk id="5" creationId="{D4055347-7FEF-F222-EA30-8CABDDB776C7}"/>
          </ac:picMkLst>
        </pc:picChg>
        <pc:picChg chg="add mod">
          <ac:chgData name="Mohammed Ameer" userId="0ba69699-a8fd-4d8a-81c0-2d02775d6c8c" providerId="ADAL" clId="{2E56A940-86A1-40CF-B70A-106B71FF27A9}" dt="2022-05-05T11:06:30.154" v="1583" actId="14100"/>
          <ac:picMkLst>
            <pc:docMk/>
            <pc:sldMk cId="2709659977" sldId="1064"/>
            <ac:picMk id="7" creationId="{D1E24AB7-7864-25B1-BF4B-6731498ABF5C}"/>
          </ac:picMkLst>
        </pc:picChg>
        <pc:picChg chg="del">
          <ac:chgData name="Mohammed Ameer" userId="0ba69699-a8fd-4d8a-81c0-2d02775d6c8c" providerId="ADAL" clId="{2E56A940-86A1-40CF-B70A-106B71FF27A9}" dt="2022-05-05T11:05:51.216" v="1572" actId="478"/>
          <ac:picMkLst>
            <pc:docMk/>
            <pc:sldMk cId="2709659977" sldId="1064"/>
            <ac:picMk id="8194" creationId="{6009E9F7-7F26-23D0-BB25-B06222CBB849}"/>
          </ac:picMkLst>
        </pc:picChg>
        <pc:picChg chg="add mod">
          <ac:chgData name="Mohammed Ameer" userId="0ba69699-a8fd-4d8a-81c0-2d02775d6c8c" providerId="ADAL" clId="{2E56A940-86A1-40CF-B70A-106B71FF27A9}" dt="2022-05-05T11:06:02.476" v="1577" actId="1076"/>
          <ac:picMkLst>
            <pc:docMk/>
            <pc:sldMk cId="2709659977" sldId="1064"/>
            <ac:picMk id="12290" creationId="{9E68D2F5-84A7-D16C-309C-BCCD3A7A407E}"/>
          </ac:picMkLst>
        </pc:picChg>
        <pc:picChg chg="add mod">
          <ac:chgData name="Mohammed Ameer" userId="0ba69699-a8fd-4d8a-81c0-2d02775d6c8c" providerId="ADAL" clId="{2E56A940-86A1-40CF-B70A-106B71FF27A9}" dt="2022-05-05T11:06:52.307" v="1588" actId="14100"/>
          <ac:picMkLst>
            <pc:docMk/>
            <pc:sldMk cId="2709659977" sldId="1064"/>
            <ac:picMk id="12292" creationId="{DFA652D2-2010-FCB2-DD4F-E3417317DD20}"/>
          </ac:picMkLst>
        </pc:picChg>
        <pc:cxnChg chg="add">
          <ac:chgData name="Mohammed Ameer" userId="0ba69699-a8fd-4d8a-81c0-2d02775d6c8c" providerId="ADAL" clId="{2E56A940-86A1-40CF-B70A-106B71FF27A9}" dt="2022-05-05T11:07:04.575" v="1589" actId="11529"/>
          <ac:cxnSpMkLst>
            <pc:docMk/>
            <pc:sldMk cId="2709659977" sldId="1064"/>
            <ac:cxnSpMk id="9" creationId="{E53C7EA5-98D5-5AAD-B273-0E57B4B02DC3}"/>
          </ac:cxnSpMkLst>
        </pc:cxnChg>
      </pc:sldChg>
      <pc:sldChg chg="addSp delSp modSp add mod">
        <pc:chgData name="Mohammed Ameer" userId="0ba69699-a8fd-4d8a-81c0-2d02775d6c8c" providerId="ADAL" clId="{2E56A940-86A1-40CF-B70A-106B71FF27A9}" dt="2022-05-05T12:37:19.448" v="1677" actId="1076"/>
        <pc:sldMkLst>
          <pc:docMk/>
          <pc:sldMk cId="3256402279" sldId="1065"/>
        </pc:sldMkLst>
        <pc:spChg chg="mod">
          <ac:chgData name="Mohammed Ameer" userId="0ba69699-a8fd-4d8a-81c0-2d02775d6c8c" providerId="ADAL" clId="{2E56A940-86A1-40CF-B70A-106B71FF27A9}" dt="2022-05-05T12:34:47.813" v="1673" actId="1076"/>
          <ac:spMkLst>
            <pc:docMk/>
            <pc:sldMk cId="3256402279" sldId="1065"/>
            <ac:spMk id="2" creationId="{00000000-0000-0000-0000-000000000000}"/>
          </ac:spMkLst>
        </pc:spChg>
        <pc:spChg chg="del">
          <ac:chgData name="Mohammed Ameer" userId="0ba69699-a8fd-4d8a-81c0-2d02775d6c8c" providerId="ADAL" clId="{2E56A940-86A1-40CF-B70A-106B71FF27A9}" dt="2022-05-05T12:33:40.859" v="1591" actId="478"/>
          <ac:spMkLst>
            <pc:docMk/>
            <pc:sldMk cId="3256402279" sldId="1065"/>
            <ac:spMk id="3" creationId="{00000000-0000-0000-0000-000000000000}"/>
          </ac:spMkLst>
        </pc:spChg>
        <pc:spChg chg="mod">
          <ac:chgData name="Mohammed Ameer" userId="0ba69699-a8fd-4d8a-81c0-2d02775d6c8c" providerId="ADAL" clId="{2E56A940-86A1-40CF-B70A-106B71FF27A9}" dt="2022-05-05T12:34:17.570" v="1642" actId="6549"/>
          <ac:spMkLst>
            <pc:docMk/>
            <pc:sldMk cId="3256402279" sldId="1065"/>
            <ac:spMk id="4" creationId="{00000000-0000-0000-0000-000000000000}"/>
          </ac:spMkLst>
        </pc:spChg>
        <pc:picChg chg="del">
          <ac:chgData name="Mohammed Ameer" userId="0ba69699-a8fd-4d8a-81c0-2d02775d6c8c" providerId="ADAL" clId="{2E56A940-86A1-40CF-B70A-106B71FF27A9}" dt="2022-05-05T12:34:19.925" v="1643" actId="478"/>
          <ac:picMkLst>
            <pc:docMk/>
            <pc:sldMk cId="3256402279" sldId="1065"/>
            <ac:picMk id="5" creationId="{00000000-0000-0000-0000-000000000000}"/>
          </ac:picMkLst>
        </pc:picChg>
        <pc:picChg chg="add mod">
          <ac:chgData name="Mohammed Ameer" userId="0ba69699-a8fd-4d8a-81c0-2d02775d6c8c" providerId="ADAL" clId="{2E56A940-86A1-40CF-B70A-106B71FF27A9}" dt="2022-05-05T12:37:19.448" v="1677" actId="1076"/>
          <ac:picMkLst>
            <pc:docMk/>
            <pc:sldMk cId="3256402279" sldId="1065"/>
            <ac:picMk id="13314" creationId="{4A43E95F-B49C-A7B3-1D71-B1518487FE64}"/>
          </ac:picMkLst>
        </pc:picChg>
      </pc:sldChg>
      <pc:sldChg chg="modSp add mod">
        <pc:chgData name="Mohammed Ameer" userId="0ba69699-a8fd-4d8a-81c0-2d02775d6c8c" providerId="ADAL" clId="{2E56A940-86A1-40CF-B70A-106B71FF27A9}" dt="2022-05-05T12:38:17.878" v="1697"/>
        <pc:sldMkLst>
          <pc:docMk/>
          <pc:sldMk cId="2270789153" sldId="1066"/>
        </pc:sldMkLst>
        <pc:spChg chg="mod">
          <ac:chgData name="Mohammed Ameer" userId="0ba69699-a8fd-4d8a-81c0-2d02775d6c8c" providerId="ADAL" clId="{2E56A940-86A1-40CF-B70A-106B71FF27A9}" dt="2022-05-05T12:38:05.487" v="1696" actId="20577"/>
          <ac:spMkLst>
            <pc:docMk/>
            <pc:sldMk cId="2270789153" sldId="1066"/>
            <ac:spMk id="2" creationId="{00000000-0000-0000-0000-000000000000}"/>
          </ac:spMkLst>
        </pc:spChg>
        <pc:spChg chg="mod">
          <ac:chgData name="Mohammed Ameer" userId="0ba69699-a8fd-4d8a-81c0-2d02775d6c8c" providerId="ADAL" clId="{2E56A940-86A1-40CF-B70A-106B71FF27A9}" dt="2022-05-05T12:38:17.878" v="1697"/>
          <ac:spMkLst>
            <pc:docMk/>
            <pc:sldMk cId="2270789153" sldId="1066"/>
            <ac:spMk id="4" creationId="{00000000-0000-0000-0000-000000000000}"/>
          </ac:spMkLst>
        </pc:spChg>
      </pc:sldChg>
      <pc:sldChg chg="addSp delSp modSp add mod">
        <pc:chgData name="Mohammed Ameer" userId="0ba69699-a8fd-4d8a-81c0-2d02775d6c8c" providerId="ADAL" clId="{2E56A940-86A1-40CF-B70A-106B71FF27A9}" dt="2022-05-05T12:39:13.898" v="1706"/>
        <pc:sldMkLst>
          <pc:docMk/>
          <pc:sldMk cId="295940546" sldId="1067"/>
        </pc:sldMkLst>
        <pc:spChg chg="mod">
          <ac:chgData name="Mohammed Ameer" userId="0ba69699-a8fd-4d8a-81c0-2d02775d6c8c" providerId="ADAL" clId="{2E56A940-86A1-40CF-B70A-106B71FF27A9}" dt="2022-05-05T12:38:45.091" v="1700" actId="20577"/>
          <ac:spMkLst>
            <pc:docMk/>
            <pc:sldMk cId="295940546" sldId="1067"/>
            <ac:spMk id="4" creationId="{00000000-0000-0000-0000-000000000000}"/>
          </ac:spMkLst>
        </pc:spChg>
        <pc:picChg chg="del">
          <ac:chgData name="Mohammed Ameer" userId="0ba69699-a8fd-4d8a-81c0-2d02775d6c8c" providerId="ADAL" clId="{2E56A940-86A1-40CF-B70A-106B71FF27A9}" dt="2022-05-05T12:39:02.395" v="1701" actId="478"/>
          <ac:picMkLst>
            <pc:docMk/>
            <pc:sldMk cId="295940546" sldId="1067"/>
            <ac:picMk id="13314" creationId="{4A43E95F-B49C-A7B3-1D71-B1518487FE64}"/>
          </ac:picMkLst>
        </pc:picChg>
        <pc:picChg chg="add mod">
          <ac:chgData name="Mohammed Ameer" userId="0ba69699-a8fd-4d8a-81c0-2d02775d6c8c" providerId="ADAL" clId="{2E56A940-86A1-40CF-B70A-106B71FF27A9}" dt="2022-05-05T12:39:08.674" v="1704" actId="1076"/>
          <ac:picMkLst>
            <pc:docMk/>
            <pc:sldMk cId="295940546" sldId="1067"/>
            <ac:picMk id="14338" creationId="{4F436B0C-8EEE-99B4-5EED-B32CDA0F579A}"/>
          </ac:picMkLst>
        </pc:picChg>
        <pc:picChg chg="add del">
          <ac:chgData name="Mohammed Ameer" userId="0ba69699-a8fd-4d8a-81c0-2d02775d6c8c" providerId="ADAL" clId="{2E56A940-86A1-40CF-B70A-106B71FF27A9}" dt="2022-05-05T12:39:13.898" v="1706"/>
          <ac:picMkLst>
            <pc:docMk/>
            <pc:sldMk cId="295940546" sldId="1067"/>
            <ac:picMk id="14340" creationId="{E79EB0BD-9A00-9CCC-245B-C31469DF01C2}"/>
          </ac:picMkLst>
        </pc:picChg>
      </pc:sldChg>
      <pc:sldChg chg="addSp delSp modSp add mod">
        <pc:chgData name="Mohammed Ameer" userId="0ba69699-a8fd-4d8a-81c0-2d02775d6c8c" providerId="ADAL" clId="{2E56A940-86A1-40CF-B70A-106B71FF27A9}" dt="2022-05-05T12:40:19.404" v="1777" actId="20577"/>
        <pc:sldMkLst>
          <pc:docMk/>
          <pc:sldMk cId="2052325576" sldId="1068"/>
        </pc:sldMkLst>
        <pc:spChg chg="mod">
          <ac:chgData name="Mohammed Ameer" userId="0ba69699-a8fd-4d8a-81c0-2d02775d6c8c" providerId="ADAL" clId="{2E56A940-86A1-40CF-B70A-106B71FF27A9}" dt="2022-05-05T12:40:19.404" v="1777" actId="20577"/>
          <ac:spMkLst>
            <pc:docMk/>
            <pc:sldMk cId="2052325576" sldId="1068"/>
            <ac:spMk id="4" creationId="{00000000-0000-0000-0000-000000000000}"/>
          </ac:spMkLst>
        </pc:spChg>
        <pc:picChg chg="del">
          <ac:chgData name="Mohammed Ameer" userId="0ba69699-a8fd-4d8a-81c0-2d02775d6c8c" providerId="ADAL" clId="{2E56A940-86A1-40CF-B70A-106B71FF27A9}" dt="2022-05-05T12:39:45.401" v="1708" actId="478"/>
          <ac:picMkLst>
            <pc:docMk/>
            <pc:sldMk cId="2052325576" sldId="1068"/>
            <ac:picMk id="14338" creationId="{4F436B0C-8EEE-99B4-5EED-B32CDA0F579A}"/>
          </ac:picMkLst>
        </pc:picChg>
        <pc:picChg chg="add mod">
          <ac:chgData name="Mohammed Ameer" userId="0ba69699-a8fd-4d8a-81c0-2d02775d6c8c" providerId="ADAL" clId="{2E56A940-86A1-40CF-B70A-106B71FF27A9}" dt="2022-05-05T12:39:52.468" v="1711" actId="1076"/>
          <ac:picMkLst>
            <pc:docMk/>
            <pc:sldMk cId="2052325576" sldId="1068"/>
            <ac:picMk id="16386" creationId="{782F7C3F-7DC5-72B1-06BE-FA2F3BB35C91}"/>
          </ac:picMkLst>
        </pc:picChg>
      </pc:sldChg>
      <pc:sldChg chg="addSp delSp modSp add mod">
        <pc:chgData name="Mohammed Ameer" userId="0ba69699-a8fd-4d8a-81c0-2d02775d6c8c" providerId="ADAL" clId="{2E56A940-86A1-40CF-B70A-106B71FF27A9}" dt="2022-05-05T12:42:01.951" v="1797" actId="478"/>
        <pc:sldMkLst>
          <pc:docMk/>
          <pc:sldMk cId="2247467018" sldId="1069"/>
        </pc:sldMkLst>
        <pc:spChg chg="mod">
          <ac:chgData name="Mohammed Ameer" userId="0ba69699-a8fd-4d8a-81c0-2d02775d6c8c" providerId="ADAL" clId="{2E56A940-86A1-40CF-B70A-106B71FF27A9}" dt="2022-05-05T12:41:23.481" v="1793" actId="20577"/>
          <ac:spMkLst>
            <pc:docMk/>
            <pc:sldMk cId="2247467018" sldId="1069"/>
            <ac:spMk id="2" creationId="{00000000-0000-0000-0000-000000000000}"/>
          </ac:spMkLst>
        </pc:spChg>
        <pc:spChg chg="mod">
          <ac:chgData name="Mohammed Ameer" userId="0ba69699-a8fd-4d8a-81c0-2d02775d6c8c" providerId="ADAL" clId="{2E56A940-86A1-40CF-B70A-106B71FF27A9}" dt="2022-05-05T12:41:31.576" v="1794"/>
          <ac:spMkLst>
            <pc:docMk/>
            <pc:sldMk cId="2247467018" sldId="1069"/>
            <ac:spMk id="4" creationId="{00000000-0000-0000-0000-000000000000}"/>
          </ac:spMkLst>
        </pc:spChg>
        <pc:picChg chg="add del">
          <ac:chgData name="Mohammed Ameer" userId="0ba69699-a8fd-4d8a-81c0-2d02775d6c8c" providerId="ADAL" clId="{2E56A940-86A1-40CF-B70A-106B71FF27A9}" dt="2022-05-05T12:42:01.951" v="1797" actId="478"/>
          <ac:picMkLst>
            <pc:docMk/>
            <pc:sldMk cId="2247467018" sldId="1069"/>
            <ac:picMk id="5" creationId="{0FCF1F37-86D1-5491-42C1-9B9A3A63CBCB}"/>
          </ac:picMkLst>
        </pc:picChg>
      </pc:sldChg>
      <pc:sldChg chg="delSp modSp add mod">
        <pc:chgData name="Mohammed Ameer" userId="0ba69699-a8fd-4d8a-81c0-2d02775d6c8c" providerId="ADAL" clId="{2E56A940-86A1-40CF-B70A-106B71FF27A9}" dt="2022-05-05T12:42:49.645" v="1808" actId="6549"/>
        <pc:sldMkLst>
          <pc:docMk/>
          <pc:sldMk cId="1890188258" sldId="1070"/>
        </pc:sldMkLst>
        <pc:spChg chg="mod">
          <ac:chgData name="Mohammed Ameer" userId="0ba69699-a8fd-4d8a-81c0-2d02775d6c8c" providerId="ADAL" clId="{2E56A940-86A1-40CF-B70A-106B71FF27A9}" dt="2022-05-05T12:42:49.645" v="1808" actId="6549"/>
          <ac:spMkLst>
            <pc:docMk/>
            <pc:sldMk cId="1890188258" sldId="1070"/>
            <ac:spMk id="4" creationId="{00000000-0000-0000-0000-000000000000}"/>
          </ac:spMkLst>
        </pc:spChg>
        <pc:picChg chg="mod">
          <ac:chgData name="Mohammed Ameer" userId="0ba69699-a8fd-4d8a-81c0-2d02775d6c8c" providerId="ADAL" clId="{2E56A940-86A1-40CF-B70A-106B71FF27A9}" dt="2022-05-05T12:42:12.742" v="1800" actId="1076"/>
          <ac:picMkLst>
            <pc:docMk/>
            <pc:sldMk cId="1890188258" sldId="1070"/>
            <ac:picMk id="5" creationId="{0FCF1F37-86D1-5491-42C1-9B9A3A63CBCB}"/>
          </ac:picMkLst>
        </pc:picChg>
        <pc:picChg chg="del">
          <ac:chgData name="Mohammed Ameer" userId="0ba69699-a8fd-4d8a-81c0-2d02775d6c8c" providerId="ADAL" clId="{2E56A940-86A1-40CF-B70A-106B71FF27A9}" dt="2022-05-05T12:42:05.820" v="1798" actId="478"/>
          <ac:picMkLst>
            <pc:docMk/>
            <pc:sldMk cId="1890188258" sldId="1070"/>
            <ac:picMk id="16386" creationId="{782F7C3F-7DC5-72B1-06BE-FA2F3BB35C91}"/>
          </ac:picMkLst>
        </pc:picChg>
      </pc:sldChg>
      <pc:sldChg chg="delSp modSp add mod">
        <pc:chgData name="Mohammed Ameer" userId="0ba69699-a8fd-4d8a-81c0-2d02775d6c8c" providerId="ADAL" clId="{2E56A940-86A1-40CF-B70A-106B71FF27A9}" dt="2022-05-05T12:44:24.493" v="1844" actId="14100"/>
        <pc:sldMkLst>
          <pc:docMk/>
          <pc:sldMk cId="2791432334" sldId="1071"/>
        </pc:sldMkLst>
        <pc:spChg chg="mod">
          <ac:chgData name="Mohammed Ameer" userId="0ba69699-a8fd-4d8a-81c0-2d02775d6c8c" providerId="ADAL" clId="{2E56A940-86A1-40CF-B70A-106B71FF27A9}" dt="2022-05-05T12:43:57.324" v="1838" actId="20577"/>
          <ac:spMkLst>
            <pc:docMk/>
            <pc:sldMk cId="2791432334" sldId="1071"/>
            <ac:spMk id="2" creationId="{00000000-0000-0000-0000-000000000000}"/>
          </ac:spMkLst>
        </pc:spChg>
        <pc:spChg chg="mod">
          <ac:chgData name="Mohammed Ameer" userId="0ba69699-a8fd-4d8a-81c0-2d02775d6c8c" providerId="ADAL" clId="{2E56A940-86A1-40CF-B70A-106B71FF27A9}" dt="2022-05-05T12:44:24.493" v="1844" actId="14100"/>
          <ac:spMkLst>
            <pc:docMk/>
            <pc:sldMk cId="2791432334" sldId="1071"/>
            <ac:spMk id="4" creationId="{00000000-0000-0000-0000-000000000000}"/>
          </ac:spMkLst>
        </pc:spChg>
        <pc:picChg chg="del">
          <ac:chgData name="Mohammed Ameer" userId="0ba69699-a8fd-4d8a-81c0-2d02775d6c8c" providerId="ADAL" clId="{2E56A940-86A1-40CF-B70A-106B71FF27A9}" dt="2022-05-05T12:43:49.063" v="1813" actId="478"/>
          <ac:picMkLst>
            <pc:docMk/>
            <pc:sldMk cId="2791432334" sldId="1071"/>
            <ac:picMk id="5" creationId="{0FCF1F37-86D1-5491-42C1-9B9A3A63CBCB}"/>
          </ac:picMkLst>
        </pc:picChg>
      </pc:sldChg>
      <pc:sldChg chg="addSp modSp add mod">
        <pc:chgData name="Mohammed Ameer" userId="0ba69699-a8fd-4d8a-81c0-2d02775d6c8c" providerId="ADAL" clId="{2E56A940-86A1-40CF-B70A-106B71FF27A9}" dt="2022-05-05T12:45:45.780" v="1875" actId="14100"/>
        <pc:sldMkLst>
          <pc:docMk/>
          <pc:sldMk cId="2281394025" sldId="1072"/>
        </pc:sldMkLst>
        <pc:spChg chg="mod">
          <ac:chgData name="Mohammed Ameer" userId="0ba69699-a8fd-4d8a-81c0-2d02775d6c8c" providerId="ADAL" clId="{2E56A940-86A1-40CF-B70A-106B71FF27A9}" dt="2022-05-05T12:44:43.255" v="1866" actId="20577"/>
          <ac:spMkLst>
            <pc:docMk/>
            <pc:sldMk cId="2281394025" sldId="1072"/>
            <ac:spMk id="2" creationId="{00000000-0000-0000-0000-000000000000}"/>
          </ac:spMkLst>
        </pc:spChg>
        <pc:spChg chg="mod">
          <ac:chgData name="Mohammed Ameer" userId="0ba69699-a8fd-4d8a-81c0-2d02775d6c8c" providerId="ADAL" clId="{2E56A940-86A1-40CF-B70A-106B71FF27A9}" dt="2022-05-05T12:45:26.638" v="1872" actId="113"/>
          <ac:spMkLst>
            <pc:docMk/>
            <pc:sldMk cId="2281394025" sldId="1072"/>
            <ac:spMk id="4" creationId="{00000000-0000-0000-0000-000000000000}"/>
          </ac:spMkLst>
        </pc:spChg>
        <pc:picChg chg="add mod">
          <ac:chgData name="Mohammed Ameer" userId="0ba69699-a8fd-4d8a-81c0-2d02775d6c8c" providerId="ADAL" clId="{2E56A940-86A1-40CF-B70A-106B71FF27A9}" dt="2022-05-05T12:45:45.780" v="1875" actId="14100"/>
          <ac:picMkLst>
            <pc:docMk/>
            <pc:sldMk cId="2281394025" sldId="1072"/>
            <ac:picMk id="5" creationId="{0419FE47-DB43-3389-0B71-C7346E5A3553}"/>
          </ac:picMkLst>
        </pc:picChg>
      </pc:sldChg>
      <pc:sldChg chg="addSp delSp modSp add mod">
        <pc:chgData name="Mohammed Ameer" userId="0ba69699-a8fd-4d8a-81c0-2d02775d6c8c" providerId="ADAL" clId="{2E56A940-86A1-40CF-B70A-106B71FF27A9}" dt="2022-05-05T12:48:34.052" v="1884" actId="1076"/>
        <pc:sldMkLst>
          <pc:docMk/>
          <pc:sldMk cId="2197476725" sldId="1073"/>
        </pc:sldMkLst>
        <pc:spChg chg="add del">
          <ac:chgData name="Mohammed Ameer" userId="0ba69699-a8fd-4d8a-81c0-2d02775d6c8c" providerId="ADAL" clId="{2E56A940-86A1-40CF-B70A-106B71FF27A9}" dt="2022-05-05T12:48:19.203" v="1882"/>
          <ac:spMkLst>
            <pc:docMk/>
            <pc:sldMk cId="2197476725" sldId="1073"/>
            <ac:spMk id="3" creationId="{C513BAE0-7919-2B01-6E9C-7D1F5F2760A0}"/>
          </ac:spMkLst>
        </pc:spChg>
        <pc:spChg chg="mod">
          <ac:chgData name="Mohammed Ameer" userId="0ba69699-a8fd-4d8a-81c0-2d02775d6c8c" providerId="ADAL" clId="{2E56A940-86A1-40CF-B70A-106B71FF27A9}" dt="2022-05-05T12:48:04.985" v="1879" actId="12"/>
          <ac:spMkLst>
            <pc:docMk/>
            <pc:sldMk cId="2197476725" sldId="1073"/>
            <ac:spMk id="4" creationId="{00000000-0000-0000-0000-000000000000}"/>
          </ac:spMkLst>
        </pc:spChg>
        <pc:picChg chg="del">
          <ac:chgData name="Mohammed Ameer" userId="0ba69699-a8fd-4d8a-81c0-2d02775d6c8c" providerId="ADAL" clId="{2E56A940-86A1-40CF-B70A-106B71FF27A9}" dt="2022-05-05T12:48:17.234" v="1880" actId="478"/>
          <ac:picMkLst>
            <pc:docMk/>
            <pc:sldMk cId="2197476725" sldId="1073"/>
            <ac:picMk id="5" creationId="{0419FE47-DB43-3389-0B71-C7346E5A3553}"/>
          </ac:picMkLst>
        </pc:picChg>
        <pc:picChg chg="add mod">
          <ac:chgData name="Mohammed Ameer" userId="0ba69699-a8fd-4d8a-81c0-2d02775d6c8c" providerId="ADAL" clId="{2E56A940-86A1-40CF-B70A-106B71FF27A9}" dt="2022-05-05T12:48:34.052" v="1884" actId="1076"/>
          <ac:picMkLst>
            <pc:docMk/>
            <pc:sldMk cId="2197476725" sldId="1073"/>
            <ac:picMk id="8" creationId="{837A7930-92C8-3D42-7261-CCD6414C75CB}"/>
          </ac:picMkLst>
        </pc:picChg>
      </pc:sldChg>
      <pc:sldChg chg="addSp delSp modSp add mod">
        <pc:chgData name="Mohammed Ameer" userId="0ba69699-a8fd-4d8a-81c0-2d02775d6c8c" providerId="ADAL" clId="{2E56A940-86A1-40CF-B70A-106B71FF27A9}" dt="2022-05-05T12:51:13.250" v="1909" actId="1076"/>
        <pc:sldMkLst>
          <pc:docMk/>
          <pc:sldMk cId="927575705" sldId="1074"/>
        </pc:sldMkLst>
        <pc:spChg chg="mod">
          <ac:chgData name="Mohammed Ameer" userId="0ba69699-a8fd-4d8a-81c0-2d02775d6c8c" providerId="ADAL" clId="{2E56A940-86A1-40CF-B70A-106B71FF27A9}" dt="2022-05-05T12:50:37.622" v="1905" actId="14100"/>
          <ac:spMkLst>
            <pc:docMk/>
            <pc:sldMk cId="927575705" sldId="1074"/>
            <ac:spMk id="4" creationId="{00000000-0000-0000-0000-000000000000}"/>
          </ac:spMkLst>
        </pc:spChg>
        <pc:picChg chg="add del mod">
          <ac:chgData name="Mohammed Ameer" userId="0ba69699-a8fd-4d8a-81c0-2d02775d6c8c" providerId="ADAL" clId="{2E56A940-86A1-40CF-B70A-106B71FF27A9}" dt="2022-05-05T12:51:07.441" v="1906" actId="478"/>
          <ac:picMkLst>
            <pc:docMk/>
            <pc:sldMk cId="927575705" sldId="1074"/>
            <ac:picMk id="5" creationId="{69BA69EE-1361-E927-67C0-5AE87F155FAE}"/>
          </ac:picMkLst>
        </pc:picChg>
        <pc:picChg chg="del">
          <ac:chgData name="Mohammed Ameer" userId="0ba69699-a8fd-4d8a-81c0-2d02775d6c8c" providerId="ADAL" clId="{2E56A940-86A1-40CF-B70A-106B71FF27A9}" dt="2022-05-05T12:49:31.589" v="1890" actId="478"/>
          <ac:picMkLst>
            <pc:docMk/>
            <pc:sldMk cId="927575705" sldId="1074"/>
            <ac:picMk id="8" creationId="{837A7930-92C8-3D42-7261-CCD6414C75CB}"/>
          </ac:picMkLst>
        </pc:picChg>
        <pc:picChg chg="add mod">
          <ac:chgData name="Mohammed Ameer" userId="0ba69699-a8fd-4d8a-81c0-2d02775d6c8c" providerId="ADAL" clId="{2E56A940-86A1-40CF-B70A-106B71FF27A9}" dt="2022-05-05T12:51:13.250" v="1909" actId="1076"/>
          <ac:picMkLst>
            <pc:docMk/>
            <pc:sldMk cId="927575705" sldId="1074"/>
            <ac:picMk id="9" creationId="{FDB09EFB-3F6B-4A90-9D08-1457704AB2F5}"/>
          </ac:picMkLst>
        </pc:picChg>
      </pc:sldChg>
      <pc:sldChg chg="addSp delSp modSp add mod">
        <pc:chgData name="Mohammed Ameer" userId="0ba69699-a8fd-4d8a-81c0-2d02775d6c8c" providerId="ADAL" clId="{2E56A940-86A1-40CF-B70A-106B71FF27A9}" dt="2022-05-05T12:59:24.710" v="1945" actId="14100"/>
        <pc:sldMkLst>
          <pc:docMk/>
          <pc:sldMk cId="2096634580" sldId="1075"/>
        </pc:sldMkLst>
        <pc:spChg chg="mod">
          <ac:chgData name="Mohammed Ameer" userId="0ba69699-a8fd-4d8a-81c0-2d02775d6c8c" providerId="ADAL" clId="{2E56A940-86A1-40CF-B70A-106B71FF27A9}" dt="2022-05-05T12:56:49.386" v="1937" actId="20577"/>
          <ac:spMkLst>
            <pc:docMk/>
            <pc:sldMk cId="2096634580" sldId="1075"/>
            <ac:spMk id="2" creationId="{00000000-0000-0000-0000-000000000000}"/>
          </ac:spMkLst>
        </pc:spChg>
        <pc:spChg chg="mod">
          <ac:chgData name="Mohammed Ameer" userId="0ba69699-a8fd-4d8a-81c0-2d02775d6c8c" providerId="ADAL" clId="{2E56A940-86A1-40CF-B70A-106B71FF27A9}" dt="2022-05-05T12:57:04.063" v="1940" actId="20577"/>
          <ac:spMkLst>
            <pc:docMk/>
            <pc:sldMk cId="2096634580" sldId="1075"/>
            <ac:spMk id="4" creationId="{00000000-0000-0000-0000-000000000000}"/>
          </ac:spMkLst>
        </pc:spChg>
        <pc:picChg chg="del">
          <ac:chgData name="Mohammed Ameer" userId="0ba69699-a8fd-4d8a-81c0-2d02775d6c8c" providerId="ADAL" clId="{2E56A940-86A1-40CF-B70A-106B71FF27A9}" dt="2022-05-05T12:59:16.354" v="1941" actId="478"/>
          <ac:picMkLst>
            <pc:docMk/>
            <pc:sldMk cId="2096634580" sldId="1075"/>
            <ac:picMk id="9" creationId="{FDB09EFB-3F6B-4A90-9D08-1457704AB2F5}"/>
          </ac:picMkLst>
        </pc:picChg>
        <pc:picChg chg="add mod">
          <ac:chgData name="Mohammed Ameer" userId="0ba69699-a8fd-4d8a-81c0-2d02775d6c8c" providerId="ADAL" clId="{2E56A940-86A1-40CF-B70A-106B71FF27A9}" dt="2022-05-05T12:59:24.710" v="1945" actId="14100"/>
          <ac:picMkLst>
            <pc:docMk/>
            <pc:sldMk cId="2096634580" sldId="1075"/>
            <ac:picMk id="22530" creationId="{1C8490E7-059B-E6FE-6098-EDD25628A408}"/>
          </ac:picMkLst>
        </pc:picChg>
      </pc:sldChg>
      <pc:sldChg chg="addSp delSp modSp add mod">
        <pc:chgData name="Mohammed Ameer" userId="0ba69699-a8fd-4d8a-81c0-2d02775d6c8c" providerId="ADAL" clId="{2E56A940-86A1-40CF-B70A-106B71FF27A9}" dt="2022-05-05T13:03:38.921" v="2002" actId="6549"/>
        <pc:sldMkLst>
          <pc:docMk/>
          <pc:sldMk cId="1416690084" sldId="1076"/>
        </pc:sldMkLst>
        <pc:spChg chg="mod">
          <ac:chgData name="Mohammed Ameer" userId="0ba69699-a8fd-4d8a-81c0-2d02775d6c8c" providerId="ADAL" clId="{2E56A940-86A1-40CF-B70A-106B71FF27A9}" dt="2022-05-05T13:01:40.626" v="1988" actId="20577"/>
          <ac:spMkLst>
            <pc:docMk/>
            <pc:sldMk cId="1416690084" sldId="1076"/>
            <ac:spMk id="2" creationId="{00000000-0000-0000-0000-000000000000}"/>
          </ac:spMkLst>
        </pc:spChg>
        <pc:spChg chg="mod">
          <ac:chgData name="Mohammed Ameer" userId="0ba69699-a8fd-4d8a-81c0-2d02775d6c8c" providerId="ADAL" clId="{2E56A940-86A1-40CF-B70A-106B71FF27A9}" dt="2022-05-05T13:03:38.921" v="2002" actId="6549"/>
          <ac:spMkLst>
            <pc:docMk/>
            <pc:sldMk cId="1416690084" sldId="1076"/>
            <ac:spMk id="4" creationId="{00000000-0000-0000-0000-000000000000}"/>
          </ac:spMkLst>
        </pc:spChg>
        <pc:picChg chg="add mod">
          <ac:chgData name="Mohammed Ameer" userId="0ba69699-a8fd-4d8a-81c0-2d02775d6c8c" providerId="ADAL" clId="{2E56A940-86A1-40CF-B70A-106B71FF27A9}" dt="2022-05-05T13:03:08.976" v="1995" actId="14100"/>
          <ac:picMkLst>
            <pc:docMk/>
            <pc:sldMk cId="1416690084" sldId="1076"/>
            <ac:picMk id="5" creationId="{2D3373FC-B275-0BDA-BE12-E1E1E812BA85}"/>
          </ac:picMkLst>
        </pc:picChg>
        <pc:picChg chg="del">
          <ac:chgData name="Mohammed Ameer" userId="0ba69699-a8fd-4d8a-81c0-2d02775d6c8c" providerId="ADAL" clId="{2E56A940-86A1-40CF-B70A-106B71FF27A9}" dt="2022-05-05T13:00:01.683" v="1947" actId="478"/>
          <ac:picMkLst>
            <pc:docMk/>
            <pc:sldMk cId="1416690084" sldId="1076"/>
            <ac:picMk id="22530" creationId="{1C8490E7-059B-E6FE-6098-EDD25628A408}"/>
          </ac:picMkLst>
        </pc:picChg>
        <pc:picChg chg="add del mod">
          <ac:chgData name="Mohammed Ameer" userId="0ba69699-a8fd-4d8a-81c0-2d02775d6c8c" providerId="ADAL" clId="{2E56A940-86A1-40CF-B70A-106B71FF27A9}" dt="2022-05-05T13:03:00.808" v="1991" actId="478"/>
          <ac:picMkLst>
            <pc:docMk/>
            <pc:sldMk cId="1416690084" sldId="1076"/>
            <ac:picMk id="24578" creationId="{A47FE408-A8FB-BB70-93F0-A3604521289F}"/>
          </ac:picMkLst>
        </pc:picChg>
      </pc:sldChg>
      <pc:sldChg chg="add ord">
        <pc:chgData name="Mohammed Ameer" userId="0ba69699-a8fd-4d8a-81c0-2d02775d6c8c" providerId="ADAL" clId="{2E56A940-86A1-40CF-B70A-106B71FF27A9}" dt="2022-05-05T13:03:46.042" v="2003"/>
        <pc:sldMkLst>
          <pc:docMk/>
          <pc:sldMk cId="1713757117" sldId="1077"/>
        </pc:sldMkLst>
      </pc:sldChg>
      <pc:sldChg chg="addSp delSp modSp add mod">
        <pc:chgData name="Mohammed Ameer" userId="0ba69699-a8fd-4d8a-81c0-2d02775d6c8c" providerId="ADAL" clId="{2E56A940-86A1-40CF-B70A-106B71FF27A9}" dt="2022-05-05T13:04:39.301" v="2010" actId="20577"/>
        <pc:sldMkLst>
          <pc:docMk/>
          <pc:sldMk cId="1043067420" sldId="1078"/>
        </pc:sldMkLst>
        <pc:spChg chg="mod">
          <ac:chgData name="Mohammed Ameer" userId="0ba69699-a8fd-4d8a-81c0-2d02775d6c8c" providerId="ADAL" clId="{2E56A940-86A1-40CF-B70A-106B71FF27A9}" dt="2022-05-05T13:04:39.301" v="2010" actId="20577"/>
          <ac:spMkLst>
            <pc:docMk/>
            <pc:sldMk cId="1043067420" sldId="1078"/>
            <ac:spMk id="4" creationId="{00000000-0000-0000-0000-000000000000}"/>
          </ac:spMkLst>
        </pc:spChg>
        <pc:picChg chg="del">
          <ac:chgData name="Mohammed Ameer" userId="0ba69699-a8fd-4d8a-81c0-2d02775d6c8c" providerId="ADAL" clId="{2E56A940-86A1-40CF-B70A-106B71FF27A9}" dt="2022-05-05T13:04:11.847" v="2005" actId="478"/>
          <ac:picMkLst>
            <pc:docMk/>
            <pc:sldMk cId="1043067420" sldId="1078"/>
            <ac:picMk id="5" creationId="{2D3373FC-B275-0BDA-BE12-E1E1E812BA85}"/>
          </ac:picMkLst>
        </pc:picChg>
        <pc:picChg chg="add mod">
          <ac:chgData name="Mohammed Ameer" userId="0ba69699-a8fd-4d8a-81c0-2d02775d6c8c" providerId="ADAL" clId="{2E56A940-86A1-40CF-B70A-106B71FF27A9}" dt="2022-05-05T13:04:18.572" v="2008" actId="1076"/>
          <ac:picMkLst>
            <pc:docMk/>
            <pc:sldMk cId="1043067420" sldId="1078"/>
            <ac:picMk id="7" creationId="{CCA74A21-7B2E-5389-0A98-DEC88F8B404D}"/>
          </ac:picMkLst>
        </pc:picChg>
      </pc:sldChg>
      <pc:sldChg chg="addSp delSp modSp add mod">
        <pc:chgData name="Mohammed Ameer" userId="0ba69699-a8fd-4d8a-81c0-2d02775d6c8c" providerId="ADAL" clId="{2E56A940-86A1-40CF-B70A-106B71FF27A9}" dt="2022-05-05T13:39:35.942" v="2023"/>
        <pc:sldMkLst>
          <pc:docMk/>
          <pc:sldMk cId="1699124144" sldId="1079"/>
        </pc:sldMkLst>
        <pc:spChg chg="mod">
          <ac:chgData name="Mohammed Ameer" userId="0ba69699-a8fd-4d8a-81c0-2d02775d6c8c" providerId="ADAL" clId="{2E56A940-86A1-40CF-B70A-106B71FF27A9}" dt="2022-05-05T13:05:34.627" v="2021"/>
          <ac:spMkLst>
            <pc:docMk/>
            <pc:sldMk cId="1699124144" sldId="1079"/>
            <ac:spMk id="4" creationId="{00000000-0000-0000-0000-000000000000}"/>
          </ac:spMkLst>
        </pc:spChg>
        <pc:spChg chg="add del">
          <ac:chgData name="Mohammed Ameer" userId="0ba69699-a8fd-4d8a-81c0-2d02775d6c8c" providerId="ADAL" clId="{2E56A940-86A1-40CF-B70A-106B71FF27A9}" dt="2022-05-05T13:39:35.942" v="2023"/>
          <ac:spMkLst>
            <pc:docMk/>
            <pc:sldMk cId="1699124144" sldId="1079"/>
            <ac:spMk id="8" creationId="{2512CF67-3CC5-9E2E-4289-38EC2AFE29E7}"/>
          </ac:spMkLst>
        </pc:spChg>
        <pc:picChg chg="add mod">
          <ac:chgData name="Mohammed Ameer" userId="0ba69699-a8fd-4d8a-81c0-2d02775d6c8c" providerId="ADAL" clId="{2E56A940-86A1-40CF-B70A-106B71FF27A9}" dt="2022-05-05T13:05:15.346" v="2017" actId="1076"/>
          <ac:picMkLst>
            <pc:docMk/>
            <pc:sldMk cId="1699124144" sldId="1079"/>
            <ac:picMk id="5" creationId="{26F9C041-D3A9-7695-5ED1-3453E78D60BF}"/>
          </ac:picMkLst>
        </pc:picChg>
        <pc:picChg chg="del mod">
          <ac:chgData name="Mohammed Ameer" userId="0ba69699-a8fd-4d8a-81c0-2d02775d6c8c" providerId="ADAL" clId="{2E56A940-86A1-40CF-B70A-106B71FF27A9}" dt="2022-05-05T13:05:10.723" v="2015" actId="478"/>
          <ac:picMkLst>
            <pc:docMk/>
            <pc:sldMk cId="1699124144" sldId="1079"/>
            <ac:picMk id="7" creationId="{CCA74A21-7B2E-5389-0A98-DEC88F8B404D}"/>
          </ac:picMkLst>
        </pc:picChg>
      </pc:sldChg>
      <pc:sldChg chg="addSp delSp modSp add mod">
        <pc:chgData name="Mohammed Ameer" userId="0ba69699-a8fd-4d8a-81c0-2d02775d6c8c" providerId="ADAL" clId="{2E56A940-86A1-40CF-B70A-106B71FF27A9}" dt="2022-05-05T13:41:36.844" v="2046" actId="20577"/>
        <pc:sldMkLst>
          <pc:docMk/>
          <pc:sldMk cId="1483630591" sldId="1080"/>
        </pc:sldMkLst>
        <pc:spChg chg="mod">
          <ac:chgData name="Mohammed Ameer" userId="0ba69699-a8fd-4d8a-81c0-2d02775d6c8c" providerId="ADAL" clId="{2E56A940-86A1-40CF-B70A-106B71FF27A9}" dt="2022-05-05T13:40:22.813" v="2041" actId="20577"/>
          <ac:spMkLst>
            <pc:docMk/>
            <pc:sldMk cId="1483630591" sldId="1080"/>
            <ac:spMk id="2" creationId="{00000000-0000-0000-0000-000000000000}"/>
          </ac:spMkLst>
        </pc:spChg>
        <pc:spChg chg="mod">
          <ac:chgData name="Mohammed Ameer" userId="0ba69699-a8fd-4d8a-81c0-2d02775d6c8c" providerId="ADAL" clId="{2E56A940-86A1-40CF-B70A-106B71FF27A9}" dt="2022-05-05T13:41:36.844" v="2046" actId="20577"/>
          <ac:spMkLst>
            <pc:docMk/>
            <pc:sldMk cId="1483630591" sldId="1080"/>
            <ac:spMk id="4" creationId="{00000000-0000-0000-0000-000000000000}"/>
          </ac:spMkLst>
        </pc:spChg>
        <pc:picChg chg="del mod">
          <ac:chgData name="Mohammed Ameer" userId="0ba69699-a8fd-4d8a-81c0-2d02775d6c8c" providerId="ADAL" clId="{2E56A940-86A1-40CF-B70A-106B71FF27A9}" dt="2022-05-05T13:40:10.440" v="2026" actId="478"/>
          <ac:picMkLst>
            <pc:docMk/>
            <pc:sldMk cId="1483630591" sldId="1080"/>
            <ac:picMk id="5" creationId="{26F9C041-D3A9-7695-5ED1-3453E78D60BF}"/>
          </ac:picMkLst>
        </pc:picChg>
        <pc:picChg chg="add mod">
          <ac:chgData name="Mohammed Ameer" userId="0ba69699-a8fd-4d8a-81c0-2d02775d6c8c" providerId="ADAL" clId="{2E56A940-86A1-40CF-B70A-106B71FF27A9}" dt="2022-05-05T13:40:17.349" v="2029" actId="1076"/>
          <ac:picMkLst>
            <pc:docMk/>
            <pc:sldMk cId="1483630591" sldId="1080"/>
            <ac:picMk id="28674" creationId="{6C47B4D3-FBF0-EA42-8F15-722DC426FB75}"/>
          </ac:picMkLst>
        </pc:picChg>
      </pc:sldChg>
      <pc:sldMasterChg chg="delSldLayout">
        <pc:chgData name="Mohammed Ameer" userId="0ba69699-a8fd-4d8a-81c0-2d02775d6c8c" providerId="ADAL" clId="{2E56A940-86A1-40CF-B70A-106B71FF27A9}" dt="2022-04-18T10:54:05.605" v="33" actId="47"/>
        <pc:sldMasterMkLst>
          <pc:docMk/>
          <pc:sldMasterMk cId="0" sldId="2147483659"/>
        </pc:sldMasterMkLst>
        <pc:sldLayoutChg chg="del">
          <pc:chgData name="Mohammed Ameer" userId="0ba69699-a8fd-4d8a-81c0-2d02775d6c8c" providerId="ADAL" clId="{2E56A940-86A1-40CF-B70A-106B71FF27A9}" dt="2022-04-18T10:54:04.564" v="32" actId="47"/>
          <pc:sldLayoutMkLst>
            <pc:docMk/>
            <pc:sldMasterMk cId="0" sldId="2147483659"/>
            <pc:sldLayoutMk cId="0" sldId="2147483650"/>
          </pc:sldLayoutMkLst>
        </pc:sldLayoutChg>
        <pc:sldLayoutChg chg="del">
          <pc:chgData name="Mohammed Ameer" userId="0ba69699-a8fd-4d8a-81c0-2d02775d6c8c" providerId="ADAL" clId="{2E56A940-86A1-40CF-B70A-106B71FF27A9}" dt="2022-04-18T10:54:05.605" v="33" actId="47"/>
          <pc:sldLayoutMkLst>
            <pc:docMk/>
            <pc:sldMasterMk cId="0" sldId="2147483659"/>
            <pc:sldLayoutMk cId="0" sldId="2147483655"/>
          </pc:sldLayoutMkLst>
        </pc:sldLayoutChg>
      </pc:sldMasterChg>
    </pc:docChg>
  </pc:docChgLst>
  <pc:docChgLst>
    <pc:chgData name="Mohammed Ameer" userId="0ba69699-a8fd-4d8a-81c0-2d02775d6c8c" providerId="ADAL" clId="{72AB3606-9B94-4A15-8EFF-36F3708D138B}"/>
    <pc:docChg chg="addSld delSld modSld">
      <pc:chgData name="Mohammed Ameer" userId="0ba69699-a8fd-4d8a-81c0-2d02775d6c8c" providerId="ADAL" clId="{72AB3606-9B94-4A15-8EFF-36F3708D138B}" dt="2022-05-11T04:06:01.132" v="40" actId="478"/>
      <pc:docMkLst>
        <pc:docMk/>
      </pc:docMkLst>
      <pc:sldChg chg="add">
        <pc:chgData name="Mohammed Ameer" userId="0ba69699-a8fd-4d8a-81c0-2d02775d6c8c" providerId="ADAL" clId="{72AB3606-9B94-4A15-8EFF-36F3708D138B}" dt="2022-05-09T09:22:29.011" v="8"/>
        <pc:sldMkLst>
          <pc:docMk/>
          <pc:sldMk cId="0" sldId="257"/>
        </pc:sldMkLst>
      </pc:sldChg>
      <pc:sldChg chg="add">
        <pc:chgData name="Mohammed Ameer" userId="0ba69699-a8fd-4d8a-81c0-2d02775d6c8c" providerId="ADAL" clId="{72AB3606-9B94-4A15-8EFF-36F3708D138B}" dt="2022-05-09T09:22:29.011" v="8"/>
        <pc:sldMkLst>
          <pc:docMk/>
          <pc:sldMk cId="0" sldId="258"/>
        </pc:sldMkLst>
      </pc:sldChg>
      <pc:sldChg chg="add">
        <pc:chgData name="Mohammed Ameer" userId="0ba69699-a8fd-4d8a-81c0-2d02775d6c8c" providerId="ADAL" clId="{72AB3606-9B94-4A15-8EFF-36F3708D138B}" dt="2022-05-09T09:22:29.011" v="8"/>
        <pc:sldMkLst>
          <pc:docMk/>
          <pc:sldMk cId="0" sldId="259"/>
        </pc:sldMkLst>
      </pc:sldChg>
      <pc:sldChg chg="add">
        <pc:chgData name="Mohammed Ameer" userId="0ba69699-a8fd-4d8a-81c0-2d02775d6c8c" providerId="ADAL" clId="{72AB3606-9B94-4A15-8EFF-36F3708D138B}" dt="2022-05-09T09:22:29.011" v="8"/>
        <pc:sldMkLst>
          <pc:docMk/>
          <pc:sldMk cId="0" sldId="260"/>
        </pc:sldMkLst>
      </pc:sldChg>
      <pc:sldChg chg="add">
        <pc:chgData name="Mohammed Ameer" userId="0ba69699-a8fd-4d8a-81c0-2d02775d6c8c" providerId="ADAL" clId="{72AB3606-9B94-4A15-8EFF-36F3708D138B}" dt="2022-05-09T09:22:29.011" v="8"/>
        <pc:sldMkLst>
          <pc:docMk/>
          <pc:sldMk cId="0" sldId="261"/>
        </pc:sldMkLst>
      </pc:sldChg>
      <pc:sldChg chg="add">
        <pc:chgData name="Mohammed Ameer" userId="0ba69699-a8fd-4d8a-81c0-2d02775d6c8c" providerId="ADAL" clId="{72AB3606-9B94-4A15-8EFF-36F3708D138B}" dt="2022-05-09T09:22:29.011" v="8"/>
        <pc:sldMkLst>
          <pc:docMk/>
          <pc:sldMk cId="0" sldId="262"/>
        </pc:sldMkLst>
      </pc:sldChg>
      <pc:sldChg chg="add">
        <pc:chgData name="Mohammed Ameer" userId="0ba69699-a8fd-4d8a-81c0-2d02775d6c8c" providerId="ADAL" clId="{72AB3606-9B94-4A15-8EFF-36F3708D138B}" dt="2022-05-09T09:22:29.011" v="8"/>
        <pc:sldMkLst>
          <pc:docMk/>
          <pc:sldMk cId="3117392837" sldId="263"/>
        </pc:sldMkLst>
      </pc:sldChg>
      <pc:sldChg chg="add">
        <pc:chgData name="Mohammed Ameer" userId="0ba69699-a8fd-4d8a-81c0-2d02775d6c8c" providerId="ADAL" clId="{72AB3606-9B94-4A15-8EFF-36F3708D138B}" dt="2022-05-09T09:22:29.011" v="8"/>
        <pc:sldMkLst>
          <pc:docMk/>
          <pc:sldMk cId="934511286" sldId="265"/>
        </pc:sldMkLst>
      </pc:sldChg>
      <pc:sldChg chg="add">
        <pc:chgData name="Mohammed Ameer" userId="0ba69699-a8fd-4d8a-81c0-2d02775d6c8c" providerId="ADAL" clId="{72AB3606-9B94-4A15-8EFF-36F3708D138B}" dt="2022-05-09T09:22:29.011" v="8"/>
        <pc:sldMkLst>
          <pc:docMk/>
          <pc:sldMk cId="1154702448" sldId="266"/>
        </pc:sldMkLst>
      </pc:sldChg>
      <pc:sldChg chg="add">
        <pc:chgData name="Mohammed Ameer" userId="0ba69699-a8fd-4d8a-81c0-2d02775d6c8c" providerId="ADAL" clId="{72AB3606-9B94-4A15-8EFF-36F3708D138B}" dt="2022-05-09T09:22:29.011" v="8"/>
        <pc:sldMkLst>
          <pc:docMk/>
          <pc:sldMk cId="1392538555" sldId="277"/>
        </pc:sldMkLst>
      </pc:sldChg>
      <pc:sldChg chg="add">
        <pc:chgData name="Mohammed Ameer" userId="0ba69699-a8fd-4d8a-81c0-2d02775d6c8c" providerId="ADAL" clId="{72AB3606-9B94-4A15-8EFF-36F3708D138B}" dt="2022-05-09T09:22:29.011" v="8"/>
        <pc:sldMkLst>
          <pc:docMk/>
          <pc:sldMk cId="691209579" sldId="278"/>
        </pc:sldMkLst>
      </pc:sldChg>
      <pc:sldChg chg="add">
        <pc:chgData name="Mohammed Ameer" userId="0ba69699-a8fd-4d8a-81c0-2d02775d6c8c" providerId="ADAL" clId="{72AB3606-9B94-4A15-8EFF-36F3708D138B}" dt="2022-05-09T09:22:29.011" v="8"/>
        <pc:sldMkLst>
          <pc:docMk/>
          <pc:sldMk cId="3086219803" sldId="279"/>
        </pc:sldMkLst>
      </pc:sldChg>
      <pc:sldChg chg="add">
        <pc:chgData name="Mohammed Ameer" userId="0ba69699-a8fd-4d8a-81c0-2d02775d6c8c" providerId="ADAL" clId="{72AB3606-9B94-4A15-8EFF-36F3708D138B}" dt="2022-05-09T09:22:29.011" v="8"/>
        <pc:sldMkLst>
          <pc:docMk/>
          <pc:sldMk cId="2137362735" sldId="280"/>
        </pc:sldMkLst>
      </pc:sldChg>
      <pc:sldChg chg="add">
        <pc:chgData name="Mohammed Ameer" userId="0ba69699-a8fd-4d8a-81c0-2d02775d6c8c" providerId="ADAL" clId="{72AB3606-9B94-4A15-8EFF-36F3708D138B}" dt="2022-05-09T09:22:29.011" v="8"/>
        <pc:sldMkLst>
          <pc:docMk/>
          <pc:sldMk cId="1910860498" sldId="282"/>
        </pc:sldMkLst>
      </pc:sldChg>
      <pc:sldChg chg="add">
        <pc:chgData name="Mohammed Ameer" userId="0ba69699-a8fd-4d8a-81c0-2d02775d6c8c" providerId="ADAL" clId="{72AB3606-9B94-4A15-8EFF-36F3708D138B}" dt="2022-05-09T09:22:29.011" v="8"/>
        <pc:sldMkLst>
          <pc:docMk/>
          <pc:sldMk cId="482455913" sldId="283"/>
        </pc:sldMkLst>
      </pc:sldChg>
      <pc:sldChg chg="add">
        <pc:chgData name="Mohammed Ameer" userId="0ba69699-a8fd-4d8a-81c0-2d02775d6c8c" providerId="ADAL" clId="{72AB3606-9B94-4A15-8EFF-36F3708D138B}" dt="2022-05-09T09:22:29.011" v="8"/>
        <pc:sldMkLst>
          <pc:docMk/>
          <pc:sldMk cId="863823087" sldId="284"/>
        </pc:sldMkLst>
      </pc:sldChg>
      <pc:sldChg chg="add">
        <pc:chgData name="Mohammed Ameer" userId="0ba69699-a8fd-4d8a-81c0-2d02775d6c8c" providerId="ADAL" clId="{72AB3606-9B94-4A15-8EFF-36F3708D138B}" dt="2022-05-09T09:22:29.011" v="8"/>
        <pc:sldMkLst>
          <pc:docMk/>
          <pc:sldMk cId="3912162294" sldId="285"/>
        </pc:sldMkLst>
      </pc:sldChg>
      <pc:sldChg chg="add">
        <pc:chgData name="Mohammed Ameer" userId="0ba69699-a8fd-4d8a-81c0-2d02775d6c8c" providerId="ADAL" clId="{72AB3606-9B94-4A15-8EFF-36F3708D138B}" dt="2022-05-09T09:22:29.011" v="8"/>
        <pc:sldMkLst>
          <pc:docMk/>
          <pc:sldMk cId="2560903837" sldId="286"/>
        </pc:sldMkLst>
      </pc:sldChg>
      <pc:sldChg chg="add modNotes">
        <pc:chgData name="Mohammed Ameer" userId="0ba69699-a8fd-4d8a-81c0-2d02775d6c8c" providerId="ADAL" clId="{72AB3606-9B94-4A15-8EFF-36F3708D138B}" dt="2022-05-09T09:22:29.011" v="8"/>
        <pc:sldMkLst>
          <pc:docMk/>
          <pc:sldMk cId="1220776975" sldId="288"/>
        </pc:sldMkLst>
      </pc:sldChg>
      <pc:sldChg chg="add modNotes">
        <pc:chgData name="Mohammed Ameer" userId="0ba69699-a8fd-4d8a-81c0-2d02775d6c8c" providerId="ADAL" clId="{72AB3606-9B94-4A15-8EFF-36F3708D138B}" dt="2022-05-09T09:22:29.011" v="8"/>
        <pc:sldMkLst>
          <pc:docMk/>
          <pc:sldMk cId="1640056066" sldId="289"/>
        </pc:sldMkLst>
      </pc:sldChg>
      <pc:sldChg chg="add modNotes">
        <pc:chgData name="Mohammed Ameer" userId="0ba69699-a8fd-4d8a-81c0-2d02775d6c8c" providerId="ADAL" clId="{72AB3606-9B94-4A15-8EFF-36F3708D138B}" dt="2022-05-09T09:22:29.011" v="8"/>
        <pc:sldMkLst>
          <pc:docMk/>
          <pc:sldMk cId="3912635925" sldId="290"/>
        </pc:sldMkLst>
      </pc:sldChg>
      <pc:sldChg chg="add modNotes">
        <pc:chgData name="Mohammed Ameer" userId="0ba69699-a8fd-4d8a-81c0-2d02775d6c8c" providerId="ADAL" clId="{72AB3606-9B94-4A15-8EFF-36F3708D138B}" dt="2022-05-09T09:22:29.011" v="8"/>
        <pc:sldMkLst>
          <pc:docMk/>
          <pc:sldMk cId="1404459098" sldId="291"/>
        </pc:sldMkLst>
      </pc:sldChg>
      <pc:sldChg chg="add">
        <pc:chgData name="Mohammed Ameer" userId="0ba69699-a8fd-4d8a-81c0-2d02775d6c8c" providerId="ADAL" clId="{72AB3606-9B94-4A15-8EFF-36F3708D138B}" dt="2022-05-09T09:22:29.011" v="8"/>
        <pc:sldMkLst>
          <pc:docMk/>
          <pc:sldMk cId="93722672" sldId="292"/>
        </pc:sldMkLst>
      </pc:sldChg>
      <pc:sldChg chg="add">
        <pc:chgData name="Mohammed Ameer" userId="0ba69699-a8fd-4d8a-81c0-2d02775d6c8c" providerId="ADAL" clId="{72AB3606-9B94-4A15-8EFF-36F3708D138B}" dt="2022-05-09T09:22:29.011" v="8"/>
        <pc:sldMkLst>
          <pc:docMk/>
          <pc:sldMk cId="910393972" sldId="293"/>
        </pc:sldMkLst>
      </pc:sldChg>
      <pc:sldChg chg="add">
        <pc:chgData name="Mohammed Ameer" userId="0ba69699-a8fd-4d8a-81c0-2d02775d6c8c" providerId="ADAL" clId="{72AB3606-9B94-4A15-8EFF-36F3708D138B}" dt="2022-05-09T09:22:29.011" v="8"/>
        <pc:sldMkLst>
          <pc:docMk/>
          <pc:sldMk cId="1543830294" sldId="295"/>
        </pc:sldMkLst>
      </pc:sldChg>
      <pc:sldChg chg="add">
        <pc:chgData name="Mohammed Ameer" userId="0ba69699-a8fd-4d8a-81c0-2d02775d6c8c" providerId="ADAL" clId="{72AB3606-9B94-4A15-8EFF-36F3708D138B}" dt="2022-05-09T09:22:29.011" v="8"/>
        <pc:sldMkLst>
          <pc:docMk/>
          <pc:sldMk cId="2901141869" sldId="296"/>
        </pc:sldMkLst>
      </pc:sldChg>
      <pc:sldChg chg="add">
        <pc:chgData name="Mohammed Ameer" userId="0ba69699-a8fd-4d8a-81c0-2d02775d6c8c" providerId="ADAL" clId="{72AB3606-9B94-4A15-8EFF-36F3708D138B}" dt="2022-05-09T09:22:29.011" v="8"/>
        <pc:sldMkLst>
          <pc:docMk/>
          <pc:sldMk cId="4096691351" sldId="297"/>
        </pc:sldMkLst>
      </pc:sldChg>
      <pc:sldChg chg="add">
        <pc:chgData name="Mohammed Ameer" userId="0ba69699-a8fd-4d8a-81c0-2d02775d6c8c" providerId="ADAL" clId="{72AB3606-9B94-4A15-8EFF-36F3708D138B}" dt="2022-05-09T09:22:29.011" v="8"/>
        <pc:sldMkLst>
          <pc:docMk/>
          <pc:sldMk cId="4285373072" sldId="298"/>
        </pc:sldMkLst>
      </pc:sldChg>
      <pc:sldChg chg="add">
        <pc:chgData name="Mohammed Ameer" userId="0ba69699-a8fd-4d8a-81c0-2d02775d6c8c" providerId="ADAL" clId="{72AB3606-9B94-4A15-8EFF-36F3708D138B}" dt="2022-05-09T09:22:29.011" v="8"/>
        <pc:sldMkLst>
          <pc:docMk/>
          <pc:sldMk cId="1238217074" sldId="299"/>
        </pc:sldMkLst>
      </pc:sldChg>
      <pc:sldChg chg="add">
        <pc:chgData name="Mohammed Ameer" userId="0ba69699-a8fd-4d8a-81c0-2d02775d6c8c" providerId="ADAL" clId="{72AB3606-9B94-4A15-8EFF-36F3708D138B}" dt="2022-05-09T09:22:29.011" v="8"/>
        <pc:sldMkLst>
          <pc:docMk/>
          <pc:sldMk cId="248976954" sldId="300"/>
        </pc:sldMkLst>
      </pc:sldChg>
      <pc:sldChg chg="add">
        <pc:chgData name="Mohammed Ameer" userId="0ba69699-a8fd-4d8a-81c0-2d02775d6c8c" providerId="ADAL" clId="{72AB3606-9B94-4A15-8EFF-36F3708D138B}" dt="2022-05-09T09:22:29.011" v="8"/>
        <pc:sldMkLst>
          <pc:docMk/>
          <pc:sldMk cId="1619346177" sldId="301"/>
        </pc:sldMkLst>
      </pc:sldChg>
      <pc:sldChg chg="add">
        <pc:chgData name="Mohammed Ameer" userId="0ba69699-a8fd-4d8a-81c0-2d02775d6c8c" providerId="ADAL" clId="{72AB3606-9B94-4A15-8EFF-36F3708D138B}" dt="2022-05-09T09:22:29.011" v="8"/>
        <pc:sldMkLst>
          <pc:docMk/>
          <pc:sldMk cId="4195104555" sldId="302"/>
        </pc:sldMkLst>
      </pc:sldChg>
      <pc:sldChg chg="add">
        <pc:chgData name="Mohammed Ameer" userId="0ba69699-a8fd-4d8a-81c0-2d02775d6c8c" providerId="ADAL" clId="{72AB3606-9B94-4A15-8EFF-36F3708D138B}" dt="2022-05-09T09:22:29.011" v="8"/>
        <pc:sldMkLst>
          <pc:docMk/>
          <pc:sldMk cId="1476068899" sldId="303"/>
        </pc:sldMkLst>
      </pc:sldChg>
      <pc:sldChg chg="add">
        <pc:chgData name="Mohammed Ameer" userId="0ba69699-a8fd-4d8a-81c0-2d02775d6c8c" providerId="ADAL" clId="{72AB3606-9B94-4A15-8EFF-36F3708D138B}" dt="2022-05-09T09:22:29.011" v="8"/>
        <pc:sldMkLst>
          <pc:docMk/>
          <pc:sldMk cId="2715374852" sldId="304"/>
        </pc:sldMkLst>
      </pc:sldChg>
      <pc:sldChg chg="add">
        <pc:chgData name="Mohammed Ameer" userId="0ba69699-a8fd-4d8a-81c0-2d02775d6c8c" providerId="ADAL" clId="{72AB3606-9B94-4A15-8EFF-36F3708D138B}" dt="2022-05-09T09:22:29.011" v="8"/>
        <pc:sldMkLst>
          <pc:docMk/>
          <pc:sldMk cId="4098837108" sldId="305"/>
        </pc:sldMkLst>
      </pc:sldChg>
      <pc:sldChg chg="add">
        <pc:chgData name="Mohammed Ameer" userId="0ba69699-a8fd-4d8a-81c0-2d02775d6c8c" providerId="ADAL" clId="{72AB3606-9B94-4A15-8EFF-36F3708D138B}" dt="2022-05-09T09:22:29.011" v="8"/>
        <pc:sldMkLst>
          <pc:docMk/>
          <pc:sldMk cId="2012712291" sldId="306"/>
        </pc:sldMkLst>
      </pc:sldChg>
      <pc:sldChg chg="add">
        <pc:chgData name="Mohammed Ameer" userId="0ba69699-a8fd-4d8a-81c0-2d02775d6c8c" providerId="ADAL" clId="{72AB3606-9B94-4A15-8EFF-36F3708D138B}" dt="2022-05-09T09:22:29.011" v="8"/>
        <pc:sldMkLst>
          <pc:docMk/>
          <pc:sldMk cId="4032060301" sldId="307"/>
        </pc:sldMkLst>
      </pc:sldChg>
      <pc:sldChg chg="add">
        <pc:chgData name="Mohammed Ameer" userId="0ba69699-a8fd-4d8a-81c0-2d02775d6c8c" providerId="ADAL" clId="{72AB3606-9B94-4A15-8EFF-36F3708D138B}" dt="2022-05-09T09:22:29.011" v="8"/>
        <pc:sldMkLst>
          <pc:docMk/>
          <pc:sldMk cId="3139570796" sldId="308"/>
        </pc:sldMkLst>
      </pc:sldChg>
      <pc:sldChg chg="add">
        <pc:chgData name="Mohammed Ameer" userId="0ba69699-a8fd-4d8a-81c0-2d02775d6c8c" providerId="ADAL" clId="{72AB3606-9B94-4A15-8EFF-36F3708D138B}" dt="2022-05-09T09:22:29.011" v="8"/>
        <pc:sldMkLst>
          <pc:docMk/>
          <pc:sldMk cId="3823465259" sldId="309"/>
        </pc:sldMkLst>
      </pc:sldChg>
      <pc:sldChg chg="add">
        <pc:chgData name="Mohammed Ameer" userId="0ba69699-a8fd-4d8a-81c0-2d02775d6c8c" providerId="ADAL" clId="{72AB3606-9B94-4A15-8EFF-36F3708D138B}" dt="2022-05-09T09:22:29.011" v="8"/>
        <pc:sldMkLst>
          <pc:docMk/>
          <pc:sldMk cId="692731980" sldId="310"/>
        </pc:sldMkLst>
      </pc:sldChg>
      <pc:sldChg chg="add modNotes">
        <pc:chgData name="Mohammed Ameer" userId="0ba69699-a8fd-4d8a-81c0-2d02775d6c8c" providerId="ADAL" clId="{72AB3606-9B94-4A15-8EFF-36F3708D138B}" dt="2022-05-09T09:22:29.011" v="8"/>
        <pc:sldMkLst>
          <pc:docMk/>
          <pc:sldMk cId="2290904965" sldId="311"/>
        </pc:sldMkLst>
      </pc:sldChg>
      <pc:sldChg chg="add">
        <pc:chgData name="Mohammed Ameer" userId="0ba69699-a8fd-4d8a-81c0-2d02775d6c8c" providerId="ADAL" clId="{72AB3606-9B94-4A15-8EFF-36F3708D138B}" dt="2022-05-09T09:22:29.011" v="8"/>
        <pc:sldMkLst>
          <pc:docMk/>
          <pc:sldMk cId="2745386303" sldId="312"/>
        </pc:sldMkLst>
      </pc:sldChg>
      <pc:sldChg chg="add">
        <pc:chgData name="Mohammed Ameer" userId="0ba69699-a8fd-4d8a-81c0-2d02775d6c8c" providerId="ADAL" clId="{72AB3606-9B94-4A15-8EFF-36F3708D138B}" dt="2022-05-09T09:22:29.011" v="8"/>
        <pc:sldMkLst>
          <pc:docMk/>
          <pc:sldMk cId="4130583720" sldId="313"/>
        </pc:sldMkLst>
      </pc:sldChg>
      <pc:sldChg chg="add">
        <pc:chgData name="Mohammed Ameer" userId="0ba69699-a8fd-4d8a-81c0-2d02775d6c8c" providerId="ADAL" clId="{72AB3606-9B94-4A15-8EFF-36F3708D138B}" dt="2022-05-09T09:22:29.011" v="8"/>
        <pc:sldMkLst>
          <pc:docMk/>
          <pc:sldMk cId="1046636829" sldId="314"/>
        </pc:sldMkLst>
      </pc:sldChg>
      <pc:sldChg chg="add">
        <pc:chgData name="Mohammed Ameer" userId="0ba69699-a8fd-4d8a-81c0-2d02775d6c8c" providerId="ADAL" clId="{72AB3606-9B94-4A15-8EFF-36F3708D138B}" dt="2022-05-09T09:22:29.011" v="8"/>
        <pc:sldMkLst>
          <pc:docMk/>
          <pc:sldMk cId="196241407" sldId="315"/>
        </pc:sldMkLst>
      </pc:sldChg>
      <pc:sldChg chg="add">
        <pc:chgData name="Mohammed Ameer" userId="0ba69699-a8fd-4d8a-81c0-2d02775d6c8c" providerId="ADAL" clId="{72AB3606-9B94-4A15-8EFF-36F3708D138B}" dt="2022-05-09T09:22:29.011" v="8"/>
        <pc:sldMkLst>
          <pc:docMk/>
          <pc:sldMk cId="1194982131" sldId="316"/>
        </pc:sldMkLst>
      </pc:sldChg>
      <pc:sldChg chg="add">
        <pc:chgData name="Mohammed Ameer" userId="0ba69699-a8fd-4d8a-81c0-2d02775d6c8c" providerId="ADAL" clId="{72AB3606-9B94-4A15-8EFF-36F3708D138B}" dt="2022-05-09T09:22:29.011" v="8"/>
        <pc:sldMkLst>
          <pc:docMk/>
          <pc:sldMk cId="1766856384" sldId="317"/>
        </pc:sldMkLst>
      </pc:sldChg>
      <pc:sldChg chg="add">
        <pc:chgData name="Mohammed Ameer" userId="0ba69699-a8fd-4d8a-81c0-2d02775d6c8c" providerId="ADAL" clId="{72AB3606-9B94-4A15-8EFF-36F3708D138B}" dt="2022-05-09T09:22:29.011" v="8"/>
        <pc:sldMkLst>
          <pc:docMk/>
          <pc:sldMk cId="1987407950" sldId="318"/>
        </pc:sldMkLst>
      </pc:sldChg>
      <pc:sldChg chg="add">
        <pc:chgData name="Mohammed Ameer" userId="0ba69699-a8fd-4d8a-81c0-2d02775d6c8c" providerId="ADAL" clId="{72AB3606-9B94-4A15-8EFF-36F3708D138B}" dt="2022-05-09T09:22:29.011" v="8"/>
        <pc:sldMkLst>
          <pc:docMk/>
          <pc:sldMk cId="1345476500" sldId="319"/>
        </pc:sldMkLst>
      </pc:sldChg>
      <pc:sldChg chg="add">
        <pc:chgData name="Mohammed Ameer" userId="0ba69699-a8fd-4d8a-81c0-2d02775d6c8c" providerId="ADAL" clId="{72AB3606-9B94-4A15-8EFF-36F3708D138B}" dt="2022-05-09T09:22:29.011" v="8"/>
        <pc:sldMkLst>
          <pc:docMk/>
          <pc:sldMk cId="1421555930" sldId="320"/>
        </pc:sldMkLst>
      </pc:sldChg>
      <pc:sldChg chg="add modNotes">
        <pc:chgData name="Mohammed Ameer" userId="0ba69699-a8fd-4d8a-81c0-2d02775d6c8c" providerId="ADAL" clId="{72AB3606-9B94-4A15-8EFF-36F3708D138B}" dt="2022-05-09T09:22:29.011" v="8"/>
        <pc:sldMkLst>
          <pc:docMk/>
          <pc:sldMk cId="1204442179" sldId="321"/>
        </pc:sldMkLst>
      </pc:sldChg>
      <pc:sldChg chg="add modNotes">
        <pc:chgData name="Mohammed Ameer" userId="0ba69699-a8fd-4d8a-81c0-2d02775d6c8c" providerId="ADAL" clId="{72AB3606-9B94-4A15-8EFF-36F3708D138B}" dt="2022-05-09T09:22:29.011" v="8"/>
        <pc:sldMkLst>
          <pc:docMk/>
          <pc:sldMk cId="3580513980" sldId="322"/>
        </pc:sldMkLst>
      </pc:sldChg>
      <pc:sldChg chg="add modNotes">
        <pc:chgData name="Mohammed Ameer" userId="0ba69699-a8fd-4d8a-81c0-2d02775d6c8c" providerId="ADAL" clId="{72AB3606-9B94-4A15-8EFF-36F3708D138B}" dt="2022-05-09T09:22:29.011" v="8"/>
        <pc:sldMkLst>
          <pc:docMk/>
          <pc:sldMk cId="1966306039" sldId="323"/>
        </pc:sldMkLst>
      </pc:sldChg>
      <pc:sldChg chg="add modNotes">
        <pc:chgData name="Mohammed Ameer" userId="0ba69699-a8fd-4d8a-81c0-2d02775d6c8c" providerId="ADAL" clId="{72AB3606-9B94-4A15-8EFF-36F3708D138B}" dt="2022-05-09T09:22:29.011" v="8"/>
        <pc:sldMkLst>
          <pc:docMk/>
          <pc:sldMk cId="2860205916" sldId="324"/>
        </pc:sldMkLst>
      </pc:sldChg>
      <pc:sldChg chg="add modNotes">
        <pc:chgData name="Mohammed Ameer" userId="0ba69699-a8fd-4d8a-81c0-2d02775d6c8c" providerId="ADAL" clId="{72AB3606-9B94-4A15-8EFF-36F3708D138B}" dt="2022-05-09T09:22:29.011" v="8"/>
        <pc:sldMkLst>
          <pc:docMk/>
          <pc:sldMk cId="991257554" sldId="325"/>
        </pc:sldMkLst>
      </pc:sldChg>
      <pc:sldChg chg="add modNotes">
        <pc:chgData name="Mohammed Ameer" userId="0ba69699-a8fd-4d8a-81c0-2d02775d6c8c" providerId="ADAL" clId="{72AB3606-9B94-4A15-8EFF-36F3708D138B}" dt="2022-05-09T09:22:29.011" v="8"/>
        <pc:sldMkLst>
          <pc:docMk/>
          <pc:sldMk cId="2133414200" sldId="326"/>
        </pc:sldMkLst>
      </pc:sldChg>
      <pc:sldChg chg="add">
        <pc:chgData name="Mohammed Ameer" userId="0ba69699-a8fd-4d8a-81c0-2d02775d6c8c" providerId="ADAL" clId="{72AB3606-9B94-4A15-8EFF-36F3708D138B}" dt="2022-05-09T09:22:29.011" v="8"/>
        <pc:sldMkLst>
          <pc:docMk/>
          <pc:sldMk cId="3499798092" sldId="327"/>
        </pc:sldMkLst>
      </pc:sldChg>
      <pc:sldChg chg="add">
        <pc:chgData name="Mohammed Ameer" userId="0ba69699-a8fd-4d8a-81c0-2d02775d6c8c" providerId="ADAL" clId="{72AB3606-9B94-4A15-8EFF-36F3708D138B}" dt="2022-05-09T09:22:29.011" v="8"/>
        <pc:sldMkLst>
          <pc:docMk/>
          <pc:sldMk cId="716632577" sldId="328"/>
        </pc:sldMkLst>
      </pc:sldChg>
      <pc:sldChg chg="add">
        <pc:chgData name="Mohammed Ameer" userId="0ba69699-a8fd-4d8a-81c0-2d02775d6c8c" providerId="ADAL" clId="{72AB3606-9B94-4A15-8EFF-36F3708D138B}" dt="2022-05-09T09:22:29.011" v="8"/>
        <pc:sldMkLst>
          <pc:docMk/>
          <pc:sldMk cId="4196064899" sldId="329"/>
        </pc:sldMkLst>
      </pc:sldChg>
      <pc:sldChg chg="add">
        <pc:chgData name="Mohammed Ameer" userId="0ba69699-a8fd-4d8a-81c0-2d02775d6c8c" providerId="ADAL" clId="{72AB3606-9B94-4A15-8EFF-36F3708D138B}" dt="2022-05-09T09:22:29.011" v="8"/>
        <pc:sldMkLst>
          <pc:docMk/>
          <pc:sldMk cId="3438366727" sldId="330"/>
        </pc:sldMkLst>
      </pc:sldChg>
      <pc:sldChg chg="add">
        <pc:chgData name="Mohammed Ameer" userId="0ba69699-a8fd-4d8a-81c0-2d02775d6c8c" providerId="ADAL" clId="{72AB3606-9B94-4A15-8EFF-36F3708D138B}" dt="2022-05-09T09:22:29.011" v="8"/>
        <pc:sldMkLst>
          <pc:docMk/>
          <pc:sldMk cId="3239809348" sldId="331"/>
        </pc:sldMkLst>
      </pc:sldChg>
      <pc:sldChg chg="add">
        <pc:chgData name="Mohammed Ameer" userId="0ba69699-a8fd-4d8a-81c0-2d02775d6c8c" providerId="ADAL" clId="{72AB3606-9B94-4A15-8EFF-36F3708D138B}" dt="2022-05-09T09:22:29.011" v="8"/>
        <pc:sldMkLst>
          <pc:docMk/>
          <pc:sldMk cId="4047005392" sldId="332"/>
        </pc:sldMkLst>
      </pc:sldChg>
      <pc:sldChg chg="add">
        <pc:chgData name="Mohammed Ameer" userId="0ba69699-a8fd-4d8a-81c0-2d02775d6c8c" providerId="ADAL" clId="{72AB3606-9B94-4A15-8EFF-36F3708D138B}" dt="2022-05-09T09:22:29.011" v="8"/>
        <pc:sldMkLst>
          <pc:docMk/>
          <pc:sldMk cId="3935611930" sldId="333"/>
        </pc:sldMkLst>
      </pc:sldChg>
      <pc:sldChg chg="add">
        <pc:chgData name="Mohammed Ameer" userId="0ba69699-a8fd-4d8a-81c0-2d02775d6c8c" providerId="ADAL" clId="{72AB3606-9B94-4A15-8EFF-36F3708D138B}" dt="2022-05-09T09:22:29.011" v="8"/>
        <pc:sldMkLst>
          <pc:docMk/>
          <pc:sldMk cId="609075350" sldId="334"/>
        </pc:sldMkLst>
      </pc:sldChg>
      <pc:sldChg chg="add">
        <pc:chgData name="Mohammed Ameer" userId="0ba69699-a8fd-4d8a-81c0-2d02775d6c8c" providerId="ADAL" clId="{72AB3606-9B94-4A15-8EFF-36F3708D138B}" dt="2022-05-09T09:22:29.011" v="8"/>
        <pc:sldMkLst>
          <pc:docMk/>
          <pc:sldMk cId="3697718575" sldId="335"/>
        </pc:sldMkLst>
      </pc:sldChg>
      <pc:sldChg chg="add">
        <pc:chgData name="Mohammed Ameer" userId="0ba69699-a8fd-4d8a-81c0-2d02775d6c8c" providerId="ADAL" clId="{72AB3606-9B94-4A15-8EFF-36F3708D138B}" dt="2022-05-09T09:22:29.011" v="8"/>
        <pc:sldMkLst>
          <pc:docMk/>
          <pc:sldMk cId="201022499" sldId="336"/>
        </pc:sldMkLst>
      </pc:sldChg>
      <pc:sldChg chg="add">
        <pc:chgData name="Mohammed Ameer" userId="0ba69699-a8fd-4d8a-81c0-2d02775d6c8c" providerId="ADAL" clId="{72AB3606-9B94-4A15-8EFF-36F3708D138B}" dt="2022-05-09T09:22:29.011" v="8"/>
        <pc:sldMkLst>
          <pc:docMk/>
          <pc:sldMk cId="1484324500" sldId="337"/>
        </pc:sldMkLst>
      </pc:sldChg>
      <pc:sldChg chg="add">
        <pc:chgData name="Mohammed Ameer" userId="0ba69699-a8fd-4d8a-81c0-2d02775d6c8c" providerId="ADAL" clId="{72AB3606-9B94-4A15-8EFF-36F3708D138B}" dt="2022-05-09T09:22:29.011" v="8"/>
        <pc:sldMkLst>
          <pc:docMk/>
          <pc:sldMk cId="168316712" sldId="338"/>
        </pc:sldMkLst>
      </pc:sldChg>
      <pc:sldChg chg="add">
        <pc:chgData name="Mohammed Ameer" userId="0ba69699-a8fd-4d8a-81c0-2d02775d6c8c" providerId="ADAL" clId="{72AB3606-9B94-4A15-8EFF-36F3708D138B}" dt="2022-05-09T09:22:29.011" v="8"/>
        <pc:sldMkLst>
          <pc:docMk/>
          <pc:sldMk cId="2578396071" sldId="339"/>
        </pc:sldMkLst>
      </pc:sldChg>
      <pc:sldChg chg="add">
        <pc:chgData name="Mohammed Ameer" userId="0ba69699-a8fd-4d8a-81c0-2d02775d6c8c" providerId="ADAL" clId="{72AB3606-9B94-4A15-8EFF-36F3708D138B}" dt="2022-05-09T09:22:29.011" v="8"/>
        <pc:sldMkLst>
          <pc:docMk/>
          <pc:sldMk cId="2463502601" sldId="340"/>
        </pc:sldMkLst>
      </pc:sldChg>
      <pc:sldChg chg="add">
        <pc:chgData name="Mohammed Ameer" userId="0ba69699-a8fd-4d8a-81c0-2d02775d6c8c" providerId="ADAL" clId="{72AB3606-9B94-4A15-8EFF-36F3708D138B}" dt="2022-05-09T09:22:29.011" v="8"/>
        <pc:sldMkLst>
          <pc:docMk/>
          <pc:sldMk cId="2932098965" sldId="341"/>
        </pc:sldMkLst>
      </pc:sldChg>
      <pc:sldChg chg="add">
        <pc:chgData name="Mohammed Ameer" userId="0ba69699-a8fd-4d8a-81c0-2d02775d6c8c" providerId="ADAL" clId="{72AB3606-9B94-4A15-8EFF-36F3708D138B}" dt="2022-05-09T09:22:29.011" v="8"/>
        <pc:sldMkLst>
          <pc:docMk/>
          <pc:sldMk cId="4066242329" sldId="342"/>
        </pc:sldMkLst>
      </pc:sldChg>
      <pc:sldChg chg="add">
        <pc:chgData name="Mohammed Ameer" userId="0ba69699-a8fd-4d8a-81c0-2d02775d6c8c" providerId="ADAL" clId="{72AB3606-9B94-4A15-8EFF-36F3708D138B}" dt="2022-05-09T09:22:29.011" v="8"/>
        <pc:sldMkLst>
          <pc:docMk/>
          <pc:sldMk cId="2658255829" sldId="343"/>
        </pc:sldMkLst>
      </pc:sldChg>
      <pc:sldChg chg="add">
        <pc:chgData name="Mohammed Ameer" userId="0ba69699-a8fd-4d8a-81c0-2d02775d6c8c" providerId="ADAL" clId="{72AB3606-9B94-4A15-8EFF-36F3708D138B}" dt="2022-05-09T09:22:29.011" v="8"/>
        <pc:sldMkLst>
          <pc:docMk/>
          <pc:sldMk cId="2311650034" sldId="344"/>
        </pc:sldMkLst>
      </pc:sldChg>
      <pc:sldChg chg="add modNotes">
        <pc:chgData name="Mohammed Ameer" userId="0ba69699-a8fd-4d8a-81c0-2d02775d6c8c" providerId="ADAL" clId="{72AB3606-9B94-4A15-8EFF-36F3708D138B}" dt="2022-05-09T09:22:29.011" v="8"/>
        <pc:sldMkLst>
          <pc:docMk/>
          <pc:sldMk cId="1402855442" sldId="345"/>
        </pc:sldMkLst>
      </pc:sldChg>
      <pc:sldChg chg="add">
        <pc:chgData name="Mohammed Ameer" userId="0ba69699-a8fd-4d8a-81c0-2d02775d6c8c" providerId="ADAL" clId="{72AB3606-9B94-4A15-8EFF-36F3708D138B}" dt="2022-05-09T09:22:29.011" v="8"/>
        <pc:sldMkLst>
          <pc:docMk/>
          <pc:sldMk cId="1937250430" sldId="346"/>
        </pc:sldMkLst>
      </pc:sldChg>
      <pc:sldChg chg="add">
        <pc:chgData name="Mohammed Ameer" userId="0ba69699-a8fd-4d8a-81c0-2d02775d6c8c" providerId="ADAL" clId="{72AB3606-9B94-4A15-8EFF-36F3708D138B}" dt="2022-05-09T09:22:29.011" v="8"/>
        <pc:sldMkLst>
          <pc:docMk/>
          <pc:sldMk cId="3592664342" sldId="347"/>
        </pc:sldMkLst>
      </pc:sldChg>
      <pc:sldChg chg="add">
        <pc:chgData name="Mohammed Ameer" userId="0ba69699-a8fd-4d8a-81c0-2d02775d6c8c" providerId="ADAL" clId="{72AB3606-9B94-4A15-8EFF-36F3708D138B}" dt="2022-05-09T09:22:29.011" v="8"/>
        <pc:sldMkLst>
          <pc:docMk/>
          <pc:sldMk cId="2809313828" sldId="348"/>
        </pc:sldMkLst>
      </pc:sldChg>
      <pc:sldChg chg="add">
        <pc:chgData name="Mohammed Ameer" userId="0ba69699-a8fd-4d8a-81c0-2d02775d6c8c" providerId="ADAL" clId="{72AB3606-9B94-4A15-8EFF-36F3708D138B}" dt="2022-05-09T09:22:29.011" v="8"/>
        <pc:sldMkLst>
          <pc:docMk/>
          <pc:sldMk cId="3316278030" sldId="350"/>
        </pc:sldMkLst>
      </pc:sldChg>
      <pc:sldChg chg="add">
        <pc:chgData name="Mohammed Ameer" userId="0ba69699-a8fd-4d8a-81c0-2d02775d6c8c" providerId="ADAL" clId="{72AB3606-9B94-4A15-8EFF-36F3708D138B}" dt="2022-05-09T09:22:29.011" v="8"/>
        <pc:sldMkLst>
          <pc:docMk/>
          <pc:sldMk cId="2610117525" sldId="351"/>
        </pc:sldMkLst>
      </pc:sldChg>
      <pc:sldChg chg="add">
        <pc:chgData name="Mohammed Ameer" userId="0ba69699-a8fd-4d8a-81c0-2d02775d6c8c" providerId="ADAL" clId="{72AB3606-9B94-4A15-8EFF-36F3708D138B}" dt="2022-05-09T09:22:29.011" v="8"/>
        <pc:sldMkLst>
          <pc:docMk/>
          <pc:sldMk cId="2696713440" sldId="352"/>
        </pc:sldMkLst>
      </pc:sldChg>
      <pc:sldChg chg="add modNotes">
        <pc:chgData name="Mohammed Ameer" userId="0ba69699-a8fd-4d8a-81c0-2d02775d6c8c" providerId="ADAL" clId="{72AB3606-9B94-4A15-8EFF-36F3708D138B}" dt="2022-05-09T09:22:29.011" v="8"/>
        <pc:sldMkLst>
          <pc:docMk/>
          <pc:sldMk cId="1163640585" sldId="353"/>
        </pc:sldMkLst>
      </pc:sldChg>
      <pc:sldChg chg="add modNotes">
        <pc:chgData name="Mohammed Ameer" userId="0ba69699-a8fd-4d8a-81c0-2d02775d6c8c" providerId="ADAL" clId="{72AB3606-9B94-4A15-8EFF-36F3708D138B}" dt="2022-05-09T09:22:29.011" v="8"/>
        <pc:sldMkLst>
          <pc:docMk/>
          <pc:sldMk cId="2665326276" sldId="354"/>
        </pc:sldMkLst>
      </pc:sldChg>
      <pc:sldChg chg="add modNotes">
        <pc:chgData name="Mohammed Ameer" userId="0ba69699-a8fd-4d8a-81c0-2d02775d6c8c" providerId="ADAL" clId="{72AB3606-9B94-4A15-8EFF-36F3708D138B}" dt="2022-05-09T09:22:29.011" v="8"/>
        <pc:sldMkLst>
          <pc:docMk/>
          <pc:sldMk cId="161752577" sldId="355"/>
        </pc:sldMkLst>
      </pc:sldChg>
      <pc:sldChg chg="add modNotes">
        <pc:chgData name="Mohammed Ameer" userId="0ba69699-a8fd-4d8a-81c0-2d02775d6c8c" providerId="ADAL" clId="{72AB3606-9B94-4A15-8EFF-36F3708D138B}" dt="2022-05-09T09:22:29.011" v="8"/>
        <pc:sldMkLst>
          <pc:docMk/>
          <pc:sldMk cId="3133604614" sldId="356"/>
        </pc:sldMkLst>
      </pc:sldChg>
      <pc:sldChg chg="add modNotes">
        <pc:chgData name="Mohammed Ameer" userId="0ba69699-a8fd-4d8a-81c0-2d02775d6c8c" providerId="ADAL" clId="{72AB3606-9B94-4A15-8EFF-36F3708D138B}" dt="2022-05-09T09:22:29.011" v="8"/>
        <pc:sldMkLst>
          <pc:docMk/>
          <pc:sldMk cId="1611852042" sldId="357"/>
        </pc:sldMkLst>
      </pc:sldChg>
      <pc:sldChg chg="add modNotes">
        <pc:chgData name="Mohammed Ameer" userId="0ba69699-a8fd-4d8a-81c0-2d02775d6c8c" providerId="ADAL" clId="{72AB3606-9B94-4A15-8EFF-36F3708D138B}" dt="2022-05-09T09:22:29.011" v="8"/>
        <pc:sldMkLst>
          <pc:docMk/>
          <pc:sldMk cId="2767027590" sldId="358"/>
        </pc:sldMkLst>
      </pc:sldChg>
      <pc:sldChg chg="add modNotes">
        <pc:chgData name="Mohammed Ameer" userId="0ba69699-a8fd-4d8a-81c0-2d02775d6c8c" providerId="ADAL" clId="{72AB3606-9B94-4A15-8EFF-36F3708D138B}" dt="2022-05-09T09:22:29.011" v="8"/>
        <pc:sldMkLst>
          <pc:docMk/>
          <pc:sldMk cId="2629021581" sldId="359"/>
        </pc:sldMkLst>
      </pc:sldChg>
      <pc:sldChg chg="add modNotes">
        <pc:chgData name="Mohammed Ameer" userId="0ba69699-a8fd-4d8a-81c0-2d02775d6c8c" providerId="ADAL" clId="{72AB3606-9B94-4A15-8EFF-36F3708D138B}" dt="2022-05-09T09:22:29.011" v="8"/>
        <pc:sldMkLst>
          <pc:docMk/>
          <pc:sldMk cId="855716598" sldId="360"/>
        </pc:sldMkLst>
      </pc:sldChg>
      <pc:sldChg chg="add modNotes">
        <pc:chgData name="Mohammed Ameer" userId="0ba69699-a8fd-4d8a-81c0-2d02775d6c8c" providerId="ADAL" clId="{72AB3606-9B94-4A15-8EFF-36F3708D138B}" dt="2022-05-09T09:22:29.011" v="8"/>
        <pc:sldMkLst>
          <pc:docMk/>
          <pc:sldMk cId="3634763924" sldId="361"/>
        </pc:sldMkLst>
      </pc:sldChg>
      <pc:sldChg chg="add modNotes">
        <pc:chgData name="Mohammed Ameer" userId="0ba69699-a8fd-4d8a-81c0-2d02775d6c8c" providerId="ADAL" clId="{72AB3606-9B94-4A15-8EFF-36F3708D138B}" dt="2022-05-09T09:22:29.011" v="8"/>
        <pc:sldMkLst>
          <pc:docMk/>
          <pc:sldMk cId="1871709303" sldId="362"/>
        </pc:sldMkLst>
      </pc:sldChg>
      <pc:sldChg chg="add modNotes">
        <pc:chgData name="Mohammed Ameer" userId="0ba69699-a8fd-4d8a-81c0-2d02775d6c8c" providerId="ADAL" clId="{72AB3606-9B94-4A15-8EFF-36F3708D138B}" dt="2022-05-09T09:22:29.011" v="8"/>
        <pc:sldMkLst>
          <pc:docMk/>
          <pc:sldMk cId="2275187097" sldId="363"/>
        </pc:sldMkLst>
      </pc:sldChg>
      <pc:sldChg chg="add modNotes">
        <pc:chgData name="Mohammed Ameer" userId="0ba69699-a8fd-4d8a-81c0-2d02775d6c8c" providerId="ADAL" clId="{72AB3606-9B94-4A15-8EFF-36F3708D138B}" dt="2022-05-09T09:22:29.011" v="8"/>
        <pc:sldMkLst>
          <pc:docMk/>
          <pc:sldMk cId="374752019" sldId="364"/>
        </pc:sldMkLst>
      </pc:sldChg>
      <pc:sldChg chg="add modNotes">
        <pc:chgData name="Mohammed Ameer" userId="0ba69699-a8fd-4d8a-81c0-2d02775d6c8c" providerId="ADAL" clId="{72AB3606-9B94-4A15-8EFF-36F3708D138B}" dt="2022-05-09T09:22:29.011" v="8"/>
        <pc:sldMkLst>
          <pc:docMk/>
          <pc:sldMk cId="2908481491" sldId="365"/>
        </pc:sldMkLst>
      </pc:sldChg>
      <pc:sldChg chg="add modNotes">
        <pc:chgData name="Mohammed Ameer" userId="0ba69699-a8fd-4d8a-81c0-2d02775d6c8c" providerId="ADAL" clId="{72AB3606-9B94-4A15-8EFF-36F3708D138B}" dt="2022-05-09T09:22:29.011" v="8"/>
        <pc:sldMkLst>
          <pc:docMk/>
          <pc:sldMk cId="3921450900" sldId="366"/>
        </pc:sldMkLst>
      </pc:sldChg>
      <pc:sldChg chg="add modNotes">
        <pc:chgData name="Mohammed Ameer" userId="0ba69699-a8fd-4d8a-81c0-2d02775d6c8c" providerId="ADAL" clId="{72AB3606-9B94-4A15-8EFF-36F3708D138B}" dt="2022-05-09T09:22:29.011" v="8"/>
        <pc:sldMkLst>
          <pc:docMk/>
          <pc:sldMk cId="167001512" sldId="367"/>
        </pc:sldMkLst>
      </pc:sldChg>
      <pc:sldChg chg="add modNotes">
        <pc:chgData name="Mohammed Ameer" userId="0ba69699-a8fd-4d8a-81c0-2d02775d6c8c" providerId="ADAL" clId="{72AB3606-9B94-4A15-8EFF-36F3708D138B}" dt="2022-05-09T09:22:29.011" v="8"/>
        <pc:sldMkLst>
          <pc:docMk/>
          <pc:sldMk cId="1236782427" sldId="368"/>
        </pc:sldMkLst>
      </pc:sldChg>
      <pc:sldChg chg="add modNotes">
        <pc:chgData name="Mohammed Ameer" userId="0ba69699-a8fd-4d8a-81c0-2d02775d6c8c" providerId="ADAL" clId="{72AB3606-9B94-4A15-8EFF-36F3708D138B}" dt="2022-05-09T09:22:29.011" v="8"/>
        <pc:sldMkLst>
          <pc:docMk/>
          <pc:sldMk cId="1556502337" sldId="369"/>
        </pc:sldMkLst>
      </pc:sldChg>
      <pc:sldChg chg="add modNotes">
        <pc:chgData name="Mohammed Ameer" userId="0ba69699-a8fd-4d8a-81c0-2d02775d6c8c" providerId="ADAL" clId="{72AB3606-9B94-4A15-8EFF-36F3708D138B}" dt="2022-05-09T09:22:29.011" v="8"/>
        <pc:sldMkLst>
          <pc:docMk/>
          <pc:sldMk cId="1638620507" sldId="370"/>
        </pc:sldMkLst>
      </pc:sldChg>
      <pc:sldChg chg="add modNotes">
        <pc:chgData name="Mohammed Ameer" userId="0ba69699-a8fd-4d8a-81c0-2d02775d6c8c" providerId="ADAL" clId="{72AB3606-9B94-4A15-8EFF-36F3708D138B}" dt="2022-05-09T09:22:29.011" v="8"/>
        <pc:sldMkLst>
          <pc:docMk/>
          <pc:sldMk cId="1937971477" sldId="371"/>
        </pc:sldMkLst>
      </pc:sldChg>
      <pc:sldChg chg="add modNotes">
        <pc:chgData name="Mohammed Ameer" userId="0ba69699-a8fd-4d8a-81c0-2d02775d6c8c" providerId="ADAL" clId="{72AB3606-9B94-4A15-8EFF-36F3708D138B}" dt="2022-05-09T09:22:29.011" v="8"/>
        <pc:sldMkLst>
          <pc:docMk/>
          <pc:sldMk cId="1648888476" sldId="372"/>
        </pc:sldMkLst>
      </pc:sldChg>
      <pc:sldChg chg="add modNotes">
        <pc:chgData name="Mohammed Ameer" userId="0ba69699-a8fd-4d8a-81c0-2d02775d6c8c" providerId="ADAL" clId="{72AB3606-9B94-4A15-8EFF-36F3708D138B}" dt="2022-05-09T09:22:29.011" v="8"/>
        <pc:sldMkLst>
          <pc:docMk/>
          <pc:sldMk cId="1536482178" sldId="373"/>
        </pc:sldMkLst>
      </pc:sldChg>
      <pc:sldChg chg="add modNotes">
        <pc:chgData name="Mohammed Ameer" userId="0ba69699-a8fd-4d8a-81c0-2d02775d6c8c" providerId="ADAL" clId="{72AB3606-9B94-4A15-8EFF-36F3708D138B}" dt="2022-05-09T09:22:29.011" v="8"/>
        <pc:sldMkLst>
          <pc:docMk/>
          <pc:sldMk cId="213118227" sldId="374"/>
        </pc:sldMkLst>
      </pc:sldChg>
      <pc:sldChg chg="add modNotes">
        <pc:chgData name="Mohammed Ameer" userId="0ba69699-a8fd-4d8a-81c0-2d02775d6c8c" providerId="ADAL" clId="{72AB3606-9B94-4A15-8EFF-36F3708D138B}" dt="2022-05-09T09:22:29.011" v="8"/>
        <pc:sldMkLst>
          <pc:docMk/>
          <pc:sldMk cId="4038290129" sldId="375"/>
        </pc:sldMkLst>
      </pc:sldChg>
      <pc:sldChg chg="add modNotes">
        <pc:chgData name="Mohammed Ameer" userId="0ba69699-a8fd-4d8a-81c0-2d02775d6c8c" providerId="ADAL" clId="{72AB3606-9B94-4A15-8EFF-36F3708D138B}" dt="2022-05-09T09:22:29.011" v="8"/>
        <pc:sldMkLst>
          <pc:docMk/>
          <pc:sldMk cId="3876981204" sldId="376"/>
        </pc:sldMkLst>
      </pc:sldChg>
      <pc:sldChg chg="add modNotes">
        <pc:chgData name="Mohammed Ameer" userId="0ba69699-a8fd-4d8a-81c0-2d02775d6c8c" providerId="ADAL" clId="{72AB3606-9B94-4A15-8EFF-36F3708D138B}" dt="2022-05-09T09:22:29.011" v="8"/>
        <pc:sldMkLst>
          <pc:docMk/>
          <pc:sldMk cId="3370269953" sldId="377"/>
        </pc:sldMkLst>
      </pc:sldChg>
      <pc:sldChg chg="add modNotes">
        <pc:chgData name="Mohammed Ameer" userId="0ba69699-a8fd-4d8a-81c0-2d02775d6c8c" providerId="ADAL" clId="{72AB3606-9B94-4A15-8EFF-36F3708D138B}" dt="2022-05-09T09:22:29.011" v="8"/>
        <pc:sldMkLst>
          <pc:docMk/>
          <pc:sldMk cId="2113601289" sldId="378"/>
        </pc:sldMkLst>
      </pc:sldChg>
      <pc:sldChg chg="add modNotes">
        <pc:chgData name="Mohammed Ameer" userId="0ba69699-a8fd-4d8a-81c0-2d02775d6c8c" providerId="ADAL" clId="{72AB3606-9B94-4A15-8EFF-36F3708D138B}" dt="2022-05-09T09:22:29.011" v="8"/>
        <pc:sldMkLst>
          <pc:docMk/>
          <pc:sldMk cId="1104067927" sldId="379"/>
        </pc:sldMkLst>
      </pc:sldChg>
      <pc:sldChg chg="add modNotes">
        <pc:chgData name="Mohammed Ameer" userId="0ba69699-a8fd-4d8a-81c0-2d02775d6c8c" providerId="ADAL" clId="{72AB3606-9B94-4A15-8EFF-36F3708D138B}" dt="2022-05-09T09:22:29.011" v="8"/>
        <pc:sldMkLst>
          <pc:docMk/>
          <pc:sldMk cId="1458441888" sldId="380"/>
        </pc:sldMkLst>
      </pc:sldChg>
      <pc:sldChg chg="add modNotes">
        <pc:chgData name="Mohammed Ameer" userId="0ba69699-a8fd-4d8a-81c0-2d02775d6c8c" providerId="ADAL" clId="{72AB3606-9B94-4A15-8EFF-36F3708D138B}" dt="2022-05-09T09:22:29.011" v="8"/>
        <pc:sldMkLst>
          <pc:docMk/>
          <pc:sldMk cId="447404219" sldId="381"/>
        </pc:sldMkLst>
      </pc:sldChg>
      <pc:sldChg chg="add modNotes">
        <pc:chgData name="Mohammed Ameer" userId="0ba69699-a8fd-4d8a-81c0-2d02775d6c8c" providerId="ADAL" clId="{72AB3606-9B94-4A15-8EFF-36F3708D138B}" dt="2022-05-09T09:22:29.011" v="8"/>
        <pc:sldMkLst>
          <pc:docMk/>
          <pc:sldMk cId="1590838222" sldId="382"/>
        </pc:sldMkLst>
      </pc:sldChg>
      <pc:sldChg chg="add modNotes">
        <pc:chgData name="Mohammed Ameer" userId="0ba69699-a8fd-4d8a-81c0-2d02775d6c8c" providerId="ADAL" clId="{72AB3606-9B94-4A15-8EFF-36F3708D138B}" dt="2022-05-09T09:22:29.011" v="8"/>
        <pc:sldMkLst>
          <pc:docMk/>
          <pc:sldMk cId="69008274" sldId="383"/>
        </pc:sldMkLst>
      </pc:sldChg>
      <pc:sldChg chg="add modNotes">
        <pc:chgData name="Mohammed Ameer" userId="0ba69699-a8fd-4d8a-81c0-2d02775d6c8c" providerId="ADAL" clId="{72AB3606-9B94-4A15-8EFF-36F3708D138B}" dt="2022-05-09T09:22:29.011" v="8"/>
        <pc:sldMkLst>
          <pc:docMk/>
          <pc:sldMk cId="3633602244" sldId="384"/>
        </pc:sldMkLst>
      </pc:sldChg>
      <pc:sldChg chg="add modNotes">
        <pc:chgData name="Mohammed Ameer" userId="0ba69699-a8fd-4d8a-81c0-2d02775d6c8c" providerId="ADAL" clId="{72AB3606-9B94-4A15-8EFF-36F3708D138B}" dt="2022-05-09T09:22:29.011" v="8"/>
        <pc:sldMkLst>
          <pc:docMk/>
          <pc:sldMk cId="2280122619" sldId="385"/>
        </pc:sldMkLst>
      </pc:sldChg>
      <pc:sldChg chg="add modNotes">
        <pc:chgData name="Mohammed Ameer" userId="0ba69699-a8fd-4d8a-81c0-2d02775d6c8c" providerId="ADAL" clId="{72AB3606-9B94-4A15-8EFF-36F3708D138B}" dt="2022-05-09T09:22:29.011" v="8"/>
        <pc:sldMkLst>
          <pc:docMk/>
          <pc:sldMk cId="2266950626" sldId="386"/>
        </pc:sldMkLst>
      </pc:sldChg>
      <pc:sldChg chg="add modNotes">
        <pc:chgData name="Mohammed Ameer" userId="0ba69699-a8fd-4d8a-81c0-2d02775d6c8c" providerId="ADAL" clId="{72AB3606-9B94-4A15-8EFF-36F3708D138B}" dt="2022-05-09T09:22:29.011" v="8"/>
        <pc:sldMkLst>
          <pc:docMk/>
          <pc:sldMk cId="3450526411" sldId="387"/>
        </pc:sldMkLst>
      </pc:sldChg>
      <pc:sldChg chg="add modNotes">
        <pc:chgData name="Mohammed Ameer" userId="0ba69699-a8fd-4d8a-81c0-2d02775d6c8c" providerId="ADAL" clId="{72AB3606-9B94-4A15-8EFF-36F3708D138B}" dt="2022-05-09T09:22:29.011" v="8"/>
        <pc:sldMkLst>
          <pc:docMk/>
          <pc:sldMk cId="3950765112" sldId="388"/>
        </pc:sldMkLst>
      </pc:sldChg>
      <pc:sldChg chg="add">
        <pc:chgData name="Mohammed Ameer" userId="0ba69699-a8fd-4d8a-81c0-2d02775d6c8c" providerId="ADAL" clId="{72AB3606-9B94-4A15-8EFF-36F3708D138B}" dt="2022-05-09T09:22:29.011" v="8"/>
        <pc:sldMkLst>
          <pc:docMk/>
          <pc:sldMk cId="2616037819" sldId="389"/>
        </pc:sldMkLst>
      </pc:sldChg>
      <pc:sldChg chg="add">
        <pc:chgData name="Mohammed Ameer" userId="0ba69699-a8fd-4d8a-81c0-2d02775d6c8c" providerId="ADAL" clId="{72AB3606-9B94-4A15-8EFF-36F3708D138B}" dt="2022-05-09T09:22:29.011" v="8"/>
        <pc:sldMkLst>
          <pc:docMk/>
          <pc:sldMk cId="670108803" sldId="390"/>
        </pc:sldMkLst>
      </pc:sldChg>
      <pc:sldChg chg="add">
        <pc:chgData name="Mohammed Ameer" userId="0ba69699-a8fd-4d8a-81c0-2d02775d6c8c" providerId="ADAL" clId="{72AB3606-9B94-4A15-8EFF-36F3708D138B}" dt="2022-05-09T09:22:29.011" v="8"/>
        <pc:sldMkLst>
          <pc:docMk/>
          <pc:sldMk cId="2785240853" sldId="391"/>
        </pc:sldMkLst>
      </pc:sldChg>
      <pc:sldChg chg="add">
        <pc:chgData name="Mohammed Ameer" userId="0ba69699-a8fd-4d8a-81c0-2d02775d6c8c" providerId="ADAL" clId="{72AB3606-9B94-4A15-8EFF-36F3708D138B}" dt="2022-05-09T09:22:29.011" v="8"/>
        <pc:sldMkLst>
          <pc:docMk/>
          <pc:sldMk cId="3218682433" sldId="392"/>
        </pc:sldMkLst>
      </pc:sldChg>
      <pc:sldChg chg="add modNotes">
        <pc:chgData name="Mohammed Ameer" userId="0ba69699-a8fd-4d8a-81c0-2d02775d6c8c" providerId="ADAL" clId="{72AB3606-9B94-4A15-8EFF-36F3708D138B}" dt="2022-05-09T09:22:29.011" v="8"/>
        <pc:sldMkLst>
          <pc:docMk/>
          <pc:sldMk cId="2185413972" sldId="393"/>
        </pc:sldMkLst>
      </pc:sldChg>
      <pc:sldChg chg="add modNotes">
        <pc:chgData name="Mohammed Ameer" userId="0ba69699-a8fd-4d8a-81c0-2d02775d6c8c" providerId="ADAL" clId="{72AB3606-9B94-4A15-8EFF-36F3708D138B}" dt="2022-05-09T09:22:29.011" v="8"/>
        <pc:sldMkLst>
          <pc:docMk/>
          <pc:sldMk cId="614519153" sldId="394"/>
        </pc:sldMkLst>
      </pc:sldChg>
      <pc:sldChg chg="add modNotes">
        <pc:chgData name="Mohammed Ameer" userId="0ba69699-a8fd-4d8a-81c0-2d02775d6c8c" providerId="ADAL" clId="{72AB3606-9B94-4A15-8EFF-36F3708D138B}" dt="2022-05-09T09:22:29.011" v="8"/>
        <pc:sldMkLst>
          <pc:docMk/>
          <pc:sldMk cId="322880655" sldId="395"/>
        </pc:sldMkLst>
      </pc:sldChg>
      <pc:sldChg chg="add modNotes">
        <pc:chgData name="Mohammed Ameer" userId="0ba69699-a8fd-4d8a-81c0-2d02775d6c8c" providerId="ADAL" clId="{72AB3606-9B94-4A15-8EFF-36F3708D138B}" dt="2022-05-09T09:22:29.011" v="8"/>
        <pc:sldMkLst>
          <pc:docMk/>
          <pc:sldMk cId="1783401759" sldId="396"/>
        </pc:sldMkLst>
      </pc:sldChg>
      <pc:sldChg chg="add modNotes">
        <pc:chgData name="Mohammed Ameer" userId="0ba69699-a8fd-4d8a-81c0-2d02775d6c8c" providerId="ADAL" clId="{72AB3606-9B94-4A15-8EFF-36F3708D138B}" dt="2022-05-09T09:22:29.011" v="8"/>
        <pc:sldMkLst>
          <pc:docMk/>
          <pc:sldMk cId="2015203817" sldId="397"/>
        </pc:sldMkLst>
      </pc:sldChg>
      <pc:sldChg chg="add modNotes">
        <pc:chgData name="Mohammed Ameer" userId="0ba69699-a8fd-4d8a-81c0-2d02775d6c8c" providerId="ADAL" clId="{72AB3606-9B94-4A15-8EFF-36F3708D138B}" dt="2022-05-09T09:22:29.011" v="8"/>
        <pc:sldMkLst>
          <pc:docMk/>
          <pc:sldMk cId="890508347" sldId="398"/>
        </pc:sldMkLst>
      </pc:sldChg>
      <pc:sldChg chg="add modNotes">
        <pc:chgData name="Mohammed Ameer" userId="0ba69699-a8fd-4d8a-81c0-2d02775d6c8c" providerId="ADAL" clId="{72AB3606-9B94-4A15-8EFF-36F3708D138B}" dt="2022-05-09T09:22:29.011" v="8"/>
        <pc:sldMkLst>
          <pc:docMk/>
          <pc:sldMk cId="2286033310" sldId="399"/>
        </pc:sldMkLst>
      </pc:sldChg>
      <pc:sldChg chg="add modNotes">
        <pc:chgData name="Mohammed Ameer" userId="0ba69699-a8fd-4d8a-81c0-2d02775d6c8c" providerId="ADAL" clId="{72AB3606-9B94-4A15-8EFF-36F3708D138B}" dt="2022-05-09T09:22:29.011" v="8"/>
        <pc:sldMkLst>
          <pc:docMk/>
          <pc:sldMk cId="3131049112" sldId="400"/>
        </pc:sldMkLst>
      </pc:sldChg>
      <pc:sldChg chg="add modNotes">
        <pc:chgData name="Mohammed Ameer" userId="0ba69699-a8fd-4d8a-81c0-2d02775d6c8c" providerId="ADAL" clId="{72AB3606-9B94-4A15-8EFF-36F3708D138B}" dt="2022-05-09T09:22:29.011" v="8"/>
        <pc:sldMkLst>
          <pc:docMk/>
          <pc:sldMk cId="1793453457" sldId="401"/>
        </pc:sldMkLst>
      </pc:sldChg>
      <pc:sldChg chg="add modNotes">
        <pc:chgData name="Mohammed Ameer" userId="0ba69699-a8fd-4d8a-81c0-2d02775d6c8c" providerId="ADAL" clId="{72AB3606-9B94-4A15-8EFF-36F3708D138B}" dt="2022-05-09T09:22:29.011" v="8"/>
        <pc:sldMkLst>
          <pc:docMk/>
          <pc:sldMk cId="3600840178" sldId="402"/>
        </pc:sldMkLst>
      </pc:sldChg>
      <pc:sldChg chg="add modNotes">
        <pc:chgData name="Mohammed Ameer" userId="0ba69699-a8fd-4d8a-81c0-2d02775d6c8c" providerId="ADAL" clId="{72AB3606-9B94-4A15-8EFF-36F3708D138B}" dt="2022-05-09T09:22:29.011" v="8"/>
        <pc:sldMkLst>
          <pc:docMk/>
          <pc:sldMk cId="82774766" sldId="403"/>
        </pc:sldMkLst>
      </pc:sldChg>
      <pc:sldChg chg="add modNotes">
        <pc:chgData name="Mohammed Ameer" userId="0ba69699-a8fd-4d8a-81c0-2d02775d6c8c" providerId="ADAL" clId="{72AB3606-9B94-4A15-8EFF-36F3708D138B}" dt="2022-05-09T09:22:29.011" v="8"/>
        <pc:sldMkLst>
          <pc:docMk/>
          <pc:sldMk cId="3672894262" sldId="404"/>
        </pc:sldMkLst>
      </pc:sldChg>
      <pc:sldChg chg="add modNotes">
        <pc:chgData name="Mohammed Ameer" userId="0ba69699-a8fd-4d8a-81c0-2d02775d6c8c" providerId="ADAL" clId="{72AB3606-9B94-4A15-8EFF-36F3708D138B}" dt="2022-05-09T09:22:29.011" v="8"/>
        <pc:sldMkLst>
          <pc:docMk/>
          <pc:sldMk cId="3025598752" sldId="405"/>
        </pc:sldMkLst>
      </pc:sldChg>
      <pc:sldChg chg="add modNotes">
        <pc:chgData name="Mohammed Ameer" userId="0ba69699-a8fd-4d8a-81c0-2d02775d6c8c" providerId="ADAL" clId="{72AB3606-9B94-4A15-8EFF-36F3708D138B}" dt="2022-05-09T09:22:29.011" v="8"/>
        <pc:sldMkLst>
          <pc:docMk/>
          <pc:sldMk cId="3222398605" sldId="406"/>
        </pc:sldMkLst>
      </pc:sldChg>
      <pc:sldChg chg="add modNotes">
        <pc:chgData name="Mohammed Ameer" userId="0ba69699-a8fd-4d8a-81c0-2d02775d6c8c" providerId="ADAL" clId="{72AB3606-9B94-4A15-8EFF-36F3708D138B}" dt="2022-05-09T09:22:29.011" v="8"/>
        <pc:sldMkLst>
          <pc:docMk/>
          <pc:sldMk cId="3713615835" sldId="407"/>
        </pc:sldMkLst>
      </pc:sldChg>
      <pc:sldChg chg="add modNotes">
        <pc:chgData name="Mohammed Ameer" userId="0ba69699-a8fd-4d8a-81c0-2d02775d6c8c" providerId="ADAL" clId="{72AB3606-9B94-4A15-8EFF-36F3708D138B}" dt="2022-05-09T09:22:29.011" v="8"/>
        <pc:sldMkLst>
          <pc:docMk/>
          <pc:sldMk cId="3482952058" sldId="408"/>
        </pc:sldMkLst>
      </pc:sldChg>
      <pc:sldChg chg="add modNotes">
        <pc:chgData name="Mohammed Ameer" userId="0ba69699-a8fd-4d8a-81c0-2d02775d6c8c" providerId="ADAL" clId="{72AB3606-9B94-4A15-8EFF-36F3708D138B}" dt="2022-05-09T09:22:29.011" v="8"/>
        <pc:sldMkLst>
          <pc:docMk/>
          <pc:sldMk cId="2893569280" sldId="409"/>
        </pc:sldMkLst>
      </pc:sldChg>
      <pc:sldChg chg="add modNotes">
        <pc:chgData name="Mohammed Ameer" userId="0ba69699-a8fd-4d8a-81c0-2d02775d6c8c" providerId="ADAL" clId="{72AB3606-9B94-4A15-8EFF-36F3708D138B}" dt="2022-05-09T09:22:29.011" v="8"/>
        <pc:sldMkLst>
          <pc:docMk/>
          <pc:sldMk cId="3324098898" sldId="410"/>
        </pc:sldMkLst>
      </pc:sldChg>
      <pc:sldChg chg="add">
        <pc:chgData name="Mohammed Ameer" userId="0ba69699-a8fd-4d8a-81c0-2d02775d6c8c" providerId="ADAL" clId="{72AB3606-9B94-4A15-8EFF-36F3708D138B}" dt="2022-05-09T09:22:29.011" v="8"/>
        <pc:sldMkLst>
          <pc:docMk/>
          <pc:sldMk cId="2180913194" sldId="411"/>
        </pc:sldMkLst>
      </pc:sldChg>
      <pc:sldChg chg="delSp add">
        <pc:chgData name="Mohammed Ameer" userId="0ba69699-a8fd-4d8a-81c0-2d02775d6c8c" providerId="ADAL" clId="{72AB3606-9B94-4A15-8EFF-36F3708D138B}" dt="2022-05-11T04:06:01.132" v="40" actId="478"/>
        <pc:sldMkLst>
          <pc:docMk/>
          <pc:sldMk cId="4219074305" sldId="412"/>
        </pc:sldMkLst>
        <pc:spChg chg="del">
          <ac:chgData name="Mohammed Ameer" userId="0ba69699-a8fd-4d8a-81c0-2d02775d6c8c" providerId="ADAL" clId="{72AB3606-9B94-4A15-8EFF-36F3708D138B}" dt="2022-05-11T04:06:01.132" v="40" actId="478"/>
          <ac:spMkLst>
            <pc:docMk/>
            <pc:sldMk cId="4219074305" sldId="412"/>
            <ac:spMk id="7" creationId="{D27E8566-AC3E-40A5-B085-51D0A8BA92D1}"/>
          </ac:spMkLst>
        </pc:spChg>
      </pc:sldChg>
      <pc:sldChg chg="add">
        <pc:chgData name="Mohammed Ameer" userId="0ba69699-a8fd-4d8a-81c0-2d02775d6c8c" providerId="ADAL" clId="{72AB3606-9B94-4A15-8EFF-36F3708D138B}" dt="2022-05-09T09:22:29.011" v="8"/>
        <pc:sldMkLst>
          <pc:docMk/>
          <pc:sldMk cId="2666764101" sldId="413"/>
        </pc:sldMkLst>
      </pc:sldChg>
      <pc:sldChg chg="add">
        <pc:chgData name="Mohammed Ameer" userId="0ba69699-a8fd-4d8a-81c0-2d02775d6c8c" providerId="ADAL" clId="{72AB3606-9B94-4A15-8EFF-36F3708D138B}" dt="2022-05-09T09:22:29.011" v="8"/>
        <pc:sldMkLst>
          <pc:docMk/>
          <pc:sldMk cId="2007192869" sldId="414"/>
        </pc:sldMkLst>
      </pc:sldChg>
      <pc:sldChg chg="add">
        <pc:chgData name="Mohammed Ameer" userId="0ba69699-a8fd-4d8a-81c0-2d02775d6c8c" providerId="ADAL" clId="{72AB3606-9B94-4A15-8EFF-36F3708D138B}" dt="2022-05-09T09:22:29.011" v="8"/>
        <pc:sldMkLst>
          <pc:docMk/>
          <pc:sldMk cId="2780087988" sldId="415"/>
        </pc:sldMkLst>
      </pc:sldChg>
      <pc:sldChg chg="add modNotes">
        <pc:chgData name="Mohammed Ameer" userId="0ba69699-a8fd-4d8a-81c0-2d02775d6c8c" providerId="ADAL" clId="{72AB3606-9B94-4A15-8EFF-36F3708D138B}" dt="2022-05-09T09:22:29.011" v="8"/>
        <pc:sldMkLst>
          <pc:docMk/>
          <pc:sldMk cId="2286798028" sldId="416"/>
        </pc:sldMkLst>
      </pc:sldChg>
      <pc:sldChg chg="delSp add modNotes">
        <pc:chgData name="Mohammed Ameer" userId="0ba69699-a8fd-4d8a-81c0-2d02775d6c8c" providerId="ADAL" clId="{72AB3606-9B94-4A15-8EFF-36F3708D138B}" dt="2022-05-09T09:23:10.176" v="32" actId="478"/>
        <pc:sldMkLst>
          <pc:docMk/>
          <pc:sldMk cId="537513365" sldId="417"/>
        </pc:sldMkLst>
        <pc:spChg chg="del">
          <ac:chgData name="Mohammed Ameer" userId="0ba69699-a8fd-4d8a-81c0-2d02775d6c8c" providerId="ADAL" clId="{72AB3606-9B94-4A15-8EFF-36F3708D138B}" dt="2022-05-09T09:23:10.176" v="32" actId="478"/>
          <ac:spMkLst>
            <pc:docMk/>
            <pc:sldMk cId="537513365" sldId="417"/>
            <ac:spMk id="10" creationId="{4BF0FD7F-69AE-41C2-BA7C-278FA6B25BBF}"/>
          </ac:spMkLst>
        </pc:spChg>
      </pc:sldChg>
      <pc:sldChg chg="delSp add modNotes">
        <pc:chgData name="Mohammed Ameer" userId="0ba69699-a8fd-4d8a-81c0-2d02775d6c8c" providerId="ADAL" clId="{72AB3606-9B94-4A15-8EFF-36F3708D138B}" dt="2022-05-09T09:23:18.923" v="33" actId="478"/>
        <pc:sldMkLst>
          <pc:docMk/>
          <pc:sldMk cId="791805087" sldId="418"/>
        </pc:sldMkLst>
        <pc:spChg chg="del">
          <ac:chgData name="Mohammed Ameer" userId="0ba69699-a8fd-4d8a-81c0-2d02775d6c8c" providerId="ADAL" clId="{72AB3606-9B94-4A15-8EFF-36F3708D138B}" dt="2022-05-09T09:23:18.923" v="33" actId="478"/>
          <ac:spMkLst>
            <pc:docMk/>
            <pc:sldMk cId="791805087" sldId="418"/>
            <ac:spMk id="10" creationId="{4BF0FD7F-69AE-41C2-BA7C-278FA6B25BBF}"/>
          </ac:spMkLst>
        </pc:spChg>
      </pc:sldChg>
      <pc:sldChg chg="delSp add modNotes">
        <pc:chgData name="Mohammed Ameer" userId="0ba69699-a8fd-4d8a-81c0-2d02775d6c8c" providerId="ADAL" clId="{72AB3606-9B94-4A15-8EFF-36F3708D138B}" dt="2022-05-09T09:23:23.214" v="34" actId="478"/>
        <pc:sldMkLst>
          <pc:docMk/>
          <pc:sldMk cId="1710805982" sldId="419"/>
        </pc:sldMkLst>
        <pc:spChg chg="del">
          <ac:chgData name="Mohammed Ameer" userId="0ba69699-a8fd-4d8a-81c0-2d02775d6c8c" providerId="ADAL" clId="{72AB3606-9B94-4A15-8EFF-36F3708D138B}" dt="2022-05-09T09:23:23.214" v="34" actId="478"/>
          <ac:spMkLst>
            <pc:docMk/>
            <pc:sldMk cId="1710805982" sldId="419"/>
            <ac:spMk id="10" creationId="{4BF0FD7F-69AE-41C2-BA7C-278FA6B25BBF}"/>
          </ac:spMkLst>
        </pc:spChg>
      </pc:sldChg>
      <pc:sldChg chg="add modNotes">
        <pc:chgData name="Mohammed Ameer" userId="0ba69699-a8fd-4d8a-81c0-2d02775d6c8c" providerId="ADAL" clId="{72AB3606-9B94-4A15-8EFF-36F3708D138B}" dt="2022-05-09T09:22:29.011" v="8"/>
        <pc:sldMkLst>
          <pc:docMk/>
          <pc:sldMk cId="3267653132" sldId="420"/>
        </pc:sldMkLst>
      </pc:sldChg>
      <pc:sldChg chg="add modNotes">
        <pc:chgData name="Mohammed Ameer" userId="0ba69699-a8fd-4d8a-81c0-2d02775d6c8c" providerId="ADAL" clId="{72AB3606-9B94-4A15-8EFF-36F3708D138B}" dt="2022-05-09T09:22:29.011" v="8"/>
        <pc:sldMkLst>
          <pc:docMk/>
          <pc:sldMk cId="1967872752" sldId="421"/>
        </pc:sldMkLst>
      </pc:sldChg>
      <pc:sldChg chg="add modNotes">
        <pc:chgData name="Mohammed Ameer" userId="0ba69699-a8fd-4d8a-81c0-2d02775d6c8c" providerId="ADAL" clId="{72AB3606-9B94-4A15-8EFF-36F3708D138B}" dt="2022-05-09T09:22:29.011" v="8"/>
        <pc:sldMkLst>
          <pc:docMk/>
          <pc:sldMk cId="99209698" sldId="422"/>
        </pc:sldMkLst>
      </pc:sldChg>
      <pc:sldChg chg="add modNotes">
        <pc:chgData name="Mohammed Ameer" userId="0ba69699-a8fd-4d8a-81c0-2d02775d6c8c" providerId="ADAL" clId="{72AB3606-9B94-4A15-8EFF-36F3708D138B}" dt="2022-05-09T09:22:29.011" v="8"/>
        <pc:sldMkLst>
          <pc:docMk/>
          <pc:sldMk cId="1757706475" sldId="423"/>
        </pc:sldMkLst>
      </pc:sldChg>
      <pc:sldChg chg="add modNotes">
        <pc:chgData name="Mohammed Ameer" userId="0ba69699-a8fd-4d8a-81c0-2d02775d6c8c" providerId="ADAL" clId="{72AB3606-9B94-4A15-8EFF-36F3708D138B}" dt="2022-05-09T09:22:29.011" v="8"/>
        <pc:sldMkLst>
          <pc:docMk/>
          <pc:sldMk cId="3710785762" sldId="424"/>
        </pc:sldMkLst>
      </pc:sldChg>
      <pc:sldChg chg="add modNotes">
        <pc:chgData name="Mohammed Ameer" userId="0ba69699-a8fd-4d8a-81c0-2d02775d6c8c" providerId="ADAL" clId="{72AB3606-9B94-4A15-8EFF-36F3708D138B}" dt="2022-05-09T09:22:29.011" v="8"/>
        <pc:sldMkLst>
          <pc:docMk/>
          <pc:sldMk cId="2333867548" sldId="425"/>
        </pc:sldMkLst>
      </pc:sldChg>
      <pc:sldChg chg="add modNotes">
        <pc:chgData name="Mohammed Ameer" userId="0ba69699-a8fd-4d8a-81c0-2d02775d6c8c" providerId="ADAL" clId="{72AB3606-9B94-4A15-8EFF-36F3708D138B}" dt="2022-05-09T09:22:29.011" v="8"/>
        <pc:sldMkLst>
          <pc:docMk/>
          <pc:sldMk cId="1593342096" sldId="426"/>
        </pc:sldMkLst>
      </pc:sldChg>
      <pc:sldChg chg="add modNotes">
        <pc:chgData name="Mohammed Ameer" userId="0ba69699-a8fd-4d8a-81c0-2d02775d6c8c" providerId="ADAL" clId="{72AB3606-9B94-4A15-8EFF-36F3708D138B}" dt="2022-05-09T09:22:29.011" v="8"/>
        <pc:sldMkLst>
          <pc:docMk/>
          <pc:sldMk cId="1330266922" sldId="427"/>
        </pc:sldMkLst>
      </pc:sldChg>
      <pc:sldChg chg="add">
        <pc:chgData name="Mohammed Ameer" userId="0ba69699-a8fd-4d8a-81c0-2d02775d6c8c" providerId="ADAL" clId="{72AB3606-9B94-4A15-8EFF-36F3708D138B}" dt="2022-05-09T09:22:29.011" v="8"/>
        <pc:sldMkLst>
          <pc:docMk/>
          <pc:sldMk cId="595512506" sldId="428"/>
        </pc:sldMkLst>
      </pc:sldChg>
      <pc:sldChg chg="add modNotes">
        <pc:chgData name="Mohammed Ameer" userId="0ba69699-a8fd-4d8a-81c0-2d02775d6c8c" providerId="ADAL" clId="{72AB3606-9B94-4A15-8EFF-36F3708D138B}" dt="2022-05-09T09:22:29.011" v="8"/>
        <pc:sldMkLst>
          <pc:docMk/>
          <pc:sldMk cId="3153837442" sldId="429"/>
        </pc:sldMkLst>
      </pc:sldChg>
      <pc:sldChg chg="add modNotes">
        <pc:chgData name="Mohammed Ameer" userId="0ba69699-a8fd-4d8a-81c0-2d02775d6c8c" providerId="ADAL" clId="{72AB3606-9B94-4A15-8EFF-36F3708D138B}" dt="2022-05-09T09:22:29.011" v="8"/>
        <pc:sldMkLst>
          <pc:docMk/>
          <pc:sldMk cId="2143596104" sldId="430"/>
        </pc:sldMkLst>
      </pc:sldChg>
      <pc:sldChg chg="add modNotes">
        <pc:chgData name="Mohammed Ameer" userId="0ba69699-a8fd-4d8a-81c0-2d02775d6c8c" providerId="ADAL" clId="{72AB3606-9B94-4A15-8EFF-36F3708D138B}" dt="2022-05-09T09:22:29.011" v="8"/>
        <pc:sldMkLst>
          <pc:docMk/>
          <pc:sldMk cId="3072223116" sldId="431"/>
        </pc:sldMkLst>
      </pc:sldChg>
      <pc:sldChg chg="add modNotes">
        <pc:chgData name="Mohammed Ameer" userId="0ba69699-a8fd-4d8a-81c0-2d02775d6c8c" providerId="ADAL" clId="{72AB3606-9B94-4A15-8EFF-36F3708D138B}" dt="2022-05-09T09:22:29.011" v="8"/>
        <pc:sldMkLst>
          <pc:docMk/>
          <pc:sldMk cId="545003717" sldId="432"/>
        </pc:sldMkLst>
      </pc:sldChg>
      <pc:sldChg chg="add modNotes">
        <pc:chgData name="Mohammed Ameer" userId="0ba69699-a8fd-4d8a-81c0-2d02775d6c8c" providerId="ADAL" clId="{72AB3606-9B94-4A15-8EFF-36F3708D138B}" dt="2022-05-09T09:22:29.011" v="8"/>
        <pc:sldMkLst>
          <pc:docMk/>
          <pc:sldMk cId="2492550131" sldId="433"/>
        </pc:sldMkLst>
      </pc:sldChg>
      <pc:sldChg chg="add modNotes">
        <pc:chgData name="Mohammed Ameer" userId="0ba69699-a8fd-4d8a-81c0-2d02775d6c8c" providerId="ADAL" clId="{72AB3606-9B94-4A15-8EFF-36F3708D138B}" dt="2022-05-09T09:22:29.011" v="8"/>
        <pc:sldMkLst>
          <pc:docMk/>
          <pc:sldMk cId="989137090" sldId="434"/>
        </pc:sldMkLst>
      </pc:sldChg>
      <pc:sldChg chg="add modNotes">
        <pc:chgData name="Mohammed Ameer" userId="0ba69699-a8fd-4d8a-81c0-2d02775d6c8c" providerId="ADAL" clId="{72AB3606-9B94-4A15-8EFF-36F3708D138B}" dt="2022-05-09T09:22:29.011" v="8"/>
        <pc:sldMkLst>
          <pc:docMk/>
          <pc:sldMk cId="3482392967" sldId="435"/>
        </pc:sldMkLst>
      </pc:sldChg>
      <pc:sldChg chg="add modNotes">
        <pc:chgData name="Mohammed Ameer" userId="0ba69699-a8fd-4d8a-81c0-2d02775d6c8c" providerId="ADAL" clId="{72AB3606-9B94-4A15-8EFF-36F3708D138B}" dt="2022-05-09T09:22:29.011" v="8"/>
        <pc:sldMkLst>
          <pc:docMk/>
          <pc:sldMk cId="221502082" sldId="436"/>
        </pc:sldMkLst>
      </pc:sldChg>
      <pc:sldChg chg="add modNotes">
        <pc:chgData name="Mohammed Ameer" userId="0ba69699-a8fd-4d8a-81c0-2d02775d6c8c" providerId="ADAL" clId="{72AB3606-9B94-4A15-8EFF-36F3708D138B}" dt="2022-05-09T09:22:29.011" v="8"/>
        <pc:sldMkLst>
          <pc:docMk/>
          <pc:sldMk cId="2626494724" sldId="437"/>
        </pc:sldMkLst>
      </pc:sldChg>
      <pc:sldChg chg="add modNotes">
        <pc:chgData name="Mohammed Ameer" userId="0ba69699-a8fd-4d8a-81c0-2d02775d6c8c" providerId="ADAL" clId="{72AB3606-9B94-4A15-8EFF-36F3708D138B}" dt="2022-05-09T09:22:29.011" v="8"/>
        <pc:sldMkLst>
          <pc:docMk/>
          <pc:sldMk cId="722775108" sldId="438"/>
        </pc:sldMkLst>
      </pc:sldChg>
      <pc:sldChg chg="add modNotes">
        <pc:chgData name="Mohammed Ameer" userId="0ba69699-a8fd-4d8a-81c0-2d02775d6c8c" providerId="ADAL" clId="{72AB3606-9B94-4A15-8EFF-36F3708D138B}" dt="2022-05-09T09:22:29.011" v="8"/>
        <pc:sldMkLst>
          <pc:docMk/>
          <pc:sldMk cId="562521394" sldId="439"/>
        </pc:sldMkLst>
      </pc:sldChg>
      <pc:sldChg chg="add modNotes">
        <pc:chgData name="Mohammed Ameer" userId="0ba69699-a8fd-4d8a-81c0-2d02775d6c8c" providerId="ADAL" clId="{72AB3606-9B94-4A15-8EFF-36F3708D138B}" dt="2022-05-09T09:22:29.011" v="8"/>
        <pc:sldMkLst>
          <pc:docMk/>
          <pc:sldMk cId="2935366955" sldId="440"/>
        </pc:sldMkLst>
      </pc:sldChg>
      <pc:sldChg chg="add modNotes">
        <pc:chgData name="Mohammed Ameer" userId="0ba69699-a8fd-4d8a-81c0-2d02775d6c8c" providerId="ADAL" clId="{72AB3606-9B94-4A15-8EFF-36F3708D138B}" dt="2022-05-09T09:22:29.011" v="8"/>
        <pc:sldMkLst>
          <pc:docMk/>
          <pc:sldMk cId="3823864849" sldId="441"/>
        </pc:sldMkLst>
      </pc:sldChg>
      <pc:sldChg chg="add modNotes">
        <pc:chgData name="Mohammed Ameer" userId="0ba69699-a8fd-4d8a-81c0-2d02775d6c8c" providerId="ADAL" clId="{72AB3606-9B94-4A15-8EFF-36F3708D138B}" dt="2022-05-09T09:22:29.011" v="8"/>
        <pc:sldMkLst>
          <pc:docMk/>
          <pc:sldMk cId="1408757995" sldId="442"/>
        </pc:sldMkLst>
      </pc:sldChg>
      <pc:sldChg chg="add modNotes">
        <pc:chgData name="Mohammed Ameer" userId="0ba69699-a8fd-4d8a-81c0-2d02775d6c8c" providerId="ADAL" clId="{72AB3606-9B94-4A15-8EFF-36F3708D138B}" dt="2022-05-09T09:22:29.011" v="8"/>
        <pc:sldMkLst>
          <pc:docMk/>
          <pc:sldMk cId="1403186306" sldId="443"/>
        </pc:sldMkLst>
      </pc:sldChg>
      <pc:sldChg chg="add modNotes">
        <pc:chgData name="Mohammed Ameer" userId="0ba69699-a8fd-4d8a-81c0-2d02775d6c8c" providerId="ADAL" clId="{72AB3606-9B94-4A15-8EFF-36F3708D138B}" dt="2022-05-09T09:22:29.011" v="8"/>
        <pc:sldMkLst>
          <pc:docMk/>
          <pc:sldMk cId="2472989362" sldId="444"/>
        </pc:sldMkLst>
      </pc:sldChg>
      <pc:sldChg chg="add modNotes">
        <pc:chgData name="Mohammed Ameer" userId="0ba69699-a8fd-4d8a-81c0-2d02775d6c8c" providerId="ADAL" clId="{72AB3606-9B94-4A15-8EFF-36F3708D138B}" dt="2022-05-09T09:22:29.011" v="8"/>
        <pc:sldMkLst>
          <pc:docMk/>
          <pc:sldMk cId="260504267" sldId="445"/>
        </pc:sldMkLst>
      </pc:sldChg>
      <pc:sldChg chg="add modNotes">
        <pc:chgData name="Mohammed Ameer" userId="0ba69699-a8fd-4d8a-81c0-2d02775d6c8c" providerId="ADAL" clId="{72AB3606-9B94-4A15-8EFF-36F3708D138B}" dt="2022-05-09T09:22:29.011" v="8"/>
        <pc:sldMkLst>
          <pc:docMk/>
          <pc:sldMk cId="2319544914" sldId="446"/>
        </pc:sldMkLst>
      </pc:sldChg>
      <pc:sldChg chg="add modNotes">
        <pc:chgData name="Mohammed Ameer" userId="0ba69699-a8fd-4d8a-81c0-2d02775d6c8c" providerId="ADAL" clId="{72AB3606-9B94-4A15-8EFF-36F3708D138B}" dt="2022-05-09T09:22:29.011" v="8"/>
        <pc:sldMkLst>
          <pc:docMk/>
          <pc:sldMk cId="2061549612" sldId="447"/>
        </pc:sldMkLst>
      </pc:sldChg>
      <pc:sldChg chg="add modNotes">
        <pc:chgData name="Mohammed Ameer" userId="0ba69699-a8fd-4d8a-81c0-2d02775d6c8c" providerId="ADAL" clId="{72AB3606-9B94-4A15-8EFF-36F3708D138B}" dt="2022-05-09T09:22:29.011" v="8"/>
        <pc:sldMkLst>
          <pc:docMk/>
          <pc:sldMk cId="639902268" sldId="448"/>
        </pc:sldMkLst>
      </pc:sldChg>
      <pc:sldChg chg="add modNotes">
        <pc:chgData name="Mohammed Ameer" userId="0ba69699-a8fd-4d8a-81c0-2d02775d6c8c" providerId="ADAL" clId="{72AB3606-9B94-4A15-8EFF-36F3708D138B}" dt="2022-05-09T09:22:29.011" v="8"/>
        <pc:sldMkLst>
          <pc:docMk/>
          <pc:sldMk cId="356381652" sldId="449"/>
        </pc:sldMkLst>
      </pc:sldChg>
      <pc:sldChg chg="add modNotes">
        <pc:chgData name="Mohammed Ameer" userId="0ba69699-a8fd-4d8a-81c0-2d02775d6c8c" providerId="ADAL" clId="{72AB3606-9B94-4A15-8EFF-36F3708D138B}" dt="2022-05-09T09:22:29.011" v="8"/>
        <pc:sldMkLst>
          <pc:docMk/>
          <pc:sldMk cId="1468507246" sldId="450"/>
        </pc:sldMkLst>
      </pc:sldChg>
      <pc:sldChg chg="add modNotes">
        <pc:chgData name="Mohammed Ameer" userId="0ba69699-a8fd-4d8a-81c0-2d02775d6c8c" providerId="ADAL" clId="{72AB3606-9B94-4A15-8EFF-36F3708D138B}" dt="2022-05-09T09:22:29.011" v="8"/>
        <pc:sldMkLst>
          <pc:docMk/>
          <pc:sldMk cId="4225184424" sldId="451"/>
        </pc:sldMkLst>
      </pc:sldChg>
      <pc:sldChg chg="add modNotes">
        <pc:chgData name="Mohammed Ameer" userId="0ba69699-a8fd-4d8a-81c0-2d02775d6c8c" providerId="ADAL" clId="{72AB3606-9B94-4A15-8EFF-36F3708D138B}" dt="2022-05-09T09:22:29.011" v="8"/>
        <pc:sldMkLst>
          <pc:docMk/>
          <pc:sldMk cId="1181990528" sldId="452"/>
        </pc:sldMkLst>
      </pc:sldChg>
      <pc:sldChg chg="add modNotes">
        <pc:chgData name="Mohammed Ameer" userId="0ba69699-a8fd-4d8a-81c0-2d02775d6c8c" providerId="ADAL" clId="{72AB3606-9B94-4A15-8EFF-36F3708D138B}" dt="2022-05-09T09:22:29.011" v="8"/>
        <pc:sldMkLst>
          <pc:docMk/>
          <pc:sldMk cId="1121806367" sldId="453"/>
        </pc:sldMkLst>
      </pc:sldChg>
      <pc:sldChg chg="add modNotes">
        <pc:chgData name="Mohammed Ameer" userId="0ba69699-a8fd-4d8a-81c0-2d02775d6c8c" providerId="ADAL" clId="{72AB3606-9B94-4A15-8EFF-36F3708D138B}" dt="2022-05-09T09:22:29.011" v="8"/>
        <pc:sldMkLst>
          <pc:docMk/>
          <pc:sldMk cId="3376963522" sldId="454"/>
        </pc:sldMkLst>
      </pc:sldChg>
      <pc:sldChg chg="add modNotes">
        <pc:chgData name="Mohammed Ameer" userId="0ba69699-a8fd-4d8a-81c0-2d02775d6c8c" providerId="ADAL" clId="{72AB3606-9B94-4A15-8EFF-36F3708D138B}" dt="2022-05-09T09:22:29.011" v="8"/>
        <pc:sldMkLst>
          <pc:docMk/>
          <pc:sldMk cId="24287733" sldId="455"/>
        </pc:sldMkLst>
      </pc:sldChg>
      <pc:sldChg chg="add modNotes">
        <pc:chgData name="Mohammed Ameer" userId="0ba69699-a8fd-4d8a-81c0-2d02775d6c8c" providerId="ADAL" clId="{72AB3606-9B94-4A15-8EFF-36F3708D138B}" dt="2022-05-09T09:22:29.011" v="8"/>
        <pc:sldMkLst>
          <pc:docMk/>
          <pc:sldMk cId="1042990165" sldId="456"/>
        </pc:sldMkLst>
      </pc:sldChg>
      <pc:sldChg chg="add modNotes">
        <pc:chgData name="Mohammed Ameer" userId="0ba69699-a8fd-4d8a-81c0-2d02775d6c8c" providerId="ADAL" clId="{72AB3606-9B94-4A15-8EFF-36F3708D138B}" dt="2022-05-09T09:22:29.011" v="8"/>
        <pc:sldMkLst>
          <pc:docMk/>
          <pc:sldMk cId="2609750840" sldId="457"/>
        </pc:sldMkLst>
      </pc:sldChg>
      <pc:sldChg chg="add">
        <pc:chgData name="Mohammed Ameer" userId="0ba69699-a8fd-4d8a-81c0-2d02775d6c8c" providerId="ADAL" clId="{72AB3606-9B94-4A15-8EFF-36F3708D138B}" dt="2022-05-09T09:22:29.011" v="8"/>
        <pc:sldMkLst>
          <pc:docMk/>
          <pc:sldMk cId="1001772994" sldId="458"/>
        </pc:sldMkLst>
      </pc:sldChg>
      <pc:sldChg chg="add modNotes">
        <pc:chgData name="Mohammed Ameer" userId="0ba69699-a8fd-4d8a-81c0-2d02775d6c8c" providerId="ADAL" clId="{72AB3606-9B94-4A15-8EFF-36F3708D138B}" dt="2022-05-09T09:22:29.011" v="8"/>
        <pc:sldMkLst>
          <pc:docMk/>
          <pc:sldMk cId="1243950562" sldId="459"/>
        </pc:sldMkLst>
      </pc:sldChg>
      <pc:sldChg chg="add modNotes">
        <pc:chgData name="Mohammed Ameer" userId="0ba69699-a8fd-4d8a-81c0-2d02775d6c8c" providerId="ADAL" clId="{72AB3606-9B94-4A15-8EFF-36F3708D138B}" dt="2022-05-09T09:22:29.011" v="8"/>
        <pc:sldMkLst>
          <pc:docMk/>
          <pc:sldMk cId="781888131" sldId="460"/>
        </pc:sldMkLst>
      </pc:sldChg>
      <pc:sldChg chg="add modNotes">
        <pc:chgData name="Mohammed Ameer" userId="0ba69699-a8fd-4d8a-81c0-2d02775d6c8c" providerId="ADAL" clId="{72AB3606-9B94-4A15-8EFF-36F3708D138B}" dt="2022-05-09T09:22:29.011" v="8"/>
        <pc:sldMkLst>
          <pc:docMk/>
          <pc:sldMk cId="2446301743" sldId="461"/>
        </pc:sldMkLst>
      </pc:sldChg>
      <pc:sldChg chg="add modNotes">
        <pc:chgData name="Mohammed Ameer" userId="0ba69699-a8fd-4d8a-81c0-2d02775d6c8c" providerId="ADAL" clId="{72AB3606-9B94-4A15-8EFF-36F3708D138B}" dt="2022-05-09T09:22:29.011" v="8"/>
        <pc:sldMkLst>
          <pc:docMk/>
          <pc:sldMk cId="2077186050" sldId="463"/>
        </pc:sldMkLst>
      </pc:sldChg>
      <pc:sldChg chg="add modNotes">
        <pc:chgData name="Mohammed Ameer" userId="0ba69699-a8fd-4d8a-81c0-2d02775d6c8c" providerId="ADAL" clId="{72AB3606-9B94-4A15-8EFF-36F3708D138B}" dt="2022-05-09T09:22:29.011" v="8"/>
        <pc:sldMkLst>
          <pc:docMk/>
          <pc:sldMk cId="1922815753" sldId="464"/>
        </pc:sldMkLst>
      </pc:sldChg>
      <pc:sldChg chg="add modNotes">
        <pc:chgData name="Mohammed Ameer" userId="0ba69699-a8fd-4d8a-81c0-2d02775d6c8c" providerId="ADAL" clId="{72AB3606-9B94-4A15-8EFF-36F3708D138B}" dt="2022-05-09T09:22:29.011" v="8"/>
        <pc:sldMkLst>
          <pc:docMk/>
          <pc:sldMk cId="2454751918" sldId="465"/>
        </pc:sldMkLst>
      </pc:sldChg>
      <pc:sldChg chg="add modNotes">
        <pc:chgData name="Mohammed Ameer" userId="0ba69699-a8fd-4d8a-81c0-2d02775d6c8c" providerId="ADAL" clId="{72AB3606-9B94-4A15-8EFF-36F3708D138B}" dt="2022-05-09T09:22:29.011" v="8"/>
        <pc:sldMkLst>
          <pc:docMk/>
          <pc:sldMk cId="3960938424" sldId="466"/>
        </pc:sldMkLst>
      </pc:sldChg>
      <pc:sldChg chg="add modNotes">
        <pc:chgData name="Mohammed Ameer" userId="0ba69699-a8fd-4d8a-81c0-2d02775d6c8c" providerId="ADAL" clId="{72AB3606-9B94-4A15-8EFF-36F3708D138B}" dt="2022-05-09T09:22:29.011" v="8"/>
        <pc:sldMkLst>
          <pc:docMk/>
          <pc:sldMk cId="2891799778" sldId="467"/>
        </pc:sldMkLst>
      </pc:sldChg>
      <pc:sldChg chg="add modNotes">
        <pc:chgData name="Mohammed Ameer" userId="0ba69699-a8fd-4d8a-81c0-2d02775d6c8c" providerId="ADAL" clId="{72AB3606-9B94-4A15-8EFF-36F3708D138B}" dt="2022-05-09T09:22:29.011" v="8"/>
        <pc:sldMkLst>
          <pc:docMk/>
          <pc:sldMk cId="3174012486" sldId="468"/>
        </pc:sldMkLst>
      </pc:sldChg>
      <pc:sldChg chg="add modNotes">
        <pc:chgData name="Mohammed Ameer" userId="0ba69699-a8fd-4d8a-81c0-2d02775d6c8c" providerId="ADAL" clId="{72AB3606-9B94-4A15-8EFF-36F3708D138B}" dt="2022-05-09T09:22:29.011" v="8"/>
        <pc:sldMkLst>
          <pc:docMk/>
          <pc:sldMk cId="3305372002" sldId="469"/>
        </pc:sldMkLst>
      </pc:sldChg>
      <pc:sldChg chg="del">
        <pc:chgData name="Mohammed Ameer" userId="0ba69699-a8fd-4d8a-81c0-2d02775d6c8c" providerId="ADAL" clId="{72AB3606-9B94-4A15-8EFF-36F3708D138B}" dt="2022-05-09T09:21:03.651" v="0" actId="47"/>
        <pc:sldMkLst>
          <pc:docMk/>
          <pc:sldMk cId="68672272" sldId="1046"/>
        </pc:sldMkLst>
      </pc:sldChg>
      <pc:sldChg chg="del">
        <pc:chgData name="Mohammed Ameer" userId="0ba69699-a8fd-4d8a-81c0-2d02775d6c8c" providerId="ADAL" clId="{72AB3606-9B94-4A15-8EFF-36F3708D138B}" dt="2022-05-09T09:21:45.375" v="1" actId="47"/>
        <pc:sldMkLst>
          <pc:docMk/>
          <pc:sldMk cId="122248903" sldId="1084"/>
        </pc:sldMkLst>
      </pc:sldChg>
      <pc:sldChg chg="del">
        <pc:chgData name="Mohammed Ameer" userId="0ba69699-a8fd-4d8a-81c0-2d02775d6c8c" providerId="ADAL" clId="{72AB3606-9B94-4A15-8EFF-36F3708D138B}" dt="2022-05-09T09:21:46.100" v="2" actId="47"/>
        <pc:sldMkLst>
          <pc:docMk/>
          <pc:sldMk cId="3123664489" sldId="1085"/>
        </pc:sldMkLst>
      </pc:sldChg>
      <pc:sldChg chg="del">
        <pc:chgData name="Mohammed Ameer" userId="0ba69699-a8fd-4d8a-81c0-2d02775d6c8c" providerId="ADAL" clId="{72AB3606-9B94-4A15-8EFF-36F3708D138B}" dt="2022-05-09T09:21:47.017" v="3" actId="47"/>
        <pc:sldMkLst>
          <pc:docMk/>
          <pc:sldMk cId="2910326480" sldId="1086"/>
        </pc:sldMkLst>
      </pc:sldChg>
      <pc:sldChg chg="del">
        <pc:chgData name="Mohammed Ameer" userId="0ba69699-a8fd-4d8a-81c0-2d02775d6c8c" providerId="ADAL" clId="{72AB3606-9B94-4A15-8EFF-36F3708D138B}" dt="2022-05-09T09:21:48.041" v="4" actId="47"/>
        <pc:sldMkLst>
          <pc:docMk/>
          <pc:sldMk cId="3768367812" sldId="1087"/>
        </pc:sldMkLst>
      </pc:sldChg>
      <pc:sldChg chg="del">
        <pc:chgData name="Mohammed Ameer" userId="0ba69699-a8fd-4d8a-81c0-2d02775d6c8c" providerId="ADAL" clId="{72AB3606-9B94-4A15-8EFF-36F3708D138B}" dt="2022-05-09T09:21:49.669" v="5" actId="47"/>
        <pc:sldMkLst>
          <pc:docMk/>
          <pc:sldMk cId="3143607134" sldId="1088"/>
        </pc:sldMkLst>
      </pc:sldChg>
      <pc:sldChg chg="del">
        <pc:chgData name="Mohammed Ameer" userId="0ba69699-a8fd-4d8a-81c0-2d02775d6c8c" providerId="ADAL" clId="{72AB3606-9B94-4A15-8EFF-36F3708D138B}" dt="2022-05-09T09:21:50.423" v="6" actId="47"/>
        <pc:sldMkLst>
          <pc:docMk/>
          <pc:sldMk cId="2946973905" sldId="1089"/>
        </pc:sldMkLst>
      </pc:sldChg>
      <pc:sldChg chg="del">
        <pc:chgData name="Mohammed Ameer" userId="0ba69699-a8fd-4d8a-81c0-2d02775d6c8c" providerId="ADAL" clId="{72AB3606-9B94-4A15-8EFF-36F3708D138B}" dt="2022-05-09T09:21:51.135" v="7" actId="47"/>
        <pc:sldMkLst>
          <pc:docMk/>
          <pc:sldMk cId="1770135494" sldId="1090"/>
        </pc:sldMkLst>
      </pc:sldChg>
      <pc:sldChg chg="modSp add mod">
        <pc:chgData name="Mohammed Ameer" userId="0ba69699-a8fd-4d8a-81c0-2d02775d6c8c" providerId="ADAL" clId="{72AB3606-9B94-4A15-8EFF-36F3708D138B}" dt="2022-05-09T09:22:55.616" v="31" actId="122"/>
        <pc:sldMkLst>
          <pc:docMk/>
          <pc:sldMk cId="0" sldId="1096"/>
        </pc:sldMkLst>
        <pc:spChg chg="mod">
          <ac:chgData name="Mohammed Ameer" userId="0ba69699-a8fd-4d8a-81c0-2d02775d6c8c" providerId="ADAL" clId="{72AB3606-9B94-4A15-8EFF-36F3708D138B}" dt="2022-05-09T09:22:55.616" v="31" actId="122"/>
          <ac:spMkLst>
            <pc:docMk/>
            <pc:sldMk cId="0" sldId="1096"/>
            <ac:spMk id="3" creationId="{00000000-0000-0000-0000-000000000000}"/>
          </ac:spMkLst>
        </pc:spChg>
      </pc:sldChg>
      <pc:sldChg chg="add">
        <pc:chgData name="Mohammed Ameer" userId="0ba69699-a8fd-4d8a-81c0-2d02775d6c8c" providerId="ADAL" clId="{72AB3606-9B94-4A15-8EFF-36F3708D138B}" dt="2022-05-09T09:22:29.011" v="8"/>
        <pc:sldMkLst>
          <pc:docMk/>
          <pc:sldMk cId="1657131542" sldId="1097"/>
        </pc:sldMkLst>
      </pc:sldChg>
      <pc:sldChg chg="add">
        <pc:chgData name="Mohammed Ameer" userId="0ba69699-a8fd-4d8a-81c0-2d02775d6c8c" providerId="ADAL" clId="{72AB3606-9B94-4A15-8EFF-36F3708D138B}" dt="2022-05-09T09:22:29.011" v="8"/>
        <pc:sldMkLst>
          <pc:docMk/>
          <pc:sldMk cId="2435767913" sldId="1098"/>
        </pc:sldMkLst>
      </pc:sldChg>
      <pc:sldChg chg="modSp add mod">
        <pc:chgData name="Mohammed Ameer" userId="0ba69699-a8fd-4d8a-81c0-2d02775d6c8c" providerId="ADAL" clId="{72AB3606-9B94-4A15-8EFF-36F3708D138B}" dt="2022-05-11T04:05:24.812" v="39" actId="20577"/>
        <pc:sldMkLst>
          <pc:docMk/>
          <pc:sldMk cId="2825314603" sldId="1099"/>
        </pc:sldMkLst>
        <pc:spChg chg="mod">
          <ac:chgData name="Mohammed Ameer" userId="0ba69699-a8fd-4d8a-81c0-2d02775d6c8c" providerId="ADAL" clId="{72AB3606-9B94-4A15-8EFF-36F3708D138B}" dt="2022-05-11T04:05:24.812" v="39" actId="20577"/>
          <ac:spMkLst>
            <pc:docMk/>
            <pc:sldMk cId="2825314603" sldId="1099"/>
            <ac:spMk id="5" creationId="{00000000-0000-0000-0000-000000000000}"/>
          </ac:spMkLst>
        </pc:spChg>
      </pc:sldChg>
      <pc:sldChg chg="add">
        <pc:chgData name="Mohammed Ameer" userId="0ba69699-a8fd-4d8a-81c0-2d02775d6c8c" providerId="ADAL" clId="{72AB3606-9B94-4A15-8EFF-36F3708D138B}" dt="2022-05-09T09:22:29.011" v="8"/>
        <pc:sldMkLst>
          <pc:docMk/>
          <pc:sldMk cId="659943573" sldId="1100"/>
        </pc:sldMkLst>
      </pc:sldChg>
      <pc:sldChg chg="add">
        <pc:chgData name="Mohammed Ameer" userId="0ba69699-a8fd-4d8a-81c0-2d02775d6c8c" providerId="ADAL" clId="{72AB3606-9B94-4A15-8EFF-36F3708D138B}" dt="2022-05-09T09:22:29.011" v="8"/>
        <pc:sldMkLst>
          <pc:docMk/>
          <pc:sldMk cId="914558101" sldId="1101"/>
        </pc:sldMkLst>
      </pc:sldChg>
      <pc:sldChg chg="add">
        <pc:chgData name="Mohammed Ameer" userId="0ba69699-a8fd-4d8a-81c0-2d02775d6c8c" providerId="ADAL" clId="{72AB3606-9B94-4A15-8EFF-36F3708D138B}" dt="2022-05-09T09:22:29.011" v="8"/>
        <pc:sldMkLst>
          <pc:docMk/>
          <pc:sldMk cId="554860773" sldId="1102"/>
        </pc:sldMkLst>
      </pc:sldChg>
      <pc:sldChg chg="add">
        <pc:chgData name="Mohammed Ameer" userId="0ba69699-a8fd-4d8a-81c0-2d02775d6c8c" providerId="ADAL" clId="{72AB3606-9B94-4A15-8EFF-36F3708D138B}" dt="2022-05-09T09:22:29.011" v="8"/>
        <pc:sldMkLst>
          <pc:docMk/>
          <pc:sldMk cId="4146471890" sldId="1103"/>
        </pc:sldMkLst>
      </pc:sldChg>
      <pc:sldChg chg="add modNotes">
        <pc:chgData name="Mohammed Ameer" userId="0ba69699-a8fd-4d8a-81c0-2d02775d6c8c" providerId="ADAL" clId="{72AB3606-9B94-4A15-8EFF-36F3708D138B}" dt="2022-05-09T09:22:29.011" v="8"/>
        <pc:sldMkLst>
          <pc:docMk/>
          <pc:sldMk cId="4244891167" sldId="1104"/>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3.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368.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369.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370.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371.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372.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373.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374.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375.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376.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37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378.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379.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380.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381.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383.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3" Type="http://schemas.openxmlformats.org/officeDocument/2006/relationships/hyperlink" Target="https://docs.djangoproject.com/en/4.0/topics/settings/" TargetMode="External"/><Relationship Id="rId2" Type="http://schemas.openxmlformats.org/officeDocument/2006/relationships/slide" Target="../slides/slide399.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408.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409.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410.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4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5.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412.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413.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415.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437.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441.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44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29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29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29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29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29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29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0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0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0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0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30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30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30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30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30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30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31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31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31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3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31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31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31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31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31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32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32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32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32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32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32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32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32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330.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331.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332.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333.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334.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335.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33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337.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338.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339.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340.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341.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342.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343.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344.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345.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34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347.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348.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349.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350.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351.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352.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353.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354.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355.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35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357.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358.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359.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360.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361.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362.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363.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365.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366.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36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Title - The learning outcome</a:t>
            </a:r>
            <a:endParaRPr/>
          </a:p>
          <a:p>
            <a:pPr marL="0" lvl="0" indent="0" algn="l" rtl="0">
              <a:spcBef>
                <a:spcPts val="0"/>
              </a:spcBef>
              <a:spcAft>
                <a:spcPts val="0"/>
              </a:spcAft>
              <a:buNone/>
            </a:pPr>
            <a:r>
              <a:rPr lang="en"/>
              <a:t>Subtitle - Duration</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D76B7B1-9C5C-4EAB-BC59-13D335F9FD8E}" type="slidenum">
              <a:rPr lang="en-IN" smtClean="0"/>
              <a:t>273</a:t>
            </a:fld>
            <a:endParaRPr lang="en-IN"/>
          </a:p>
        </p:txBody>
      </p:sp>
    </p:spTree>
    <p:extLst>
      <p:ext uri="{BB962C8B-B14F-4D97-AF65-F5344CB8AC3E}">
        <p14:creationId xmlns:p14="http://schemas.microsoft.com/office/powerpoint/2010/main" val="3694250007"/>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D76B7B1-9C5C-4EAB-BC59-13D335F9FD8E}" type="slidenum">
              <a:rPr lang="en-IN" smtClean="0"/>
              <a:t>368</a:t>
            </a:fld>
            <a:endParaRPr lang="en-IN"/>
          </a:p>
        </p:txBody>
      </p:sp>
    </p:spTree>
    <p:extLst>
      <p:ext uri="{BB962C8B-B14F-4D97-AF65-F5344CB8AC3E}">
        <p14:creationId xmlns:p14="http://schemas.microsoft.com/office/powerpoint/2010/main" val="3423700067"/>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D76B7B1-9C5C-4EAB-BC59-13D335F9FD8E}" type="slidenum">
              <a:rPr lang="en-IN" smtClean="0"/>
              <a:t>369</a:t>
            </a:fld>
            <a:endParaRPr lang="en-IN"/>
          </a:p>
        </p:txBody>
      </p:sp>
    </p:spTree>
    <p:extLst>
      <p:ext uri="{BB962C8B-B14F-4D97-AF65-F5344CB8AC3E}">
        <p14:creationId xmlns:p14="http://schemas.microsoft.com/office/powerpoint/2010/main" val="171198790"/>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D76B7B1-9C5C-4EAB-BC59-13D335F9FD8E}" type="slidenum">
              <a:rPr lang="en-IN" smtClean="0"/>
              <a:t>370</a:t>
            </a:fld>
            <a:endParaRPr lang="en-IN"/>
          </a:p>
        </p:txBody>
      </p:sp>
    </p:spTree>
    <p:extLst>
      <p:ext uri="{BB962C8B-B14F-4D97-AF65-F5344CB8AC3E}">
        <p14:creationId xmlns:p14="http://schemas.microsoft.com/office/powerpoint/2010/main" val="3423538"/>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D76B7B1-9C5C-4EAB-BC59-13D335F9FD8E}" type="slidenum">
              <a:rPr lang="en-IN" smtClean="0"/>
              <a:t>371</a:t>
            </a:fld>
            <a:endParaRPr lang="en-IN"/>
          </a:p>
        </p:txBody>
      </p:sp>
    </p:spTree>
    <p:extLst>
      <p:ext uri="{BB962C8B-B14F-4D97-AF65-F5344CB8AC3E}">
        <p14:creationId xmlns:p14="http://schemas.microsoft.com/office/powerpoint/2010/main" val="3167276062"/>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D76B7B1-9C5C-4EAB-BC59-13D335F9FD8E}" type="slidenum">
              <a:rPr lang="en-IN" smtClean="0"/>
              <a:t>372</a:t>
            </a:fld>
            <a:endParaRPr lang="en-IN"/>
          </a:p>
        </p:txBody>
      </p:sp>
    </p:spTree>
    <p:extLst>
      <p:ext uri="{BB962C8B-B14F-4D97-AF65-F5344CB8AC3E}">
        <p14:creationId xmlns:p14="http://schemas.microsoft.com/office/powerpoint/2010/main" val="3870341158"/>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D76B7B1-9C5C-4EAB-BC59-13D335F9FD8E}" type="slidenum">
              <a:rPr lang="en-IN" smtClean="0"/>
              <a:t>373</a:t>
            </a:fld>
            <a:endParaRPr lang="en-IN"/>
          </a:p>
        </p:txBody>
      </p:sp>
    </p:spTree>
    <p:extLst>
      <p:ext uri="{BB962C8B-B14F-4D97-AF65-F5344CB8AC3E}">
        <p14:creationId xmlns:p14="http://schemas.microsoft.com/office/powerpoint/2010/main" val="4134759937"/>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D76B7B1-9C5C-4EAB-BC59-13D335F9FD8E}" type="slidenum">
              <a:rPr lang="en-IN" smtClean="0"/>
              <a:t>374</a:t>
            </a:fld>
            <a:endParaRPr lang="en-IN"/>
          </a:p>
        </p:txBody>
      </p:sp>
    </p:spTree>
    <p:extLst>
      <p:ext uri="{BB962C8B-B14F-4D97-AF65-F5344CB8AC3E}">
        <p14:creationId xmlns:p14="http://schemas.microsoft.com/office/powerpoint/2010/main" val="2764485577"/>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D76B7B1-9C5C-4EAB-BC59-13D335F9FD8E}" type="slidenum">
              <a:rPr lang="en-IN" smtClean="0"/>
              <a:t>375</a:t>
            </a:fld>
            <a:endParaRPr lang="en-IN"/>
          </a:p>
        </p:txBody>
      </p:sp>
    </p:spTree>
    <p:extLst>
      <p:ext uri="{BB962C8B-B14F-4D97-AF65-F5344CB8AC3E}">
        <p14:creationId xmlns:p14="http://schemas.microsoft.com/office/powerpoint/2010/main" val="234400344"/>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D76B7B1-9C5C-4EAB-BC59-13D335F9FD8E}" type="slidenum">
              <a:rPr lang="en-IN" smtClean="0"/>
              <a:t>376</a:t>
            </a:fld>
            <a:endParaRPr lang="en-IN"/>
          </a:p>
        </p:txBody>
      </p:sp>
    </p:spTree>
    <p:extLst>
      <p:ext uri="{BB962C8B-B14F-4D97-AF65-F5344CB8AC3E}">
        <p14:creationId xmlns:p14="http://schemas.microsoft.com/office/powerpoint/2010/main" val="2405937251"/>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D76B7B1-9C5C-4EAB-BC59-13D335F9FD8E}" type="slidenum">
              <a:rPr lang="en-IN" smtClean="0"/>
              <a:t>377</a:t>
            </a:fld>
            <a:endParaRPr lang="en-IN"/>
          </a:p>
        </p:txBody>
      </p:sp>
    </p:spTree>
    <p:extLst>
      <p:ext uri="{BB962C8B-B14F-4D97-AF65-F5344CB8AC3E}">
        <p14:creationId xmlns:p14="http://schemas.microsoft.com/office/powerpoint/2010/main" val="1533523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D76B7B1-9C5C-4EAB-BC59-13D335F9FD8E}" type="slidenum">
              <a:rPr lang="en-IN" smtClean="0"/>
              <a:t>274</a:t>
            </a:fld>
            <a:endParaRPr lang="en-IN"/>
          </a:p>
        </p:txBody>
      </p:sp>
    </p:spTree>
    <p:extLst>
      <p:ext uri="{BB962C8B-B14F-4D97-AF65-F5344CB8AC3E}">
        <p14:creationId xmlns:p14="http://schemas.microsoft.com/office/powerpoint/2010/main" val="3294909007"/>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D76B7B1-9C5C-4EAB-BC59-13D335F9FD8E}" type="slidenum">
              <a:rPr lang="en-IN" smtClean="0"/>
              <a:t>378</a:t>
            </a:fld>
            <a:endParaRPr lang="en-IN"/>
          </a:p>
        </p:txBody>
      </p:sp>
    </p:spTree>
    <p:extLst>
      <p:ext uri="{BB962C8B-B14F-4D97-AF65-F5344CB8AC3E}">
        <p14:creationId xmlns:p14="http://schemas.microsoft.com/office/powerpoint/2010/main" val="3673260666"/>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D76B7B1-9C5C-4EAB-BC59-13D335F9FD8E}" type="slidenum">
              <a:rPr lang="en-IN" smtClean="0"/>
              <a:t>379</a:t>
            </a:fld>
            <a:endParaRPr lang="en-IN"/>
          </a:p>
        </p:txBody>
      </p:sp>
    </p:spTree>
    <p:extLst>
      <p:ext uri="{BB962C8B-B14F-4D97-AF65-F5344CB8AC3E}">
        <p14:creationId xmlns:p14="http://schemas.microsoft.com/office/powerpoint/2010/main" val="2653082159"/>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D76B7B1-9C5C-4EAB-BC59-13D335F9FD8E}" type="slidenum">
              <a:rPr lang="en-IN" smtClean="0"/>
              <a:t>380</a:t>
            </a:fld>
            <a:endParaRPr lang="en-IN"/>
          </a:p>
        </p:txBody>
      </p:sp>
    </p:spTree>
    <p:extLst>
      <p:ext uri="{BB962C8B-B14F-4D97-AF65-F5344CB8AC3E}">
        <p14:creationId xmlns:p14="http://schemas.microsoft.com/office/powerpoint/2010/main" val="339531302"/>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D76B7B1-9C5C-4EAB-BC59-13D335F9FD8E}" type="slidenum">
              <a:rPr lang="en-IN" smtClean="0"/>
              <a:t>381</a:t>
            </a:fld>
            <a:endParaRPr lang="en-IN"/>
          </a:p>
        </p:txBody>
      </p:sp>
    </p:spTree>
    <p:extLst>
      <p:ext uri="{BB962C8B-B14F-4D97-AF65-F5344CB8AC3E}">
        <p14:creationId xmlns:p14="http://schemas.microsoft.com/office/powerpoint/2010/main" val="297237015"/>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For example, many web frameworks provide libraries for database access, templating frameworks, and session management, and they often promote code reuse. Although they often target development of dynamic web sites, they are also applicable to static websites.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
        <p:nvSpPr>
          <p:cNvPr id="4" name="Slide Number Placeholder 3"/>
          <p:cNvSpPr>
            <a:spLocks noGrp="1"/>
          </p:cNvSpPr>
          <p:nvPr>
            <p:ph type="sldNum" sz="quarter" idx="5"/>
          </p:nvPr>
        </p:nvSpPr>
        <p:spPr/>
        <p:txBody>
          <a:bodyPr/>
          <a:lstStyle/>
          <a:p>
            <a:fld id="{0D76B7B1-9C5C-4EAB-BC59-13D335F9FD8E}" type="slidenum">
              <a:rPr lang="en-IN" smtClean="0"/>
              <a:t>383</a:t>
            </a:fld>
            <a:endParaRPr lang="en-IN"/>
          </a:p>
        </p:txBody>
      </p:sp>
    </p:spTree>
    <p:extLst>
      <p:ext uri="{BB962C8B-B14F-4D97-AF65-F5344CB8AC3E}">
        <p14:creationId xmlns:p14="http://schemas.microsoft.com/office/powerpoint/2010/main" val="2464549992"/>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a:r>
              <a:rPr lang="en-US" b="0" i="0" dirty="0">
                <a:solidFill>
                  <a:srgbClr val="0C3C26"/>
                </a:solidFill>
                <a:effectLst/>
                <a:latin typeface="Roboto" panose="02000000000000000000" pitchFamily="2" charset="0"/>
              </a:rPr>
              <a:t>Some technical notes:</a:t>
            </a:r>
          </a:p>
          <a:p>
            <a:pPr algn="l">
              <a:buFont typeface="Arial" panose="020B0604020202020204" pitchFamily="34" charset="0"/>
              <a:buChar char="•"/>
            </a:pPr>
            <a:r>
              <a:rPr lang="en-US" b="0" i="0" dirty="0">
                <a:solidFill>
                  <a:srgbClr val="0C3C26"/>
                </a:solidFill>
                <a:effectLst/>
                <a:latin typeface="Roboto" panose="02000000000000000000" pitchFamily="2" charset="0"/>
              </a:rPr>
              <a:t>The name of the table, </a:t>
            </a:r>
            <a:r>
              <a:rPr lang="en-US" b="0" i="0" dirty="0" err="1">
                <a:solidFill>
                  <a:srgbClr val="0C3C26"/>
                </a:solidFill>
                <a:effectLst/>
                <a:latin typeface="Fira Mono" panose="020B0509050000020004" pitchFamily="49" charset="0"/>
              </a:rPr>
              <a:t>myapp_person</a:t>
            </a:r>
            <a:r>
              <a:rPr lang="en-US" b="0" i="0" dirty="0">
                <a:solidFill>
                  <a:srgbClr val="0C3C26"/>
                </a:solidFill>
                <a:effectLst/>
                <a:latin typeface="Roboto" panose="02000000000000000000" pitchFamily="2" charset="0"/>
              </a:rPr>
              <a:t>, is automatically derived from some model metadata but can be overridden. </a:t>
            </a:r>
          </a:p>
          <a:p>
            <a:pPr algn="l">
              <a:buFont typeface="Arial" panose="020B0604020202020204" pitchFamily="34" charset="0"/>
              <a:buChar char="•"/>
            </a:pPr>
            <a:r>
              <a:rPr lang="en-US" b="0" i="0" dirty="0">
                <a:solidFill>
                  <a:srgbClr val="0C3C26"/>
                </a:solidFill>
                <a:effectLst/>
                <a:latin typeface="Roboto" panose="02000000000000000000" pitchFamily="2" charset="0"/>
              </a:rPr>
              <a:t>An </a:t>
            </a:r>
            <a:r>
              <a:rPr lang="en-US" b="0" i="0" dirty="0">
                <a:solidFill>
                  <a:srgbClr val="0C3C26"/>
                </a:solidFill>
                <a:effectLst/>
                <a:latin typeface="Fira Mono" panose="020B0509050000020004" pitchFamily="49" charset="0"/>
              </a:rPr>
              <a:t>id</a:t>
            </a:r>
            <a:r>
              <a:rPr lang="en-US" b="0" i="0" dirty="0">
                <a:solidFill>
                  <a:srgbClr val="0C3C26"/>
                </a:solidFill>
                <a:effectLst/>
                <a:latin typeface="Roboto" panose="02000000000000000000" pitchFamily="2" charset="0"/>
              </a:rPr>
              <a:t> field is added automatically, but this behavior can be overridden. </a:t>
            </a:r>
          </a:p>
          <a:p>
            <a:pPr algn="l">
              <a:buFont typeface="Arial" panose="020B0604020202020204" pitchFamily="34" charset="0"/>
              <a:buChar char="•"/>
            </a:pPr>
            <a:r>
              <a:rPr lang="en-US" b="0" i="0" dirty="0">
                <a:solidFill>
                  <a:srgbClr val="0C3C26"/>
                </a:solidFill>
                <a:effectLst/>
                <a:latin typeface="Roboto" panose="02000000000000000000" pitchFamily="2" charset="0"/>
              </a:rPr>
              <a:t>The </a:t>
            </a:r>
            <a:r>
              <a:rPr lang="en-US" b="0" i="0" dirty="0">
                <a:solidFill>
                  <a:srgbClr val="0C3C26"/>
                </a:solidFill>
                <a:effectLst/>
                <a:latin typeface="Fira Mono" panose="020B0509050000020004" pitchFamily="49" charset="0"/>
              </a:rPr>
              <a:t>CREATE</a:t>
            </a:r>
            <a:r>
              <a:rPr lang="en-US" b="0" i="0" dirty="0">
                <a:solidFill>
                  <a:srgbClr val="0C3C26"/>
                </a:solidFill>
                <a:effectLst/>
                <a:latin typeface="Roboto" panose="02000000000000000000" pitchFamily="2" charset="0"/>
              </a:rPr>
              <a:t> </a:t>
            </a:r>
            <a:r>
              <a:rPr lang="en-US" b="0" i="0" dirty="0">
                <a:solidFill>
                  <a:srgbClr val="0C3C26"/>
                </a:solidFill>
                <a:effectLst/>
                <a:latin typeface="Fira Mono" panose="020B0509050000020004" pitchFamily="49" charset="0"/>
              </a:rPr>
              <a:t>TABLE</a:t>
            </a:r>
            <a:r>
              <a:rPr lang="en-US" b="0" i="0" dirty="0">
                <a:solidFill>
                  <a:srgbClr val="0C3C26"/>
                </a:solidFill>
                <a:effectLst/>
                <a:latin typeface="Roboto" panose="02000000000000000000" pitchFamily="2" charset="0"/>
              </a:rPr>
              <a:t> SQL in this example is formatted using PostgreSQL syntax, but it’s worth noting Django uses SQL tailored to the database backend specified in your </a:t>
            </a:r>
            <a:r>
              <a:rPr lang="en-US" b="0" i="0" u="none" strike="noStrike" dirty="0">
                <a:solidFill>
                  <a:srgbClr val="6A0E0E"/>
                </a:solidFill>
                <a:effectLst/>
                <a:latin typeface="Roboto" panose="02000000000000000000" pitchFamily="2" charset="0"/>
                <a:hlinkClick r:id="rId3"/>
              </a:rPr>
              <a:t>settings file</a:t>
            </a:r>
            <a:r>
              <a:rPr lang="en-US" b="0" i="0" dirty="0">
                <a:solidFill>
                  <a:srgbClr val="0C3C26"/>
                </a:solidFill>
                <a:effectLst/>
                <a:latin typeface="Roboto" panose="02000000000000000000" pitchFamily="2" charset="0"/>
              </a:rPr>
              <a:t>.</a:t>
            </a:r>
          </a:p>
          <a:p>
            <a:endParaRPr lang="en-IN" dirty="0"/>
          </a:p>
        </p:txBody>
      </p:sp>
      <p:sp>
        <p:nvSpPr>
          <p:cNvPr id="4" name="Slide Number Placeholder 3"/>
          <p:cNvSpPr>
            <a:spLocks noGrp="1"/>
          </p:cNvSpPr>
          <p:nvPr>
            <p:ph type="sldNum" sz="quarter" idx="5"/>
          </p:nvPr>
        </p:nvSpPr>
        <p:spPr/>
        <p:txBody>
          <a:bodyPr/>
          <a:lstStyle/>
          <a:p>
            <a:fld id="{0D76B7B1-9C5C-4EAB-BC59-13D335F9FD8E}" type="slidenum">
              <a:rPr lang="en-IN" smtClean="0"/>
              <a:t>399</a:t>
            </a:fld>
            <a:endParaRPr lang="en-IN"/>
          </a:p>
        </p:txBody>
      </p:sp>
    </p:spTree>
    <p:extLst>
      <p:ext uri="{BB962C8B-B14F-4D97-AF65-F5344CB8AC3E}">
        <p14:creationId xmlns:p14="http://schemas.microsoft.com/office/powerpoint/2010/main" val="2191529456"/>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D76B7B1-9C5C-4EAB-BC59-13D335F9FD8E}" type="slidenum">
              <a:rPr lang="en-IN" smtClean="0"/>
              <a:t>408</a:t>
            </a:fld>
            <a:endParaRPr lang="en-IN"/>
          </a:p>
        </p:txBody>
      </p:sp>
    </p:spTree>
    <p:extLst>
      <p:ext uri="{BB962C8B-B14F-4D97-AF65-F5344CB8AC3E}">
        <p14:creationId xmlns:p14="http://schemas.microsoft.com/office/powerpoint/2010/main" val="329742370"/>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D76B7B1-9C5C-4EAB-BC59-13D335F9FD8E}" type="slidenum">
              <a:rPr lang="en-IN" smtClean="0"/>
              <a:t>409</a:t>
            </a:fld>
            <a:endParaRPr lang="en-IN"/>
          </a:p>
        </p:txBody>
      </p:sp>
    </p:spTree>
    <p:extLst>
      <p:ext uri="{BB962C8B-B14F-4D97-AF65-F5344CB8AC3E}">
        <p14:creationId xmlns:p14="http://schemas.microsoft.com/office/powerpoint/2010/main" val="3275645184"/>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D76B7B1-9C5C-4EAB-BC59-13D335F9FD8E}" type="slidenum">
              <a:rPr lang="en-IN" smtClean="0"/>
              <a:t>410</a:t>
            </a:fld>
            <a:endParaRPr lang="en-IN"/>
          </a:p>
        </p:txBody>
      </p:sp>
    </p:spTree>
    <p:extLst>
      <p:ext uri="{BB962C8B-B14F-4D97-AF65-F5344CB8AC3E}">
        <p14:creationId xmlns:p14="http://schemas.microsoft.com/office/powerpoint/2010/main" val="3232375165"/>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D76B7B1-9C5C-4EAB-BC59-13D335F9FD8E}" type="slidenum">
              <a:rPr lang="en-IN" smtClean="0"/>
              <a:t>411</a:t>
            </a:fld>
            <a:endParaRPr lang="en-IN"/>
          </a:p>
        </p:txBody>
      </p:sp>
    </p:spTree>
    <p:extLst>
      <p:ext uri="{BB962C8B-B14F-4D97-AF65-F5344CB8AC3E}">
        <p14:creationId xmlns:p14="http://schemas.microsoft.com/office/powerpoint/2010/main" val="26713397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D76B7B1-9C5C-4EAB-BC59-13D335F9FD8E}" type="slidenum">
              <a:rPr lang="en-IN" smtClean="0"/>
              <a:t>275</a:t>
            </a:fld>
            <a:endParaRPr lang="en-IN"/>
          </a:p>
        </p:txBody>
      </p:sp>
    </p:spTree>
    <p:extLst>
      <p:ext uri="{BB962C8B-B14F-4D97-AF65-F5344CB8AC3E}">
        <p14:creationId xmlns:p14="http://schemas.microsoft.com/office/powerpoint/2010/main" val="1651155704"/>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D76B7B1-9C5C-4EAB-BC59-13D335F9FD8E}" type="slidenum">
              <a:rPr lang="en-IN" smtClean="0"/>
              <a:t>412</a:t>
            </a:fld>
            <a:endParaRPr lang="en-IN"/>
          </a:p>
        </p:txBody>
      </p:sp>
    </p:spTree>
    <p:extLst>
      <p:ext uri="{BB962C8B-B14F-4D97-AF65-F5344CB8AC3E}">
        <p14:creationId xmlns:p14="http://schemas.microsoft.com/office/powerpoint/2010/main" val="941713519"/>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D76B7B1-9C5C-4EAB-BC59-13D335F9FD8E}" type="slidenum">
              <a:rPr lang="en-IN" smtClean="0"/>
              <a:t>413</a:t>
            </a:fld>
            <a:endParaRPr lang="en-IN"/>
          </a:p>
        </p:txBody>
      </p:sp>
    </p:spTree>
    <p:extLst>
      <p:ext uri="{BB962C8B-B14F-4D97-AF65-F5344CB8AC3E}">
        <p14:creationId xmlns:p14="http://schemas.microsoft.com/office/powerpoint/2010/main" val="423157443"/>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For example, many web frameworks provide libraries for database access, templating frameworks, and session management, and they often promote code reuse. Although they often target development of dynamic web sites, they are also applicable to static websites.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
        <p:nvSpPr>
          <p:cNvPr id="4" name="Slide Number Placeholder 3"/>
          <p:cNvSpPr>
            <a:spLocks noGrp="1"/>
          </p:cNvSpPr>
          <p:nvPr>
            <p:ph type="sldNum" sz="quarter" idx="5"/>
          </p:nvPr>
        </p:nvSpPr>
        <p:spPr/>
        <p:txBody>
          <a:bodyPr/>
          <a:lstStyle/>
          <a:p>
            <a:fld id="{0D76B7B1-9C5C-4EAB-BC59-13D335F9FD8E}" type="slidenum">
              <a:rPr lang="en-IN" smtClean="0"/>
              <a:t>415</a:t>
            </a:fld>
            <a:endParaRPr lang="en-IN"/>
          </a:p>
        </p:txBody>
      </p:sp>
    </p:spTree>
    <p:extLst>
      <p:ext uri="{BB962C8B-B14F-4D97-AF65-F5344CB8AC3E}">
        <p14:creationId xmlns:p14="http://schemas.microsoft.com/office/powerpoint/2010/main" val="1225517935"/>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D76B7B1-9C5C-4EAB-BC59-13D335F9FD8E}" type="slidenum">
              <a:rPr lang="en-IN" smtClean="0"/>
              <a:t>437</a:t>
            </a:fld>
            <a:endParaRPr lang="en-IN"/>
          </a:p>
        </p:txBody>
      </p:sp>
    </p:spTree>
    <p:extLst>
      <p:ext uri="{BB962C8B-B14F-4D97-AF65-F5344CB8AC3E}">
        <p14:creationId xmlns:p14="http://schemas.microsoft.com/office/powerpoint/2010/main" val="4235665416"/>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D76B7B1-9C5C-4EAB-BC59-13D335F9FD8E}" type="slidenum">
              <a:rPr lang="en-IN" smtClean="0"/>
              <a:t>441</a:t>
            </a:fld>
            <a:endParaRPr lang="en-IN"/>
          </a:p>
        </p:txBody>
      </p:sp>
    </p:spTree>
    <p:extLst>
      <p:ext uri="{BB962C8B-B14F-4D97-AF65-F5344CB8AC3E}">
        <p14:creationId xmlns:p14="http://schemas.microsoft.com/office/powerpoint/2010/main" val="2363641276"/>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D76B7B1-9C5C-4EAB-BC59-13D335F9FD8E}" type="slidenum">
              <a:rPr lang="en-IN" smtClean="0"/>
              <a:t>442</a:t>
            </a:fld>
            <a:endParaRPr lang="en-IN"/>
          </a:p>
        </p:txBody>
      </p:sp>
    </p:spTree>
    <p:extLst>
      <p:ext uri="{BB962C8B-B14F-4D97-AF65-F5344CB8AC3E}">
        <p14:creationId xmlns:p14="http://schemas.microsoft.com/office/powerpoint/2010/main" val="10809927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D76B7B1-9C5C-4EAB-BC59-13D335F9FD8E}" type="slidenum">
              <a:rPr lang="en-IN" smtClean="0"/>
              <a:t>276</a:t>
            </a:fld>
            <a:endParaRPr lang="en-IN"/>
          </a:p>
        </p:txBody>
      </p:sp>
    </p:spTree>
    <p:extLst>
      <p:ext uri="{BB962C8B-B14F-4D97-AF65-F5344CB8AC3E}">
        <p14:creationId xmlns:p14="http://schemas.microsoft.com/office/powerpoint/2010/main" val="21497014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D76B7B1-9C5C-4EAB-BC59-13D335F9FD8E}" type="slidenum">
              <a:rPr lang="en-IN" smtClean="0"/>
              <a:t>277</a:t>
            </a:fld>
            <a:endParaRPr lang="en-IN"/>
          </a:p>
        </p:txBody>
      </p:sp>
    </p:spTree>
    <p:extLst>
      <p:ext uri="{BB962C8B-B14F-4D97-AF65-F5344CB8AC3E}">
        <p14:creationId xmlns:p14="http://schemas.microsoft.com/office/powerpoint/2010/main" val="27599529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D76B7B1-9C5C-4EAB-BC59-13D335F9FD8E}" type="slidenum">
              <a:rPr lang="en-IN" smtClean="0"/>
              <a:t>278</a:t>
            </a:fld>
            <a:endParaRPr lang="en-IN"/>
          </a:p>
        </p:txBody>
      </p:sp>
    </p:spTree>
    <p:extLst>
      <p:ext uri="{BB962C8B-B14F-4D97-AF65-F5344CB8AC3E}">
        <p14:creationId xmlns:p14="http://schemas.microsoft.com/office/powerpoint/2010/main" val="29055031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D76B7B1-9C5C-4EAB-BC59-13D335F9FD8E}" type="slidenum">
              <a:rPr lang="en-IN" smtClean="0"/>
              <a:t>279</a:t>
            </a:fld>
            <a:endParaRPr lang="en-IN"/>
          </a:p>
        </p:txBody>
      </p:sp>
    </p:spTree>
    <p:extLst>
      <p:ext uri="{BB962C8B-B14F-4D97-AF65-F5344CB8AC3E}">
        <p14:creationId xmlns:p14="http://schemas.microsoft.com/office/powerpoint/2010/main" val="12481205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D76B7B1-9C5C-4EAB-BC59-13D335F9FD8E}" type="slidenum">
              <a:rPr lang="en-IN" smtClean="0"/>
              <a:t>281</a:t>
            </a:fld>
            <a:endParaRPr lang="en-IN"/>
          </a:p>
        </p:txBody>
      </p:sp>
    </p:spTree>
    <p:extLst>
      <p:ext uri="{BB962C8B-B14F-4D97-AF65-F5344CB8AC3E}">
        <p14:creationId xmlns:p14="http://schemas.microsoft.com/office/powerpoint/2010/main" val="6317592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D76B7B1-9C5C-4EAB-BC59-13D335F9FD8E}" type="slidenum">
              <a:rPr lang="en-IN" smtClean="0"/>
              <a:t>282</a:t>
            </a:fld>
            <a:endParaRPr lang="en-IN"/>
          </a:p>
        </p:txBody>
      </p:sp>
    </p:spTree>
    <p:extLst>
      <p:ext uri="{BB962C8B-B14F-4D97-AF65-F5344CB8AC3E}">
        <p14:creationId xmlns:p14="http://schemas.microsoft.com/office/powerpoint/2010/main" val="31267683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D76B7B1-9C5C-4EAB-BC59-13D335F9FD8E}" type="slidenum">
              <a:rPr lang="en-IN" smtClean="0"/>
              <a:t>283</a:t>
            </a:fld>
            <a:endParaRPr lang="en-IN"/>
          </a:p>
        </p:txBody>
      </p:sp>
    </p:spTree>
    <p:extLst>
      <p:ext uri="{BB962C8B-B14F-4D97-AF65-F5344CB8AC3E}">
        <p14:creationId xmlns:p14="http://schemas.microsoft.com/office/powerpoint/2010/main" val="6015973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87727267-DF0F-4C1E-A722-C804C02ECE70}" type="slidenum">
              <a:rPr lang="en-IN" smtClean="0"/>
              <a:t>202</a:t>
            </a:fld>
            <a:endParaRPr lang="en-IN"/>
          </a:p>
        </p:txBody>
      </p:sp>
    </p:spTree>
    <p:extLst>
      <p:ext uri="{BB962C8B-B14F-4D97-AF65-F5344CB8AC3E}">
        <p14:creationId xmlns:p14="http://schemas.microsoft.com/office/powerpoint/2010/main" val="63663848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D76B7B1-9C5C-4EAB-BC59-13D335F9FD8E}" type="slidenum">
              <a:rPr lang="en-IN" smtClean="0"/>
              <a:t>284</a:t>
            </a:fld>
            <a:endParaRPr lang="en-IN"/>
          </a:p>
        </p:txBody>
      </p:sp>
    </p:spTree>
    <p:extLst>
      <p:ext uri="{BB962C8B-B14F-4D97-AF65-F5344CB8AC3E}">
        <p14:creationId xmlns:p14="http://schemas.microsoft.com/office/powerpoint/2010/main" val="41047828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D76B7B1-9C5C-4EAB-BC59-13D335F9FD8E}" type="slidenum">
              <a:rPr lang="en-IN" smtClean="0"/>
              <a:t>285</a:t>
            </a:fld>
            <a:endParaRPr lang="en-IN"/>
          </a:p>
        </p:txBody>
      </p:sp>
    </p:spTree>
    <p:extLst>
      <p:ext uri="{BB962C8B-B14F-4D97-AF65-F5344CB8AC3E}">
        <p14:creationId xmlns:p14="http://schemas.microsoft.com/office/powerpoint/2010/main" val="137551628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D76B7B1-9C5C-4EAB-BC59-13D335F9FD8E}" type="slidenum">
              <a:rPr lang="en-IN" smtClean="0"/>
              <a:t>286</a:t>
            </a:fld>
            <a:endParaRPr lang="en-IN"/>
          </a:p>
        </p:txBody>
      </p:sp>
    </p:spTree>
    <p:extLst>
      <p:ext uri="{BB962C8B-B14F-4D97-AF65-F5344CB8AC3E}">
        <p14:creationId xmlns:p14="http://schemas.microsoft.com/office/powerpoint/2010/main" val="48251145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D76B7B1-9C5C-4EAB-BC59-13D335F9FD8E}" type="slidenum">
              <a:rPr lang="en-IN" smtClean="0"/>
              <a:t>287</a:t>
            </a:fld>
            <a:endParaRPr lang="en-IN"/>
          </a:p>
        </p:txBody>
      </p:sp>
    </p:spTree>
    <p:extLst>
      <p:ext uri="{BB962C8B-B14F-4D97-AF65-F5344CB8AC3E}">
        <p14:creationId xmlns:p14="http://schemas.microsoft.com/office/powerpoint/2010/main" val="55812124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D76B7B1-9C5C-4EAB-BC59-13D335F9FD8E}" type="slidenum">
              <a:rPr lang="en-IN" smtClean="0"/>
              <a:t>288</a:t>
            </a:fld>
            <a:endParaRPr lang="en-IN"/>
          </a:p>
        </p:txBody>
      </p:sp>
    </p:spTree>
    <p:extLst>
      <p:ext uri="{BB962C8B-B14F-4D97-AF65-F5344CB8AC3E}">
        <p14:creationId xmlns:p14="http://schemas.microsoft.com/office/powerpoint/2010/main" val="307637724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D76B7B1-9C5C-4EAB-BC59-13D335F9FD8E}" type="slidenum">
              <a:rPr lang="en-IN" smtClean="0"/>
              <a:t>289</a:t>
            </a:fld>
            <a:endParaRPr lang="en-IN"/>
          </a:p>
        </p:txBody>
      </p:sp>
    </p:spTree>
    <p:extLst>
      <p:ext uri="{BB962C8B-B14F-4D97-AF65-F5344CB8AC3E}">
        <p14:creationId xmlns:p14="http://schemas.microsoft.com/office/powerpoint/2010/main" val="56125724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D76B7B1-9C5C-4EAB-BC59-13D335F9FD8E}" type="slidenum">
              <a:rPr lang="en-IN" smtClean="0"/>
              <a:t>290</a:t>
            </a:fld>
            <a:endParaRPr lang="en-IN"/>
          </a:p>
        </p:txBody>
      </p:sp>
    </p:spTree>
    <p:extLst>
      <p:ext uri="{BB962C8B-B14F-4D97-AF65-F5344CB8AC3E}">
        <p14:creationId xmlns:p14="http://schemas.microsoft.com/office/powerpoint/2010/main" val="366083968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D76B7B1-9C5C-4EAB-BC59-13D335F9FD8E}" type="slidenum">
              <a:rPr lang="en-IN" smtClean="0"/>
              <a:t>291</a:t>
            </a:fld>
            <a:endParaRPr lang="en-IN"/>
          </a:p>
        </p:txBody>
      </p:sp>
    </p:spTree>
    <p:extLst>
      <p:ext uri="{BB962C8B-B14F-4D97-AF65-F5344CB8AC3E}">
        <p14:creationId xmlns:p14="http://schemas.microsoft.com/office/powerpoint/2010/main" val="338610585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D76B7B1-9C5C-4EAB-BC59-13D335F9FD8E}" type="slidenum">
              <a:rPr lang="en-IN" smtClean="0"/>
              <a:t>292</a:t>
            </a:fld>
            <a:endParaRPr lang="en-IN"/>
          </a:p>
        </p:txBody>
      </p:sp>
    </p:spTree>
    <p:extLst>
      <p:ext uri="{BB962C8B-B14F-4D97-AF65-F5344CB8AC3E}">
        <p14:creationId xmlns:p14="http://schemas.microsoft.com/office/powerpoint/2010/main" val="4841204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D76B7B1-9C5C-4EAB-BC59-13D335F9FD8E}" type="slidenum">
              <a:rPr lang="en-IN" smtClean="0"/>
              <a:t>293</a:t>
            </a:fld>
            <a:endParaRPr lang="en-IN"/>
          </a:p>
        </p:txBody>
      </p:sp>
    </p:spTree>
    <p:extLst>
      <p:ext uri="{BB962C8B-B14F-4D97-AF65-F5344CB8AC3E}">
        <p14:creationId xmlns:p14="http://schemas.microsoft.com/office/powerpoint/2010/main" val="19733191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For example, many web frameworks provide libraries for database access, templating frameworks, and session management, and they often promote code reuse. Although they often target development of dynamic web sites, they are also applicable to static websites.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
        <p:nvSpPr>
          <p:cNvPr id="4" name="Slide Number Placeholder 3"/>
          <p:cNvSpPr>
            <a:spLocks noGrp="1"/>
          </p:cNvSpPr>
          <p:nvPr>
            <p:ph type="sldNum" sz="quarter" idx="5"/>
          </p:nvPr>
        </p:nvSpPr>
        <p:spPr/>
        <p:txBody>
          <a:bodyPr/>
          <a:lstStyle/>
          <a:p>
            <a:fld id="{0D76B7B1-9C5C-4EAB-BC59-13D335F9FD8E}" type="slidenum">
              <a:rPr lang="en-IN" smtClean="0"/>
              <a:t>242</a:t>
            </a:fld>
            <a:endParaRPr lang="en-IN"/>
          </a:p>
        </p:txBody>
      </p:sp>
    </p:spTree>
    <p:extLst>
      <p:ext uri="{BB962C8B-B14F-4D97-AF65-F5344CB8AC3E}">
        <p14:creationId xmlns:p14="http://schemas.microsoft.com/office/powerpoint/2010/main" val="8587920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D76B7B1-9C5C-4EAB-BC59-13D335F9FD8E}" type="slidenum">
              <a:rPr lang="en-IN" smtClean="0"/>
              <a:t>294</a:t>
            </a:fld>
            <a:endParaRPr lang="en-IN"/>
          </a:p>
        </p:txBody>
      </p:sp>
    </p:spTree>
    <p:extLst>
      <p:ext uri="{BB962C8B-B14F-4D97-AF65-F5344CB8AC3E}">
        <p14:creationId xmlns:p14="http://schemas.microsoft.com/office/powerpoint/2010/main" val="157089858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D76B7B1-9C5C-4EAB-BC59-13D335F9FD8E}" type="slidenum">
              <a:rPr lang="en-IN" smtClean="0"/>
              <a:t>295</a:t>
            </a:fld>
            <a:endParaRPr lang="en-IN"/>
          </a:p>
        </p:txBody>
      </p:sp>
    </p:spTree>
    <p:extLst>
      <p:ext uri="{BB962C8B-B14F-4D97-AF65-F5344CB8AC3E}">
        <p14:creationId xmlns:p14="http://schemas.microsoft.com/office/powerpoint/2010/main" val="108137761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D76B7B1-9C5C-4EAB-BC59-13D335F9FD8E}" type="slidenum">
              <a:rPr lang="en-IN" smtClean="0"/>
              <a:t>296</a:t>
            </a:fld>
            <a:endParaRPr lang="en-IN"/>
          </a:p>
        </p:txBody>
      </p:sp>
    </p:spTree>
    <p:extLst>
      <p:ext uri="{BB962C8B-B14F-4D97-AF65-F5344CB8AC3E}">
        <p14:creationId xmlns:p14="http://schemas.microsoft.com/office/powerpoint/2010/main" val="256863106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D76B7B1-9C5C-4EAB-BC59-13D335F9FD8E}" type="slidenum">
              <a:rPr lang="en-IN" smtClean="0"/>
              <a:t>297</a:t>
            </a:fld>
            <a:endParaRPr lang="en-IN"/>
          </a:p>
        </p:txBody>
      </p:sp>
    </p:spTree>
    <p:extLst>
      <p:ext uri="{BB962C8B-B14F-4D97-AF65-F5344CB8AC3E}">
        <p14:creationId xmlns:p14="http://schemas.microsoft.com/office/powerpoint/2010/main" val="266288326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D76B7B1-9C5C-4EAB-BC59-13D335F9FD8E}" type="slidenum">
              <a:rPr lang="en-IN" smtClean="0"/>
              <a:t>298</a:t>
            </a:fld>
            <a:endParaRPr lang="en-IN"/>
          </a:p>
        </p:txBody>
      </p:sp>
    </p:spTree>
    <p:extLst>
      <p:ext uri="{BB962C8B-B14F-4D97-AF65-F5344CB8AC3E}">
        <p14:creationId xmlns:p14="http://schemas.microsoft.com/office/powerpoint/2010/main" val="367555568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D76B7B1-9C5C-4EAB-BC59-13D335F9FD8E}" type="slidenum">
              <a:rPr lang="en-IN" smtClean="0"/>
              <a:t>299</a:t>
            </a:fld>
            <a:endParaRPr lang="en-IN"/>
          </a:p>
        </p:txBody>
      </p:sp>
    </p:spTree>
    <p:extLst>
      <p:ext uri="{BB962C8B-B14F-4D97-AF65-F5344CB8AC3E}">
        <p14:creationId xmlns:p14="http://schemas.microsoft.com/office/powerpoint/2010/main" val="155000620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D76B7B1-9C5C-4EAB-BC59-13D335F9FD8E}" type="slidenum">
              <a:rPr lang="en-IN" smtClean="0"/>
              <a:t>300</a:t>
            </a:fld>
            <a:endParaRPr lang="en-IN"/>
          </a:p>
        </p:txBody>
      </p:sp>
    </p:spTree>
    <p:extLst>
      <p:ext uri="{BB962C8B-B14F-4D97-AF65-F5344CB8AC3E}">
        <p14:creationId xmlns:p14="http://schemas.microsoft.com/office/powerpoint/2010/main" val="230055444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D76B7B1-9C5C-4EAB-BC59-13D335F9FD8E}" type="slidenum">
              <a:rPr lang="en-IN" smtClean="0"/>
              <a:t>301</a:t>
            </a:fld>
            <a:endParaRPr lang="en-IN"/>
          </a:p>
        </p:txBody>
      </p:sp>
    </p:spTree>
    <p:extLst>
      <p:ext uri="{BB962C8B-B14F-4D97-AF65-F5344CB8AC3E}">
        <p14:creationId xmlns:p14="http://schemas.microsoft.com/office/powerpoint/2010/main" val="315039106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D76B7B1-9C5C-4EAB-BC59-13D335F9FD8E}" type="slidenum">
              <a:rPr lang="en-IN" smtClean="0"/>
              <a:t>302</a:t>
            </a:fld>
            <a:endParaRPr lang="en-IN"/>
          </a:p>
        </p:txBody>
      </p:sp>
    </p:spTree>
    <p:extLst>
      <p:ext uri="{BB962C8B-B14F-4D97-AF65-F5344CB8AC3E}">
        <p14:creationId xmlns:p14="http://schemas.microsoft.com/office/powerpoint/2010/main" val="257070669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D76B7B1-9C5C-4EAB-BC59-13D335F9FD8E}" type="slidenum">
              <a:rPr lang="en-IN" smtClean="0"/>
              <a:t>303</a:t>
            </a:fld>
            <a:endParaRPr lang="en-IN"/>
          </a:p>
        </p:txBody>
      </p:sp>
    </p:spTree>
    <p:extLst>
      <p:ext uri="{BB962C8B-B14F-4D97-AF65-F5344CB8AC3E}">
        <p14:creationId xmlns:p14="http://schemas.microsoft.com/office/powerpoint/2010/main" val="4400920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D76B7B1-9C5C-4EAB-BC59-13D335F9FD8E}" type="slidenum">
              <a:rPr lang="en-IN" smtClean="0"/>
              <a:t>243</a:t>
            </a:fld>
            <a:endParaRPr lang="en-IN"/>
          </a:p>
        </p:txBody>
      </p:sp>
    </p:spTree>
    <p:extLst>
      <p:ext uri="{BB962C8B-B14F-4D97-AF65-F5344CB8AC3E}">
        <p14:creationId xmlns:p14="http://schemas.microsoft.com/office/powerpoint/2010/main" val="173754261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D76B7B1-9C5C-4EAB-BC59-13D335F9FD8E}" type="slidenum">
              <a:rPr lang="en-IN" smtClean="0"/>
              <a:t>304</a:t>
            </a:fld>
            <a:endParaRPr lang="en-IN"/>
          </a:p>
        </p:txBody>
      </p:sp>
    </p:spTree>
    <p:extLst>
      <p:ext uri="{BB962C8B-B14F-4D97-AF65-F5344CB8AC3E}">
        <p14:creationId xmlns:p14="http://schemas.microsoft.com/office/powerpoint/2010/main" val="225007921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D76B7B1-9C5C-4EAB-BC59-13D335F9FD8E}" type="slidenum">
              <a:rPr lang="en-IN" smtClean="0"/>
              <a:t>305</a:t>
            </a:fld>
            <a:endParaRPr lang="en-IN"/>
          </a:p>
        </p:txBody>
      </p:sp>
    </p:spTree>
    <p:extLst>
      <p:ext uri="{BB962C8B-B14F-4D97-AF65-F5344CB8AC3E}">
        <p14:creationId xmlns:p14="http://schemas.microsoft.com/office/powerpoint/2010/main" val="282866581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D76B7B1-9C5C-4EAB-BC59-13D335F9FD8E}" type="slidenum">
              <a:rPr lang="en-IN" smtClean="0"/>
              <a:t>306</a:t>
            </a:fld>
            <a:endParaRPr lang="en-IN"/>
          </a:p>
        </p:txBody>
      </p:sp>
    </p:spTree>
    <p:extLst>
      <p:ext uri="{BB962C8B-B14F-4D97-AF65-F5344CB8AC3E}">
        <p14:creationId xmlns:p14="http://schemas.microsoft.com/office/powerpoint/2010/main" val="236772044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D76B7B1-9C5C-4EAB-BC59-13D335F9FD8E}" type="slidenum">
              <a:rPr lang="en-IN" smtClean="0"/>
              <a:t>307</a:t>
            </a:fld>
            <a:endParaRPr lang="en-IN"/>
          </a:p>
        </p:txBody>
      </p:sp>
    </p:spTree>
    <p:extLst>
      <p:ext uri="{BB962C8B-B14F-4D97-AF65-F5344CB8AC3E}">
        <p14:creationId xmlns:p14="http://schemas.microsoft.com/office/powerpoint/2010/main" val="130436204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D76B7B1-9C5C-4EAB-BC59-13D335F9FD8E}" type="slidenum">
              <a:rPr lang="en-IN" smtClean="0"/>
              <a:t>308</a:t>
            </a:fld>
            <a:endParaRPr lang="en-IN"/>
          </a:p>
        </p:txBody>
      </p:sp>
    </p:spTree>
    <p:extLst>
      <p:ext uri="{BB962C8B-B14F-4D97-AF65-F5344CB8AC3E}">
        <p14:creationId xmlns:p14="http://schemas.microsoft.com/office/powerpoint/2010/main" val="209257296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D76B7B1-9C5C-4EAB-BC59-13D335F9FD8E}" type="slidenum">
              <a:rPr lang="en-IN" smtClean="0"/>
              <a:t>309</a:t>
            </a:fld>
            <a:endParaRPr lang="en-IN"/>
          </a:p>
        </p:txBody>
      </p:sp>
    </p:spTree>
    <p:extLst>
      <p:ext uri="{BB962C8B-B14F-4D97-AF65-F5344CB8AC3E}">
        <p14:creationId xmlns:p14="http://schemas.microsoft.com/office/powerpoint/2010/main" val="112588546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D76B7B1-9C5C-4EAB-BC59-13D335F9FD8E}" type="slidenum">
              <a:rPr lang="en-IN" smtClean="0"/>
              <a:t>311</a:t>
            </a:fld>
            <a:endParaRPr lang="en-IN"/>
          </a:p>
        </p:txBody>
      </p:sp>
    </p:spTree>
    <p:extLst>
      <p:ext uri="{BB962C8B-B14F-4D97-AF65-F5344CB8AC3E}">
        <p14:creationId xmlns:p14="http://schemas.microsoft.com/office/powerpoint/2010/main" val="399295247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76B7B1-9C5C-4EAB-BC59-13D335F9FD8E}"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312</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0709570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D76B7B1-9C5C-4EAB-BC59-13D335F9FD8E}" type="slidenum">
              <a:rPr lang="en-IN" smtClean="0"/>
              <a:t>313</a:t>
            </a:fld>
            <a:endParaRPr lang="en-IN"/>
          </a:p>
        </p:txBody>
      </p:sp>
    </p:spTree>
    <p:extLst>
      <p:ext uri="{BB962C8B-B14F-4D97-AF65-F5344CB8AC3E}">
        <p14:creationId xmlns:p14="http://schemas.microsoft.com/office/powerpoint/2010/main" val="292133270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D76B7B1-9C5C-4EAB-BC59-13D335F9FD8E}" type="slidenum">
              <a:rPr lang="en-IN" smtClean="0"/>
              <a:t>314</a:t>
            </a:fld>
            <a:endParaRPr lang="en-IN"/>
          </a:p>
        </p:txBody>
      </p:sp>
    </p:spTree>
    <p:extLst>
      <p:ext uri="{BB962C8B-B14F-4D97-AF65-F5344CB8AC3E}">
        <p14:creationId xmlns:p14="http://schemas.microsoft.com/office/powerpoint/2010/main" val="20965801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D76B7B1-9C5C-4EAB-BC59-13D335F9FD8E}" type="slidenum">
              <a:rPr lang="en-IN" smtClean="0"/>
              <a:t>268</a:t>
            </a:fld>
            <a:endParaRPr lang="en-IN"/>
          </a:p>
        </p:txBody>
      </p:sp>
    </p:spTree>
    <p:extLst>
      <p:ext uri="{BB962C8B-B14F-4D97-AF65-F5344CB8AC3E}">
        <p14:creationId xmlns:p14="http://schemas.microsoft.com/office/powerpoint/2010/main" val="215962895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D76B7B1-9C5C-4EAB-BC59-13D335F9FD8E}" type="slidenum">
              <a:rPr lang="en-IN" smtClean="0"/>
              <a:t>315</a:t>
            </a:fld>
            <a:endParaRPr lang="en-IN"/>
          </a:p>
        </p:txBody>
      </p:sp>
    </p:spTree>
    <p:extLst>
      <p:ext uri="{BB962C8B-B14F-4D97-AF65-F5344CB8AC3E}">
        <p14:creationId xmlns:p14="http://schemas.microsoft.com/office/powerpoint/2010/main" val="378922474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D76B7B1-9C5C-4EAB-BC59-13D335F9FD8E}" type="slidenum">
              <a:rPr lang="en-IN" smtClean="0"/>
              <a:t>316</a:t>
            </a:fld>
            <a:endParaRPr lang="en-IN"/>
          </a:p>
        </p:txBody>
      </p:sp>
    </p:spTree>
    <p:extLst>
      <p:ext uri="{BB962C8B-B14F-4D97-AF65-F5344CB8AC3E}">
        <p14:creationId xmlns:p14="http://schemas.microsoft.com/office/powerpoint/2010/main" val="31520809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D76B7B1-9C5C-4EAB-BC59-13D335F9FD8E}" type="slidenum">
              <a:rPr lang="en-IN" smtClean="0"/>
              <a:t>317</a:t>
            </a:fld>
            <a:endParaRPr lang="en-IN"/>
          </a:p>
        </p:txBody>
      </p:sp>
    </p:spTree>
    <p:extLst>
      <p:ext uri="{BB962C8B-B14F-4D97-AF65-F5344CB8AC3E}">
        <p14:creationId xmlns:p14="http://schemas.microsoft.com/office/powerpoint/2010/main" val="153967846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D76B7B1-9C5C-4EAB-BC59-13D335F9FD8E}" type="slidenum">
              <a:rPr lang="en-IN" smtClean="0"/>
              <a:t>318</a:t>
            </a:fld>
            <a:endParaRPr lang="en-IN"/>
          </a:p>
        </p:txBody>
      </p:sp>
    </p:spTree>
    <p:extLst>
      <p:ext uri="{BB962C8B-B14F-4D97-AF65-F5344CB8AC3E}">
        <p14:creationId xmlns:p14="http://schemas.microsoft.com/office/powerpoint/2010/main" val="280729465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D76B7B1-9C5C-4EAB-BC59-13D335F9FD8E}" type="slidenum">
              <a:rPr lang="en-IN" smtClean="0"/>
              <a:t>319</a:t>
            </a:fld>
            <a:endParaRPr lang="en-IN"/>
          </a:p>
        </p:txBody>
      </p:sp>
    </p:spTree>
    <p:extLst>
      <p:ext uri="{BB962C8B-B14F-4D97-AF65-F5344CB8AC3E}">
        <p14:creationId xmlns:p14="http://schemas.microsoft.com/office/powerpoint/2010/main" val="272580919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D76B7B1-9C5C-4EAB-BC59-13D335F9FD8E}" type="slidenum">
              <a:rPr lang="en-IN" smtClean="0"/>
              <a:t>320</a:t>
            </a:fld>
            <a:endParaRPr lang="en-IN"/>
          </a:p>
        </p:txBody>
      </p:sp>
    </p:spTree>
    <p:extLst>
      <p:ext uri="{BB962C8B-B14F-4D97-AF65-F5344CB8AC3E}">
        <p14:creationId xmlns:p14="http://schemas.microsoft.com/office/powerpoint/2010/main" val="235231467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For example, many web frameworks provide libraries for database access, templating frameworks, and session management, and they often promote code reuse. Although they often target development of dynamic web sites, they are also applicable to static websites.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
        <p:nvSpPr>
          <p:cNvPr id="4" name="Slide Number Placeholder 3"/>
          <p:cNvSpPr>
            <a:spLocks noGrp="1"/>
          </p:cNvSpPr>
          <p:nvPr>
            <p:ph type="sldNum" sz="quarter" idx="5"/>
          </p:nvPr>
        </p:nvSpPr>
        <p:spPr/>
        <p:txBody>
          <a:bodyPr/>
          <a:lstStyle/>
          <a:p>
            <a:fld id="{0D76B7B1-9C5C-4EAB-BC59-13D335F9FD8E}" type="slidenum">
              <a:rPr lang="en-IN" smtClean="0"/>
              <a:t>322</a:t>
            </a:fld>
            <a:endParaRPr lang="en-IN"/>
          </a:p>
        </p:txBody>
      </p:sp>
    </p:spTree>
    <p:extLst>
      <p:ext uri="{BB962C8B-B14F-4D97-AF65-F5344CB8AC3E}">
        <p14:creationId xmlns:p14="http://schemas.microsoft.com/office/powerpoint/2010/main" val="295736642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D76B7B1-9C5C-4EAB-BC59-13D335F9FD8E}" type="slidenum">
              <a:rPr lang="en-IN" smtClean="0"/>
              <a:t>323</a:t>
            </a:fld>
            <a:endParaRPr lang="en-IN"/>
          </a:p>
        </p:txBody>
      </p:sp>
    </p:spTree>
    <p:extLst>
      <p:ext uri="{BB962C8B-B14F-4D97-AF65-F5344CB8AC3E}">
        <p14:creationId xmlns:p14="http://schemas.microsoft.com/office/powerpoint/2010/main" val="50264072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D76B7B1-9C5C-4EAB-BC59-13D335F9FD8E}" type="slidenum">
              <a:rPr lang="en-IN" smtClean="0"/>
              <a:t>324</a:t>
            </a:fld>
            <a:endParaRPr lang="en-IN"/>
          </a:p>
        </p:txBody>
      </p:sp>
    </p:spTree>
    <p:extLst>
      <p:ext uri="{BB962C8B-B14F-4D97-AF65-F5344CB8AC3E}">
        <p14:creationId xmlns:p14="http://schemas.microsoft.com/office/powerpoint/2010/main" val="364948525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D76B7B1-9C5C-4EAB-BC59-13D335F9FD8E}" type="slidenum">
              <a:rPr lang="en-IN" smtClean="0"/>
              <a:t>325</a:t>
            </a:fld>
            <a:endParaRPr lang="en-IN"/>
          </a:p>
        </p:txBody>
      </p:sp>
    </p:spTree>
    <p:extLst>
      <p:ext uri="{BB962C8B-B14F-4D97-AF65-F5344CB8AC3E}">
        <p14:creationId xmlns:p14="http://schemas.microsoft.com/office/powerpoint/2010/main" val="42435147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D76B7B1-9C5C-4EAB-BC59-13D335F9FD8E}" type="slidenum">
              <a:rPr lang="en-IN" smtClean="0"/>
              <a:t>269</a:t>
            </a:fld>
            <a:endParaRPr lang="en-IN"/>
          </a:p>
        </p:txBody>
      </p:sp>
    </p:spTree>
    <p:extLst>
      <p:ext uri="{BB962C8B-B14F-4D97-AF65-F5344CB8AC3E}">
        <p14:creationId xmlns:p14="http://schemas.microsoft.com/office/powerpoint/2010/main" val="281179057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D76B7B1-9C5C-4EAB-BC59-13D335F9FD8E}" type="slidenum">
              <a:rPr lang="en-IN" smtClean="0"/>
              <a:t>326</a:t>
            </a:fld>
            <a:endParaRPr lang="en-IN"/>
          </a:p>
        </p:txBody>
      </p:sp>
    </p:spTree>
    <p:extLst>
      <p:ext uri="{BB962C8B-B14F-4D97-AF65-F5344CB8AC3E}">
        <p14:creationId xmlns:p14="http://schemas.microsoft.com/office/powerpoint/2010/main" val="255151926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D76B7B1-9C5C-4EAB-BC59-13D335F9FD8E}" type="slidenum">
              <a:rPr lang="en-IN" smtClean="0"/>
              <a:t>328</a:t>
            </a:fld>
            <a:endParaRPr lang="en-IN"/>
          </a:p>
        </p:txBody>
      </p:sp>
    </p:spTree>
    <p:extLst>
      <p:ext uri="{BB962C8B-B14F-4D97-AF65-F5344CB8AC3E}">
        <p14:creationId xmlns:p14="http://schemas.microsoft.com/office/powerpoint/2010/main" val="341747291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D76B7B1-9C5C-4EAB-BC59-13D335F9FD8E}" type="slidenum">
              <a:rPr lang="en-IN" smtClean="0"/>
              <a:t>329</a:t>
            </a:fld>
            <a:endParaRPr lang="en-IN"/>
          </a:p>
        </p:txBody>
      </p:sp>
    </p:spTree>
    <p:extLst>
      <p:ext uri="{BB962C8B-B14F-4D97-AF65-F5344CB8AC3E}">
        <p14:creationId xmlns:p14="http://schemas.microsoft.com/office/powerpoint/2010/main" val="13596962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D76B7B1-9C5C-4EAB-BC59-13D335F9FD8E}" type="slidenum">
              <a:rPr lang="en-IN" smtClean="0"/>
              <a:t>330</a:t>
            </a:fld>
            <a:endParaRPr lang="en-IN"/>
          </a:p>
        </p:txBody>
      </p:sp>
    </p:spTree>
    <p:extLst>
      <p:ext uri="{BB962C8B-B14F-4D97-AF65-F5344CB8AC3E}">
        <p14:creationId xmlns:p14="http://schemas.microsoft.com/office/powerpoint/2010/main" val="176034791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D76B7B1-9C5C-4EAB-BC59-13D335F9FD8E}" type="slidenum">
              <a:rPr lang="en-IN" smtClean="0"/>
              <a:t>331</a:t>
            </a:fld>
            <a:endParaRPr lang="en-IN"/>
          </a:p>
        </p:txBody>
      </p:sp>
    </p:spTree>
    <p:extLst>
      <p:ext uri="{BB962C8B-B14F-4D97-AF65-F5344CB8AC3E}">
        <p14:creationId xmlns:p14="http://schemas.microsoft.com/office/powerpoint/2010/main" val="212984892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D76B7B1-9C5C-4EAB-BC59-13D335F9FD8E}" type="slidenum">
              <a:rPr lang="en-IN" smtClean="0"/>
              <a:t>332</a:t>
            </a:fld>
            <a:endParaRPr lang="en-IN"/>
          </a:p>
        </p:txBody>
      </p:sp>
    </p:spTree>
    <p:extLst>
      <p:ext uri="{BB962C8B-B14F-4D97-AF65-F5344CB8AC3E}">
        <p14:creationId xmlns:p14="http://schemas.microsoft.com/office/powerpoint/2010/main" val="288344701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D76B7B1-9C5C-4EAB-BC59-13D335F9FD8E}" type="slidenum">
              <a:rPr lang="en-IN" smtClean="0"/>
              <a:t>333</a:t>
            </a:fld>
            <a:endParaRPr lang="en-IN"/>
          </a:p>
        </p:txBody>
      </p:sp>
    </p:spTree>
    <p:extLst>
      <p:ext uri="{BB962C8B-B14F-4D97-AF65-F5344CB8AC3E}">
        <p14:creationId xmlns:p14="http://schemas.microsoft.com/office/powerpoint/2010/main" val="147714560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D76B7B1-9C5C-4EAB-BC59-13D335F9FD8E}" type="slidenum">
              <a:rPr lang="en-IN" smtClean="0"/>
              <a:t>334</a:t>
            </a:fld>
            <a:endParaRPr lang="en-IN"/>
          </a:p>
        </p:txBody>
      </p:sp>
    </p:spTree>
    <p:extLst>
      <p:ext uri="{BB962C8B-B14F-4D97-AF65-F5344CB8AC3E}">
        <p14:creationId xmlns:p14="http://schemas.microsoft.com/office/powerpoint/2010/main" val="79275122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D76B7B1-9C5C-4EAB-BC59-13D335F9FD8E}" type="slidenum">
              <a:rPr lang="en-IN" smtClean="0"/>
              <a:t>335</a:t>
            </a:fld>
            <a:endParaRPr lang="en-IN"/>
          </a:p>
        </p:txBody>
      </p:sp>
    </p:spTree>
    <p:extLst>
      <p:ext uri="{BB962C8B-B14F-4D97-AF65-F5344CB8AC3E}">
        <p14:creationId xmlns:p14="http://schemas.microsoft.com/office/powerpoint/2010/main" val="42776408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D76B7B1-9C5C-4EAB-BC59-13D335F9FD8E}" type="slidenum">
              <a:rPr lang="en-IN" smtClean="0"/>
              <a:t>336</a:t>
            </a:fld>
            <a:endParaRPr lang="en-IN"/>
          </a:p>
        </p:txBody>
      </p:sp>
    </p:spTree>
    <p:extLst>
      <p:ext uri="{BB962C8B-B14F-4D97-AF65-F5344CB8AC3E}">
        <p14:creationId xmlns:p14="http://schemas.microsoft.com/office/powerpoint/2010/main" val="10557747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D76B7B1-9C5C-4EAB-BC59-13D335F9FD8E}" type="slidenum">
              <a:rPr lang="en-IN" smtClean="0"/>
              <a:t>270</a:t>
            </a:fld>
            <a:endParaRPr lang="en-IN"/>
          </a:p>
        </p:txBody>
      </p:sp>
    </p:spTree>
    <p:extLst>
      <p:ext uri="{BB962C8B-B14F-4D97-AF65-F5344CB8AC3E}">
        <p14:creationId xmlns:p14="http://schemas.microsoft.com/office/powerpoint/2010/main" val="213377540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D76B7B1-9C5C-4EAB-BC59-13D335F9FD8E}" type="slidenum">
              <a:rPr lang="en-IN" smtClean="0"/>
              <a:t>337</a:t>
            </a:fld>
            <a:endParaRPr lang="en-IN"/>
          </a:p>
        </p:txBody>
      </p:sp>
    </p:spTree>
    <p:extLst>
      <p:ext uri="{BB962C8B-B14F-4D97-AF65-F5344CB8AC3E}">
        <p14:creationId xmlns:p14="http://schemas.microsoft.com/office/powerpoint/2010/main" val="234440233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D76B7B1-9C5C-4EAB-BC59-13D335F9FD8E}" type="slidenum">
              <a:rPr lang="en-IN" smtClean="0"/>
              <a:t>338</a:t>
            </a:fld>
            <a:endParaRPr lang="en-IN"/>
          </a:p>
        </p:txBody>
      </p:sp>
    </p:spTree>
    <p:extLst>
      <p:ext uri="{BB962C8B-B14F-4D97-AF65-F5344CB8AC3E}">
        <p14:creationId xmlns:p14="http://schemas.microsoft.com/office/powerpoint/2010/main" val="97062636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D76B7B1-9C5C-4EAB-BC59-13D335F9FD8E}" type="slidenum">
              <a:rPr lang="en-IN" smtClean="0"/>
              <a:t>339</a:t>
            </a:fld>
            <a:endParaRPr lang="en-IN"/>
          </a:p>
        </p:txBody>
      </p:sp>
    </p:spTree>
    <p:extLst>
      <p:ext uri="{BB962C8B-B14F-4D97-AF65-F5344CB8AC3E}">
        <p14:creationId xmlns:p14="http://schemas.microsoft.com/office/powerpoint/2010/main" val="395128729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D76B7B1-9C5C-4EAB-BC59-13D335F9FD8E}" type="slidenum">
              <a:rPr lang="en-IN" smtClean="0"/>
              <a:t>340</a:t>
            </a:fld>
            <a:endParaRPr lang="en-IN"/>
          </a:p>
        </p:txBody>
      </p:sp>
    </p:spTree>
    <p:extLst>
      <p:ext uri="{BB962C8B-B14F-4D97-AF65-F5344CB8AC3E}">
        <p14:creationId xmlns:p14="http://schemas.microsoft.com/office/powerpoint/2010/main" val="303457397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D76B7B1-9C5C-4EAB-BC59-13D335F9FD8E}" type="slidenum">
              <a:rPr lang="en-IN" smtClean="0"/>
              <a:t>341</a:t>
            </a:fld>
            <a:endParaRPr lang="en-IN"/>
          </a:p>
        </p:txBody>
      </p:sp>
    </p:spTree>
    <p:extLst>
      <p:ext uri="{BB962C8B-B14F-4D97-AF65-F5344CB8AC3E}">
        <p14:creationId xmlns:p14="http://schemas.microsoft.com/office/powerpoint/2010/main" val="186040686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D76B7B1-9C5C-4EAB-BC59-13D335F9FD8E}" type="slidenum">
              <a:rPr lang="en-IN" smtClean="0"/>
              <a:t>342</a:t>
            </a:fld>
            <a:endParaRPr lang="en-IN"/>
          </a:p>
        </p:txBody>
      </p:sp>
    </p:spTree>
    <p:extLst>
      <p:ext uri="{BB962C8B-B14F-4D97-AF65-F5344CB8AC3E}">
        <p14:creationId xmlns:p14="http://schemas.microsoft.com/office/powerpoint/2010/main" val="334572113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D76B7B1-9C5C-4EAB-BC59-13D335F9FD8E}" type="slidenum">
              <a:rPr lang="en-IN" smtClean="0"/>
              <a:t>343</a:t>
            </a:fld>
            <a:endParaRPr lang="en-IN"/>
          </a:p>
        </p:txBody>
      </p:sp>
    </p:spTree>
    <p:extLst>
      <p:ext uri="{BB962C8B-B14F-4D97-AF65-F5344CB8AC3E}">
        <p14:creationId xmlns:p14="http://schemas.microsoft.com/office/powerpoint/2010/main" val="234428115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D76B7B1-9C5C-4EAB-BC59-13D335F9FD8E}" type="slidenum">
              <a:rPr lang="en-IN" smtClean="0"/>
              <a:t>344</a:t>
            </a:fld>
            <a:endParaRPr lang="en-IN"/>
          </a:p>
        </p:txBody>
      </p:sp>
    </p:spTree>
    <p:extLst>
      <p:ext uri="{BB962C8B-B14F-4D97-AF65-F5344CB8AC3E}">
        <p14:creationId xmlns:p14="http://schemas.microsoft.com/office/powerpoint/2010/main" val="159380112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D76B7B1-9C5C-4EAB-BC59-13D335F9FD8E}" type="slidenum">
              <a:rPr lang="en-IN" smtClean="0"/>
              <a:t>345</a:t>
            </a:fld>
            <a:endParaRPr lang="en-IN"/>
          </a:p>
        </p:txBody>
      </p:sp>
    </p:spTree>
    <p:extLst>
      <p:ext uri="{BB962C8B-B14F-4D97-AF65-F5344CB8AC3E}">
        <p14:creationId xmlns:p14="http://schemas.microsoft.com/office/powerpoint/2010/main" val="72464605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D76B7B1-9C5C-4EAB-BC59-13D335F9FD8E}" type="slidenum">
              <a:rPr lang="en-IN" smtClean="0"/>
              <a:t>346</a:t>
            </a:fld>
            <a:endParaRPr lang="en-IN"/>
          </a:p>
        </p:txBody>
      </p:sp>
    </p:spTree>
    <p:extLst>
      <p:ext uri="{BB962C8B-B14F-4D97-AF65-F5344CB8AC3E}">
        <p14:creationId xmlns:p14="http://schemas.microsoft.com/office/powerpoint/2010/main" val="16871695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D76B7B1-9C5C-4EAB-BC59-13D335F9FD8E}" type="slidenum">
              <a:rPr lang="en-IN" smtClean="0"/>
              <a:t>271</a:t>
            </a:fld>
            <a:endParaRPr lang="en-IN"/>
          </a:p>
        </p:txBody>
      </p:sp>
    </p:spTree>
    <p:extLst>
      <p:ext uri="{BB962C8B-B14F-4D97-AF65-F5344CB8AC3E}">
        <p14:creationId xmlns:p14="http://schemas.microsoft.com/office/powerpoint/2010/main" val="88520486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D76B7B1-9C5C-4EAB-BC59-13D335F9FD8E}" type="slidenum">
              <a:rPr lang="en-IN" smtClean="0"/>
              <a:t>347</a:t>
            </a:fld>
            <a:endParaRPr lang="en-IN"/>
          </a:p>
        </p:txBody>
      </p:sp>
    </p:spTree>
    <p:extLst>
      <p:ext uri="{BB962C8B-B14F-4D97-AF65-F5344CB8AC3E}">
        <p14:creationId xmlns:p14="http://schemas.microsoft.com/office/powerpoint/2010/main" val="82790156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D76B7B1-9C5C-4EAB-BC59-13D335F9FD8E}" type="slidenum">
              <a:rPr lang="en-IN" smtClean="0"/>
              <a:t>348</a:t>
            </a:fld>
            <a:endParaRPr lang="en-IN"/>
          </a:p>
        </p:txBody>
      </p:sp>
    </p:spTree>
    <p:extLst>
      <p:ext uri="{BB962C8B-B14F-4D97-AF65-F5344CB8AC3E}">
        <p14:creationId xmlns:p14="http://schemas.microsoft.com/office/powerpoint/2010/main" val="127299233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D76B7B1-9C5C-4EAB-BC59-13D335F9FD8E}" type="slidenum">
              <a:rPr lang="en-IN" smtClean="0"/>
              <a:t>349</a:t>
            </a:fld>
            <a:endParaRPr lang="en-IN"/>
          </a:p>
        </p:txBody>
      </p:sp>
    </p:spTree>
    <p:extLst>
      <p:ext uri="{BB962C8B-B14F-4D97-AF65-F5344CB8AC3E}">
        <p14:creationId xmlns:p14="http://schemas.microsoft.com/office/powerpoint/2010/main" val="418567969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D76B7B1-9C5C-4EAB-BC59-13D335F9FD8E}" type="slidenum">
              <a:rPr lang="en-IN" smtClean="0"/>
              <a:t>350</a:t>
            </a:fld>
            <a:endParaRPr lang="en-IN"/>
          </a:p>
        </p:txBody>
      </p:sp>
    </p:spTree>
    <p:extLst>
      <p:ext uri="{BB962C8B-B14F-4D97-AF65-F5344CB8AC3E}">
        <p14:creationId xmlns:p14="http://schemas.microsoft.com/office/powerpoint/2010/main" val="165742853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D76B7B1-9C5C-4EAB-BC59-13D335F9FD8E}" type="slidenum">
              <a:rPr lang="en-IN" smtClean="0"/>
              <a:t>351</a:t>
            </a:fld>
            <a:endParaRPr lang="en-IN"/>
          </a:p>
        </p:txBody>
      </p:sp>
    </p:spTree>
    <p:extLst>
      <p:ext uri="{BB962C8B-B14F-4D97-AF65-F5344CB8AC3E}">
        <p14:creationId xmlns:p14="http://schemas.microsoft.com/office/powerpoint/2010/main" val="3251899899"/>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D76B7B1-9C5C-4EAB-BC59-13D335F9FD8E}" type="slidenum">
              <a:rPr lang="en-IN" smtClean="0"/>
              <a:t>352</a:t>
            </a:fld>
            <a:endParaRPr lang="en-IN"/>
          </a:p>
        </p:txBody>
      </p:sp>
    </p:spTree>
    <p:extLst>
      <p:ext uri="{BB962C8B-B14F-4D97-AF65-F5344CB8AC3E}">
        <p14:creationId xmlns:p14="http://schemas.microsoft.com/office/powerpoint/2010/main" val="1152651111"/>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D76B7B1-9C5C-4EAB-BC59-13D335F9FD8E}" type="slidenum">
              <a:rPr lang="en-IN" smtClean="0"/>
              <a:t>353</a:t>
            </a:fld>
            <a:endParaRPr lang="en-IN"/>
          </a:p>
        </p:txBody>
      </p:sp>
    </p:spTree>
    <p:extLst>
      <p:ext uri="{BB962C8B-B14F-4D97-AF65-F5344CB8AC3E}">
        <p14:creationId xmlns:p14="http://schemas.microsoft.com/office/powerpoint/2010/main" val="409613180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D76B7B1-9C5C-4EAB-BC59-13D335F9FD8E}" type="slidenum">
              <a:rPr lang="en-IN" smtClean="0"/>
              <a:t>354</a:t>
            </a:fld>
            <a:endParaRPr lang="en-IN"/>
          </a:p>
        </p:txBody>
      </p:sp>
    </p:spTree>
    <p:extLst>
      <p:ext uri="{BB962C8B-B14F-4D97-AF65-F5344CB8AC3E}">
        <p14:creationId xmlns:p14="http://schemas.microsoft.com/office/powerpoint/2010/main" val="3214911864"/>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D76B7B1-9C5C-4EAB-BC59-13D335F9FD8E}" type="slidenum">
              <a:rPr lang="en-IN" smtClean="0"/>
              <a:t>355</a:t>
            </a:fld>
            <a:endParaRPr lang="en-IN"/>
          </a:p>
        </p:txBody>
      </p:sp>
    </p:spTree>
    <p:extLst>
      <p:ext uri="{BB962C8B-B14F-4D97-AF65-F5344CB8AC3E}">
        <p14:creationId xmlns:p14="http://schemas.microsoft.com/office/powerpoint/2010/main" val="1532089873"/>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D76B7B1-9C5C-4EAB-BC59-13D335F9FD8E}" type="slidenum">
              <a:rPr lang="en-IN" smtClean="0"/>
              <a:t>356</a:t>
            </a:fld>
            <a:endParaRPr lang="en-IN"/>
          </a:p>
        </p:txBody>
      </p:sp>
    </p:spTree>
    <p:extLst>
      <p:ext uri="{BB962C8B-B14F-4D97-AF65-F5344CB8AC3E}">
        <p14:creationId xmlns:p14="http://schemas.microsoft.com/office/powerpoint/2010/main" val="33008652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D76B7B1-9C5C-4EAB-BC59-13D335F9FD8E}" type="slidenum">
              <a:rPr lang="en-IN" smtClean="0"/>
              <a:t>272</a:t>
            </a:fld>
            <a:endParaRPr lang="en-IN"/>
          </a:p>
        </p:txBody>
      </p:sp>
    </p:spTree>
    <p:extLst>
      <p:ext uri="{BB962C8B-B14F-4D97-AF65-F5344CB8AC3E}">
        <p14:creationId xmlns:p14="http://schemas.microsoft.com/office/powerpoint/2010/main" val="197775504"/>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D76B7B1-9C5C-4EAB-BC59-13D335F9FD8E}" type="slidenum">
              <a:rPr lang="en-IN" smtClean="0"/>
              <a:t>357</a:t>
            </a:fld>
            <a:endParaRPr lang="en-IN"/>
          </a:p>
        </p:txBody>
      </p:sp>
    </p:spTree>
    <p:extLst>
      <p:ext uri="{BB962C8B-B14F-4D97-AF65-F5344CB8AC3E}">
        <p14:creationId xmlns:p14="http://schemas.microsoft.com/office/powerpoint/2010/main" val="4160524470"/>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D76B7B1-9C5C-4EAB-BC59-13D335F9FD8E}" type="slidenum">
              <a:rPr lang="en-IN" smtClean="0"/>
              <a:t>358</a:t>
            </a:fld>
            <a:endParaRPr lang="en-IN"/>
          </a:p>
        </p:txBody>
      </p:sp>
    </p:spTree>
    <p:extLst>
      <p:ext uri="{BB962C8B-B14F-4D97-AF65-F5344CB8AC3E}">
        <p14:creationId xmlns:p14="http://schemas.microsoft.com/office/powerpoint/2010/main" val="2696621666"/>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D76B7B1-9C5C-4EAB-BC59-13D335F9FD8E}" type="slidenum">
              <a:rPr lang="en-IN" smtClean="0"/>
              <a:t>359</a:t>
            </a:fld>
            <a:endParaRPr lang="en-IN"/>
          </a:p>
        </p:txBody>
      </p:sp>
    </p:spTree>
    <p:extLst>
      <p:ext uri="{BB962C8B-B14F-4D97-AF65-F5344CB8AC3E}">
        <p14:creationId xmlns:p14="http://schemas.microsoft.com/office/powerpoint/2010/main" val="966845485"/>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D76B7B1-9C5C-4EAB-BC59-13D335F9FD8E}" type="slidenum">
              <a:rPr lang="en-IN" smtClean="0"/>
              <a:t>360</a:t>
            </a:fld>
            <a:endParaRPr lang="en-IN"/>
          </a:p>
        </p:txBody>
      </p:sp>
    </p:spTree>
    <p:extLst>
      <p:ext uri="{BB962C8B-B14F-4D97-AF65-F5344CB8AC3E}">
        <p14:creationId xmlns:p14="http://schemas.microsoft.com/office/powerpoint/2010/main" val="151233279"/>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D76B7B1-9C5C-4EAB-BC59-13D335F9FD8E}" type="slidenum">
              <a:rPr lang="en-IN" smtClean="0"/>
              <a:t>361</a:t>
            </a:fld>
            <a:endParaRPr lang="en-IN"/>
          </a:p>
        </p:txBody>
      </p:sp>
    </p:spTree>
    <p:extLst>
      <p:ext uri="{BB962C8B-B14F-4D97-AF65-F5344CB8AC3E}">
        <p14:creationId xmlns:p14="http://schemas.microsoft.com/office/powerpoint/2010/main" val="697296977"/>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D76B7B1-9C5C-4EAB-BC59-13D335F9FD8E}" type="slidenum">
              <a:rPr lang="en-IN" smtClean="0"/>
              <a:t>362</a:t>
            </a:fld>
            <a:endParaRPr lang="en-IN"/>
          </a:p>
        </p:txBody>
      </p:sp>
    </p:spTree>
    <p:extLst>
      <p:ext uri="{BB962C8B-B14F-4D97-AF65-F5344CB8AC3E}">
        <p14:creationId xmlns:p14="http://schemas.microsoft.com/office/powerpoint/2010/main" val="2241046633"/>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D76B7B1-9C5C-4EAB-BC59-13D335F9FD8E}" type="slidenum">
              <a:rPr lang="en-IN" smtClean="0"/>
              <a:t>363</a:t>
            </a:fld>
            <a:endParaRPr lang="en-IN"/>
          </a:p>
        </p:txBody>
      </p:sp>
    </p:spTree>
    <p:extLst>
      <p:ext uri="{BB962C8B-B14F-4D97-AF65-F5344CB8AC3E}">
        <p14:creationId xmlns:p14="http://schemas.microsoft.com/office/powerpoint/2010/main" val="1936588045"/>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D76B7B1-9C5C-4EAB-BC59-13D335F9FD8E}" type="slidenum">
              <a:rPr lang="en-IN" smtClean="0"/>
              <a:t>365</a:t>
            </a:fld>
            <a:endParaRPr lang="en-IN"/>
          </a:p>
        </p:txBody>
      </p:sp>
    </p:spTree>
    <p:extLst>
      <p:ext uri="{BB962C8B-B14F-4D97-AF65-F5344CB8AC3E}">
        <p14:creationId xmlns:p14="http://schemas.microsoft.com/office/powerpoint/2010/main" val="3168075174"/>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D76B7B1-9C5C-4EAB-BC59-13D335F9FD8E}" type="slidenum">
              <a:rPr lang="en-IN" smtClean="0"/>
              <a:t>366</a:t>
            </a:fld>
            <a:endParaRPr lang="en-IN"/>
          </a:p>
        </p:txBody>
      </p:sp>
    </p:spTree>
    <p:extLst>
      <p:ext uri="{BB962C8B-B14F-4D97-AF65-F5344CB8AC3E}">
        <p14:creationId xmlns:p14="http://schemas.microsoft.com/office/powerpoint/2010/main" val="3989537419"/>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D76B7B1-9C5C-4EAB-BC59-13D335F9FD8E}" type="slidenum">
              <a:rPr lang="en-IN" smtClean="0"/>
              <a:t>367</a:t>
            </a:fld>
            <a:endParaRPr lang="en-IN"/>
          </a:p>
        </p:txBody>
      </p:sp>
    </p:spTree>
    <p:extLst>
      <p:ext uri="{BB962C8B-B14F-4D97-AF65-F5344CB8AC3E}">
        <p14:creationId xmlns:p14="http://schemas.microsoft.com/office/powerpoint/2010/main" val="73858393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pic>
        <p:nvPicPr>
          <p:cNvPr id="13" name="Google Shape;13;p2"/>
          <p:cNvPicPr preferRelativeResize="0"/>
          <p:nvPr/>
        </p:nvPicPr>
        <p:blipFill>
          <a:blip r:embed="rId2">
            <a:alphaModFix/>
          </a:blip>
          <a:stretch>
            <a:fillRect/>
          </a:stretch>
        </p:blipFill>
        <p:spPr>
          <a:xfrm>
            <a:off x="143975" y="161800"/>
            <a:ext cx="774075" cy="311225"/>
          </a:xfrm>
          <a:prstGeom prst="rect">
            <a:avLst/>
          </a:prstGeom>
          <a:noFill/>
          <a:ln>
            <a:noFill/>
          </a:ln>
        </p:spPr>
      </p:pic>
      <p:pic>
        <p:nvPicPr>
          <p:cNvPr id="14" name="Google Shape;14;p2"/>
          <p:cNvPicPr preferRelativeResize="0"/>
          <p:nvPr/>
        </p:nvPicPr>
        <p:blipFill>
          <a:blip r:embed="rId3">
            <a:alphaModFix/>
          </a:blip>
          <a:stretch>
            <a:fillRect/>
          </a:stretch>
        </p:blipFill>
        <p:spPr>
          <a:xfrm>
            <a:off x="8229556" y="161800"/>
            <a:ext cx="791594" cy="311225"/>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950790" y="828333"/>
            <a:ext cx="7242419" cy="391159"/>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1371600" y="2880360"/>
            <a:ext cx="6400800" cy="1285875"/>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defRPr sz="800" b="0" i="0">
                <a:solidFill>
                  <a:schemeClr val="tx1"/>
                </a:solidFill>
                <a:latin typeface="Arial MT"/>
                <a:cs typeface="Arial MT"/>
              </a:defRPr>
            </a:lvl1pPr>
          </a:lstStyle>
          <a:p>
            <a:pPr marL="12700">
              <a:lnSpc>
                <a:spcPct val="100000"/>
              </a:lnSpc>
              <a:spcBef>
                <a:spcPts val="25"/>
              </a:spcBef>
            </a:pPr>
            <a:r>
              <a:rPr dirty="0"/>
              <a:t>©</a:t>
            </a:r>
            <a:r>
              <a:rPr spc="-5" dirty="0"/>
              <a:t> Edune</a:t>
            </a:r>
            <a:r>
              <a:rPr dirty="0"/>
              <a:t>t</a:t>
            </a:r>
            <a:r>
              <a:rPr spc="-5" dirty="0"/>
              <a:t> Foundation</a:t>
            </a:r>
            <a:r>
              <a:rPr dirty="0"/>
              <a:t>.</a:t>
            </a:r>
            <a:r>
              <a:rPr spc="-50" dirty="0"/>
              <a:t> </a:t>
            </a:r>
            <a:r>
              <a:rPr spc="-5" dirty="0"/>
              <a:t>Al</a:t>
            </a:r>
            <a:r>
              <a:rPr dirty="0"/>
              <a:t>l</a:t>
            </a:r>
            <a:r>
              <a:rPr spc="-5" dirty="0"/>
              <a:t> </a:t>
            </a:r>
            <a:r>
              <a:rPr dirty="0"/>
              <a:t>rights</a:t>
            </a:r>
            <a:r>
              <a:rPr spc="-5" dirty="0"/>
              <a:t> </a:t>
            </a:r>
            <a:r>
              <a:rPr dirty="0"/>
              <a:t>reserved.</a:t>
            </a: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5/11/2022</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1429412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MT"/>
                <a:cs typeface="Arial M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800" b="0" i="0">
                <a:solidFill>
                  <a:schemeClr val="tx1"/>
                </a:solidFill>
                <a:latin typeface="Arial MT"/>
                <a:cs typeface="Arial MT"/>
              </a:defRPr>
            </a:lvl1pPr>
          </a:lstStyle>
          <a:p>
            <a:pPr marL="12700">
              <a:lnSpc>
                <a:spcPct val="100000"/>
              </a:lnSpc>
              <a:spcBef>
                <a:spcPts val="25"/>
              </a:spcBef>
            </a:pPr>
            <a:r>
              <a:rPr dirty="0"/>
              <a:t>©</a:t>
            </a:r>
            <a:r>
              <a:rPr spc="-5" dirty="0"/>
              <a:t> Edune</a:t>
            </a:r>
            <a:r>
              <a:rPr dirty="0"/>
              <a:t>t</a:t>
            </a:r>
            <a:r>
              <a:rPr spc="-5" dirty="0"/>
              <a:t> Foundation</a:t>
            </a:r>
            <a:r>
              <a:rPr dirty="0"/>
              <a:t>.</a:t>
            </a:r>
            <a:r>
              <a:rPr spc="-50" dirty="0"/>
              <a:t> </a:t>
            </a:r>
            <a:r>
              <a:rPr spc="-5" dirty="0"/>
              <a:t>Al</a:t>
            </a:r>
            <a:r>
              <a:rPr dirty="0"/>
              <a:t>l</a:t>
            </a:r>
            <a:r>
              <a:rPr spc="-5" dirty="0"/>
              <a:t> </a:t>
            </a:r>
            <a:r>
              <a:rPr dirty="0"/>
              <a:t>rights</a:t>
            </a:r>
            <a:r>
              <a:rPr spc="-5" dirty="0"/>
              <a:t> </a:t>
            </a:r>
            <a:r>
              <a:rPr dirty="0"/>
              <a:t>reserved.</a:t>
            </a: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5/11/2022</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44992983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MT"/>
                <a:cs typeface="Arial MT"/>
              </a:defRPr>
            </a:lvl1pPr>
          </a:lstStyle>
          <a:p>
            <a:endParaRPr/>
          </a:p>
        </p:txBody>
      </p:sp>
      <p:sp>
        <p:nvSpPr>
          <p:cNvPr id="3" name="Holder 3"/>
          <p:cNvSpPr>
            <a:spLocks noGrp="1"/>
          </p:cNvSpPr>
          <p:nvPr>
            <p:ph sz="half" idx="2"/>
          </p:nvPr>
        </p:nvSpPr>
        <p:spPr>
          <a:xfrm>
            <a:off x="656568" y="1728118"/>
            <a:ext cx="3481704" cy="3392170"/>
          </a:xfrm>
          <a:prstGeom prst="rect">
            <a:avLst/>
          </a:prstGeom>
        </p:spPr>
        <p:txBody>
          <a:bodyPr wrap="square" lIns="0" tIns="0" rIns="0" bIns="0">
            <a:spAutoFit/>
          </a:bodyPr>
          <a:lstStyle>
            <a:lvl1pPr>
              <a:defRPr sz="1800" b="0" i="0">
                <a:solidFill>
                  <a:srgbClr val="595959"/>
                </a:solidFill>
                <a:latin typeface="Arial MT"/>
                <a:cs typeface="Arial MT"/>
              </a:defRPr>
            </a:lvl1pPr>
          </a:lstStyle>
          <a:p>
            <a:endParaRPr/>
          </a:p>
        </p:txBody>
      </p:sp>
      <p:sp>
        <p:nvSpPr>
          <p:cNvPr id="4" name="Holder 4"/>
          <p:cNvSpPr>
            <a:spLocks noGrp="1"/>
          </p:cNvSpPr>
          <p:nvPr>
            <p:ph sz="half" idx="3"/>
          </p:nvPr>
        </p:nvSpPr>
        <p:spPr>
          <a:xfrm>
            <a:off x="4645025" y="1205043"/>
            <a:ext cx="3949700" cy="2603500"/>
          </a:xfrm>
          <a:prstGeom prst="rect">
            <a:avLst/>
          </a:prstGeom>
        </p:spPr>
        <p:txBody>
          <a:bodyPr wrap="square" lIns="0" tIns="0" rIns="0" bIns="0">
            <a:spAutoFit/>
          </a:bodyPr>
          <a:lstStyle>
            <a:lvl1pPr>
              <a:defRPr sz="1400" b="0" i="0">
                <a:solidFill>
                  <a:schemeClr val="tx1"/>
                </a:solidFill>
                <a:latin typeface="Arial MT"/>
                <a:cs typeface="Arial MT"/>
              </a:defRPr>
            </a:lvl1pPr>
          </a:lstStyle>
          <a:p>
            <a:endParaRPr/>
          </a:p>
        </p:txBody>
      </p:sp>
      <p:sp>
        <p:nvSpPr>
          <p:cNvPr id="5" name="Holder 5"/>
          <p:cNvSpPr>
            <a:spLocks noGrp="1"/>
          </p:cNvSpPr>
          <p:nvPr>
            <p:ph type="ftr" sz="quarter" idx="5"/>
          </p:nvPr>
        </p:nvSpPr>
        <p:spPr/>
        <p:txBody>
          <a:bodyPr lIns="0" tIns="0" rIns="0" bIns="0"/>
          <a:lstStyle>
            <a:lvl1pPr>
              <a:defRPr sz="800" b="0" i="0">
                <a:solidFill>
                  <a:schemeClr val="tx1"/>
                </a:solidFill>
                <a:latin typeface="Arial MT"/>
                <a:cs typeface="Arial MT"/>
              </a:defRPr>
            </a:lvl1pPr>
          </a:lstStyle>
          <a:p>
            <a:pPr marL="12700">
              <a:lnSpc>
                <a:spcPct val="100000"/>
              </a:lnSpc>
              <a:spcBef>
                <a:spcPts val="25"/>
              </a:spcBef>
            </a:pPr>
            <a:r>
              <a:rPr dirty="0"/>
              <a:t>©</a:t>
            </a:r>
            <a:r>
              <a:rPr spc="-5" dirty="0"/>
              <a:t> Edune</a:t>
            </a:r>
            <a:r>
              <a:rPr dirty="0"/>
              <a:t>t</a:t>
            </a:r>
            <a:r>
              <a:rPr spc="-5" dirty="0"/>
              <a:t> Foundation</a:t>
            </a:r>
            <a:r>
              <a:rPr dirty="0"/>
              <a:t>.</a:t>
            </a:r>
            <a:r>
              <a:rPr spc="-50" dirty="0"/>
              <a:t> </a:t>
            </a:r>
            <a:r>
              <a:rPr spc="-5" dirty="0"/>
              <a:t>Al</a:t>
            </a:r>
            <a:r>
              <a:rPr dirty="0"/>
              <a:t>l</a:t>
            </a:r>
            <a:r>
              <a:rPr spc="-5" dirty="0"/>
              <a:t> </a:t>
            </a:r>
            <a:r>
              <a:rPr dirty="0"/>
              <a:t>rights</a:t>
            </a:r>
            <a:r>
              <a:rPr spc="-5" dirty="0"/>
              <a:t> </a:t>
            </a:r>
            <a:r>
              <a:rPr dirty="0"/>
              <a:t>reserved.</a:t>
            </a: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5/11/2022</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92978886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MT"/>
                <a:cs typeface="Arial MT"/>
              </a:defRPr>
            </a:lvl1pPr>
          </a:lstStyle>
          <a:p>
            <a:endParaRPr/>
          </a:p>
        </p:txBody>
      </p:sp>
      <p:sp>
        <p:nvSpPr>
          <p:cNvPr id="3" name="Holder 3"/>
          <p:cNvSpPr>
            <a:spLocks noGrp="1"/>
          </p:cNvSpPr>
          <p:nvPr>
            <p:ph type="ftr" sz="quarter" idx="5"/>
          </p:nvPr>
        </p:nvSpPr>
        <p:spPr/>
        <p:txBody>
          <a:bodyPr lIns="0" tIns="0" rIns="0" bIns="0"/>
          <a:lstStyle>
            <a:lvl1pPr>
              <a:defRPr sz="800" b="0" i="0">
                <a:solidFill>
                  <a:schemeClr val="tx1"/>
                </a:solidFill>
                <a:latin typeface="Arial MT"/>
                <a:cs typeface="Arial MT"/>
              </a:defRPr>
            </a:lvl1pPr>
          </a:lstStyle>
          <a:p>
            <a:pPr marL="12700">
              <a:lnSpc>
                <a:spcPct val="100000"/>
              </a:lnSpc>
              <a:spcBef>
                <a:spcPts val="25"/>
              </a:spcBef>
            </a:pPr>
            <a:r>
              <a:rPr dirty="0"/>
              <a:t>©</a:t>
            </a:r>
            <a:r>
              <a:rPr spc="-5" dirty="0"/>
              <a:t> Edune</a:t>
            </a:r>
            <a:r>
              <a:rPr dirty="0"/>
              <a:t>t</a:t>
            </a:r>
            <a:r>
              <a:rPr spc="-5" dirty="0"/>
              <a:t> Foundation</a:t>
            </a:r>
            <a:r>
              <a:rPr dirty="0"/>
              <a:t>.</a:t>
            </a:r>
            <a:r>
              <a:rPr spc="-50" dirty="0"/>
              <a:t> </a:t>
            </a:r>
            <a:r>
              <a:rPr spc="-5" dirty="0"/>
              <a:t>Al</a:t>
            </a:r>
            <a:r>
              <a:rPr dirty="0"/>
              <a:t>l</a:t>
            </a:r>
            <a:r>
              <a:rPr spc="-5" dirty="0"/>
              <a:t> </a:t>
            </a:r>
            <a:r>
              <a:rPr dirty="0"/>
              <a:t>rights</a:t>
            </a:r>
            <a:r>
              <a:rPr spc="-5" dirty="0"/>
              <a:t> </a:t>
            </a:r>
            <a:r>
              <a:rPr dirty="0"/>
              <a:t>reserved.</a:t>
            </a: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5/11/2022</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07419896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defRPr sz="800" b="0" i="0">
                <a:solidFill>
                  <a:schemeClr val="tx1"/>
                </a:solidFill>
                <a:latin typeface="Arial MT"/>
                <a:cs typeface="Arial MT"/>
              </a:defRPr>
            </a:lvl1pPr>
          </a:lstStyle>
          <a:p>
            <a:pPr marL="12700">
              <a:lnSpc>
                <a:spcPct val="100000"/>
              </a:lnSpc>
              <a:spcBef>
                <a:spcPts val="25"/>
              </a:spcBef>
            </a:pPr>
            <a:r>
              <a:rPr dirty="0"/>
              <a:t>©</a:t>
            </a:r>
            <a:r>
              <a:rPr spc="-5" dirty="0"/>
              <a:t> Edune</a:t>
            </a:r>
            <a:r>
              <a:rPr dirty="0"/>
              <a:t>t</a:t>
            </a:r>
            <a:r>
              <a:rPr spc="-5" dirty="0"/>
              <a:t> Foundation</a:t>
            </a:r>
            <a:r>
              <a:rPr dirty="0"/>
              <a:t>.</a:t>
            </a:r>
            <a:r>
              <a:rPr spc="-50" dirty="0"/>
              <a:t> </a:t>
            </a:r>
            <a:r>
              <a:rPr spc="-5" dirty="0"/>
              <a:t>Al</a:t>
            </a:r>
            <a:r>
              <a:rPr dirty="0"/>
              <a:t>l</a:t>
            </a:r>
            <a:r>
              <a:rPr spc="-5" dirty="0"/>
              <a:t> </a:t>
            </a:r>
            <a:r>
              <a:rPr dirty="0"/>
              <a:t>rights</a:t>
            </a:r>
            <a:r>
              <a:rPr spc="-5" dirty="0"/>
              <a:t> </a:t>
            </a:r>
            <a:r>
              <a:rPr dirty="0"/>
              <a:t>reserved.</a:t>
            </a: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5/11/2022</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6397998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
        <p:cNvGrpSpPr/>
        <p:nvPr/>
      </p:nvGrpSpPr>
      <p:grpSpPr>
        <a:xfrm>
          <a:off x="0" y="0"/>
          <a:ext cx="0" cy="0"/>
          <a:chOff x="0" y="0"/>
          <a:chExt cx="0" cy="0"/>
        </a:xfrm>
      </p:grpSpPr>
      <p:sp>
        <p:nvSpPr>
          <p:cNvPr id="16" name="Google Shape;16;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7" name="Google Shape;17;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4"/>
        <p:cNvGrpSpPr/>
        <p:nvPr/>
      </p:nvGrpSpPr>
      <p:grpSpPr>
        <a:xfrm>
          <a:off x="0" y="0"/>
          <a:ext cx="0" cy="0"/>
          <a:chOff x="0" y="0"/>
          <a:chExt cx="0" cy="0"/>
        </a:xfrm>
      </p:grpSpPr>
      <p:sp>
        <p:nvSpPr>
          <p:cNvPr id="25" name="Google Shape;25;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6" name="Google Shape;26;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7" name="Google Shape;27;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8" name="Google Shape;28;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9"/>
        <p:cNvGrpSpPr/>
        <p:nvPr/>
      </p:nvGrpSpPr>
      <p:grpSpPr>
        <a:xfrm>
          <a:off x="0" y="0"/>
          <a:ext cx="0" cy="0"/>
          <a:chOff x="0" y="0"/>
          <a:chExt cx="0" cy="0"/>
        </a:xfrm>
      </p:grpSpPr>
      <p:sp>
        <p:nvSpPr>
          <p:cNvPr id="30" name="Google Shape;30;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1" name="Google Shape;31;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2"/>
        <p:cNvGrpSpPr/>
        <p:nvPr/>
      </p:nvGrpSpPr>
      <p:grpSpPr>
        <a:xfrm>
          <a:off x="0" y="0"/>
          <a:ext cx="0" cy="0"/>
          <a:chOff x="0" y="0"/>
          <a:chExt cx="0" cy="0"/>
        </a:xfrm>
      </p:grpSpPr>
      <p:sp>
        <p:nvSpPr>
          <p:cNvPr id="33" name="Google Shape;33;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4" name="Google Shape;34;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5" name="Google Shape;35;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6"/>
        <p:cNvGrpSpPr/>
        <p:nvPr/>
      </p:nvGrpSpPr>
      <p:grpSpPr>
        <a:xfrm>
          <a:off x="0" y="0"/>
          <a:ext cx="0" cy="0"/>
          <a:chOff x="0" y="0"/>
          <a:chExt cx="0" cy="0"/>
        </a:xfrm>
      </p:grpSpPr>
      <p:sp>
        <p:nvSpPr>
          <p:cNvPr id="37" name="Google Shape;37;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8" name="Google Shape;38;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8"/>
        <p:cNvGrpSpPr/>
        <p:nvPr/>
      </p:nvGrpSpPr>
      <p:grpSpPr>
        <a:xfrm>
          <a:off x="0" y="0"/>
          <a:ext cx="0" cy="0"/>
          <a:chOff x="0" y="0"/>
          <a:chExt cx="0" cy="0"/>
        </a:xfrm>
      </p:grpSpPr>
      <p:sp>
        <p:nvSpPr>
          <p:cNvPr id="49" name="Google Shape;49;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50" name="Google Shape;50;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1"/>
        <p:cNvGrpSpPr/>
        <p:nvPr/>
      </p:nvGrpSpPr>
      <p:grpSpPr>
        <a:xfrm>
          <a:off x="0" y="0"/>
          <a:ext cx="0" cy="0"/>
          <a:chOff x="0" y="0"/>
          <a:chExt cx="0" cy="0"/>
        </a:xfrm>
      </p:grpSpPr>
      <p:sp>
        <p:nvSpPr>
          <p:cNvPr id="52" name="Google Shape;52;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3" name="Google Shape;53;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54" name="Google Shape;54;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5"/>
        <p:cNvGrpSpPr/>
        <p:nvPr/>
      </p:nvGrpSpPr>
      <p:grpSpPr>
        <a:xfrm>
          <a:off x="0" y="0"/>
          <a:ext cx="0" cy="0"/>
          <a:chOff x="0" y="0"/>
          <a:chExt cx="0" cy="0"/>
        </a:xfrm>
      </p:grpSpPr>
      <p:sp>
        <p:nvSpPr>
          <p:cNvPr id="56" name="Google Shape;56;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4.jpg"/><Relationship Id="rId3" Type="http://schemas.openxmlformats.org/officeDocument/2006/relationships/slideLayout" Target="../slideLayouts/slideLayout12.xml"/><Relationship Id="rId7" Type="http://schemas.openxmlformats.org/officeDocument/2006/relationships/image" Target="../media/image3.png"/><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theme" Target="../theme/theme2.xml"/><Relationship Id="rId5" Type="http://schemas.openxmlformats.org/officeDocument/2006/relationships/slideLayout" Target="../slideLayouts/slideLayout14.xml"/><Relationship Id="rId4"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4" r:id="rId6"/>
    <p:sldLayoutId id="2147483656" r:id="rId7"/>
    <p:sldLayoutId id="2147483657" r:id="rId8"/>
    <p:sldLayoutId id="2147483658"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4572000" y="0"/>
            <a:ext cx="4572000" cy="5143500"/>
          </a:xfrm>
          <a:custGeom>
            <a:avLst/>
            <a:gdLst/>
            <a:ahLst/>
            <a:cxnLst/>
            <a:rect l="l" t="t" r="r" b="b"/>
            <a:pathLst>
              <a:path w="4572000" h="5143500">
                <a:moveTo>
                  <a:pt x="4571999" y="5143499"/>
                </a:moveTo>
                <a:lnTo>
                  <a:pt x="0" y="5143499"/>
                </a:lnTo>
                <a:lnTo>
                  <a:pt x="0" y="0"/>
                </a:lnTo>
                <a:lnTo>
                  <a:pt x="4571999" y="0"/>
                </a:lnTo>
                <a:lnTo>
                  <a:pt x="4571999" y="5143499"/>
                </a:lnTo>
                <a:close/>
              </a:path>
            </a:pathLst>
          </a:custGeom>
          <a:solidFill>
            <a:srgbClr val="EEEEEE"/>
          </a:solidFill>
        </p:spPr>
        <p:txBody>
          <a:bodyPr wrap="square" lIns="0" tIns="0" rIns="0" bIns="0" rtlCol="0"/>
          <a:lstStyle/>
          <a:p>
            <a:endParaRPr/>
          </a:p>
        </p:txBody>
      </p:sp>
      <p:pic>
        <p:nvPicPr>
          <p:cNvPr id="17" name="bg object 17"/>
          <p:cNvPicPr/>
          <p:nvPr/>
        </p:nvPicPr>
        <p:blipFill>
          <a:blip r:embed="rId7" cstate="print"/>
          <a:stretch>
            <a:fillRect/>
          </a:stretch>
        </p:blipFill>
        <p:spPr>
          <a:xfrm>
            <a:off x="8229556" y="161800"/>
            <a:ext cx="791593" cy="311224"/>
          </a:xfrm>
          <a:prstGeom prst="rect">
            <a:avLst/>
          </a:prstGeom>
        </p:spPr>
      </p:pic>
      <p:pic>
        <p:nvPicPr>
          <p:cNvPr id="18" name="bg object 18"/>
          <p:cNvPicPr/>
          <p:nvPr/>
        </p:nvPicPr>
        <p:blipFill>
          <a:blip r:embed="rId8" cstate="print"/>
          <a:stretch>
            <a:fillRect/>
          </a:stretch>
        </p:blipFill>
        <p:spPr>
          <a:xfrm>
            <a:off x="143975" y="161799"/>
            <a:ext cx="774074" cy="311224"/>
          </a:xfrm>
          <a:prstGeom prst="rect">
            <a:avLst/>
          </a:prstGeom>
        </p:spPr>
      </p:pic>
      <p:sp>
        <p:nvSpPr>
          <p:cNvPr id="2" name="Holder 2"/>
          <p:cNvSpPr>
            <a:spLocks noGrp="1"/>
          </p:cNvSpPr>
          <p:nvPr>
            <p:ph type="title"/>
          </p:nvPr>
        </p:nvSpPr>
        <p:spPr>
          <a:xfrm>
            <a:off x="1586434" y="828333"/>
            <a:ext cx="1380489" cy="391159"/>
          </a:xfrm>
          <a:prstGeom prst="rect">
            <a:avLst/>
          </a:prstGeom>
        </p:spPr>
        <p:txBody>
          <a:bodyPr wrap="square" lIns="0" tIns="0" rIns="0" bIns="0">
            <a:spAutoFit/>
          </a:bodyPr>
          <a:lstStyle>
            <a:lvl1pPr>
              <a:defRPr sz="2400" b="0" i="0">
                <a:solidFill>
                  <a:schemeClr val="tx1"/>
                </a:solidFill>
                <a:latin typeface="Arial MT"/>
                <a:cs typeface="Arial MT"/>
              </a:defRPr>
            </a:lvl1pPr>
          </a:lstStyle>
          <a:p>
            <a:endParaRPr/>
          </a:p>
        </p:txBody>
      </p:sp>
      <p:sp>
        <p:nvSpPr>
          <p:cNvPr id="3" name="Holder 3"/>
          <p:cNvSpPr>
            <a:spLocks noGrp="1"/>
          </p:cNvSpPr>
          <p:nvPr>
            <p:ph type="body" idx="1"/>
          </p:nvPr>
        </p:nvSpPr>
        <p:spPr>
          <a:xfrm>
            <a:off x="4660653" y="772980"/>
            <a:ext cx="4391659" cy="3230879"/>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a:xfrm>
            <a:off x="3633256" y="5034835"/>
            <a:ext cx="1875154" cy="139064"/>
          </a:xfrm>
          <a:prstGeom prst="rect">
            <a:avLst/>
          </a:prstGeom>
        </p:spPr>
        <p:txBody>
          <a:bodyPr wrap="square" lIns="0" tIns="0" rIns="0" bIns="0">
            <a:spAutoFit/>
          </a:bodyPr>
          <a:lstStyle>
            <a:lvl1pPr>
              <a:defRPr sz="800" b="0" i="0">
                <a:solidFill>
                  <a:schemeClr val="tx1"/>
                </a:solidFill>
                <a:latin typeface="Arial MT"/>
                <a:cs typeface="Arial MT"/>
              </a:defRPr>
            </a:lvl1pPr>
          </a:lstStyle>
          <a:p>
            <a:pPr marL="12700">
              <a:lnSpc>
                <a:spcPct val="100000"/>
              </a:lnSpc>
              <a:spcBef>
                <a:spcPts val="25"/>
              </a:spcBef>
            </a:pPr>
            <a:r>
              <a:rPr dirty="0"/>
              <a:t>©</a:t>
            </a:r>
            <a:r>
              <a:rPr spc="-5" dirty="0"/>
              <a:t> Edune</a:t>
            </a:r>
            <a:r>
              <a:rPr dirty="0"/>
              <a:t>t</a:t>
            </a:r>
            <a:r>
              <a:rPr spc="-5" dirty="0"/>
              <a:t> Foundation</a:t>
            </a:r>
            <a:r>
              <a:rPr dirty="0"/>
              <a:t>.</a:t>
            </a:r>
            <a:r>
              <a:rPr spc="-50" dirty="0"/>
              <a:t> </a:t>
            </a:r>
            <a:r>
              <a:rPr spc="-5" dirty="0"/>
              <a:t>Al</a:t>
            </a:r>
            <a:r>
              <a:rPr dirty="0"/>
              <a:t>l</a:t>
            </a:r>
            <a:r>
              <a:rPr spc="-5" dirty="0"/>
              <a:t> </a:t>
            </a:r>
            <a:r>
              <a:rPr dirty="0"/>
              <a:t>rights</a:t>
            </a:r>
            <a:r>
              <a:rPr spc="-5" dirty="0"/>
              <a:t> </a:t>
            </a:r>
            <a:r>
              <a:rPr dirty="0"/>
              <a:t>reserved.</a:t>
            </a:r>
          </a:p>
        </p:txBody>
      </p:sp>
      <p:sp>
        <p:nvSpPr>
          <p:cNvPr id="5" name="Holder 5"/>
          <p:cNvSpPr>
            <a:spLocks noGrp="1"/>
          </p:cNvSpPr>
          <p:nvPr>
            <p:ph type="dt" sz="half" idx="6"/>
          </p:nvPr>
        </p:nvSpPr>
        <p:spPr>
          <a:xfrm>
            <a:off x="457200" y="4783455"/>
            <a:ext cx="2103120" cy="257175"/>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5/11/2022</a:t>
            </a:fld>
            <a:endParaRPr lang="en-US"/>
          </a:p>
        </p:txBody>
      </p:sp>
      <p:sp>
        <p:nvSpPr>
          <p:cNvPr id="6" name="Holder 6"/>
          <p:cNvSpPr>
            <a:spLocks noGrp="1"/>
          </p:cNvSpPr>
          <p:nvPr>
            <p:ph type="sldNum" sz="quarter" idx="7"/>
          </p:nvPr>
        </p:nvSpPr>
        <p:spPr>
          <a:xfrm>
            <a:off x="6583680" y="4783455"/>
            <a:ext cx="2103120" cy="257175"/>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83733108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Layout" Target="../slideLayouts/slideLayout11.xml"/></Relationships>
</file>

<file path=ppt/slides/_rels/slide100.xml.rels><?xml version="1.0" encoding="UTF-8" standalone="yes"?>
<Relationships xmlns="http://schemas.openxmlformats.org/package/2006/relationships"><Relationship Id="rId3" Type="http://schemas.openxmlformats.org/officeDocument/2006/relationships/image" Target="../media/image93.jpg"/><Relationship Id="rId2" Type="http://schemas.openxmlformats.org/officeDocument/2006/relationships/image" Target="../media/image92.jpg"/><Relationship Id="rId1" Type="http://schemas.openxmlformats.org/officeDocument/2006/relationships/slideLayout" Target="../slideLayouts/slideLayout11.xml"/></Relationships>
</file>

<file path=ppt/slides/_rels/slide101.xml.rels><?xml version="1.0" encoding="UTF-8" standalone="yes"?>
<Relationships xmlns="http://schemas.openxmlformats.org/package/2006/relationships"><Relationship Id="rId3" Type="http://schemas.openxmlformats.org/officeDocument/2006/relationships/image" Target="../media/image94.jpg"/><Relationship Id="rId2" Type="http://schemas.openxmlformats.org/officeDocument/2006/relationships/image" Target="../media/image92.jpg"/><Relationship Id="rId1" Type="http://schemas.openxmlformats.org/officeDocument/2006/relationships/slideLayout" Target="../slideLayouts/slideLayout12.xml"/></Relationships>
</file>

<file path=ppt/slides/_rels/slide102.xml.rels><?xml version="1.0" encoding="UTF-8" standalone="yes"?>
<Relationships xmlns="http://schemas.openxmlformats.org/package/2006/relationships"><Relationship Id="rId2" Type="http://schemas.openxmlformats.org/officeDocument/2006/relationships/image" Target="../media/image95.jpg"/><Relationship Id="rId1" Type="http://schemas.openxmlformats.org/officeDocument/2006/relationships/slideLayout" Target="../slideLayouts/slideLayout11.xml"/></Relationships>
</file>

<file path=ppt/slides/_rels/slide103.xml.rels><?xml version="1.0" encoding="UTF-8" standalone="yes"?>
<Relationships xmlns="http://schemas.openxmlformats.org/package/2006/relationships"><Relationship Id="rId3" Type="http://schemas.openxmlformats.org/officeDocument/2006/relationships/hyperlink" Target="http://www.programiz.com/python-programming" TargetMode="External"/><Relationship Id="rId2" Type="http://schemas.openxmlformats.org/officeDocument/2006/relationships/image" Target="../media/image96.jpg"/><Relationship Id="rId1" Type="http://schemas.openxmlformats.org/officeDocument/2006/relationships/slideLayout" Target="../slideLayouts/slideLayout11.xml"/></Relationships>
</file>

<file path=ppt/slides/_rels/slide104.xml.rels><?xml version="1.0" encoding="UTF-8" standalone="yes"?>
<Relationships xmlns="http://schemas.openxmlformats.org/package/2006/relationships"><Relationship Id="rId3" Type="http://schemas.openxmlformats.org/officeDocument/2006/relationships/hyperlink" Target="http://www.techbeamers.com/python-strings-functions-and-examples/#strin" TargetMode="External"/><Relationship Id="rId2" Type="http://schemas.openxmlformats.org/officeDocument/2006/relationships/image" Target="../media/image97.jpg"/><Relationship Id="rId1" Type="http://schemas.openxmlformats.org/officeDocument/2006/relationships/slideLayout" Target="../slideLayouts/slideLayout11.xml"/></Relationships>
</file>

<file path=ppt/slides/_rels/slide105.xml.rels><?xml version="1.0" encoding="UTF-8" standalone="yes"?>
<Relationships xmlns="http://schemas.openxmlformats.org/package/2006/relationships"><Relationship Id="rId3" Type="http://schemas.openxmlformats.org/officeDocument/2006/relationships/image" Target="../media/image99.jpg"/><Relationship Id="rId2" Type="http://schemas.openxmlformats.org/officeDocument/2006/relationships/image" Target="../media/image98.jpg"/><Relationship Id="rId1" Type="http://schemas.openxmlformats.org/officeDocument/2006/relationships/slideLayout" Target="../slideLayouts/slideLayout11.xml"/><Relationship Id="rId4" Type="http://schemas.openxmlformats.org/officeDocument/2006/relationships/hyperlink" Target="http://www.techbeamers.com/python-strings-functions-and-examples/#st" TargetMode="External"/></Relationships>
</file>

<file path=ppt/slides/_rels/slide106.xml.rels><?xml version="1.0" encoding="UTF-8" standalone="yes"?>
<Relationships xmlns="http://schemas.openxmlformats.org/package/2006/relationships"><Relationship Id="rId2" Type="http://schemas.openxmlformats.org/officeDocument/2006/relationships/image" Target="../media/image100.jpg"/><Relationship Id="rId1" Type="http://schemas.openxmlformats.org/officeDocument/2006/relationships/slideLayout" Target="../slideLayouts/slideLayout11.xml"/></Relationships>
</file>

<file path=ppt/slides/_rels/slide107.xml.rels><?xml version="1.0" encoding="UTF-8" standalone="yes"?>
<Relationships xmlns="http://schemas.openxmlformats.org/package/2006/relationships"><Relationship Id="rId2" Type="http://schemas.openxmlformats.org/officeDocument/2006/relationships/hyperlink" Target="https://docs.python.org/2/library/string.html" TargetMode="External"/><Relationship Id="rId1" Type="http://schemas.openxmlformats.org/officeDocument/2006/relationships/slideLayout" Target="../slideLayouts/slideLayout12.xml"/></Relationships>
</file>

<file path=ppt/slides/_rels/slide108.xml.rels><?xml version="1.0" encoding="UTF-8" standalone="yes"?>
<Relationships xmlns="http://schemas.openxmlformats.org/package/2006/relationships"><Relationship Id="rId2" Type="http://schemas.openxmlformats.org/officeDocument/2006/relationships/image" Target="../media/image101.jpg"/><Relationship Id="rId1" Type="http://schemas.openxmlformats.org/officeDocument/2006/relationships/slideLayout" Target="../slideLayouts/slideLayout11.xml"/></Relationships>
</file>

<file path=ppt/slides/_rels/slide109.xml.rels><?xml version="1.0" encoding="UTF-8" standalone="yes"?>
<Relationships xmlns="http://schemas.openxmlformats.org/package/2006/relationships"><Relationship Id="rId2" Type="http://schemas.openxmlformats.org/officeDocument/2006/relationships/image" Target="../media/image102.jp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14.xml"/></Relationships>
</file>

<file path=ppt/slides/_rels/slide110.xml.rels><?xml version="1.0" encoding="UTF-8" standalone="yes"?>
<Relationships xmlns="http://schemas.openxmlformats.org/package/2006/relationships"><Relationship Id="rId2" Type="http://schemas.openxmlformats.org/officeDocument/2006/relationships/image" Target="../media/image102.jpg"/><Relationship Id="rId1" Type="http://schemas.openxmlformats.org/officeDocument/2006/relationships/slideLayout" Target="../slideLayouts/slideLayout11.xml"/></Relationships>
</file>

<file path=ppt/slides/_rels/slide111.xml.rels><?xml version="1.0" encoding="UTF-8" standalone="yes"?>
<Relationships xmlns="http://schemas.openxmlformats.org/package/2006/relationships"><Relationship Id="rId2" Type="http://schemas.openxmlformats.org/officeDocument/2006/relationships/image" Target="../media/image103.jpg"/><Relationship Id="rId1" Type="http://schemas.openxmlformats.org/officeDocument/2006/relationships/slideLayout" Target="../slideLayouts/slideLayout11.xml"/></Relationships>
</file>

<file path=ppt/slides/_rels/slide112.xml.rels><?xml version="1.0" encoding="UTF-8" standalone="yes"?>
<Relationships xmlns="http://schemas.openxmlformats.org/package/2006/relationships"><Relationship Id="rId2" Type="http://schemas.openxmlformats.org/officeDocument/2006/relationships/image" Target="../media/image104.jpg"/><Relationship Id="rId1" Type="http://schemas.openxmlformats.org/officeDocument/2006/relationships/slideLayout" Target="../slideLayouts/slideLayout11.xml"/></Relationships>
</file>

<file path=ppt/slides/_rels/slide113.xml.rels><?xml version="1.0" encoding="UTF-8" standalone="yes"?>
<Relationships xmlns="http://schemas.openxmlformats.org/package/2006/relationships"><Relationship Id="rId2" Type="http://schemas.openxmlformats.org/officeDocument/2006/relationships/image" Target="../media/image105.jpg"/><Relationship Id="rId1" Type="http://schemas.openxmlformats.org/officeDocument/2006/relationships/slideLayout" Target="../slideLayouts/slideLayout11.xml"/></Relationships>
</file>

<file path=ppt/slides/_rels/slide114.xml.rels><?xml version="1.0" encoding="UTF-8" standalone="yes"?>
<Relationships xmlns="http://schemas.openxmlformats.org/package/2006/relationships"><Relationship Id="rId2" Type="http://schemas.openxmlformats.org/officeDocument/2006/relationships/image" Target="../media/image106.jpg"/><Relationship Id="rId1" Type="http://schemas.openxmlformats.org/officeDocument/2006/relationships/slideLayout" Target="../slideLayouts/slideLayout11.xml"/></Relationships>
</file>

<file path=ppt/slides/_rels/slide115.xml.rels><?xml version="1.0" encoding="UTF-8" standalone="yes"?>
<Relationships xmlns="http://schemas.openxmlformats.org/package/2006/relationships"><Relationship Id="rId3" Type="http://schemas.openxmlformats.org/officeDocument/2006/relationships/hyperlink" Target="http://www.programiz.com/python-programming" TargetMode="External"/><Relationship Id="rId2" Type="http://schemas.openxmlformats.org/officeDocument/2006/relationships/image" Target="../media/image107.jpg"/><Relationship Id="rId1" Type="http://schemas.openxmlformats.org/officeDocument/2006/relationships/slideLayout" Target="../slideLayouts/slideLayout11.xml"/></Relationships>
</file>

<file path=ppt/slides/_rels/slide116.xml.rels><?xml version="1.0" encoding="UTF-8" standalone="yes"?>
<Relationships xmlns="http://schemas.openxmlformats.org/package/2006/relationships"><Relationship Id="rId3" Type="http://schemas.openxmlformats.org/officeDocument/2006/relationships/image" Target="../media/image109.jpg"/><Relationship Id="rId2" Type="http://schemas.openxmlformats.org/officeDocument/2006/relationships/image" Target="../media/image108.jpg"/><Relationship Id="rId1" Type="http://schemas.openxmlformats.org/officeDocument/2006/relationships/slideLayout" Target="../slideLayouts/slideLayout11.xml"/><Relationship Id="rId4" Type="http://schemas.openxmlformats.org/officeDocument/2006/relationships/hyperlink" Target="http://www.programiz.com/python-programming" TargetMode="External"/></Relationships>
</file>

<file path=ppt/slides/_rels/slide117.xml.rels><?xml version="1.0" encoding="UTF-8" standalone="yes"?>
<Relationships xmlns="http://schemas.openxmlformats.org/package/2006/relationships"><Relationship Id="rId2" Type="http://schemas.openxmlformats.org/officeDocument/2006/relationships/image" Target="../media/image110.jpg"/><Relationship Id="rId1" Type="http://schemas.openxmlformats.org/officeDocument/2006/relationships/slideLayout" Target="../slideLayouts/slideLayout13.xml"/></Relationships>
</file>

<file path=ppt/slides/_rels/slide118.xml.rels><?xml version="1.0" encoding="UTF-8" standalone="yes"?>
<Relationships xmlns="http://schemas.openxmlformats.org/package/2006/relationships"><Relationship Id="rId2" Type="http://schemas.openxmlformats.org/officeDocument/2006/relationships/image" Target="../media/image110.jpg"/><Relationship Id="rId1" Type="http://schemas.openxmlformats.org/officeDocument/2006/relationships/slideLayout" Target="../slideLayouts/slideLayout11.xml"/></Relationships>
</file>

<file path=ppt/slides/_rels/slide119.xml.rels><?xml version="1.0" encoding="UTF-8" standalone="yes"?>
<Relationships xmlns="http://schemas.openxmlformats.org/package/2006/relationships"><Relationship Id="rId2" Type="http://schemas.openxmlformats.org/officeDocument/2006/relationships/image" Target="../media/image111.jpg"/><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11.xml"/></Relationships>
</file>

<file path=ppt/slides/_rels/slide120.xml.rels><?xml version="1.0" encoding="UTF-8" standalone="yes"?>
<Relationships xmlns="http://schemas.openxmlformats.org/package/2006/relationships"><Relationship Id="rId2" Type="http://schemas.openxmlformats.org/officeDocument/2006/relationships/image" Target="../media/image112.jpg"/><Relationship Id="rId1" Type="http://schemas.openxmlformats.org/officeDocument/2006/relationships/slideLayout" Target="../slideLayouts/slideLayout11.xml"/></Relationships>
</file>

<file path=ppt/slides/_rels/slide121.xml.rels><?xml version="1.0" encoding="UTF-8" standalone="yes"?>
<Relationships xmlns="http://schemas.openxmlformats.org/package/2006/relationships"><Relationship Id="rId2" Type="http://schemas.openxmlformats.org/officeDocument/2006/relationships/image" Target="../media/image113.jpg"/><Relationship Id="rId1" Type="http://schemas.openxmlformats.org/officeDocument/2006/relationships/slideLayout" Target="../slideLayouts/slideLayout11.xml"/></Relationships>
</file>

<file path=ppt/slides/_rels/slide122.xml.rels><?xml version="1.0" encoding="UTF-8" standalone="yes"?>
<Relationships xmlns="http://schemas.openxmlformats.org/package/2006/relationships"><Relationship Id="rId2" Type="http://schemas.openxmlformats.org/officeDocument/2006/relationships/image" Target="../media/image114.jpg"/><Relationship Id="rId1" Type="http://schemas.openxmlformats.org/officeDocument/2006/relationships/slideLayout" Target="../slideLayouts/slideLayout11.xml"/></Relationships>
</file>

<file path=ppt/slides/_rels/slide123.xml.rels><?xml version="1.0" encoding="UTF-8" standalone="yes"?>
<Relationships xmlns="http://schemas.openxmlformats.org/package/2006/relationships"><Relationship Id="rId2" Type="http://schemas.openxmlformats.org/officeDocument/2006/relationships/image" Target="../media/image115.jpg"/><Relationship Id="rId1" Type="http://schemas.openxmlformats.org/officeDocument/2006/relationships/slideLayout" Target="../slideLayouts/slideLayout14.xml"/></Relationships>
</file>

<file path=ppt/slides/_rels/slide124.xml.rels><?xml version="1.0" encoding="UTF-8" standalone="yes"?>
<Relationships xmlns="http://schemas.openxmlformats.org/package/2006/relationships"><Relationship Id="rId2" Type="http://schemas.openxmlformats.org/officeDocument/2006/relationships/image" Target="../media/image116.jpg"/><Relationship Id="rId1" Type="http://schemas.openxmlformats.org/officeDocument/2006/relationships/slideLayout" Target="../slideLayouts/slideLayout11.xml"/></Relationships>
</file>

<file path=ppt/slides/_rels/slide125.xml.rels><?xml version="1.0" encoding="UTF-8" standalone="yes"?>
<Relationships xmlns="http://schemas.openxmlformats.org/package/2006/relationships"><Relationship Id="rId2" Type="http://schemas.openxmlformats.org/officeDocument/2006/relationships/image" Target="../media/image117.jpg"/><Relationship Id="rId1" Type="http://schemas.openxmlformats.org/officeDocument/2006/relationships/slideLayout" Target="../slideLayouts/slideLayout11.xml"/></Relationships>
</file>

<file path=ppt/slides/_rels/slide126.xml.rels><?xml version="1.0" encoding="UTF-8" standalone="yes"?>
<Relationships xmlns="http://schemas.openxmlformats.org/package/2006/relationships"><Relationship Id="rId2" Type="http://schemas.openxmlformats.org/officeDocument/2006/relationships/image" Target="../media/image118.jpg"/><Relationship Id="rId1" Type="http://schemas.openxmlformats.org/officeDocument/2006/relationships/slideLayout" Target="../slideLayouts/slideLayout11.xml"/></Relationships>
</file>

<file path=ppt/slides/_rels/slide127.xml.rels><?xml version="1.0" encoding="UTF-8" standalone="yes"?>
<Relationships xmlns="http://schemas.openxmlformats.org/package/2006/relationships"><Relationship Id="rId3" Type="http://schemas.openxmlformats.org/officeDocument/2006/relationships/hyperlink" Target="http://www.programiz.com/python-programming" TargetMode="External"/><Relationship Id="rId2" Type="http://schemas.openxmlformats.org/officeDocument/2006/relationships/image" Target="../media/image119.jpg"/><Relationship Id="rId1" Type="http://schemas.openxmlformats.org/officeDocument/2006/relationships/slideLayout" Target="../slideLayouts/slideLayout11.xml"/></Relationships>
</file>

<file path=ppt/slides/_rels/slide128.xml.rels><?xml version="1.0" encoding="UTF-8" standalone="yes"?>
<Relationships xmlns="http://schemas.openxmlformats.org/package/2006/relationships"><Relationship Id="rId2" Type="http://schemas.openxmlformats.org/officeDocument/2006/relationships/image" Target="../media/image120.jpg"/><Relationship Id="rId1" Type="http://schemas.openxmlformats.org/officeDocument/2006/relationships/slideLayout" Target="../slideLayouts/slideLayout11.xml"/></Relationships>
</file>

<file path=ppt/slides/_rels/slide129.xml.rels><?xml version="1.0" encoding="UTF-8" standalone="yes"?>
<Relationships xmlns="http://schemas.openxmlformats.org/package/2006/relationships"><Relationship Id="rId2" Type="http://schemas.openxmlformats.org/officeDocument/2006/relationships/image" Target="../media/image121.jpg"/><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11.xml"/></Relationships>
</file>

<file path=ppt/slides/_rels/slide130.xml.rels><?xml version="1.0" encoding="UTF-8" standalone="yes"?>
<Relationships xmlns="http://schemas.openxmlformats.org/package/2006/relationships"><Relationship Id="rId2" Type="http://schemas.openxmlformats.org/officeDocument/2006/relationships/image" Target="../media/image122.jpg"/><Relationship Id="rId1" Type="http://schemas.openxmlformats.org/officeDocument/2006/relationships/slideLayout" Target="../slideLayouts/slideLayout11.xml"/></Relationships>
</file>

<file path=ppt/slides/_rels/slide131.xml.rels><?xml version="1.0" encoding="UTF-8" standalone="yes"?>
<Relationships xmlns="http://schemas.openxmlformats.org/package/2006/relationships"><Relationship Id="rId2" Type="http://schemas.openxmlformats.org/officeDocument/2006/relationships/image" Target="../media/image123.jpg"/><Relationship Id="rId1" Type="http://schemas.openxmlformats.org/officeDocument/2006/relationships/slideLayout" Target="../slideLayouts/slideLayout11.xml"/></Relationships>
</file>

<file path=ppt/slides/_rels/slide132.xml.rels><?xml version="1.0" encoding="UTF-8" standalone="yes"?>
<Relationships xmlns="http://schemas.openxmlformats.org/package/2006/relationships"><Relationship Id="rId2" Type="http://schemas.openxmlformats.org/officeDocument/2006/relationships/image" Target="../media/image124.jpg"/><Relationship Id="rId1" Type="http://schemas.openxmlformats.org/officeDocument/2006/relationships/slideLayout" Target="../slideLayouts/slideLayout11.xml"/></Relationships>
</file>

<file path=ppt/slides/_rels/slide133.xml.rels><?xml version="1.0" encoding="UTF-8" standalone="yes"?>
<Relationships xmlns="http://schemas.openxmlformats.org/package/2006/relationships"><Relationship Id="rId2" Type="http://schemas.openxmlformats.org/officeDocument/2006/relationships/image" Target="../media/image125.jpg"/><Relationship Id="rId1" Type="http://schemas.openxmlformats.org/officeDocument/2006/relationships/slideLayout" Target="../slideLayouts/slideLayout11.xml"/></Relationships>
</file>

<file path=ppt/slides/_rels/slide134.xml.rels><?xml version="1.0" encoding="UTF-8" standalone="yes"?>
<Relationships xmlns="http://schemas.openxmlformats.org/package/2006/relationships"><Relationship Id="rId2" Type="http://schemas.openxmlformats.org/officeDocument/2006/relationships/image" Target="../media/image126.jpg"/><Relationship Id="rId1" Type="http://schemas.openxmlformats.org/officeDocument/2006/relationships/slideLayout" Target="../slideLayouts/slideLayout11.xml"/></Relationships>
</file>

<file path=ppt/slides/_rels/slide135.xml.rels><?xml version="1.0" encoding="UTF-8" standalone="yes"?>
<Relationships xmlns="http://schemas.openxmlformats.org/package/2006/relationships"><Relationship Id="rId2" Type="http://schemas.openxmlformats.org/officeDocument/2006/relationships/image" Target="../media/image127.jpg"/><Relationship Id="rId1" Type="http://schemas.openxmlformats.org/officeDocument/2006/relationships/slideLayout" Target="../slideLayouts/slideLayout14.xml"/></Relationships>
</file>

<file path=ppt/slides/_rels/slide136.xml.rels><?xml version="1.0" encoding="UTF-8" standalone="yes"?>
<Relationships xmlns="http://schemas.openxmlformats.org/package/2006/relationships"><Relationship Id="rId2" Type="http://schemas.openxmlformats.org/officeDocument/2006/relationships/image" Target="../media/image127.jpg"/><Relationship Id="rId1" Type="http://schemas.openxmlformats.org/officeDocument/2006/relationships/slideLayout" Target="../slideLayouts/slideLayout11.xml"/></Relationships>
</file>

<file path=ppt/slides/_rels/slide137.xml.rels><?xml version="1.0" encoding="UTF-8" standalone="yes"?>
<Relationships xmlns="http://schemas.openxmlformats.org/package/2006/relationships"><Relationship Id="rId2" Type="http://schemas.openxmlformats.org/officeDocument/2006/relationships/image" Target="../media/image127.jpg"/><Relationship Id="rId1" Type="http://schemas.openxmlformats.org/officeDocument/2006/relationships/slideLayout" Target="../slideLayouts/slideLayout11.xml"/></Relationships>
</file>

<file path=ppt/slides/_rels/slide138.xml.rels><?xml version="1.0" encoding="UTF-8" standalone="yes"?>
<Relationships xmlns="http://schemas.openxmlformats.org/package/2006/relationships"><Relationship Id="rId2" Type="http://schemas.openxmlformats.org/officeDocument/2006/relationships/image" Target="../media/image128.jpg"/><Relationship Id="rId1" Type="http://schemas.openxmlformats.org/officeDocument/2006/relationships/slideLayout" Target="../slideLayouts/slideLayout11.xml"/></Relationships>
</file>

<file path=ppt/slides/_rels/slide139.xml.rels><?xml version="1.0" encoding="UTF-8" standalone="yes"?>
<Relationships xmlns="http://schemas.openxmlformats.org/package/2006/relationships"><Relationship Id="rId2" Type="http://schemas.openxmlformats.org/officeDocument/2006/relationships/image" Target="../media/image129.jpg"/><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11.xml"/></Relationships>
</file>

<file path=ppt/slides/_rels/slide140.xml.rels><?xml version="1.0" encoding="UTF-8" standalone="yes"?>
<Relationships xmlns="http://schemas.openxmlformats.org/package/2006/relationships"><Relationship Id="rId2" Type="http://schemas.openxmlformats.org/officeDocument/2006/relationships/image" Target="../media/image130.jpg"/><Relationship Id="rId1" Type="http://schemas.openxmlformats.org/officeDocument/2006/relationships/slideLayout" Target="../slideLayouts/slideLayout11.xml"/></Relationships>
</file>

<file path=ppt/slides/_rels/slide141.xml.rels><?xml version="1.0" encoding="UTF-8" standalone="yes"?>
<Relationships xmlns="http://schemas.openxmlformats.org/package/2006/relationships"><Relationship Id="rId3" Type="http://schemas.openxmlformats.org/officeDocument/2006/relationships/image" Target="../media/image131.jpg"/><Relationship Id="rId2" Type="http://schemas.openxmlformats.org/officeDocument/2006/relationships/hyperlink" Target="https://docs.python.org/3/tutorial/datastructures.html" TargetMode="External"/><Relationship Id="rId1" Type="http://schemas.openxmlformats.org/officeDocument/2006/relationships/slideLayout" Target="../slideLayouts/slideLayout11.xml"/></Relationships>
</file>

<file path=ppt/slides/_rels/slide142.xml.rels><?xml version="1.0" encoding="UTF-8" standalone="yes"?>
<Relationships xmlns="http://schemas.openxmlformats.org/package/2006/relationships"><Relationship Id="rId2" Type="http://schemas.openxmlformats.org/officeDocument/2006/relationships/image" Target="../media/image132.jpg"/><Relationship Id="rId1" Type="http://schemas.openxmlformats.org/officeDocument/2006/relationships/slideLayout" Target="../slideLayouts/slideLayout11.xml"/></Relationships>
</file>

<file path=ppt/slides/_rels/slide143.xml.rels><?xml version="1.0" encoding="UTF-8" standalone="yes"?>
<Relationships xmlns="http://schemas.openxmlformats.org/package/2006/relationships"><Relationship Id="rId2" Type="http://schemas.openxmlformats.org/officeDocument/2006/relationships/image" Target="../media/image132.jpg"/><Relationship Id="rId1" Type="http://schemas.openxmlformats.org/officeDocument/2006/relationships/slideLayout" Target="../slideLayouts/slideLayout11.xml"/></Relationships>
</file>

<file path=ppt/slides/_rels/slide144.xml.rels><?xml version="1.0" encoding="UTF-8" standalone="yes"?>
<Relationships xmlns="http://schemas.openxmlformats.org/package/2006/relationships"><Relationship Id="rId3" Type="http://schemas.openxmlformats.org/officeDocument/2006/relationships/hyperlink" Target="http://www.techbeamers.com/python-lambda/" TargetMode="External"/><Relationship Id="rId2" Type="http://schemas.openxmlformats.org/officeDocument/2006/relationships/image" Target="../media/image133.jpg"/><Relationship Id="rId1" Type="http://schemas.openxmlformats.org/officeDocument/2006/relationships/slideLayout" Target="../slideLayouts/slideLayout11.xml"/></Relationships>
</file>

<file path=ppt/slides/_rels/slide145.xml.rels><?xml version="1.0" encoding="UTF-8" standalone="yes"?>
<Relationships xmlns="http://schemas.openxmlformats.org/package/2006/relationships"><Relationship Id="rId3" Type="http://schemas.openxmlformats.org/officeDocument/2006/relationships/hyperlink" Target="http://www.techbeamers.com/python-lambda/" TargetMode="External"/><Relationship Id="rId2" Type="http://schemas.openxmlformats.org/officeDocument/2006/relationships/image" Target="../media/image133.jpg"/><Relationship Id="rId1" Type="http://schemas.openxmlformats.org/officeDocument/2006/relationships/slideLayout" Target="../slideLayouts/slideLayout11.xml"/></Relationships>
</file>

<file path=ppt/slides/_rels/slide146.xml.rels><?xml version="1.0" encoding="UTF-8" standalone="yes"?>
<Relationships xmlns="http://schemas.openxmlformats.org/package/2006/relationships"><Relationship Id="rId2" Type="http://schemas.openxmlformats.org/officeDocument/2006/relationships/image" Target="../media/image134.jpg"/><Relationship Id="rId1" Type="http://schemas.openxmlformats.org/officeDocument/2006/relationships/slideLayout" Target="../slideLayouts/slideLayout11.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49.xml.rels><?xml version="1.0" encoding="UTF-8" standalone="yes"?>
<Relationships xmlns="http://schemas.openxmlformats.org/package/2006/relationships"><Relationship Id="rId2" Type="http://schemas.openxmlformats.org/officeDocument/2006/relationships/image" Target="../media/image135.jpg"/><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11.xml"/></Relationships>
</file>

<file path=ppt/slides/_rels/slide150.xml.rels><?xml version="1.0" encoding="UTF-8" standalone="yes"?>
<Relationships xmlns="http://schemas.openxmlformats.org/package/2006/relationships"><Relationship Id="rId2" Type="http://schemas.openxmlformats.org/officeDocument/2006/relationships/image" Target="../media/image136.jpg"/><Relationship Id="rId1" Type="http://schemas.openxmlformats.org/officeDocument/2006/relationships/slideLayout" Target="../slideLayouts/slideLayout11.xml"/></Relationships>
</file>

<file path=ppt/slides/_rels/slide151.xml.rels><?xml version="1.0" encoding="UTF-8" standalone="yes"?>
<Relationships xmlns="http://schemas.openxmlformats.org/package/2006/relationships"><Relationship Id="rId2" Type="http://schemas.openxmlformats.org/officeDocument/2006/relationships/image" Target="../media/image137.jpg"/><Relationship Id="rId1" Type="http://schemas.openxmlformats.org/officeDocument/2006/relationships/slideLayout" Target="../slideLayouts/slideLayout11.xml"/></Relationships>
</file>

<file path=ppt/slides/_rels/slide152.xml.rels><?xml version="1.0" encoding="UTF-8" standalone="yes"?>
<Relationships xmlns="http://schemas.openxmlformats.org/package/2006/relationships"><Relationship Id="rId2" Type="http://schemas.openxmlformats.org/officeDocument/2006/relationships/image" Target="../media/image138.jpg"/><Relationship Id="rId1" Type="http://schemas.openxmlformats.org/officeDocument/2006/relationships/slideLayout" Target="../slideLayouts/slideLayout11.xml"/></Relationships>
</file>

<file path=ppt/slides/_rels/slide153.xml.rels><?xml version="1.0" encoding="UTF-8" standalone="yes"?>
<Relationships xmlns="http://schemas.openxmlformats.org/package/2006/relationships"><Relationship Id="rId2" Type="http://schemas.openxmlformats.org/officeDocument/2006/relationships/image" Target="../media/image139.jpg"/><Relationship Id="rId1" Type="http://schemas.openxmlformats.org/officeDocument/2006/relationships/slideLayout" Target="../slideLayouts/slideLayout11.xml"/></Relationships>
</file>

<file path=ppt/slides/_rels/slide154.xml.rels><?xml version="1.0" encoding="UTF-8" standalone="yes"?>
<Relationships xmlns="http://schemas.openxmlformats.org/package/2006/relationships"><Relationship Id="rId2" Type="http://schemas.openxmlformats.org/officeDocument/2006/relationships/image" Target="../media/image140.jpg"/><Relationship Id="rId1" Type="http://schemas.openxmlformats.org/officeDocument/2006/relationships/slideLayout" Target="../slideLayouts/slideLayout11.xml"/></Relationships>
</file>

<file path=ppt/slides/_rels/slide155.xml.rels><?xml version="1.0" encoding="UTF-8" standalone="yes"?>
<Relationships xmlns="http://schemas.openxmlformats.org/package/2006/relationships"><Relationship Id="rId3" Type="http://schemas.openxmlformats.org/officeDocument/2006/relationships/hyperlink" Target="http://www.programiz.com/python-programming/package" TargetMode="External"/><Relationship Id="rId2" Type="http://schemas.openxmlformats.org/officeDocument/2006/relationships/image" Target="../media/image141.jpg"/><Relationship Id="rId1" Type="http://schemas.openxmlformats.org/officeDocument/2006/relationships/slideLayout" Target="../slideLayouts/slideLayout11.xml"/></Relationships>
</file>

<file path=ppt/slides/_rels/slide156.xml.rels><?xml version="1.0" encoding="UTF-8" standalone="yes"?>
<Relationships xmlns="http://schemas.openxmlformats.org/package/2006/relationships"><Relationship Id="rId2" Type="http://schemas.openxmlformats.org/officeDocument/2006/relationships/image" Target="../media/image142.jpg"/><Relationship Id="rId1" Type="http://schemas.openxmlformats.org/officeDocument/2006/relationships/slideLayout" Target="../slideLayouts/slideLayout11.xml"/></Relationships>
</file>

<file path=ppt/slides/_rels/slide157.xml.rels><?xml version="1.0" encoding="UTF-8" standalone="yes"?>
<Relationships xmlns="http://schemas.openxmlformats.org/package/2006/relationships"><Relationship Id="rId2" Type="http://schemas.openxmlformats.org/officeDocument/2006/relationships/image" Target="../media/image143.jpg"/><Relationship Id="rId1" Type="http://schemas.openxmlformats.org/officeDocument/2006/relationships/slideLayout" Target="../slideLayouts/slideLayout13.xml"/></Relationships>
</file>

<file path=ppt/slides/_rels/slide158.xml.rels><?xml version="1.0" encoding="UTF-8" standalone="yes"?>
<Relationships xmlns="http://schemas.openxmlformats.org/package/2006/relationships"><Relationship Id="rId2" Type="http://schemas.openxmlformats.org/officeDocument/2006/relationships/image" Target="../media/image143.jpg"/><Relationship Id="rId1" Type="http://schemas.openxmlformats.org/officeDocument/2006/relationships/slideLayout" Target="../slideLayouts/slideLayout11.xml"/></Relationships>
</file>

<file path=ppt/slides/_rels/slide159.xml.rels><?xml version="1.0" encoding="UTF-8" standalone="yes"?>
<Relationships xmlns="http://schemas.openxmlformats.org/package/2006/relationships"><Relationship Id="rId2" Type="http://schemas.openxmlformats.org/officeDocument/2006/relationships/image" Target="../media/image144.jpg"/><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11.xml"/></Relationships>
</file>

<file path=ppt/slides/_rels/slide160.xml.rels><?xml version="1.0" encoding="UTF-8" standalone="yes"?>
<Relationships xmlns="http://schemas.openxmlformats.org/package/2006/relationships"><Relationship Id="rId2" Type="http://schemas.openxmlformats.org/officeDocument/2006/relationships/image" Target="../media/image143.jpg"/><Relationship Id="rId1" Type="http://schemas.openxmlformats.org/officeDocument/2006/relationships/slideLayout" Target="../slideLayouts/slideLayout11.xml"/></Relationships>
</file>

<file path=ppt/slides/_rels/slide161.xml.rels><?xml version="1.0" encoding="UTF-8" standalone="yes"?>
<Relationships xmlns="http://schemas.openxmlformats.org/package/2006/relationships"><Relationship Id="rId2" Type="http://schemas.openxmlformats.org/officeDocument/2006/relationships/image" Target="../media/image143.jpg"/><Relationship Id="rId1" Type="http://schemas.openxmlformats.org/officeDocument/2006/relationships/slideLayout" Target="../slideLayouts/slideLayout11.xml"/></Relationships>
</file>

<file path=ppt/slides/_rels/slide162.xml.rels><?xml version="1.0" encoding="UTF-8" standalone="yes"?>
<Relationships xmlns="http://schemas.openxmlformats.org/package/2006/relationships"><Relationship Id="rId2" Type="http://schemas.openxmlformats.org/officeDocument/2006/relationships/image" Target="../media/image143.jpg"/><Relationship Id="rId1" Type="http://schemas.openxmlformats.org/officeDocument/2006/relationships/slideLayout" Target="../slideLayouts/slideLayout11.xml"/></Relationships>
</file>

<file path=ppt/slides/_rels/slide163.xml.rels><?xml version="1.0" encoding="UTF-8" standalone="yes"?>
<Relationships xmlns="http://schemas.openxmlformats.org/package/2006/relationships"><Relationship Id="rId2" Type="http://schemas.openxmlformats.org/officeDocument/2006/relationships/image" Target="../media/image143.jpg"/><Relationship Id="rId1" Type="http://schemas.openxmlformats.org/officeDocument/2006/relationships/slideLayout" Target="../slideLayouts/slideLayout11.xml"/></Relationships>
</file>

<file path=ppt/slides/_rels/slide164.xml.rels><?xml version="1.0" encoding="UTF-8" standalone="yes"?>
<Relationships xmlns="http://schemas.openxmlformats.org/package/2006/relationships"><Relationship Id="rId2" Type="http://schemas.openxmlformats.org/officeDocument/2006/relationships/image" Target="../media/image145.jpg"/><Relationship Id="rId1" Type="http://schemas.openxmlformats.org/officeDocument/2006/relationships/slideLayout" Target="../slideLayouts/slideLayout11.xml"/></Relationships>
</file>

<file path=ppt/slides/_rels/slide165.xml.rels><?xml version="1.0" encoding="UTF-8" standalone="yes"?>
<Relationships xmlns="http://schemas.openxmlformats.org/package/2006/relationships"><Relationship Id="rId2" Type="http://schemas.openxmlformats.org/officeDocument/2006/relationships/image" Target="../media/image146.jpg"/><Relationship Id="rId1" Type="http://schemas.openxmlformats.org/officeDocument/2006/relationships/slideLayout" Target="../slideLayouts/slideLayout11.xml"/></Relationships>
</file>

<file path=ppt/slides/_rels/slide166.xml.rels><?xml version="1.0" encoding="UTF-8" standalone="yes"?>
<Relationships xmlns="http://schemas.openxmlformats.org/package/2006/relationships"><Relationship Id="rId2" Type="http://schemas.openxmlformats.org/officeDocument/2006/relationships/image" Target="../media/image147.jpg"/><Relationship Id="rId1" Type="http://schemas.openxmlformats.org/officeDocument/2006/relationships/slideLayout" Target="../slideLayouts/slideLayout11.xml"/></Relationships>
</file>

<file path=ppt/slides/_rels/slide167.xml.rels><?xml version="1.0" encoding="UTF-8" standalone="yes"?>
<Relationships xmlns="http://schemas.openxmlformats.org/package/2006/relationships"><Relationship Id="rId3" Type="http://schemas.openxmlformats.org/officeDocument/2006/relationships/image" Target="../media/image148.jpg"/><Relationship Id="rId2" Type="http://schemas.openxmlformats.org/officeDocument/2006/relationships/hyperlink" Target="http://www.slideshare.net/p3infotech_solutions/python-programming-essentials-m22-file-opera" TargetMode="External"/><Relationship Id="rId1" Type="http://schemas.openxmlformats.org/officeDocument/2006/relationships/slideLayout" Target="../slideLayouts/slideLayout11.xml"/></Relationships>
</file>

<file path=ppt/slides/_rels/slide168.xml.rels><?xml version="1.0" encoding="UTF-8" standalone="yes"?>
<Relationships xmlns="http://schemas.openxmlformats.org/package/2006/relationships"><Relationship Id="rId2" Type="http://schemas.openxmlformats.org/officeDocument/2006/relationships/image" Target="../media/image149.jpg"/><Relationship Id="rId1" Type="http://schemas.openxmlformats.org/officeDocument/2006/relationships/slideLayout" Target="../slideLayouts/slideLayout11.xml"/></Relationships>
</file>

<file path=ppt/slides/_rels/slide169.xml.rels><?xml version="1.0" encoding="UTF-8" standalone="yes"?>
<Relationships xmlns="http://schemas.openxmlformats.org/package/2006/relationships"><Relationship Id="rId2" Type="http://schemas.openxmlformats.org/officeDocument/2006/relationships/image" Target="../media/image150.jpg"/><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11.xml"/></Relationships>
</file>

<file path=ppt/slides/_rels/slide170.xml.rels><?xml version="1.0" encoding="UTF-8" standalone="yes"?>
<Relationships xmlns="http://schemas.openxmlformats.org/package/2006/relationships"><Relationship Id="rId2" Type="http://schemas.openxmlformats.org/officeDocument/2006/relationships/image" Target="../media/image151.jpg"/><Relationship Id="rId1" Type="http://schemas.openxmlformats.org/officeDocument/2006/relationships/slideLayout" Target="../slideLayouts/slideLayout11.xml"/></Relationships>
</file>

<file path=ppt/slides/_rels/slide171.xml.rels><?xml version="1.0" encoding="UTF-8" standalone="yes"?>
<Relationships xmlns="http://schemas.openxmlformats.org/package/2006/relationships"><Relationship Id="rId2" Type="http://schemas.openxmlformats.org/officeDocument/2006/relationships/image" Target="../media/image152.jpg"/><Relationship Id="rId1" Type="http://schemas.openxmlformats.org/officeDocument/2006/relationships/slideLayout" Target="../slideLayouts/slideLayout11.xml"/></Relationships>
</file>

<file path=ppt/slides/_rels/slide172.xml.rels><?xml version="1.0" encoding="UTF-8" standalone="yes"?>
<Relationships xmlns="http://schemas.openxmlformats.org/package/2006/relationships"><Relationship Id="rId2" Type="http://schemas.openxmlformats.org/officeDocument/2006/relationships/image" Target="../media/image153.jpg"/><Relationship Id="rId1" Type="http://schemas.openxmlformats.org/officeDocument/2006/relationships/slideLayout" Target="../slideLayouts/slideLayout11.xml"/></Relationships>
</file>

<file path=ppt/slides/_rels/slide173.xml.rels><?xml version="1.0" encoding="UTF-8" standalone="yes"?>
<Relationships xmlns="http://schemas.openxmlformats.org/package/2006/relationships"><Relationship Id="rId3" Type="http://schemas.openxmlformats.org/officeDocument/2006/relationships/hyperlink" Target="http://www.techbeamers.com/python-copy-file/" TargetMode="External"/><Relationship Id="rId2" Type="http://schemas.openxmlformats.org/officeDocument/2006/relationships/image" Target="../media/image154.jpg"/><Relationship Id="rId1" Type="http://schemas.openxmlformats.org/officeDocument/2006/relationships/slideLayout" Target="../slideLayouts/slideLayout11.xml"/></Relationships>
</file>

<file path=ppt/slides/_rels/slide174.xml.rels><?xml version="1.0" encoding="UTF-8" standalone="yes"?>
<Relationships xmlns="http://schemas.openxmlformats.org/package/2006/relationships"><Relationship Id="rId2" Type="http://schemas.openxmlformats.org/officeDocument/2006/relationships/image" Target="../media/image155.jpg"/><Relationship Id="rId1" Type="http://schemas.openxmlformats.org/officeDocument/2006/relationships/slideLayout" Target="../slideLayouts/slideLayout14.xml"/></Relationships>
</file>

<file path=ppt/slides/_rels/slide175.xml.rels><?xml version="1.0" encoding="UTF-8" standalone="yes"?>
<Relationships xmlns="http://schemas.openxmlformats.org/package/2006/relationships"><Relationship Id="rId2" Type="http://schemas.openxmlformats.org/officeDocument/2006/relationships/image" Target="../media/image155.jpg"/><Relationship Id="rId1" Type="http://schemas.openxmlformats.org/officeDocument/2006/relationships/slideLayout" Target="../slideLayouts/slideLayout11.xml"/></Relationships>
</file>

<file path=ppt/slides/_rels/slide176.xml.rels><?xml version="1.0" encoding="UTF-8" standalone="yes"?>
<Relationships xmlns="http://schemas.openxmlformats.org/package/2006/relationships"><Relationship Id="rId2" Type="http://schemas.openxmlformats.org/officeDocument/2006/relationships/image" Target="../media/image156.jpg"/><Relationship Id="rId1" Type="http://schemas.openxmlformats.org/officeDocument/2006/relationships/slideLayout" Target="../slideLayouts/slideLayout11.xml"/></Relationships>
</file>

<file path=ppt/slides/_rels/slide177.xml.rels><?xml version="1.0" encoding="UTF-8" standalone="yes"?>
<Relationships xmlns="http://schemas.openxmlformats.org/package/2006/relationships"><Relationship Id="rId3" Type="http://schemas.openxmlformats.org/officeDocument/2006/relationships/image" Target="../media/image156.jpg"/><Relationship Id="rId2" Type="http://schemas.openxmlformats.org/officeDocument/2006/relationships/image" Target="../media/image157.jpg"/><Relationship Id="rId1" Type="http://schemas.openxmlformats.org/officeDocument/2006/relationships/slideLayout" Target="../slideLayouts/slideLayout10.xml"/></Relationships>
</file>

<file path=ppt/slides/_rels/slide178.xml.rels><?xml version="1.0" encoding="UTF-8" standalone="yes"?>
<Relationships xmlns="http://schemas.openxmlformats.org/package/2006/relationships"><Relationship Id="rId2" Type="http://schemas.openxmlformats.org/officeDocument/2006/relationships/image" Target="../media/image158.jpg"/><Relationship Id="rId1" Type="http://schemas.openxmlformats.org/officeDocument/2006/relationships/slideLayout" Target="../slideLayouts/slideLayout11.xml"/></Relationships>
</file>

<file path=ppt/slides/_rels/slide179.xml.rels><?xml version="1.0" encoding="UTF-8" standalone="yes"?>
<Relationships xmlns="http://schemas.openxmlformats.org/package/2006/relationships"><Relationship Id="rId2" Type="http://schemas.openxmlformats.org/officeDocument/2006/relationships/image" Target="../media/image159.jpg"/><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11.xml"/></Relationships>
</file>

<file path=ppt/slides/_rels/slide180.xml.rels><?xml version="1.0" encoding="UTF-8" standalone="yes"?>
<Relationships xmlns="http://schemas.openxmlformats.org/package/2006/relationships"><Relationship Id="rId2" Type="http://schemas.openxmlformats.org/officeDocument/2006/relationships/image" Target="../media/image160.jpg"/><Relationship Id="rId1" Type="http://schemas.openxmlformats.org/officeDocument/2006/relationships/slideLayout" Target="../slideLayouts/slideLayout11.xml"/></Relationships>
</file>

<file path=ppt/slides/_rels/slide181.xml.rels><?xml version="1.0" encoding="UTF-8" standalone="yes"?>
<Relationships xmlns="http://schemas.openxmlformats.org/package/2006/relationships"><Relationship Id="rId2" Type="http://schemas.openxmlformats.org/officeDocument/2006/relationships/image" Target="../media/image161.jpg"/><Relationship Id="rId1" Type="http://schemas.openxmlformats.org/officeDocument/2006/relationships/slideLayout" Target="../slideLayouts/slideLayout11.xml"/></Relationships>
</file>

<file path=ppt/slides/_rels/slide182.xml.rels><?xml version="1.0" encoding="UTF-8" standalone="yes"?>
<Relationships xmlns="http://schemas.openxmlformats.org/package/2006/relationships"><Relationship Id="rId2" Type="http://schemas.openxmlformats.org/officeDocument/2006/relationships/image" Target="../media/image162.jpg"/><Relationship Id="rId1" Type="http://schemas.openxmlformats.org/officeDocument/2006/relationships/slideLayout" Target="../slideLayouts/slideLayout11.xml"/></Relationships>
</file>

<file path=ppt/slides/_rels/slide183.xml.rels><?xml version="1.0" encoding="UTF-8" standalone="yes"?>
<Relationships xmlns="http://schemas.openxmlformats.org/package/2006/relationships"><Relationship Id="rId2" Type="http://schemas.openxmlformats.org/officeDocument/2006/relationships/image" Target="../media/image156.jpg"/><Relationship Id="rId1" Type="http://schemas.openxmlformats.org/officeDocument/2006/relationships/slideLayout" Target="../slideLayouts/slideLayout11.xml"/></Relationships>
</file>

<file path=ppt/slides/_rels/slide184.xml.rels><?xml version="1.0" encoding="UTF-8" standalone="yes"?>
<Relationships xmlns="http://schemas.openxmlformats.org/package/2006/relationships"><Relationship Id="rId2" Type="http://schemas.openxmlformats.org/officeDocument/2006/relationships/image" Target="../media/image163.jpeg"/><Relationship Id="rId1" Type="http://schemas.openxmlformats.org/officeDocument/2006/relationships/slideLayout" Target="../slideLayouts/slideLayout11.xml"/></Relationships>
</file>

<file path=ppt/slides/_rels/slide185.xml.rels><?xml version="1.0" encoding="UTF-8" standalone="yes"?>
<Relationships xmlns="http://schemas.openxmlformats.org/package/2006/relationships"><Relationship Id="rId2" Type="http://schemas.openxmlformats.org/officeDocument/2006/relationships/image" Target="../media/image163.jpeg"/><Relationship Id="rId1" Type="http://schemas.openxmlformats.org/officeDocument/2006/relationships/slideLayout" Target="../slideLayouts/slideLayout11.xml"/></Relationships>
</file>

<file path=ppt/slides/_rels/slide186.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11.xml"/></Relationships>
</file>

<file path=ppt/slides/_rels/slide187.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11.xml"/></Relationships>
</file>

<file path=ppt/slides/_rels/slide188.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11.xml"/></Relationships>
</file>

<file path=ppt/slides/_rels/slide189.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11.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91.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11.xml"/></Relationships>
</file>

<file path=ppt/slides/_rels/slide192.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11.xml"/></Relationships>
</file>

<file path=ppt/slides/_rels/slide193.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11.xml"/></Relationships>
</file>

<file path=ppt/slides/_rels/slide194.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11.xml"/></Relationships>
</file>

<file path=ppt/slides/_rels/slide195.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11.xml"/></Relationships>
</file>

<file path=ppt/slides/_rels/slide196.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11.xml"/></Relationships>
</file>

<file path=ppt/slides/_rels/slide197.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11.xml"/></Relationships>
</file>

<file path=ppt/slides/_rels/slide198.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11.xml"/></Relationships>
</file>

<file path=ppt/slides/_rels/slide199.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11.xml"/></Relationships>
</file>

<file path=ppt/slides/_rels/slide200.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11.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0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3.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11.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05.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11.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09.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11.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16.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11.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11.xml"/></Relationships>
</file>

<file path=ppt/slides/_rels/slide220.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11.xml"/></Relationships>
</file>

<file path=ppt/slides/_rels/slide221.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11.xml"/></Relationships>
</file>

<file path=ppt/slides/_rels/slide222.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11.xml"/></Relationships>
</file>

<file path=ppt/slides/_rels/slide223.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11.xml"/></Relationships>
</file>

<file path=ppt/slides/_rels/slide224.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image" Target="../media/image186.png"/><Relationship Id="rId1" Type="http://schemas.openxmlformats.org/officeDocument/2006/relationships/slideLayout" Target="../slideLayouts/slideLayout11.xml"/></Relationships>
</file>

<file path=ppt/slides/_rels/slide225.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11.xml"/></Relationships>
</file>

<file path=ppt/slides/_rels/slide226.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image" Target="../media/image190.png"/><Relationship Id="rId1" Type="http://schemas.openxmlformats.org/officeDocument/2006/relationships/slideLayout" Target="../slideLayouts/slideLayout11.xml"/></Relationships>
</file>

<file path=ppt/slides/_rels/slide227.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image" Target="../media/image192.png"/><Relationship Id="rId1" Type="http://schemas.openxmlformats.org/officeDocument/2006/relationships/slideLayout" Target="../slideLayouts/slideLayout11.xml"/></Relationships>
</file>

<file path=ppt/slides/_rels/slide228.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image" Target="../media/image194.png"/><Relationship Id="rId1" Type="http://schemas.openxmlformats.org/officeDocument/2006/relationships/slideLayout" Target="../slideLayouts/slideLayout11.xml"/></Relationships>
</file>

<file path=ppt/slides/_rels/slide229.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image" Target="../media/image196.png"/><Relationship Id="rId1" Type="http://schemas.openxmlformats.org/officeDocument/2006/relationships/slideLayout" Target="../slideLayouts/slideLayout11.xml"/><Relationship Id="rId4" Type="http://schemas.openxmlformats.org/officeDocument/2006/relationships/image" Target="../media/image198.png"/></Relationships>
</file>

<file path=ppt/slides/_rels/slide23.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11.xml"/></Relationships>
</file>

<file path=ppt/slides/_rels/slide230.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image" Target="../media/image199.png"/><Relationship Id="rId1" Type="http://schemas.openxmlformats.org/officeDocument/2006/relationships/slideLayout" Target="../slideLayouts/slideLayout11.xml"/></Relationships>
</file>

<file path=ppt/slides/_rels/slide231.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11.xml"/></Relationships>
</file>

<file path=ppt/slides/_rels/slide232.xml.rels><?xml version="1.0" encoding="UTF-8" standalone="yes"?>
<Relationships xmlns="http://schemas.openxmlformats.org/package/2006/relationships"><Relationship Id="rId3" Type="http://schemas.openxmlformats.org/officeDocument/2006/relationships/image" Target="../media/image202.jpeg"/><Relationship Id="rId2" Type="http://schemas.openxmlformats.org/officeDocument/2006/relationships/hyperlink" Target="http://www.djangoproject.com/" TargetMode="External"/><Relationship Id="rId1" Type="http://schemas.openxmlformats.org/officeDocument/2006/relationships/slideLayout" Target="../slideLayouts/slideLayout11.xml"/></Relationships>
</file>

<file path=ppt/slides/_rels/slide233.xml.rels><?xml version="1.0" encoding="UTF-8" standalone="yes"?>
<Relationships xmlns="http://schemas.openxmlformats.org/package/2006/relationships"><Relationship Id="rId2" Type="http://schemas.openxmlformats.org/officeDocument/2006/relationships/image" Target="../media/image203.png"/><Relationship Id="rId1" Type="http://schemas.openxmlformats.org/officeDocument/2006/relationships/slideLayout" Target="../slideLayouts/slideLayout11.xml"/></Relationships>
</file>

<file path=ppt/slides/_rels/slide234.xml.rels><?xml version="1.0" encoding="UTF-8" standalone="yes"?>
<Relationships xmlns="http://schemas.openxmlformats.org/package/2006/relationships"><Relationship Id="rId2" Type="http://schemas.openxmlformats.org/officeDocument/2006/relationships/image" Target="../media/image203.png"/><Relationship Id="rId1" Type="http://schemas.openxmlformats.org/officeDocument/2006/relationships/slideLayout" Target="../slideLayouts/slideLayout11.xml"/></Relationships>
</file>

<file path=ppt/slides/_rels/slide235.xml.rels><?xml version="1.0" encoding="UTF-8" standalone="yes"?>
<Relationships xmlns="http://schemas.openxmlformats.org/package/2006/relationships"><Relationship Id="rId2" Type="http://schemas.openxmlformats.org/officeDocument/2006/relationships/image" Target="../media/image203.png"/><Relationship Id="rId1" Type="http://schemas.openxmlformats.org/officeDocument/2006/relationships/slideLayout" Target="../slideLayouts/slideLayout11.xml"/></Relationships>
</file>

<file path=ppt/slides/_rels/slide236.xml.rels><?xml version="1.0" encoding="UTF-8" standalone="yes"?>
<Relationships xmlns="http://schemas.openxmlformats.org/package/2006/relationships"><Relationship Id="rId2" Type="http://schemas.openxmlformats.org/officeDocument/2006/relationships/image" Target="../media/image204.png"/><Relationship Id="rId1" Type="http://schemas.openxmlformats.org/officeDocument/2006/relationships/slideLayout" Target="../slideLayouts/slideLayout11.xml"/></Relationships>
</file>

<file path=ppt/slides/_rels/slide237.xml.rels><?xml version="1.0" encoding="UTF-8" standalone="yes"?>
<Relationships xmlns="http://schemas.openxmlformats.org/package/2006/relationships"><Relationship Id="rId2" Type="http://schemas.openxmlformats.org/officeDocument/2006/relationships/image" Target="../media/image205.png"/><Relationship Id="rId1" Type="http://schemas.openxmlformats.org/officeDocument/2006/relationships/slideLayout" Target="../slideLayouts/slideLayout11.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4.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11.xml"/></Relationships>
</file>

<file path=ppt/slides/_rels/slide242.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243.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2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11.xml"/></Relationships>
</file>

<file path=ppt/slides/_rels/slide245.xml.rels><?xml version="1.0" encoding="UTF-8" standalone="yes"?>
<Relationships xmlns="http://schemas.openxmlformats.org/package/2006/relationships"><Relationship Id="rId2" Type="http://schemas.openxmlformats.org/officeDocument/2006/relationships/image" Target="../media/image208.png"/><Relationship Id="rId1" Type="http://schemas.openxmlformats.org/officeDocument/2006/relationships/slideLayout" Target="../slideLayouts/slideLayout11.xml"/></Relationships>
</file>

<file path=ppt/slides/_rels/slide2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11.xml"/><Relationship Id="rId4" Type="http://schemas.openxmlformats.org/officeDocument/2006/relationships/image" Target="../media/image209.png"/></Relationships>
</file>

<file path=ppt/slides/_rels/slide247.xml.rels><?xml version="1.0" encoding="UTF-8" standalone="yes"?>
<Relationships xmlns="http://schemas.openxmlformats.org/package/2006/relationships"><Relationship Id="rId2" Type="http://schemas.openxmlformats.org/officeDocument/2006/relationships/image" Target="../media/image210.png"/><Relationship Id="rId1" Type="http://schemas.openxmlformats.org/officeDocument/2006/relationships/slideLayout" Target="../slideLayouts/slideLayout11.xml"/></Relationships>
</file>

<file path=ppt/slides/_rels/slide24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11.xml"/><Relationship Id="rId4" Type="http://schemas.openxmlformats.org/officeDocument/2006/relationships/image" Target="../media/image210.png"/></Relationships>
</file>

<file path=ppt/slides/_rels/slide24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1.xml"/></Relationships>
</file>

<file path=ppt/slides/_rels/slide25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11.xml"/></Relationships>
</file>

<file path=ppt/slides/_rels/slide25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11.xml"/><Relationship Id="rId5" Type="http://schemas.openxmlformats.org/officeDocument/2006/relationships/image" Target="../media/image211.png"/><Relationship Id="rId4" Type="http://schemas.openxmlformats.org/officeDocument/2006/relationships/hyperlink" Target="https://www.python.org/downloads/" TargetMode="External"/></Relationships>
</file>

<file path=ppt/slides/_rels/slide25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11.xml"/><Relationship Id="rId4" Type="http://schemas.openxmlformats.org/officeDocument/2006/relationships/image" Target="../media/image212.png"/></Relationships>
</file>

<file path=ppt/slides/_rels/slide25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11.xml"/><Relationship Id="rId4" Type="http://schemas.openxmlformats.org/officeDocument/2006/relationships/image" Target="../media/image213.png"/></Relationships>
</file>

<file path=ppt/slides/_rels/slide25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11.xml"/><Relationship Id="rId4" Type="http://schemas.openxmlformats.org/officeDocument/2006/relationships/image" Target="../media/image214.png"/></Relationships>
</file>

<file path=ppt/slides/_rels/slide25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11.xml"/><Relationship Id="rId5" Type="http://schemas.openxmlformats.org/officeDocument/2006/relationships/image" Target="../media/image216.png"/><Relationship Id="rId4" Type="http://schemas.openxmlformats.org/officeDocument/2006/relationships/image" Target="../media/image215.png"/></Relationships>
</file>

<file path=ppt/slides/_rels/slide25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11.xml"/><Relationship Id="rId4" Type="http://schemas.openxmlformats.org/officeDocument/2006/relationships/image" Target="../media/image217.png"/></Relationships>
</file>

<file path=ppt/slides/_rels/slide25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11.xml"/><Relationship Id="rId4" Type="http://schemas.openxmlformats.org/officeDocument/2006/relationships/image" Target="../media/image218.png"/></Relationships>
</file>

<file path=ppt/slides/_rels/slide25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11.xml"/><Relationship Id="rId4" Type="http://schemas.openxmlformats.org/officeDocument/2006/relationships/image" Target="../media/image219.png"/></Relationships>
</file>

<file path=ppt/slides/_rels/slide25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11.xml"/><Relationship Id="rId5" Type="http://schemas.openxmlformats.org/officeDocument/2006/relationships/image" Target="../media/image221.png"/><Relationship Id="rId4" Type="http://schemas.openxmlformats.org/officeDocument/2006/relationships/image" Target="../media/image220.png"/></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1.xml"/></Relationships>
</file>

<file path=ppt/slides/_rels/slide26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11.xml"/><Relationship Id="rId5" Type="http://schemas.openxmlformats.org/officeDocument/2006/relationships/image" Target="../media/image223.png"/><Relationship Id="rId4" Type="http://schemas.openxmlformats.org/officeDocument/2006/relationships/image" Target="../media/image222.png"/></Relationships>
</file>

<file path=ppt/slides/_rels/slide26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11.xml"/><Relationship Id="rId4" Type="http://schemas.openxmlformats.org/officeDocument/2006/relationships/image" Target="../media/image224.png"/></Relationships>
</file>

<file path=ppt/slides/_rels/slide26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11.xml"/><Relationship Id="rId4" Type="http://schemas.openxmlformats.org/officeDocument/2006/relationships/image" Target="../media/image225.png"/></Relationships>
</file>

<file path=ppt/slides/_rels/slide26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11.xml"/></Relationships>
</file>

<file path=ppt/slides/_rels/slide26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11.xml"/></Relationships>
</file>

<file path=ppt/slides/_rels/slide26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11.xml"/></Relationships>
</file>

<file path=ppt/slides/_rels/slide26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11.xml"/></Relationships>
</file>

<file path=ppt/slides/_rels/slide26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11.xml"/></Relationships>
</file>

<file path=ppt/slides/_rels/slide26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xml"/><Relationship Id="rId1" Type="http://schemas.openxmlformats.org/officeDocument/2006/relationships/slideLayout" Target="../slideLayouts/slideLayout11.xml"/><Relationship Id="rId4" Type="http://schemas.openxmlformats.org/officeDocument/2006/relationships/image" Target="../media/image3.png"/></Relationships>
</file>

<file path=ppt/slides/_rels/slide26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6.xml"/><Relationship Id="rId1" Type="http://schemas.openxmlformats.org/officeDocument/2006/relationships/slideLayout" Target="../slideLayouts/slideLayout11.xml"/><Relationship Id="rId4" Type="http://schemas.openxmlformats.org/officeDocument/2006/relationships/image" Target="../media/image3.png"/></Relationships>
</file>

<file path=ppt/slides/_rels/slide27.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11.xml"/></Relationships>
</file>

<file path=ppt/slides/_rels/slide27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7.xml"/><Relationship Id="rId1" Type="http://schemas.openxmlformats.org/officeDocument/2006/relationships/slideLayout" Target="../slideLayouts/slideLayout11.xml"/><Relationship Id="rId4" Type="http://schemas.openxmlformats.org/officeDocument/2006/relationships/image" Target="../media/image3.png"/></Relationships>
</file>

<file path=ppt/slides/_rels/slide27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8.xml"/><Relationship Id="rId1" Type="http://schemas.openxmlformats.org/officeDocument/2006/relationships/slideLayout" Target="../slideLayouts/slideLayout11.xml"/><Relationship Id="rId4" Type="http://schemas.openxmlformats.org/officeDocument/2006/relationships/image" Target="../media/image3.png"/></Relationships>
</file>

<file path=ppt/slides/_rels/slide27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9.xml"/><Relationship Id="rId1" Type="http://schemas.openxmlformats.org/officeDocument/2006/relationships/slideLayout" Target="../slideLayouts/slideLayout11.xml"/><Relationship Id="rId4" Type="http://schemas.openxmlformats.org/officeDocument/2006/relationships/image" Target="../media/image3.png"/></Relationships>
</file>

<file path=ppt/slides/_rels/slide27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0.xml"/><Relationship Id="rId1" Type="http://schemas.openxmlformats.org/officeDocument/2006/relationships/slideLayout" Target="../slideLayouts/slideLayout11.xml"/><Relationship Id="rId4" Type="http://schemas.openxmlformats.org/officeDocument/2006/relationships/image" Target="../media/image3.png"/></Relationships>
</file>

<file path=ppt/slides/_rels/slide27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1.xml"/><Relationship Id="rId1" Type="http://schemas.openxmlformats.org/officeDocument/2006/relationships/slideLayout" Target="../slideLayouts/slideLayout11.xml"/><Relationship Id="rId4" Type="http://schemas.openxmlformats.org/officeDocument/2006/relationships/image" Target="../media/image3.png"/></Relationships>
</file>

<file path=ppt/slides/_rels/slide27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2.xml"/><Relationship Id="rId1" Type="http://schemas.openxmlformats.org/officeDocument/2006/relationships/slideLayout" Target="../slideLayouts/slideLayout11.xml"/><Relationship Id="rId4" Type="http://schemas.openxmlformats.org/officeDocument/2006/relationships/image" Target="../media/image3.png"/></Relationships>
</file>

<file path=ppt/slides/_rels/slide27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3.xml"/><Relationship Id="rId1" Type="http://schemas.openxmlformats.org/officeDocument/2006/relationships/slideLayout" Target="../slideLayouts/slideLayout11.xml"/><Relationship Id="rId4" Type="http://schemas.openxmlformats.org/officeDocument/2006/relationships/image" Target="../media/image3.png"/></Relationships>
</file>

<file path=ppt/slides/_rels/slide27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4.xml"/><Relationship Id="rId1" Type="http://schemas.openxmlformats.org/officeDocument/2006/relationships/slideLayout" Target="../slideLayouts/slideLayout11.xml"/><Relationship Id="rId4" Type="http://schemas.openxmlformats.org/officeDocument/2006/relationships/image" Target="../media/image3.png"/></Relationships>
</file>

<file path=ppt/slides/_rels/slide27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5.xml"/><Relationship Id="rId1" Type="http://schemas.openxmlformats.org/officeDocument/2006/relationships/slideLayout" Target="../slideLayouts/slideLayout11.xml"/><Relationship Id="rId4" Type="http://schemas.openxmlformats.org/officeDocument/2006/relationships/image" Target="../media/image3.png"/></Relationships>
</file>

<file path=ppt/slides/_rels/slide27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6.xml"/><Relationship Id="rId1" Type="http://schemas.openxmlformats.org/officeDocument/2006/relationships/slideLayout" Target="../slideLayouts/slideLayout11.xml"/><Relationship Id="rId5" Type="http://schemas.openxmlformats.org/officeDocument/2006/relationships/image" Target="../media/image226.png"/><Relationship Id="rId4" Type="http://schemas.openxmlformats.org/officeDocument/2006/relationships/image" Target="../media/image3.png"/></Relationships>
</file>

<file path=ppt/slides/_rels/slide28.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11.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7.xml"/><Relationship Id="rId1" Type="http://schemas.openxmlformats.org/officeDocument/2006/relationships/slideLayout" Target="../slideLayouts/slideLayout11.xml"/><Relationship Id="rId4" Type="http://schemas.openxmlformats.org/officeDocument/2006/relationships/image" Target="../media/image3.png"/></Relationships>
</file>

<file path=ppt/slides/_rels/slide28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8.xml"/><Relationship Id="rId1" Type="http://schemas.openxmlformats.org/officeDocument/2006/relationships/slideLayout" Target="../slideLayouts/slideLayout11.xml"/><Relationship Id="rId4" Type="http://schemas.openxmlformats.org/officeDocument/2006/relationships/image" Target="../media/image3.png"/></Relationships>
</file>

<file path=ppt/slides/_rels/slide28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9.xml"/><Relationship Id="rId1" Type="http://schemas.openxmlformats.org/officeDocument/2006/relationships/slideLayout" Target="../slideLayouts/slideLayout11.xml"/><Relationship Id="rId4" Type="http://schemas.openxmlformats.org/officeDocument/2006/relationships/image" Target="../media/image3.png"/></Relationships>
</file>

<file path=ppt/slides/_rels/slide28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0.xml"/><Relationship Id="rId1" Type="http://schemas.openxmlformats.org/officeDocument/2006/relationships/slideLayout" Target="../slideLayouts/slideLayout11.xml"/><Relationship Id="rId4" Type="http://schemas.openxmlformats.org/officeDocument/2006/relationships/image" Target="../media/image3.png"/></Relationships>
</file>

<file path=ppt/slides/_rels/slide28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1.xml"/><Relationship Id="rId1" Type="http://schemas.openxmlformats.org/officeDocument/2006/relationships/slideLayout" Target="../slideLayouts/slideLayout11.xml"/><Relationship Id="rId5" Type="http://schemas.openxmlformats.org/officeDocument/2006/relationships/image" Target="../media/image227.png"/><Relationship Id="rId4" Type="http://schemas.openxmlformats.org/officeDocument/2006/relationships/image" Target="../media/image3.png"/></Relationships>
</file>

<file path=ppt/slides/_rels/slide28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2.xml"/><Relationship Id="rId1" Type="http://schemas.openxmlformats.org/officeDocument/2006/relationships/slideLayout" Target="../slideLayouts/slideLayout11.xml"/><Relationship Id="rId5" Type="http://schemas.openxmlformats.org/officeDocument/2006/relationships/hyperlink" Target="https://docs.djangoproject.com/en/4.0/misc/design-philosophies/#dry" TargetMode="External"/><Relationship Id="rId4" Type="http://schemas.openxmlformats.org/officeDocument/2006/relationships/image" Target="../media/image3.png"/></Relationships>
</file>

<file path=ppt/slides/_rels/slide28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3.xml"/><Relationship Id="rId1" Type="http://schemas.openxmlformats.org/officeDocument/2006/relationships/slideLayout" Target="../slideLayouts/slideLayout11.xml"/><Relationship Id="rId4" Type="http://schemas.openxmlformats.org/officeDocument/2006/relationships/image" Target="../media/image3.png"/></Relationships>
</file>

<file path=ppt/slides/_rels/slide28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4.xml"/><Relationship Id="rId1" Type="http://schemas.openxmlformats.org/officeDocument/2006/relationships/slideLayout" Target="../slideLayouts/slideLayout11.xml"/><Relationship Id="rId4" Type="http://schemas.openxmlformats.org/officeDocument/2006/relationships/image" Target="../media/image3.png"/></Relationships>
</file>

<file path=ppt/slides/_rels/slide28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5.xml"/><Relationship Id="rId1" Type="http://schemas.openxmlformats.org/officeDocument/2006/relationships/slideLayout" Target="../slideLayouts/slideLayout11.xml"/><Relationship Id="rId4" Type="http://schemas.openxmlformats.org/officeDocument/2006/relationships/image" Target="../media/image3.png"/></Relationships>
</file>

<file path=ppt/slides/_rels/slide29.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11.xml"/></Relationships>
</file>

<file path=ppt/slides/_rels/slide29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6.xml"/><Relationship Id="rId1" Type="http://schemas.openxmlformats.org/officeDocument/2006/relationships/slideLayout" Target="../slideLayouts/slideLayout11.xml"/><Relationship Id="rId4" Type="http://schemas.openxmlformats.org/officeDocument/2006/relationships/image" Target="../media/image3.png"/></Relationships>
</file>

<file path=ppt/slides/_rels/slide29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7.xml"/><Relationship Id="rId1" Type="http://schemas.openxmlformats.org/officeDocument/2006/relationships/slideLayout" Target="../slideLayouts/slideLayout11.xml"/><Relationship Id="rId4" Type="http://schemas.openxmlformats.org/officeDocument/2006/relationships/image" Target="../media/image3.png"/></Relationships>
</file>

<file path=ppt/slides/_rels/slide29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8.xml"/><Relationship Id="rId1" Type="http://schemas.openxmlformats.org/officeDocument/2006/relationships/slideLayout" Target="../slideLayouts/slideLayout11.xml"/><Relationship Id="rId4" Type="http://schemas.openxmlformats.org/officeDocument/2006/relationships/image" Target="../media/image3.png"/></Relationships>
</file>

<file path=ppt/slides/_rels/slide29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9.xml"/><Relationship Id="rId1" Type="http://schemas.openxmlformats.org/officeDocument/2006/relationships/slideLayout" Target="../slideLayouts/slideLayout11.xml"/><Relationship Id="rId4" Type="http://schemas.openxmlformats.org/officeDocument/2006/relationships/image" Target="../media/image3.png"/></Relationships>
</file>

<file path=ppt/slides/_rels/slide29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0.xml"/><Relationship Id="rId1" Type="http://schemas.openxmlformats.org/officeDocument/2006/relationships/slideLayout" Target="../slideLayouts/slideLayout11.xml"/><Relationship Id="rId4" Type="http://schemas.openxmlformats.org/officeDocument/2006/relationships/image" Target="../media/image3.png"/></Relationships>
</file>

<file path=ppt/slides/_rels/slide29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1.xml"/><Relationship Id="rId1" Type="http://schemas.openxmlformats.org/officeDocument/2006/relationships/slideLayout" Target="../slideLayouts/slideLayout11.xml"/><Relationship Id="rId4" Type="http://schemas.openxmlformats.org/officeDocument/2006/relationships/image" Target="../media/image3.png"/></Relationships>
</file>

<file path=ppt/slides/_rels/slide29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2.xml"/><Relationship Id="rId1" Type="http://schemas.openxmlformats.org/officeDocument/2006/relationships/slideLayout" Target="../slideLayouts/slideLayout11.xml"/><Relationship Id="rId4" Type="http://schemas.openxmlformats.org/officeDocument/2006/relationships/image" Target="../media/image3.png"/></Relationships>
</file>

<file path=ppt/slides/_rels/slide29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3.xml"/><Relationship Id="rId1" Type="http://schemas.openxmlformats.org/officeDocument/2006/relationships/slideLayout" Target="../slideLayouts/slideLayout11.xml"/><Relationship Id="rId4" Type="http://schemas.openxmlformats.org/officeDocument/2006/relationships/image" Target="../media/image3.png"/></Relationships>
</file>

<file path=ppt/slides/_rels/slide29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4.xml"/><Relationship Id="rId1" Type="http://schemas.openxmlformats.org/officeDocument/2006/relationships/slideLayout" Target="../slideLayouts/slideLayout11.xml"/><Relationship Id="rId4" Type="http://schemas.openxmlformats.org/officeDocument/2006/relationships/image" Target="../media/image3.png"/></Relationships>
</file>

<file path=ppt/slides/_rels/slide29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5.xml"/><Relationship Id="rId1" Type="http://schemas.openxmlformats.org/officeDocument/2006/relationships/slideLayout" Target="../slideLayouts/slideLayout11.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11.xml"/></Relationships>
</file>

<file path=ppt/slides/_rels/slide30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6.xml"/><Relationship Id="rId1" Type="http://schemas.openxmlformats.org/officeDocument/2006/relationships/slideLayout" Target="../slideLayouts/slideLayout11.xml"/><Relationship Id="rId4" Type="http://schemas.openxmlformats.org/officeDocument/2006/relationships/image" Target="../media/image3.png"/></Relationships>
</file>

<file path=ppt/slides/_rels/slide30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7.xml"/><Relationship Id="rId1" Type="http://schemas.openxmlformats.org/officeDocument/2006/relationships/slideLayout" Target="../slideLayouts/slideLayout11.xml"/><Relationship Id="rId5" Type="http://schemas.openxmlformats.org/officeDocument/2006/relationships/hyperlink" Target="https://docs.djangoproject.com/en/4.0/intro/tutorial02/" TargetMode="External"/><Relationship Id="rId4" Type="http://schemas.openxmlformats.org/officeDocument/2006/relationships/image" Target="../media/image3.png"/></Relationships>
</file>

<file path=ppt/slides/_rels/slide30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8.xml"/><Relationship Id="rId1" Type="http://schemas.openxmlformats.org/officeDocument/2006/relationships/slideLayout" Target="../slideLayouts/slideLayout11.xml"/><Relationship Id="rId4" Type="http://schemas.openxmlformats.org/officeDocument/2006/relationships/image" Target="../media/image3.png"/></Relationships>
</file>

<file path=ppt/slides/_rels/slide30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9.xml"/><Relationship Id="rId1" Type="http://schemas.openxmlformats.org/officeDocument/2006/relationships/slideLayout" Target="../slideLayouts/slideLayout11.xml"/><Relationship Id="rId4" Type="http://schemas.openxmlformats.org/officeDocument/2006/relationships/image" Target="../media/image3.png"/></Relationships>
</file>

<file path=ppt/slides/_rels/slide30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0.xml"/><Relationship Id="rId1" Type="http://schemas.openxmlformats.org/officeDocument/2006/relationships/slideLayout" Target="../slideLayouts/slideLayout11.xml"/><Relationship Id="rId4" Type="http://schemas.openxmlformats.org/officeDocument/2006/relationships/image" Target="../media/image3.png"/></Relationships>
</file>

<file path=ppt/slides/_rels/slide30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1.xml"/><Relationship Id="rId1" Type="http://schemas.openxmlformats.org/officeDocument/2006/relationships/slideLayout" Target="../slideLayouts/slideLayout11.xml"/><Relationship Id="rId4" Type="http://schemas.openxmlformats.org/officeDocument/2006/relationships/image" Target="../media/image3.png"/></Relationships>
</file>

<file path=ppt/slides/_rels/slide30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2.xml"/><Relationship Id="rId1" Type="http://schemas.openxmlformats.org/officeDocument/2006/relationships/slideLayout" Target="../slideLayouts/slideLayout11.xml"/><Relationship Id="rId4" Type="http://schemas.openxmlformats.org/officeDocument/2006/relationships/image" Target="../media/image3.png"/></Relationships>
</file>

<file path=ppt/slides/_rels/slide30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3.xml"/><Relationship Id="rId1" Type="http://schemas.openxmlformats.org/officeDocument/2006/relationships/slideLayout" Target="../slideLayouts/slideLayout11.xml"/><Relationship Id="rId4" Type="http://schemas.openxmlformats.org/officeDocument/2006/relationships/image" Target="../media/image3.png"/></Relationships>
</file>

<file path=ppt/slides/_rels/slide30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4.xml"/><Relationship Id="rId1" Type="http://schemas.openxmlformats.org/officeDocument/2006/relationships/slideLayout" Target="../slideLayouts/slideLayout11.xml"/><Relationship Id="rId4" Type="http://schemas.openxmlformats.org/officeDocument/2006/relationships/image" Target="../media/image3.png"/></Relationships>
</file>

<file path=ppt/slides/_rels/slide30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5.xml"/><Relationship Id="rId1" Type="http://schemas.openxmlformats.org/officeDocument/2006/relationships/slideLayout" Target="../slideLayouts/slideLayout11.xml"/><Relationship Id="rId4" Type="http://schemas.openxmlformats.org/officeDocument/2006/relationships/image" Target="../media/image3.png"/></Relationships>
</file>

<file path=ppt/slides/_rels/slide31.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11.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6.xml"/><Relationship Id="rId1" Type="http://schemas.openxmlformats.org/officeDocument/2006/relationships/slideLayout" Target="../slideLayouts/slideLayout11.xml"/><Relationship Id="rId4" Type="http://schemas.openxmlformats.org/officeDocument/2006/relationships/image" Target="../media/image3.png"/></Relationships>
</file>

<file path=ppt/slides/_rels/slide31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7.xml"/><Relationship Id="rId1" Type="http://schemas.openxmlformats.org/officeDocument/2006/relationships/slideLayout" Target="../slideLayouts/slideLayout11.xml"/><Relationship Id="rId4" Type="http://schemas.openxmlformats.org/officeDocument/2006/relationships/image" Target="../media/image3.png"/></Relationships>
</file>

<file path=ppt/slides/_rels/slide31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8.xml"/><Relationship Id="rId1" Type="http://schemas.openxmlformats.org/officeDocument/2006/relationships/slideLayout" Target="../slideLayouts/slideLayout11.xml"/><Relationship Id="rId5" Type="http://schemas.openxmlformats.org/officeDocument/2006/relationships/image" Target="../media/image228.png"/><Relationship Id="rId4" Type="http://schemas.openxmlformats.org/officeDocument/2006/relationships/image" Target="../media/image3.png"/></Relationships>
</file>

<file path=ppt/slides/_rels/slide31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9.xml"/><Relationship Id="rId1" Type="http://schemas.openxmlformats.org/officeDocument/2006/relationships/slideLayout" Target="../slideLayouts/slideLayout11.xml"/><Relationship Id="rId5" Type="http://schemas.openxmlformats.org/officeDocument/2006/relationships/image" Target="../media/image229.tmp"/><Relationship Id="rId4" Type="http://schemas.openxmlformats.org/officeDocument/2006/relationships/image" Target="../media/image3.png"/></Relationships>
</file>

<file path=ppt/slides/_rels/slide31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0.xml"/><Relationship Id="rId1" Type="http://schemas.openxmlformats.org/officeDocument/2006/relationships/slideLayout" Target="../slideLayouts/slideLayout11.xml"/><Relationship Id="rId4" Type="http://schemas.openxmlformats.org/officeDocument/2006/relationships/image" Target="../media/image3.png"/></Relationships>
</file>

<file path=ppt/slides/_rels/slide31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1.xml"/><Relationship Id="rId1" Type="http://schemas.openxmlformats.org/officeDocument/2006/relationships/slideLayout" Target="../slideLayouts/slideLayout11.xml"/><Relationship Id="rId5" Type="http://schemas.openxmlformats.org/officeDocument/2006/relationships/image" Target="../media/image230.tmp"/><Relationship Id="rId4" Type="http://schemas.openxmlformats.org/officeDocument/2006/relationships/image" Target="../media/image3.png"/></Relationships>
</file>

<file path=ppt/slides/_rels/slide31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2.xml"/><Relationship Id="rId1" Type="http://schemas.openxmlformats.org/officeDocument/2006/relationships/slideLayout" Target="../slideLayouts/slideLayout11.xml"/><Relationship Id="rId5" Type="http://schemas.openxmlformats.org/officeDocument/2006/relationships/image" Target="../media/image231.tmp"/><Relationship Id="rId4" Type="http://schemas.openxmlformats.org/officeDocument/2006/relationships/image" Target="../media/image3.png"/></Relationships>
</file>

<file path=ppt/slides/_rels/slide31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3.xml"/><Relationship Id="rId1" Type="http://schemas.openxmlformats.org/officeDocument/2006/relationships/slideLayout" Target="../slideLayouts/slideLayout11.xml"/><Relationship Id="rId5" Type="http://schemas.openxmlformats.org/officeDocument/2006/relationships/image" Target="../media/image232.tmp"/><Relationship Id="rId4" Type="http://schemas.openxmlformats.org/officeDocument/2006/relationships/image" Target="../media/image3.png"/></Relationships>
</file>

<file path=ppt/slides/_rels/slide31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4.xml"/><Relationship Id="rId1" Type="http://schemas.openxmlformats.org/officeDocument/2006/relationships/slideLayout" Target="../slideLayouts/slideLayout11.xml"/><Relationship Id="rId4" Type="http://schemas.openxmlformats.org/officeDocument/2006/relationships/image" Target="../media/image3.png"/></Relationships>
</file>

<file path=ppt/slides/_rels/slide32.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11.xml"/></Relationships>
</file>

<file path=ppt/slides/_rels/slide32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5.xml"/><Relationship Id="rId1" Type="http://schemas.openxmlformats.org/officeDocument/2006/relationships/slideLayout" Target="../slideLayouts/slideLayout11.xml"/><Relationship Id="rId4" Type="http://schemas.openxmlformats.org/officeDocument/2006/relationships/image" Target="../media/image3.png"/></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2.xml.rels><?xml version="1.0" encoding="UTF-8" standalone="yes"?>
<Relationships xmlns="http://schemas.openxmlformats.org/package/2006/relationships"><Relationship Id="rId3" Type="http://schemas.openxmlformats.org/officeDocument/2006/relationships/image" Target="../media/image233.jpeg"/><Relationship Id="rId2" Type="http://schemas.openxmlformats.org/officeDocument/2006/relationships/notesSlide" Target="../notesSlides/notesSlide56.xml"/><Relationship Id="rId1" Type="http://schemas.openxmlformats.org/officeDocument/2006/relationships/slideLayout" Target="../slideLayouts/slideLayout11.xml"/></Relationships>
</file>

<file path=ppt/slides/_rels/slide32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7.xml"/><Relationship Id="rId1" Type="http://schemas.openxmlformats.org/officeDocument/2006/relationships/slideLayout" Target="../slideLayouts/slideLayout11.xml"/><Relationship Id="rId4" Type="http://schemas.openxmlformats.org/officeDocument/2006/relationships/image" Target="../media/image3.png"/></Relationships>
</file>

<file path=ppt/slides/_rels/slide32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8.xml"/><Relationship Id="rId1" Type="http://schemas.openxmlformats.org/officeDocument/2006/relationships/slideLayout" Target="../slideLayouts/slideLayout11.xml"/><Relationship Id="rId4" Type="http://schemas.openxmlformats.org/officeDocument/2006/relationships/image" Target="../media/image3.png"/></Relationships>
</file>

<file path=ppt/slides/_rels/slide32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9.xml"/><Relationship Id="rId1" Type="http://schemas.openxmlformats.org/officeDocument/2006/relationships/slideLayout" Target="../slideLayouts/slideLayout11.xml"/><Relationship Id="rId4" Type="http://schemas.openxmlformats.org/officeDocument/2006/relationships/image" Target="../media/image3.png"/></Relationships>
</file>

<file path=ppt/slides/_rels/slide32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60.xml"/><Relationship Id="rId1" Type="http://schemas.openxmlformats.org/officeDocument/2006/relationships/slideLayout" Target="../slideLayouts/slideLayout11.xml"/><Relationship Id="rId6" Type="http://schemas.openxmlformats.org/officeDocument/2006/relationships/image" Target="../media/image234.png"/><Relationship Id="rId5" Type="http://schemas.openxmlformats.org/officeDocument/2006/relationships/hyperlink" Target="http://127.0.0.1:8000/" TargetMode="External"/><Relationship Id="rId4" Type="http://schemas.openxmlformats.org/officeDocument/2006/relationships/image" Target="../media/image3.png"/></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61.xml"/><Relationship Id="rId1" Type="http://schemas.openxmlformats.org/officeDocument/2006/relationships/slideLayout" Target="../slideLayouts/slideLayout11.xml"/><Relationship Id="rId4" Type="http://schemas.openxmlformats.org/officeDocument/2006/relationships/image" Target="../media/image3.png"/></Relationships>
</file>

<file path=ppt/slides/_rels/slide32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62.xml"/><Relationship Id="rId1" Type="http://schemas.openxmlformats.org/officeDocument/2006/relationships/slideLayout" Target="../slideLayouts/slideLayout11.xml"/><Relationship Id="rId4" Type="http://schemas.openxmlformats.org/officeDocument/2006/relationships/image" Target="../media/image3.png"/></Relationships>
</file>

<file path=ppt/slides/_rels/slide33.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11.xml"/></Relationships>
</file>

<file path=ppt/slides/_rels/slide33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63.xml"/><Relationship Id="rId1" Type="http://schemas.openxmlformats.org/officeDocument/2006/relationships/slideLayout" Target="../slideLayouts/slideLayout11.xml"/><Relationship Id="rId4" Type="http://schemas.openxmlformats.org/officeDocument/2006/relationships/image" Target="../media/image3.png"/></Relationships>
</file>

<file path=ppt/slides/_rels/slide33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64.xml"/><Relationship Id="rId1" Type="http://schemas.openxmlformats.org/officeDocument/2006/relationships/slideLayout" Target="../slideLayouts/slideLayout11.xml"/><Relationship Id="rId4" Type="http://schemas.openxmlformats.org/officeDocument/2006/relationships/image" Target="../media/image3.png"/></Relationships>
</file>

<file path=ppt/slides/_rels/slide33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65.xml"/><Relationship Id="rId1" Type="http://schemas.openxmlformats.org/officeDocument/2006/relationships/slideLayout" Target="../slideLayouts/slideLayout11.xml"/><Relationship Id="rId4" Type="http://schemas.openxmlformats.org/officeDocument/2006/relationships/image" Target="../media/image3.png"/></Relationships>
</file>

<file path=ppt/slides/_rels/slide33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66.xml"/><Relationship Id="rId1" Type="http://schemas.openxmlformats.org/officeDocument/2006/relationships/slideLayout" Target="../slideLayouts/slideLayout11.xml"/><Relationship Id="rId4" Type="http://schemas.openxmlformats.org/officeDocument/2006/relationships/image" Target="../media/image3.png"/></Relationships>
</file>

<file path=ppt/slides/_rels/slide33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67.xml"/><Relationship Id="rId1" Type="http://schemas.openxmlformats.org/officeDocument/2006/relationships/slideLayout" Target="../slideLayouts/slideLayout11.xml"/><Relationship Id="rId4" Type="http://schemas.openxmlformats.org/officeDocument/2006/relationships/image" Target="../media/image3.png"/></Relationships>
</file>

<file path=ppt/slides/_rels/slide33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68.xml"/><Relationship Id="rId1" Type="http://schemas.openxmlformats.org/officeDocument/2006/relationships/slideLayout" Target="../slideLayouts/slideLayout11.xml"/><Relationship Id="rId4" Type="http://schemas.openxmlformats.org/officeDocument/2006/relationships/image" Target="../media/image3.png"/></Relationships>
</file>

<file path=ppt/slides/_rels/slide33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69.xml"/><Relationship Id="rId1" Type="http://schemas.openxmlformats.org/officeDocument/2006/relationships/slideLayout" Target="../slideLayouts/slideLayout11.xml"/><Relationship Id="rId4" Type="http://schemas.openxmlformats.org/officeDocument/2006/relationships/image" Target="../media/image3.png"/></Relationships>
</file>

<file path=ppt/slides/_rels/slide33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70.xml"/><Relationship Id="rId1" Type="http://schemas.openxmlformats.org/officeDocument/2006/relationships/slideLayout" Target="../slideLayouts/slideLayout11.xml"/><Relationship Id="rId4" Type="http://schemas.openxmlformats.org/officeDocument/2006/relationships/image" Target="../media/image3.png"/></Relationships>
</file>

<file path=ppt/slides/_rels/slide33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71.xml"/><Relationship Id="rId1" Type="http://schemas.openxmlformats.org/officeDocument/2006/relationships/slideLayout" Target="../slideLayouts/slideLayout11.xml"/><Relationship Id="rId4" Type="http://schemas.openxmlformats.org/officeDocument/2006/relationships/image" Target="../media/image3.png"/></Relationships>
</file>

<file path=ppt/slides/_rels/slide33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72.xml"/><Relationship Id="rId1" Type="http://schemas.openxmlformats.org/officeDocument/2006/relationships/slideLayout" Target="../slideLayouts/slideLayout11.xml"/><Relationship Id="rId4" Type="http://schemas.openxmlformats.org/officeDocument/2006/relationships/image" Target="../media/image3.png"/></Relationships>
</file>

<file path=ppt/slides/_rels/slide34.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11.xml"/></Relationships>
</file>

<file path=ppt/slides/_rels/slide34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73.xml"/><Relationship Id="rId1" Type="http://schemas.openxmlformats.org/officeDocument/2006/relationships/slideLayout" Target="../slideLayouts/slideLayout11.xml"/><Relationship Id="rId4" Type="http://schemas.openxmlformats.org/officeDocument/2006/relationships/image" Target="../media/image3.png"/></Relationships>
</file>

<file path=ppt/slides/_rels/slide34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74.xml"/><Relationship Id="rId1" Type="http://schemas.openxmlformats.org/officeDocument/2006/relationships/slideLayout" Target="../slideLayouts/slideLayout11.xml"/><Relationship Id="rId4" Type="http://schemas.openxmlformats.org/officeDocument/2006/relationships/image" Target="../media/image3.png"/></Relationships>
</file>

<file path=ppt/slides/_rels/slide34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75.xml"/><Relationship Id="rId1" Type="http://schemas.openxmlformats.org/officeDocument/2006/relationships/slideLayout" Target="../slideLayouts/slideLayout11.xml"/><Relationship Id="rId4" Type="http://schemas.openxmlformats.org/officeDocument/2006/relationships/image" Target="../media/image3.png"/></Relationships>
</file>

<file path=ppt/slides/_rels/slide34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76.xml"/><Relationship Id="rId1" Type="http://schemas.openxmlformats.org/officeDocument/2006/relationships/slideLayout" Target="../slideLayouts/slideLayout11.xml"/><Relationship Id="rId4" Type="http://schemas.openxmlformats.org/officeDocument/2006/relationships/image" Target="../media/image3.png"/></Relationships>
</file>

<file path=ppt/slides/_rels/slide34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77.xml"/><Relationship Id="rId1" Type="http://schemas.openxmlformats.org/officeDocument/2006/relationships/slideLayout" Target="../slideLayouts/slideLayout11.xml"/><Relationship Id="rId4" Type="http://schemas.openxmlformats.org/officeDocument/2006/relationships/image" Target="../media/image3.png"/></Relationships>
</file>

<file path=ppt/slides/_rels/slide34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78.xml"/><Relationship Id="rId1" Type="http://schemas.openxmlformats.org/officeDocument/2006/relationships/slideLayout" Target="../slideLayouts/slideLayout11.xml"/><Relationship Id="rId4" Type="http://schemas.openxmlformats.org/officeDocument/2006/relationships/image" Target="../media/image3.png"/></Relationships>
</file>

<file path=ppt/slides/_rels/slide34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79.xml"/><Relationship Id="rId1" Type="http://schemas.openxmlformats.org/officeDocument/2006/relationships/slideLayout" Target="../slideLayouts/slideLayout11.xml"/><Relationship Id="rId4" Type="http://schemas.openxmlformats.org/officeDocument/2006/relationships/image" Target="../media/image3.png"/></Relationships>
</file>

<file path=ppt/slides/_rels/slide34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80.xml"/><Relationship Id="rId1" Type="http://schemas.openxmlformats.org/officeDocument/2006/relationships/slideLayout" Target="../slideLayouts/slideLayout11.xml"/><Relationship Id="rId4" Type="http://schemas.openxmlformats.org/officeDocument/2006/relationships/image" Target="../media/image3.png"/></Relationships>
</file>

<file path=ppt/slides/_rels/slide34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81.xml"/><Relationship Id="rId1" Type="http://schemas.openxmlformats.org/officeDocument/2006/relationships/slideLayout" Target="../slideLayouts/slideLayout11.xml"/><Relationship Id="rId4" Type="http://schemas.openxmlformats.org/officeDocument/2006/relationships/image" Target="../media/image3.png"/></Relationships>
</file>

<file path=ppt/slides/_rels/slide34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82.xml"/><Relationship Id="rId1" Type="http://schemas.openxmlformats.org/officeDocument/2006/relationships/slideLayout" Target="../slideLayouts/slideLayout11.xml"/><Relationship Id="rId4" Type="http://schemas.openxmlformats.org/officeDocument/2006/relationships/image" Target="../media/image3.png"/></Relationships>
</file>

<file path=ppt/slides/_rels/slide35.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14.xml"/></Relationships>
</file>

<file path=ppt/slides/_rels/slide35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83.xml"/><Relationship Id="rId1" Type="http://schemas.openxmlformats.org/officeDocument/2006/relationships/slideLayout" Target="../slideLayouts/slideLayout11.xml"/><Relationship Id="rId4" Type="http://schemas.openxmlformats.org/officeDocument/2006/relationships/image" Target="../media/image3.png"/></Relationships>
</file>

<file path=ppt/slides/_rels/slide35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84.xml"/><Relationship Id="rId1" Type="http://schemas.openxmlformats.org/officeDocument/2006/relationships/slideLayout" Target="../slideLayouts/slideLayout11.xml"/><Relationship Id="rId4" Type="http://schemas.openxmlformats.org/officeDocument/2006/relationships/image" Target="../media/image3.png"/></Relationships>
</file>

<file path=ppt/slides/_rels/slide35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85.xml"/><Relationship Id="rId1" Type="http://schemas.openxmlformats.org/officeDocument/2006/relationships/slideLayout" Target="../slideLayouts/slideLayout11.xml"/><Relationship Id="rId4" Type="http://schemas.openxmlformats.org/officeDocument/2006/relationships/image" Target="../media/image3.png"/></Relationships>
</file>

<file path=ppt/slides/_rels/slide35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86.xml"/><Relationship Id="rId1" Type="http://schemas.openxmlformats.org/officeDocument/2006/relationships/slideLayout" Target="../slideLayouts/slideLayout11.xml"/><Relationship Id="rId4" Type="http://schemas.openxmlformats.org/officeDocument/2006/relationships/image" Target="../media/image3.png"/></Relationships>
</file>

<file path=ppt/slides/_rels/slide35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87.xml"/><Relationship Id="rId1" Type="http://schemas.openxmlformats.org/officeDocument/2006/relationships/slideLayout" Target="../slideLayouts/slideLayout11.xml"/><Relationship Id="rId4" Type="http://schemas.openxmlformats.org/officeDocument/2006/relationships/image" Target="../media/image3.png"/></Relationships>
</file>

<file path=ppt/slides/_rels/slide35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88.xml"/><Relationship Id="rId1" Type="http://schemas.openxmlformats.org/officeDocument/2006/relationships/slideLayout" Target="../slideLayouts/slideLayout11.xml"/><Relationship Id="rId4" Type="http://schemas.openxmlformats.org/officeDocument/2006/relationships/image" Target="../media/image3.png"/></Relationships>
</file>

<file path=ppt/slides/_rels/slide35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89.xml"/><Relationship Id="rId1" Type="http://schemas.openxmlformats.org/officeDocument/2006/relationships/slideLayout" Target="../slideLayouts/slideLayout11.xml"/><Relationship Id="rId4" Type="http://schemas.openxmlformats.org/officeDocument/2006/relationships/image" Target="../media/image3.png"/></Relationships>
</file>

<file path=ppt/slides/_rels/slide35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90.xml"/><Relationship Id="rId1" Type="http://schemas.openxmlformats.org/officeDocument/2006/relationships/slideLayout" Target="../slideLayouts/slideLayout11.xml"/><Relationship Id="rId4" Type="http://schemas.openxmlformats.org/officeDocument/2006/relationships/image" Target="../media/image3.png"/></Relationships>
</file>

<file path=ppt/slides/_rels/slide35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91.xml"/><Relationship Id="rId1" Type="http://schemas.openxmlformats.org/officeDocument/2006/relationships/slideLayout" Target="../slideLayouts/slideLayout11.xml"/><Relationship Id="rId4" Type="http://schemas.openxmlformats.org/officeDocument/2006/relationships/image" Target="../media/image3.png"/></Relationships>
</file>

<file path=ppt/slides/_rels/slide35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92.xml"/><Relationship Id="rId1" Type="http://schemas.openxmlformats.org/officeDocument/2006/relationships/slideLayout" Target="../slideLayouts/slideLayout11.xml"/><Relationship Id="rId4" Type="http://schemas.openxmlformats.org/officeDocument/2006/relationships/image" Target="../media/image3.png"/></Relationships>
</file>

<file path=ppt/slides/_rels/slide36.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11.xml"/></Relationships>
</file>

<file path=ppt/slides/_rels/slide36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93.xml"/><Relationship Id="rId1" Type="http://schemas.openxmlformats.org/officeDocument/2006/relationships/slideLayout" Target="../slideLayouts/slideLayout11.xml"/><Relationship Id="rId4" Type="http://schemas.openxmlformats.org/officeDocument/2006/relationships/image" Target="../media/image3.png"/></Relationships>
</file>

<file path=ppt/slides/_rels/slide36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94.xml"/><Relationship Id="rId1" Type="http://schemas.openxmlformats.org/officeDocument/2006/relationships/slideLayout" Target="../slideLayouts/slideLayout11.xml"/><Relationship Id="rId4" Type="http://schemas.openxmlformats.org/officeDocument/2006/relationships/image" Target="../media/image3.png"/></Relationships>
</file>

<file path=ppt/slides/_rels/slide36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95.xml"/><Relationship Id="rId1" Type="http://schemas.openxmlformats.org/officeDocument/2006/relationships/slideLayout" Target="../slideLayouts/slideLayout11.xml"/><Relationship Id="rId4" Type="http://schemas.openxmlformats.org/officeDocument/2006/relationships/image" Target="../media/image3.png"/></Relationships>
</file>

<file path=ppt/slides/_rels/slide36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96.xml"/><Relationship Id="rId1" Type="http://schemas.openxmlformats.org/officeDocument/2006/relationships/slideLayout" Target="../slideLayouts/slideLayout11.xml"/><Relationship Id="rId4" Type="http://schemas.openxmlformats.org/officeDocument/2006/relationships/image" Target="../media/image3.png"/></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6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97.xml"/><Relationship Id="rId1" Type="http://schemas.openxmlformats.org/officeDocument/2006/relationships/slideLayout" Target="../slideLayouts/slideLayout11.xml"/><Relationship Id="rId5" Type="http://schemas.openxmlformats.org/officeDocument/2006/relationships/hyperlink" Target="https://docs.djangoproject.com/search/?q=forms&amp;release=1" TargetMode="External"/><Relationship Id="rId4" Type="http://schemas.openxmlformats.org/officeDocument/2006/relationships/image" Target="../media/image3.png"/></Relationships>
</file>

<file path=ppt/slides/_rels/slide36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98.xml"/><Relationship Id="rId1" Type="http://schemas.openxmlformats.org/officeDocument/2006/relationships/slideLayout" Target="../slideLayouts/slideLayout11.xml"/><Relationship Id="rId4" Type="http://schemas.openxmlformats.org/officeDocument/2006/relationships/image" Target="../media/image3.png"/></Relationships>
</file>

<file path=ppt/slides/_rels/slide36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99.xml"/><Relationship Id="rId1" Type="http://schemas.openxmlformats.org/officeDocument/2006/relationships/slideLayout" Target="../slideLayouts/slideLayout11.xml"/><Relationship Id="rId4" Type="http://schemas.openxmlformats.org/officeDocument/2006/relationships/image" Target="../media/image3.png"/></Relationships>
</file>

<file path=ppt/slides/_rels/slide36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00.xml"/><Relationship Id="rId1" Type="http://schemas.openxmlformats.org/officeDocument/2006/relationships/slideLayout" Target="../slideLayouts/slideLayout11.xml"/><Relationship Id="rId4" Type="http://schemas.openxmlformats.org/officeDocument/2006/relationships/image" Target="../media/image3.png"/></Relationships>
</file>

<file path=ppt/slides/_rels/slide36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01.xml"/><Relationship Id="rId1" Type="http://schemas.openxmlformats.org/officeDocument/2006/relationships/slideLayout" Target="../slideLayouts/slideLayout11.xml"/><Relationship Id="rId4" Type="http://schemas.openxmlformats.org/officeDocument/2006/relationships/image" Target="../media/image3.png"/></Relationships>
</file>

<file path=ppt/slides/_rels/slide37.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11.xml"/></Relationships>
</file>

<file path=ppt/slides/_rels/slide37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02.xml"/><Relationship Id="rId1" Type="http://schemas.openxmlformats.org/officeDocument/2006/relationships/slideLayout" Target="../slideLayouts/slideLayout11.xml"/><Relationship Id="rId4" Type="http://schemas.openxmlformats.org/officeDocument/2006/relationships/image" Target="../media/image3.png"/></Relationships>
</file>

<file path=ppt/slides/_rels/slide37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03.xml"/><Relationship Id="rId1" Type="http://schemas.openxmlformats.org/officeDocument/2006/relationships/slideLayout" Target="../slideLayouts/slideLayout11.xml"/><Relationship Id="rId4" Type="http://schemas.openxmlformats.org/officeDocument/2006/relationships/image" Target="../media/image3.png"/></Relationships>
</file>

<file path=ppt/slides/_rels/slide37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04.xml"/><Relationship Id="rId1" Type="http://schemas.openxmlformats.org/officeDocument/2006/relationships/slideLayout" Target="../slideLayouts/slideLayout11.xml"/><Relationship Id="rId4" Type="http://schemas.openxmlformats.org/officeDocument/2006/relationships/image" Target="../media/image3.png"/></Relationships>
</file>

<file path=ppt/slides/_rels/slide37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05.xml"/><Relationship Id="rId1" Type="http://schemas.openxmlformats.org/officeDocument/2006/relationships/slideLayout" Target="../slideLayouts/slideLayout11.xml"/><Relationship Id="rId4" Type="http://schemas.openxmlformats.org/officeDocument/2006/relationships/image" Target="../media/image3.png"/></Relationships>
</file>

<file path=ppt/slides/_rels/slide37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06.xml"/><Relationship Id="rId1" Type="http://schemas.openxmlformats.org/officeDocument/2006/relationships/slideLayout" Target="../slideLayouts/slideLayout11.xml"/><Relationship Id="rId4" Type="http://schemas.openxmlformats.org/officeDocument/2006/relationships/image" Target="../media/image3.png"/></Relationships>
</file>

<file path=ppt/slides/_rels/slide37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07.xml"/><Relationship Id="rId1" Type="http://schemas.openxmlformats.org/officeDocument/2006/relationships/slideLayout" Target="../slideLayouts/slideLayout11.xml"/><Relationship Id="rId4" Type="http://schemas.openxmlformats.org/officeDocument/2006/relationships/image" Target="../media/image3.png"/></Relationships>
</file>

<file path=ppt/slides/_rels/slide37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08.xml"/><Relationship Id="rId1" Type="http://schemas.openxmlformats.org/officeDocument/2006/relationships/slideLayout" Target="../slideLayouts/slideLayout11.xml"/><Relationship Id="rId4" Type="http://schemas.openxmlformats.org/officeDocument/2006/relationships/image" Target="../media/image3.png"/></Relationships>
</file>

<file path=ppt/slides/_rels/slide37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09.xml"/><Relationship Id="rId1" Type="http://schemas.openxmlformats.org/officeDocument/2006/relationships/slideLayout" Target="../slideLayouts/slideLayout11.xml"/><Relationship Id="rId4" Type="http://schemas.openxmlformats.org/officeDocument/2006/relationships/image" Target="../media/image3.png"/></Relationships>
</file>

<file path=ppt/slides/_rels/slide37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10.xml"/><Relationship Id="rId1" Type="http://schemas.openxmlformats.org/officeDocument/2006/relationships/slideLayout" Target="../slideLayouts/slideLayout11.xml"/><Relationship Id="rId4" Type="http://schemas.openxmlformats.org/officeDocument/2006/relationships/image" Target="../media/image3.png"/></Relationships>
</file>

<file path=ppt/slides/_rels/slide37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11.xml"/><Relationship Id="rId1" Type="http://schemas.openxmlformats.org/officeDocument/2006/relationships/slideLayout" Target="../slideLayouts/slideLayout11.xml"/><Relationship Id="rId4" Type="http://schemas.openxmlformats.org/officeDocument/2006/relationships/image" Target="../media/image3.png"/></Relationships>
</file>

<file path=ppt/slides/_rels/slide38.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11.xml"/></Relationships>
</file>

<file path=ppt/slides/_rels/slide38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12.xml"/><Relationship Id="rId1" Type="http://schemas.openxmlformats.org/officeDocument/2006/relationships/slideLayout" Target="../slideLayouts/slideLayout11.xml"/><Relationship Id="rId4" Type="http://schemas.openxmlformats.org/officeDocument/2006/relationships/image" Target="../media/image3.png"/></Relationships>
</file>

<file path=ppt/slides/_rels/slide38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13.xml"/><Relationship Id="rId1" Type="http://schemas.openxmlformats.org/officeDocument/2006/relationships/slideLayout" Target="../slideLayouts/slideLayout11.xml"/><Relationship Id="rId4" Type="http://schemas.openxmlformats.org/officeDocument/2006/relationships/image" Target="../media/image3.png"/></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83.xml.rels><?xml version="1.0" encoding="UTF-8" standalone="yes"?>
<Relationships xmlns="http://schemas.openxmlformats.org/package/2006/relationships"><Relationship Id="rId3" Type="http://schemas.openxmlformats.org/officeDocument/2006/relationships/image" Target="../media/image233.jpeg"/><Relationship Id="rId2" Type="http://schemas.openxmlformats.org/officeDocument/2006/relationships/notesSlide" Target="../notesSlides/notesSlide114.xml"/><Relationship Id="rId1" Type="http://schemas.openxmlformats.org/officeDocument/2006/relationships/slideLayout" Target="../slideLayouts/slideLayout11.xml"/></Relationships>
</file>

<file path=ppt/slides/_rels/slide38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11.xml"/></Relationships>
</file>

<file path=ppt/slides/_rels/slide38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11.xml"/></Relationships>
</file>

<file path=ppt/slides/_rels/slide38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11.xml"/></Relationships>
</file>

<file path=ppt/slides/_rels/slide38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11.xml"/></Relationships>
</file>

<file path=ppt/slides/_rels/slide38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11.xml"/></Relationships>
</file>

<file path=ppt/slides/_rels/slide38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11.xml"/></Relationships>
</file>

<file path=ppt/slides/_rels/slide39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11.xml"/></Relationships>
</file>

<file path=ppt/slides/_rels/slide39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11.xml"/></Relationships>
</file>

<file path=ppt/slides/_rels/slide39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11.xml"/></Relationships>
</file>

<file path=ppt/slides/_rels/slide39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11.xml"/></Relationships>
</file>

<file path=ppt/slides/_rels/slide39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11.xml"/></Relationships>
</file>

<file path=ppt/slides/_rels/slide39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11.xml"/><Relationship Id="rId4" Type="http://schemas.openxmlformats.org/officeDocument/2006/relationships/image" Target="../media/image235.png"/></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9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11.xml"/></Relationships>
</file>

<file path=ppt/slides/_rels/slide39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15.xml"/><Relationship Id="rId1" Type="http://schemas.openxmlformats.org/officeDocument/2006/relationships/slideLayout" Target="../slideLayouts/slideLayout11.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11.xml"/></Relationships>
</file>

<file path=ppt/slides/_rels/slide40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11.xml"/></Relationships>
</file>

<file path=ppt/slides/_rels/slide40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11.xml"/></Relationships>
</file>

<file path=ppt/slides/_rels/slide40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11.xml"/><Relationship Id="rId4" Type="http://schemas.openxmlformats.org/officeDocument/2006/relationships/hyperlink" Target="https://docs.djangoproject.com/en/4.0/ref/models/fields/#model-field-types" TargetMode="External"/></Relationships>
</file>

<file path=ppt/slides/_rels/slide40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11.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0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11.xml"/></Relationships>
</file>

<file path=ppt/slides/_rels/slide40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11.xml"/></Relationships>
</file>

<file path=ppt/slides/_rels/slide40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11.xml"/></Relationships>
</file>

<file path=ppt/slides/_rels/slide40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16.xml"/><Relationship Id="rId1" Type="http://schemas.openxmlformats.org/officeDocument/2006/relationships/slideLayout" Target="../slideLayouts/slideLayout11.xml"/><Relationship Id="rId4" Type="http://schemas.openxmlformats.org/officeDocument/2006/relationships/image" Target="../media/image3.png"/></Relationships>
</file>

<file path=ppt/slides/_rels/slide40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17.xml"/><Relationship Id="rId1" Type="http://schemas.openxmlformats.org/officeDocument/2006/relationships/slideLayout" Target="../slideLayouts/slideLayout11.xml"/><Relationship Id="rId4" Type="http://schemas.openxmlformats.org/officeDocument/2006/relationships/image" Target="../media/image3.png"/></Relationships>
</file>

<file path=ppt/slides/_rels/slide41.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11.xml"/></Relationships>
</file>

<file path=ppt/slides/_rels/slide41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18.xml"/><Relationship Id="rId1" Type="http://schemas.openxmlformats.org/officeDocument/2006/relationships/slideLayout" Target="../slideLayouts/slideLayout11.xml"/><Relationship Id="rId4" Type="http://schemas.openxmlformats.org/officeDocument/2006/relationships/image" Target="../media/image3.png"/></Relationships>
</file>

<file path=ppt/slides/_rels/slide41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19.xml"/><Relationship Id="rId1" Type="http://schemas.openxmlformats.org/officeDocument/2006/relationships/slideLayout" Target="../slideLayouts/slideLayout11.xml"/><Relationship Id="rId4" Type="http://schemas.openxmlformats.org/officeDocument/2006/relationships/image" Target="../media/image3.png"/></Relationships>
</file>

<file path=ppt/slides/_rels/slide41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20.xml"/><Relationship Id="rId1" Type="http://schemas.openxmlformats.org/officeDocument/2006/relationships/slideLayout" Target="../slideLayouts/slideLayout11.xml"/><Relationship Id="rId4" Type="http://schemas.openxmlformats.org/officeDocument/2006/relationships/image" Target="../media/image3.png"/></Relationships>
</file>

<file path=ppt/slides/_rels/slide41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21.xml"/><Relationship Id="rId1" Type="http://schemas.openxmlformats.org/officeDocument/2006/relationships/slideLayout" Target="../slideLayouts/slideLayout11.xml"/><Relationship Id="rId4" Type="http://schemas.openxmlformats.org/officeDocument/2006/relationships/image" Target="../media/image3.png"/></Relationships>
</file>

<file path=ppt/slides/_rels/slide4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11.xml"/></Relationships>
</file>

<file path=ppt/slides/_rels/slide415.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notesSlide" Target="../notesSlides/notesSlide122.xml"/><Relationship Id="rId1" Type="http://schemas.openxmlformats.org/officeDocument/2006/relationships/slideLayout" Target="../slideLayouts/slideLayout11.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11.xml"/></Relationships>
</file>

<file path=ppt/slides/_rels/slide4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11.xml"/></Relationships>
</file>

<file path=ppt/slides/_rels/slide4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11.xml"/></Relationships>
</file>

<file path=ppt/slides/_rels/slide4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11.xml"/></Relationships>
</file>

<file path=ppt/slides/_rels/slide4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11.xml"/></Relationships>
</file>

<file path=ppt/slides/_rels/slide4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11.xml"/></Relationships>
</file>

<file path=ppt/slides/_rels/slide4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11.xml"/></Relationships>
</file>

<file path=ppt/slides/_rels/slide4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11.xml"/></Relationships>
</file>

<file path=ppt/slides/_rels/slide4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11.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11.xml"/></Relationships>
</file>

<file path=ppt/slides/_rels/slide4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11.xml"/></Relationships>
</file>

<file path=ppt/slides/_rels/slide4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11.xml"/></Relationships>
</file>

<file path=ppt/slides/_rels/slide4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11.xml"/></Relationships>
</file>

<file path=ppt/slides/_rels/slide4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11.xml"/></Relationships>
</file>

<file path=ppt/slides/_rels/slide4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11.xml"/></Relationships>
</file>

<file path=ppt/slides/_rels/slide4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11.xml"/></Relationships>
</file>

<file path=ppt/slides/_rels/slide4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11.xml"/></Relationships>
</file>

<file path=ppt/slides/_rels/slide4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11.xml"/></Relationships>
</file>

<file path=ppt/slides/_rels/slide43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23.xml"/><Relationship Id="rId1" Type="http://schemas.openxmlformats.org/officeDocument/2006/relationships/slideLayout" Target="../slideLayouts/slideLayout11.xml"/><Relationship Id="rId5" Type="http://schemas.openxmlformats.org/officeDocument/2006/relationships/hyperlink" Target="http://127.0.0.1:8000/sendjson/" TargetMode="External"/><Relationship Id="rId4" Type="http://schemas.openxmlformats.org/officeDocument/2006/relationships/image" Target="../media/image3.png"/></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11.xml"/><Relationship Id="rId4" Type="http://schemas.openxmlformats.org/officeDocument/2006/relationships/image" Target="../media/image237.png"/></Relationships>
</file>

<file path=ppt/slides/_rels/slide44.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11.xml"/></Relationships>
</file>

<file path=ppt/slides/_rels/slide4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11.xml"/></Relationships>
</file>

<file path=ppt/slides/_rels/slide441.xml.rels><?xml version="1.0" encoding="UTF-8" standalone="yes"?>
<Relationships xmlns="http://schemas.openxmlformats.org/package/2006/relationships"><Relationship Id="rId8" Type="http://schemas.openxmlformats.org/officeDocument/2006/relationships/hyperlink" Target="https://www.geeksforgeeks.org/django-project-mvt-structure/#:~:text=Django%20is%20based%20on%20MVT,for%20developing%20a%20web%20application.&amp;text=View%3A%20The%20View%20is%20the,CSS%2FJavascript%20and%20Jinja%20files" TargetMode="External"/><Relationship Id="rId13" Type="http://schemas.openxmlformats.org/officeDocument/2006/relationships/hyperlink" Target="https://www.javatpoint.com/django-tutorial" TargetMode="External"/><Relationship Id="rId3" Type="http://schemas.openxmlformats.org/officeDocument/2006/relationships/image" Target="../media/image4.jpg"/><Relationship Id="rId7" Type="http://schemas.openxmlformats.org/officeDocument/2006/relationships/hyperlink" Target="https://www.tutorialspoint.com/struts_2/basic_mvc_architecture.htm" TargetMode="External"/><Relationship Id="rId12" Type="http://schemas.openxmlformats.org/officeDocument/2006/relationships/hyperlink" Target="https://docs.djangoproject.com/en/4.0/topics/http/sessions/" TargetMode="External"/><Relationship Id="rId2" Type="http://schemas.openxmlformats.org/officeDocument/2006/relationships/notesSlide" Target="../notesSlides/notesSlide124.xml"/><Relationship Id="rId1" Type="http://schemas.openxmlformats.org/officeDocument/2006/relationships/slideLayout" Target="../slideLayouts/slideLayout11.xml"/><Relationship Id="rId6" Type="http://schemas.openxmlformats.org/officeDocument/2006/relationships/hyperlink" Target="https://en.wikipedia.org/wiki/Django_(web_framework)" TargetMode="External"/><Relationship Id="rId11" Type="http://schemas.openxmlformats.org/officeDocument/2006/relationships/hyperlink" Target="https://docs.djangoproject.com/en/4.0/topics/db/sql/" TargetMode="External"/><Relationship Id="rId5" Type="http://schemas.openxmlformats.org/officeDocument/2006/relationships/hyperlink" Target="https://en.wikipedia.org/wiki/Web_framework" TargetMode="External"/><Relationship Id="rId10" Type="http://schemas.openxmlformats.org/officeDocument/2006/relationships/hyperlink" Target="https://www.geeksforgeeks.org/views-in-django-python/" TargetMode="External"/><Relationship Id="rId4" Type="http://schemas.openxmlformats.org/officeDocument/2006/relationships/image" Target="../media/image3.png"/><Relationship Id="rId9" Type="http://schemas.openxmlformats.org/officeDocument/2006/relationships/hyperlink" Target="https://docs.djangoproject.com/en/4.0/topics/http/views/" TargetMode="External"/><Relationship Id="rId14" Type="http://schemas.openxmlformats.org/officeDocument/2006/relationships/hyperlink" Target="https://docs.djangoproject.com/en/4.0/ref/request-response/" TargetMode="External"/></Relationships>
</file>

<file path=ppt/slides/_rels/slide44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25.xml"/><Relationship Id="rId1" Type="http://schemas.openxmlformats.org/officeDocument/2006/relationships/slideLayout" Target="../slideLayouts/slideLayout11.xml"/><Relationship Id="rId6" Type="http://schemas.openxmlformats.org/officeDocument/2006/relationships/hyperlink" Target="https://docs.djangoproject.com/en/4.0/intro/tutorial02/" TargetMode="External"/><Relationship Id="rId5" Type="http://schemas.openxmlformats.org/officeDocument/2006/relationships/hyperlink" Target="https://docs.djangoproject.com/en/4.0/intro/tutorial01/" TargetMode="External"/><Relationship Id="rId4" Type="http://schemas.openxmlformats.org/officeDocument/2006/relationships/image" Target="../media/image3.png"/></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11.xml"/></Relationships>
</file>

<file path=ppt/slides/_rels/slide46.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11.xml"/></Relationships>
</file>

<file path=ppt/slides/_rels/slide47.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11.xml"/></Relationships>
</file>

<file path=ppt/slides/_rels/slide4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1.xml"/></Relationships>
</file>

<file path=ppt/slides/_rels/slide49.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14.xml"/></Relationships>
</file>

<file path=ppt/slides/_rels/slide50.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11.xml"/></Relationships>
</file>

<file path=ppt/slides/_rels/slide51.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11.xml"/></Relationships>
</file>

<file path=ppt/slides/_rels/slide52.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11.xml"/></Relationships>
</file>

<file path=ppt/slides/_rels/slide53.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14.xml"/></Relationships>
</file>

<file path=ppt/slides/_rels/slide54.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11.xml"/></Relationships>
</file>

<file path=ppt/slides/_rels/slide55.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11.xml"/></Relationships>
</file>

<file path=ppt/slides/_rels/slide56.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11.xml"/></Relationships>
</file>

<file path=ppt/slides/_rels/slide57.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11.xml"/></Relationships>
</file>

<file path=ppt/slides/_rels/slide5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jpg"/><Relationship Id="rId1" Type="http://schemas.openxmlformats.org/officeDocument/2006/relationships/slideLayout" Target="../slideLayouts/slideLayout11.xml"/></Relationships>
</file>

<file path=ppt/slides/_rels/slide59.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11.xml"/></Relationships>
</file>

<file path=ppt/slides/_rels/slide60.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11.xml"/></Relationships>
</file>

<file path=ppt/slides/_rels/slide61.xml.rels><?xml version="1.0" encoding="UTF-8" standalone="yes"?>
<Relationships xmlns="http://schemas.openxmlformats.org/package/2006/relationships"><Relationship Id="rId2" Type="http://schemas.openxmlformats.org/officeDocument/2006/relationships/image" Target="../media/image51.jpg"/><Relationship Id="rId1" Type="http://schemas.openxmlformats.org/officeDocument/2006/relationships/slideLayout" Target="../slideLayouts/slideLayout11.xml"/></Relationships>
</file>

<file path=ppt/slides/_rels/slide62.xml.rels><?xml version="1.0" encoding="UTF-8" standalone="yes"?>
<Relationships xmlns="http://schemas.openxmlformats.org/package/2006/relationships"><Relationship Id="rId2" Type="http://schemas.openxmlformats.org/officeDocument/2006/relationships/image" Target="../media/image52.jpg"/><Relationship Id="rId1" Type="http://schemas.openxmlformats.org/officeDocument/2006/relationships/slideLayout" Target="../slideLayouts/slideLayout11.xml"/></Relationships>
</file>

<file path=ppt/slides/_rels/slide63.xml.rels><?xml version="1.0" encoding="UTF-8" standalone="yes"?>
<Relationships xmlns="http://schemas.openxmlformats.org/package/2006/relationships"><Relationship Id="rId2" Type="http://schemas.openxmlformats.org/officeDocument/2006/relationships/image" Target="../media/image53.jpg"/><Relationship Id="rId1" Type="http://schemas.openxmlformats.org/officeDocument/2006/relationships/slideLayout" Target="../slideLayouts/slideLayout14.xml"/></Relationships>
</file>

<file path=ppt/slides/_rels/slide64.xml.rels><?xml version="1.0" encoding="UTF-8" standalone="yes"?>
<Relationships xmlns="http://schemas.openxmlformats.org/package/2006/relationships"><Relationship Id="rId2" Type="http://schemas.openxmlformats.org/officeDocument/2006/relationships/image" Target="../media/image53.jpg"/><Relationship Id="rId1" Type="http://schemas.openxmlformats.org/officeDocument/2006/relationships/slideLayout" Target="../slideLayouts/slideLayout11.xml"/></Relationships>
</file>

<file path=ppt/slides/_rels/slide65.xml.rels><?xml version="1.0" encoding="UTF-8" standalone="yes"?>
<Relationships xmlns="http://schemas.openxmlformats.org/package/2006/relationships"><Relationship Id="rId2" Type="http://schemas.openxmlformats.org/officeDocument/2006/relationships/image" Target="../media/image54.jpg"/><Relationship Id="rId1" Type="http://schemas.openxmlformats.org/officeDocument/2006/relationships/slideLayout" Target="../slideLayouts/slideLayout11.xml"/></Relationships>
</file>

<file path=ppt/slides/_rels/slide66.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image" Target="../media/image55.png"/><Relationship Id="rId1" Type="http://schemas.openxmlformats.org/officeDocument/2006/relationships/slideLayout" Target="../slideLayouts/slideLayout11.xml"/></Relationships>
</file>

<file path=ppt/slides/_rels/slide67.xml.rels><?xml version="1.0" encoding="UTF-8" standalone="yes"?>
<Relationships xmlns="http://schemas.openxmlformats.org/package/2006/relationships"><Relationship Id="rId2" Type="http://schemas.openxmlformats.org/officeDocument/2006/relationships/image" Target="../media/image57.jpg"/><Relationship Id="rId1" Type="http://schemas.openxmlformats.org/officeDocument/2006/relationships/slideLayout" Target="../slideLayouts/slideLayout11.xml"/></Relationships>
</file>

<file path=ppt/slides/_rels/slide68.xml.rels><?xml version="1.0" encoding="UTF-8" standalone="yes"?>
<Relationships xmlns="http://schemas.openxmlformats.org/package/2006/relationships"><Relationship Id="rId2" Type="http://schemas.openxmlformats.org/officeDocument/2006/relationships/image" Target="../media/image57.jpg"/><Relationship Id="rId1" Type="http://schemas.openxmlformats.org/officeDocument/2006/relationships/slideLayout" Target="../slideLayouts/slideLayout11.xml"/></Relationships>
</file>

<file path=ppt/slides/_rels/slide6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jpg"/><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1.xml"/></Relationships>
</file>

<file path=ppt/slides/_rels/slide70.xml.rels><?xml version="1.0" encoding="UTF-8" standalone="yes"?>
<Relationships xmlns="http://schemas.openxmlformats.org/package/2006/relationships"><Relationship Id="rId2" Type="http://schemas.openxmlformats.org/officeDocument/2006/relationships/image" Target="../media/image60.jpg"/><Relationship Id="rId1" Type="http://schemas.openxmlformats.org/officeDocument/2006/relationships/slideLayout" Target="../slideLayouts/slideLayout11.xml"/></Relationships>
</file>

<file path=ppt/slides/_rels/slide71.xml.rels><?xml version="1.0" encoding="UTF-8" standalone="yes"?>
<Relationships xmlns="http://schemas.openxmlformats.org/package/2006/relationships"><Relationship Id="rId2" Type="http://schemas.openxmlformats.org/officeDocument/2006/relationships/image" Target="../media/image60.jpg"/><Relationship Id="rId1" Type="http://schemas.openxmlformats.org/officeDocument/2006/relationships/slideLayout" Target="../slideLayouts/slideLayout11.xml"/></Relationships>
</file>

<file path=ppt/slides/_rels/slide72.xml.rels><?xml version="1.0" encoding="UTF-8" standalone="yes"?>
<Relationships xmlns="http://schemas.openxmlformats.org/package/2006/relationships"><Relationship Id="rId2" Type="http://schemas.openxmlformats.org/officeDocument/2006/relationships/image" Target="../media/image61.jpg"/><Relationship Id="rId1" Type="http://schemas.openxmlformats.org/officeDocument/2006/relationships/slideLayout" Target="../slideLayouts/slideLayout11.xml"/></Relationships>
</file>

<file path=ppt/slides/_rels/slide7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jpg"/><Relationship Id="rId1" Type="http://schemas.openxmlformats.org/officeDocument/2006/relationships/slideLayout" Target="../slideLayouts/slideLayout11.xml"/></Relationships>
</file>

<file path=ppt/slides/_rels/slide74.xml.rels><?xml version="1.0" encoding="UTF-8" standalone="yes"?>
<Relationships xmlns="http://schemas.openxmlformats.org/package/2006/relationships"><Relationship Id="rId2" Type="http://schemas.openxmlformats.org/officeDocument/2006/relationships/image" Target="../media/image63.jpg"/><Relationship Id="rId1" Type="http://schemas.openxmlformats.org/officeDocument/2006/relationships/slideLayout" Target="../slideLayouts/slideLayout11.xml"/></Relationships>
</file>

<file path=ppt/slides/_rels/slide75.xml.rels><?xml version="1.0" encoding="UTF-8" standalone="yes"?>
<Relationships xmlns="http://schemas.openxmlformats.org/package/2006/relationships"><Relationship Id="rId2" Type="http://schemas.openxmlformats.org/officeDocument/2006/relationships/image" Target="../media/image63.jpg"/><Relationship Id="rId1" Type="http://schemas.openxmlformats.org/officeDocument/2006/relationships/slideLayout" Target="../slideLayouts/slideLayout11.xml"/></Relationships>
</file>

<file path=ppt/slides/_rels/slide76.xml.rels><?xml version="1.0" encoding="UTF-8" standalone="yes"?>
<Relationships xmlns="http://schemas.openxmlformats.org/package/2006/relationships"><Relationship Id="rId2" Type="http://schemas.openxmlformats.org/officeDocument/2006/relationships/image" Target="../media/image64.jpg"/><Relationship Id="rId1" Type="http://schemas.openxmlformats.org/officeDocument/2006/relationships/slideLayout" Target="../slideLayouts/slideLayout11.xml"/></Relationships>
</file>

<file path=ppt/slides/_rels/slide7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jpg"/><Relationship Id="rId1" Type="http://schemas.openxmlformats.org/officeDocument/2006/relationships/slideLayout" Target="../slideLayouts/slideLayout11.xml"/></Relationships>
</file>

<file path=ppt/slides/_rels/slide7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jpg"/><Relationship Id="rId1" Type="http://schemas.openxmlformats.org/officeDocument/2006/relationships/slideLayout" Target="../slideLayouts/slideLayout11.xml"/></Relationships>
</file>

<file path=ppt/slides/_rels/slide7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jpg"/><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14.xml"/></Relationships>
</file>

<file path=ppt/slides/_rels/slide8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jpg"/><Relationship Id="rId1" Type="http://schemas.openxmlformats.org/officeDocument/2006/relationships/slideLayout" Target="../slideLayouts/slideLayout11.xml"/></Relationships>
</file>

<file path=ppt/slides/_rels/slide81.xml.rels><?xml version="1.0" encoding="UTF-8" standalone="yes"?>
<Relationships xmlns="http://schemas.openxmlformats.org/package/2006/relationships"><Relationship Id="rId2" Type="http://schemas.openxmlformats.org/officeDocument/2006/relationships/image" Target="../media/image70.jpg"/><Relationship Id="rId1" Type="http://schemas.openxmlformats.org/officeDocument/2006/relationships/slideLayout" Target="../slideLayouts/slideLayout11.xml"/></Relationships>
</file>

<file path=ppt/slides/_rels/slide82.xml.rels><?xml version="1.0" encoding="UTF-8" standalone="yes"?>
<Relationships xmlns="http://schemas.openxmlformats.org/package/2006/relationships"><Relationship Id="rId2" Type="http://schemas.openxmlformats.org/officeDocument/2006/relationships/image" Target="../media/image70.jpg"/><Relationship Id="rId1" Type="http://schemas.openxmlformats.org/officeDocument/2006/relationships/slideLayout" Target="../slideLayouts/slideLayout11.xml"/></Relationships>
</file>

<file path=ppt/slides/_rels/slide83.xml.rels><?xml version="1.0" encoding="UTF-8" standalone="yes"?>
<Relationships xmlns="http://schemas.openxmlformats.org/package/2006/relationships"><Relationship Id="rId2" Type="http://schemas.openxmlformats.org/officeDocument/2006/relationships/image" Target="../media/image71.jpg"/><Relationship Id="rId1" Type="http://schemas.openxmlformats.org/officeDocument/2006/relationships/slideLayout" Target="../slideLayouts/slideLayout11.xml"/></Relationships>
</file>

<file path=ppt/slides/_rels/slide8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jpg"/><Relationship Id="rId1" Type="http://schemas.openxmlformats.org/officeDocument/2006/relationships/slideLayout" Target="../slideLayouts/slideLayout11.xml"/></Relationships>
</file>

<file path=ppt/slides/_rels/slide85.xml.rels><?xml version="1.0" encoding="UTF-8" standalone="yes"?>
<Relationships xmlns="http://schemas.openxmlformats.org/package/2006/relationships"><Relationship Id="rId2" Type="http://schemas.openxmlformats.org/officeDocument/2006/relationships/image" Target="../media/image74.jpg"/><Relationship Id="rId1" Type="http://schemas.openxmlformats.org/officeDocument/2006/relationships/slideLayout" Target="../slideLayouts/slideLayout11.xml"/></Relationships>
</file>

<file path=ppt/slides/_rels/slide8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jpg"/><Relationship Id="rId1" Type="http://schemas.openxmlformats.org/officeDocument/2006/relationships/slideLayout" Target="../slideLayouts/slideLayout11.xml"/></Relationships>
</file>

<file path=ppt/slides/_rels/slide87.xml.rels><?xml version="1.0" encoding="UTF-8" standalone="yes"?>
<Relationships xmlns="http://schemas.openxmlformats.org/package/2006/relationships"><Relationship Id="rId2" Type="http://schemas.openxmlformats.org/officeDocument/2006/relationships/image" Target="../media/image77.jpg"/><Relationship Id="rId1" Type="http://schemas.openxmlformats.org/officeDocument/2006/relationships/slideLayout" Target="../slideLayouts/slideLayout11.xml"/></Relationships>
</file>

<file path=ppt/slides/_rels/slide88.xml.rels><?xml version="1.0" encoding="UTF-8" standalone="yes"?>
<Relationships xmlns="http://schemas.openxmlformats.org/package/2006/relationships"><Relationship Id="rId2" Type="http://schemas.openxmlformats.org/officeDocument/2006/relationships/image" Target="../media/image78.jpg"/><Relationship Id="rId1" Type="http://schemas.openxmlformats.org/officeDocument/2006/relationships/slideLayout" Target="../slideLayouts/slideLayout11.xml"/></Relationships>
</file>

<file path=ppt/slides/_rels/slide89.xml.rels><?xml version="1.0" encoding="UTF-8" standalone="yes"?>
<Relationships xmlns="http://schemas.openxmlformats.org/package/2006/relationships"><Relationship Id="rId2" Type="http://schemas.openxmlformats.org/officeDocument/2006/relationships/image" Target="../media/image79.jpg"/><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11.xml"/></Relationships>
</file>

<file path=ppt/slides/_rels/slide90.xml.rels><?xml version="1.0" encoding="UTF-8" standalone="yes"?>
<Relationships xmlns="http://schemas.openxmlformats.org/package/2006/relationships"><Relationship Id="rId2" Type="http://schemas.openxmlformats.org/officeDocument/2006/relationships/image" Target="../media/image79.jpg"/><Relationship Id="rId1" Type="http://schemas.openxmlformats.org/officeDocument/2006/relationships/slideLayout" Target="../slideLayouts/slideLayout11.xml"/></Relationships>
</file>

<file path=ppt/slides/_rels/slide91.xml.rels><?xml version="1.0" encoding="UTF-8" standalone="yes"?>
<Relationships xmlns="http://schemas.openxmlformats.org/package/2006/relationships"><Relationship Id="rId2" Type="http://schemas.openxmlformats.org/officeDocument/2006/relationships/image" Target="../media/image80.jpg"/><Relationship Id="rId1" Type="http://schemas.openxmlformats.org/officeDocument/2006/relationships/slideLayout" Target="../slideLayouts/slideLayout11.xml"/></Relationships>
</file>

<file path=ppt/slides/_rels/slide9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jpg"/><Relationship Id="rId1" Type="http://schemas.openxmlformats.org/officeDocument/2006/relationships/slideLayout" Target="../slideLayouts/slideLayout11.xml"/></Relationships>
</file>

<file path=ppt/slides/_rels/slide93.xml.rels><?xml version="1.0" encoding="UTF-8" standalone="yes"?>
<Relationships xmlns="http://schemas.openxmlformats.org/package/2006/relationships"><Relationship Id="rId2" Type="http://schemas.openxmlformats.org/officeDocument/2006/relationships/image" Target="../media/image83.jpg"/><Relationship Id="rId1" Type="http://schemas.openxmlformats.org/officeDocument/2006/relationships/slideLayout" Target="../slideLayouts/slideLayout11.xml"/></Relationships>
</file>

<file path=ppt/slides/_rels/slide9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jpg"/><Relationship Id="rId1" Type="http://schemas.openxmlformats.org/officeDocument/2006/relationships/slideLayout" Target="../slideLayouts/slideLayout11.xml"/></Relationships>
</file>

<file path=ppt/slides/_rels/slide95.xml.rels><?xml version="1.0" encoding="UTF-8" standalone="yes"?>
<Relationships xmlns="http://schemas.openxmlformats.org/package/2006/relationships"><Relationship Id="rId2" Type="http://schemas.openxmlformats.org/officeDocument/2006/relationships/image" Target="../media/image86.jpg"/><Relationship Id="rId1" Type="http://schemas.openxmlformats.org/officeDocument/2006/relationships/slideLayout" Target="../slideLayouts/slideLayout11.xml"/></Relationships>
</file>

<file path=ppt/slides/_rels/slide96.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jpg"/><Relationship Id="rId1" Type="http://schemas.openxmlformats.org/officeDocument/2006/relationships/slideLayout" Target="../slideLayouts/slideLayout11.xml"/></Relationships>
</file>

<file path=ppt/slides/_rels/slide97.xml.rels><?xml version="1.0" encoding="UTF-8" standalone="yes"?>
<Relationships xmlns="http://schemas.openxmlformats.org/package/2006/relationships"><Relationship Id="rId2" Type="http://schemas.openxmlformats.org/officeDocument/2006/relationships/image" Target="../media/image89.jpg"/><Relationship Id="rId1" Type="http://schemas.openxmlformats.org/officeDocument/2006/relationships/slideLayout" Target="../slideLayouts/slideLayout14.xml"/></Relationships>
</file>

<file path=ppt/slides/_rels/slide98.xml.rels><?xml version="1.0" encoding="UTF-8" standalone="yes"?>
<Relationships xmlns="http://schemas.openxmlformats.org/package/2006/relationships"><Relationship Id="rId2" Type="http://schemas.openxmlformats.org/officeDocument/2006/relationships/image" Target="../media/image89.jpg"/><Relationship Id="rId1" Type="http://schemas.openxmlformats.org/officeDocument/2006/relationships/slideLayout" Target="../slideLayouts/slideLayout11.xml"/></Relationships>
</file>

<file path=ppt/slides/_rels/slide99.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3"/>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Python Programming</a:t>
            </a:r>
            <a:endParaRPr dirty="0"/>
          </a:p>
        </p:txBody>
      </p:sp>
      <p:sp>
        <p:nvSpPr>
          <p:cNvPr id="62" name="Google Shape;62;p13"/>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(60 hours)</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789808" y="828333"/>
            <a:ext cx="973455" cy="391160"/>
          </a:xfrm>
          <a:prstGeom prst="rect">
            <a:avLst/>
          </a:prstGeom>
        </p:spPr>
        <p:txBody>
          <a:bodyPr vert="horz" wrap="square" lIns="0" tIns="12700" rIns="0" bIns="0" rtlCol="0">
            <a:spAutoFit/>
          </a:bodyPr>
          <a:lstStyle/>
          <a:p>
            <a:pPr marL="12700">
              <a:lnSpc>
                <a:spcPct val="100000"/>
              </a:lnSpc>
              <a:spcBef>
                <a:spcPts val="100"/>
              </a:spcBef>
            </a:pPr>
            <a:r>
              <a:rPr spc="-5" dirty="0"/>
              <a:t>History</a:t>
            </a:r>
          </a:p>
        </p:txBody>
      </p:sp>
      <p:sp>
        <p:nvSpPr>
          <p:cNvPr id="3" name="object 3"/>
          <p:cNvSpPr txBox="1"/>
          <p:nvPr/>
        </p:nvSpPr>
        <p:spPr>
          <a:xfrm>
            <a:off x="548693" y="1451893"/>
            <a:ext cx="3449954" cy="575945"/>
          </a:xfrm>
          <a:prstGeom prst="rect">
            <a:avLst/>
          </a:prstGeom>
        </p:spPr>
        <p:txBody>
          <a:bodyPr vert="horz" wrap="square" lIns="0" tIns="10795" rIns="0" bIns="0" rtlCol="0">
            <a:spAutoFit/>
          </a:bodyPr>
          <a:lstStyle/>
          <a:p>
            <a:pPr marL="819150" marR="5080" lvl="0" indent="-807085" algn="l" defTabSz="914400" rtl="0" eaLnBrk="1" fontAlgn="auto" latinLnBrk="0" hangingPunct="1">
              <a:lnSpc>
                <a:spcPct val="100699"/>
              </a:lnSpc>
              <a:spcBef>
                <a:spcPts val="85"/>
              </a:spcBef>
              <a:spcAft>
                <a:spcPts val="0"/>
              </a:spcAft>
              <a:buClrTx/>
              <a:buSzTx/>
              <a:buFontTx/>
              <a:buNone/>
              <a:tabLst/>
              <a:defRPr/>
            </a:pPr>
            <a:r>
              <a:rPr kumimoji="0" sz="1800" b="0" i="0" u="none" strike="noStrike" kern="1200" cap="none" spc="-5" normalizeH="0" baseline="0" noProof="0" dirty="0">
                <a:ln>
                  <a:noFill/>
                </a:ln>
                <a:solidFill>
                  <a:srgbClr val="595959"/>
                </a:solidFill>
                <a:effectLst/>
                <a:uLnTx/>
                <a:uFillTx/>
                <a:latin typeface="Arial MT"/>
                <a:ea typeface="+mn-ea"/>
                <a:cs typeface="Arial MT"/>
              </a:rPr>
              <a:t>Python </a:t>
            </a:r>
            <a:r>
              <a:rPr kumimoji="0" sz="1800" b="0" i="0" u="none" strike="noStrike" kern="1200" cap="none" spc="-10" normalizeH="0" baseline="0" noProof="0" dirty="0">
                <a:ln>
                  <a:noFill/>
                </a:ln>
                <a:solidFill>
                  <a:srgbClr val="595959"/>
                </a:solidFill>
                <a:effectLst/>
                <a:uLnTx/>
                <a:uFillTx/>
                <a:latin typeface="Arial MT"/>
                <a:ea typeface="+mn-ea"/>
                <a:cs typeface="Arial MT"/>
              </a:rPr>
              <a:t>Timeline/History </a:t>
            </a:r>
            <a:r>
              <a:rPr kumimoji="0" sz="1800" b="0" i="0" u="none" strike="noStrike" kern="1200" cap="none" spc="-5" normalizeH="0" baseline="0" noProof="0" dirty="0">
                <a:ln>
                  <a:noFill/>
                </a:ln>
                <a:solidFill>
                  <a:srgbClr val="595959"/>
                </a:solidFill>
                <a:effectLst/>
                <a:uLnTx/>
                <a:uFillTx/>
                <a:latin typeface="Arial MT"/>
                <a:ea typeface="+mn-ea"/>
                <a:cs typeface="Arial MT"/>
              </a:rPr>
              <a:t>and IEEE </a:t>
            </a:r>
            <a:r>
              <a:rPr kumimoji="0" sz="1800" b="0" i="0" u="none" strike="noStrike" kern="1200" cap="none" spc="-495" normalizeH="0" baseline="0" noProof="0" dirty="0">
                <a:ln>
                  <a:noFill/>
                </a:ln>
                <a:solidFill>
                  <a:srgbClr val="595959"/>
                </a:solidFill>
                <a:effectLst/>
                <a:uLnTx/>
                <a:uFillTx/>
                <a:latin typeface="Arial MT"/>
                <a:ea typeface="+mn-ea"/>
                <a:cs typeface="Arial MT"/>
              </a:rPr>
              <a:t> </a:t>
            </a:r>
            <a:r>
              <a:rPr kumimoji="0" sz="1800" b="0" i="0" u="none" strike="noStrike" kern="1200" cap="none" spc="0" normalizeH="0" baseline="0" noProof="0" dirty="0">
                <a:ln>
                  <a:noFill/>
                </a:ln>
                <a:solidFill>
                  <a:srgbClr val="595959"/>
                </a:solidFill>
                <a:effectLst/>
                <a:uLnTx/>
                <a:uFillTx/>
                <a:latin typeface="Arial MT"/>
                <a:ea typeface="+mn-ea"/>
                <a:cs typeface="Arial MT"/>
              </a:rPr>
              <a:t>rankings</a:t>
            </a:r>
            <a:r>
              <a:rPr kumimoji="0" sz="1800" b="0" i="0" u="none" strike="noStrike" kern="1200" cap="none" spc="-15" normalizeH="0" baseline="0" noProof="0" dirty="0">
                <a:ln>
                  <a:noFill/>
                </a:ln>
                <a:solidFill>
                  <a:srgbClr val="595959"/>
                </a:solidFill>
                <a:effectLst/>
                <a:uLnTx/>
                <a:uFillTx/>
                <a:latin typeface="Arial MT"/>
                <a:ea typeface="+mn-ea"/>
                <a:cs typeface="Arial MT"/>
              </a:rPr>
              <a:t> </a:t>
            </a:r>
            <a:r>
              <a:rPr kumimoji="0" sz="1800" b="0" i="0" u="none" strike="noStrike" kern="1200" cap="none" spc="0" normalizeH="0" baseline="0" noProof="0" dirty="0">
                <a:ln>
                  <a:noFill/>
                </a:ln>
                <a:solidFill>
                  <a:srgbClr val="595959"/>
                </a:solidFill>
                <a:effectLst/>
                <a:uLnTx/>
                <a:uFillTx/>
                <a:latin typeface="Arial MT"/>
                <a:ea typeface="+mn-ea"/>
                <a:cs typeface="Arial MT"/>
              </a:rPr>
              <a:t>(Contd..)</a:t>
            </a:r>
            <a:endParaRPr kumimoji="0" sz="1800" b="0" i="0" u="none" strike="noStrike" kern="1200" cap="none" spc="0" normalizeH="0" baseline="0" noProof="0">
              <a:ln>
                <a:noFill/>
              </a:ln>
              <a:solidFill>
                <a:prstClr val="black"/>
              </a:solidFill>
              <a:effectLst/>
              <a:uLnTx/>
              <a:uFillTx/>
              <a:latin typeface="Arial MT"/>
              <a:ea typeface="+mn-ea"/>
              <a:cs typeface="Arial MT"/>
            </a:endParaRPr>
          </a:p>
        </p:txBody>
      </p:sp>
      <p:sp>
        <p:nvSpPr>
          <p:cNvPr id="4" name="object 4"/>
          <p:cNvSpPr txBox="1"/>
          <p:nvPr/>
        </p:nvSpPr>
        <p:spPr>
          <a:xfrm>
            <a:off x="656568" y="2989273"/>
            <a:ext cx="3383915" cy="1758950"/>
          </a:xfrm>
          <a:prstGeom prst="rect">
            <a:avLst/>
          </a:prstGeom>
        </p:spPr>
        <p:txBody>
          <a:bodyPr vert="horz" wrap="square" lIns="0" tIns="12700" rIns="0" bIns="0" rtlCol="0">
            <a:spAutoFit/>
          </a:bodyPr>
          <a:lstStyle/>
          <a:p>
            <a:pPr marL="348615" marR="143510" lvl="0" indent="-336550" algn="l" defTabSz="914400" rtl="0" eaLnBrk="1" fontAlgn="auto" latinLnBrk="0" hangingPunct="1">
              <a:lnSpc>
                <a:spcPct val="116100"/>
              </a:lnSpc>
              <a:spcBef>
                <a:spcPts val="100"/>
              </a:spcBef>
              <a:spcAft>
                <a:spcPts val="0"/>
              </a:spcAft>
              <a:buClrTx/>
              <a:buSzTx/>
              <a:buFontTx/>
              <a:buChar char="●"/>
              <a:tabLst>
                <a:tab pos="347980" algn="l"/>
                <a:tab pos="349250" algn="l"/>
              </a:tabLst>
              <a:defRPr/>
            </a:pPr>
            <a:r>
              <a:rPr kumimoji="0" sz="1400" b="0" i="0" u="none" strike="noStrike" kern="1200" cap="none" spc="-5" normalizeH="0" baseline="0" noProof="0" dirty="0">
                <a:ln>
                  <a:noFill/>
                </a:ln>
                <a:solidFill>
                  <a:prstClr val="black"/>
                </a:solidFill>
                <a:effectLst/>
                <a:uLnTx/>
                <a:uFillTx/>
                <a:latin typeface="Arial MT"/>
                <a:ea typeface="+mn-ea"/>
                <a:cs typeface="Arial MT"/>
              </a:rPr>
              <a:t>Rossum</a:t>
            </a:r>
            <a:r>
              <a:rPr kumimoji="0" sz="1400" b="0" i="0" u="none" strike="noStrike" kern="1200" cap="none" spc="-25"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choose</a:t>
            </a:r>
            <a:r>
              <a:rPr kumimoji="0" sz="1400" b="0" i="0" u="none" strike="noStrike" kern="1200" cap="none" spc="-2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the</a:t>
            </a:r>
            <a:r>
              <a:rPr kumimoji="0" sz="1400" b="0" i="0" u="none" strike="noStrike" kern="1200" cap="none" spc="-2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name</a:t>
            </a:r>
            <a:r>
              <a:rPr kumimoji="0" sz="1400" b="0" i="0" u="none" strike="noStrike" kern="1200" cap="none" spc="-25"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“Python”</a:t>
            </a:r>
            <a:r>
              <a:rPr kumimoji="0" sz="1400" b="0" i="0" u="none" strike="noStrike" kern="1200" cap="none" spc="-20"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 </a:t>
            </a:r>
            <a:r>
              <a:rPr kumimoji="0" sz="1400" b="0" i="0" u="none" strike="noStrike" kern="1200" cap="none" spc="-375"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since </a:t>
            </a:r>
            <a:r>
              <a:rPr kumimoji="0" sz="1400" b="0" i="0" u="none" strike="noStrike" kern="1200" cap="none" spc="-5" normalizeH="0" baseline="0" noProof="0" dirty="0">
                <a:ln>
                  <a:noFill/>
                </a:ln>
                <a:solidFill>
                  <a:prstClr val="black"/>
                </a:solidFill>
                <a:effectLst/>
                <a:uLnTx/>
                <a:uFillTx/>
                <a:latin typeface="Arial MT"/>
                <a:ea typeface="+mn-ea"/>
                <a:cs typeface="Arial MT"/>
              </a:rPr>
              <a:t>he was </a:t>
            </a:r>
            <a:r>
              <a:rPr kumimoji="0" sz="1400" b="0" i="0" u="none" strike="noStrike" kern="1200" cap="none" spc="0" normalizeH="0" baseline="0" noProof="0" dirty="0">
                <a:ln>
                  <a:noFill/>
                </a:ln>
                <a:solidFill>
                  <a:prstClr val="black"/>
                </a:solidFill>
                <a:effectLst/>
                <a:uLnTx/>
                <a:uFillTx/>
                <a:latin typeface="Arial MT"/>
                <a:ea typeface="+mn-ea"/>
                <a:cs typeface="Arial MT"/>
              </a:rPr>
              <a:t>a </a:t>
            </a:r>
            <a:r>
              <a:rPr kumimoji="0" sz="1400" b="0" i="0" u="none" strike="noStrike" kern="1200" cap="none" spc="-5" normalizeH="0" baseline="0" noProof="0" dirty="0">
                <a:ln>
                  <a:noFill/>
                </a:ln>
                <a:solidFill>
                  <a:prstClr val="black"/>
                </a:solidFill>
                <a:effectLst/>
                <a:uLnTx/>
                <a:uFillTx/>
                <a:latin typeface="Arial MT"/>
                <a:ea typeface="+mn-ea"/>
                <a:cs typeface="Arial MT"/>
              </a:rPr>
              <a:t>big fan of </a:t>
            </a:r>
            <a:r>
              <a:rPr kumimoji="0" sz="1400" b="0" i="0" u="none" strike="noStrike" kern="1200" cap="none" spc="0" normalizeH="0" baseline="0" noProof="0" dirty="0">
                <a:ln>
                  <a:noFill/>
                </a:ln>
                <a:solidFill>
                  <a:prstClr val="black"/>
                </a:solidFill>
                <a:effectLst/>
                <a:uLnTx/>
                <a:uFillTx/>
                <a:latin typeface="Arial MT"/>
                <a:ea typeface="+mn-ea"/>
                <a:cs typeface="Arial MT"/>
              </a:rPr>
              <a:t>Monty </a:t>
            </a:r>
            <a:r>
              <a:rPr kumimoji="0" sz="1400" b="0" i="0" u="none" strike="noStrike" kern="1200" cap="none" spc="5" normalizeH="0" baseline="0" noProof="0" dirty="0">
                <a:ln>
                  <a:noFill/>
                </a:ln>
                <a:solidFill>
                  <a:prstClr val="black"/>
                </a:solidFill>
                <a:effectLst/>
                <a:uLnTx/>
                <a:uFillTx/>
                <a:latin typeface="Arial MT"/>
                <a:ea typeface="+mn-ea"/>
                <a:cs typeface="Arial MT"/>
              </a:rPr>
              <a:t> </a:t>
            </a:r>
            <a:r>
              <a:rPr kumimoji="0" sz="1400" b="0" i="0" u="none" strike="noStrike" kern="1200" cap="none" spc="-10" normalizeH="0" baseline="0" noProof="0" dirty="0">
                <a:ln>
                  <a:noFill/>
                </a:ln>
                <a:solidFill>
                  <a:prstClr val="black"/>
                </a:solidFill>
                <a:effectLst/>
                <a:uLnTx/>
                <a:uFillTx/>
                <a:latin typeface="Arial MT"/>
                <a:ea typeface="+mn-ea"/>
                <a:cs typeface="Arial MT"/>
              </a:rPr>
              <a:t>Python’s </a:t>
            </a:r>
            <a:r>
              <a:rPr kumimoji="0" sz="1400" b="0" i="0" u="none" strike="noStrike" kern="1200" cap="none" spc="-5" normalizeH="0" baseline="0" noProof="0" dirty="0">
                <a:ln>
                  <a:noFill/>
                </a:ln>
                <a:solidFill>
                  <a:prstClr val="black"/>
                </a:solidFill>
                <a:effectLst/>
                <a:uLnTx/>
                <a:uFillTx/>
                <a:latin typeface="Arial MT"/>
                <a:ea typeface="+mn-ea"/>
                <a:cs typeface="Arial MT"/>
              </a:rPr>
              <a:t>Flying</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Circus.</a:t>
            </a:r>
            <a:endParaRPr kumimoji="0" sz="1400" b="0" i="0" u="none" strike="noStrike" kern="1200" cap="none" spc="0" normalizeH="0" baseline="0" noProof="0">
              <a:ln>
                <a:noFill/>
              </a:ln>
              <a:solidFill>
                <a:prstClr val="black"/>
              </a:solidFill>
              <a:effectLst/>
              <a:uLnTx/>
              <a:uFillTx/>
              <a:latin typeface="Arial MT"/>
              <a:ea typeface="+mn-ea"/>
              <a:cs typeface="Arial MT"/>
            </a:endParaRPr>
          </a:p>
          <a:p>
            <a:pPr marL="348615" marR="5080" lvl="0" indent="-336550" algn="l" defTabSz="914400" rtl="0" eaLnBrk="1" fontAlgn="auto" latinLnBrk="0" hangingPunct="1">
              <a:lnSpc>
                <a:spcPct val="116100"/>
              </a:lnSpc>
              <a:spcBef>
                <a:spcPts val="0"/>
              </a:spcBef>
              <a:spcAft>
                <a:spcPts val="0"/>
              </a:spcAft>
              <a:buClrTx/>
              <a:buSzTx/>
              <a:buFontTx/>
              <a:buChar char="●"/>
              <a:tabLst>
                <a:tab pos="347980" algn="l"/>
                <a:tab pos="349250" algn="l"/>
              </a:tabLst>
              <a:defRPr/>
            </a:pPr>
            <a:r>
              <a:rPr kumimoji="0" sz="1400" b="0" i="0" u="none" strike="noStrike" kern="1200" cap="none" spc="-5" normalizeH="0" baseline="0" noProof="0" dirty="0">
                <a:ln>
                  <a:noFill/>
                </a:ln>
                <a:solidFill>
                  <a:prstClr val="black"/>
                </a:solidFill>
                <a:effectLst/>
                <a:uLnTx/>
                <a:uFillTx/>
                <a:latin typeface="Arial MT"/>
                <a:ea typeface="+mn-ea"/>
                <a:cs typeface="Arial MT"/>
              </a:rPr>
              <a:t>Python is now </a:t>
            </a:r>
            <a:r>
              <a:rPr kumimoji="0" sz="1400" b="0" i="0" u="none" strike="noStrike" kern="1200" cap="none" spc="0" normalizeH="0" baseline="0" noProof="0" dirty="0">
                <a:ln>
                  <a:noFill/>
                </a:ln>
                <a:solidFill>
                  <a:prstClr val="black"/>
                </a:solidFill>
                <a:effectLst/>
                <a:uLnTx/>
                <a:uFillTx/>
                <a:latin typeface="Arial MT"/>
                <a:ea typeface="+mn-ea"/>
                <a:cs typeface="Arial MT"/>
              </a:rPr>
              <a:t>maintained </a:t>
            </a:r>
            <a:r>
              <a:rPr kumimoji="0" sz="1400" b="0" i="0" u="none" strike="noStrike" kern="1200" cap="none" spc="-5" normalizeH="0" baseline="0" noProof="0" dirty="0">
                <a:ln>
                  <a:noFill/>
                </a:ln>
                <a:solidFill>
                  <a:prstClr val="black"/>
                </a:solidFill>
                <a:effectLst/>
                <a:uLnTx/>
                <a:uFillTx/>
                <a:latin typeface="Arial MT"/>
                <a:ea typeface="+mn-ea"/>
                <a:cs typeface="Arial MT"/>
              </a:rPr>
              <a:t>by </a:t>
            </a:r>
            <a:r>
              <a:rPr kumimoji="0" sz="1400" b="0" i="0" u="none" strike="noStrike" kern="1200" cap="none" spc="0" normalizeH="0" baseline="0" noProof="0" dirty="0">
                <a:ln>
                  <a:noFill/>
                </a:ln>
                <a:solidFill>
                  <a:prstClr val="black"/>
                </a:solidFill>
                <a:effectLst/>
                <a:uLnTx/>
                <a:uFillTx/>
                <a:latin typeface="Arial MT"/>
                <a:ea typeface="+mn-ea"/>
                <a:cs typeface="Arial MT"/>
              </a:rPr>
              <a:t>a core </a:t>
            </a:r>
            <a:r>
              <a:rPr kumimoji="0" sz="1400" b="0" i="0" u="none" strike="noStrike" kern="1200" cap="none" spc="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development team at the institute, </a:t>
            </a:r>
            <a:r>
              <a:rPr kumimoji="0" sz="1400" b="0" i="0" u="none" strike="noStrike" kern="1200" cap="none" spc="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although</a:t>
            </a:r>
            <a:r>
              <a:rPr kumimoji="0" sz="1400" b="0" i="0" u="none" strike="noStrike" kern="1200" cap="none" spc="-2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Rossum</a:t>
            </a:r>
            <a:r>
              <a:rPr kumimoji="0" sz="1400" b="0" i="0" u="none" strike="noStrike" kern="1200" cap="none" spc="-20"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still</a:t>
            </a:r>
            <a:r>
              <a:rPr kumimoji="0" sz="1400" b="0" i="0" u="none" strike="noStrike" kern="1200" cap="none" spc="-2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holds</a:t>
            </a:r>
            <a:r>
              <a:rPr kumimoji="0" sz="1400" b="0" i="0" u="none" strike="noStrike" kern="1200" cap="none" spc="-15"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a</a:t>
            </a:r>
            <a:r>
              <a:rPr kumimoji="0" sz="1400" b="0" i="0" u="none" strike="noStrike" kern="1200" cap="none" spc="-20"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vital</a:t>
            </a:r>
            <a:r>
              <a:rPr kumimoji="0" sz="1400" b="0" i="0" u="none" strike="noStrike" kern="1200" cap="none" spc="-20"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role </a:t>
            </a:r>
            <a:r>
              <a:rPr kumimoji="0" sz="1400" b="0" i="0" u="none" strike="noStrike" kern="1200" cap="none" spc="-37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in</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directing</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its progress.</a:t>
            </a:r>
            <a:endParaRPr kumimoji="0" sz="1400" b="0" i="0" u="none" strike="noStrike" kern="1200" cap="none" spc="0" normalizeH="0" baseline="0" noProof="0">
              <a:ln>
                <a:noFill/>
              </a:ln>
              <a:solidFill>
                <a:prstClr val="black"/>
              </a:solidFill>
              <a:effectLst/>
              <a:uLnTx/>
              <a:uFillTx/>
              <a:latin typeface="Arial MT"/>
              <a:ea typeface="+mn-ea"/>
              <a:cs typeface="Arial MT"/>
            </a:endParaRPr>
          </a:p>
        </p:txBody>
      </p:sp>
      <p:sp>
        <p:nvSpPr>
          <p:cNvPr id="5" name="object 5"/>
          <p:cNvSpPr txBox="1"/>
          <p:nvPr/>
        </p:nvSpPr>
        <p:spPr>
          <a:xfrm>
            <a:off x="4708475" y="4841744"/>
            <a:ext cx="602615" cy="13208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700" b="0" i="0" u="none" strike="noStrike" kern="1200" cap="none" spc="-5" normalizeH="0" baseline="0" noProof="0" dirty="0">
                <a:ln>
                  <a:noFill/>
                </a:ln>
                <a:solidFill>
                  <a:srgbClr val="595959"/>
                </a:solidFill>
                <a:effectLst/>
                <a:uLnTx/>
                <a:uFillTx/>
                <a:latin typeface="Arial MT"/>
                <a:ea typeface="+mn-ea"/>
                <a:cs typeface="Arial MT"/>
              </a:rPr>
              <a:t>Imag</a:t>
            </a:r>
            <a:r>
              <a:rPr kumimoji="0" sz="700" b="0" i="0" u="none" strike="noStrike" kern="1200" cap="none" spc="0" normalizeH="0" baseline="0" noProof="0" dirty="0">
                <a:ln>
                  <a:noFill/>
                </a:ln>
                <a:solidFill>
                  <a:srgbClr val="595959"/>
                </a:solidFill>
                <a:effectLst/>
                <a:uLnTx/>
                <a:uFillTx/>
                <a:latin typeface="Arial MT"/>
                <a:ea typeface="+mn-ea"/>
                <a:cs typeface="Arial MT"/>
              </a:rPr>
              <a:t>e</a:t>
            </a:r>
            <a:r>
              <a:rPr kumimoji="0" sz="700" b="0" i="0" u="none" strike="noStrike" kern="1200" cap="none" spc="-5" normalizeH="0" baseline="0" noProof="0" dirty="0">
                <a:ln>
                  <a:noFill/>
                </a:ln>
                <a:solidFill>
                  <a:srgbClr val="595959"/>
                </a:solidFill>
                <a:effectLst/>
                <a:uLnTx/>
                <a:uFillTx/>
                <a:latin typeface="Arial MT"/>
                <a:ea typeface="+mn-ea"/>
                <a:cs typeface="Arial MT"/>
              </a:rPr>
              <a:t> Source:</a:t>
            </a:r>
            <a:endParaRPr kumimoji="0" sz="700" b="0" i="0" u="none" strike="noStrike" kern="1200" cap="none" spc="0" normalizeH="0" baseline="0" noProof="0">
              <a:ln>
                <a:noFill/>
              </a:ln>
              <a:solidFill>
                <a:prstClr val="black"/>
              </a:solidFill>
              <a:effectLst/>
              <a:uLnTx/>
              <a:uFillTx/>
              <a:latin typeface="Arial MT"/>
              <a:ea typeface="+mn-ea"/>
              <a:cs typeface="Arial MT"/>
            </a:endParaRPr>
          </a:p>
        </p:txBody>
      </p:sp>
      <p:pic>
        <p:nvPicPr>
          <p:cNvPr id="6" name="object 6"/>
          <p:cNvPicPr/>
          <p:nvPr/>
        </p:nvPicPr>
        <p:blipFill>
          <a:blip r:embed="rId2" cstate="print"/>
          <a:stretch>
            <a:fillRect/>
          </a:stretch>
        </p:blipFill>
        <p:spPr>
          <a:xfrm>
            <a:off x="4633472" y="658875"/>
            <a:ext cx="4419599" cy="2291798"/>
          </a:xfrm>
          <a:prstGeom prst="rect">
            <a:avLst/>
          </a:prstGeom>
        </p:spPr>
      </p:pic>
      <p:sp>
        <p:nvSpPr>
          <p:cNvPr id="7" name="object 7"/>
          <p:cNvSpPr txBox="1">
            <a:spLocks noGrp="1"/>
          </p:cNvSpPr>
          <p:nvPr>
            <p:ph type="ftr" sz="quarter" idx="5"/>
          </p:nvPr>
        </p:nvSpPr>
        <p:spPr>
          <a:prstGeom prst="rect">
            <a:avLst/>
          </a:prstGeom>
        </p:spPr>
        <p:txBody>
          <a:bodyPr vert="horz" wrap="square" lIns="0" tIns="3175" rIns="0" bIns="0" rtlCol="0">
            <a:spAutoFit/>
          </a:bodyPr>
          <a:lstStyle/>
          <a:p>
            <a:pPr marL="12700" marR="0" lvl="0" indent="0" algn="l" defTabSz="914400" rtl="0" eaLnBrk="1" fontAlgn="auto" latinLnBrk="0" hangingPunct="1">
              <a:lnSpc>
                <a:spcPct val="100000"/>
              </a:lnSpc>
              <a:spcBef>
                <a:spcPts val="25"/>
              </a:spcBef>
              <a:spcAft>
                <a:spcPts val="0"/>
              </a:spcAft>
              <a:buClrTx/>
              <a:buSzTx/>
              <a:buFontTx/>
              <a:buNone/>
              <a:tabLst/>
              <a:defRPr/>
            </a:pPr>
            <a:r>
              <a:rPr kumimoji="0" sz="800" b="0" i="0" u="none" strike="noStrike" kern="1200" cap="none" spc="0" normalizeH="0" baseline="0" noProof="0" dirty="0">
                <a:ln>
                  <a:noFill/>
                </a:ln>
                <a:solidFill>
                  <a:prstClr val="black"/>
                </a:solidFill>
                <a:effectLst/>
                <a:uLnTx/>
                <a:uFillTx/>
                <a:latin typeface="Arial MT"/>
                <a:ea typeface="+mn-ea"/>
              </a:rPr>
              <a:t>©</a:t>
            </a:r>
            <a:r>
              <a:rPr kumimoji="0" sz="800" b="0" i="0" u="none" strike="noStrike" kern="1200" cap="none" spc="-5" normalizeH="0" baseline="0" noProof="0" dirty="0">
                <a:ln>
                  <a:noFill/>
                </a:ln>
                <a:solidFill>
                  <a:prstClr val="black"/>
                </a:solidFill>
                <a:effectLst/>
                <a:uLnTx/>
                <a:uFillTx/>
                <a:latin typeface="Arial MT"/>
                <a:ea typeface="+mn-ea"/>
              </a:rPr>
              <a:t> Edune</a:t>
            </a:r>
            <a:r>
              <a:rPr kumimoji="0" sz="800" b="0" i="0" u="none" strike="noStrike" kern="1200" cap="none" spc="0" normalizeH="0" baseline="0" noProof="0" dirty="0">
                <a:ln>
                  <a:noFill/>
                </a:ln>
                <a:solidFill>
                  <a:prstClr val="black"/>
                </a:solidFill>
                <a:effectLst/>
                <a:uLnTx/>
                <a:uFillTx/>
                <a:latin typeface="Arial MT"/>
                <a:ea typeface="+mn-ea"/>
              </a:rPr>
              <a:t>t</a:t>
            </a:r>
            <a:r>
              <a:rPr kumimoji="0" sz="800" b="0" i="0" u="none" strike="noStrike" kern="1200" cap="none" spc="-5" normalizeH="0" baseline="0" noProof="0" dirty="0">
                <a:ln>
                  <a:noFill/>
                </a:ln>
                <a:solidFill>
                  <a:prstClr val="black"/>
                </a:solidFill>
                <a:effectLst/>
                <a:uLnTx/>
                <a:uFillTx/>
                <a:latin typeface="Arial MT"/>
                <a:ea typeface="+mn-ea"/>
              </a:rPr>
              <a:t> Foundation</a:t>
            </a:r>
            <a:r>
              <a:rPr kumimoji="0" sz="800" b="0" i="0" u="none" strike="noStrike" kern="1200" cap="none" spc="0" normalizeH="0" baseline="0" noProof="0" dirty="0">
                <a:ln>
                  <a:noFill/>
                </a:ln>
                <a:solidFill>
                  <a:prstClr val="black"/>
                </a:solidFill>
                <a:effectLst/>
                <a:uLnTx/>
                <a:uFillTx/>
                <a:latin typeface="Arial MT"/>
                <a:ea typeface="+mn-ea"/>
              </a:rPr>
              <a:t>.</a:t>
            </a:r>
            <a:r>
              <a:rPr kumimoji="0" sz="800" b="0" i="0" u="none" strike="noStrike" kern="1200" cap="none" spc="-50" normalizeH="0" baseline="0" noProof="0" dirty="0">
                <a:ln>
                  <a:noFill/>
                </a:ln>
                <a:solidFill>
                  <a:prstClr val="black"/>
                </a:solidFill>
                <a:effectLst/>
                <a:uLnTx/>
                <a:uFillTx/>
                <a:latin typeface="Arial MT"/>
                <a:ea typeface="+mn-ea"/>
              </a:rPr>
              <a:t> </a:t>
            </a:r>
            <a:r>
              <a:rPr kumimoji="0" sz="800" b="0" i="0" u="none" strike="noStrike" kern="1200" cap="none" spc="-5" normalizeH="0" baseline="0" noProof="0" dirty="0">
                <a:ln>
                  <a:noFill/>
                </a:ln>
                <a:solidFill>
                  <a:prstClr val="black"/>
                </a:solidFill>
                <a:effectLst/>
                <a:uLnTx/>
                <a:uFillTx/>
                <a:latin typeface="Arial MT"/>
                <a:ea typeface="+mn-ea"/>
              </a:rPr>
              <a:t>Al</a:t>
            </a:r>
            <a:r>
              <a:rPr kumimoji="0" sz="800" b="0" i="0" u="none" strike="noStrike" kern="1200" cap="none" spc="0" normalizeH="0" baseline="0" noProof="0" dirty="0">
                <a:ln>
                  <a:noFill/>
                </a:ln>
                <a:solidFill>
                  <a:prstClr val="black"/>
                </a:solidFill>
                <a:effectLst/>
                <a:uLnTx/>
                <a:uFillTx/>
                <a:latin typeface="Arial MT"/>
                <a:ea typeface="+mn-ea"/>
              </a:rPr>
              <a:t>l</a:t>
            </a:r>
            <a:r>
              <a:rPr kumimoji="0" sz="800" b="0" i="0" u="none" strike="noStrike" kern="1200" cap="none" spc="-5" normalizeH="0" baseline="0" noProof="0" dirty="0">
                <a:ln>
                  <a:noFill/>
                </a:ln>
                <a:solidFill>
                  <a:prstClr val="black"/>
                </a:solidFill>
                <a:effectLst/>
                <a:uLnTx/>
                <a:uFillTx/>
                <a:latin typeface="Arial MT"/>
                <a:ea typeface="+mn-ea"/>
              </a:rPr>
              <a:t> </a:t>
            </a:r>
            <a:r>
              <a:rPr kumimoji="0" sz="800" b="0" i="0" u="none" strike="noStrike" kern="1200" cap="none" spc="0" normalizeH="0" baseline="0" noProof="0" dirty="0">
                <a:ln>
                  <a:noFill/>
                </a:ln>
                <a:solidFill>
                  <a:prstClr val="black"/>
                </a:solidFill>
                <a:effectLst/>
                <a:uLnTx/>
                <a:uFillTx/>
                <a:latin typeface="Arial MT"/>
                <a:ea typeface="+mn-ea"/>
              </a:rPr>
              <a:t>rights</a:t>
            </a:r>
            <a:r>
              <a:rPr kumimoji="0" sz="800" b="0" i="0" u="none" strike="noStrike" kern="1200" cap="none" spc="-5" normalizeH="0" baseline="0" noProof="0" dirty="0">
                <a:ln>
                  <a:noFill/>
                </a:ln>
                <a:solidFill>
                  <a:prstClr val="black"/>
                </a:solidFill>
                <a:effectLst/>
                <a:uLnTx/>
                <a:uFillTx/>
                <a:latin typeface="Arial MT"/>
                <a:ea typeface="+mn-ea"/>
              </a:rPr>
              <a:t> </a:t>
            </a:r>
            <a:r>
              <a:rPr kumimoji="0" sz="800" b="0" i="0" u="none" strike="noStrike" kern="1200" cap="none" spc="0" normalizeH="0" baseline="0" noProof="0" dirty="0">
                <a:ln>
                  <a:noFill/>
                </a:ln>
                <a:solidFill>
                  <a:prstClr val="black"/>
                </a:solidFill>
                <a:effectLst/>
                <a:uLnTx/>
                <a:uFillTx/>
                <a:latin typeface="Arial MT"/>
                <a:ea typeface="+mn-ea"/>
              </a:rPr>
              <a:t>reserved.</a:t>
            </a:r>
          </a:p>
        </p:txBody>
      </p:sp>
      <p:pic>
        <p:nvPicPr>
          <p:cNvPr id="9" name="Picture 2">
            <a:extLst>
              <a:ext uri="{FF2B5EF4-FFF2-40B4-BE49-F238E27FC236}">
                <a16:creationId xmlns:a16="http://schemas.microsoft.com/office/drawing/2014/main" id="{9D9192E5-8426-4A91-9F7F-45D095B125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95052" y="3300936"/>
            <a:ext cx="4572000" cy="129619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59347" y="828333"/>
            <a:ext cx="2630805" cy="391160"/>
          </a:xfrm>
          <a:prstGeom prst="rect">
            <a:avLst/>
          </a:prstGeom>
        </p:spPr>
        <p:txBody>
          <a:bodyPr vert="horz" wrap="square" lIns="0" tIns="12700" rIns="0" bIns="0" rtlCol="0">
            <a:spAutoFit/>
          </a:bodyPr>
          <a:lstStyle/>
          <a:p>
            <a:pPr marL="12700">
              <a:lnSpc>
                <a:spcPct val="100000"/>
              </a:lnSpc>
              <a:spcBef>
                <a:spcPts val="100"/>
              </a:spcBef>
            </a:pPr>
            <a:r>
              <a:rPr spc="-5" dirty="0"/>
              <a:t>String</a:t>
            </a:r>
            <a:r>
              <a:rPr spc="-95" dirty="0"/>
              <a:t> </a:t>
            </a:r>
            <a:r>
              <a:rPr dirty="0"/>
              <a:t>Manipulation</a:t>
            </a:r>
          </a:p>
        </p:txBody>
      </p:sp>
      <p:sp>
        <p:nvSpPr>
          <p:cNvPr id="3" name="object 3"/>
          <p:cNvSpPr txBox="1"/>
          <p:nvPr/>
        </p:nvSpPr>
        <p:spPr>
          <a:xfrm>
            <a:off x="1005837" y="1728118"/>
            <a:ext cx="2649855" cy="29972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800" b="0" i="0" u="none" strike="noStrike" kern="1200" cap="none" spc="-5" normalizeH="0" baseline="0" noProof="0" dirty="0">
                <a:ln>
                  <a:noFill/>
                </a:ln>
                <a:solidFill>
                  <a:srgbClr val="595959"/>
                </a:solidFill>
                <a:effectLst/>
                <a:uLnTx/>
                <a:uFillTx/>
                <a:latin typeface="Arial MT"/>
                <a:ea typeface="+mn-ea"/>
                <a:cs typeface="Arial MT"/>
              </a:rPr>
              <a:t>Index</a:t>
            </a:r>
            <a:r>
              <a:rPr kumimoji="0" sz="1800" b="0" i="0" u="none" strike="noStrike" kern="1200" cap="none" spc="-25" normalizeH="0" baseline="0" noProof="0" dirty="0">
                <a:ln>
                  <a:noFill/>
                </a:ln>
                <a:solidFill>
                  <a:srgbClr val="595959"/>
                </a:solidFill>
                <a:effectLst/>
                <a:uLnTx/>
                <a:uFillTx/>
                <a:latin typeface="Arial MT"/>
                <a:ea typeface="+mn-ea"/>
                <a:cs typeface="Arial MT"/>
              </a:rPr>
              <a:t> </a:t>
            </a:r>
            <a:r>
              <a:rPr kumimoji="0" sz="1800" b="0" i="0" u="none" strike="noStrike" kern="1200" cap="none" spc="-5" normalizeH="0" baseline="0" noProof="0" dirty="0">
                <a:ln>
                  <a:noFill/>
                </a:ln>
                <a:solidFill>
                  <a:srgbClr val="595959"/>
                </a:solidFill>
                <a:effectLst/>
                <a:uLnTx/>
                <a:uFillTx/>
                <a:latin typeface="Arial MT"/>
                <a:ea typeface="+mn-ea"/>
                <a:cs typeface="Arial MT"/>
              </a:rPr>
              <a:t>and</a:t>
            </a:r>
            <a:r>
              <a:rPr kumimoji="0" sz="1800" b="0" i="0" u="none" strike="noStrike" kern="1200" cap="none" spc="-25" normalizeH="0" baseline="0" noProof="0" dirty="0">
                <a:ln>
                  <a:noFill/>
                </a:ln>
                <a:solidFill>
                  <a:srgbClr val="595959"/>
                </a:solidFill>
                <a:effectLst/>
                <a:uLnTx/>
                <a:uFillTx/>
                <a:latin typeface="Arial MT"/>
                <a:ea typeface="+mn-ea"/>
                <a:cs typeface="Arial MT"/>
              </a:rPr>
              <a:t> </a:t>
            </a:r>
            <a:r>
              <a:rPr kumimoji="0" sz="1800" b="0" i="0" u="none" strike="noStrike" kern="1200" cap="none" spc="-5" normalizeH="0" baseline="0" noProof="0" dirty="0">
                <a:ln>
                  <a:noFill/>
                </a:ln>
                <a:solidFill>
                  <a:srgbClr val="595959"/>
                </a:solidFill>
                <a:effectLst/>
                <a:uLnTx/>
                <a:uFillTx/>
                <a:latin typeface="Arial MT"/>
                <a:ea typeface="+mn-ea"/>
                <a:cs typeface="Arial MT"/>
              </a:rPr>
              <a:t>Slice</a:t>
            </a:r>
            <a:r>
              <a:rPr kumimoji="0" sz="1800" b="0" i="0" u="none" strike="noStrike" kern="1200" cap="none" spc="-30" normalizeH="0" baseline="0" noProof="0" dirty="0">
                <a:ln>
                  <a:noFill/>
                </a:ln>
                <a:solidFill>
                  <a:srgbClr val="595959"/>
                </a:solidFill>
                <a:effectLst/>
                <a:uLnTx/>
                <a:uFillTx/>
                <a:latin typeface="Arial MT"/>
                <a:ea typeface="+mn-ea"/>
                <a:cs typeface="Arial MT"/>
              </a:rPr>
              <a:t> </a:t>
            </a:r>
            <a:r>
              <a:rPr kumimoji="0" sz="1800" b="0" i="0" u="none" strike="noStrike" kern="1200" cap="none" spc="0" normalizeH="0" baseline="0" noProof="0" dirty="0">
                <a:ln>
                  <a:noFill/>
                </a:ln>
                <a:solidFill>
                  <a:srgbClr val="595959"/>
                </a:solidFill>
                <a:effectLst/>
                <a:uLnTx/>
                <a:uFillTx/>
                <a:latin typeface="Arial MT"/>
                <a:ea typeface="+mn-ea"/>
                <a:cs typeface="Arial MT"/>
              </a:rPr>
              <a:t>-</a:t>
            </a:r>
            <a:r>
              <a:rPr kumimoji="0" sz="1800" b="0" i="0" u="none" strike="noStrike" kern="1200" cap="none" spc="-25" normalizeH="0" baseline="0" noProof="0" dirty="0">
                <a:ln>
                  <a:noFill/>
                </a:ln>
                <a:solidFill>
                  <a:srgbClr val="595959"/>
                </a:solidFill>
                <a:effectLst/>
                <a:uLnTx/>
                <a:uFillTx/>
                <a:latin typeface="Arial MT"/>
                <a:ea typeface="+mn-ea"/>
                <a:cs typeface="Arial MT"/>
              </a:rPr>
              <a:t> </a:t>
            </a:r>
            <a:r>
              <a:rPr kumimoji="0" sz="1800" b="0" i="0" u="none" strike="noStrike" kern="1200" cap="none" spc="-5" normalizeH="0" baseline="0" noProof="0" dirty="0">
                <a:ln>
                  <a:noFill/>
                </a:ln>
                <a:solidFill>
                  <a:srgbClr val="595959"/>
                </a:solidFill>
                <a:effectLst/>
                <a:uLnTx/>
                <a:uFillTx/>
                <a:latin typeface="Arial MT"/>
                <a:ea typeface="+mn-ea"/>
                <a:cs typeface="Arial MT"/>
              </a:rPr>
              <a:t>Indexing</a:t>
            </a:r>
            <a:endParaRPr kumimoji="0" sz="1800" b="0" i="0" u="none" strike="noStrike" kern="1200" cap="none" spc="0" normalizeH="0" baseline="0" noProof="0">
              <a:ln>
                <a:noFill/>
              </a:ln>
              <a:solidFill>
                <a:prstClr val="black"/>
              </a:solidFill>
              <a:effectLst/>
              <a:uLnTx/>
              <a:uFillTx/>
              <a:latin typeface="Arial MT"/>
              <a:ea typeface="+mn-ea"/>
              <a:cs typeface="Arial MT"/>
            </a:endParaRPr>
          </a:p>
        </p:txBody>
      </p:sp>
      <p:sp>
        <p:nvSpPr>
          <p:cNvPr id="4" name="object 4"/>
          <p:cNvSpPr txBox="1"/>
          <p:nvPr/>
        </p:nvSpPr>
        <p:spPr>
          <a:xfrm>
            <a:off x="656568" y="2775913"/>
            <a:ext cx="3204210" cy="238760"/>
          </a:xfrm>
          <a:prstGeom prst="rect">
            <a:avLst/>
          </a:prstGeom>
        </p:spPr>
        <p:txBody>
          <a:bodyPr vert="horz" wrap="square" lIns="0" tIns="12700" rIns="0" bIns="0" rtlCol="0">
            <a:spAutoFit/>
          </a:bodyPr>
          <a:lstStyle/>
          <a:p>
            <a:pPr marL="348615" marR="0" lvl="0" indent="-336550" algn="l" defTabSz="914400" rtl="0" eaLnBrk="1" fontAlgn="auto" latinLnBrk="0" hangingPunct="1">
              <a:lnSpc>
                <a:spcPct val="100000"/>
              </a:lnSpc>
              <a:spcBef>
                <a:spcPts val="100"/>
              </a:spcBef>
              <a:spcAft>
                <a:spcPts val="0"/>
              </a:spcAft>
              <a:buClrTx/>
              <a:buSzTx/>
              <a:buFontTx/>
              <a:buChar char="●"/>
              <a:tabLst>
                <a:tab pos="347980" algn="l"/>
                <a:tab pos="349250" algn="l"/>
              </a:tabLst>
              <a:defRPr/>
            </a:pPr>
            <a:r>
              <a:rPr kumimoji="0" sz="1400" b="0" i="0" u="none" strike="noStrike" kern="1200" cap="none" spc="-5" normalizeH="0" baseline="0" noProof="0" dirty="0">
                <a:ln>
                  <a:noFill/>
                </a:ln>
                <a:solidFill>
                  <a:prstClr val="black"/>
                </a:solidFill>
                <a:effectLst/>
                <a:uLnTx/>
                <a:uFillTx/>
                <a:latin typeface="Arial MT"/>
                <a:ea typeface="+mn-ea"/>
                <a:cs typeface="Arial MT"/>
              </a:rPr>
              <a:t>Python</a:t>
            </a:r>
            <a:r>
              <a:rPr kumimoji="0" sz="1400" b="0" i="0" u="none" strike="noStrike" kern="1200" cap="none" spc="57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allows</a:t>
            </a:r>
            <a:r>
              <a:rPr kumimoji="0" sz="1400" b="0" i="0" u="none" strike="noStrike" kern="1200" cap="none" spc="58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to</a:t>
            </a:r>
            <a:r>
              <a:rPr kumimoji="0" sz="1400" b="0" i="0" u="none" strike="noStrike" kern="1200" cap="none" spc="57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index</a:t>
            </a:r>
            <a:r>
              <a:rPr kumimoji="0" sz="1400" b="0" i="0" u="none" strike="noStrike" kern="1200" cap="none" spc="57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from</a:t>
            </a:r>
            <a:r>
              <a:rPr kumimoji="0" sz="1400" b="0" i="0" u="none" strike="noStrike" kern="1200" cap="none" spc="57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the</a:t>
            </a:r>
            <a:endParaRPr kumimoji="0" sz="1400" b="0" i="0" u="none" strike="noStrike" kern="1200" cap="none" spc="0" normalizeH="0" baseline="0" noProof="0">
              <a:ln>
                <a:noFill/>
              </a:ln>
              <a:solidFill>
                <a:prstClr val="black"/>
              </a:solidFill>
              <a:effectLst/>
              <a:uLnTx/>
              <a:uFillTx/>
              <a:latin typeface="Arial MT"/>
              <a:ea typeface="+mn-ea"/>
              <a:cs typeface="Arial MT"/>
            </a:endParaRPr>
          </a:p>
        </p:txBody>
      </p:sp>
      <p:sp>
        <p:nvSpPr>
          <p:cNvPr id="5" name="object 5"/>
          <p:cNvSpPr txBox="1"/>
          <p:nvPr/>
        </p:nvSpPr>
        <p:spPr>
          <a:xfrm>
            <a:off x="3934305" y="2709238"/>
            <a:ext cx="279400" cy="238760"/>
          </a:xfrm>
          <a:prstGeom prst="rect">
            <a:avLst/>
          </a:prstGeom>
        </p:spPr>
        <p:txBody>
          <a:bodyPr vert="horz" wrap="square" lIns="0" tIns="12700" rIns="0" bIns="0" rtlCol="0">
            <a:spAutoFit/>
          </a:bodyPr>
          <a:lstStyle/>
          <a:p>
            <a:pPr marL="38100" marR="0" lvl="0" indent="0" algn="l" defTabSz="914400" rtl="0" eaLnBrk="1" fontAlgn="auto" latinLnBrk="0" hangingPunct="1">
              <a:lnSpc>
                <a:spcPct val="100000"/>
              </a:lnSpc>
              <a:spcBef>
                <a:spcPts val="100"/>
              </a:spcBef>
              <a:spcAft>
                <a:spcPts val="0"/>
              </a:spcAft>
              <a:buClrTx/>
              <a:buSzTx/>
              <a:buFontTx/>
              <a:buNone/>
              <a:tabLst/>
              <a:defRPr/>
            </a:pPr>
            <a:r>
              <a:rPr kumimoji="0" sz="2100" b="0" i="0" u="none" strike="noStrike" kern="1200" cap="none" spc="22" normalizeH="0" baseline="-21825" noProof="0" dirty="0">
                <a:ln>
                  <a:noFill/>
                </a:ln>
                <a:solidFill>
                  <a:prstClr val="black"/>
                </a:solidFill>
                <a:effectLst/>
                <a:uLnTx/>
                <a:uFillTx/>
                <a:latin typeface="Arial MT"/>
                <a:ea typeface="+mn-ea"/>
                <a:cs typeface="Arial MT"/>
              </a:rPr>
              <a:t>0</a:t>
            </a:r>
            <a:r>
              <a:rPr kumimoji="0" sz="900" b="0" i="0" u="none" strike="noStrike" kern="1200" cap="none" spc="15" normalizeH="0" baseline="0" noProof="0" dirty="0">
                <a:ln>
                  <a:noFill/>
                </a:ln>
                <a:solidFill>
                  <a:prstClr val="black"/>
                </a:solidFill>
                <a:effectLst/>
                <a:uLnTx/>
                <a:uFillTx/>
                <a:latin typeface="Arial MT"/>
                <a:ea typeface="+mn-ea"/>
                <a:cs typeface="Arial MT"/>
              </a:rPr>
              <a:t>th</a:t>
            </a:r>
            <a:endParaRPr kumimoji="0" sz="900" b="0" i="0" u="none" strike="noStrike" kern="1200" cap="none" spc="0" normalizeH="0" baseline="0" noProof="0">
              <a:ln>
                <a:noFill/>
              </a:ln>
              <a:solidFill>
                <a:prstClr val="black"/>
              </a:solidFill>
              <a:effectLst/>
              <a:uLnTx/>
              <a:uFillTx/>
              <a:latin typeface="Arial MT"/>
              <a:ea typeface="+mn-ea"/>
              <a:cs typeface="Arial MT"/>
            </a:endParaRPr>
          </a:p>
        </p:txBody>
      </p:sp>
      <p:sp>
        <p:nvSpPr>
          <p:cNvPr id="6" name="object 6"/>
          <p:cNvSpPr txBox="1"/>
          <p:nvPr/>
        </p:nvSpPr>
        <p:spPr>
          <a:xfrm>
            <a:off x="656568" y="2989273"/>
            <a:ext cx="3568065" cy="1758950"/>
          </a:xfrm>
          <a:prstGeom prst="rect">
            <a:avLst/>
          </a:prstGeom>
        </p:spPr>
        <p:txBody>
          <a:bodyPr vert="horz" wrap="square" lIns="0" tIns="12700" rIns="0" bIns="0" rtlCol="0">
            <a:spAutoFit/>
          </a:bodyPr>
          <a:lstStyle/>
          <a:p>
            <a:pPr marL="348615" marR="7620" lvl="0" indent="0" algn="just" defTabSz="914400" rtl="0" eaLnBrk="1" fontAlgn="auto" latinLnBrk="0" hangingPunct="1">
              <a:lnSpc>
                <a:spcPct val="116100"/>
              </a:lnSpc>
              <a:spcBef>
                <a:spcPts val="100"/>
              </a:spcBef>
              <a:spcAft>
                <a:spcPts val="0"/>
              </a:spcAft>
              <a:buClrTx/>
              <a:buSzTx/>
              <a:buFontTx/>
              <a:buNone/>
              <a:tabLst/>
              <a:defRPr/>
            </a:pPr>
            <a:r>
              <a:rPr kumimoji="0" sz="1400" b="0" i="0" u="none" strike="noStrike" kern="1200" cap="none" spc="-5" normalizeH="0" baseline="0" noProof="0" dirty="0">
                <a:ln>
                  <a:noFill/>
                </a:ln>
                <a:solidFill>
                  <a:prstClr val="black"/>
                </a:solidFill>
                <a:effectLst/>
                <a:uLnTx/>
                <a:uFillTx/>
                <a:latin typeface="Arial MT"/>
                <a:ea typeface="+mn-ea"/>
                <a:cs typeface="Arial MT"/>
              </a:rPr>
              <a:t>position in Strings. But it also </a:t>
            </a:r>
            <a:r>
              <a:rPr kumimoji="0" sz="1400" b="0" i="0" u="none" strike="noStrike" kern="1200" cap="none" spc="0" normalizeH="0" baseline="0" noProof="0" dirty="0">
                <a:ln>
                  <a:noFill/>
                </a:ln>
                <a:solidFill>
                  <a:prstClr val="black"/>
                </a:solidFill>
                <a:effectLst/>
                <a:uLnTx/>
                <a:uFillTx/>
                <a:latin typeface="Arial MT"/>
                <a:ea typeface="+mn-ea"/>
                <a:cs typeface="Arial MT"/>
              </a:rPr>
              <a:t>supports </a:t>
            </a:r>
            <a:r>
              <a:rPr kumimoji="0" sz="1400" b="0" i="0" u="none" strike="noStrike" kern="1200" cap="none" spc="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negative</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indexes.</a:t>
            </a:r>
            <a:endParaRPr kumimoji="0" sz="1400" b="0" i="0" u="none" strike="noStrike" kern="1200" cap="none" spc="0" normalizeH="0" baseline="0" noProof="0">
              <a:ln>
                <a:noFill/>
              </a:ln>
              <a:solidFill>
                <a:prstClr val="black"/>
              </a:solidFill>
              <a:effectLst/>
              <a:uLnTx/>
              <a:uFillTx/>
              <a:latin typeface="Arial MT"/>
              <a:ea typeface="+mn-ea"/>
              <a:cs typeface="Arial MT"/>
            </a:endParaRPr>
          </a:p>
          <a:p>
            <a:pPr marL="348615" marR="12700" lvl="0" indent="-336550" algn="just" defTabSz="914400" rtl="0" eaLnBrk="1" fontAlgn="auto" latinLnBrk="0" hangingPunct="1">
              <a:lnSpc>
                <a:spcPct val="116100"/>
              </a:lnSpc>
              <a:spcBef>
                <a:spcPts val="0"/>
              </a:spcBef>
              <a:spcAft>
                <a:spcPts val="0"/>
              </a:spcAft>
              <a:buClrTx/>
              <a:buSzTx/>
              <a:buFontTx/>
              <a:buChar char="●"/>
              <a:tabLst>
                <a:tab pos="349250" algn="l"/>
              </a:tabLst>
              <a:defRPr/>
            </a:pPr>
            <a:r>
              <a:rPr kumimoji="0" sz="1400" b="0" i="0" u="none" strike="noStrike" kern="1200" cap="none" spc="-5" normalizeH="0" baseline="0" noProof="0" dirty="0">
                <a:ln>
                  <a:noFill/>
                </a:ln>
                <a:solidFill>
                  <a:prstClr val="black"/>
                </a:solidFill>
                <a:effectLst/>
                <a:uLnTx/>
                <a:uFillTx/>
                <a:latin typeface="Arial MT"/>
                <a:ea typeface="+mn-ea"/>
                <a:cs typeface="Arial MT"/>
              </a:rPr>
              <a:t>Index</a:t>
            </a:r>
            <a:r>
              <a:rPr kumimoji="0" sz="1400" b="0" i="0" u="none" strike="noStrike" kern="1200" cap="none" spc="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of</a:t>
            </a:r>
            <a:r>
              <a:rPr kumimoji="0" sz="1400" b="0" i="0" u="none" strike="noStrike" kern="1200" cap="none" spc="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‘-1’</a:t>
            </a:r>
            <a:r>
              <a:rPr kumimoji="0" sz="1400" b="0" i="0" u="none" strike="noStrike" kern="1200" cap="none" spc="0" normalizeH="0" baseline="0" noProof="0" dirty="0">
                <a:ln>
                  <a:noFill/>
                </a:ln>
                <a:solidFill>
                  <a:prstClr val="black"/>
                </a:solidFill>
                <a:effectLst/>
                <a:uLnTx/>
                <a:uFillTx/>
                <a:latin typeface="Arial MT"/>
                <a:ea typeface="+mn-ea"/>
                <a:cs typeface="Arial MT"/>
              </a:rPr>
              <a:t> represents</a:t>
            </a:r>
            <a:r>
              <a:rPr kumimoji="0" sz="1400" b="0" i="0" u="none" strike="noStrike" kern="1200" cap="none" spc="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the</a:t>
            </a:r>
            <a:r>
              <a:rPr kumimoji="0" sz="1400" b="0" i="0" u="none" strike="noStrike" kern="1200" cap="none" spc="38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last </a:t>
            </a:r>
            <a:r>
              <a:rPr kumimoji="0" sz="1400" b="0" i="0" u="none" strike="noStrike" kern="1200" cap="none" spc="-375"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character</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of</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the String.</a:t>
            </a:r>
            <a:endParaRPr kumimoji="0" sz="1400" b="0" i="0" u="none" strike="noStrike" kern="1200" cap="none" spc="0" normalizeH="0" baseline="0" noProof="0">
              <a:ln>
                <a:noFill/>
              </a:ln>
              <a:solidFill>
                <a:prstClr val="black"/>
              </a:solidFill>
              <a:effectLst/>
              <a:uLnTx/>
              <a:uFillTx/>
              <a:latin typeface="Arial MT"/>
              <a:ea typeface="+mn-ea"/>
              <a:cs typeface="Arial MT"/>
            </a:endParaRPr>
          </a:p>
          <a:p>
            <a:pPr marL="348615" marR="5080" lvl="0" indent="-336550" algn="just" defTabSz="914400" rtl="0" eaLnBrk="1" fontAlgn="auto" latinLnBrk="0" hangingPunct="1">
              <a:lnSpc>
                <a:spcPct val="116100"/>
              </a:lnSpc>
              <a:spcBef>
                <a:spcPts val="0"/>
              </a:spcBef>
              <a:spcAft>
                <a:spcPts val="0"/>
              </a:spcAft>
              <a:buClrTx/>
              <a:buSzTx/>
              <a:buFontTx/>
              <a:buChar char="●"/>
              <a:tabLst>
                <a:tab pos="349250" algn="l"/>
              </a:tabLst>
              <a:defRPr/>
            </a:pPr>
            <a:r>
              <a:rPr kumimoji="0" sz="1400" b="0" i="0" u="none" strike="noStrike" kern="1200" cap="none" spc="-15" normalizeH="0" baseline="0" noProof="0" dirty="0">
                <a:ln>
                  <a:noFill/>
                </a:ln>
                <a:solidFill>
                  <a:prstClr val="black"/>
                </a:solidFill>
                <a:effectLst/>
                <a:uLnTx/>
                <a:uFillTx/>
                <a:latin typeface="Arial MT"/>
                <a:ea typeface="+mn-ea"/>
                <a:cs typeface="Arial MT"/>
              </a:rPr>
              <a:t>Similarly, </a:t>
            </a:r>
            <a:r>
              <a:rPr kumimoji="0" sz="1400" b="0" i="0" u="none" strike="noStrike" kern="1200" cap="none" spc="-5" normalizeH="0" baseline="0" noProof="0" dirty="0">
                <a:ln>
                  <a:noFill/>
                </a:ln>
                <a:solidFill>
                  <a:prstClr val="black"/>
                </a:solidFill>
                <a:effectLst/>
                <a:uLnTx/>
                <a:uFillTx/>
                <a:latin typeface="Arial MT"/>
                <a:ea typeface="+mn-ea"/>
                <a:cs typeface="Arial MT"/>
              </a:rPr>
              <a:t>using ‘-2’, we </a:t>
            </a:r>
            <a:r>
              <a:rPr kumimoji="0" sz="1400" b="0" i="0" u="none" strike="noStrike" kern="1200" cap="none" spc="0" normalizeH="0" baseline="0" noProof="0" dirty="0">
                <a:ln>
                  <a:noFill/>
                </a:ln>
                <a:solidFill>
                  <a:prstClr val="black"/>
                </a:solidFill>
                <a:effectLst/>
                <a:uLnTx/>
                <a:uFillTx/>
                <a:latin typeface="Arial MT"/>
                <a:ea typeface="+mn-ea"/>
                <a:cs typeface="Arial MT"/>
              </a:rPr>
              <a:t>can </a:t>
            </a:r>
            <a:r>
              <a:rPr kumimoji="0" sz="1400" b="0" i="0" u="none" strike="noStrike" kern="1200" cap="none" spc="-5" normalizeH="0" baseline="0" noProof="0" dirty="0">
                <a:ln>
                  <a:noFill/>
                </a:ln>
                <a:solidFill>
                  <a:prstClr val="black"/>
                </a:solidFill>
                <a:effectLst/>
                <a:uLnTx/>
                <a:uFillTx/>
                <a:latin typeface="Arial MT"/>
                <a:ea typeface="+mn-ea"/>
                <a:cs typeface="Arial MT"/>
              </a:rPr>
              <a:t>access the </a:t>
            </a:r>
            <a:r>
              <a:rPr kumimoji="0" sz="1400" b="0" i="0" u="none" strike="noStrike" kern="1200" cap="none" spc="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penultimate element of the </a:t>
            </a:r>
            <a:r>
              <a:rPr kumimoji="0" sz="1400" b="0" i="0" u="none" strike="noStrike" kern="1200" cap="none" spc="0" normalizeH="0" baseline="0" noProof="0" dirty="0">
                <a:ln>
                  <a:noFill/>
                </a:ln>
                <a:solidFill>
                  <a:prstClr val="black"/>
                </a:solidFill>
                <a:effectLst/>
                <a:uLnTx/>
                <a:uFillTx/>
                <a:latin typeface="Arial MT"/>
                <a:ea typeface="+mn-ea"/>
                <a:cs typeface="Arial MT"/>
              </a:rPr>
              <a:t>string </a:t>
            </a:r>
            <a:r>
              <a:rPr kumimoji="0" sz="1400" b="0" i="0" u="none" strike="noStrike" kern="1200" cap="none" spc="-5" normalizeH="0" baseline="0" noProof="0" dirty="0">
                <a:ln>
                  <a:noFill/>
                </a:ln>
                <a:solidFill>
                  <a:prstClr val="black"/>
                </a:solidFill>
                <a:effectLst/>
                <a:uLnTx/>
                <a:uFillTx/>
                <a:latin typeface="Arial MT"/>
                <a:ea typeface="+mn-ea"/>
                <a:cs typeface="Arial MT"/>
              </a:rPr>
              <a:t>and </a:t>
            </a:r>
            <a:r>
              <a:rPr kumimoji="0" sz="1400" b="0" i="0" u="none" strike="noStrike" kern="1200" cap="none" spc="0" normalizeH="0" baseline="0" noProof="0" dirty="0">
                <a:ln>
                  <a:noFill/>
                </a:ln>
                <a:solidFill>
                  <a:prstClr val="black"/>
                </a:solidFill>
                <a:effectLst/>
                <a:uLnTx/>
                <a:uFillTx/>
                <a:latin typeface="Arial MT"/>
                <a:ea typeface="+mn-ea"/>
                <a:cs typeface="Arial MT"/>
              </a:rPr>
              <a:t>so </a:t>
            </a:r>
            <a:r>
              <a:rPr kumimoji="0" sz="1400" b="0" i="0" u="none" strike="noStrike" kern="1200" cap="none" spc="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on.</a:t>
            </a:r>
            <a:endParaRPr kumimoji="0" sz="1400" b="0" i="0" u="none" strike="noStrike" kern="1200" cap="none" spc="0" normalizeH="0" baseline="0" noProof="0">
              <a:ln>
                <a:noFill/>
              </a:ln>
              <a:solidFill>
                <a:prstClr val="black"/>
              </a:solidFill>
              <a:effectLst/>
              <a:uLnTx/>
              <a:uFillTx/>
              <a:latin typeface="Arial MT"/>
              <a:ea typeface="+mn-ea"/>
              <a:cs typeface="Arial MT"/>
            </a:endParaRPr>
          </a:p>
        </p:txBody>
      </p:sp>
      <p:pic>
        <p:nvPicPr>
          <p:cNvPr id="7" name="object 7"/>
          <p:cNvPicPr/>
          <p:nvPr/>
        </p:nvPicPr>
        <p:blipFill>
          <a:blip r:embed="rId2" cstate="print"/>
          <a:stretch>
            <a:fillRect/>
          </a:stretch>
        </p:blipFill>
        <p:spPr>
          <a:xfrm>
            <a:off x="4603531" y="1081745"/>
            <a:ext cx="4529959" cy="962024"/>
          </a:xfrm>
          <a:prstGeom prst="rect">
            <a:avLst/>
          </a:prstGeom>
        </p:spPr>
      </p:pic>
      <p:pic>
        <p:nvPicPr>
          <p:cNvPr id="8" name="object 8"/>
          <p:cNvPicPr/>
          <p:nvPr/>
        </p:nvPicPr>
        <p:blipFill>
          <a:blip r:embed="rId3" cstate="print"/>
          <a:stretch>
            <a:fillRect/>
          </a:stretch>
        </p:blipFill>
        <p:spPr>
          <a:xfrm>
            <a:off x="4582510" y="2711989"/>
            <a:ext cx="4559241" cy="1807449"/>
          </a:xfrm>
          <a:prstGeom prst="rect">
            <a:avLst/>
          </a:prstGeom>
        </p:spPr>
      </p:pic>
      <p:sp>
        <p:nvSpPr>
          <p:cNvPr id="9" name="object 9"/>
          <p:cNvSpPr txBox="1"/>
          <p:nvPr/>
        </p:nvSpPr>
        <p:spPr>
          <a:xfrm>
            <a:off x="4897273" y="2102384"/>
            <a:ext cx="3797300" cy="39497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800" b="0" i="0" u="none" strike="noStrike" kern="1200" cap="none" spc="-5" normalizeH="0" baseline="0" noProof="0" dirty="0">
                <a:ln>
                  <a:noFill/>
                </a:ln>
                <a:solidFill>
                  <a:prstClr val="black"/>
                </a:solidFill>
                <a:effectLst/>
                <a:uLnTx/>
                <a:uFillTx/>
                <a:latin typeface="Arial MT"/>
                <a:ea typeface="+mn-ea"/>
                <a:cs typeface="Arial MT"/>
              </a:rPr>
              <a:t>Image</a:t>
            </a:r>
            <a:r>
              <a:rPr kumimoji="0" sz="800" b="0" i="0" u="none" strike="noStrike" kern="1200" cap="none" spc="-35" normalizeH="0" baseline="0" noProof="0" dirty="0">
                <a:ln>
                  <a:noFill/>
                </a:ln>
                <a:solidFill>
                  <a:prstClr val="black"/>
                </a:solidFill>
                <a:effectLst/>
                <a:uLnTx/>
                <a:uFillTx/>
                <a:latin typeface="Arial MT"/>
                <a:ea typeface="+mn-ea"/>
                <a:cs typeface="Arial MT"/>
              </a:rPr>
              <a:t> </a:t>
            </a:r>
            <a:r>
              <a:rPr kumimoji="0" sz="800" b="0" i="0" u="none" strike="noStrike" kern="1200" cap="none" spc="-5" normalizeH="0" baseline="0" noProof="0" dirty="0">
                <a:ln>
                  <a:noFill/>
                </a:ln>
                <a:solidFill>
                  <a:prstClr val="black"/>
                </a:solidFill>
                <a:effectLst/>
                <a:uLnTx/>
                <a:uFillTx/>
                <a:latin typeface="Arial MT"/>
                <a:ea typeface="+mn-ea"/>
                <a:cs typeface="Arial MT"/>
              </a:rPr>
              <a:t>Source</a:t>
            </a:r>
            <a:r>
              <a:rPr kumimoji="0" sz="800" b="0" i="0" u="none" strike="noStrike" kern="1200" cap="none" spc="-35" normalizeH="0" baseline="0" noProof="0" dirty="0">
                <a:ln>
                  <a:noFill/>
                </a:ln>
                <a:solidFill>
                  <a:prstClr val="black"/>
                </a:solidFill>
                <a:effectLst/>
                <a:uLnTx/>
                <a:uFillTx/>
                <a:latin typeface="Arial MT"/>
                <a:ea typeface="+mn-ea"/>
                <a:cs typeface="Arial MT"/>
              </a:rPr>
              <a:t> </a:t>
            </a:r>
            <a:r>
              <a:rPr kumimoji="0" sz="800" b="0" i="0" u="none" strike="noStrike" kern="1200" cap="none" spc="0" normalizeH="0" baseline="0" noProof="0" dirty="0">
                <a:ln>
                  <a:noFill/>
                </a:ln>
                <a:solidFill>
                  <a:prstClr val="black"/>
                </a:solidFill>
                <a:effectLst/>
                <a:uLnTx/>
                <a:uFillTx/>
                <a:latin typeface="Arial MT"/>
                <a:ea typeface="+mn-ea"/>
                <a:cs typeface="Arial MT"/>
              </a:rPr>
              <a:t>:</a:t>
            </a:r>
            <a:endParaRPr kumimoji="0" sz="800" b="0" i="0" u="none" strike="noStrike" kern="1200" cap="none" spc="0" normalizeH="0" baseline="0" noProof="0">
              <a:ln>
                <a:noFill/>
              </a:ln>
              <a:solidFill>
                <a:prstClr val="black"/>
              </a:solidFill>
              <a:effectLst/>
              <a:uLnTx/>
              <a:uFillTx/>
              <a:latin typeface="Arial MT"/>
              <a:ea typeface="+mn-ea"/>
              <a:cs typeface="Arial MT"/>
            </a:endParaRPr>
          </a:p>
          <a:p>
            <a:pPr marL="12700" marR="5080" lvl="0" indent="0" algn="l" defTabSz="914400" rtl="0" eaLnBrk="1" fontAlgn="auto" latinLnBrk="0" hangingPunct="1">
              <a:lnSpc>
                <a:spcPct val="101600"/>
              </a:lnSpc>
              <a:spcBef>
                <a:spcPts val="0"/>
              </a:spcBef>
              <a:spcAft>
                <a:spcPts val="0"/>
              </a:spcAft>
              <a:buClrTx/>
              <a:buSzTx/>
              <a:buFontTx/>
              <a:buNone/>
              <a:tabLst/>
              <a:defRPr/>
            </a:pPr>
            <a:r>
              <a:rPr kumimoji="0" sz="800" b="0" i="0" u="none" strike="noStrike" kern="1200" cap="none" spc="-5" normalizeH="0" baseline="0" noProof="0" dirty="0">
                <a:ln>
                  <a:noFill/>
                </a:ln>
                <a:solidFill>
                  <a:prstClr val="black"/>
                </a:solidFill>
                <a:effectLst/>
                <a:uLnTx/>
                <a:uFillTx/>
                <a:latin typeface="Arial MT"/>
                <a:ea typeface="+mn-ea"/>
                <a:cs typeface="Arial MT"/>
              </a:rPr>
              <a:t>https://cdn.techbeamers.com/wp-content/uploads/2016/03/String-Representation-in- </a:t>
            </a:r>
            <a:r>
              <a:rPr kumimoji="0" sz="800" b="0" i="0" u="none" strike="noStrike" kern="1200" cap="none" spc="0" normalizeH="0" baseline="0" noProof="0" dirty="0">
                <a:ln>
                  <a:noFill/>
                </a:ln>
                <a:solidFill>
                  <a:prstClr val="black"/>
                </a:solidFill>
                <a:effectLst/>
                <a:uLnTx/>
                <a:uFillTx/>
                <a:latin typeface="Arial MT"/>
                <a:ea typeface="+mn-ea"/>
                <a:cs typeface="Arial MT"/>
              </a:rPr>
              <a:t> </a:t>
            </a:r>
            <a:r>
              <a:rPr kumimoji="0" sz="800" b="0" i="0" u="none" strike="noStrike" kern="1200" cap="none" spc="-5" normalizeH="0" baseline="0" noProof="0" dirty="0">
                <a:ln>
                  <a:noFill/>
                </a:ln>
                <a:solidFill>
                  <a:prstClr val="black"/>
                </a:solidFill>
                <a:effectLst/>
                <a:uLnTx/>
                <a:uFillTx/>
                <a:latin typeface="Arial MT"/>
                <a:ea typeface="+mn-ea"/>
                <a:cs typeface="Arial MT"/>
              </a:rPr>
              <a:t>Python.png</a:t>
            </a:r>
            <a:endParaRPr kumimoji="0" sz="800" b="0" i="0" u="none" strike="noStrike" kern="1200" cap="none" spc="0" normalizeH="0" baseline="0" noProof="0">
              <a:ln>
                <a:noFill/>
              </a:ln>
              <a:solidFill>
                <a:prstClr val="black"/>
              </a:solidFill>
              <a:effectLst/>
              <a:uLnTx/>
              <a:uFillTx/>
              <a:latin typeface="Arial MT"/>
              <a:ea typeface="+mn-ea"/>
              <a:cs typeface="Arial MT"/>
            </a:endParaRPr>
          </a:p>
        </p:txBody>
      </p:sp>
      <p:sp>
        <p:nvSpPr>
          <p:cNvPr id="10" name="object 10"/>
          <p:cNvSpPr txBox="1">
            <a:spLocks noGrp="1"/>
          </p:cNvSpPr>
          <p:nvPr>
            <p:ph type="ftr" sz="quarter" idx="5"/>
          </p:nvPr>
        </p:nvSpPr>
        <p:spPr>
          <a:prstGeom prst="rect">
            <a:avLst/>
          </a:prstGeom>
        </p:spPr>
        <p:txBody>
          <a:bodyPr vert="horz" wrap="square" lIns="0" tIns="3175" rIns="0" bIns="0" rtlCol="0">
            <a:spAutoFit/>
          </a:bodyPr>
          <a:lstStyle/>
          <a:p>
            <a:pPr marL="12700" marR="0" lvl="0" indent="0" algn="l" defTabSz="914400" rtl="0" eaLnBrk="1" fontAlgn="auto" latinLnBrk="0" hangingPunct="1">
              <a:lnSpc>
                <a:spcPct val="100000"/>
              </a:lnSpc>
              <a:spcBef>
                <a:spcPts val="25"/>
              </a:spcBef>
              <a:spcAft>
                <a:spcPts val="0"/>
              </a:spcAft>
              <a:buClrTx/>
              <a:buSzTx/>
              <a:buFontTx/>
              <a:buNone/>
              <a:tabLst/>
              <a:defRPr/>
            </a:pPr>
            <a:r>
              <a:rPr kumimoji="0" sz="800" b="0" i="0" u="none" strike="noStrike" kern="1200" cap="none" spc="0" normalizeH="0" baseline="0" noProof="0" dirty="0">
                <a:ln>
                  <a:noFill/>
                </a:ln>
                <a:solidFill>
                  <a:prstClr val="black"/>
                </a:solidFill>
                <a:effectLst/>
                <a:uLnTx/>
                <a:uFillTx/>
                <a:latin typeface="Arial MT"/>
                <a:ea typeface="+mn-ea"/>
              </a:rPr>
              <a:t>©</a:t>
            </a:r>
            <a:r>
              <a:rPr kumimoji="0" sz="800" b="0" i="0" u="none" strike="noStrike" kern="1200" cap="none" spc="-5" normalizeH="0" baseline="0" noProof="0" dirty="0">
                <a:ln>
                  <a:noFill/>
                </a:ln>
                <a:solidFill>
                  <a:prstClr val="black"/>
                </a:solidFill>
                <a:effectLst/>
                <a:uLnTx/>
                <a:uFillTx/>
                <a:latin typeface="Arial MT"/>
                <a:ea typeface="+mn-ea"/>
              </a:rPr>
              <a:t> Edune</a:t>
            </a:r>
            <a:r>
              <a:rPr kumimoji="0" sz="800" b="0" i="0" u="none" strike="noStrike" kern="1200" cap="none" spc="0" normalizeH="0" baseline="0" noProof="0" dirty="0">
                <a:ln>
                  <a:noFill/>
                </a:ln>
                <a:solidFill>
                  <a:prstClr val="black"/>
                </a:solidFill>
                <a:effectLst/>
                <a:uLnTx/>
                <a:uFillTx/>
                <a:latin typeface="Arial MT"/>
                <a:ea typeface="+mn-ea"/>
              </a:rPr>
              <a:t>t</a:t>
            </a:r>
            <a:r>
              <a:rPr kumimoji="0" sz="800" b="0" i="0" u="none" strike="noStrike" kern="1200" cap="none" spc="-5" normalizeH="0" baseline="0" noProof="0" dirty="0">
                <a:ln>
                  <a:noFill/>
                </a:ln>
                <a:solidFill>
                  <a:prstClr val="black"/>
                </a:solidFill>
                <a:effectLst/>
                <a:uLnTx/>
                <a:uFillTx/>
                <a:latin typeface="Arial MT"/>
                <a:ea typeface="+mn-ea"/>
              </a:rPr>
              <a:t> Foundation</a:t>
            </a:r>
            <a:r>
              <a:rPr kumimoji="0" sz="800" b="0" i="0" u="none" strike="noStrike" kern="1200" cap="none" spc="0" normalizeH="0" baseline="0" noProof="0" dirty="0">
                <a:ln>
                  <a:noFill/>
                </a:ln>
                <a:solidFill>
                  <a:prstClr val="black"/>
                </a:solidFill>
                <a:effectLst/>
                <a:uLnTx/>
                <a:uFillTx/>
                <a:latin typeface="Arial MT"/>
                <a:ea typeface="+mn-ea"/>
              </a:rPr>
              <a:t>.</a:t>
            </a:r>
            <a:r>
              <a:rPr kumimoji="0" sz="800" b="0" i="0" u="none" strike="noStrike" kern="1200" cap="none" spc="-50" normalizeH="0" baseline="0" noProof="0" dirty="0">
                <a:ln>
                  <a:noFill/>
                </a:ln>
                <a:solidFill>
                  <a:prstClr val="black"/>
                </a:solidFill>
                <a:effectLst/>
                <a:uLnTx/>
                <a:uFillTx/>
                <a:latin typeface="Arial MT"/>
                <a:ea typeface="+mn-ea"/>
              </a:rPr>
              <a:t> </a:t>
            </a:r>
            <a:r>
              <a:rPr kumimoji="0" sz="800" b="0" i="0" u="none" strike="noStrike" kern="1200" cap="none" spc="-5" normalizeH="0" baseline="0" noProof="0" dirty="0">
                <a:ln>
                  <a:noFill/>
                </a:ln>
                <a:solidFill>
                  <a:prstClr val="black"/>
                </a:solidFill>
                <a:effectLst/>
                <a:uLnTx/>
                <a:uFillTx/>
                <a:latin typeface="Arial MT"/>
                <a:ea typeface="+mn-ea"/>
              </a:rPr>
              <a:t>Al</a:t>
            </a:r>
            <a:r>
              <a:rPr kumimoji="0" sz="800" b="0" i="0" u="none" strike="noStrike" kern="1200" cap="none" spc="0" normalizeH="0" baseline="0" noProof="0" dirty="0">
                <a:ln>
                  <a:noFill/>
                </a:ln>
                <a:solidFill>
                  <a:prstClr val="black"/>
                </a:solidFill>
                <a:effectLst/>
                <a:uLnTx/>
                <a:uFillTx/>
                <a:latin typeface="Arial MT"/>
                <a:ea typeface="+mn-ea"/>
              </a:rPr>
              <a:t>l</a:t>
            </a:r>
            <a:r>
              <a:rPr kumimoji="0" sz="800" b="0" i="0" u="none" strike="noStrike" kern="1200" cap="none" spc="-5" normalizeH="0" baseline="0" noProof="0" dirty="0">
                <a:ln>
                  <a:noFill/>
                </a:ln>
                <a:solidFill>
                  <a:prstClr val="black"/>
                </a:solidFill>
                <a:effectLst/>
                <a:uLnTx/>
                <a:uFillTx/>
                <a:latin typeface="Arial MT"/>
                <a:ea typeface="+mn-ea"/>
              </a:rPr>
              <a:t> </a:t>
            </a:r>
            <a:r>
              <a:rPr kumimoji="0" sz="800" b="0" i="0" u="none" strike="noStrike" kern="1200" cap="none" spc="0" normalizeH="0" baseline="0" noProof="0" dirty="0">
                <a:ln>
                  <a:noFill/>
                </a:ln>
                <a:solidFill>
                  <a:prstClr val="black"/>
                </a:solidFill>
                <a:effectLst/>
                <a:uLnTx/>
                <a:uFillTx/>
                <a:latin typeface="Arial MT"/>
                <a:ea typeface="+mn-ea"/>
              </a:rPr>
              <a:t>rights</a:t>
            </a:r>
            <a:r>
              <a:rPr kumimoji="0" sz="800" b="0" i="0" u="none" strike="noStrike" kern="1200" cap="none" spc="-5" normalizeH="0" baseline="0" noProof="0" dirty="0">
                <a:ln>
                  <a:noFill/>
                </a:ln>
                <a:solidFill>
                  <a:prstClr val="black"/>
                </a:solidFill>
                <a:effectLst/>
                <a:uLnTx/>
                <a:uFillTx/>
                <a:latin typeface="Arial MT"/>
                <a:ea typeface="+mn-ea"/>
              </a:rPr>
              <a:t> </a:t>
            </a:r>
            <a:r>
              <a:rPr kumimoji="0" sz="800" b="0" i="0" u="none" strike="noStrike" kern="1200" cap="none" spc="0" normalizeH="0" baseline="0" noProof="0" dirty="0">
                <a:ln>
                  <a:noFill/>
                </a:ln>
                <a:solidFill>
                  <a:prstClr val="black"/>
                </a:solidFill>
                <a:effectLst/>
                <a:uLnTx/>
                <a:uFillTx/>
                <a:latin typeface="Arial MT"/>
                <a:ea typeface="+mn-ea"/>
              </a:rPr>
              <a:t>reserved.</a:t>
            </a: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59347" y="828333"/>
            <a:ext cx="2630805" cy="391160"/>
          </a:xfrm>
          <a:prstGeom prst="rect">
            <a:avLst/>
          </a:prstGeom>
        </p:spPr>
        <p:txBody>
          <a:bodyPr vert="horz" wrap="square" lIns="0" tIns="12700" rIns="0" bIns="0" rtlCol="0">
            <a:spAutoFit/>
          </a:bodyPr>
          <a:lstStyle/>
          <a:p>
            <a:pPr marL="12700">
              <a:lnSpc>
                <a:spcPct val="100000"/>
              </a:lnSpc>
              <a:spcBef>
                <a:spcPts val="100"/>
              </a:spcBef>
            </a:pPr>
            <a:r>
              <a:rPr spc="-5" dirty="0"/>
              <a:t>String</a:t>
            </a:r>
            <a:r>
              <a:rPr spc="-95" dirty="0"/>
              <a:t> </a:t>
            </a:r>
            <a:r>
              <a:rPr dirty="0"/>
              <a:t>Manipulation</a:t>
            </a:r>
          </a:p>
        </p:txBody>
      </p:sp>
      <p:sp>
        <p:nvSpPr>
          <p:cNvPr id="3" name="object 3"/>
          <p:cNvSpPr txBox="1"/>
          <p:nvPr/>
        </p:nvSpPr>
        <p:spPr>
          <a:xfrm>
            <a:off x="1101273" y="1728118"/>
            <a:ext cx="2458720" cy="29972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800" b="0" i="0" u="none" strike="noStrike" kern="1200" cap="none" spc="-5" normalizeH="0" baseline="0" noProof="0" dirty="0">
                <a:ln>
                  <a:noFill/>
                </a:ln>
                <a:solidFill>
                  <a:srgbClr val="595959"/>
                </a:solidFill>
                <a:effectLst/>
                <a:uLnTx/>
                <a:uFillTx/>
                <a:latin typeface="Arial MT"/>
                <a:ea typeface="+mn-ea"/>
                <a:cs typeface="Arial MT"/>
              </a:rPr>
              <a:t>Index</a:t>
            </a:r>
            <a:r>
              <a:rPr kumimoji="0" sz="1800" b="0" i="0" u="none" strike="noStrike" kern="1200" cap="none" spc="-25" normalizeH="0" baseline="0" noProof="0" dirty="0">
                <a:ln>
                  <a:noFill/>
                </a:ln>
                <a:solidFill>
                  <a:srgbClr val="595959"/>
                </a:solidFill>
                <a:effectLst/>
                <a:uLnTx/>
                <a:uFillTx/>
                <a:latin typeface="Arial MT"/>
                <a:ea typeface="+mn-ea"/>
                <a:cs typeface="Arial MT"/>
              </a:rPr>
              <a:t> </a:t>
            </a:r>
            <a:r>
              <a:rPr kumimoji="0" sz="1800" b="0" i="0" u="none" strike="noStrike" kern="1200" cap="none" spc="-5" normalizeH="0" baseline="0" noProof="0" dirty="0">
                <a:ln>
                  <a:noFill/>
                </a:ln>
                <a:solidFill>
                  <a:srgbClr val="595959"/>
                </a:solidFill>
                <a:effectLst/>
                <a:uLnTx/>
                <a:uFillTx/>
                <a:latin typeface="Arial MT"/>
                <a:ea typeface="+mn-ea"/>
                <a:cs typeface="Arial MT"/>
              </a:rPr>
              <a:t>and</a:t>
            </a:r>
            <a:r>
              <a:rPr kumimoji="0" sz="1800" b="0" i="0" u="none" strike="noStrike" kern="1200" cap="none" spc="-25" normalizeH="0" baseline="0" noProof="0" dirty="0">
                <a:ln>
                  <a:noFill/>
                </a:ln>
                <a:solidFill>
                  <a:srgbClr val="595959"/>
                </a:solidFill>
                <a:effectLst/>
                <a:uLnTx/>
                <a:uFillTx/>
                <a:latin typeface="Arial MT"/>
                <a:ea typeface="+mn-ea"/>
                <a:cs typeface="Arial MT"/>
              </a:rPr>
              <a:t> </a:t>
            </a:r>
            <a:r>
              <a:rPr kumimoji="0" sz="1800" b="0" i="0" u="none" strike="noStrike" kern="1200" cap="none" spc="-5" normalizeH="0" baseline="0" noProof="0" dirty="0">
                <a:ln>
                  <a:noFill/>
                </a:ln>
                <a:solidFill>
                  <a:srgbClr val="595959"/>
                </a:solidFill>
                <a:effectLst/>
                <a:uLnTx/>
                <a:uFillTx/>
                <a:latin typeface="Arial MT"/>
                <a:ea typeface="+mn-ea"/>
                <a:cs typeface="Arial MT"/>
              </a:rPr>
              <a:t>Slice</a:t>
            </a:r>
            <a:r>
              <a:rPr kumimoji="0" sz="1800" b="0" i="0" u="none" strike="noStrike" kern="1200" cap="none" spc="-30" normalizeH="0" baseline="0" noProof="0" dirty="0">
                <a:ln>
                  <a:noFill/>
                </a:ln>
                <a:solidFill>
                  <a:srgbClr val="595959"/>
                </a:solidFill>
                <a:effectLst/>
                <a:uLnTx/>
                <a:uFillTx/>
                <a:latin typeface="Arial MT"/>
                <a:ea typeface="+mn-ea"/>
                <a:cs typeface="Arial MT"/>
              </a:rPr>
              <a:t> </a:t>
            </a:r>
            <a:r>
              <a:rPr kumimoji="0" sz="1800" b="0" i="0" u="none" strike="noStrike" kern="1200" cap="none" spc="0" normalizeH="0" baseline="0" noProof="0" dirty="0">
                <a:ln>
                  <a:noFill/>
                </a:ln>
                <a:solidFill>
                  <a:srgbClr val="595959"/>
                </a:solidFill>
                <a:effectLst/>
                <a:uLnTx/>
                <a:uFillTx/>
                <a:latin typeface="Arial MT"/>
                <a:ea typeface="+mn-ea"/>
                <a:cs typeface="Arial MT"/>
              </a:rPr>
              <a:t>-</a:t>
            </a:r>
            <a:r>
              <a:rPr kumimoji="0" sz="1800" b="0" i="0" u="none" strike="noStrike" kern="1200" cap="none" spc="-25" normalizeH="0" baseline="0" noProof="0" dirty="0">
                <a:ln>
                  <a:noFill/>
                </a:ln>
                <a:solidFill>
                  <a:srgbClr val="595959"/>
                </a:solidFill>
                <a:effectLst/>
                <a:uLnTx/>
                <a:uFillTx/>
                <a:latin typeface="Arial MT"/>
                <a:ea typeface="+mn-ea"/>
                <a:cs typeface="Arial MT"/>
              </a:rPr>
              <a:t> </a:t>
            </a:r>
            <a:r>
              <a:rPr kumimoji="0" sz="1800" b="0" i="0" u="none" strike="noStrike" kern="1200" cap="none" spc="-5" normalizeH="0" baseline="0" noProof="0" dirty="0">
                <a:ln>
                  <a:noFill/>
                </a:ln>
                <a:solidFill>
                  <a:srgbClr val="595959"/>
                </a:solidFill>
                <a:effectLst/>
                <a:uLnTx/>
                <a:uFillTx/>
                <a:latin typeface="Arial MT"/>
                <a:ea typeface="+mn-ea"/>
                <a:cs typeface="Arial MT"/>
              </a:rPr>
              <a:t>Slicing</a:t>
            </a:r>
            <a:endParaRPr kumimoji="0" sz="1800" b="0" i="0" u="none" strike="noStrike" kern="1200" cap="none" spc="0" normalizeH="0" baseline="0" noProof="0">
              <a:ln>
                <a:noFill/>
              </a:ln>
              <a:solidFill>
                <a:prstClr val="black"/>
              </a:solidFill>
              <a:effectLst/>
              <a:uLnTx/>
              <a:uFillTx/>
              <a:latin typeface="Arial MT"/>
              <a:ea typeface="+mn-ea"/>
              <a:cs typeface="Arial MT"/>
            </a:endParaRPr>
          </a:p>
        </p:txBody>
      </p:sp>
      <p:sp>
        <p:nvSpPr>
          <p:cNvPr id="4" name="object 4"/>
          <p:cNvSpPr txBox="1"/>
          <p:nvPr/>
        </p:nvSpPr>
        <p:spPr>
          <a:xfrm>
            <a:off x="656568" y="2617798"/>
            <a:ext cx="3566795" cy="2254250"/>
          </a:xfrm>
          <a:prstGeom prst="rect">
            <a:avLst/>
          </a:prstGeom>
        </p:spPr>
        <p:txBody>
          <a:bodyPr vert="horz" wrap="square" lIns="0" tIns="12700" rIns="0" bIns="0" rtlCol="0">
            <a:spAutoFit/>
          </a:bodyPr>
          <a:lstStyle/>
          <a:p>
            <a:pPr marL="348615" marR="22225" lvl="0" indent="-336550" algn="just" defTabSz="914400" rtl="0" eaLnBrk="1" fontAlgn="auto" latinLnBrk="0" hangingPunct="1">
              <a:lnSpc>
                <a:spcPct val="116100"/>
              </a:lnSpc>
              <a:spcBef>
                <a:spcPts val="100"/>
              </a:spcBef>
              <a:spcAft>
                <a:spcPts val="0"/>
              </a:spcAft>
              <a:buClrTx/>
              <a:buSzTx/>
              <a:buFontTx/>
              <a:buChar char="●"/>
              <a:tabLst>
                <a:tab pos="349250" algn="l"/>
              </a:tabLst>
              <a:defRPr/>
            </a:pPr>
            <a:r>
              <a:rPr kumimoji="0" sz="1400" b="0" i="0" u="none" strike="noStrike" kern="1200" cap="none" spc="-80" normalizeH="0" baseline="0" noProof="0" dirty="0">
                <a:ln>
                  <a:noFill/>
                </a:ln>
                <a:solidFill>
                  <a:prstClr val="black"/>
                </a:solidFill>
                <a:effectLst/>
                <a:uLnTx/>
                <a:uFillTx/>
                <a:latin typeface="Arial MT"/>
                <a:ea typeface="+mn-ea"/>
                <a:cs typeface="Arial MT"/>
              </a:rPr>
              <a:t>To</a:t>
            </a:r>
            <a:r>
              <a:rPr kumimoji="0" sz="1400" b="0" i="0" u="none" strike="noStrike" kern="1200" cap="none" spc="-75"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retrieve a range </a:t>
            </a:r>
            <a:r>
              <a:rPr kumimoji="0" sz="1400" b="0" i="0" u="none" strike="noStrike" kern="1200" cap="none" spc="-5" normalizeH="0" baseline="0" noProof="0" dirty="0">
                <a:ln>
                  <a:noFill/>
                </a:ln>
                <a:solidFill>
                  <a:prstClr val="black"/>
                </a:solidFill>
                <a:effectLst/>
                <a:uLnTx/>
                <a:uFillTx/>
                <a:latin typeface="Arial MT"/>
                <a:ea typeface="+mn-ea"/>
                <a:cs typeface="Arial MT"/>
              </a:rPr>
              <a:t>of </a:t>
            </a:r>
            <a:r>
              <a:rPr kumimoji="0" sz="1400" b="0" i="0" u="none" strike="noStrike" kern="1200" cap="none" spc="0" normalizeH="0" baseline="0" noProof="0" dirty="0">
                <a:ln>
                  <a:noFill/>
                </a:ln>
                <a:solidFill>
                  <a:prstClr val="black"/>
                </a:solidFill>
                <a:effectLst/>
                <a:uLnTx/>
                <a:uFillTx/>
                <a:latin typeface="Arial MT"/>
                <a:ea typeface="+mn-ea"/>
                <a:cs typeface="Arial MT"/>
              </a:rPr>
              <a:t>characters </a:t>
            </a:r>
            <a:r>
              <a:rPr kumimoji="0" sz="1400" b="0" i="0" u="none" strike="noStrike" kern="1200" cap="none" spc="-5" normalizeH="0" baseline="0" noProof="0" dirty="0">
                <a:ln>
                  <a:noFill/>
                </a:ln>
                <a:solidFill>
                  <a:prstClr val="black"/>
                </a:solidFill>
                <a:effectLst/>
                <a:uLnTx/>
                <a:uFillTx/>
                <a:latin typeface="Arial MT"/>
                <a:ea typeface="+mn-ea"/>
                <a:cs typeface="Arial MT"/>
              </a:rPr>
              <a:t>in </a:t>
            </a:r>
            <a:r>
              <a:rPr kumimoji="0" sz="1400" b="0" i="0" u="none" strike="noStrike" kern="1200" cap="none" spc="0" normalizeH="0" baseline="0" noProof="0" dirty="0">
                <a:ln>
                  <a:noFill/>
                </a:ln>
                <a:solidFill>
                  <a:prstClr val="black"/>
                </a:solidFill>
                <a:effectLst/>
                <a:uLnTx/>
                <a:uFillTx/>
                <a:latin typeface="Arial MT"/>
                <a:ea typeface="+mn-ea"/>
                <a:cs typeface="Arial MT"/>
              </a:rPr>
              <a:t>a </a:t>
            </a:r>
            <a:r>
              <a:rPr kumimoji="0" sz="1400" b="0" i="0" u="none" strike="noStrike" kern="1200" cap="none" spc="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String,</a:t>
            </a:r>
            <a:r>
              <a:rPr kumimoji="0" sz="1400" b="0" i="0" u="none" strike="noStrike" kern="1200" cap="none" spc="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we</a:t>
            </a:r>
            <a:r>
              <a:rPr kumimoji="0" sz="1400" b="0" i="0" u="none" strike="noStrike" kern="1200" cap="none" spc="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use</a:t>
            </a:r>
            <a:r>
              <a:rPr kumimoji="0" sz="1400" b="0" i="0" u="none" strike="noStrike" kern="1200" cap="none" spc="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‘slicing</a:t>
            </a:r>
            <a:r>
              <a:rPr kumimoji="0" sz="1400" b="0" i="0" u="none" strike="noStrike" kern="1200" cap="none" spc="0" normalizeH="0" baseline="0" noProof="0" dirty="0">
                <a:ln>
                  <a:noFill/>
                </a:ln>
                <a:solidFill>
                  <a:prstClr val="black"/>
                </a:solidFill>
                <a:effectLst/>
                <a:uLnTx/>
                <a:uFillTx/>
                <a:latin typeface="Arial MT"/>
                <a:ea typeface="+mn-ea"/>
                <a:cs typeface="Arial MT"/>
              </a:rPr>
              <a:t> </a:t>
            </a:r>
            <a:r>
              <a:rPr kumimoji="0" sz="1400" b="0" i="0" u="none" strike="noStrike" kern="1200" cap="none" spc="-15" normalizeH="0" baseline="0" noProof="0" dirty="0">
                <a:ln>
                  <a:noFill/>
                </a:ln>
                <a:solidFill>
                  <a:prstClr val="black"/>
                </a:solidFill>
                <a:effectLst/>
                <a:uLnTx/>
                <a:uFillTx/>
                <a:latin typeface="Arial MT"/>
                <a:ea typeface="+mn-ea"/>
                <a:cs typeface="Arial MT"/>
              </a:rPr>
              <a:t>operator,’</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the </a:t>
            </a:r>
            <a:r>
              <a:rPr kumimoji="0" sz="1400" b="0" i="0" u="none" strike="noStrike" kern="1200" cap="none" spc="0" normalizeH="0" baseline="0" noProof="0" dirty="0">
                <a:ln>
                  <a:noFill/>
                </a:ln>
                <a:solidFill>
                  <a:prstClr val="black"/>
                </a:solidFill>
                <a:effectLst/>
                <a:uLnTx/>
                <a:uFillTx/>
                <a:latin typeface="Arial MT"/>
                <a:ea typeface="+mn-ea"/>
                <a:cs typeface="Arial MT"/>
              </a:rPr>
              <a:t> colon</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a:t>
            </a:r>
            <a:r>
              <a:rPr kumimoji="0" sz="1400" b="0" i="0" u="none" strike="noStrike" kern="1200" cap="none" spc="-55"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sign.</a:t>
            </a:r>
            <a:endParaRPr kumimoji="0" sz="1400" b="0" i="0" u="none" strike="noStrike" kern="1200" cap="none" spc="0" normalizeH="0" baseline="0" noProof="0">
              <a:ln>
                <a:noFill/>
              </a:ln>
              <a:solidFill>
                <a:prstClr val="black"/>
              </a:solidFill>
              <a:effectLst/>
              <a:uLnTx/>
              <a:uFillTx/>
              <a:latin typeface="Arial MT"/>
              <a:ea typeface="+mn-ea"/>
              <a:cs typeface="Arial MT"/>
            </a:endParaRPr>
          </a:p>
          <a:p>
            <a:pPr marL="348615" marR="14604" lvl="0" indent="-336550" algn="just" defTabSz="914400" rtl="0" eaLnBrk="1" fontAlgn="auto" latinLnBrk="0" hangingPunct="1">
              <a:lnSpc>
                <a:spcPct val="116100"/>
              </a:lnSpc>
              <a:spcBef>
                <a:spcPts val="0"/>
              </a:spcBef>
              <a:spcAft>
                <a:spcPts val="0"/>
              </a:spcAft>
              <a:buClrTx/>
              <a:buSzTx/>
              <a:buFontTx/>
              <a:buChar char="●"/>
              <a:tabLst>
                <a:tab pos="349250" algn="l"/>
              </a:tabLst>
              <a:defRPr/>
            </a:pPr>
            <a:r>
              <a:rPr kumimoji="0" sz="1400" b="0" i="0" u="none" strike="noStrike" kern="1200" cap="none" spc="-5" normalizeH="0" baseline="0" noProof="0" dirty="0">
                <a:ln>
                  <a:noFill/>
                </a:ln>
                <a:solidFill>
                  <a:prstClr val="black"/>
                </a:solidFill>
                <a:effectLst/>
                <a:uLnTx/>
                <a:uFillTx/>
                <a:latin typeface="Arial MT"/>
                <a:ea typeface="+mn-ea"/>
                <a:cs typeface="Arial MT"/>
              </a:rPr>
              <a:t>With the </a:t>
            </a:r>
            <a:r>
              <a:rPr kumimoji="0" sz="1400" b="0" i="0" u="none" strike="noStrike" kern="1200" cap="none" spc="0" normalizeH="0" baseline="0" noProof="0" dirty="0">
                <a:ln>
                  <a:noFill/>
                </a:ln>
                <a:solidFill>
                  <a:prstClr val="black"/>
                </a:solidFill>
                <a:effectLst/>
                <a:uLnTx/>
                <a:uFillTx/>
                <a:latin typeface="Arial MT"/>
                <a:ea typeface="+mn-ea"/>
                <a:cs typeface="Arial MT"/>
              </a:rPr>
              <a:t>slicing </a:t>
            </a:r>
            <a:r>
              <a:rPr kumimoji="0" sz="1400" b="0" i="0" u="none" strike="noStrike" kern="1200" cap="none" spc="-15" normalizeH="0" baseline="0" noProof="0" dirty="0">
                <a:ln>
                  <a:noFill/>
                </a:ln>
                <a:solidFill>
                  <a:prstClr val="black"/>
                </a:solidFill>
                <a:effectLst/>
                <a:uLnTx/>
                <a:uFillTx/>
                <a:latin typeface="Arial MT"/>
                <a:ea typeface="+mn-ea"/>
                <a:cs typeface="Arial MT"/>
              </a:rPr>
              <a:t>operator, </a:t>
            </a:r>
            <a:r>
              <a:rPr kumimoji="0" sz="1400" b="0" i="0" u="none" strike="noStrike" kern="1200" cap="none" spc="-5" normalizeH="0" baseline="0" noProof="0" dirty="0">
                <a:ln>
                  <a:noFill/>
                </a:ln>
                <a:solidFill>
                  <a:prstClr val="black"/>
                </a:solidFill>
                <a:effectLst/>
                <a:uLnTx/>
                <a:uFillTx/>
                <a:latin typeface="Arial MT"/>
                <a:ea typeface="+mn-ea"/>
                <a:cs typeface="Arial MT"/>
              </a:rPr>
              <a:t>we define the </a:t>
            </a:r>
            <a:r>
              <a:rPr kumimoji="0" sz="1400" b="0" i="0" u="none" strike="noStrike" kern="1200" cap="none" spc="0" normalizeH="0" baseline="0" noProof="0" dirty="0">
                <a:ln>
                  <a:noFill/>
                </a:ln>
                <a:solidFill>
                  <a:prstClr val="black"/>
                </a:solidFill>
                <a:effectLst/>
                <a:uLnTx/>
                <a:uFillTx/>
                <a:latin typeface="Arial MT"/>
                <a:ea typeface="+mn-ea"/>
                <a:cs typeface="Arial MT"/>
              </a:rPr>
              <a:t> range</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as [a:b].</a:t>
            </a:r>
            <a:endParaRPr kumimoji="0" sz="1400" b="0" i="0" u="none" strike="noStrike" kern="1200" cap="none" spc="0" normalizeH="0" baseline="0" noProof="0">
              <a:ln>
                <a:noFill/>
              </a:ln>
              <a:solidFill>
                <a:prstClr val="black"/>
              </a:solidFill>
              <a:effectLst/>
              <a:uLnTx/>
              <a:uFillTx/>
              <a:latin typeface="Arial MT"/>
              <a:ea typeface="+mn-ea"/>
              <a:cs typeface="Arial MT"/>
            </a:endParaRPr>
          </a:p>
          <a:p>
            <a:pPr marL="348615" marR="5080" lvl="0" indent="-336550" algn="just" defTabSz="914400" rtl="0" eaLnBrk="1" fontAlgn="auto" latinLnBrk="0" hangingPunct="1">
              <a:lnSpc>
                <a:spcPct val="116100"/>
              </a:lnSpc>
              <a:spcBef>
                <a:spcPts val="0"/>
              </a:spcBef>
              <a:spcAft>
                <a:spcPts val="0"/>
              </a:spcAft>
              <a:buClrTx/>
              <a:buSzTx/>
              <a:buFontTx/>
              <a:buChar char="●"/>
              <a:tabLst>
                <a:tab pos="349250" algn="l"/>
              </a:tabLst>
              <a:defRPr/>
            </a:pPr>
            <a:r>
              <a:rPr kumimoji="0" sz="1400" b="0" i="0" u="none" strike="noStrike" kern="1200" cap="none" spc="-5" normalizeH="0" baseline="0" noProof="0" dirty="0">
                <a:ln>
                  <a:noFill/>
                </a:ln>
                <a:solidFill>
                  <a:prstClr val="black"/>
                </a:solidFill>
                <a:effectLst/>
                <a:uLnTx/>
                <a:uFillTx/>
                <a:latin typeface="Arial MT"/>
                <a:ea typeface="+mn-ea"/>
                <a:cs typeface="Arial MT"/>
              </a:rPr>
              <a:t>Let</a:t>
            </a:r>
            <a:r>
              <a:rPr kumimoji="0" sz="1400" b="0" i="0" u="none" strike="noStrike" kern="1200" cap="none" spc="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us</a:t>
            </a:r>
            <a:r>
              <a:rPr kumimoji="0" sz="1400" b="0" i="0" u="none" strike="noStrike" kern="1200" cap="none" spc="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print</a:t>
            </a:r>
            <a:r>
              <a:rPr kumimoji="0" sz="1400" b="0" i="0" u="none" strike="noStrike" kern="1200" cap="none" spc="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all</a:t>
            </a:r>
            <a:r>
              <a:rPr kumimoji="0" sz="1400" b="0" i="0" u="none" strike="noStrike" kern="1200" cap="none" spc="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the</a:t>
            </a:r>
            <a:r>
              <a:rPr kumimoji="0" sz="1400" b="0" i="0" u="none" strike="noStrike" kern="1200" cap="none" spc="0" normalizeH="0" baseline="0" noProof="0" dirty="0">
                <a:ln>
                  <a:noFill/>
                </a:ln>
                <a:solidFill>
                  <a:prstClr val="black"/>
                </a:solidFill>
                <a:effectLst/>
                <a:uLnTx/>
                <a:uFillTx/>
                <a:latin typeface="Arial MT"/>
                <a:ea typeface="+mn-ea"/>
                <a:cs typeface="Arial MT"/>
              </a:rPr>
              <a:t> characters</a:t>
            </a:r>
            <a:r>
              <a:rPr kumimoji="0" sz="1400" b="0" i="0" u="none" strike="noStrike" kern="1200" cap="none" spc="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of</a:t>
            </a:r>
            <a:r>
              <a:rPr kumimoji="0" sz="1400" b="0" i="0" u="none" strike="noStrike" kern="1200" cap="none" spc="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the </a:t>
            </a:r>
            <a:r>
              <a:rPr kumimoji="0" sz="1400" b="0" i="0" u="none" strike="noStrike" kern="1200" cap="none" spc="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String</a:t>
            </a:r>
            <a:r>
              <a:rPr kumimoji="0" sz="1400" b="0" i="0" u="none" strike="noStrike" kern="1200" cap="none" spc="170"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starting</a:t>
            </a:r>
            <a:r>
              <a:rPr kumimoji="0" sz="1400" b="0" i="0" u="none" strike="noStrike" kern="1200" cap="none" spc="17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from</a:t>
            </a:r>
            <a:r>
              <a:rPr kumimoji="0" sz="1400" b="0" i="0" u="none" strike="noStrike" kern="1200" cap="none" spc="17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index</a:t>
            </a:r>
            <a:r>
              <a:rPr kumimoji="0" sz="1400" b="0" i="0" u="none" strike="noStrike" kern="1200" cap="none" spc="17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‘a’</a:t>
            </a:r>
            <a:r>
              <a:rPr kumimoji="0" sz="1400" b="0" i="0" u="none" strike="noStrike" kern="1200" cap="none" spc="12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up</a:t>
            </a:r>
            <a:r>
              <a:rPr kumimoji="0" sz="1400" b="0" i="0" u="none" strike="noStrike" kern="1200" cap="none" spc="17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to</a:t>
            </a:r>
            <a:r>
              <a:rPr kumimoji="0" sz="1400" b="0" i="0" u="none" strike="noStrike" kern="1200" cap="none" spc="170"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char </a:t>
            </a:r>
            <a:r>
              <a:rPr kumimoji="0" sz="1400" b="0" i="0" u="none" strike="noStrike" kern="1200" cap="none" spc="-37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at index ‘b-1’. So the </a:t>
            </a:r>
            <a:r>
              <a:rPr kumimoji="0" sz="1400" b="0" i="0" u="none" strike="noStrike" kern="1200" cap="none" spc="0" normalizeH="0" baseline="0" noProof="0" dirty="0">
                <a:ln>
                  <a:noFill/>
                </a:ln>
                <a:solidFill>
                  <a:prstClr val="black"/>
                </a:solidFill>
                <a:effectLst/>
                <a:uLnTx/>
                <a:uFillTx/>
                <a:latin typeface="Arial MT"/>
                <a:ea typeface="+mn-ea"/>
                <a:cs typeface="Arial MT"/>
              </a:rPr>
              <a:t>char </a:t>
            </a:r>
            <a:r>
              <a:rPr kumimoji="0" sz="1400" b="0" i="0" u="none" strike="noStrike" kern="1200" cap="none" spc="-5" normalizeH="0" baseline="0" noProof="0" dirty="0">
                <a:ln>
                  <a:noFill/>
                </a:ln>
                <a:solidFill>
                  <a:prstClr val="black"/>
                </a:solidFill>
                <a:effectLst/>
                <a:uLnTx/>
                <a:uFillTx/>
                <a:latin typeface="Arial MT"/>
                <a:ea typeface="+mn-ea"/>
                <a:cs typeface="Arial MT"/>
              </a:rPr>
              <a:t>at index ‘b’ is </a:t>
            </a:r>
            <a:r>
              <a:rPr kumimoji="0" sz="1400" b="0" i="0" u="none" strike="noStrike" kern="1200" cap="none" spc="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not</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a</a:t>
            </a:r>
            <a:r>
              <a:rPr kumimoji="0" sz="1400" b="0" i="0" u="none" strike="noStrike" kern="1200" cap="none" spc="-5" normalizeH="0" baseline="0" noProof="0" dirty="0">
                <a:ln>
                  <a:noFill/>
                </a:ln>
                <a:solidFill>
                  <a:prstClr val="black"/>
                </a:solidFill>
                <a:effectLst/>
                <a:uLnTx/>
                <a:uFillTx/>
                <a:latin typeface="Arial MT"/>
                <a:ea typeface="+mn-ea"/>
                <a:cs typeface="Arial MT"/>
              </a:rPr>
              <a:t> part</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of the</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output.</a:t>
            </a:r>
            <a:endParaRPr kumimoji="0" sz="1400" b="0" i="0" u="none" strike="noStrike" kern="1200" cap="none" spc="0" normalizeH="0" baseline="0" noProof="0">
              <a:ln>
                <a:noFill/>
              </a:ln>
              <a:solidFill>
                <a:prstClr val="black"/>
              </a:solidFill>
              <a:effectLst/>
              <a:uLnTx/>
              <a:uFillTx/>
              <a:latin typeface="Arial MT"/>
              <a:ea typeface="+mn-ea"/>
              <a:cs typeface="Arial MT"/>
            </a:endParaRPr>
          </a:p>
        </p:txBody>
      </p:sp>
      <p:pic>
        <p:nvPicPr>
          <p:cNvPr id="5" name="object 5"/>
          <p:cNvPicPr/>
          <p:nvPr/>
        </p:nvPicPr>
        <p:blipFill>
          <a:blip r:embed="rId2" cstate="print"/>
          <a:stretch>
            <a:fillRect/>
          </a:stretch>
        </p:blipFill>
        <p:spPr>
          <a:xfrm>
            <a:off x="4603531" y="1081745"/>
            <a:ext cx="4529959" cy="962024"/>
          </a:xfrm>
          <a:prstGeom prst="rect">
            <a:avLst/>
          </a:prstGeom>
        </p:spPr>
      </p:pic>
      <p:pic>
        <p:nvPicPr>
          <p:cNvPr id="6" name="object 6"/>
          <p:cNvPicPr/>
          <p:nvPr/>
        </p:nvPicPr>
        <p:blipFill>
          <a:blip r:embed="rId3" cstate="print"/>
          <a:stretch>
            <a:fillRect/>
          </a:stretch>
        </p:blipFill>
        <p:spPr>
          <a:xfrm>
            <a:off x="4585073" y="2729076"/>
            <a:ext cx="4514652" cy="1496083"/>
          </a:xfrm>
          <a:prstGeom prst="rect">
            <a:avLst/>
          </a:prstGeom>
        </p:spPr>
      </p:pic>
      <p:sp>
        <p:nvSpPr>
          <p:cNvPr id="7" name="object 7"/>
          <p:cNvSpPr txBox="1"/>
          <p:nvPr/>
        </p:nvSpPr>
        <p:spPr>
          <a:xfrm>
            <a:off x="4949825" y="2144426"/>
            <a:ext cx="3797300" cy="39497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800" b="0" i="0" u="none" strike="noStrike" kern="1200" cap="none" spc="-5" normalizeH="0" baseline="0" noProof="0" dirty="0">
                <a:ln>
                  <a:noFill/>
                </a:ln>
                <a:solidFill>
                  <a:prstClr val="black"/>
                </a:solidFill>
                <a:effectLst/>
                <a:uLnTx/>
                <a:uFillTx/>
                <a:latin typeface="Arial MT"/>
                <a:ea typeface="+mn-ea"/>
                <a:cs typeface="Arial MT"/>
              </a:rPr>
              <a:t>Image</a:t>
            </a:r>
            <a:r>
              <a:rPr kumimoji="0" sz="800" b="0" i="0" u="none" strike="noStrike" kern="1200" cap="none" spc="-35" normalizeH="0" baseline="0" noProof="0" dirty="0">
                <a:ln>
                  <a:noFill/>
                </a:ln>
                <a:solidFill>
                  <a:prstClr val="black"/>
                </a:solidFill>
                <a:effectLst/>
                <a:uLnTx/>
                <a:uFillTx/>
                <a:latin typeface="Arial MT"/>
                <a:ea typeface="+mn-ea"/>
                <a:cs typeface="Arial MT"/>
              </a:rPr>
              <a:t> </a:t>
            </a:r>
            <a:r>
              <a:rPr kumimoji="0" sz="800" b="0" i="0" u="none" strike="noStrike" kern="1200" cap="none" spc="-5" normalizeH="0" baseline="0" noProof="0" dirty="0">
                <a:ln>
                  <a:noFill/>
                </a:ln>
                <a:solidFill>
                  <a:prstClr val="black"/>
                </a:solidFill>
                <a:effectLst/>
                <a:uLnTx/>
                <a:uFillTx/>
                <a:latin typeface="Arial MT"/>
                <a:ea typeface="+mn-ea"/>
                <a:cs typeface="Arial MT"/>
              </a:rPr>
              <a:t>Source</a:t>
            </a:r>
            <a:r>
              <a:rPr kumimoji="0" sz="800" b="0" i="0" u="none" strike="noStrike" kern="1200" cap="none" spc="-35" normalizeH="0" baseline="0" noProof="0" dirty="0">
                <a:ln>
                  <a:noFill/>
                </a:ln>
                <a:solidFill>
                  <a:prstClr val="black"/>
                </a:solidFill>
                <a:effectLst/>
                <a:uLnTx/>
                <a:uFillTx/>
                <a:latin typeface="Arial MT"/>
                <a:ea typeface="+mn-ea"/>
                <a:cs typeface="Arial MT"/>
              </a:rPr>
              <a:t> </a:t>
            </a:r>
            <a:r>
              <a:rPr kumimoji="0" sz="800" b="0" i="0" u="none" strike="noStrike" kern="1200" cap="none" spc="0" normalizeH="0" baseline="0" noProof="0" dirty="0">
                <a:ln>
                  <a:noFill/>
                </a:ln>
                <a:solidFill>
                  <a:prstClr val="black"/>
                </a:solidFill>
                <a:effectLst/>
                <a:uLnTx/>
                <a:uFillTx/>
                <a:latin typeface="Arial MT"/>
                <a:ea typeface="+mn-ea"/>
                <a:cs typeface="Arial MT"/>
              </a:rPr>
              <a:t>:</a:t>
            </a:r>
            <a:endParaRPr kumimoji="0" sz="800" b="0" i="0" u="none" strike="noStrike" kern="1200" cap="none" spc="0" normalizeH="0" baseline="0" noProof="0">
              <a:ln>
                <a:noFill/>
              </a:ln>
              <a:solidFill>
                <a:prstClr val="black"/>
              </a:solidFill>
              <a:effectLst/>
              <a:uLnTx/>
              <a:uFillTx/>
              <a:latin typeface="Arial MT"/>
              <a:ea typeface="+mn-ea"/>
              <a:cs typeface="Arial MT"/>
            </a:endParaRPr>
          </a:p>
          <a:p>
            <a:pPr marL="12700" marR="5080" lvl="0" indent="0" algn="l" defTabSz="914400" rtl="0" eaLnBrk="1" fontAlgn="auto" latinLnBrk="0" hangingPunct="1">
              <a:lnSpc>
                <a:spcPct val="101600"/>
              </a:lnSpc>
              <a:spcBef>
                <a:spcPts val="0"/>
              </a:spcBef>
              <a:spcAft>
                <a:spcPts val="0"/>
              </a:spcAft>
              <a:buClrTx/>
              <a:buSzTx/>
              <a:buFontTx/>
              <a:buNone/>
              <a:tabLst/>
              <a:defRPr/>
            </a:pPr>
            <a:r>
              <a:rPr kumimoji="0" sz="800" b="0" i="0" u="none" strike="noStrike" kern="1200" cap="none" spc="-5" normalizeH="0" baseline="0" noProof="0" dirty="0">
                <a:ln>
                  <a:noFill/>
                </a:ln>
                <a:solidFill>
                  <a:prstClr val="black"/>
                </a:solidFill>
                <a:effectLst/>
                <a:uLnTx/>
                <a:uFillTx/>
                <a:latin typeface="Arial MT"/>
                <a:ea typeface="+mn-ea"/>
                <a:cs typeface="Arial MT"/>
              </a:rPr>
              <a:t>https://cdn.techbeamers.com/wp-content/uploads/2016/03/String-Representation-in- </a:t>
            </a:r>
            <a:r>
              <a:rPr kumimoji="0" sz="800" b="0" i="0" u="none" strike="noStrike" kern="1200" cap="none" spc="0" normalizeH="0" baseline="0" noProof="0" dirty="0">
                <a:ln>
                  <a:noFill/>
                </a:ln>
                <a:solidFill>
                  <a:prstClr val="black"/>
                </a:solidFill>
                <a:effectLst/>
                <a:uLnTx/>
                <a:uFillTx/>
                <a:latin typeface="Arial MT"/>
                <a:ea typeface="+mn-ea"/>
                <a:cs typeface="Arial MT"/>
              </a:rPr>
              <a:t> </a:t>
            </a:r>
            <a:r>
              <a:rPr kumimoji="0" sz="800" b="0" i="0" u="none" strike="noStrike" kern="1200" cap="none" spc="-5" normalizeH="0" baseline="0" noProof="0" dirty="0">
                <a:ln>
                  <a:noFill/>
                </a:ln>
                <a:solidFill>
                  <a:prstClr val="black"/>
                </a:solidFill>
                <a:effectLst/>
                <a:uLnTx/>
                <a:uFillTx/>
                <a:latin typeface="Arial MT"/>
                <a:ea typeface="+mn-ea"/>
                <a:cs typeface="Arial MT"/>
              </a:rPr>
              <a:t>Python.png</a:t>
            </a:r>
            <a:endParaRPr kumimoji="0" sz="800" b="0" i="0" u="none" strike="noStrike" kern="1200" cap="none" spc="0" normalizeH="0" baseline="0" noProof="0">
              <a:ln>
                <a:noFill/>
              </a:ln>
              <a:solidFill>
                <a:prstClr val="black"/>
              </a:solidFill>
              <a:effectLst/>
              <a:uLnTx/>
              <a:uFillTx/>
              <a:latin typeface="Arial MT"/>
              <a:ea typeface="+mn-ea"/>
              <a:cs typeface="Arial MT"/>
            </a:endParaRPr>
          </a:p>
        </p:txBody>
      </p:sp>
      <p:sp>
        <p:nvSpPr>
          <p:cNvPr id="8" name="object 8"/>
          <p:cNvSpPr txBox="1">
            <a:spLocks noGrp="1"/>
          </p:cNvSpPr>
          <p:nvPr>
            <p:ph type="ftr" sz="quarter" idx="5"/>
          </p:nvPr>
        </p:nvSpPr>
        <p:spPr>
          <a:prstGeom prst="rect">
            <a:avLst/>
          </a:prstGeom>
        </p:spPr>
        <p:txBody>
          <a:bodyPr vert="horz" wrap="square" lIns="0" tIns="3175" rIns="0" bIns="0" rtlCol="0">
            <a:spAutoFit/>
          </a:bodyPr>
          <a:lstStyle/>
          <a:p>
            <a:pPr marL="12700" marR="0" lvl="0" indent="0" algn="l" defTabSz="914400" rtl="0" eaLnBrk="1" fontAlgn="auto" latinLnBrk="0" hangingPunct="1">
              <a:lnSpc>
                <a:spcPct val="100000"/>
              </a:lnSpc>
              <a:spcBef>
                <a:spcPts val="25"/>
              </a:spcBef>
              <a:spcAft>
                <a:spcPts val="0"/>
              </a:spcAft>
              <a:buClrTx/>
              <a:buSzTx/>
              <a:buFontTx/>
              <a:buNone/>
              <a:tabLst/>
              <a:defRPr/>
            </a:pPr>
            <a:r>
              <a:rPr kumimoji="0" sz="800" b="0" i="0" u="none" strike="noStrike" kern="1200" cap="none" spc="0" normalizeH="0" baseline="0" noProof="0" dirty="0">
                <a:ln>
                  <a:noFill/>
                </a:ln>
                <a:solidFill>
                  <a:prstClr val="black"/>
                </a:solidFill>
                <a:effectLst/>
                <a:uLnTx/>
                <a:uFillTx/>
                <a:latin typeface="Arial MT"/>
                <a:ea typeface="+mn-ea"/>
              </a:rPr>
              <a:t>©</a:t>
            </a:r>
            <a:r>
              <a:rPr kumimoji="0" sz="800" b="0" i="0" u="none" strike="noStrike" kern="1200" cap="none" spc="-5" normalizeH="0" baseline="0" noProof="0" dirty="0">
                <a:ln>
                  <a:noFill/>
                </a:ln>
                <a:solidFill>
                  <a:prstClr val="black"/>
                </a:solidFill>
                <a:effectLst/>
                <a:uLnTx/>
                <a:uFillTx/>
                <a:latin typeface="Arial MT"/>
                <a:ea typeface="+mn-ea"/>
              </a:rPr>
              <a:t> Edune</a:t>
            </a:r>
            <a:r>
              <a:rPr kumimoji="0" sz="800" b="0" i="0" u="none" strike="noStrike" kern="1200" cap="none" spc="0" normalizeH="0" baseline="0" noProof="0" dirty="0">
                <a:ln>
                  <a:noFill/>
                </a:ln>
                <a:solidFill>
                  <a:prstClr val="black"/>
                </a:solidFill>
                <a:effectLst/>
                <a:uLnTx/>
                <a:uFillTx/>
                <a:latin typeface="Arial MT"/>
                <a:ea typeface="+mn-ea"/>
              </a:rPr>
              <a:t>t</a:t>
            </a:r>
            <a:r>
              <a:rPr kumimoji="0" sz="800" b="0" i="0" u="none" strike="noStrike" kern="1200" cap="none" spc="-5" normalizeH="0" baseline="0" noProof="0" dirty="0">
                <a:ln>
                  <a:noFill/>
                </a:ln>
                <a:solidFill>
                  <a:prstClr val="black"/>
                </a:solidFill>
                <a:effectLst/>
                <a:uLnTx/>
                <a:uFillTx/>
                <a:latin typeface="Arial MT"/>
                <a:ea typeface="+mn-ea"/>
              </a:rPr>
              <a:t> Foundation</a:t>
            </a:r>
            <a:r>
              <a:rPr kumimoji="0" sz="800" b="0" i="0" u="none" strike="noStrike" kern="1200" cap="none" spc="0" normalizeH="0" baseline="0" noProof="0" dirty="0">
                <a:ln>
                  <a:noFill/>
                </a:ln>
                <a:solidFill>
                  <a:prstClr val="black"/>
                </a:solidFill>
                <a:effectLst/>
                <a:uLnTx/>
                <a:uFillTx/>
                <a:latin typeface="Arial MT"/>
                <a:ea typeface="+mn-ea"/>
              </a:rPr>
              <a:t>.</a:t>
            </a:r>
            <a:r>
              <a:rPr kumimoji="0" sz="800" b="0" i="0" u="none" strike="noStrike" kern="1200" cap="none" spc="-50" normalizeH="0" baseline="0" noProof="0" dirty="0">
                <a:ln>
                  <a:noFill/>
                </a:ln>
                <a:solidFill>
                  <a:prstClr val="black"/>
                </a:solidFill>
                <a:effectLst/>
                <a:uLnTx/>
                <a:uFillTx/>
                <a:latin typeface="Arial MT"/>
                <a:ea typeface="+mn-ea"/>
              </a:rPr>
              <a:t> </a:t>
            </a:r>
            <a:r>
              <a:rPr kumimoji="0" sz="800" b="0" i="0" u="none" strike="noStrike" kern="1200" cap="none" spc="-5" normalizeH="0" baseline="0" noProof="0" dirty="0">
                <a:ln>
                  <a:noFill/>
                </a:ln>
                <a:solidFill>
                  <a:prstClr val="black"/>
                </a:solidFill>
                <a:effectLst/>
                <a:uLnTx/>
                <a:uFillTx/>
                <a:latin typeface="Arial MT"/>
                <a:ea typeface="+mn-ea"/>
              </a:rPr>
              <a:t>Al</a:t>
            </a:r>
            <a:r>
              <a:rPr kumimoji="0" sz="800" b="0" i="0" u="none" strike="noStrike" kern="1200" cap="none" spc="0" normalizeH="0" baseline="0" noProof="0" dirty="0">
                <a:ln>
                  <a:noFill/>
                </a:ln>
                <a:solidFill>
                  <a:prstClr val="black"/>
                </a:solidFill>
                <a:effectLst/>
                <a:uLnTx/>
                <a:uFillTx/>
                <a:latin typeface="Arial MT"/>
                <a:ea typeface="+mn-ea"/>
              </a:rPr>
              <a:t>l</a:t>
            </a:r>
            <a:r>
              <a:rPr kumimoji="0" sz="800" b="0" i="0" u="none" strike="noStrike" kern="1200" cap="none" spc="-5" normalizeH="0" baseline="0" noProof="0" dirty="0">
                <a:ln>
                  <a:noFill/>
                </a:ln>
                <a:solidFill>
                  <a:prstClr val="black"/>
                </a:solidFill>
                <a:effectLst/>
                <a:uLnTx/>
                <a:uFillTx/>
                <a:latin typeface="Arial MT"/>
                <a:ea typeface="+mn-ea"/>
              </a:rPr>
              <a:t> </a:t>
            </a:r>
            <a:r>
              <a:rPr kumimoji="0" sz="800" b="0" i="0" u="none" strike="noStrike" kern="1200" cap="none" spc="0" normalizeH="0" baseline="0" noProof="0" dirty="0">
                <a:ln>
                  <a:noFill/>
                </a:ln>
                <a:solidFill>
                  <a:prstClr val="black"/>
                </a:solidFill>
                <a:effectLst/>
                <a:uLnTx/>
                <a:uFillTx/>
                <a:latin typeface="Arial MT"/>
                <a:ea typeface="+mn-ea"/>
              </a:rPr>
              <a:t>rights</a:t>
            </a:r>
            <a:r>
              <a:rPr kumimoji="0" sz="800" b="0" i="0" u="none" strike="noStrike" kern="1200" cap="none" spc="-5" normalizeH="0" baseline="0" noProof="0" dirty="0">
                <a:ln>
                  <a:noFill/>
                </a:ln>
                <a:solidFill>
                  <a:prstClr val="black"/>
                </a:solidFill>
                <a:effectLst/>
                <a:uLnTx/>
                <a:uFillTx/>
                <a:latin typeface="Arial MT"/>
                <a:ea typeface="+mn-ea"/>
              </a:rPr>
              <a:t> </a:t>
            </a:r>
            <a:r>
              <a:rPr kumimoji="0" sz="800" b="0" i="0" u="none" strike="noStrike" kern="1200" cap="none" spc="0" normalizeH="0" baseline="0" noProof="0" dirty="0">
                <a:ln>
                  <a:noFill/>
                </a:ln>
                <a:solidFill>
                  <a:prstClr val="black"/>
                </a:solidFill>
                <a:effectLst/>
                <a:uLnTx/>
                <a:uFillTx/>
                <a:latin typeface="Arial MT"/>
                <a:ea typeface="+mn-ea"/>
              </a:rPr>
              <a:t>reserved.</a:t>
            </a: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59347" y="828333"/>
            <a:ext cx="2630805" cy="391160"/>
          </a:xfrm>
          <a:prstGeom prst="rect">
            <a:avLst/>
          </a:prstGeom>
        </p:spPr>
        <p:txBody>
          <a:bodyPr vert="horz" wrap="square" lIns="0" tIns="12700" rIns="0" bIns="0" rtlCol="0">
            <a:spAutoFit/>
          </a:bodyPr>
          <a:lstStyle/>
          <a:p>
            <a:pPr marL="12700">
              <a:lnSpc>
                <a:spcPct val="100000"/>
              </a:lnSpc>
              <a:spcBef>
                <a:spcPts val="100"/>
              </a:spcBef>
            </a:pPr>
            <a:r>
              <a:rPr spc="-5" dirty="0"/>
              <a:t>String</a:t>
            </a:r>
            <a:r>
              <a:rPr spc="-95" dirty="0"/>
              <a:t> </a:t>
            </a:r>
            <a:r>
              <a:rPr dirty="0"/>
              <a:t>Manipulation</a:t>
            </a:r>
          </a:p>
        </p:txBody>
      </p:sp>
      <p:sp>
        <p:nvSpPr>
          <p:cNvPr id="3" name="object 3"/>
          <p:cNvSpPr txBox="1"/>
          <p:nvPr/>
        </p:nvSpPr>
        <p:spPr>
          <a:xfrm>
            <a:off x="656568" y="1728118"/>
            <a:ext cx="3568065" cy="3392170"/>
          </a:xfrm>
          <a:prstGeom prst="rect">
            <a:avLst/>
          </a:prstGeom>
        </p:spPr>
        <p:txBody>
          <a:bodyPr vert="horz" wrap="square" lIns="0" tIns="12700" rIns="0" bIns="0" rtlCol="0">
            <a:spAutoFit/>
          </a:bodyPr>
          <a:lstStyle/>
          <a:p>
            <a:pPr marL="590550" marR="0" lvl="0" indent="0" algn="l" defTabSz="914400" rtl="0" eaLnBrk="1" fontAlgn="auto" latinLnBrk="0" hangingPunct="1">
              <a:lnSpc>
                <a:spcPct val="100000"/>
              </a:lnSpc>
              <a:spcBef>
                <a:spcPts val="100"/>
              </a:spcBef>
              <a:spcAft>
                <a:spcPts val="0"/>
              </a:spcAft>
              <a:buClrTx/>
              <a:buSzTx/>
              <a:buFontTx/>
              <a:buNone/>
              <a:tabLst/>
              <a:defRPr/>
            </a:pPr>
            <a:r>
              <a:rPr kumimoji="0" sz="1800" b="0" i="0" u="none" strike="noStrike" kern="1200" cap="none" spc="0" normalizeH="0" baseline="0" noProof="0" dirty="0">
                <a:ln>
                  <a:noFill/>
                </a:ln>
                <a:solidFill>
                  <a:srgbClr val="595959"/>
                </a:solidFill>
                <a:effectLst/>
                <a:uLnTx/>
                <a:uFillTx/>
                <a:latin typeface="Arial MT"/>
                <a:ea typeface="+mn-ea"/>
                <a:cs typeface="Arial MT"/>
              </a:rPr>
              <a:t>Modify/Delete</a:t>
            </a:r>
            <a:r>
              <a:rPr kumimoji="0" sz="1800" b="0" i="0" u="none" strike="noStrike" kern="1200" cap="none" spc="-55" normalizeH="0" baseline="0" noProof="0" dirty="0">
                <a:ln>
                  <a:noFill/>
                </a:ln>
                <a:solidFill>
                  <a:srgbClr val="595959"/>
                </a:solidFill>
                <a:effectLst/>
                <a:uLnTx/>
                <a:uFillTx/>
                <a:latin typeface="Arial MT"/>
                <a:ea typeface="+mn-ea"/>
                <a:cs typeface="Arial MT"/>
              </a:rPr>
              <a:t> </a:t>
            </a:r>
            <a:r>
              <a:rPr kumimoji="0" sz="1800" b="0" i="0" u="none" strike="noStrike" kern="1200" cap="none" spc="-5" normalizeH="0" baseline="0" noProof="0" dirty="0">
                <a:ln>
                  <a:noFill/>
                </a:ln>
                <a:solidFill>
                  <a:srgbClr val="595959"/>
                </a:solidFill>
                <a:effectLst/>
                <a:uLnTx/>
                <a:uFillTx/>
                <a:latin typeface="Arial MT"/>
                <a:ea typeface="+mn-ea"/>
                <a:cs typeface="Arial MT"/>
              </a:rPr>
              <a:t>Strings</a:t>
            </a:r>
            <a:endParaRPr kumimoji="0" sz="1800" b="0" i="0" u="none" strike="noStrike" kern="1200" cap="none" spc="0" normalizeH="0" baseline="0" noProof="0">
              <a:ln>
                <a:noFill/>
              </a:ln>
              <a:solidFill>
                <a:prstClr val="black"/>
              </a:solidFill>
              <a:effectLst/>
              <a:uLnTx/>
              <a:uFillTx/>
              <a:latin typeface="Arial MT"/>
              <a:ea typeface="+mn-ea"/>
              <a:cs typeface="Arial MT"/>
            </a:endParaRPr>
          </a:p>
          <a:p>
            <a:pPr marL="0" marR="0" lvl="0" indent="0" algn="l" defTabSz="914400" rtl="0" eaLnBrk="1" fontAlgn="auto" latinLnBrk="0" hangingPunct="1">
              <a:lnSpc>
                <a:spcPct val="100000"/>
              </a:lnSpc>
              <a:spcBef>
                <a:spcPts val="20"/>
              </a:spcBef>
              <a:spcAft>
                <a:spcPts val="0"/>
              </a:spcAft>
              <a:buClrTx/>
              <a:buSzTx/>
              <a:buFontTx/>
              <a:buNone/>
              <a:tabLst/>
              <a:defRPr/>
            </a:pPr>
            <a:endParaRPr kumimoji="0" sz="2500" b="0" i="0" u="none" strike="noStrike" kern="1200" cap="none" spc="0" normalizeH="0" baseline="0" noProof="0">
              <a:ln>
                <a:noFill/>
              </a:ln>
              <a:solidFill>
                <a:prstClr val="black"/>
              </a:solidFill>
              <a:effectLst/>
              <a:uLnTx/>
              <a:uFillTx/>
              <a:latin typeface="Arial MT"/>
              <a:ea typeface="+mn-ea"/>
              <a:cs typeface="Arial MT"/>
            </a:endParaRPr>
          </a:p>
          <a:p>
            <a:pPr marL="348615" marR="6985" lvl="0" indent="-336550" algn="just" defTabSz="914400" rtl="0" eaLnBrk="1" fontAlgn="auto" latinLnBrk="0" hangingPunct="1">
              <a:lnSpc>
                <a:spcPct val="116100"/>
              </a:lnSpc>
              <a:spcBef>
                <a:spcPts val="0"/>
              </a:spcBef>
              <a:spcAft>
                <a:spcPts val="0"/>
              </a:spcAft>
              <a:buClrTx/>
              <a:buSzTx/>
              <a:buFontTx/>
              <a:buChar char="●"/>
              <a:tabLst>
                <a:tab pos="349250" algn="l"/>
              </a:tabLst>
              <a:defRPr/>
            </a:pPr>
            <a:r>
              <a:rPr kumimoji="0" sz="1400" b="0" i="0" u="none" strike="noStrike" kern="1200" cap="none" spc="-5" normalizeH="0" baseline="0" noProof="0" dirty="0">
                <a:ln>
                  <a:noFill/>
                </a:ln>
                <a:solidFill>
                  <a:prstClr val="black"/>
                </a:solidFill>
                <a:effectLst/>
                <a:uLnTx/>
                <a:uFillTx/>
                <a:latin typeface="Arial MT"/>
                <a:ea typeface="+mn-ea"/>
                <a:cs typeface="Arial MT"/>
              </a:rPr>
              <a:t>Python</a:t>
            </a:r>
            <a:r>
              <a:rPr kumimoji="0" sz="1400" b="0" i="0" u="none" strike="noStrike" kern="1200" cap="none" spc="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Strings</a:t>
            </a:r>
            <a:r>
              <a:rPr kumimoji="0" sz="1400" b="0" i="0" u="none" strike="noStrike" kern="1200" cap="none" spc="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are</a:t>
            </a:r>
            <a:r>
              <a:rPr kumimoji="0" sz="1400" b="0" i="0" u="none" strike="noStrike" kern="1200" cap="none" spc="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by</a:t>
            </a:r>
            <a:r>
              <a:rPr kumimoji="0" sz="1400" b="0" i="0" u="none" strike="noStrike" kern="1200" cap="none" spc="38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design </a:t>
            </a:r>
            <a:r>
              <a:rPr kumimoji="0" sz="1400" b="0" i="0" u="none" strike="noStrike" kern="1200" cap="none" spc="0" normalizeH="0" baseline="0" noProof="0" dirty="0">
                <a:ln>
                  <a:noFill/>
                </a:ln>
                <a:solidFill>
                  <a:prstClr val="black"/>
                </a:solidFill>
                <a:effectLst/>
                <a:uLnTx/>
                <a:uFillTx/>
                <a:latin typeface="Arial MT"/>
                <a:ea typeface="+mn-ea"/>
                <a:cs typeface="Arial MT"/>
              </a:rPr>
              <a:t> </a:t>
            </a:r>
            <a:r>
              <a:rPr kumimoji="0" sz="1400" b="1" i="0" u="none" strike="noStrike" kern="1200" cap="none" spc="-5" normalizeH="0" baseline="0" noProof="0" dirty="0">
                <a:ln>
                  <a:noFill/>
                </a:ln>
                <a:solidFill>
                  <a:prstClr val="black"/>
                </a:solidFill>
                <a:effectLst/>
                <a:uLnTx/>
                <a:uFillTx/>
                <a:latin typeface="Arial"/>
                <a:ea typeface="+mn-ea"/>
                <a:cs typeface="Arial"/>
              </a:rPr>
              <a:t>immutable.</a:t>
            </a:r>
            <a:r>
              <a:rPr kumimoji="0" sz="1400" b="1" i="0" u="none" strike="noStrike" kern="1200" cap="none" spc="0" normalizeH="0" baseline="0" noProof="0" dirty="0">
                <a:ln>
                  <a:noFill/>
                </a:ln>
                <a:solidFill>
                  <a:prstClr val="black"/>
                </a:solidFill>
                <a:effectLst/>
                <a:uLnTx/>
                <a:uFillTx/>
                <a:latin typeface="Arial"/>
                <a:ea typeface="+mn-ea"/>
                <a:cs typeface="Arial"/>
              </a:rPr>
              <a:t> </a:t>
            </a:r>
            <a:r>
              <a:rPr kumimoji="0" sz="1400" b="0" i="0" u="none" strike="noStrike" kern="1200" cap="none" spc="-5" normalizeH="0" baseline="0" noProof="0" dirty="0">
                <a:ln>
                  <a:noFill/>
                </a:ln>
                <a:solidFill>
                  <a:prstClr val="black"/>
                </a:solidFill>
                <a:effectLst/>
                <a:uLnTx/>
                <a:uFillTx/>
                <a:latin typeface="Arial MT"/>
                <a:ea typeface="+mn-ea"/>
                <a:cs typeface="Arial MT"/>
              </a:rPr>
              <a:t>It</a:t>
            </a:r>
            <a:r>
              <a:rPr kumimoji="0" sz="1400" b="0" i="0" u="none" strike="noStrike" kern="1200" cap="none" spc="0" normalizeH="0" baseline="0" noProof="0" dirty="0">
                <a:ln>
                  <a:noFill/>
                </a:ln>
                <a:solidFill>
                  <a:prstClr val="black"/>
                </a:solidFill>
                <a:effectLst/>
                <a:uLnTx/>
                <a:uFillTx/>
                <a:latin typeface="Arial MT"/>
                <a:ea typeface="+mn-ea"/>
                <a:cs typeface="Arial MT"/>
              </a:rPr>
              <a:t> suggests</a:t>
            </a:r>
            <a:r>
              <a:rPr kumimoji="0" sz="1400" b="0" i="0" u="none" strike="noStrike" kern="1200" cap="none" spc="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that</a:t>
            </a:r>
            <a:r>
              <a:rPr kumimoji="0" sz="1400" b="0" i="0" u="none" strike="noStrike" kern="1200" cap="none" spc="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once</a:t>
            </a:r>
            <a:r>
              <a:rPr kumimoji="0" sz="1400" b="0" i="0" u="none" strike="noStrike" kern="1200" cap="none" spc="0" normalizeH="0" baseline="0" noProof="0" dirty="0">
                <a:ln>
                  <a:noFill/>
                </a:ln>
                <a:solidFill>
                  <a:prstClr val="black"/>
                </a:solidFill>
                <a:effectLst/>
                <a:uLnTx/>
                <a:uFillTx/>
                <a:latin typeface="Arial MT"/>
                <a:ea typeface="+mn-ea"/>
                <a:cs typeface="Arial MT"/>
              </a:rPr>
              <a:t> a </a:t>
            </a:r>
            <a:r>
              <a:rPr kumimoji="0" sz="1400" b="0" i="0" u="none" strike="noStrike" kern="1200" cap="none" spc="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String</a:t>
            </a:r>
            <a:r>
              <a:rPr kumimoji="0" sz="1400" b="0" i="0" u="none" strike="noStrike" kern="1200" cap="none" spc="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binds</a:t>
            </a:r>
            <a:r>
              <a:rPr kumimoji="0" sz="1400" b="0" i="0" u="none" strike="noStrike" kern="1200" cap="none" spc="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to</a:t>
            </a:r>
            <a:r>
              <a:rPr kumimoji="0" sz="1400" b="0" i="0" u="none" strike="noStrike" kern="1200" cap="none" spc="0" normalizeH="0" baseline="0" noProof="0" dirty="0">
                <a:ln>
                  <a:noFill/>
                </a:ln>
                <a:solidFill>
                  <a:prstClr val="black"/>
                </a:solidFill>
                <a:effectLst/>
                <a:uLnTx/>
                <a:uFillTx/>
                <a:latin typeface="Arial MT"/>
                <a:ea typeface="+mn-ea"/>
                <a:cs typeface="Arial MT"/>
              </a:rPr>
              <a:t> a</a:t>
            </a:r>
            <a:r>
              <a:rPr kumimoji="0" sz="1400" b="0" i="0" u="none" strike="noStrike" kern="1200" cap="none" spc="5"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variable,</a:t>
            </a:r>
            <a:r>
              <a:rPr kumimoji="0" sz="1400" b="0" i="0" u="none" strike="noStrike" kern="1200" cap="none" spc="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it</a:t>
            </a:r>
            <a:r>
              <a:rPr kumimoji="0" sz="1400" b="0" i="0" u="none" strike="noStrike" kern="1200" cap="none" spc="0" normalizeH="0" baseline="0" noProof="0" dirty="0">
                <a:ln>
                  <a:noFill/>
                </a:ln>
                <a:solidFill>
                  <a:prstClr val="black"/>
                </a:solidFill>
                <a:effectLst/>
                <a:uLnTx/>
                <a:uFillTx/>
                <a:latin typeface="Arial MT"/>
                <a:ea typeface="+mn-ea"/>
                <a:cs typeface="Arial MT"/>
              </a:rPr>
              <a:t> can’t</a:t>
            </a:r>
            <a:r>
              <a:rPr kumimoji="0" sz="1400" b="0" i="0" u="none" strike="noStrike" kern="1200" cap="none" spc="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be </a:t>
            </a:r>
            <a:r>
              <a:rPr kumimoji="0" sz="1400" b="0" i="0" u="none" strike="noStrike" kern="1200" cap="none" spc="-375"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modified.</a:t>
            </a:r>
            <a:endParaRPr kumimoji="0" sz="1400" b="0" i="0" u="none" strike="noStrike" kern="1200" cap="none" spc="0" normalizeH="0" baseline="0" noProof="0">
              <a:ln>
                <a:noFill/>
              </a:ln>
              <a:solidFill>
                <a:prstClr val="black"/>
              </a:solidFill>
              <a:effectLst/>
              <a:uLnTx/>
              <a:uFillTx/>
              <a:latin typeface="Arial MT"/>
              <a:ea typeface="+mn-ea"/>
              <a:cs typeface="Arial MT"/>
            </a:endParaRPr>
          </a:p>
          <a:p>
            <a:pPr marL="348615" marR="17780" lvl="0" indent="-336550" algn="just" defTabSz="914400" rtl="0" eaLnBrk="1" fontAlgn="auto" latinLnBrk="0" hangingPunct="1">
              <a:lnSpc>
                <a:spcPct val="116100"/>
              </a:lnSpc>
              <a:spcBef>
                <a:spcPts val="0"/>
              </a:spcBef>
              <a:spcAft>
                <a:spcPts val="0"/>
              </a:spcAft>
              <a:buClrTx/>
              <a:buSzTx/>
              <a:buFontTx/>
              <a:buChar char="●"/>
              <a:tabLst>
                <a:tab pos="349250" algn="l"/>
              </a:tabLst>
              <a:defRPr/>
            </a:pPr>
            <a:r>
              <a:rPr kumimoji="0" sz="1400" b="0" i="0" u="none" strike="noStrike" kern="1200" cap="none" spc="-5" normalizeH="0" baseline="0" noProof="0" dirty="0">
                <a:ln>
                  <a:noFill/>
                </a:ln>
                <a:solidFill>
                  <a:prstClr val="black"/>
                </a:solidFill>
                <a:effectLst/>
                <a:uLnTx/>
                <a:uFillTx/>
                <a:latin typeface="Arial MT"/>
                <a:ea typeface="+mn-ea"/>
                <a:cs typeface="Arial MT"/>
              </a:rPr>
              <a:t>If </a:t>
            </a:r>
            <a:r>
              <a:rPr kumimoji="0" sz="1400" b="0" i="0" u="none" strike="noStrike" kern="1200" cap="none" spc="0" normalizeH="0" baseline="0" noProof="0" dirty="0">
                <a:ln>
                  <a:noFill/>
                </a:ln>
                <a:solidFill>
                  <a:prstClr val="black"/>
                </a:solidFill>
                <a:effectLst/>
                <a:uLnTx/>
                <a:uFillTx/>
                <a:latin typeface="Arial MT"/>
                <a:ea typeface="+mn-ea"/>
                <a:cs typeface="Arial MT"/>
              </a:rPr>
              <a:t>you </a:t>
            </a:r>
            <a:r>
              <a:rPr kumimoji="0" sz="1400" b="0" i="0" u="none" strike="noStrike" kern="1200" cap="none" spc="-5" normalizeH="0" baseline="0" noProof="0" dirty="0">
                <a:ln>
                  <a:noFill/>
                </a:ln>
                <a:solidFill>
                  <a:prstClr val="black"/>
                </a:solidFill>
                <a:effectLst/>
                <a:uLnTx/>
                <a:uFillTx/>
                <a:latin typeface="Arial MT"/>
                <a:ea typeface="+mn-ea"/>
                <a:cs typeface="Arial MT"/>
              </a:rPr>
              <a:t>want to </a:t>
            </a:r>
            <a:r>
              <a:rPr kumimoji="0" sz="1400" b="1" i="0" u="none" strike="noStrike" kern="1200" cap="none" spc="-5" normalizeH="0" baseline="0" noProof="0" dirty="0">
                <a:ln>
                  <a:noFill/>
                </a:ln>
                <a:solidFill>
                  <a:prstClr val="black"/>
                </a:solidFill>
                <a:effectLst/>
                <a:uLnTx/>
                <a:uFillTx/>
                <a:latin typeface="Arial"/>
                <a:ea typeface="+mn-ea"/>
                <a:cs typeface="Arial"/>
              </a:rPr>
              <a:t>update </a:t>
            </a:r>
            <a:r>
              <a:rPr kumimoji="0" sz="1400" b="1" i="0" u="none" strike="noStrike" kern="1200" cap="none" spc="0" normalizeH="0" baseline="0" noProof="0" dirty="0">
                <a:ln>
                  <a:noFill/>
                </a:ln>
                <a:solidFill>
                  <a:prstClr val="black"/>
                </a:solidFill>
                <a:effectLst/>
                <a:uLnTx/>
                <a:uFillTx/>
                <a:latin typeface="Arial"/>
                <a:ea typeface="+mn-ea"/>
                <a:cs typeface="Arial"/>
              </a:rPr>
              <a:t>the </a:t>
            </a:r>
            <a:r>
              <a:rPr kumimoji="0" sz="1400" b="1" i="0" u="none" strike="noStrike" kern="1200" cap="none" spc="-5" normalizeH="0" baseline="0" noProof="0" dirty="0">
                <a:ln>
                  <a:noFill/>
                </a:ln>
                <a:solidFill>
                  <a:prstClr val="black"/>
                </a:solidFill>
                <a:effectLst/>
                <a:uLnTx/>
                <a:uFillTx/>
                <a:latin typeface="Arial"/>
                <a:ea typeface="+mn-ea"/>
                <a:cs typeface="Arial"/>
              </a:rPr>
              <a:t>String</a:t>
            </a:r>
            <a:r>
              <a:rPr kumimoji="0" sz="1400" b="0" i="0" u="none" strike="noStrike" kern="1200" cap="none" spc="-5" normalizeH="0" baseline="0" noProof="0" dirty="0">
                <a:ln>
                  <a:noFill/>
                </a:ln>
                <a:solidFill>
                  <a:prstClr val="black"/>
                </a:solidFill>
                <a:effectLst/>
                <a:uLnTx/>
                <a:uFillTx/>
                <a:latin typeface="Arial MT"/>
                <a:ea typeface="+mn-ea"/>
                <a:cs typeface="Arial MT"/>
              </a:rPr>
              <a:t>, then </a:t>
            </a:r>
            <a:r>
              <a:rPr kumimoji="0" sz="1400" b="0" i="0" u="none" strike="noStrike" kern="1200" cap="none" spc="0" normalizeH="0" baseline="0" noProof="0" dirty="0">
                <a:ln>
                  <a:noFill/>
                </a:ln>
                <a:solidFill>
                  <a:prstClr val="black"/>
                </a:solidFill>
                <a:effectLst/>
                <a:uLnTx/>
                <a:uFillTx/>
                <a:latin typeface="Arial MT"/>
                <a:ea typeface="+mn-ea"/>
                <a:cs typeface="Arial MT"/>
              </a:rPr>
              <a:t> </a:t>
            </a:r>
            <a:r>
              <a:rPr kumimoji="0" sz="1400" b="1" i="0" u="none" strike="noStrike" kern="1200" cap="none" spc="-5" normalizeH="0" baseline="0" noProof="0" dirty="0">
                <a:ln>
                  <a:noFill/>
                </a:ln>
                <a:solidFill>
                  <a:prstClr val="black"/>
                </a:solidFill>
                <a:effectLst/>
                <a:uLnTx/>
                <a:uFillTx/>
                <a:latin typeface="Arial"/>
                <a:ea typeface="+mn-ea"/>
                <a:cs typeface="Arial"/>
              </a:rPr>
              <a:t>re-assign</a:t>
            </a:r>
            <a:r>
              <a:rPr kumimoji="0" sz="1400" b="1" i="0" u="none" strike="noStrike" kern="1200" cap="none" spc="0" normalizeH="0" baseline="0" noProof="0" dirty="0">
                <a:ln>
                  <a:noFill/>
                </a:ln>
                <a:solidFill>
                  <a:prstClr val="black"/>
                </a:solidFill>
                <a:effectLst/>
                <a:uLnTx/>
                <a:uFillTx/>
                <a:latin typeface="Arial"/>
                <a:ea typeface="+mn-ea"/>
                <a:cs typeface="Arial"/>
              </a:rPr>
              <a:t> a</a:t>
            </a:r>
            <a:r>
              <a:rPr kumimoji="0" sz="1400" b="1" i="0" u="none" strike="noStrike" kern="1200" cap="none" spc="5" normalizeH="0" baseline="0" noProof="0" dirty="0">
                <a:ln>
                  <a:noFill/>
                </a:ln>
                <a:solidFill>
                  <a:prstClr val="black"/>
                </a:solidFill>
                <a:effectLst/>
                <a:uLnTx/>
                <a:uFillTx/>
                <a:latin typeface="Arial"/>
                <a:ea typeface="+mn-ea"/>
                <a:cs typeface="Arial"/>
              </a:rPr>
              <a:t> </a:t>
            </a:r>
            <a:r>
              <a:rPr kumimoji="0" sz="1400" b="1" i="0" u="none" strike="noStrike" kern="1200" cap="none" spc="-5" normalizeH="0" baseline="0" noProof="0" dirty="0">
                <a:ln>
                  <a:noFill/>
                </a:ln>
                <a:solidFill>
                  <a:prstClr val="black"/>
                </a:solidFill>
                <a:effectLst/>
                <a:uLnTx/>
                <a:uFillTx/>
                <a:latin typeface="Arial"/>
                <a:ea typeface="+mn-ea"/>
                <a:cs typeface="Arial"/>
              </a:rPr>
              <a:t>new</a:t>
            </a:r>
            <a:r>
              <a:rPr kumimoji="0" sz="1400" b="1" i="0" u="none" strike="noStrike" kern="1200" cap="none" spc="0" normalizeH="0" baseline="0" noProof="0" dirty="0">
                <a:ln>
                  <a:noFill/>
                </a:ln>
                <a:solidFill>
                  <a:prstClr val="black"/>
                </a:solidFill>
                <a:effectLst/>
                <a:uLnTx/>
                <a:uFillTx/>
                <a:latin typeface="Arial"/>
                <a:ea typeface="+mn-ea"/>
                <a:cs typeface="Arial"/>
              </a:rPr>
              <a:t> </a:t>
            </a:r>
            <a:r>
              <a:rPr kumimoji="0" sz="1400" b="1" i="0" u="none" strike="noStrike" kern="1200" cap="none" spc="-5" normalizeH="0" baseline="0" noProof="0" dirty="0">
                <a:ln>
                  <a:noFill/>
                </a:ln>
                <a:solidFill>
                  <a:prstClr val="black"/>
                </a:solidFill>
                <a:effectLst/>
                <a:uLnTx/>
                <a:uFillTx/>
                <a:latin typeface="Arial"/>
                <a:ea typeface="+mn-ea"/>
                <a:cs typeface="Arial"/>
              </a:rPr>
              <a:t>String</a:t>
            </a:r>
            <a:r>
              <a:rPr kumimoji="0" sz="1400" b="1" i="0" u="none" strike="noStrike" kern="1200" cap="none" spc="0" normalizeH="0" baseline="0" noProof="0" dirty="0">
                <a:ln>
                  <a:noFill/>
                </a:ln>
                <a:solidFill>
                  <a:prstClr val="black"/>
                </a:solidFill>
                <a:effectLst/>
                <a:uLnTx/>
                <a:uFillTx/>
                <a:latin typeface="Arial"/>
                <a:ea typeface="+mn-ea"/>
                <a:cs typeface="Arial"/>
              </a:rPr>
              <a:t> </a:t>
            </a:r>
            <a:r>
              <a:rPr kumimoji="0" sz="1400" b="1" i="0" u="none" strike="noStrike" kern="1200" cap="none" spc="-5" normalizeH="0" baseline="0" noProof="0" dirty="0">
                <a:ln>
                  <a:noFill/>
                </a:ln>
                <a:solidFill>
                  <a:prstClr val="black"/>
                </a:solidFill>
                <a:effectLst/>
                <a:uLnTx/>
                <a:uFillTx/>
                <a:latin typeface="Arial"/>
                <a:ea typeface="+mn-ea"/>
                <a:cs typeface="Arial"/>
              </a:rPr>
              <a:t>value</a:t>
            </a:r>
            <a:r>
              <a:rPr kumimoji="0" sz="1400" b="1" i="0" u="none" strike="noStrike" kern="1200" cap="none" spc="0" normalizeH="0" baseline="0" noProof="0" dirty="0">
                <a:ln>
                  <a:noFill/>
                </a:ln>
                <a:solidFill>
                  <a:prstClr val="black"/>
                </a:solidFill>
                <a:effectLst/>
                <a:uLnTx/>
                <a:uFillTx/>
                <a:latin typeface="Arial"/>
                <a:ea typeface="+mn-ea"/>
                <a:cs typeface="Arial"/>
              </a:rPr>
              <a:t> </a:t>
            </a:r>
            <a:r>
              <a:rPr kumimoji="0" sz="1400" b="0" i="0" u="none" strike="noStrike" kern="1200" cap="none" spc="-5" normalizeH="0" baseline="0" noProof="0" dirty="0">
                <a:ln>
                  <a:noFill/>
                </a:ln>
                <a:solidFill>
                  <a:prstClr val="black"/>
                </a:solidFill>
                <a:effectLst/>
                <a:uLnTx/>
                <a:uFillTx/>
                <a:latin typeface="Arial MT"/>
                <a:ea typeface="+mn-ea"/>
                <a:cs typeface="Arial MT"/>
              </a:rPr>
              <a:t>to</a:t>
            </a:r>
            <a:r>
              <a:rPr kumimoji="0" sz="1400" b="0" i="0" u="none" strike="noStrike" kern="1200" cap="none" spc="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the </a:t>
            </a:r>
            <a:r>
              <a:rPr kumimoji="0" sz="1400" b="0" i="0" u="none" strike="noStrike" kern="1200" cap="none" spc="-375"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same</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variable.</a:t>
            </a:r>
            <a:endParaRPr kumimoji="0" sz="1400" b="0" i="0" u="none" strike="noStrike" kern="1200" cap="none" spc="0" normalizeH="0" baseline="0" noProof="0">
              <a:ln>
                <a:noFill/>
              </a:ln>
              <a:solidFill>
                <a:prstClr val="black"/>
              </a:solidFill>
              <a:effectLst/>
              <a:uLnTx/>
              <a:uFillTx/>
              <a:latin typeface="Arial MT"/>
              <a:ea typeface="+mn-ea"/>
              <a:cs typeface="Arial MT"/>
            </a:endParaRPr>
          </a:p>
          <a:p>
            <a:pPr marL="348615" marR="5080" lvl="0" indent="-336550" algn="just" defTabSz="914400" rtl="0" eaLnBrk="1" fontAlgn="auto" latinLnBrk="0" hangingPunct="1">
              <a:lnSpc>
                <a:spcPct val="116100"/>
              </a:lnSpc>
              <a:spcBef>
                <a:spcPts val="0"/>
              </a:spcBef>
              <a:spcAft>
                <a:spcPts val="0"/>
              </a:spcAft>
              <a:buClrTx/>
              <a:buSzTx/>
              <a:buFontTx/>
              <a:buChar char="●"/>
              <a:tabLst>
                <a:tab pos="349250" algn="l"/>
              </a:tabLst>
              <a:defRPr/>
            </a:pPr>
            <a:r>
              <a:rPr kumimoji="0" sz="1400" b="0" i="0" u="none" strike="noStrike" kern="1200" cap="none" spc="-15" normalizeH="0" baseline="0" noProof="0" dirty="0">
                <a:ln>
                  <a:noFill/>
                </a:ln>
                <a:solidFill>
                  <a:prstClr val="black"/>
                </a:solidFill>
                <a:effectLst/>
                <a:uLnTx/>
                <a:uFillTx/>
                <a:latin typeface="Arial MT"/>
                <a:ea typeface="+mn-ea"/>
                <a:cs typeface="Arial MT"/>
              </a:rPr>
              <a:t>We </a:t>
            </a:r>
            <a:r>
              <a:rPr kumimoji="0" sz="1400" b="0" i="0" u="none" strike="noStrike" kern="1200" cap="none" spc="0" normalizeH="0" baseline="0" noProof="0" dirty="0">
                <a:ln>
                  <a:noFill/>
                </a:ln>
                <a:solidFill>
                  <a:prstClr val="black"/>
                </a:solidFill>
                <a:effectLst/>
                <a:uLnTx/>
                <a:uFillTx/>
                <a:latin typeface="Arial MT"/>
                <a:ea typeface="+mn-ea"/>
                <a:cs typeface="Arial MT"/>
              </a:rPr>
              <a:t>cannot </a:t>
            </a:r>
            <a:r>
              <a:rPr kumimoji="0" sz="1400" b="0" i="0" u="none" strike="noStrike" kern="1200" cap="none" spc="-5" normalizeH="0" baseline="0" noProof="0" dirty="0">
                <a:ln>
                  <a:noFill/>
                </a:ln>
                <a:solidFill>
                  <a:prstClr val="black"/>
                </a:solidFill>
                <a:effectLst/>
                <a:uLnTx/>
                <a:uFillTx/>
                <a:latin typeface="Arial MT"/>
                <a:ea typeface="+mn-ea"/>
                <a:cs typeface="Arial MT"/>
              </a:rPr>
              <a:t>delete or </a:t>
            </a:r>
            <a:r>
              <a:rPr kumimoji="0" sz="1400" b="0" i="0" u="none" strike="noStrike" kern="1200" cap="none" spc="0" normalizeH="0" baseline="0" noProof="0" dirty="0">
                <a:ln>
                  <a:noFill/>
                </a:ln>
                <a:solidFill>
                  <a:prstClr val="black"/>
                </a:solidFill>
                <a:effectLst/>
                <a:uLnTx/>
                <a:uFillTx/>
                <a:latin typeface="Arial MT"/>
                <a:ea typeface="+mn-ea"/>
                <a:cs typeface="Arial MT"/>
              </a:rPr>
              <a:t>remove characters </a:t>
            </a:r>
            <a:r>
              <a:rPr kumimoji="0" sz="1400" b="0" i="0" u="none" strike="noStrike" kern="1200" cap="none" spc="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from</a:t>
            </a:r>
            <a:r>
              <a:rPr kumimoji="0" sz="1400" b="0" i="0" u="none" strike="noStrike" kern="1200" cap="none" spc="0" normalizeH="0" baseline="0" noProof="0" dirty="0">
                <a:ln>
                  <a:noFill/>
                </a:ln>
                <a:solidFill>
                  <a:prstClr val="black"/>
                </a:solidFill>
                <a:effectLst/>
                <a:uLnTx/>
                <a:uFillTx/>
                <a:latin typeface="Arial MT"/>
                <a:ea typeface="+mn-ea"/>
                <a:cs typeface="Arial MT"/>
              </a:rPr>
              <a:t> a</a:t>
            </a:r>
            <a:r>
              <a:rPr kumimoji="0" sz="1400" b="0" i="0" u="none" strike="noStrike" kern="1200" cap="none" spc="5"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string.</a:t>
            </a:r>
            <a:r>
              <a:rPr kumimoji="0" sz="1400" b="0" i="0" u="none" strike="noStrike" kern="1200" cap="none" spc="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But</a:t>
            </a:r>
            <a:r>
              <a:rPr kumimoji="0" sz="1400" b="0" i="0" u="none" strike="noStrike" kern="1200" cap="none" spc="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deleting</a:t>
            </a:r>
            <a:r>
              <a:rPr kumimoji="0" sz="1400" b="0" i="0" u="none" strike="noStrike" kern="1200" cap="none" spc="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the</a:t>
            </a:r>
            <a:r>
              <a:rPr kumimoji="0" sz="1400" b="0" i="0" u="none" strike="noStrike" kern="1200" cap="none" spc="0" normalizeH="0" baseline="0" noProof="0" dirty="0">
                <a:ln>
                  <a:noFill/>
                </a:ln>
                <a:solidFill>
                  <a:prstClr val="black"/>
                </a:solidFill>
                <a:effectLst/>
                <a:uLnTx/>
                <a:uFillTx/>
                <a:latin typeface="Arial MT"/>
                <a:ea typeface="+mn-ea"/>
                <a:cs typeface="Arial MT"/>
              </a:rPr>
              <a:t> string </a:t>
            </a:r>
            <a:r>
              <a:rPr kumimoji="0" sz="1400" b="0" i="0" u="none" strike="noStrike" kern="1200" cap="none" spc="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entirely</a:t>
            </a:r>
            <a:r>
              <a:rPr kumimoji="0" sz="1400" b="0" i="0" u="none" strike="noStrike" kern="1200" cap="none" spc="38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is</a:t>
            </a:r>
            <a:r>
              <a:rPr kumimoji="0" sz="1400" b="0" i="0" u="none" strike="noStrike" kern="1200" cap="none" spc="76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possible</a:t>
            </a:r>
            <a:r>
              <a:rPr kumimoji="0" sz="1400" b="0" i="0" u="none" strike="noStrike" kern="1200" cap="none" spc="76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using</a:t>
            </a:r>
            <a:r>
              <a:rPr kumimoji="0" sz="1400" b="0" i="0" u="none" strike="noStrike" kern="1200" cap="none" spc="76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the </a:t>
            </a:r>
            <a:r>
              <a:rPr kumimoji="0" sz="1400" b="0" i="0" u="none" strike="noStrike" kern="1200" cap="none" spc="-375"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keyword</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del.</a:t>
            </a:r>
            <a:endParaRPr kumimoji="0" sz="1400" b="0" i="0" u="none" strike="noStrike" kern="1200" cap="none" spc="0" normalizeH="0" baseline="0" noProof="0">
              <a:ln>
                <a:noFill/>
              </a:ln>
              <a:solidFill>
                <a:prstClr val="black"/>
              </a:solidFill>
              <a:effectLst/>
              <a:uLnTx/>
              <a:uFillTx/>
              <a:latin typeface="Arial MT"/>
              <a:ea typeface="+mn-ea"/>
              <a:cs typeface="Arial MT"/>
            </a:endParaRPr>
          </a:p>
        </p:txBody>
      </p:sp>
      <p:pic>
        <p:nvPicPr>
          <p:cNvPr id="4" name="object 4"/>
          <p:cNvPicPr/>
          <p:nvPr/>
        </p:nvPicPr>
        <p:blipFill>
          <a:blip r:embed="rId2" cstate="print"/>
          <a:stretch>
            <a:fillRect/>
          </a:stretch>
        </p:blipFill>
        <p:spPr>
          <a:xfrm>
            <a:off x="4561490" y="1365196"/>
            <a:ext cx="4582509" cy="2565672"/>
          </a:xfrm>
          <a:prstGeom prst="rect">
            <a:avLst/>
          </a:prstGeom>
        </p:spPr>
      </p:pic>
      <p:sp>
        <p:nvSpPr>
          <p:cNvPr id="5" name="object 5"/>
          <p:cNvSpPr txBox="1">
            <a:spLocks noGrp="1"/>
          </p:cNvSpPr>
          <p:nvPr>
            <p:ph type="ftr" sz="quarter" idx="5"/>
          </p:nvPr>
        </p:nvSpPr>
        <p:spPr>
          <a:prstGeom prst="rect">
            <a:avLst/>
          </a:prstGeom>
        </p:spPr>
        <p:txBody>
          <a:bodyPr vert="horz" wrap="square" lIns="0" tIns="3175" rIns="0" bIns="0" rtlCol="0">
            <a:spAutoFit/>
          </a:bodyPr>
          <a:lstStyle/>
          <a:p>
            <a:pPr marL="12700" marR="0" lvl="0" indent="0" algn="l" defTabSz="914400" rtl="0" eaLnBrk="1" fontAlgn="auto" latinLnBrk="0" hangingPunct="1">
              <a:lnSpc>
                <a:spcPct val="100000"/>
              </a:lnSpc>
              <a:spcBef>
                <a:spcPts val="25"/>
              </a:spcBef>
              <a:spcAft>
                <a:spcPts val="0"/>
              </a:spcAft>
              <a:buClrTx/>
              <a:buSzTx/>
              <a:buFontTx/>
              <a:buNone/>
              <a:tabLst/>
              <a:defRPr/>
            </a:pPr>
            <a:r>
              <a:rPr kumimoji="0" sz="800" b="0" i="0" u="none" strike="noStrike" kern="1200" cap="none" spc="0" normalizeH="0" baseline="0" noProof="0" dirty="0">
                <a:ln>
                  <a:noFill/>
                </a:ln>
                <a:solidFill>
                  <a:prstClr val="black"/>
                </a:solidFill>
                <a:effectLst/>
                <a:uLnTx/>
                <a:uFillTx/>
                <a:latin typeface="Arial MT"/>
                <a:ea typeface="+mn-ea"/>
              </a:rPr>
              <a:t>©</a:t>
            </a:r>
            <a:r>
              <a:rPr kumimoji="0" sz="800" b="0" i="0" u="none" strike="noStrike" kern="1200" cap="none" spc="-5" normalizeH="0" baseline="0" noProof="0" dirty="0">
                <a:ln>
                  <a:noFill/>
                </a:ln>
                <a:solidFill>
                  <a:prstClr val="black"/>
                </a:solidFill>
                <a:effectLst/>
                <a:uLnTx/>
                <a:uFillTx/>
                <a:latin typeface="Arial MT"/>
                <a:ea typeface="+mn-ea"/>
              </a:rPr>
              <a:t> Edune</a:t>
            </a:r>
            <a:r>
              <a:rPr kumimoji="0" sz="800" b="0" i="0" u="none" strike="noStrike" kern="1200" cap="none" spc="0" normalizeH="0" baseline="0" noProof="0" dirty="0">
                <a:ln>
                  <a:noFill/>
                </a:ln>
                <a:solidFill>
                  <a:prstClr val="black"/>
                </a:solidFill>
                <a:effectLst/>
                <a:uLnTx/>
                <a:uFillTx/>
                <a:latin typeface="Arial MT"/>
                <a:ea typeface="+mn-ea"/>
              </a:rPr>
              <a:t>t</a:t>
            </a:r>
            <a:r>
              <a:rPr kumimoji="0" sz="800" b="0" i="0" u="none" strike="noStrike" kern="1200" cap="none" spc="-5" normalizeH="0" baseline="0" noProof="0" dirty="0">
                <a:ln>
                  <a:noFill/>
                </a:ln>
                <a:solidFill>
                  <a:prstClr val="black"/>
                </a:solidFill>
                <a:effectLst/>
                <a:uLnTx/>
                <a:uFillTx/>
                <a:latin typeface="Arial MT"/>
                <a:ea typeface="+mn-ea"/>
              </a:rPr>
              <a:t> Foundation</a:t>
            </a:r>
            <a:r>
              <a:rPr kumimoji="0" sz="800" b="0" i="0" u="none" strike="noStrike" kern="1200" cap="none" spc="0" normalizeH="0" baseline="0" noProof="0" dirty="0">
                <a:ln>
                  <a:noFill/>
                </a:ln>
                <a:solidFill>
                  <a:prstClr val="black"/>
                </a:solidFill>
                <a:effectLst/>
                <a:uLnTx/>
                <a:uFillTx/>
                <a:latin typeface="Arial MT"/>
                <a:ea typeface="+mn-ea"/>
              </a:rPr>
              <a:t>.</a:t>
            </a:r>
            <a:r>
              <a:rPr kumimoji="0" sz="800" b="0" i="0" u="none" strike="noStrike" kern="1200" cap="none" spc="-50" normalizeH="0" baseline="0" noProof="0" dirty="0">
                <a:ln>
                  <a:noFill/>
                </a:ln>
                <a:solidFill>
                  <a:prstClr val="black"/>
                </a:solidFill>
                <a:effectLst/>
                <a:uLnTx/>
                <a:uFillTx/>
                <a:latin typeface="Arial MT"/>
                <a:ea typeface="+mn-ea"/>
              </a:rPr>
              <a:t> </a:t>
            </a:r>
            <a:r>
              <a:rPr kumimoji="0" sz="800" b="0" i="0" u="none" strike="noStrike" kern="1200" cap="none" spc="-5" normalizeH="0" baseline="0" noProof="0" dirty="0">
                <a:ln>
                  <a:noFill/>
                </a:ln>
                <a:solidFill>
                  <a:prstClr val="black"/>
                </a:solidFill>
                <a:effectLst/>
                <a:uLnTx/>
                <a:uFillTx/>
                <a:latin typeface="Arial MT"/>
                <a:ea typeface="+mn-ea"/>
              </a:rPr>
              <a:t>Al</a:t>
            </a:r>
            <a:r>
              <a:rPr kumimoji="0" sz="800" b="0" i="0" u="none" strike="noStrike" kern="1200" cap="none" spc="0" normalizeH="0" baseline="0" noProof="0" dirty="0">
                <a:ln>
                  <a:noFill/>
                </a:ln>
                <a:solidFill>
                  <a:prstClr val="black"/>
                </a:solidFill>
                <a:effectLst/>
                <a:uLnTx/>
                <a:uFillTx/>
                <a:latin typeface="Arial MT"/>
                <a:ea typeface="+mn-ea"/>
              </a:rPr>
              <a:t>l</a:t>
            </a:r>
            <a:r>
              <a:rPr kumimoji="0" sz="800" b="0" i="0" u="none" strike="noStrike" kern="1200" cap="none" spc="-5" normalizeH="0" baseline="0" noProof="0" dirty="0">
                <a:ln>
                  <a:noFill/>
                </a:ln>
                <a:solidFill>
                  <a:prstClr val="black"/>
                </a:solidFill>
                <a:effectLst/>
                <a:uLnTx/>
                <a:uFillTx/>
                <a:latin typeface="Arial MT"/>
                <a:ea typeface="+mn-ea"/>
              </a:rPr>
              <a:t> </a:t>
            </a:r>
            <a:r>
              <a:rPr kumimoji="0" sz="800" b="0" i="0" u="none" strike="noStrike" kern="1200" cap="none" spc="0" normalizeH="0" baseline="0" noProof="0" dirty="0">
                <a:ln>
                  <a:noFill/>
                </a:ln>
                <a:solidFill>
                  <a:prstClr val="black"/>
                </a:solidFill>
                <a:effectLst/>
                <a:uLnTx/>
                <a:uFillTx/>
                <a:latin typeface="Arial MT"/>
                <a:ea typeface="+mn-ea"/>
              </a:rPr>
              <a:t>rights</a:t>
            </a:r>
            <a:r>
              <a:rPr kumimoji="0" sz="800" b="0" i="0" u="none" strike="noStrike" kern="1200" cap="none" spc="-5" normalizeH="0" baseline="0" noProof="0" dirty="0">
                <a:ln>
                  <a:noFill/>
                </a:ln>
                <a:solidFill>
                  <a:prstClr val="black"/>
                </a:solidFill>
                <a:effectLst/>
                <a:uLnTx/>
                <a:uFillTx/>
                <a:latin typeface="Arial MT"/>
                <a:ea typeface="+mn-ea"/>
              </a:rPr>
              <a:t> </a:t>
            </a:r>
            <a:r>
              <a:rPr kumimoji="0" sz="800" b="0" i="0" u="none" strike="noStrike" kern="1200" cap="none" spc="0" normalizeH="0" baseline="0" noProof="0" dirty="0">
                <a:ln>
                  <a:noFill/>
                </a:ln>
                <a:solidFill>
                  <a:prstClr val="black"/>
                </a:solidFill>
                <a:effectLst/>
                <a:uLnTx/>
                <a:uFillTx/>
                <a:latin typeface="Arial MT"/>
                <a:ea typeface="+mn-ea"/>
              </a:rPr>
              <a:t>reserved.</a:t>
            </a: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59347" y="828333"/>
            <a:ext cx="2630805" cy="391160"/>
          </a:xfrm>
          <a:prstGeom prst="rect">
            <a:avLst/>
          </a:prstGeom>
        </p:spPr>
        <p:txBody>
          <a:bodyPr vert="horz" wrap="square" lIns="0" tIns="12700" rIns="0" bIns="0" rtlCol="0">
            <a:spAutoFit/>
          </a:bodyPr>
          <a:lstStyle/>
          <a:p>
            <a:pPr marL="12700">
              <a:lnSpc>
                <a:spcPct val="100000"/>
              </a:lnSpc>
              <a:spcBef>
                <a:spcPts val="100"/>
              </a:spcBef>
            </a:pPr>
            <a:r>
              <a:rPr spc="-5" dirty="0"/>
              <a:t>String</a:t>
            </a:r>
            <a:r>
              <a:rPr spc="-95" dirty="0"/>
              <a:t> </a:t>
            </a:r>
            <a:r>
              <a:rPr dirty="0"/>
              <a:t>Manipulation</a:t>
            </a:r>
          </a:p>
        </p:txBody>
      </p:sp>
      <p:sp>
        <p:nvSpPr>
          <p:cNvPr id="3" name="object 3"/>
          <p:cNvSpPr txBox="1"/>
          <p:nvPr/>
        </p:nvSpPr>
        <p:spPr>
          <a:xfrm>
            <a:off x="1482571" y="1728118"/>
            <a:ext cx="1697989" cy="29972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800" b="0" i="0" u="none" strike="noStrike" kern="1200" cap="none" spc="-5" normalizeH="0" baseline="0" noProof="0" dirty="0">
                <a:ln>
                  <a:noFill/>
                </a:ln>
                <a:solidFill>
                  <a:srgbClr val="595959"/>
                </a:solidFill>
                <a:effectLst/>
                <a:uLnTx/>
                <a:uFillTx/>
                <a:latin typeface="Arial MT"/>
                <a:ea typeface="+mn-ea"/>
                <a:cs typeface="Arial MT"/>
              </a:rPr>
              <a:t>String</a:t>
            </a:r>
            <a:r>
              <a:rPr kumimoji="0" sz="1800" b="0" i="0" u="none" strike="noStrike" kern="1200" cap="none" spc="-85" normalizeH="0" baseline="0" noProof="0" dirty="0">
                <a:ln>
                  <a:noFill/>
                </a:ln>
                <a:solidFill>
                  <a:srgbClr val="595959"/>
                </a:solidFill>
                <a:effectLst/>
                <a:uLnTx/>
                <a:uFillTx/>
                <a:latin typeface="Arial MT"/>
                <a:ea typeface="+mn-ea"/>
                <a:cs typeface="Arial MT"/>
              </a:rPr>
              <a:t> </a:t>
            </a:r>
            <a:r>
              <a:rPr kumimoji="0" sz="1800" b="0" i="0" u="none" strike="noStrike" kern="1200" cap="none" spc="-5" normalizeH="0" baseline="0" noProof="0" dirty="0">
                <a:ln>
                  <a:noFill/>
                </a:ln>
                <a:solidFill>
                  <a:srgbClr val="595959"/>
                </a:solidFill>
                <a:effectLst/>
                <a:uLnTx/>
                <a:uFillTx/>
                <a:latin typeface="Arial MT"/>
                <a:ea typeface="+mn-ea"/>
                <a:cs typeface="Arial MT"/>
              </a:rPr>
              <a:t>Operators</a:t>
            </a:r>
            <a:endParaRPr kumimoji="0" sz="1800" b="0" i="0" u="none" strike="noStrike" kern="1200" cap="none" spc="0" normalizeH="0" baseline="0" noProof="0">
              <a:ln>
                <a:noFill/>
              </a:ln>
              <a:solidFill>
                <a:prstClr val="black"/>
              </a:solidFill>
              <a:effectLst/>
              <a:uLnTx/>
              <a:uFillTx/>
              <a:latin typeface="Arial MT"/>
              <a:ea typeface="+mn-ea"/>
              <a:cs typeface="Arial MT"/>
            </a:endParaRPr>
          </a:p>
        </p:txBody>
      </p:sp>
      <p:sp>
        <p:nvSpPr>
          <p:cNvPr id="4" name="object 4"/>
          <p:cNvSpPr txBox="1"/>
          <p:nvPr/>
        </p:nvSpPr>
        <p:spPr>
          <a:xfrm>
            <a:off x="656568" y="3484573"/>
            <a:ext cx="3421379" cy="520700"/>
          </a:xfrm>
          <a:prstGeom prst="rect">
            <a:avLst/>
          </a:prstGeom>
        </p:spPr>
        <p:txBody>
          <a:bodyPr vert="horz" wrap="square" lIns="0" tIns="12700" rIns="0" bIns="0" rtlCol="0">
            <a:spAutoFit/>
          </a:bodyPr>
          <a:lstStyle/>
          <a:p>
            <a:pPr marL="348615" marR="5080" lvl="0" indent="-336550" algn="l" defTabSz="914400" rtl="0" eaLnBrk="1" fontAlgn="auto" latinLnBrk="0" hangingPunct="1">
              <a:lnSpc>
                <a:spcPct val="116100"/>
              </a:lnSpc>
              <a:spcBef>
                <a:spcPts val="100"/>
              </a:spcBef>
              <a:spcAft>
                <a:spcPts val="0"/>
              </a:spcAft>
              <a:buClrTx/>
              <a:buSzTx/>
              <a:buFontTx/>
              <a:buChar char="●"/>
              <a:tabLst>
                <a:tab pos="347980" algn="l"/>
                <a:tab pos="349250" algn="l"/>
              </a:tabLst>
              <a:defRPr/>
            </a:pPr>
            <a:r>
              <a:rPr kumimoji="0" sz="1400" b="0" i="0" u="none" strike="noStrike" kern="1200" cap="none" spc="-5" normalizeH="0" baseline="0" noProof="0" dirty="0">
                <a:ln>
                  <a:noFill/>
                </a:ln>
                <a:solidFill>
                  <a:prstClr val="black"/>
                </a:solidFill>
                <a:effectLst/>
                <a:uLnTx/>
                <a:uFillTx/>
                <a:latin typeface="Arial MT"/>
                <a:ea typeface="+mn-ea"/>
                <a:cs typeface="Arial MT"/>
              </a:rPr>
              <a:t>There are </a:t>
            </a:r>
            <a:r>
              <a:rPr kumimoji="0" sz="1400" b="0" i="0" u="none" strike="noStrike" kern="1200" cap="none" spc="0" normalizeH="0" baseline="0" noProof="0" dirty="0">
                <a:ln>
                  <a:noFill/>
                </a:ln>
                <a:solidFill>
                  <a:prstClr val="black"/>
                </a:solidFill>
                <a:effectLst/>
                <a:uLnTx/>
                <a:uFillTx/>
                <a:latin typeface="Arial MT"/>
                <a:ea typeface="+mn-ea"/>
                <a:cs typeface="Arial MT"/>
              </a:rPr>
              <a:t>many </a:t>
            </a:r>
            <a:r>
              <a:rPr kumimoji="0" sz="1400" b="0" i="0" u="none" strike="noStrike" kern="1200" cap="none" spc="-5" normalizeH="0" baseline="0" noProof="0" dirty="0">
                <a:ln>
                  <a:noFill/>
                </a:ln>
                <a:solidFill>
                  <a:prstClr val="black"/>
                </a:solidFill>
                <a:effectLst/>
                <a:uLnTx/>
                <a:uFillTx/>
                <a:latin typeface="Arial MT"/>
                <a:ea typeface="+mn-ea"/>
                <a:cs typeface="Arial MT"/>
              </a:rPr>
              <a:t>operations that </a:t>
            </a:r>
            <a:r>
              <a:rPr kumimoji="0" sz="1400" b="0" i="0" u="none" strike="noStrike" kern="1200" cap="none" spc="0" normalizeH="0" baseline="0" noProof="0" dirty="0">
                <a:ln>
                  <a:noFill/>
                </a:ln>
                <a:solidFill>
                  <a:prstClr val="black"/>
                </a:solidFill>
                <a:effectLst/>
                <a:uLnTx/>
                <a:uFillTx/>
                <a:latin typeface="Arial MT"/>
                <a:ea typeface="+mn-ea"/>
                <a:cs typeface="Arial MT"/>
              </a:rPr>
              <a:t>can </a:t>
            </a:r>
            <a:r>
              <a:rPr kumimoji="0" sz="1400" b="0" i="0" u="none" strike="noStrike" kern="1200" cap="none" spc="-5" normalizeH="0" baseline="0" noProof="0" dirty="0">
                <a:ln>
                  <a:noFill/>
                </a:ln>
                <a:solidFill>
                  <a:prstClr val="black"/>
                </a:solidFill>
                <a:effectLst/>
                <a:uLnTx/>
                <a:uFillTx/>
                <a:latin typeface="Arial MT"/>
                <a:ea typeface="+mn-ea"/>
                <a:cs typeface="Arial MT"/>
              </a:rPr>
              <a:t>be </a:t>
            </a:r>
            <a:r>
              <a:rPr kumimoji="0" sz="1400" b="0" i="0" u="none" strike="noStrike" kern="1200" cap="none" spc="-37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performed</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with</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string</a:t>
            </a:r>
            <a:endParaRPr kumimoji="0" sz="1400" b="0" i="0" u="none" strike="noStrike" kern="1200" cap="none" spc="0" normalizeH="0" baseline="0" noProof="0">
              <a:ln>
                <a:noFill/>
              </a:ln>
              <a:solidFill>
                <a:prstClr val="black"/>
              </a:solidFill>
              <a:effectLst/>
              <a:uLnTx/>
              <a:uFillTx/>
              <a:latin typeface="Arial MT"/>
              <a:ea typeface="+mn-ea"/>
              <a:cs typeface="Arial MT"/>
            </a:endParaRPr>
          </a:p>
        </p:txBody>
      </p:sp>
      <p:pic>
        <p:nvPicPr>
          <p:cNvPr id="5" name="object 5"/>
          <p:cNvPicPr/>
          <p:nvPr/>
        </p:nvPicPr>
        <p:blipFill>
          <a:blip r:embed="rId2" cstate="print"/>
          <a:stretch>
            <a:fillRect/>
          </a:stretch>
        </p:blipFill>
        <p:spPr>
          <a:xfrm>
            <a:off x="4569995" y="942975"/>
            <a:ext cx="4543359" cy="3114017"/>
          </a:xfrm>
          <a:prstGeom prst="rect">
            <a:avLst/>
          </a:prstGeom>
        </p:spPr>
      </p:pic>
      <p:sp>
        <p:nvSpPr>
          <p:cNvPr id="6" name="object 6"/>
          <p:cNvSpPr txBox="1"/>
          <p:nvPr/>
        </p:nvSpPr>
        <p:spPr>
          <a:xfrm>
            <a:off x="5086459" y="4296910"/>
            <a:ext cx="2922905" cy="14732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800" b="0" i="0" u="none" strike="noStrike" kern="1200" cap="none" spc="-5" normalizeH="0" baseline="0" noProof="0" dirty="0">
                <a:ln>
                  <a:noFill/>
                </a:ln>
                <a:solidFill>
                  <a:prstClr val="black"/>
                </a:solidFill>
                <a:effectLst/>
                <a:uLnTx/>
                <a:uFillTx/>
                <a:latin typeface="Arial MT"/>
                <a:ea typeface="+mn-ea"/>
                <a:cs typeface="Arial MT"/>
              </a:rPr>
              <a:t>Image</a:t>
            </a:r>
            <a:r>
              <a:rPr kumimoji="0" sz="800" b="0" i="0" u="none" strike="noStrike" kern="1200" cap="none" spc="15" normalizeH="0" baseline="0" noProof="0" dirty="0">
                <a:ln>
                  <a:noFill/>
                </a:ln>
                <a:solidFill>
                  <a:prstClr val="black"/>
                </a:solidFill>
                <a:effectLst/>
                <a:uLnTx/>
                <a:uFillTx/>
                <a:latin typeface="Arial MT"/>
                <a:ea typeface="+mn-ea"/>
                <a:cs typeface="Arial MT"/>
              </a:rPr>
              <a:t> </a:t>
            </a:r>
            <a:r>
              <a:rPr kumimoji="0" sz="800" b="0" i="0" u="none" strike="noStrike" kern="1200" cap="none" spc="-5" normalizeH="0" baseline="0" noProof="0" dirty="0">
                <a:ln>
                  <a:noFill/>
                </a:ln>
                <a:solidFill>
                  <a:prstClr val="black"/>
                </a:solidFill>
                <a:effectLst/>
                <a:uLnTx/>
                <a:uFillTx/>
                <a:latin typeface="Arial MT"/>
                <a:ea typeface="+mn-ea"/>
                <a:cs typeface="Arial MT"/>
              </a:rPr>
              <a:t>Source</a:t>
            </a:r>
            <a:r>
              <a:rPr kumimoji="0" sz="800" b="0" i="0" u="none" strike="noStrike" kern="1200" cap="none" spc="15" normalizeH="0" baseline="0" noProof="0" dirty="0">
                <a:ln>
                  <a:noFill/>
                </a:ln>
                <a:solidFill>
                  <a:prstClr val="black"/>
                </a:solidFill>
                <a:effectLst/>
                <a:uLnTx/>
                <a:uFillTx/>
                <a:latin typeface="Arial MT"/>
                <a:ea typeface="+mn-ea"/>
                <a:cs typeface="Arial MT"/>
              </a:rPr>
              <a:t> </a:t>
            </a:r>
            <a:r>
              <a:rPr kumimoji="0" sz="800" b="0" i="0" u="none" strike="noStrike" kern="1200" cap="none" spc="0" normalizeH="0" baseline="0" noProof="0" dirty="0">
                <a:ln>
                  <a:noFill/>
                </a:ln>
                <a:solidFill>
                  <a:prstClr val="black"/>
                </a:solidFill>
                <a:effectLst/>
                <a:uLnTx/>
                <a:uFillTx/>
                <a:latin typeface="Arial MT"/>
                <a:ea typeface="+mn-ea"/>
                <a:cs typeface="Arial MT"/>
              </a:rPr>
              <a:t>:</a:t>
            </a:r>
            <a:r>
              <a:rPr kumimoji="0" sz="800" b="0" i="0" u="none" strike="noStrike" kern="1200" cap="none" spc="15" normalizeH="0" baseline="0" noProof="0" dirty="0">
                <a:ln>
                  <a:noFill/>
                </a:ln>
                <a:solidFill>
                  <a:prstClr val="black"/>
                </a:solidFill>
                <a:effectLst/>
                <a:uLnTx/>
                <a:uFillTx/>
                <a:latin typeface="Arial MT"/>
                <a:ea typeface="+mn-ea"/>
                <a:cs typeface="Arial MT"/>
              </a:rPr>
              <a:t> </a:t>
            </a:r>
            <a:r>
              <a:rPr kumimoji="0" sz="800" b="0" i="0" u="none" strike="noStrike" kern="1200" cap="none" spc="-10" normalizeH="0" baseline="0" noProof="0" dirty="0">
                <a:ln>
                  <a:noFill/>
                </a:ln>
                <a:solidFill>
                  <a:prstClr val="black"/>
                </a:solidFill>
                <a:effectLst/>
                <a:uLnTx/>
                <a:uFillTx/>
                <a:latin typeface="Arial MT"/>
                <a:ea typeface="+mn-ea"/>
                <a:cs typeface="Arial MT"/>
                <a:hlinkClick r:id="rId3"/>
              </a:rPr>
              <a:t>https://www.programiz.com/python-programming</a:t>
            </a:r>
            <a:endParaRPr kumimoji="0" sz="800" b="0" i="0" u="none" strike="noStrike" kern="1200" cap="none" spc="0" normalizeH="0" baseline="0" noProof="0">
              <a:ln>
                <a:noFill/>
              </a:ln>
              <a:solidFill>
                <a:prstClr val="black"/>
              </a:solidFill>
              <a:effectLst/>
              <a:uLnTx/>
              <a:uFillTx/>
              <a:latin typeface="Arial MT"/>
              <a:ea typeface="+mn-ea"/>
              <a:cs typeface="Arial MT"/>
            </a:endParaRPr>
          </a:p>
        </p:txBody>
      </p:sp>
      <p:sp>
        <p:nvSpPr>
          <p:cNvPr id="7" name="object 7"/>
          <p:cNvSpPr txBox="1">
            <a:spLocks noGrp="1"/>
          </p:cNvSpPr>
          <p:nvPr>
            <p:ph type="ftr" sz="quarter" idx="5"/>
          </p:nvPr>
        </p:nvSpPr>
        <p:spPr>
          <a:prstGeom prst="rect">
            <a:avLst/>
          </a:prstGeom>
        </p:spPr>
        <p:txBody>
          <a:bodyPr vert="horz" wrap="square" lIns="0" tIns="3175" rIns="0" bIns="0" rtlCol="0">
            <a:spAutoFit/>
          </a:bodyPr>
          <a:lstStyle/>
          <a:p>
            <a:pPr marL="12700" marR="0" lvl="0" indent="0" algn="l" defTabSz="914400" rtl="0" eaLnBrk="1" fontAlgn="auto" latinLnBrk="0" hangingPunct="1">
              <a:lnSpc>
                <a:spcPct val="100000"/>
              </a:lnSpc>
              <a:spcBef>
                <a:spcPts val="25"/>
              </a:spcBef>
              <a:spcAft>
                <a:spcPts val="0"/>
              </a:spcAft>
              <a:buClrTx/>
              <a:buSzTx/>
              <a:buFontTx/>
              <a:buNone/>
              <a:tabLst/>
              <a:defRPr/>
            </a:pPr>
            <a:r>
              <a:rPr kumimoji="0" sz="800" b="0" i="0" u="none" strike="noStrike" kern="1200" cap="none" spc="0" normalizeH="0" baseline="0" noProof="0" dirty="0">
                <a:ln>
                  <a:noFill/>
                </a:ln>
                <a:solidFill>
                  <a:prstClr val="black"/>
                </a:solidFill>
                <a:effectLst/>
                <a:uLnTx/>
                <a:uFillTx/>
                <a:latin typeface="Arial MT"/>
                <a:ea typeface="+mn-ea"/>
              </a:rPr>
              <a:t>©</a:t>
            </a:r>
            <a:r>
              <a:rPr kumimoji="0" sz="800" b="0" i="0" u="none" strike="noStrike" kern="1200" cap="none" spc="-5" normalizeH="0" baseline="0" noProof="0" dirty="0">
                <a:ln>
                  <a:noFill/>
                </a:ln>
                <a:solidFill>
                  <a:prstClr val="black"/>
                </a:solidFill>
                <a:effectLst/>
                <a:uLnTx/>
                <a:uFillTx/>
                <a:latin typeface="Arial MT"/>
                <a:ea typeface="+mn-ea"/>
              </a:rPr>
              <a:t> Edune</a:t>
            </a:r>
            <a:r>
              <a:rPr kumimoji="0" sz="800" b="0" i="0" u="none" strike="noStrike" kern="1200" cap="none" spc="0" normalizeH="0" baseline="0" noProof="0" dirty="0">
                <a:ln>
                  <a:noFill/>
                </a:ln>
                <a:solidFill>
                  <a:prstClr val="black"/>
                </a:solidFill>
                <a:effectLst/>
                <a:uLnTx/>
                <a:uFillTx/>
                <a:latin typeface="Arial MT"/>
                <a:ea typeface="+mn-ea"/>
              </a:rPr>
              <a:t>t</a:t>
            </a:r>
            <a:r>
              <a:rPr kumimoji="0" sz="800" b="0" i="0" u="none" strike="noStrike" kern="1200" cap="none" spc="-5" normalizeH="0" baseline="0" noProof="0" dirty="0">
                <a:ln>
                  <a:noFill/>
                </a:ln>
                <a:solidFill>
                  <a:prstClr val="black"/>
                </a:solidFill>
                <a:effectLst/>
                <a:uLnTx/>
                <a:uFillTx/>
                <a:latin typeface="Arial MT"/>
                <a:ea typeface="+mn-ea"/>
              </a:rPr>
              <a:t> Foundation</a:t>
            </a:r>
            <a:r>
              <a:rPr kumimoji="0" sz="800" b="0" i="0" u="none" strike="noStrike" kern="1200" cap="none" spc="0" normalizeH="0" baseline="0" noProof="0" dirty="0">
                <a:ln>
                  <a:noFill/>
                </a:ln>
                <a:solidFill>
                  <a:prstClr val="black"/>
                </a:solidFill>
                <a:effectLst/>
                <a:uLnTx/>
                <a:uFillTx/>
                <a:latin typeface="Arial MT"/>
                <a:ea typeface="+mn-ea"/>
              </a:rPr>
              <a:t>.</a:t>
            </a:r>
            <a:r>
              <a:rPr kumimoji="0" sz="800" b="0" i="0" u="none" strike="noStrike" kern="1200" cap="none" spc="-50" normalizeH="0" baseline="0" noProof="0" dirty="0">
                <a:ln>
                  <a:noFill/>
                </a:ln>
                <a:solidFill>
                  <a:prstClr val="black"/>
                </a:solidFill>
                <a:effectLst/>
                <a:uLnTx/>
                <a:uFillTx/>
                <a:latin typeface="Arial MT"/>
                <a:ea typeface="+mn-ea"/>
              </a:rPr>
              <a:t> </a:t>
            </a:r>
            <a:r>
              <a:rPr kumimoji="0" sz="800" b="0" i="0" u="none" strike="noStrike" kern="1200" cap="none" spc="-5" normalizeH="0" baseline="0" noProof="0" dirty="0">
                <a:ln>
                  <a:noFill/>
                </a:ln>
                <a:solidFill>
                  <a:prstClr val="black"/>
                </a:solidFill>
                <a:effectLst/>
                <a:uLnTx/>
                <a:uFillTx/>
                <a:latin typeface="Arial MT"/>
                <a:ea typeface="+mn-ea"/>
              </a:rPr>
              <a:t>Al</a:t>
            </a:r>
            <a:r>
              <a:rPr kumimoji="0" sz="800" b="0" i="0" u="none" strike="noStrike" kern="1200" cap="none" spc="0" normalizeH="0" baseline="0" noProof="0" dirty="0">
                <a:ln>
                  <a:noFill/>
                </a:ln>
                <a:solidFill>
                  <a:prstClr val="black"/>
                </a:solidFill>
                <a:effectLst/>
                <a:uLnTx/>
                <a:uFillTx/>
                <a:latin typeface="Arial MT"/>
                <a:ea typeface="+mn-ea"/>
              </a:rPr>
              <a:t>l</a:t>
            </a:r>
            <a:r>
              <a:rPr kumimoji="0" sz="800" b="0" i="0" u="none" strike="noStrike" kern="1200" cap="none" spc="-5" normalizeH="0" baseline="0" noProof="0" dirty="0">
                <a:ln>
                  <a:noFill/>
                </a:ln>
                <a:solidFill>
                  <a:prstClr val="black"/>
                </a:solidFill>
                <a:effectLst/>
                <a:uLnTx/>
                <a:uFillTx/>
                <a:latin typeface="Arial MT"/>
                <a:ea typeface="+mn-ea"/>
              </a:rPr>
              <a:t> </a:t>
            </a:r>
            <a:r>
              <a:rPr kumimoji="0" sz="800" b="0" i="0" u="none" strike="noStrike" kern="1200" cap="none" spc="0" normalizeH="0" baseline="0" noProof="0" dirty="0">
                <a:ln>
                  <a:noFill/>
                </a:ln>
                <a:solidFill>
                  <a:prstClr val="black"/>
                </a:solidFill>
                <a:effectLst/>
                <a:uLnTx/>
                <a:uFillTx/>
                <a:latin typeface="Arial MT"/>
                <a:ea typeface="+mn-ea"/>
              </a:rPr>
              <a:t>rights</a:t>
            </a:r>
            <a:r>
              <a:rPr kumimoji="0" sz="800" b="0" i="0" u="none" strike="noStrike" kern="1200" cap="none" spc="-5" normalizeH="0" baseline="0" noProof="0" dirty="0">
                <a:ln>
                  <a:noFill/>
                </a:ln>
                <a:solidFill>
                  <a:prstClr val="black"/>
                </a:solidFill>
                <a:effectLst/>
                <a:uLnTx/>
                <a:uFillTx/>
                <a:latin typeface="Arial MT"/>
                <a:ea typeface="+mn-ea"/>
              </a:rPr>
              <a:t> </a:t>
            </a:r>
            <a:r>
              <a:rPr kumimoji="0" sz="800" b="0" i="0" u="none" strike="noStrike" kern="1200" cap="none" spc="0" normalizeH="0" baseline="0" noProof="0" dirty="0">
                <a:ln>
                  <a:noFill/>
                </a:ln>
                <a:solidFill>
                  <a:prstClr val="black"/>
                </a:solidFill>
                <a:effectLst/>
                <a:uLnTx/>
                <a:uFillTx/>
                <a:latin typeface="Arial MT"/>
                <a:ea typeface="+mn-ea"/>
              </a:rPr>
              <a:t>reserved.</a:t>
            </a: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59347" y="828333"/>
            <a:ext cx="2630805" cy="391160"/>
          </a:xfrm>
          <a:prstGeom prst="rect">
            <a:avLst/>
          </a:prstGeom>
        </p:spPr>
        <p:txBody>
          <a:bodyPr vert="horz" wrap="square" lIns="0" tIns="12700" rIns="0" bIns="0" rtlCol="0">
            <a:spAutoFit/>
          </a:bodyPr>
          <a:lstStyle/>
          <a:p>
            <a:pPr marL="12700">
              <a:lnSpc>
                <a:spcPct val="100000"/>
              </a:lnSpc>
              <a:spcBef>
                <a:spcPts val="100"/>
              </a:spcBef>
            </a:pPr>
            <a:r>
              <a:rPr spc="-5" dirty="0"/>
              <a:t>String</a:t>
            </a:r>
            <a:r>
              <a:rPr spc="-95" dirty="0"/>
              <a:t> </a:t>
            </a:r>
            <a:r>
              <a:rPr dirty="0"/>
              <a:t>Manipulation</a:t>
            </a:r>
          </a:p>
        </p:txBody>
      </p:sp>
      <p:sp>
        <p:nvSpPr>
          <p:cNvPr id="3" name="object 3"/>
          <p:cNvSpPr txBox="1"/>
          <p:nvPr/>
        </p:nvSpPr>
        <p:spPr>
          <a:xfrm>
            <a:off x="904541" y="1728118"/>
            <a:ext cx="2850515" cy="29972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800" b="0" i="0" u="none" strike="noStrike" kern="1200" cap="none" spc="-5" normalizeH="0" baseline="0" noProof="0" dirty="0">
                <a:ln>
                  <a:noFill/>
                </a:ln>
                <a:solidFill>
                  <a:srgbClr val="595959"/>
                </a:solidFill>
                <a:effectLst/>
                <a:uLnTx/>
                <a:uFillTx/>
                <a:latin typeface="Arial MT"/>
                <a:ea typeface="+mn-ea"/>
                <a:cs typeface="Arial MT"/>
              </a:rPr>
              <a:t>String</a:t>
            </a:r>
            <a:r>
              <a:rPr kumimoji="0" sz="1800" b="0" i="0" u="none" strike="noStrike" kern="1200" cap="none" spc="-50" normalizeH="0" baseline="0" noProof="0" dirty="0">
                <a:ln>
                  <a:noFill/>
                </a:ln>
                <a:solidFill>
                  <a:srgbClr val="595959"/>
                </a:solidFill>
                <a:effectLst/>
                <a:uLnTx/>
                <a:uFillTx/>
                <a:latin typeface="Arial MT"/>
                <a:ea typeface="+mn-ea"/>
                <a:cs typeface="Arial MT"/>
              </a:rPr>
              <a:t> </a:t>
            </a:r>
            <a:r>
              <a:rPr kumimoji="0" sz="1800" b="0" i="0" u="none" strike="noStrike" kern="1200" cap="none" spc="-5" normalizeH="0" baseline="0" noProof="0" dirty="0">
                <a:ln>
                  <a:noFill/>
                </a:ln>
                <a:solidFill>
                  <a:srgbClr val="595959"/>
                </a:solidFill>
                <a:effectLst/>
                <a:uLnTx/>
                <a:uFillTx/>
                <a:latin typeface="Arial MT"/>
                <a:ea typeface="+mn-ea"/>
                <a:cs typeface="Arial MT"/>
              </a:rPr>
              <a:t>Formatting</a:t>
            </a:r>
            <a:r>
              <a:rPr kumimoji="0" sz="1800" b="0" i="0" u="none" strike="noStrike" kern="1200" cap="none" spc="-45" normalizeH="0" baseline="0" noProof="0" dirty="0">
                <a:ln>
                  <a:noFill/>
                </a:ln>
                <a:solidFill>
                  <a:srgbClr val="595959"/>
                </a:solidFill>
                <a:effectLst/>
                <a:uLnTx/>
                <a:uFillTx/>
                <a:latin typeface="Arial MT"/>
                <a:ea typeface="+mn-ea"/>
                <a:cs typeface="Arial MT"/>
              </a:rPr>
              <a:t> </a:t>
            </a:r>
            <a:r>
              <a:rPr kumimoji="0" sz="1800" b="0" i="0" u="none" strike="noStrike" kern="1200" cap="none" spc="-5" normalizeH="0" baseline="0" noProof="0" dirty="0">
                <a:ln>
                  <a:noFill/>
                </a:ln>
                <a:solidFill>
                  <a:srgbClr val="595959"/>
                </a:solidFill>
                <a:effectLst/>
                <a:uLnTx/>
                <a:uFillTx/>
                <a:latin typeface="Arial MT"/>
                <a:ea typeface="+mn-ea"/>
                <a:cs typeface="Arial MT"/>
              </a:rPr>
              <a:t>Operators</a:t>
            </a:r>
            <a:endParaRPr kumimoji="0" sz="1800" b="0" i="0" u="none" strike="noStrike" kern="1200" cap="none" spc="0" normalizeH="0" baseline="0" noProof="0">
              <a:ln>
                <a:noFill/>
              </a:ln>
              <a:solidFill>
                <a:prstClr val="black"/>
              </a:solidFill>
              <a:effectLst/>
              <a:uLnTx/>
              <a:uFillTx/>
              <a:latin typeface="Arial MT"/>
              <a:ea typeface="+mn-ea"/>
              <a:cs typeface="Arial MT"/>
            </a:endParaRPr>
          </a:p>
        </p:txBody>
      </p:sp>
      <p:sp>
        <p:nvSpPr>
          <p:cNvPr id="4" name="object 4"/>
          <p:cNvSpPr txBox="1"/>
          <p:nvPr/>
        </p:nvSpPr>
        <p:spPr>
          <a:xfrm>
            <a:off x="656568" y="2865448"/>
            <a:ext cx="3541395" cy="1758950"/>
          </a:xfrm>
          <a:prstGeom prst="rect">
            <a:avLst/>
          </a:prstGeom>
        </p:spPr>
        <p:txBody>
          <a:bodyPr vert="horz" wrap="square" lIns="0" tIns="12700" rIns="0" bIns="0" rtlCol="0">
            <a:spAutoFit/>
          </a:bodyPr>
          <a:lstStyle/>
          <a:p>
            <a:pPr marL="348615" marR="5080" lvl="0" indent="-336550" algn="l" defTabSz="914400" rtl="0" eaLnBrk="1" fontAlgn="auto" latinLnBrk="0" hangingPunct="1">
              <a:lnSpc>
                <a:spcPct val="116100"/>
              </a:lnSpc>
              <a:spcBef>
                <a:spcPts val="100"/>
              </a:spcBef>
              <a:spcAft>
                <a:spcPts val="0"/>
              </a:spcAft>
              <a:buClrTx/>
              <a:buSzTx/>
              <a:buFontTx/>
              <a:buChar char="●"/>
              <a:tabLst>
                <a:tab pos="347980" algn="l"/>
                <a:tab pos="349250" algn="l"/>
              </a:tabLst>
              <a:defRPr/>
            </a:pPr>
            <a:r>
              <a:rPr kumimoji="0" sz="1400" b="0" i="0" u="none" strike="noStrike" kern="1200" cap="none" spc="-5" normalizeH="0" baseline="0" noProof="0" dirty="0">
                <a:ln>
                  <a:noFill/>
                </a:ln>
                <a:solidFill>
                  <a:prstClr val="black"/>
                </a:solidFill>
                <a:effectLst/>
                <a:uLnTx/>
                <a:uFillTx/>
                <a:latin typeface="Arial MT"/>
                <a:ea typeface="+mn-ea"/>
                <a:cs typeface="Arial MT"/>
              </a:rPr>
              <a:t>An Escape </a:t>
            </a:r>
            <a:r>
              <a:rPr kumimoji="0" sz="1400" b="0" i="0" u="none" strike="noStrike" kern="1200" cap="none" spc="0" normalizeH="0" baseline="0" noProof="0" dirty="0">
                <a:ln>
                  <a:noFill/>
                </a:ln>
                <a:solidFill>
                  <a:prstClr val="black"/>
                </a:solidFill>
                <a:effectLst/>
                <a:uLnTx/>
                <a:uFillTx/>
                <a:latin typeface="Arial MT"/>
                <a:ea typeface="+mn-ea"/>
                <a:cs typeface="Arial MT"/>
              </a:rPr>
              <a:t>sequence starts </a:t>
            </a:r>
            <a:r>
              <a:rPr kumimoji="0" sz="1400" b="0" i="0" u="none" strike="noStrike" kern="1200" cap="none" spc="-5" normalizeH="0" baseline="0" noProof="0" dirty="0">
                <a:ln>
                  <a:noFill/>
                </a:ln>
                <a:solidFill>
                  <a:prstClr val="black"/>
                </a:solidFill>
                <a:effectLst/>
                <a:uLnTx/>
                <a:uFillTx/>
                <a:latin typeface="Arial MT"/>
                <a:ea typeface="+mn-ea"/>
                <a:cs typeface="Arial MT"/>
              </a:rPr>
              <a:t>with </a:t>
            </a:r>
            <a:r>
              <a:rPr kumimoji="0" sz="1400" b="0" i="0" u="none" strike="noStrike" kern="1200" cap="none" spc="0" normalizeH="0" baseline="0" noProof="0" dirty="0">
                <a:ln>
                  <a:noFill/>
                </a:ln>
                <a:solidFill>
                  <a:prstClr val="black"/>
                </a:solidFill>
                <a:effectLst/>
                <a:uLnTx/>
                <a:uFillTx/>
                <a:latin typeface="Arial MT"/>
                <a:ea typeface="+mn-ea"/>
                <a:cs typeface="Arial MT"/>
              </a:rPr>
              <a:t>a </a:t>
            </a:r>
            <a:r>
              <a:rPr kumimoji="0" sz="1400" b="0" i="0" u="none" strike="noStrike" kern="1200" cap="none" spc="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backslash</a:t>
            </a:r>
            <a:r>
              <a:rPr kumimoji="0" sz="1400" b="0" i="0" u="none" strike="noStrike" kern="1200" cap="none" spc="-25"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a:t>
            </a:r>
            <a:r>
              <a:rPr kumimoji="0" sz="1400" b="0" i="0" u="none" strike="noStrike" kern="1200" cap="none" spc="-2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which</a:t>
            </a:r>
            <a:r>
              <a:rPr kumimoji="0" sz="1400" b="0" i="0" u="none" strike="noStrike" kern="1200" cap="none" spc="-20"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signals</a:t>
            </a:r>
            <a:r>
              <a:rPr kumimoji="0" sz="1400" b="0" i="0" u="none" strike="noStrike" kern="1200" cap="none" spc="-2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the</a:t>
            </a:r>
            <a:r>
              <a:rPr kumimoji="0" sz="1400" b="0" i="0" u="none" strike="noStrike" kern="1200" cap="none" spc="-25"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compiler </a:t>
            </a:r>
            <a:r>
              <a:rPr kumimoji="0" sz="1400" b="0" i="0" u="none" strike="noStrike" kern="1200" cap="none" spc="-37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to</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treat it</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15" normalizeH="0" baseline="0" noProof="0" dirty="0">
                <a:ln>
                  <a:noFill/>
                </a:ln>
                <a:solidFill>
                  <a:prstClr val="black"/>
                </a:solidFill>
                <a:effectLst/>
                <a:uLnTx/>
                <a:uFillTx/>
                <a:latin typeface="Arial MT"/>
                <a:ea typeface="+mn-ea"/>
                <a:cs typeface="Arial MT"/>
              </a:rPr>
              <a:t>differently.</a:t>
            </a:r>
            <a:endParaRPr kumimoji="0" sz="1400" b="0" i="0" u="none" strike="noStrike" kern="1200" cap="none" spc="0" normalizeH="0" baseline="0" noProof="0">
              <a:ln>
                <a:noFill/>
              </a:ln>
              <a:solidFill>
                <a:prstClr val="black"/>
              </a:solidFill>
              <a:effectLst/>
              <a:uLnTx/>
              <a:uFillTx/>
              <a:latin typeface="Arial MT"/>
              <a:ea typeface="+mn-ea"/>
              <a:cs typeface="Arial MT"/>
            </a:endParaRPr>
          </a:p>
          <a:p>
            <a:pPr marL="348615" marR="103505" lvl="0" indent="-336550" algn="l" defTabSz="914400" rtl="0" eaLnBrk="1" fontAlgn="auto" latinLnBrk="0" hangingPunct="1">
              <a:lnSpc>
                <a:spcPct val="116100"/>
              </a:lnSpc>
              <a:spcBef>
                <a:spcPts val="0"/>
              </a:spcBef>
              <a:spcAft>
                <a:spcPts val="0"/>
              </a:spcAft>
              <a:buClrTx/>
              <a:buSzTx/>
              <a:buFontTx/>
              <a:buChar char="●"/>
              <a:tabLst>
                <a:tab pos="347980" algn="l"/>
                <a:tab pos="349250" algn="l"/>
              </a:tabLst>
              <a:defRPr/>
            </a:pPr>
            <a:r>
              <a:rPr kumimoji="0" sz="1400" b="0" i="0" u="none" strike="noStrike" kern="1200" cap="none" spc="-5" normalizeH="0" baseline="0" noProof="0" dirty="0">
                <a:ln>
                  <a:noFill/>
                </a:ln>
                <a:solidFill>
                  <a:prstClr val="black"/>
                </a:solidFill>
                <a:effectLst/>
                <a:uLnTx/>
                <a:uFillTx/>
                <a:latin typeface="Arial MT"/>
                <a:ea typeface="+mn-ea"/>
                <a:cs typeface="Arial MT"/>
              </a:rPr>
              <a:t>Python </a:t>
            </a:r>
            <a:r>
              <a:rPr kumimoji="0" sz="1400" b="0" i="0" u="none" strike="noStrike" kern="1200" cap="none" spc="0" normalizeH="0" baseline="0" noProof="0" dirty="0">
                <a:ln>
                  <a:noFill/>
                </a:ln>
                <a:solidFill>
                  <a:prstClr val="black"/>
                </a:solidFill>
                <a:effectLst/>
                <a:uLnTx/>
                <a:uFillTx/>
                <a:latin typeface="Arial MT"/>
                <a:ea typeface="+mn-ea"/>
                <a:cs typeface="Arial MT"/>
              </a:rPr>
              <a:t>subsystem </a:t>
            </a:r>
            <a:r>
              <a:rPr kumimoji="0" sz="1400" b="0" i="0" u="none" strike="noStrike" kern="1200" cap="none" spc="-5" normalizeH="0" baseline="0" noProof="0" dirty="0">
                <a:ln>
                  <a:noFill/>
                </a:ln>
                <a:solidFill>
                  <a:prstClr val="black"/>
                </a:solidFill>
                <a:effectLst/>
                <a:uLnTx/>
                <a:uFillTx/>
                <a:latin typeface="Arial MT"/>
                <a:ea typeface="+mn-ea"/>
                <a:cs typeface="Arial MT"/>
              </a:rPr>
              <a:t>automatically </a:t>
            </a:r>
            <a:r>
              <a:rPr kumimoji="0" sz="1400" b="0" i="0" u="none" strike="noStrike" kern="1200" cap="none" spc="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interprets an escape </a:t>
            </a:r>
            <a:r>
              <a:rPr kumimoji="0" sz="1400" b="0" i="0" u="none" strike="noStrike" kern="1200" cap="none" spc="0" normalizeH="0" baseline="0" noProof="0" dirty="0">
                <a:ln>
                  <a:noFill/>
                </a:ln>
                <a:solidFill>
                  <a:prstClr val="black"/>
                </a:solidFill>
                <a:effectLst/>
                <a:uLnTx/>
                <a:uFillTx/>
                <a:latin typeface="Arial MT"/>
                <a:ea typeface="+mn-ea"/>
                <a:cs typeface="Arial MT"/>
              </a:rPr>
              <a:t>sequence </a:t>
            </a:r>
            <a:r>
              <a:rPr kumimoji="0" sz="1400" b="0" i="0" u="none" strike="noStrike" kern="1200" cap="none" spc="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irrespective of it is in </a:t>
            </a:r>
            <a:r>
              <a:rPr kumimoji="0" sz="1400" b="0" i="0" u="none" strike="noStrike" kern="1200" cap="none" spc="0" normalizeH="0" baseline="0" noProof="0" dirty="0">
                <a:ln>
                  <a:noFill/>
                </a:ln>
                <a:solidFill>
                  <a:prstClr val="black"/>
                </a:solidFill>
                <a:effectLst/>
                <a:uLnTx/>
                <a:uFillTx/>
                <a:latin typeface="Arial MT"/>
                <a:ea typeface="+mn-ea"/>
                <a:cs typeface="Arial MT"/>
              </a:rPr>
              <a:t>a single-quoted </a:t>
            </a:r>
            <a:r>
              <a:rPr kumimoji="0" sz="1400" b="0" i="0" u="none" strike="noStrike" kern="1200" cap="none" spc="-5" normalizeH="0" baseline="0" noProof="0" dirty="0">
                <a:ln>
                  <a:noFill/>
                </a:ln>
                <a:solidFill>
                  <a:prstClr val="black"/>
                </a:solidFill>
                <a:effectLst/>
                <a:uLnTx/>
                <a:uFillTx/>
                <a:latin typeface="Arial MT"/>
                <a:ea typeface="+mn-ea"/>
                <a:cs typeface="Arial MT"/>
              </a:rPr>
              <a:t>or </a:t>
            </a:r>
            <a:r>
              <a:rPr kumimoji="0" sz="1400" b="0" i="0" u="none" strike="noStrike" kern="1200" cap="none" spc="-37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double-quoted</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Strings.</a:t>
            </a:r>
            <a:endParaRPr kumimoji="0" sz="1400" b="0" i="0" u="none" strike="noStrike" kern="1200" cap="none" spc="0" normalizeH="0" baseline="0" noProof="0">
              <a:ln>
                <a:noFill/>
              </a:ln>
              <a:solidFill>
                <a:prstClr val="black"/>
              </a:solidFill>
              <a:effectLst/>
              <a:uLnTx/>
              <a:uFillTx/>
              <a:latin typeface="Arial MT"/>
              <a:ea typeface="+mn-ea"/>
              <a:cs typeface="Arial MT"/>
            </a:endParaRPr>
          </a:p>
        </p:txBody>
      </p:sp>
      <p:pic>
        <p:nvPicPr>
          <p:cNvPr id="5" name="object 5"/>
          <p:cNvPicPr/>
          <p:nvPr/>
        </p:nvPicPr>
        <p:blipFill>
          <a:blip r:embed="rId2" cstate="print"/>
          <a:stretch>
            <a:fillRect/>
          </a:stretch>
        </p:blipFill>
        <p:spPr>
          <a:xfrm>
            <a:off x="4551945" y="945900"/>
            <a:ext cx="4568545" cy="3195144"/>
          </a:xfrm>
          <a:prstGeom prst="rect">
            <a:avLst/>
          </a:prstGeom>
        </p:spPr>
      </p:pic>
      <p:sp>
        <p:nvSpPr>
          <p:cNvPr id="6" name="object 6"/>
          <p:cNvSpPr txBox="1"/>
          <p:nvPr/>
        </p:nvSpPr>
        <p:spPr>
          <a:xfrm>
            <a:off x="5149522" y="4373620"/>
            <a:ext cx="3468370" cy="39497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tab pos="3105785" algn="l"/>
              </a:tabLst>
              <a:defRPr/>
            </a:pPr>
            <a:r>
              <a:rPr kumimoji="0" sz="800" b="0" i="0" u="none" strike="noStrike" kern="1200" cap="none" spc="-5" normalizeH="0" baseline="0" noProof="0" dirty="0">
                <a:ln>
                  <a:noFill/>
                </a:ln>
                <a:solidFill>
                  <a:prstClr val="black"/>
                </a:solidFill>
                <a:effectLst/>
                <a:uLnTx/>
                <a:uFillTx/>
                <a:latin typeface="Arial MT"/>
                <a:ea typeface="+mn-ea"/>
                <a:cs typeface="Arial MT"/>
              </a:rPr>
              <a:t>Imag</a:t>
            </a:r>
            <a:r>
              <a:rPr kumimoji="0" sz="800" b="0" i="0" u="none" strike="noStrike" kern="1200" cap="none" spc="0" normalizeH="0" baseline="0" noProof="0" dirty="0">
                <a:ln>
                  <a:noFill/>
                </a:ln>
                <a:solidFill>
                  <a:prstClr val="black"/>
                </a:solidFill>
                <a:effectLst/>
                <a:uLnTx/>
                <a:uFillTx/>
                <a:latin typeface="Arial MT"/>
                <a:ea typeface="+mn-ea"/>
                <a:cs typeface="Arial MT"/>
              </a:rPr>
              <a:t>e	</a:t>
            </a:r>
            <a:r>
              <a:rPr kumimoji="0" sz="800" b="0" i="0" u="none" strike="noStrike" kern="1200" cap="none" spc="-5" normalizeH="0" baseline="0" noProof="0" dirty="0">
                <a:ln>
                  <a:noFill/>
                </a:ln>
                <a:solidFill>
                  <a:prstClr val="black"/>
                </a:solidFill>
                <a:effectLst/>
                <a:uLnTx/>
                <a:uFillTx/>
                <a:latin typeface="Arial MT"/>
                <a:ea typeface="+mn-ea"/>
                <a:cs typeface="Arial MT"/>
              </a:rPr>
              <a:t>Source:</a:t>
            </a:r>
            <a:endParaRPr kumimoji="0" sz="800" b="0" i="0" u="none" strike="noStrike" kern="1200" cap="none" spc="0" normalizeH="0" baseline="0" noProof="0">
              <a:ln>
                <a:noFill/>
              </a:ln>
              <a:solidFill>
                <a:prstClr val="black"/>
              </a:solidFill>
              <a:effectLst/>
              <a:uLnTx/>
              <a:uFillTx/>
              <a:latin typeface="Arial MT"/>
              <a:ea typeface="+mn-ea"/>
              <a:cs typeface="Arial MT"/>
            </a:endParaRPr>
          </a:p>
          <a:p>
            <a:pPr marL="12700" marR="41910" lvl="0" indent="0" algn="l" defTabSz="914400" rtl="0" eaLnBrk="1" fontAlgn="auto" latinLnBrk="0" hangingPunct="1">
              <a:lnSpc>
                <a:spcPct val="101600"/>
              </a:lnSpc>
              <a:spcBef>
                <a:spcPts val="0"/>
              </a:spcBef>
              <a:spcAft>
                <a:spcPts val="0"/>
              </a:spcAft>
              <a:buClrTx/>
              <a:buSzTx/>
              <a:buFontTx/>
              <a:buNone/>
              <a:tabLst/>
              <a:defRPr/>
            </a:pPr>
            <a:r>
              <a:rPr kumimoji="0" sz="800" b="0" i="0" u="none" strike="noStrike" kern="1200" cap="none" spc="-10" normalizeH="0" baseline="0" noProof="0" dirty="0">
                <a:ln>
                  <a:noFill/>
                </a:ln>
                <a:solidFill>
                  <a:prstClr val="black"/>
                </a:solidFill>
                <a:effectLst/>
                <a:uLnTx/>
                <a:uFillTx/>
                <a:latin typeface="Arial MT"/>
                <a:ea typeface="+mn-ea"/>
                <a:cs typeface="Arial MT"/>
                <a:hlinkClick r:id="rId3"/>
              </a:rPr>
              <a:t>https://www.techbeamers.com/python-strings-functions-and-examples/#strin </a:t>
            </a:r>
            <a:r>
              <a:rPr kumimoji="0" sz="800" b="0" i="0" u="none" strike="noStrike" kern="1200" cap="none" spc="-5" normalizeH="0" baseline="0" noProof="0" dirty="0">
                <a:ln>
                  <a:noFill/>
                </a:ln>
                <a:solidFill>
                  <a:prstClr val="black"/>
                </a:solidFill>
                <a:effectLst/>
                <a:uLnTx/>
                <a:uFillTx/>
                <a:latin typeface="Arial MT"/>
                <a:ea typeface="+mn-ea"/>
                <a:cs typeface="Arial MT"/>
              </a:rPr>
              <a:t> g-formatting-operators-in-python</a:t>
            </a:r>
            <a:endParaRPr kumimoji="0" sz="800" b="0" i="0" u="none" strike="noStrike" kern="1200" cap="none" spc="0" normalizeH="0" baseline="0" noProof="0">
              <a:ln>
                <a:noFill/>
              </a:ln>
              <a:solidFill>
                <a:prstClr val="black"/>
              </a:solidFill>
              <a:effectLst/>
              <a:uLnTx/>
              <a:uFillTx/>
              <a:latin typeface="Arial MT"/>
              <a:ea typeface="+mn-ea"/>
              <a:cs typeface="Arial MT"/>
            </a:endParaRPr>
          </a:p>
        </p:txBody>
      </p:sp>
      <p:sp>
        <p:nvSpPr>
          <p:cNvPr id="7" name="object 7"/>
          <p:cNvSpPr txBox="1">
            <a:spLocks noGrp="1"/>
          </p:cNvSpPr>
          <p:nvPr>
            <p:ph type="ftr" sz="quarter" idx="5"/>
          </p:nvPr>
        </p:nvSpPr>
        <p:spPr>
          <a:prstGeom prst="rect">
            <a:avLst/>
          </a:prstGeom>
        </p:spPr>
        <p:txBody>
          <a:bodyPr vert="horz" wrap="square" lIns="0" tIns="3175" rIns="0" bIns="0" rtlCol="0">
            <a:spAutoFit/>
          </a:bodyPr>
          <a:lstStyle/>
          <a:p>
            <a:pPr marL="12700" marR="0" lvl="0" indent="0" algn="l" defTabSz="914400" rtl="0" eaLnBrk="1" fontAlgn="auto" latinLnBrk="0" hangingPunct="1">
              <a:lnSpc>
                <a:spcPct val="100000"/>
              </a:lnSpc>
              <a:spcBef>
                <a:spcPts val="25"/>
              </a:spcBef>
              <a:spcAft>
                <a:spcPts val="0"/>
              </a:spcAft>
              <a:buClrTx/>
              <a:buSzTx/>
              <a:buFontTx/>
              <a:buNone/>
              <a:tabLst/>
              <a:defRPr/>
            </a:pPr>
            <a:r>
              <a:rPr kumimoji="0" sz="800" b="0" i="0" u="none" strike="noStrike" kern="1200" cap="none" spc="0" normalizeH="0" baseline="0" noProof="0" dirty="0">
                <a:ln>
                  <a:noFill/>
                </a:ln>
                <a:solidFill>
                  <a:prstClr val="black"/>
                </a:solidFill>
                <a:effectLst/>
                <a:uLnTx/>
                <a:uFillTx/>
                <a:latin typeface="Arial MT"/>
                <a:ea typeface="+mn-ea"/>
              </a:rPr>
              <a:t>©</a:t>
            </a:r>
            <a:r>
              <a:rPr kumimoji="0" sz="800" b="0" i="0" u="none" strike="noStrike" kern="1200" cap="none" spc="-5" normalizeH="0" baseline="0" noProof="0" dirty="0">
                <a:ln>
                  <a:noFill/>
                </a:ln>
                <a:solidFill>
                  <a:prstClr val="black"/>
                </a:solidFill>
                <a:effectLst/>
                <a:uLnTx/>
                <a:uFillTx/>
                <a:latin typeface="Arial MT"/>
                <a:ea typeface="+mn-ea"/>
              </a:rPr>
              <a:t> Edune</a:t>
            </a:r>
            <a:r>
              <a:rPr kumimoji="0" sz="800" b="0" i="0" u="none" strike="noStrike" kern="1200" cap="none" spc="0" normalizeH="0" baseline="0" noProof="0" dirty="0">
                <a:ln>
                  <a:noFill/>
                </a:ln>
                <a:solidFill>
                  <a:prstClr val="black"/>
                </a:solidFill>
                <a:effectLst/>
                <a:uLnTx/>
                <a:uFillTx/>
                <a:latin typeface="Arial MT"/>
                <a:ea typeface="+mn-ea"/>
              </a:rPr>
              <a:t>t</a:t>
            </a:r>
            <a:r>
              <a:rPr kumimoji="0" sz="800" b="0" i="0" u="none" strike="noStrike" kern="1200" cap="none" spc="-5" normalizeH="0" baseline="0" noProof="0" dirty="0">
                <a:ln>
                  <a:noFill/>
                </a:ln>
                <a:solidFill>
                  <a:prstClr val="black"/>
                </a:solidFill>
                <a:effectLst/>
                <a:uLnTx/>
                <a:uFillTx/>
                <a:latin typeface="Arial MT"/>
                <a:ea typeface="+mn-ea"/>
              </a:rPr>
              <a:t> Foundation</a:t>
            </a:r>
            <a:r>
              <a:rPr kumimoji="0" sz="800" b="0" i="0" u="none" strike="noStrike" kern="1200" cap="none" spc="0" normalizeH="0" baseline="0" noProof="0" dirty="0">
                <a:ln>
                  <a:noFill/>
                </a:ln>
                <a:solidFill>
                  <a:prstClr val="black"/>
                </a:solidFill>
                <a:effectLst/>
                <a:uLnTx/>
                <a:uFillTx/>
                <a:latin typeface="Arial MT"/>
                <a:ea typeface="+mn-ea"/>
              </a:rPr>
              <a:t>.</a:t>
            </a:r>
            <a:r>
              <a:rPr kumimoji="0" sz="800" b="0" i="0" u="none" strike="noStrike" kern="1200" cap="none" spc="-50" normalizeH="0" baseline="0" noProof="0" dirty="0">
                <a:ln>
                  <a:noFill/>
                </a:ln>
                <a:solidFill>
                  <a:prstClr val="black"/>
                </a:solidFill>
                <a:effectLst/>
                <a:uLnTx/>
                <a:uFillTx/>
                <a:latin typeface="Arial MT"/>
                <a:ea typeface="+mn-ea"/>
              </a:rPr>
              <a:t> </a:t>
            </a:r>
            <a:r>
              <a:rPr kumimoji="0" sz="800" b="0" i="0" u="none" strike="noStrike" kern="1200" cap="none" spc="-5" normalizeH="0" baseline="0" noProof="0" dirty="0">
                <a:ln>
                  <a:noFill/>
                </a:ln>
                <a:solidFill>
                  <a:prstClr val="black"/>
                </a:solidFill>
                <a:effectLst/>
                <a:uLnTx/>
                <a:uFillTx/>
                <a:latin typeface="Arial MT"/>
                <a:ea typeface="+mn-ea"/>
              </a:rPr>
              <a:t>Al</a:t>
            </a:r>
            <a:r>
              <a:rPr kumimoji="0" sz="800" b="0" i="0" u="none" strike="noStrike" kern="1200" cap="none" spc="0" normalizeH="0" baseline="0" noProof="0" dirty="0">
                <a:ln>
                  <a:noFill/>
                </a:ln>
                <a:solidFill>
                  <a:prstClr val="black"/>
                </a:solidFill>
                <a:effectLst/>
                <a:uLnTx/>
                <a:uFillTx/>
                <a:latin typeface="Arial MT"/>
                <a:ea typeface="+mn-ea"/>
              </a:rPr>
              <a:t>l</a:t>
            </a:r>
            <a:r>
              <a:rPr kumimoji="0" sz="800" b="0" i="0" u="none" strike="noStrike" kern="1200" cap="none" spc="-5" normalizeH="0" baseline="0" noProof="0" dirty="0">
                <a:ln>
                  <a:noFill/>
                </a:ln>
                <a:solidFill>
                  <a:prstClr val="black"/>
                </a:solidFill>
                <a:effectLst/>
                <a:uLnTx/>
                <a:uFillTx/>
                <a:latin typeface="Arial MT"/>
                <a:ea typeface="+mn-ea"/>
              </a:rPr>
              <a:t> </a:t>
            </a:r>
            <a:r>
              <a:rPr kumimoji="0" sz="800" b="0" i="0" u="none" strike="noStrike" kern="1200" cap="none" spc="0" normalizeH="0" baseline="0" noProof="0" dirty="0">
                <a:ln>
                  <a:noFill/>
                </a:ln>
                <a:solidFill>
                  <a:prstClr val="black"/>
                </a:solidFill>
                <a:effectLst/>
                <a:uLnTx/>
                <a:uFillTx/>
                <a:latin typeface="Arial MT"/>
                <a:ea typeface="+mn-ea"/>
              </a:rPr>
              <a:t>rights</a:t>
            </a:r>
            <a:r>
              <a:rPr kumimoji="0" sz="800" b="0" i="0" u="none" strike="noStrike" kern="1200" cap="none" spc="-5" normalizeH="0" baseline="0" noProof="0" dirty="0">
                <a:ln>
                  <a:noFill/>
                </a:ln>
                <a:solidFill>
                  <a:prstClr val="black"/>
                </a:solidFill>
                <a:effectLst/>
                <a:uLnTx/>
                <a:uFillTx/>
                <a:latin typeface="Arial MT"/>
                <a:ea typeface="+mn-ea"/>
              </a:rPr>
              <a:t> </a:t>
            </a:r>
            <a:r>
              <a:rPr kumimoji="0" sz="800" b="0" i="0" u="none" strike="noStrike" kern="1200" cap="none" spc="0" normalizeH="0" baseline="0" noProof="0" dirty="0">
                <a:ln>
                  <a:noFill/>
                </a:ln>
                <a:solidFill>
                  <a:prstClr val="black"/>
                </a:solidFill>
                <a:effectLst/>
                <a:uLnTx/>
                <a:uFillTx/>
                <a:latin typeface="Arial MT"/>
                <a:ea typeface="+mn-ea"/>
              </a:rPr>
              <a:t>reserved.</a:t>
            </a: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633256" y="5025211"/>
            <a:ext cx="1146810" cy="14732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800" b="0" i="0" u="none" strike="noStrike" kern="1200" cap="none" spc="0" normalizeH="0" baseline="0" noProof="0" dirty="0">
                <a:ln>
                  <a:noFill/>
                </a:ln>
                <a:solidFill>
                  <a:prstClr val="black"/>
                </a:solidFill>
                <a:effectLst/>
                <a:uLnTx/>
                <a:uFillTx/>
                <a:latin typeface="Arial MT"/>
                <a:ea typeface="+mn-ea"/>
                <a:cs typeface="Arial MT"/>
              </a:rPr>
              <a:t>©</a:t>
            </a:r>
            <a:r>
              <a:rPr kumimoji="0" sz="800" b="0" i="0" u="none" strike="noStrike" kern="1200" cap="none" spc="-5" normalizeH="0" baseline="0" noProof="0" dirty="0">
                <a:ln>
                  <a:noFill/>
                </a:ln>
                <a:solidFill>
                  <a:prstClr val="black"/>
                </a:solidFill>
                <a:effectLst/>
                <a:uLnTx/>
                <a:uFillTx/>
                <a:latin typeface="Arial MT"/>
                <a:ea typeface="+mn-ea"/>
                <a:cs typeface="Arial MT"/>
              </a:rPr>
              <a:t> Edune</a:t>
            </a:r>
            <a:r>
              <a:rPr kumimoji="0" sz="800" b="0" i="0" u="none" strike="noStrike" kern="1200" cap="none" spc="0" normalizeH="0" baseline="0" noProof="0" dirty="0">
                <a:ln>
                  <a:noFill/>
                </a:ln>
                <a:solidFill>
                  <a:prstClr val="black"/>
                </a:solidFill>
                <a:effectLst/>
                <a:uLnTx/>
                <a:uFillTx/>
                <a:latin typeface="Arial MT"/>
                <a:ea typeface="+mn-ea"/>
                <a:cs typeface="Arial MT"/>
              </a:rPr>
              <a:t>t</a:t>
            </a:r>
            <a:r>
              <a:rPr kumimoji="0" sz="800" b="0" i="0" u="none" strike="noStrike" kern="1200" cap="none" spc="-5" normalizeH="0" baseline="0" noProof="0" dirty="0">
                <a:ln>
                  <a:noFill/>
                </a:ln>
                <a:solidFill>
                  <a:prstClr val="black"/>
                </a:solidFill>
                <a:effectLst/>
                <a:uLnTx/>
                <a:uFillTx/>
                <a:latin typeface="Arial MT"/>
                <a:ea typeface="+mn-ea"/>
                <a:cs typeface="Arial MT"/>
              </a:rPr>
              <a:t> Foundation</a:t>
            </a:r>
            <a:r>
              <a:rPr kumimoji="0" sz="800" b="0" i="0" u="none" strike="noStrike" kern="1200" cap="none" spc="0" normalizeH="0" baseline="0" noProof="0" dirty="0">
                <a:ln>
                  <a:noFill/>
                </a:ln>
                <a:solidFill>
                  <a:prstClr val="black"/>
                </a:solidFill>
                <a:effectLst/>
                <a:uLnTx/>
                <a:uFillTx/>
                <a:latin typeface="Arial MT"/>
                <a:ea typeface="+mn-ea"/>
                <a:cs typeface="Arial MT"/>
              </a:rPr>
              <a:t>.</a:t>
            </a:r>
            <a:r>
              <a:rPr kumimoji="0" sz="800" b="0" i="0" u="none" strike="noStrike" kern="1200" cap="none" spc="-50" normalizeH="0" baseline="0" noProof="0" dirty="0">
                <a:ln>
                  <a:noFill/>
                </a:ln>
                <a:solidFill>
                  <a:prstClr val="black"/>
                </a:solidFill>
                <a:effectLst/>
                <a:uLnTx/>
                <a:uFillTx/>
                <a:latin typeface="Arial MT"/>
                <a:ea typeface="+mn-ea"/>
                <a:cs typeface="Arial MT"/>
              </a:rPr>
              <a:t> </a:t>
            </a:r>
            <a:r>
              <a:rPr kumimoji="0" sz="800" b="0" i="0" u="none" strike="noStrike" kern="1200" cap="none" spc="-5" normalizeH="0" baseline="0" noProof="0" dirty="0">
                <a:ln>
                  <a:noFill/>
                </a:ln>
                <a:solidFill>
                  <a:prstClr val="black"/>
                </a:solidFill>
                <a:effectLst/>
                <a:uLnTx/>
                <a:uFillTx/>
                <a:latin typeface="Arial MT"/>
                <a:ea typeface="+mn-ea"/>
                <a:cs typeface="Arial MT"/>
              </a:rPr>
              <a:t>All</a:t>
            </a:r>
            <a:endParaRPr kumimoji="0" sz="800" b="0" i="0" u="none" strike="noStrike" kern="1200" cap="none" spc="0" normalizeH="0" baseline="0" noProof="0">
              <a:ln>
                <a:noFill/>
              </a:ln>
              <a:solidFill>
                <a:prstClr val="black"/>
              </a:solidFill>
              <a:effectLst/>
              <a:uLnTx/>
              <a:uFillTx/>
              <a:latin typeface="Arial MT"/>
              <a:ea typeface="+mn-ea"/>
              <a:cs typeface="Arial MT"/>
            </a:endParaRPr>
          </a:p>
        </p:txBody>
      </p:sp>
      <p:sp>
        <p:nvSpPr>
          <p:cNvPr id="3" name="object 3"/>
          <p:cNvSpPr txBox="1"/>
          <p:nvPr/>
        </p:nvSpPr>
        <p:spPr>
          <a:xfrm>
            <a:off x="4795494" y="5047535"/>
            <a:ext cx="700405" cy="113664"/>
          </a:xfrm>
          <a:prstGeom prst="rect">
            <a:avLst/>
          </a:prstGeom>
        </p:spPr>
        <p:txBody>
          <a:bodyPr vert="horz" wrap="square" lIns="0" tIns="0" rIns="0" bIns="0" rtlCol="0">
            <a:spAutoFit/>
          </a:bodyPr>
          <a:lstStyle/>
          <a:p>
            <a:pPr marL="0" marR="0" lvl="0" indent="0" algn="l" defTabSz="914400" rtl="0" eaLnBrk="1" fontAlgn="auto" latinLnBrk="0" hangingPunct="1">
              <a:lnSpc>
                <a:spcPts val="885"/>
              </a:lnSpc>
              <a:spcBef>
                <a:spcPts val="0"/>
              </a:spcBef>
              <a:spcAft>
                <a:spcPts val="0"/>
              </a:spcAft>
              <a:buClrTx/>
              <a:buSzTx/>
              <a:buFontTx/>
              <a:buNone/>
              <a:tabLst/>
              <a:defRPr/>
            </a:pPr>
            <a:r>
              <a:rPr kumimoji="0" sz="800" b="0" i="0" u="none" strike="noStrike" kern="1200" cap="none" spc="0" normalizeH="0" baseline="0" noProof="0" dirty="0">
                <a:ln>
                  <a:noFill/>
                </a:ln>
                <a:solidFill>
                  <a:prstClr val="black"/>
                </a:solidFill>
                <a:effectLst/>
                <a:uLnTx/>
                <a:uFillTx/>
                <a:latin typeface="Arial MT"/>
                <a:ea typeface="+mn-ea"/>
                <a:cs typeface="Arial MT"/>
              </a:rPr>
              <a:t>rights</a:t>
            </a:r>
            <a:r>
              <a:rPr kumimoji="0" sz="800" b="0" i="0" u="none" strike="noStrike" kern="1200" cap="none" spc="-5" normalizeH="0" baseline="0" noProof="0" dirty="0">
                <a:ln>
                  <a:noFill/>
                </a:ln>
                <a:solidFill>
                  <a:prstClr val="black"/>
                </a:solidFill>
                <a:effectLst/>
                <a:uLnTx/>
                <a:uFillTx/>
                <a:latin typeface="Arial MT"/>
                <a:ea typeface="+mn-ea"/>
                <a:cs typeface="Arial MT"/>
              </a:rPr>
              <a:t> </a:t>
            </a:r>
            <a:r>
              <a:rPr kumimoji="0" sz="800" b="0" i="0" u="none" strike="noStrike" kern="1200" cap="none" spc="0" normalizeH="0" baseline="0" noProof="0" dirty="0">
                <a:ln>
                  <a:noFill/>
                </a:ln>
                <a:solidFill>
                  <a:prstClr val="black"/>
                </a:solidFill>
                <a:effectLst/>
                <a:uLnTx/>
                <a:uFillTx/>
                <a:latin typeface="Arial MT"/>
                <a:ea typeface="+mn-ea"/>
                <a:cs typeface="Arial MT"/>
              </a:rPr>
              <a:t>reserved.</a:t>
            </a:r>
            <a:endParaRPr kumimoji="0" sz="800" b="0" i="0" u="none" strike="noStrike" kern="1200" cap="none" spc="0" normalizeH="0" baseline="0" noProof="0">
              <a:ln>
                <a:noFill/>
              </a:ln>
              <a:solidFill>
                <a:prstClr val="black"/>
              </a:solidFill>
              <a:effectLst/>
              <a:uLnTx/>
              <a:uFillTx/>
              <a:latin typeface="Arial MT"/>
              <a:ea typeface="+mn-ea"/>
              <a:cs typeface="Arial MT"/>
            </a:endParaRPr>
          </a:p>
        </p:txBody>
      </p:sp>
      <p:sp>
        <p:nvSpPr>
          <p:cNvPr id="4" name="object 4"/>
          <p:cNvSpPr txBox="1">
            <a:spLocks noGrp="1"/>
          </p:cNvSpPr>
          <p:nvPr>
            <p:ph type="title"/>
          </p:nvPr>
        </p:nvSpPr>
        <p:spPr>
          <a:xfrm>
            <a:off x="959347" y="828333"/>
            <a:ext cx="2630805" cy="391160"/>
          </a:xfrm>
          <a:prstGeom prst="rect">
            <a:avLst/>
          </a:prstGeom>
        </p:spPr>
        <p:txBody>
          <a:bodyPr vert="horz" wrap="square" lIns="0" tIns="12700" rIns="0" bIns="0" rtlCol="0">
            <a:spAutoFit/>
          </a:bodyPr>
          <a:lstStyle/>
          <a:p>
            <a:pPr marL="12700">
              <a:lnSpc>
                <a:spcPct val="100000"/>
              </a:lnSpc>
              <a:spcBef>
                <a:spcPts val="100"/>
              </a:spcBef>
            </a:pPr>
            <a:r>
              <a:rPr spc="-5" dirty="0"/>
              <a:t>String</a:t>
            </a:r>
            <a:r>
              <a:rPr spc="-95" dirty="0"/>
              <a:t> </a:t>
            </a:r>
            <a:r>
              <a:rPr dirty="0"/>
              <a:t>Manipulation</a:t>
            </a:r>
          </a:p>
        </p:txBody>
      </p:sp>
      <p:sp>
        <p:nvSpPr>
          <p:cNvPr id="5" name="object 5"/>
          <p:cNvSpPr txBox="1"/>
          <p:nvPr/>
        </p:nvSpPr>
        <p:spPr>
          <a:xfrm>
            <a:off x="904541" y="1728118"/>
            <a:ext cx="2850515" cy="29972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800" b="0" i="0" u="none" strike="noStrike" kern="1200" cap="none" spc="-5" normalizeH="0" baseline="0" noProof="0" dirty="0">
                <a:ln>
                  <a:noFill/>
                </a:ln>
                <a:solidFill>
                  <a:srgbClr val="595959"/>
                </a:solidFill>
                <a:effectLst/>
                <a:uLnTx/>
                <a:uFillTx/>
                <a:latin typeface="Arial MT"/>
                <a:ea typeface="+mn-ea"/>
                <a:cs typeface="Arial MT"/>
              </a:rPr>
              <a:t>String</a:t>
            </a:r>
            <a:r>
              <a:rPr kumimoji="0" sz="1800" b="0" i="0" u="none" strike="noStrike" kern="1200" cap="none" spc="-50" normalizeH="0" baseline="0" noProof="0" dirty="0">
                <a:ln>
                  <a:noFill/>
                </a:ln>
                <a:solidFill>
                  <a:srgbClr val="595959"/>
                </a:solidFill>
                <a:effectLst/>
                <a:uLnTx/>
                <a:uFillTx/>
                <a:latin typeface="Arial MT"/>
                <a:ea typeface="+mn-ea"/>
                <a:cs typeface="Arial MT"/>
              </a:rPr>
              <a:t> </a:t>
            </a:r>
            <a:r>
              <a:rPr kumimoji="0" sz="1800" b="0" i="0" u="none" strike="noStrike" kern="1200" cap="none" spc="-5" normalizeH="0" baseline="0" noProof="0" dirty="0">
                <a:ln>
                  <a:noFill/>
                </a:ln>
                <a:solidFill>
                  <a:srgbClr val="595959"/>
                </a:solidFill>
                <a:effectLst/>
                <a:uLnTx/>
                <a:uFillTx/>
                <a:latin typeface="Arial MT"/>
                <a:ea typeface="+mn-ea"/>
                <a:cs typeface="Arial MT"/>
              </a:rPr>
              <a:t>Formatting</a:t>
            </a:r>
            <a:r>
              <a:rPr kumimoji="0" sz="1800" b="0" i="0" u="none" strike="noStrike" kern="1200" cap="none" spc="-45" normalizeH="0" baseline="0" noProof="0" dirty="0">
                <a:ln>
                  <a:noFill/>
                </a:ln>
                <a:solidFill>
                  <a:srgbClr val="595959"/>
                </a:solidFill>
                <a:effectLst/>
                <a:uLnTx/>
                <a:uFillTx/>
                <a:latin typeface="Arial MT"/>
                <a:ea typeface="+mn-ea"/>
                <a:cs typeface="Arial MT"/>
              </a:rPr>
              <a:t> </a:t>
            </a:r>
            <a:r>
              <a:rPr kumimoji="0" sz="1800" b="0" i="0" u="none" strike="noStrike" kern="1200" cap="none" spc="-5" normalizeH="0" baseline="0" noProof="0" dirty="0">
                <a:ln>
                  <a:noFill/>
                </a:ln>
                <a:solidFill>
                  <a:srgbClr val="595959"/>
                </a:solidFill>
                <a:effectLst/>
                <a:uLnTx/>
                <a:uFillTx/>
                <a:latin typeface="Arial MT"/>
                <a:ea typeface="+mn-ea"/>
                <a:cs typeface="Arial MT"/>
              </a:rPr>
              <a:t>Operators</a:t>
            </a:r>
            <a:endParaRPr kumimoji="0" sz="1800" b="0" i="0" u="none" strike="noStrike" kern="1200" cap="none" spc="0" normalizeH="0" baseline="0" noProof="0">
              <a:ln>
                <a:noFill/>
              </a:ln>
              <a:solidFill>
                <a:prstClr val="black"/>
              </a:solidFill>
              <a:effectLst/>
              <a:uLnTx/>
              <a:uFillTx/>
              <a:latin typeface="Arial MT"/>
              <a:ea typeface="+mn-ea"/>
              <a:cs typeface="Arial MT"/>
            </a:endParaRPr>
          </a:p>
        </p:txBody>
      </p:sp>
      <p:sp>
        <p:nvSpPr>
          <p:cNvPr id="6" name="object 6"/>
          <p:cNvSpPr txBox="1"/>
          <p:nvPr/>
        </p:nvSpPr>
        <p:spPr>
          <a:xfrm>
            <a:off x="656568" y="3236923"/>
            <a:ext cx="3470275" cy="1016000"/>
          </a:xfrm>
          <a:prstGeom prst="rect">
            <a:avLst/>
          </a:prstGeom>
        </p:spPr>
        <p:txBody>
          <a:bodyPr vert="horz" wrap="square" lIns="0" tIns="46990" rIns="0" bIns="0" rtlCol="0">
            <a:spAutoFit/>
          </a:bodyPr>
          <a:lstStyle/>
          <a:p>
            <a:pPr marL="348615" marR="0" lvl="0" indent="-336550" algn="l" defTabSz="914400" rtl="0" eaLnBrk="1" fontAlgn="auto" latinLnBrk="0" hangingPunct="1">
              <a:lnSpc>
                <a:spcPct val="100000"/>
              </a:lnSpc>
              <a:spcBef>
                <a:spcPts val="370"/>
              </a:spcBef>
              <a:spcAft>
                <a:spcPts val="0"/>
              </a:spcAft>
              <a:buClrTx/>
              <a:buSzTx/>
              <a:buFontTx/>
              <a:buChar char="●"/>
              <a:tabLst>
                <a:tab pos="347980" algn="l"/>
                <a:tab pos="349250" algn="l"/>
              </a:tabLst>
              <a:defRPr/>
            </a:pPr>
            <a:r>
              <a:rPr kumimoji="0" sz="1400" b="1" i="0" u="none" strike="noStrike" kern="1200" cap="none" spc="-5" normalizeH="0" baseline="0" noProof="0" dirty="0">
                <a:ln>
                  <a:noFill/>
                </a:ln>
                <a:solidFill>
                  <a:prstClr val="black"/>
                </a:solidFill>
                <a:effectLst/>
                <a:uLnTx/>
                <a:uFillTx/>
                <a:latin typeface="Arial"/>
                <a:ea typeface="+mn-ea"/>
                <a:cs typeface="Arial"/>
              </a:rPr>
              <a:t>Python</a:t>
            </a:r>
            <a:r>
              <a:rPr kumimoji="0" sz="1400" b="1" i="0" u="none" strike="noStrike" kern="1200" cap="none" spc="-35" normalizeH="0" baseline="0" noProof="0" dirty="0">
                <a:ln>
                  <a:noFill/>
                </a:ln>
                <a:solidFill>
                  <a:prstClr val="black"/>
                </a:solidFill>
                <a:effectLst/>
                <a:uLnTx/>
                <a:uFillTx/>
                <a:latin typeface="Arial"/>
                <a:ea typeface="+mn-ea"/>
                <a:cs typeface="Arial"/>
              </a:rPr>
              <a:t> </a:t>
            </a:r>
            <a:r>
              <a:rPr kumimoji="0" sz="1400" b="1" i="0" u="none" strike="noStrike" kern="1200" cap="none" spc="-5" normalizeH="0" baseline="0" noProof="0" dirty="0">
                <a:ln>
                  <a:noFill/>
                </a:ln>
                <a:solidFill>
                  <a:prstClr val="black"/>
                </a:solidFill>
                <a:effectLst/>
                <a:uLnTx/>
                <a:uFillTx/>
                <a:latin typeface="Arial"/>
                <a:ea typeface="+mn-ea"/>
                <a:cs typeface="Arial"/>
              </a:rPr>
              <a:t>Format</a:t>
            </a:r>
            <a:r>
              <a:rPr kumimoji="0" sz="1400" b="1" i="0" u="none" strike="noStrike" kern="1200" cap="none" spc="-35" normalizeH="0" baseline="0" noProof="0" dirty="0">
                <a:ln>
                  <a:noFill/>
                </a:ln>
                <a:solidFill>
                  <a:prstClr val="black"/>
                </a:solidFill>
                <a:effectLst/>
                <a:uLnTx/>
                <a:uFillTx/>
                <a:latin typeface="Arial"/>
                <a:ea typeface="+mn-ea"/>
                <a:cs typeface="Arial"/>
              </a:rPr>
              <a:t> </a:t>
            </a:r>
            <a:r>
              <a:rPr kumimoji="0" sz="1400" b="1" i="0" u="none" strike="noStrike" kern="1200" cap="none" spc="-5" normalizeH="0" baseline="0" noProof="0" dirty="0">
                <a:ln>
                  <a:noFill/>
                </a:ln>
                <a:solidFill>
                  <a:prstClr val="black"/>
                </a:solidFill>
                <a:effectLst/>
                <a:uLnTx/>
                <a:uFillTx/>
                <a:latin typeface="Arial"/>
                <a:ea typeface="+mn-ea"/>
                <a:cs typeface="Arial"/>
              </a:rPr>
              <a:t>Characters</a:t>
            </a:r>
            <a:endParaRPr kumimoji="0" sz="1400" b="0" i="0" u="none" strike="noStrike" kern="1200" cap="none" spc="0" normalizeH="0" baseline="0" noProof="0">
              <a:ln>
                <a:noFill/>
              </a:ln>
              <a:solidFill>
                <a:prstClr val="black"/>
              </a:solidFill>
              <a:effectLst/>
              <a:uLnTx/>
              <a:uFillTx/>
              <a:latin typeface="Arial"/>
              <a:ea typeface="+mn-ea"/>
              <a:cs typeface="Arial"/>
            </a:endParaRPr>
          </a:p>
          <a:p>
            <a:pPr marL="348615" marR="5080" lvl="0" indent="-336550" algn="just" defTabSz="914400" rtl="0" eaLnBrk="1" fontAlgn="auto" latinLnBrk="0" hangingPunct="1">
              <a:lnSpc>
                <a:spcPct val="116100"/>
              </a:lnSpc>
              <a:spcBef>
                <a:spcPts val="0"/>
              </a:spcBef>
              <a:spcAft>
                <a:spcPts val="0"/>
              </a:spcAft>
              <a:buClrTx/>
              <a:buSzTx/>
              <a:buFontTx/>
              <a:buChar char="●"/>
              <a:tabLst>
                <a:tab pos="349250" algn="l"/>
              </a:tabLst>
              <a:defRPr/>
            </a:pPr>
            <a:r>
              <a:rPr kumimoji="0" sz="1400" b="0" i="0" u="none" strike="noStrike" kern="1200" cap="none" spc="-5" normalizeH="0" baseline="0" noProof="0" dirty="0">
                <a:ln>
                  <a:noFill/>
                </a:ln>
                <a:solidFill>
                  <a:prstClr val="black"/>
                </a:solidFill>
                <a:effectLst/>
                <a:uLnTx/>
                <a:uFillTx/>
                <a:latin typeface="Arial MT"/>
                <a:ea typeface="+mn-ea"/>
                <a:cs typeface="Arial MT"/>
              </a:rPr>
              <a:t>String ‘%’ operator issued for formatting </a:t>
            </a:r>
            <a:r>
              <a:rPr kumimoji="0" sz="1400" b="0" i="0" u="none" strike="noStrike" kern="1200" cap="none" spc="-38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Strings. </a:t>
            </a:r>
            <a:r>
              <a:rPr kumimoji="0" sz="1400" b="0" i="0" u="none" strike="noStrike" kern="1200" cap="none" spc="-15" normalizeH="0" baseline="0" noProof="0" dirty="0">
                <a:ln>
                  <a:noFill/>
                </a:ln>
                <a:solidFill>
                  <a:prstClr val="black"/>
                </a:solidFill>
                <a:effectLst/>
                <a:uLnTx/>
                <a:uFillTx/>
                <a:latin typeface="Arial MT"/>
                <a:ea typeface="+mn-ea"/>
                <a:cs typeface="Arial MT"/>
              </a:rPr>
              <a:t>We </a:t>
            </a:r>
            <a:r>
              <a:rPr kumimoji="0" sz="1400" b="0" i="0" u="none" strike="noStrike" kern="1200" cap="none" spc="-5" normalizeH="0" baseline="0" noProof="0" dirty="0">
                <a:ln>
                  <a:noFill/>
                </a:ln>
                <a:solidFill>
                  <a:prstClr val="black"/>
                </a:solidFill>
                <a:effectLst/>
                <a:uLnTx/>
                <a:uFillTx/>
                <a:latin typeface="Arial MT"/>
                <a:ea typeface="+mn-ea"/>
                <a:cs typeface="Arial MT"/>
              </a:rPr>
              <a:t>often use this operator with </a:t>
            </a:r>
            <a:r>
              <a:rPr kumimoji="0" sz="1400" b="0" i="0" u="none" strike="noStrike" kern="1200" cap="none" spc="-37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the</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print()</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function.</a:t>
            </a:r>
            <a:endParaRPr kumimoji="0" sz="1400" b="0" i="0" u="none" strike="noStrike" kern="1200" cap="none" spc="0" normalizeH="0" baseline="0" noProof="0">
              <a:ln>
                <a:noFill/>
              </a:ln>
              <a:solidFill>
                <a:prstClr val="black"/>
              </a:solidFill>
              <a:effectLst/>
              <a:uLnTx/>
              <a:uFillTx/>
              <a:latin typeface="Arial MT"/>
              <a:ea typeface="+mn-ea"/>
              <a:cs typeface="Arial MT"/>
            </a:endParaRPr>
          </a:p>
        </p:txBody>
      </p:sp>
      <p:pic>
        <p:nvPicPr>
          <p:cNvPr id="7" name="object 7"/>
          <p:cNvPicPr/>
          <p:nvPr/>
        </p:nvPicPr>
        <p:blipFill>
          <a:blip r:embed="rId2" cstate="print"/>
          <a:stretch>
            <a:fillRect/>
          </a:stretch>
        </p:blipFill>
        <p:spPr>
          <a:xfrm>
            <a:off x="4727408" y="485798"/>
            <a:ext cx="4088524" cy="1070575"/>
          </a:xfrm>
          <a:prstGeom prst="rect">
            <a:avLst/>
          </a:prstGeom>
        </p:spPr>
      </p:pic>
      <p:pic>
        <p:nvPicPr>
          <p:cNvPr id="8" name="object 8"/>
          <p:cNvPicPr/>
          <p:nvPr/>
        </p:nvPicPr>
        <p:blipFill>
          <a:blip r:embed="rId3" cstate="print"/>
          <a:stretch>
            <a:fillRect/>
          </a:stretch>
        </p:blipFill>
        <p:spPr>
          <a:xfrm>
            <a:off x="4833257" y="1619390"/>
            <a:ext cx="3908873" cy="3318510"/>
          </a:xfrm>
          <a:prstGeom prst="rect">
            <a:avLst/>
          </a:prstGeom>
        </p:spPr>
      </p:pic>
      <p:sp>
        <p:nvSpPr>
          <p:cNvPr id="9" name="object 9"/>
          <p:cNvSpPr txBox="1"/>
          <p:nvPr/>
        </p:nvSpPr>
        <p:spPr>
          <a:xfrm>
            <a:off x="8726483" y="1744169"/>
            <a:ext cx="386715" cy="3318510"/>
          </a:xfrm>
          <a:prstGeom prst="rect">
            <a:avLst/>
          </a:prstGeom>
        </p:spPr>
        <p:txBody>
          <a:bodyPr vert="vert" wrap="square" lIns="0" tIns="3175" rIns="0" bIns="0" rtlCol="0">
            <a:spAutoFit/>
          </a:bodyPr>
          <a:lstStyle/>
          <a:p>
            <a:pPr marL="12700" marR="0" lvl="0" indent="0" algn="l" defTabSz="914400" rtl="0" eaLnBrk="1" fontAlgn="auto" latinLnBrk="0" hangingPunct="1">
              <a:lnSpc>
                <a:spcPct val="100000"/>
              </a:lnSpc>
              <a:spcBef>
                <a:spcPts val="25"/>
              </a:spcBef>
              <a:spcAft>
                <a:spcPts val="0"/>
              </a:spcAft>
              <a:buClrTx/>
              <a:buSzTx/>
              <a:buFontTx/>
              <a:buNone/>
              <a:tabLst/>
              <a:defRPr/>
            </a:pPr>
            <a:r>
              <a:rPr kumimoji="0" sz="800" b="0" i="0" u="none" strike="noStrike" kern="1200" cap="none" spc="-5" normalizeH="0" baseline="0" noProof="0" dirty="0">
                <a:ln>
                  <a:noFill/>
                </a:ln>
                <a:solidFill>
                  <a:prstClr val="black"/>
                </a:solidFill>
                <a:effectLst/>
                <a:uLnTx/>
                <a:uFillTx/>
                <a:latin typeface="Arial MT"/>
                <a:ea typeface="+mn-ea"/>
                <a:cs typeface="Arial MT"/>
              </a:rPr>
              <a:t>Image</a:t>
            </a:r>
            <a:r>
              <a:rPr kumimoji="0" sz="800" b="0" i="0" u="none" strike="noStrike" kern="1200" cap="none" spc="-35" normalizeH="0" baseline="0" noProof="0" dirty="0">
                <a:ln>
                  <a:noFill/>
                </a:ln>
                <a:solidFill>
                  <a:prstClr val="black"/>
                </a:solidFill>
                <a:effectLst/>
                <a:uLnTx/>
                <a:uFillTx/>
                <a:latin typeface="Arial MT"/>
                <a:ea typeface="+mn-ea"/>
                <a:cs typeface="Arial MT"/>
              </a:rPr>
              <a:t> </a:t>
            </a:r>
            <a:r>
              <a:rPr kumimoji="0" sz="800" b="0" i="0" u="none" strike="noStrike" kern="1200" cap="none" spc="-5" normalizeH="0" baseline="0" noProof="0" dirty="0">
                <a:ln>
                  <a:noFill/>
                </a:ln>
                <a:solidFill>
                  <a:prstClr val="black"/>
                </a:solidFill>
                <a:effectLst/>
                <a:uLnTx/>
                <a:uFillTx/>
                <a:latin typeface="Arial MT"/>
                <a:ea typeface="+mn-ea"/>
                <a:cs typeface="Arial MT"/>
              </a:rPr>
              <a:t>Source</a:t>
            </a:r>
            <a:r>
              <a:rPr kumimoji="0" sz="800" b="0" i="0" u="none" strike="noStrike" kern="1200" cap="none" spc="-35" normalizeH="0" baseline="0" noProof="0" dirty="0">
                <a:ln>
                  <a:noFill/>
                </a:ln>
                <a:solidFill>
                  <a:prstClr val="black"/>
                </a:solidFill>
                <a:effectLst/>
                <a:uLnTx/>
                <a:uFillTx/>
                <a:latin typeface="Arial MT"/>
                <a:ea typeface="+mn-ea"/>
                <a:cs typeface="Arial MT"/>
              </a:rPr>
              <a:t> </a:t>
            </a:r>
            <a:r>
              <a:rPr kumimoji="0" sz="800" b="0" i="0" u="none" strike="noStrike" kern="1200" cap="none" spc="0" normalizeH="0" baseline="0" noProof="0" dirty="0">
                <a:ln>
                  <a:noFill/>
                </a:ln>
                <a:solidFill>
                  <a:prstClr val="black"/>
                </a:solidFill>
                <a:effectLst/>
                <a:uLnTx/>
                <a:uFillTx/>
                <a:latin typeface="Arial MT"/>
                <a:ea typeface="+mn-ea"/>
                <a:cs typeface="Arial MT"/>
              </a:rPr>
              <a:t>:</a:t>
            </a:r>
            <a:endParaRPr kumimoji="0" sz="800" b="0" i="0" u="none" strike="noStrike" kern="1200" cap="none" spc="0" normalizeH="0" baseline="0" noProof="0">
              <a:ln>
                <a:noFill/>
              </a:ln>
              <a:solidFill>
                <a:prstClr val="black"/>
              </a:solidFill>
              <a:effectLst/>
              <a:uLnTx/>
              <a:uFillTx/>
              <a:latin typeface="Arial MT"/>
              <a:ea typeface="+mn-ea"/>
              <a:cs typeface="Arial MT"/>
            </a:endParaRPr>
          </a:p>
          <a:p>
            <a:pPr marL="12700" marR="5080" lvl="0" indent="0" algn="l" defTabSz="914400" rtl="0" eaLnBrk="1" fontAlgn="auto" latinLnBrk="0" hangingPunct="1">
              <a:lnSpc>
                <a:spcPct val="101600"/>
              </a:lnSpc>
              <a:spcBef>
                <a:spcPts val="0"/>
              </a:spcBef>
              <a:spcAft>
                <a:spcPts val="0"/>
              </a:spcAft>
              <a:buClrTx/>
              <a:buSzTx/>
              <a:buFontTx/>
              <a:buNone/>
              <a:tabLst/>
              <a:defRPr/>
            </a:pPr>
            <a:r>
              <a:rPr kumimoji="0" sz="800" b="0" i="0" u="none" strike="noStrike" kern="1200" cap="none" spc="-10" normalizeH="0" baseline="0" noProof="0" dirty="0">
                <a:ln>
                  <a:noFill/>
                </a:ln>
                <a:solidFill>
                  <a:prstClr val="black"/>
                </a:solidFill>
                <a:effectLst/>
                <a:uLnTx/>
                <a:uFillTx/>
                <a:latin typeface="Arial MT"/>
                <a:ea typeface="+mn-ea"/>
                <a:cs typeface="Arial MT"/>
                <a:hlinkClick r:id="rId4"/>
              </a:rPr>
              <a:t>https://www.techbeamers.com/python-strings-functions-and-examples/#st </a:t>
            </a:r>
            <a:r>
              <a:rPr kumimoji="0" sz="800" b="0" i="0" u="none" strike="noStrike" kern="1200" cap="none" spc="-5" normalizeH="0" baseline="0" noProof="0" dirty="0">
                <a:ln>
                  <a:noFill/>
                </a:ln>
                <a:solidFill>
                  <a:prstClr val="black"/>
                </a:solidFill>
                <a:effectLst/>
                <a:uLnTx/>
                <a:uFillTx/>
                <a:latin typeface="Arial MT"/>
                <a:ea typeface="+mn-ea"/>
                <a:cs typeface="Arial MT"/>
              </a:rPr>
              <a:t> </a:t>
            </a:r>
            <a:r>
              <a:rPr kumimoji="0" sz="800" b="0" i="0" u="none" strike="noStrike" kern="1200" cap="none" spc="0" normalizeH="0" baseline="0" noProof="0" dirty="0">
                <a:ln>
                  <a:noFill/>
                </a:ln>
                <a:solidFill>
                  <a:prstClr val="black"/>
                </a:solidFill>
                <a:effectLst/>
                <a:uLnTx/>
                <a:uFillTx/>
                <a:latin typeface="Arial MT"/>
                <a:ea typeface="+mn-ea"/>
                <a:cs typeface="Arial MT"/>
              </a:rPr>
              <a:t>ring-formatting-operators-in-python</a:t>
            </a:r>
            <a:endParaRPr kumimoji="0" sz="800" b="0" i="0" u="none" strike="noStrike" kern="1200" cap="none" spc="0" normalizeH="0" baseline="0" noProof="0">
              <a:ln>
                <a:noFill/>
              </a:ln>
              <a:solidFill>
                <a:prstClr val="black"/>
              </a:solidFill>
              <a:effectLst/>
              <a:uLnTx/>
              <a:uFillTx/>
              <a:latin typeface="Arial MT"/>
              <a:ea typeface="+mn-ea"/>
              <a:cs typeface="Arial MT"/>
            </a:endParaRP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59347" y="828333"/>
            <a:ext cx="2630805" cy="391160"/>
          </a:xfrm>
          <a:prstGeom prst="rect">
            <a:avLst/>
          </a:prstGeom>
        </p:spPr>
        <p:txBody>
          <a:bodyPr vert="horz" wrap="square" lIns="0" tIns="12700" rIns="0" bIns="0" rtlCol="0">
            <a:spAutoFit/>
          </a:bodyPr>
          <a:lstStyle/>
          <a:p>
            <a:pPr marL="12700">
              <a:lnSpc>
                <a:spcPct val="100000"/>
              </a:lnSpc>
              <a:spcBef>
                <a:spcPts val="100"/>
              </a:spcBef>
            </a:pPr>
            <a:r>
              <a:rPr spc="-5" dirty="0"/>
              <a:t>String</a:t>
            </a:r>
            <a:r>
              <a:rPr spc="-95" dirty="0"/>
              <a:t> </a:t>
            </a:r>
            <a:r>
              <a:rPr dirty="0"/>
              <a:t>Manipulation</a:t>
            </a:r>
          </a:p>
        </p:txBody>
      </p:sp>
      <p:sp>
        <p:nvSpPr>
          <p:cNvPr id="3" name="object 3"/>
          <p:cNvSpPr txBox="1"/>
          <p:nvPr/>
        </p:nvSpPr>
        <p:spPr>
          <a:xfrm>
            <a:off x="1158423" y="1728118"/>
            <a:ext cx="2347595" cy="29972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800" b="0" i="0" u="none" strike="noStrike" kern="1200" cap="none" spc="-5" normalizeH="0" baseline="0" noProof="0" dirty="0">
                <a:ln>
                  <a:noFill/>
                </a:ln>
                <a:solidFill>
                  <a:srgbClr val="595959"/>
                </a:solidFill>
                <a:effectLst/>
                <a:uLnTx/>
                <a:uFillTx/>
                <a:latin typeface="Arial MT"/>
                <a:ea typeface="+mn-ea"/>
                <a:cs typeface="Arial MT"/>
              </a:rPr>
              <a:t>Unicode</a:t>
            </a:r>
            <a:r>
              <a:rPr kumimoji="0" sz="1800" b="0" i="0" u="none" strike="noStrike" kern="1200" cap="none" spc="-45" normalizeH="0" baseline="0" noProof="0" dirty="0">
                <a:ln>
                  <a:noFill/>
                </a:ln>
                <a:solidFill>
                  <a:srgbClr val="595959"/>
                </a:solidFill>
                <a:effectLst/>
                <a:uLnTx/>
                <a:uFillTx/>
                <a:latin typeface="Arial MT"/>
                <a:ea typeface="+mn-ea"/>
                <a:cs typeface="Arial MT"/>
              </a:rPr>
              <a:t> </a:t>
            </a:r>
            <a:r>
              <a:rPr kumimoji="0" sz="1800" b="0" i="0" u="none" strike="noStrike" kern="1200" cap="none" spc="-5" normalizeH="0" baseline="0" noProof="0" dirty="0">
                <a:ln>
                  <a:noFill/>
                </a:ln>
                <a:solidFill>
                  <a:srgbClr val="595959"/>
                </a:solidFill>
                <a:effectLst/>
                <a:uLnTx/>
                <a:uFillTx/>
                <a:latin typeface="Arial MT"/>
                <a:ea typeface="+mn-ea"/>
                <a:cs typeface="Arial MT"/>
              </a:rPr>
              <a:t>String</a:t>
            </a:r>
            <a:r>
              <a:rPr kumimoji="0" sz="1800" b="0" i="0" u="none" strike="noStrike" kern="1200" cap="none" spc="-50" normalizeH="0" baseline="0" noProof="0" dirty="0">
                <a:ln>
                  <a:noFill/>
                </a:ln>
                <a:solidFill>
                  <a:srgbClr val="595959"/>
                </a:solidFill>
                <a:effectLst/>
                <a:uLnTx/>
                <a:uFillTx/>
                <a:latin typeface="Arial MT"/>
                <a:ea typeface="+mn-ea"/>
                <a:cs typeface="Arial MT"/>
              </a:rPr>
              <a:t> </a:t>
            </a:r>
            <a:r>
              <a:rPr kumimoji="0" sz="1800" b="0" i="0" u="none" strike="noStrike" kern="1200" cap="none" spc="0" normalizeH="0" baseline="0" noProof="0" dirty="0">
                <a:ln>
                  <a:noFill/>
                </a:ln>
                <a:solidFill>
                  <a:srgbClr val="595959"/>
                </a:solidFill>
                <a:effectLst/>
                <a:uLnTx/>
                <a:uFillTx/>
                <a:latin typeface="Arial MT"/>
                <a:ea typeface="+mn-ea"/>
                <a:cs typeface="Arial MT"/>
              </a:rPr>
              <a:t>support</a:t>
            </a:r>
            <a:endParaRPr kumimoji="0" sz="1800" b="0" i="0" u="none" strike="noStrike" kern="1200" cap="none" spc="0" normalizeH="0" baseline="0" noProof="0">
              <a:ln>
                <a:noFill/>
              </a:ln>
              <a:solidFill>
                <a:prstClr val="black"/>
              </a:solidFill>
              <a:effectLst/>
              <a:uLnTx/>
              <a:uFillTx/>
              <a:latin typeface="Arial MT"/>
              <a:ea typeface="+mn-ea"/>
              <a:cs typeface="Arial MT"/>
            </a:endParaRPr>
          </a:p>
        </p:txBody>
      </p:sp>
      <p:sp>
        <p:nvSpPr>
          <p:cNvPr id="4" name="object 4"/>
          <p:cNvSpPr txBox="1"/>
          <p:nvPr/>
        </p:nvSpPr>
        <p:spPr>
          <a:xfrm>
            <a:off x="656568" y="2617798"/>
            <a:ext cx="3547110" cy="2254250"/>
          </a:xfrm>
          <a:prstGeom prst="rect">
            <a:avLst/>
          </a:prstGeom>
        </p:spPr>
        <p:txBody>
          <a:bodyPr vert="horz" wrap="square" lIns="0" tIns="12700" rIns="0" bIns="0" rtlCol="0">
            <a:spAutoFit/>
          </a:bodyPr>
          <a:lstStyle/>
          <a:p>
            <a:pPr marL="348615" marR="5080" lvl="0" indent="-336550" algn="l" defTabSz="914400" rtl="0" eaLnBrk="1" fontAlgn="auto" latinLnBrk="0" hangingPunct="1">
              <a:lnSpc>
                <a:spcPct val="116100"/>
              </a:lnSpc>
              <a:spcBef>
                <a:spcPts val="100"/>
              </a:spcBef>
              <a:spcAft>
                <a:spcPts val="0"/>
              </a:spcAft>
              <a:buClrTx/>
              <a:buSzTx/>
              <a:buFontTx/>
              <a:buChar char="●"/>
              <a:tabLst>
                <a:tab pos="347980" algn="l"/>
                <a:tab pos="349250" algn="l"/>
              </a:tabLst>
              <a:defRPr/>
            </a:pPr>
            <a:r>
              <a:rPr kumimoji="0" sz="1400" b="0" i="0" u="none" strike="noStrike" kern="1200" cap="none" spc="-5" normalizeH="0" baseline="0" noProof="0" dirty="0">
                <a:ln>
                  <a:noFill/>
                </a:ln>
                <a:solidFill>
                  <a:prstClr val="black"/>
                </a:solidFill>
                <a:effectLst/>
                <a:uLnTx/>
                <a:uFillTx/>
                <a:latin typeface="Arial MT"/>
                <a:ea typeface="+mn-ea"/>
                <a:cs typeface="Arial MT"/>
              </a:rPr>
              <a:t>Regular</a:t>
            </a:r>
            <a:r>
              <a:rPr kumimoji="0" sz="1400" b="0" i="0" u="none" strike="noStrike" kern="1200" cap="none" spc="-2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Strings</a:t>
            </a:r>
            <a:r>
              <a:rPr kumimoji="0" sz="1400" b="0" i="0" u="none" strike="noStrike" kern="1200" cap="none" spc="-15"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stores</a:t>
            </a:r>
            <a:r>
              <a:rPr kumimoji="0" sz="1400" b="0" i="0" u="none" strike="noStrike" kern="1200" cap="none" spc="-2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as</a:t>
            </a:r>
            <a:r>
              <a:rPr kumimoji="0" sz="1400" b="0" i="0" u="none" strike="noStrike" kern="1200" cap="none" spc="-1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the</a:t>
            </a:r>
            <a:r>
              <a:rPr kumimoji="0" sz="1400" b="0" i="0" u="none" strike="noStrike" kern="1200" cap="none" spc="-2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8-bit</a:t>
            </a:r>
            <a:r>
              <a:rPr kumimoji="0" sz="1400" b="0" i="0" u="none" strike="noStrike" kern="1200" cap="none" spc="-9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ASCII </a:t>
            </a:r>
            <a:r>
              <a:rPr kumimoji="0" sz="1400" b="0" i="0" u="none" strike="noStrike" kern="1200" cap="none" spc="-375"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value, </a:t>
            </a:r>
            <a:r>
              <a:rPr kumimoji="0" sz="1400" b="0" i="0" u="none" strike="noStrike" kern="1200" cap="none" spc="-5" normalizeH="0" baseline="0" noProof="0" dirty="0">
                <a:ln>
                  <a:noFill/>
                </a:ln>
                <a:solidFill>
                  <a:prstClr val="black"/>
                </a:solidFill>
                <a:effectLst/>
                <a:uLnTx/>
                <a:uFillTx/>
                <a:latin typeface="Arial MT"/>
                <a:ea typeface="+mn-ea"/>
                <a:cs typeface="Arial MT"/>
              </a:rPr>
              <a:t>whereas Unicode String follows </a:t>
            </a:r>
            <a:r>
              <a:rPr kumimoji="0" sz="1400" b="0" i="0" u="none" strike="noStrike" kern="1200" cap="none" spc="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the</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16-bit</a:t>
            </a:r>
            <a:r>
              <a:rPr kumimoji="0" sz="1400" b="0" i="0" u="none" strike="noStrike" kern="1200" cap="none" spc="-8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ASCII </a:t>
            </a:r>
            <a:r>
              <a:rPr kumimoji="0" sz="1400" b="0" i="0" u="none" strike="noStrike" kern="1200" cap="none" spc="0" normalizeH="0" baseline="0" noProof="0" dirty="0">
                <a:ln>
                  <a:noFill/>
                </a:ln>
                <a:solidFill>
                  <a:prstClr val="black"/>
                </a:solidFill>
                <a:effectLst/>
                <a:uLnTx/>
                <a:uFillTx/>
                <a:latin typeface="Arial MT"/>
                <a:ea typeface="+mn-ea"/>
                <a:cs typeface="Arial MT"/>
              </a:rPr>
              <a:t>standard.</a:t>
            </a:r>
            <a:endParaRPr kumimoji="0" sz="1400" b="0" i="0" u="none" strike="noStrike" kern="1200" cap="none" spc="0" normalizeH="0" baseline="0" noProof="0">
              <a:ln>
                <a:noFill/>
              </a:ln>
              <a:solidFill>
                <a:prstClr val="black"/>
              </a:solidFill>
              <a:effectLst/>
              <a:uLnTx/>
              <a:uFillTx/>
              <a:latin typeface="Arial MT"/>
              <a:ea typeface="+mn-ea"/>
              <a:cs typeface="Arial MT"/>
            </a:endParaRPr>
          </a:p>
          <a:p>
            <a:pPr marL="348615" marR="361950" lvl="0" indent="-336550" algn="l" defTabSz="914400" rtl="0" eaLnBrk="1" fontAlgn="auto" latinLnBrk="0" hangingPunct="1">
              <a:lnSpc>
                <a:spcPct val="116100"/>
              </a:lnSpc>
              <a:spcBef>
                <a:spcPts val="0"/>
              </a:spcBef>
              <a:spcAft>
                <a:spcPts val="0"/>
              </a:spcAft>
              <a:buClrTx/>
              <a:buSzTx/>
              <a:buFontTx/>
              <a:buChar char="●"/>
              <a:tabLst>
                <a:tab pos="347980" algn="l"/>
                <a:tab pos="349250" algn="l"/>
              </a:tabLst>
              <a:defRPr/>
            </a:pPr>
            <a:r>
              <a:rPr kumimoji="0" sz="1400" b="0" i="0" u="none" strike="noStrike" kern="1200" cap="none" spc="-5" normalizeH="0" baseline="0" noProof="0" dirty="0">
                <a:ln>
                  <a:noFill/>
                </a:ln>
                <a:solidFill>
                  <a:prstClr val="black"/>
                </a:solidFill>
                <a:effectLst/>
                <a:uLnTx/>
                <a:uFillTx/>
                <a:latin typeface="Arial MT"/>
                <a:ea typeface="+mn-ea"/>
                <a:cs typeface="Arial MT"/>
              </a:rPr>
              <a:t>This extension allows the </a:t>
            </a:r>
            <a:r>
              <a:rPr kumimoji="0" sz="1400" b="0" i="0" u="none" strike="noStrike" kern="1200" cap="none" spc="0" normalizeH="0" baseline="0" noProof="0" dirty="0">
                <a:ln>
                  <a:noFill/>
                </a:ln>
                <a:solidFill>
                  <a:prstClr val="black"/>
                </a:solidFill>
                <a:effectLst/>
                <a:uLnTx/>
                <a:uFillTx/>
                <a:latin typeface="Arial MT"/>
                <a:ea typeface="+mn-ea"/>
                <a:cs typeface="Arial MT"/>
              </a:rPr>
              <a:t>strings </a:t>
            </a:r>
            <a:r>
              <a:rPr kumimoji="0" sz="1400" b="0" i="0" u="none" strike="noStrike" kern="1200" cap="none" spc="-5" normalizeH="0" baseline="0" noProof="0" dirty="0">
                <a:ln>
                  <a:noFill/>
                </a:ln>
                <a:solidFill>
                  <a:prstClr val="black"/>
                </a:solidFill>
                <a:effectLst/>
                <a:uLnTx/>
                <a:uFillTx/>
                <a:latin typeface="Arial MT"/>
                <a:ea typeface="+mn-ea"/>
                <a:cs typeface="Arial MT"/>
              </a:rPr>
              <a:t>to </a:t>
            </a:r>
            <a:r>
              <a:rPr kumimoji="0" sz="1400" b="0" i="0" u="none" strike="noStrike" kern="1200" cap="none" spc="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include </a:t>
            </a:r>
            <a:r>
              <a:rPr kumimoji="0" sz="1400" b="0" i="0" u="none" strike="noStrike" kern="1200" cap="none" spc="0" normalizeH="0" baseline="0" noProof="0" dirty="0">
                <a:ln>
                  <a:noFill/>
                </a:ln>
                <a:solidFill>
                  <a:prstClr val="black"/>
                </a:solidFill>
                <a:effectLst/>
                <a:uLnTx/>
                <a:uFillTx/>
                <a:latin typeface="Arial MT"/>
                <a:ea typeface="+mn-ea"/>
                <a:cs typeface="Arial MT"/>
              </a:rPr>
              <a:t>characters </a:t>
            </a:r>
            <a:r>
              <a:rPr kumimoji="0" sz="1400" b="0" i="0" u="none" strike="noStrike" kern="1200" cap="none" spc="-5" normalizeH="0" baseline="0" noProof="0" dirty="0">
                <a:ln>
                  <a:noFill/>
                </a:ln>
                <a:solidFill>
                  <a:prstClr val="black"/>
                </a:solidFill>
                <a:effectLst/>
                <a:uLnTx/>
                <a:uFillTx/>
                <a:latin typeface="Arial MT"/>
                <a:ea typeface="+mn-ea"/>
                <a:cs typeface="Arial MT"/>
              </a:rPr>
              <a:t>from the </a:t>
            </a:r>
            <a:r>
              <a:rPr kumimoji="0" sz="1400" b="0" i="0" u="none" strike="noStrike" kern="1200" cap="none" spc="-10" normalizeH="0" baseline="0" noProof="0" dirty="0">
                <a:ln>
                  <a:noFill/>
                </a:ln>
                <a:solidFill>
                  <a:prstClr val="black"/>
                </a:solidFill>
                <a:effectLst/>
                <a:uLnTx/>
                <a:uFillTx/>
                <a:latin typeface="Arial MT"/>
                <a:ea typeface="+mn-ea"/>
                <a:cs typeface="Arial MT"/>
              </a:rPr>
              <a:t>different </a:t>
            </a:r>
            <a:r>
              <a:rPr kumimoji="0" sz="1400" b="0" i="0" u="none" strike="noStrike" kern="1200" cap="none" spc="-37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languages</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of</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the</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world.</a:t>
            </a:r>
            <a:endParaRPr kumimoji="0" sz="1400" b="0" i="0" u="none" strike="noStrike" kern="1200" cap="none" spc="0" normalizeH="0" baseline="0" noProof="0">
              <a:ln>
                <a:noFill/>
              </a:ln>
              <a:solidFill>
                <a:prstClr val="black"/>
              </a:solidFill>
              <a:effectLst/>
              <a:uLnTx/>
              <a:uFillTx/>
              <a:latin typeface="Arial MT"/>
              <a:ea typeface="+mn-ea"/>
              <a:cs typeface="Arial MT"/>
            </a:endParaRPr>
          </a:p>
          <a:p>
            <a:pPr marL="348615" marR="50165" lvl="0" indent="-336550" algn="l" defTabSz="914400" rtl="0" eaLnBrk="1" fontAlgn="auto" latinLnBrk="0" hangingPunct="1">
              <a:lnSpc>
                <a:spcPct val="116100"/>
              </a:lnSpc>
              <a:spcBef>
                <a:spcPts val="0"/>
              </a:spcBef>
              <a:spcAft>
                <a:spcPts val="0"/>
              </a:spcAft>
              <a:buClrTx/>
              <a:buSzTx/>
              <a:buFontTx/>
              <a:buChar char="●"/>
              <a:tabLst>
                <a:tab pos="347980" algn="l"/>
                <a:tab pos="349250" algn="l"/>
              </a:tabLst>
              <a:defRPr/>
            </a:pPr>
            <a:r>
              <a:rPr kumimoji="0" sz="1400" b="0" i="0" u="none" strike="noStrike" kern="1200" cap="none" spc="-5" normalizeH="0" baseline="0" noProof="0" dirty="0">
                <a:ln>
                  <a:noFill/>
                </a:ln>
                <a:solidFill>
                  <a:prstClr val="black"/>
                </a:solidFill>
                <a:effectLst/>
                <a:uLnTx/>
                <a:uFillTx/>
                <a:latin typeface="Arial MT"/>
                <a:ea typeface="+mn-ea"/>
                <a:cs typeface="Arial MT"/>
              </a:rPr>
              <a:t>In Python, the letter ‘u’ works as </a:t>
            </a:r>
            <a:r>
              <a:rPr kumimoji="0" sz="1400" b="0" i="0" u="none" strike="noStrike" kern="1200" cap="none" spc="0" normalizeH="0" baseline="0" noProof="0" dirty="0">
                <a:ln>
                  <a:noFill/>
                </a:ln>
                <a:solidFill>
                  <a:prstClr val="black"/>
                </a:solidFill>
                <a:effectLst/>
                <a:uLnTx/>
                <a:uFillTx/>
                <a:latin typeface="Arial MT"/>
                <a:ea typeface="+mn-ea"/>
                <a:cs typeface="Arial MT"/>
              </a:rPr>
              <a:t>a </a:t>
            </a:r>
            <a:r>
              <a:rPr kumimoji="0" sz="1400" b="0" i="0" u="none" strike="noStrike" kern="1200" cap="none" spc="-5" normalizeH="0" baseline="0" noProof="0" dirty="0">
                <a:ln>
                  <a:noFill/>
                </a:ln>
                <a:solidFill>
                  <a:prstClr val="black"/>
                </a:solidFill>
                <a:effectLst/>
                <a:uLnTx/>
                <a:uFillTx/>
                <a:latin typeface="Arial MT"/>
                <a:ea typeface="+mn-ea"/>
                <a:cs typeface="Arial MT"/>
              </a:rPr>
              <a:t>prefix </a:t>
            </a:r>
            <a:r>
              <a:rPr kumimoji="0" sz="1400" b="0" i="0" u="none" strike="noStrike" kern="1200" cap="none" spc="-37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to distinguish between Unicode and </a:t>
            </a:r>
            <a:r>
              <a:rPr kumimoji="0" sz="1400" b="0" i="0" u="none" strike="noStrike" kern="1200" cap="none" spc="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usual</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strings.</a:t>
            </a:r>
            <a:endParaRPr kumimoji="0" sz="1400" b="0" i="0" u="none" strike="noStrike" kern="1200" cap="none" spc="0" normalizeH="0" baseline="0" noProof="0">
              <a:ln>
                <a:noFill/>
              </a:ln>
              <a:solidFill>
                <a:prstClr val="black"/>
              </a:solidFill>
              <a:effectLst/>
              <a:uLnTx/>
              <a:uFillTx/>
              <a:latin typeface="Arial MT"/>
              <a:ea typeface="+mn-ea"/>
              <a:cs typeface="Arial MT"/>
            </a:endParaRPr>
          </a:p>
        </p:txBody>
      </p:sp>
      <p:pic>
        <p:nvPicPr>
          <p:cNvPr id="5" name="object 5"/>
          <p:cNvPicPr/>
          <p:nvPr/>
        </p:nvPicPr>
        <p:blipFill>
          <a:blip r:embed="rId2" cstate="print"/>
          <a:stretch>
            <a:fillRect/>
          </a:stretch>
        </p:blipFill>
        <p:spPr>
          <a:xfrm>
            <a:off x="5206825" y="2095500"/>
            <a:ext cx="2724149" cy="952499"/>
          </a:xfrm>
          <a:prstGeom prst="rect">
            <a:avLst/>
          </a:prstGeom>
        </p:spPr>
      </p:pic>
      <p:sp>
        <p:nvSpPr>
          <p:cNvPr id="6" name="object 6"/>
          <p:cNvSpPr txBox="1">
            <a:spLocks noGrp="1"/>
          </p:cNvSpPr>
          <p:nvPr>
            <p:ph type="ftr" sz="quarter" idx="5"/>
          </p:nvPr>
        </p:nvSpPr>
        <p:spPr>
          <a:prstGeom prst="rect">
            <a:avLst/>
          </a:prstGeom>
        </p:spPr>
        <p:txBody>
          <a:bodyPr vert="horz" wrap="square" lIns="0" tIns="3175" rIns="0" bIns="0" rtlCol="0">
            <a:spAutoFit/>
          </a:bodyPr>
          <a:lstStyle/>
          <a:p>
            <a:pPr marL="12700" marR="0" lvl="0" indent="0" algn="l" defTabSz="914400" rtl="0" eaLnBrk="1" fontAlgn="auto" latinLnBrk="0" hangingPunct="1">
              <a:lnSpc>
                <a:spcPct val="100000"/>
              </a:lnSpc>
              <a:spcBef>
                <a:spcPts val="25"/>
              </a:spcBef>
              <a:spcAft>
                <a:spcPts val="0"/>
              </a:spcAft>
              <a:buClrTx/>
              <a:buSzTx/>
              <a:buFontTx/>
              <a:buNone/>
              <a:tabLst/>
              <a:defRPr/>
            </a:pPr>
            <a:r>
              <a:rPr kumimoji="0" sz="800" b="0" i="0" u="none" strike="noStrike" kern="1200" cap="none" spc="0" normalizeH="0" baseline="0" noProof="0" dirty="0">
                <a:ln>
                  <a:noFill/>
                </a:ln>
                <a:solidFill>
                  <a:prstClr val="black"/>
                </a:solidFill>
                <a:effectLst/>
                <a:uLnTx/>
                <a:uFillTx/>
                <a:latin typeface="Arial MT"/>
                <a:ea typeface="+mn-ea"/>
              </a:rPr>
              <a:t>©</a:t>
            </a:r>
            <a:r>
              <a:rPr kumimoji="0" sz="800" b="0" i="0" u="none" strike="noStrike" kern="1200" cap="none" spc="-5" normalizeH="0" baseline="0" noProof="0" dirty="0">
                <a:ln>
                  <a:noFill/>
                </a:ln>
                <a:solidFill>
                  <a:prstClr val="black"/>
                </a:solidFill>
                <a:effectLst/>
                <a:uLnTx/>
                <a:uFillTx/>
                <a:latin typeface="Arial MT"/>
                <a:ea typeface="+mn-ea"/>
              </a:rPr>
              <a:t> Edune</a:t>
            </a:r>
            <a:r>
              <a:rPr kumimoji="0" sz="800" b="0" i="0" u="none" strike="noStrike" kern="1200" cap="none" spc="0" normalizeH="0" baseline="0" noProof="0" dirty="0">
                <a:ln>
                  <a:noFill/>
                </a:ln>
                <a:solidFill>
                  <a:prstClr val="black"/>
                </a:solidFill>
                <a:effectLst/>
                <a:uLnTx/>
                <a:uFillTx/>
                <a:latin typeface="Arial MT"/>
                <a:ea typeface="+mn-ea"/>
              </a:rPr>
              <a:t>t</a:t>
            </a:r>
            <a:r>
              <a:rPr kumimoji="0" sz="800" b="0" i="0" u="none" strike="noStrike" kern="1200" cap="none" spc="-5" normalizeH="0" baseline="0" noProof="0" dirty="0">
                <a:ln>
                  <a:noFill/>
                </a:ln>
                <a:solidFill>
                  <a:prstClr val="black"/>
                </a:solidFill>
                <a:effectLst/>
                <a:uLnTx/>
                <a:uFillTx/>
                <a:latin typeface="Arial MT"/>
                <a:ea typeface="+mn-ea"/>
              </a:rPr>
              <a:t> Foundation</a:t>
            </a:r>
            <a:r>
              <a:rPr kumimoji="0" sz="800" b="0" i="0" u="none" strike="noStrike" kern="1200" cap="none" spc="0" normalizeH="0" baseline="0" noProof="0" dirty="0">
                <a:ln>
                  <a:noFill/>
                </a:ln>
                <a:solidFill>
                  <a:prstClr val="black"/>
                </a:solidFill>
                <a:effectLst/>
                <a:uLnTx/>
                <a:uFillTx/>
                <a:latin typeface="Arial MT"/>
                <a:ea typeface="+mn-ea"/>
              </a:rPr>
              <a:t>.</a:t>
            </a:r>
            <a:r>
              <a:rPr kumimoji="0" sz="800" b="0" i="0" u="none" strike="noStrike" kern="1200" cap="none" spc="-50" normalizeH="0" baseline="0" noProof="0" dirty="0">
                <a:ln>
                  <a:noFill/>
                </a:ln>
                <a:solidFill>
                  <a:prstClr val="black"/>
                </a:solidFill>
                <a:effectLst/>
                <a:uLnTx/>
                <a:uFillTx/>
                <a:latin typeface="Arial MT"/>
                <a:ea typeface="+mn-ea"/>
              </a:rPr>
              <a:t> </a:t>
            </a:r>
            <a:r>
              <a:rPr kumimoji="0" sz="800" b="0" i="0" u="none" strike="noStrike" kern="1200" cap="none" spc="-5" normalizeH="0" baseline="0" noProof="0" dirty="0">
                <a:ln>
                  <a:noFill/>
                </a:ln>
                <a:solidFill>
                  <a:prstClr val="black"/>
                </a:solidFill>
                <a:effectLst/>
                <a:uLnTx/>
                <a:uFillTx/>
                <a:latin typeface="Arial MT"/>
                <a:ea typeface="+mn-ea"/>
              </a:rPr>
              <a:t>Al</a:t>
            </a:r>
            <a:r>
              <a:rPr kumimoji="0" sz="800" b="0" i="0" u="none" strike="noStrike" kern="1200" cap="none" spc="0" normalizeH="0" baseline="0" noProof="0" dirty="0">
                <a:ln>
                  <a:noFill/>
                </a:ln>
                <a:solidFill>
                  <a:prstClr val="black"/>
                </a:solidFill>
                <a:effectLst/>
                <a:uLnTx/>
                <a:uFillTx/>
                <a:latin typeface="Arial MT"/>
                <a:ea typeface="+mn-ea"/>
              </a:rPr>
              <a:t>l</a:t>
            </a:r>
            <a:r>
              <a:rPr kumimoji="0" sz="800" b="0" i="0" u="none" strike="noStrike" kern="1200" cap="none" spc="-5" normalizeH="0" baseline="0" noProof="0" dirty="0">
                <a:ln>
                  <a:noFill/>
                </a:ln>
                <a:solidFill>
                  <a:prstClr val="black"/>
                </a:solidFill>
                <a:effectLst/>
                <a:uLnTx/>
                <a:uFillTx/>
                <a:latin typeface="Arial MT"/>
                <a:ea typeface="+mn-ea"/>
              </a:rPr>
              <a:t> </a:t>
            </a:r>
            <a:r>
              <a:rPr kumimoji="0" sz="800" b="0" i="0" u="none" strike="noStrike" kern="1200" cap="none" spc="0" normalizeH="0" baseline="0" noProof="0" dirty="0">
                <a:ln>
                  <a:noFill/>
                </a:ln>
                <a:solidFill>
                  <a:prstClr val="black"/>
                </a:solidFill>
                <a:effectLst/>
                <a:uLnTx/>
                <a:uFillTx/>
                <a:latin typeface="Arial MT"/>
                <a:ea typeface="+mn-ea"/>
              </a:rPr>
              <a:t>rights</a:t>
            </a:r>
            <a:r>
              <a:rPr kumimoji="0" sz="800" b="0" i="0" u="none" strike="noStrike" kern="1200" cap="none" spc="-5" normalizeH="0" baseline="0" noProof="0" dirty="0">
                <a:ln>
                  <a:noFill/>
                </a:ln>
                <a:solidFill>
                  <a:prstClr val="black"/>
                </a:solidFill>
                <a:effectLst/>
                <a:uLnTx/>
                <a:uFillTx/>
                <a:latin typeface="Arial MT"/>
                <a:ea typeface="+mn-ea"/>
              </a:rPr>
              <a:t> </a:t>
            </a:r>
            <a:r>
              <a:rPr kumimoji="0" sz="800" b="0" i="0" u="none" strike="noStrike" kern="1200" cap="none" spc="0" normalizeH="0" baseline="0" noProof="0" dirty="0">
                <a:ln>
                  <a:noFill/>
                </a:ln>
                <a:solidFill>
                  <a:prstClr val="black"/>
                </a:solidFill>
                <a:effectLst/>
                <a:uLnTx/>
                <a:uFillTx/>
                <a:latin typeface="Arial MT"/>
                <a:ea typeface="+mn-ea"/>
              </a:rPr>
              <a:t>reserved.</a:t>
            </a: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59347" y="828333"/>
            <a:ext cx="2630805" cy="391160"/>
          </a:xfrm>
          <a:prstGeom prst="rect">
            <a:avLst/>
          </a:prstGeom>
        </p:spPr>
        <p:txBody>
          <a:bodyPr vert="horz" wrap="square" lIns="0" tIns="12700" rIns="0" bIns="0" rtlCol="0">
            <a:spAutoFit/>
          </a:bodyPr>
          <a:lstStyle/>
          <a:p>
            <a:pPr marL="12700">
              <a:lnSpc>
                <a:spcPct val="100000"/>
              </a:lnSpc>
              <a:spcBef>
                <a:spcPts val="100"/>
              </a:spcBef>
            </a:pPr>
            <a:r>
              <a:rPr spc="-5" dirty="0"/>
              <a:t>String</a:t>
            </a:r>
            <a:r>
              <a:rPr spc="-95" dirty="0"/>
              <a:t> </a:t>
            </a:r>
            <a:r>
              <a:rPr dirty="0"/>
              <a:t>Manipulation</a:t>
            </a:r>
          </a:p>
        </p:txBody>
      </p:sp>
      <p:sp>
        <p:nvSpPr>
          <p:cNvPr id="6" name="object 6"/>
          <p:cNvSpPr txBox="1">
            <a:spLocks noGrp="1"/>
          </p:cNvSpPr>
          <p:nvPr>
            <p:ph type="ftr" sz="quarter" idx="5"/>
          </p:nvPr>
        </p:nvSpPr>
        <p:spPr>
          <a:prstGeom prst="rect">
            <a:avLst/>
          </a:prstGeom>
        </p:spPr>
        <p:txBody>
          <a:bodyPr vert="horz" wrap="square" lIns="0" tIns="3175" rIns="0" bIns="0" rtlCol="0">
            <a:spAutoFit/>
          </a:bodyPr>
          <a:lstStyle/>
          <a:p>
            <a:pPr marL="12700" marR="0" lvl="0" indent="0" algn="l" defTabSz="914400" rtl="0" eaLnBrk="1" fontAlgn="auto" latinLnBrk="0" hangingPunct="1">
              <a:lnSpc>
                <a:spcPct val="100000"/>
              </a:lnSpc>
              <a:spcBef>
                <a:spcPts val="25"/>
              </a:spcBef>
              <a:spcAft>
                <a:spcPts val="0"/>
              </a:spcAft>
              <a:buClrTx/>
              <a:buSzTx/>
              <a:buFontTx/>
              <a:buNone/>
              <a:tabLst/>
              <a:defRPr/>
            </a:pPr>
            <a:r>
              <a:rPr kumimoji="0" sz="800" b="0" i="0" u="none" strike="noStrike" kern="1200" cap="none" spc="0" normalizeH="0" baseline="0" noProof="0" dirty="0">
                <a:ln>
                  <a:noFill/>
                </a:ln>
                <a:solidFill>
                  <a:prstClr val="black"/>
                </a:solidFill>
                <a:effectLst/>
                <a:uLnTx/>
                <a:uFillTx/>
                <a:latin typeface="Arial MT"/>
                <a:ea typeface="+mn-ea"/>
              </a:rPr>
              <a:t>©</a:t>
            </a:r>
            <a:r>
              <a:rPr kumimoji="0" sz="800" b="0" i="0" u="none" strike="noStrike" kern="1200" cap="none" spc="-5" normalizeH="0" baseline="0" noProof="0" dirty="0">
                <a:ln>
                  <a:noFill/>
                </a:ln>
                <a:solidFill>
                  <a:prstClr val="black"/>
                </a:solidFill>
                <a:effectLst/>
                <a:uLnTx/>
                <a:uFillTx/>
                <a:latin typeface="Arial MT"/>
                <a:ea typeface="+mn-ea"/>
              </a:rPr>
              <a:t> Edune</a:t>
            </a:r>
            <a:r>
              <a:rPr kumimoji="0" sz="800" b="0" i="0" u="none" strike="noStrike" kern="1200" cap="none" spc="0" normalizeH="0" baseline="0" noProof="0" dirty="0">
                <a:ln>
                  <a:noFill/>
                </a:ln>
                <a:solidFill>
                  <a:prstClr val="black"/>
                </a:solidFill>
                <a:effectLst/>
                <a:uLnTx/>
                <a:uFillTx/>
                <a:latin typeface="Arial MT"/>
                <a:ea typeface="+mn-ea"/>
              </a:rPr>
              <a:t>t</a:t>
            </a:r>
            <a:r>
              <a:rPr kumimoji="0" sz="800" b="0" i="0" u="none" strike="noStrike" kern="1200" cap="none" spc="-5" normalizeH="0" baseline="0" noProof="0" dirty="0">
                <a:ln>
                  <a:noFill/>
                </a:ln>
                <a:solidFill>
                  <a:prstClr val="black"/>
                </a:solidFill>
                <a:effectLst/>
                <a:uLnTx/>
                <a:uFillTx/>
                <a:latin typeface="Arial MT"/>
                <a:ea typeface="+mn-ea"/>
              </a:rPr>
              <a:t> Foundation</a:t>
            </a:r>
            <a:r>
              <a:rPr kumimoji="0" sz="800" b="0" i="0" u="none" strike="noStrike" kern="1200" cap="none" spc="0" normalizeH="0" baseline="0" noProof="0" dirty="0">
                <a:ln>
                  <a:noFill/>
                </a:ln>
                <a:solidFill>
                  <a:prstClr val="black"/>
                </a:solidFill>
                <a:effectLst/>
                <a:uLnTx/>
                <a:uFillTx/>
                <a:latin typeface="Arial MT"/>
                <a:ea typeface="+mn-ea"/>
              </a:rPr>
              <a:t>.</a:t>
            </a:r>
            <a:r>
              <a:rPr kumimoji="0" sz="800" b="0" i="0" u="none" strike="noStrike" kern="1200" cap="none" spc="-50" normalizeH="0" baseline="0" noProof="0" dirty="0">
                <a:ln>
                  <a:noFill/>
                </a:ln>
                <a:solidFill>
                  <a:prstClr val="black"/>
                </a:solidFill>
                <a:effectLst/>
                <a:uLnTx/>
                <a:uFillTx/>
                <a:latin typeface="Arial MT"/>
                <a:ea typeface="+mn-ea"/>
              </a:rPr>
              <a:t> </a:t>
            </a:r>
            <a:r>
              <a:rPr kumimoji="0" sz="800" b="0" i="0" u="none" strike="noStrike" kern="1200" cap="none" spc="-5" normalizeH="0" baseline="0" noProof="0" dirty="0">
                <a:ln>
                  <a:noFill/>
                </a:ln>
                <a:solidFill>
                  <a:prstClr val="black"/>
                </a:solidFill>
                <a:effectLst/>
                <a:uLnTx/>
                <a:uFillTx/>
                <a:latin typeface="Arial MT"/>
                <a:ea typeface="+mn-ea"/>
              </a:rPr>
              <a:t>Al</a:t>
            </a:r>
            <a:r>
              <a:rPr kumimoji="0" sz="800" b="0" i="0" u="none" strike="noStrike" kern="1200" cap="none" spc="0" normalizeH="0" baseline="0" noProof="0" dirty="0">
                <a:ln>
                  <a:noFill/>
                </a:ln>
                <a:solidFill>
                  <a:prstClr val="black"/>
                </a:solidFill>
                <a:effectLst/>
                <a:uLnTx/>
                <a:uFillTx/>
                <a:latin typeface="Arial MT"/>
                <a:ea typeface="+mn-ea"/>
              </a:rPr>
              <a:t>l</a:t>
            </a:r>
            <a:r>
              <a:rPr kumimoji="0" sz="800" b="0" i="0" u="none" strike="noStrike" kern="1200" cap="none" spc="-5" normalizeH="0" baseline="0" noProof="0" dirty="0">
                <a:ln>
                  <a:noFill/>
                </a:ln>
                <a:solidFill>
                  <a:prstClr val="black"/>
                </a:solidFill>
                <a:effectLst/>
                <a:uLnTx/>
                <a:uFillTx/>
                <a:latin typeface="Arial MT"/>
                <a:ea typeface="+mn-ea"/>
              </a:rPr>
              <a:t> </a:t>
            </a:r>
            <a:r>
              <a:rPr kumimoji="0" sz="800" b="0" i="0" u="none" strike="noStrike" kern="1200" cap="none" spc="0" normalizeH="0" baseline="0" noProof="0" dirty="0">
                <a:ln>
                  <a:noFill/>
                </a:ln>
                <a:solidFill>
                  <a:prstClr val="black"/>
                </a:solidFill>
                <a:effectLst/>
                <a:uLnTx/>
                <a:uFillTx/>
                <a:latin typeface="Arial MT"/>
                <a:ea typeface="+mn-ea"/>
              </a:rPr>
              <a:t>rights</a:t>
            </a:r>
            <a:r>
              <a:rPr kumimoji="0" sz="800" b="0" i="0" u="none" strike="noStrike" kern="1200" cap="none" spc="-5" normalizeH="0" baseline="0" noProof="0" dirty="0">
                <a:ln>
                  <a:noFill/>
                </a:ln>
                <a:solidFill>
                  <a:prstClr val="black"/>
                </a:solidFill>
                <a:effectLst/>
                <a:uLnTx/>
                <a:uFillTx/>
                <a:latin typeface="Arial MT"/>
                <a:ea typeface="+mn-ea"/>
              </a:rPr>
              <a:t> </a:t>
            </a:r>
            <a:r>
              <a:rPr kumimoji="0" sz="800" b="0" i="0" u="none" strike="noStrike" kern="1200" cap="none" spc="0" normalizeH="0" baseline="0" noProof="0" dirty="0">
                <a:ln>
                  <a:noFill/>
                </a:ln>
                <a:solidFill>
                  <a:prstClr val="black"/>
                </a:solidFill>
                <a:effectLst/>
                <a:uLnTx/>
                <a:uFillTx/>
                <a:latin typeface="Arial MT"/>
                <a:ea typeface="+mn-ea"/>
              </a:rPr>
              <a:t>reserved.</a:t>
            </a:r>
          </a:p>
        </p:txBody>
      </p:sp>
      <p:sp>
        <p:nvSpPr>
          <p:cNvPr id="3" name="object 3"/>
          <p:cNvSpPr txBox="1"/>
          <p:nvPr/>
        </p:nvSpPr>
        <p:spPr>
          <a:xfrm>
            <a:off x="1114110" y="1728118"/>
            <a:ext cx="2431415" cy="29972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800" b="0" i="0" u="none" strike="noStrike" kern="1200" cap="none" spc="-5" normalizeH="0" baseline="0" noProof="0" dirty="0">
                <a:ln>
                  <a:noFill/>
                </a:ln>
                <a:solidFill>
                  <a:srgbClr val="595959"/>
                </a:solidFill>
                <a:effectLst/>
                <a:uLnTx/>
                <a:uFillTx/>
                <a:latin typeface="Arial MT"/>
                <a:ea typeface="+mn-ea"/>
                <a:cs typeface="Arial MT"/>
              </a:rPr>
              <a:t>Built-in</a:t>
            </a:r>
            <a:r>
              <a:rPr kumimoji="0" sz="1800" b="0" i="0" u="none" strike="noStrike" kern="1200" cap="none" spc="-50" normalizeH="0" baseline="0" noProof="0" dirty="0">
                <a:ln>
                  <a:noFill/>
                </a:ln>
                <a:solidFill>
                  <a:srgbClr val="595959"/>
                </a:solidFill>
                <a:effectLst/>
                <a:uLnTx/>
                <a:uFillTx/>
                <a:latin typeface="Arial MT"/>
                <a:ea typeface="+mn-ea"/>
                <a:cs typeface="Arial MT"/>
              </a:rPr>
              <a:t> </a:t>
            </a:r>
            <a:r>
              <a:rPr kumimoji="0" sz="1800" b="0" i="0" u="none" strike="noStrike" kern="1200" cap="none" spc="-5" normalizeH="0" baseline="0" noProof="0" dirty="0">
                <a:ln>
                  <a:noFill/>
                </a:ln>
                <a:solidFill>
                  <a:srgbClr val="595959"/>
                </a:solidFill>
                <a:effectLst/>
                <a:uLnTx/>
                <a:uFillTx/>
                <a:latin typeface="Arial MT"/>
                <a:ea typeface="+mn-ea"/>
                <a:cs typeface="Arial MT"/>
              </a:rPr>
              <a:t>String</a:t>
            </a:r>
            <a:r>
              <a:rPr kumimoji="0" sz="1800" b="0" i="0" u="none" strike="noStrike" kern="1200" cap="none" spc="-50" normalizeH="0" baseline="0" noProof="0" dirty="0">
                <a:ln>
                  <a:noFill/>
                </a:ln>
                <a:solidFill>
                  <a:srgbClr val="595959"/>
                </a:solidFill>
                <a:effectLst/>
                <a:uLnTx/>
                <a:uFillTx/>
                <a:latin typeface="Arial MT"/>
                <a:ea typeface="+mn-ea"/>
                <a:cs typeface="Arial MT"/>
              </a:rPr>
              <a:t> </a:t>
            </a:r>
            <a:r>
              <a:rPr kumimoji="0" sz="1800" b="0" i="0" u="none" strike="noStrike" kern="1200" cap="none" spc="-5" normalizeH="0" baseline="0" noProof="0" dirty="0">
                <a:ln>
                  <a:noFill/>
                </a:ln>
                <a:solidFill>
                  <a:srgbClr val="595959"/>
                </a:solidFill>
                <a:effectLst/>
                <a:uLnTx/>
                <a:uFillTx/>
                <a:latin typeface="Arial MT"/>
                <a:ea typeface="+mn-ea"/>
                <a:cs typeface="Arial MT"/>
              </a:rPr>
              <a:t>Functions</a:t>
            </a:r>
            <a:endParaRPr kumimoji="0" sz="1800" b="0" i="0" u="none" strike="noStrike" kern="1200" cap="none" spc="0" normalizeH="0" baseline="0" noProof="0">
              <a:ln>
                <a:noFill/>
              </a:ln>
              <a:solidFill>
                <a:prstClr val="black"/>
              </a:solidFill>
              <a:effectLst/>
              <a:uLnTx/>
              <a:uFillTx/>
              <a:latin typeface="Arial MT"/>
              <a:ea typeface="+mn-ea"/>
              <a:cs typeface="Arial MT"/>
            </a:endParaRPr>
          </a:p>
        </p:txBody>
      </p:sp>
      <p:sp>
        <p:nvSpPr>
          <p:cNvPr id="4" name="object 4"/>
          <p:cNvSpPr txBox="1"/>
          <p:nvPr/>
        </p:nvSpPr>
        <p:spPr>
          <a:xfrm>
            <a:off x="656568" y="2989273"/>
            <a:ext cx="2616835" cy="1511300"/>
          </a:xfrm>
          <a:prstGeom prst="rect">
            <a:avLst/>
          </a:prstGeom>
        </p:spPr>
        <p:txBody>
          <a:bodyPr vert="horz" wrap="square" lIns="0" tIns="46990" rIns="0" bIns="0" rtlCol="0">
            <a:spAutoFit/>
          </a:bodyPr>
          <a:lstStyle/>
          <a:p>
            <a:pPr marL="348615" marR="0" lvl="0" indent="-336550" algn="l" defTabSz="914400" rtl="0" eaLnBrk="1" fontAlgn="auto" latinLnBrk="0" hangingPunct="1">
              <a:lnSpc>
                <a:spcPct val="100000"/>
              </a:lnSpc>
              <a:spcBef>
                <a:spcPts val="370"/>
              </a:spcBef>
              <a:spcAft>
                <a:spcPts val="0"/>
              </a:spcAft>
              <a:buClrTx/>
              <a:buSzTx/>
              <a:buFontTx/>
              <a:buChar char="●"/>
              <a:tabLst>
                <a:tab pos="347980" algn="l"/>
                <a:tab pos="349250" algn="l"/>
              </a:tabLst>
              <a:defRPr/>
            </a:pPr>
            <a:r>
              <a:rPr kumimoji="0" sz="1400" b="0" i="0" u="none" strike="noStrike" kern="1200" cap="none" spc="-5" normalizeH="0" baseline="0" noProof="0" dirty="0">
                <a:ln>
                  <a:noFill/>
                </a:ln>
                <a:solidFill>
                  <a:prstClr val="black"/>
                </a:solidFill>
                <a:effectLst/>
                <a:uLnTx/>
                <a:uFillTx/>
                <a:latin typeface="Arial MT"/>
                <a:ea typeface="+mn-ea"/>
                <a:cs typeface="Arial MT"/>
              </a:rPr>
              <a:t>Conversion</a:t>
            </a:r>
            <a:r>
              <a:rPr kumimoji="0" sz="1400" b="0" i="0" u="none" strike="noStrike" kern="1200" cap="none" spc="-5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Functions</a:t>
            </a:r>
            <a:endParaRPr kumimoji="0" sz="1400" b="0" i="0" u="none" strike="noStrike" kern="1200" cap="none" spc="0" normalizeH="0" baseline="0" noProof="0">
              <a:ln>
                <a:noFill/>
              </a:ln>
              <a:solidFill>
                <a:prstClr val="black"/>
              </a:solidFill>
              <a:effectLst/>
              <a:uLnTx/>
              <a:uFillTx/>
              <a:latin typeface="Arial MT"/>
              <a:ea typeface="+mn-ea"/>
              <a:cs typeface="Arial MT"/>
            </a:endParaRPr>
          </a:p>
          <a:p>
            <a:pPr marL="348615" marR="0" lvl="0" indent="-336550" algn="l" defTabSz="914400" rtl="0" eaLnBrk="1" fontAlgn="auto" latinLnBrk="0" hangingPunct="1">
              <a:lnSpc>
                <a:spcPct val="100000"/>
              </a:lnSpc>
              <a:spcBef>
                <a:spcPts val="270"/>
              </a:spcBef>
              <a:spcAft>
                <a:spcPts val="0"/>
              </a:spcAft>
              <a:buClrTx/>
              <a:buSzTx/>
              <a:buFontTx/>
              <a:buChar char="●"/>
              <a:tabLst>
                <a:tab pos="347980" algn="l"/>
                <a:tab pos="349250" algn="l"/>
              </a:tabLst>
              <a:defRPr/>
            </a:pPr>
            <a:r>
              <a:rPr kumimoji="0" sz="1400" b="0" i="0" u="none" strike="noStrike" kern="1200" cap="none" spc="-5" normalizeH="0" baseline="0" noProof="0" dirty="0">
                <a:ln>
                  <a:noFill/>
                </a:ln>
                <a:solidFill>
                  <a:prstClr val="black"/>
                </a:solidFill>
                <a:effectLst/>
                <a:uLnTx/>
                <a:uFillTx/>
                <a:latin typeface="Arial MT"/>
                <a:ea typeface="+mn-ea"/>
                <a:cs typeface="Arial MT"/>
              </a:rPr>
              <a:t>Comparison</a:t>
            </a:r>
            <a:r>
              <a:rPr kumimoji="0" sz="1400" b="0" i="0" u="none" strike="noStrike" kern="1200" cap="none" spc="-5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Functions</a:t>
            </a:r>
            <a:endParaRPr kumimoji="0" sz="1400" b="0" i="0" u="none" strike="noStrike" kern="1200" cap="none" spc="0" normalizeH="0" baseline="0" noProof="0">
              <a:ln>
                <a:noFill/>
              </a:ln>
              <a:solidFill>
                <a:prstClr val="black"/>
              </a:solidFill>
              <a:effectLst/>
              <a:uLnTx/>
              <a:uFillTx/>
              <a:latin typeface="Arial MT"/>
              <a:ea typeface="+mn-ea"/>
              <a:cs typeface="Arial MT"/>
            </a:endParaRPr>
          </a:p>
          <a:p>
            <a:pPr marL="348615" marR="0" lvl="0" indent="-336550" algn="l" defTabSz="914400" rtl="0" eaLnBrk="1" fontAlgn="auto" latinLnBrk="0" hangingPunct="1">
              <a:lnSpc>
                <a:spcPct val="100000"/>
              </a:lnSpc>
              <a:spcBef>
                <a:spcPts val="270"/>
              </a:spcBef>
              <a:spcAft>
                <a:spcPts val="0"/>
              </a:spcAft>
              <a:buClrTx/>
              <a:buSzTx/>
              <a:buFontTx/>
              <a:buChar char="●"/>
              <a:tabLst>
                <a:tab pos="347980" algn="l"/>
                <a:tab pos="349250" algn="l"/>
              </a:tabLst>
              <a:defRPr/>
            </a:pPr>
            <a:r>
              <a:rPr kumimoji="0" sz="1400" b="0" i="0" u="none" strike="noStrike" kern="1200" cap="none" spc="-5" normalizeH="0" baseline="0" noProof="0" dirty="0">
                <a:ln>
                  <a:noFill/>
                </a:ln>
                <a:solidFill>
                  <a:prstClr val="black"/>
                </a:solidFill>
                <a:effectLst/>
                <a:uLnTx/>
                <a:uFillTx/>
                <a:latin typeface="Arial MT"/>
                <a:ea typeface="+mn-ea"/>
                <a:cs typeface="Arial MT"/>
              </a:rPr>
              <a:t>Padding</a:t>
            </a:r>
            <a:r>
              <a:rPr kumimoji="0" sz="1400" b="0" i="0" u="none" strike="noStrike" kern="1200" cap="none" spc="-5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Functions</a:t>
            </a:r>
            <a:endParaRPr kumimoji="0" sz="1400" b="0" i="0" u="none" strike="noStrike" kern="1200" cap="none" spc="0" normalizeH="0" baseline="0" noProof="0">
              <a:ln>
                <a:noFill/>
              </a:ln>
              <a:solidFill>
                <a:prstClr val="black"/>
              </a:solidFill>
              <a:effectLst/>
              <a:uLnTx/>
              <a:uFillTx/>
              <a:latin typeface="Arial MT"/>
              <a:ea typeface="+mn-ea"/>
              <a:cs typeface="Arial MT"/>
            </a:endParaRPr>
          </a:p>
          <a:p>
            <a:pPr marL="348615" marR="0" lvl="0" indent="-336550" algn="l" defTabSz="914400" rtl="0" eaLnBrk="1" fontAlgn="auto" latinLnBrk="0" hangingPunct="1">
              <a:lnSpc>
                <a:spcPct val="100000"/>
              </a:lnSpc>
              <a:spcBef>
                <a:spcPts val="270"/>
              </a:spcBef>
              <a:spcAft>
                <a:spcPts val="0"/>
              </a:spcAft>
              <a:buClrTx/>
              <a:buSzTx/>
              <a:buFontTx/>
              <a:buChar char="●"/>
              <a:tabLst>
                <a:tab pos="347980" algn="l"/>
                <a:tab pos="349250" algn="l"/>
              </a:tabLst>
              <a:defRPr/>
            </a:pPr>
            <a:r>
              <a:rPr kumimoji="0" sz="1400" b="0" i="0" u="none" strike="noStrike" kern="1200" cap="none" spc="-5" normalizeH="0" baseline="0" noProof="0" dirty="0">
                <a:ln>
                  <a:noFill/>
                </a:ln>
                <a:solidFill>
                  <a:prstClr val="black"/>
                </a:solidFill>
                <a:effectLst/>
                <a:uLnTx/>
                <a:uFillTx/>
                <a:latin typeface="Arial MT"/>
                <a:ea typeface="+mn-ea"/>
                <a:cs typeface="Arial MT"/>
              </a:rPr>
              <a:t>Search</a:t>
            </a:r>
            <a:r>
              <a:rPr kumimoji="0" sz="1400" b="0" i="0" u="none" strike="noStrike" kern="1200" cap="none" spc="-5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Functions</a:t>
            </a:r>
            <a:endParaRPr kumimoji="0" sz="1400" b="0" i="0" u="none" strike="noStrike" kern="1200" cap="none" spc="0" normalizeH="0" baseline="0" noProof="0">
              <a:ln>
                <a:noFill/>
              </a:ln>
              <a:solidFill>
                <a:prstClr val="black"/>
              </a:solidFill>
              <a:effectLst/>
              <a:uLnTx/>
              <a:uFillTx/>
              <a:latin typeface="Arial MT"/>
              <a:ea typeface="+mn-ea"/>
              <a:cs typeface="Arial MT"/>
            </a:endParaRPr>
          </a:p>
          <a:p>
            <a:pPr marL="348615" marR="0" lvl="0" indent="-336550" algn="l" defTabSz="914400" rtl="0" eaLnBrk="1" fontAlgn="auto" latinLnBrk="0" hangingPunct="1">
              <a:lnSpc>
                <a:spcPct val="100000"/>
              </a:lnSpc>
              <a:spcBef>
                <a:spcPts val="270"/>
              </a:spcBef>
              <a:spcAft>
                <a:spcPts val="0"/>
              </a:spcAft>
              <a:buClrTx/>
              <a:buSzTx/>
              <a:buFontTx/>
              <a:buChar char="●"/>
              <a:tabLst>
                <a:tab pos="347980" algn="l"/>
                <a:tab pos="349250" algn="l"/>
              </a:tabLst>
              <a:defRPr/>
            </a:pPr>
            <a:r>
              <a:rPr kumimoji="0" sz="1400" b="0" i="0" u="none" strike="noStrike" kern="1200" cap="none" spc="-5" normalizeH="0" baseline="0" noProof="0" dirty="0">
                <a:ln>
                  <a:noFill/>
                </a:ln>
                <a:solidFill>
                  <a:prstClr val="black"/>
                </a:solidFill>
                <a:effectLst/>
                <a:uLnTx/>
                <a:uFillTx/>
                <a:latin typeface="Arial MT"/>
                <a:ea typeface="+mn-ea"/>
                <a:cs typeface="Arial MT"/>
              </a:rPr>
              <a:t>String</a:t>
            </a:r>
            <a:r>
              <a:rPr kumimoji="0" sz="1400" b="0" i="0" u="none" strike="noStrike" kern="1200" cap="none" spc="-4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Substitution</a:t>
            </a:r>
            <a:r>
              <a:rPr kumimoji="0" sz="1400" b="0" i="0" u="none" strike="noStrike" kern="1200" cap="none" spc="-4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Functions</a:t>
            </a:r>
            <a:endParaRPr kumimoji="0" sz="1400" b="0" i="0" u="none" strike="noStrike" kern="1200" cap="none" spc="0" normalizeH="0" baseline="0" noProof="0">
              <a:ln>
                <a:noFill/>
              </a:ln>
              <a:solidFill>
                <a:prstClr val="black"/>
              </a:solidFill>
              <a:effectLst/>
              <a:uLnTx/>
              <a:uFillTx/>
              <a:latin typeface="Arial MT"/>
              <a:ea typeface="+mn-ea"/>
              <a:cs typeface="Arial MT"/>
            </a:endParaRPr>
          </a:p>
          <a:p>
            <a:pPr marL="348615" marR="0" lvl="0" indent="-336550" algn="l" defTabSz="914400" rtl="0" eaLnBrk="1" fontAlgn="auto" latinLnBrk="0" hangingPunct="1">
              <a:lnSpc>
                <a:spcPct val="100000"/>
              </a:lnSpc>
              <a:spcBef>
                <a:spcPts val="270"/>
              </a:spcBef>
              <a:spcAft>
                <a:spcPts val="0"/>
              </a:spcAft>
              <a:buClrTx/>
              <a:buSzTx/>
              <a:buFontTx/>
              <a:buChar char="●"/>
              <a:tabLst>
                <a:tab pos="347980" algn="l"/>
                <a:tab pos="349250" algn="l"/>
              </a:tabLst>
              <a:defRPr/>
            </a:pPr>
            <a:r>
              <a:rPr kumimoji="0" sz="1400" b="0" i="0" u="none" strike="noStrike" kern="1200" cap="none" spc="0" normalizeH="0" baseline="0" noProof="0" dirty="0">
                <a:ln>
                  <a:noFill/>
                </a:ln>
                <a:solidFill>
                  <a:prstClr val="black"/>
                </a:solidFill>
                <a:effectLst/>
                <a:uLnTx/>
                <a:uFillTx/>
                <a:latin typeface="Arial MT"/>
                <a:ea typeface="+mn-ea"/>
                <a:cs typeface="Arial MT"/>
              </a:rPr>
              <a:t>Misc</a:t>
            </a:r>
            <a:r>
              <a:rPr kumimoji="0" sz="1400" b="0" i="0" u="none" strike="noStrike" kern="1200" cap="none" spc="-3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String</a:t>
            </a:r>
            <a:r>
              <a:rPr kumimoji="0" sz="1400" b="0" i="0" u="none" strike="noStrike" kern="1200" cap="none" spc="-3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Functions</a:t>
            </a:r>
            <a:endParaRPr kumimoji="0" sz="1400" b="0" i="0" u="none" strike="noStrike" kern="1200" cap="none" spc="0" normalizeH="0" baseline="0" noProof="0">
              <a:ln>
                <a:noFill/>
              </a:ln>
              <a:solidFill>
                <a:prstClr val="black"/>
              </a:solidFill>
              <a:effectLst/>
              <a:uLnTx/>
              <a:uFillTx/>
              <a:latin typeface="Arial MT"/>
              <a:ea typeface="+mn-ea"/>
              <a:cs typeface="Arial MT"/>
            </a:endParaRPr>
          </a:p>
        </p:txBody>
      </p:sp>
      <p:sp>
        <p:nvSpPr>
          <p:cNvPr id="5" name="object 5"/>
          <p:cNvSpPr txBox="1"/>
          <p:nvPr/>
        </p:nvSpPr>
        <p:spPr>
          <a:xfrm>
            <a:off x="4664403" y="2278495"/>
            <a:ext cx="4159250" cy="657860"/>
          </a:xfrm>
          <a:prstGeom prst="rect">
            <a:avLst/>
          </a:prstGeom>
        </p:spPr>
        <p:txBody>
          <a:bodyPr vert="horz" wrap="square" lIns="0" tIns="12700" rIns="0" bIns="0" rtlCol="0">
            <a:spAutoFit/>
          </a:bodyPr>
          <a:lstStyle/>
          <a:p>
            <a:pPr marL="0" marR="0" lvl="0" indent="0" algn="ctr" defTabSz="914400" rtl="0" eaLnBrk="1" fontAlgn="auto" latinLnBrk="0" hangingPunct="1">
              <a:lnSpc>
                <a:spcPct val="100000"/>
              </a:lnSpc>
              <a:spcBef>
                <a:spcPts val="100"/>
              </a:spcBef>
              <a:spcAft>
                <a:spcPts val="0"/>
              </a:spcAft>
              <a:buClrTx/>
              <a:buSzTx/>
              <a:buFontTx/>
              <a:buNone/>
              <a:tabLst/>
              <a:defRPr/>
            </a:pPr>
            <a:r>
              <a:rPr kumimoji="0" sz="1400" b="0" i="0" u="none" strike="noStrike" kern="1200" cap="none" spc="-5" normalizeH="0" baseline="0" noProof="0" dirty="0">
                <a:ln>
                  <a:noFill/>
                </a:ln>
                <a:solidFill>
                  <a:prstClr val="black"/>
                </a:solidFill>
                <a:effectLst/>
                <a:uLnTx/>
                <a:uFillTx/>
                <a:latin typeface="Arial MT"/>
                <a:ea typeface="+mn-ea"/>
                <a:cs typeface="Arial MT"/>
              </a:rPr>
              <a:t>For</a:t>
            </a:r>
            <a:r>
              <a:rPr kumimoji="0" sz="1400" b="0" i="0" u="none" strike="noStrike" kern="1200" cap="none" spc="-15"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more</a:t>
            </a:r>
            <a:r>
              <a:rPr kumimoji="0" sz="1400" b="0" i="0" u="none" strike="noStrike" kern="1200" cap="none" spc="-1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information</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and</a:t>
            </a:r>
            <a:r>
              <a:rPr kumimoji="0" sz="1400" b="0" i="0" u="none" strike="noStrike" kern="1200" cap="none" spc="-1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all</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functions</a:t>
            </a:r>
            <a:r>
              <a:rPr kumimoji="0" sz="1400" b="0" i="0" u="none" strike="noStrike" kern="1200" cap="none" spc="-15"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check</a:t>
            </a:r>
            <a:r>
              <a:rPr kumimoji="0" sz="1400" b="0" i="0" u="none" strike="noStrike" kern="1200" cap="none" spc="-1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this</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link</a:t>
            </a:r>
            <a:endParaRPr kumimoji="0" sz="1400" b="0" i="0" u="none" strike="noStrike" kern="1200" cap="none" spc="0" normalizeH="0" baseline="0" noProof="0">
              <a:ln>
                <a:noFill/>
              </a:ln>
              <a:solidFill>
                <a:prstClr val="black"/>
              </a:solidFill>
              <a:effectLst/>
              <a:uLnTx/>
              <a:uFillTx/>
              <a:latin typeface="Arial MT"/>
              <a:ea typeface="+mn-ea"/>
              <a:cs typeface="Arial MT"/>
            </a:endParaRPr>
          </a:p>
          <a:p>
            <a:pPr marL="0" marR="0" lvl="0" indent="0" algn="l" defTabSz="914400" rtl="0" eaLnBrk="1" fontAlgn="auto" latinLnBrk="0" hangingPunct="1">
              <a:lnSpc>
                <a:spcPct val="100000"/>
              </a:lnSpc>
              <a:spcBef>
                <a:spcPts val="10"/>
              </a:spcBef>
              <a:spcAft>
                <a:spcPts val="0"/>
              </a:spcAft>
              <a:buClrTx/>
              <a:buSzTx/>
              <a:buFontTx/>
              <a:buNone/>
              <a:tabLst/>
              <a:defRPr/>
            </a:pPr>
            <a:endParaRPr kumimoji="0" sz="1400" b="0" i="0" u="none" strike="noStrike" kern="1200" cap="none" spc="0" normalizeH="0" baseline="0" noProof="0">
              <a:ln>
                <a:noFill/>
              </a:ln>
              <a:solidFill>
                <a:prstClr val="black"/>
              </a:solidFill>
              <a:effectLst/>
              <a:uLnTx/>
              <a:uFillTx/>
              <a:latin typeface="Arial MT"/>
              <a:ea typeface="+mn-ea"/>
              <a:cs typeface="Arial MT"/>
            </a:endParaRPr>
          </a:p>
          <a:p>
            <a:pPr marL="47625" marR="0" lvl="0" indent="0" algn="ctr" defTabSz="914400" rtl="0" eaLnBrk="1" fontAlgn="auto" latinLnBrk="0" hangingPunct="1">
              <a:lnSpc>
                <a:spcPct val="100000"/>
              </a:lnSpc>
              <a:spcBef>
                <a:spcPts val="0"/>
              </a:spcBef>
              <a:spcAft>
                <a:spcPts val="0"/>
              </a:spcAft>
              <a:buClrTx/>
              <a:buSzTx/>
              <a:buFontTx/>
              <a:buNone/>
              <a:tabLst/>
              <a:defRPr/>
            </a:pPr>
            <a:r>
              <a:rPr kumimoji="0" sz="1400" b="0" i="0" u="heavy" strike="noStrike" kern="1200" cap="none" spc="-5" normalizeH="0" baseline="0" noProof="0" dirty="0">
                <a:ln>
                  <a:noFill/>
                </a:ln>
                <a:solidFill>
                  <a:prstClr val="black"/>
                </a:solidFill>
                <a:effectLst/>
                <a:uLnTx/>
                <a:uFill>
                  <a:solidFill>
                    <a:srgbClr val="000000"/>
                  </a:solidFill>
                </a:uFill>
                <a:latin typeface="Arial MT"/>
                <a:ea typeface="+mn-ea"/>
                <a:cs typeface="Arial MT"/>
                <a:hlinkClick r:id="rId2"/>
              </a:rPr>
              <a:t>https://docs.python.org/2/library/string.html</a:t>
            </a:r>
            <a:endParaRPr kumimoji="0" sz="1400" b="0" i="0" u="none" strike="noStrike" kern="1200" cap="none" spc="0" normalizeH="0" baseline="0" noProof="0">
              <a:ln>
                <a:noFill/>
              </a:ln>
              <a:solidFill>
                <a:prstClr val="black"/>
              </a:solidFill>
              <a:effectLst/>
              <a:uLnTx/>
              <a:uFillTx/>
              <a:latin typeface="Arial MT"/>
              <a:ea typeface="+mn-ea"/>
              <a:cs typeface="Arial MT"/>
            </a:endParaRP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59347" y="828333"/>
            <a:ext cx="2630805" cy="391160"/>
          </a:xfrm>
          <a:prstGeom prst="rect">
            <a:avLst/>
          </a:prstGeom>
        </p:spPr>
        <p:txBody>
          <a:bodyPr vert="horz" wrap="square" lIns="0" tIns="12700" rIns="0" bIns="0" rtlCol="0">
            <a:spAutoFit/>
          </a:bodyPr>
          <a:lstStyle/>
          <a:p>
            <a:pPr marL="12700">
              <a:lnSpc>
                <a:spcPct val="100000"/>
              </a:lnSpc>
              <a:spcBef>
                <a:spcPts val="100"/>
              </a:spcBef>
            </a:pPr>
            <a:r>
              <a:rPr spc="-5" dirty="0"/>
              <a:t>String</a:t>
            </a:r>
            <a:r>
              <a:rPr spc="-95" dirty="0"/>
              <a:t> </a:t>
            </a:r>
            <a:r>
              <a:rPr dirty="0"/>
              <a:t>Manipulation</a:t>
            </a:r>
          </a:p>
        </p:txBody>
      </p:sp>
      <p:sp>
        <p:nvSpPr>
          <p:cNvPr id="3" name="object 3"/>
          <p:cNvSpPr txBox="1"/>
          <p:nvPr/>
        </p:nvSpPr>
        <p:spPr>
          <a:xfrm>
            <a:off x="1266528" y="1728118"/>
            <a:ext cx="2131695" cy="29972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800" b="0" i="0" u="none" strike="noStrike" kern="1200" cap="none" spc="-5" normalizeH="0" baseline="0" noProof="0" dirty="0">
                <a:ln>
                  <a:noFill/>
                </a:ln>
                <a:solidFill>
                  <a:srgbClr val="595959"/>
                </a:solidFill>
                <a:effectLst/>
                <a:uLnTx/>
                <a:uFillTx/>
                <a:latin typeface="Arial MT"/>
                <a:ea typeface="+mn-ea"/>
                <a:cs typeface="Arial MT"/>
              </a:rPr>
              <a:t>Regular</a:t>
            </a:r>
            <a:r>
              <a:rPr kumimoji="0" sz="1800" b="0" i="0" u="none" strike="noStrike" kern="1200" cap="none" spc="-80" normalizeH="0" baseline="0" noProof="0" dirty="0">
                <a:ln>
                  <a:noFill/>
                </a:ln>
                <a:solidFill>
                  <a:srgbClr val="595959"/>
                </a:solidFill>
                <a:effectLst/>
                <a:uLnTx/>
                <a:uFillTx/>
                <a:latin typeface="Arial MT"/>
                <a:ea typeface="+mn-ea"/>
                <a:cs typeface="Arial MT"/>
              </a:rPr>
              <a:t> </a:t>
            </a:r>
            <a:r>
              <a:rPr kumimoji="0" sz="1800" b="0" i="0" u="none" strike="noStrike" kern="1200" cap="none" spc="-5" normalizeH="0" baseline="0" noProof="0" dirty="0">
                <a:ln>
                  <a:noFill/>
                </a:ln>
                <a:solidFill>
                  <a:srgbClr val="595959"/>
                </a:solidFill>
                <a:effectLst/>
                <a:uLnTx/>
                <a:uFillTx/>
                <a:latin typeface="Arial MT"/>
                <a:ea typeface="+mn-ea"/>
                <a:cs typeface="Arial MT"/>
              </a:rPr>
              <a:t>Expressions</a:t>
            </a:r>
            <a:endParaRPr kumimoji="0" sz="1800" b="0" i="0" u="none" strike="noStrike" kern="1200" cap="none" spc="0" normalizeH="0" baseline="0" noProof="0">
              <a:ln>
                <a:noFill/>
              </a:ln>
              <a:solidFill>
                <a:prstClr val="black"/>
              </a:solidFill>
              <a:effectLst/>
              <a:uLnTx/>
              <a:uFillTx/>
              <a:latin typeface="Arial MT"/>
              <a:ea typeface="+mn-ea"/>
              <a:cs typeface="Arial MT"/>
            </a:endParaRPr>
          </a:p>
        </p:txBody>
      </p:sp>
      <p:sp>
        <p:nvSpPr>
          <p:cNvPr id="4" name="object 4"/>
          <p:cNvSpPr txBox="1"/>
          <p:nvPr/>
        </p:nvSpPr>
        <p:spPr>
          <a:xfrm>
            <a:off x="656568" y="2741623"/>
            <a:ext cx="3531870" cy="2006600"/>
          </a:xfrm>
          <a:prstGeom prst="rect">
            <a:avLst/>
          </a:prstGeom>
        </p:spPr>
        <p:txBody>
          <a:bodyPr vert="horz" wrap="square" lIns="0" tIns="12700" rIns="0" bIns="0" rtlCol="0">
            <a:spAutoFit/>
          </a:bodyPr>
          <a:lstStyle/>
          <a:p>
            <a:pPr marL="348615" marR="255904" lvl="0" indent="-336550" algn="l" defTabSz="914400" rtl="0" eaLnBrk="1" fontAlgn="auto" latinLnBrk="0" hangingPunct="1">
              <a:lnSpc>
                <a:spcPct val="116100"/>
              </a:lnSpc>
              <a:spcBef>
                <a:spcPts val="100"/>
              </a:spcBef>
              <a:spcAft>
                <a:spcPts val="0"/>
              </a:spcAft>
              <a:buClrTx/>
              <a:buSzTx/>
              <a:buFontTx/>
              <a:buChar char="●"/>
              <a:tabLst>
                <a:tab pos="347980" algn="l"/>
                <a:tab pos="349250" algn="l"/>
              </a:tabLst>
              <a:defRPr/>
            </a:pPr>
            <a:r>
              <a:rPr kumimoji="0" sz="1400" b="0" i="0" u="none" strike="noStrike" kern="1200" cap="none" spc="0" normalizeH="0" baseline="0" noProof="0" dirty="0">
                <a:ln>
                  <a:noFill/>
                </a:ln>
                <a:solidFill>
                  <a:prstClr val="black"/>
                </a:solidFill>
                <a:effectLst/>
                <a:uLnTx/>
                <a:uFillTx/>
                <a:latin typeface="Arial MT"/>
                <a:ea typeface="+mn-ea"/>
                <a:cs typeface="Arial MT"/>
              </a:rPr>
              <a:t>A</a:t>
            </a:r>
            <a:r>
              <a:rPr kumimoji="0" sz="1400" b="0" i="0" u="none" strike="noStrike" kern="1200" cap="none" spc="-9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RegEx,</a:t>
            </a:r>
            <a:r>
              <a:rPr kumimoji="0" sz="1400" b="0" i="0" u="none" strike="noStrike" kern="1200" cap="none" spc="-2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or</a:t>
            </a:r>
            <a:r>
              <a:rPr kumimoji="0" sz="1400" b="0" i="0" u="none" strike="noStrike" kern="1200" cap="none" spc="-1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Regular</a:t>
            </a:r>
            <a:r>
              <a:rPr kumimoji="0" sz="1400" b="0" i="0" u="none" strike="noStrike" kern="1200" cap="none" spc="-2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Expression,</a:t>
            </a:r>
            <a:r>
              <a:rPr kumimoji="0" sz="1400" b="0" i="0" u="none" strike="noStrike" kern="1200" cap="none" spc="-1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is</a:t>
            </a:r>
            <a:r>
              <a:rPr kumimoji="0" sz="1400" b="0" i="0" u="none" strike="noStrike" kern="1200" cap="none" spc="-20"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a </a:t>
            </a:r>
            <a:r>
              <a:rPr kumimoji="0" sz="1400" b="0" i="0" u="none" strike="noStrike" kern="1200" cap="none" spc="-375"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sequence </a:t>
            </a:r>
            <a:r>
              <a:rPr kumimoji="0" sz="1400" b="0" i="0" u="none" strike="noStrike" kern="1200" cap="none" spc="-5" normalizeH="0" baseline="0" noProof="0" dirty="0">
                <a:ln>
                  <a:noFill/>
                </a:ln>
                <a:solidFill>
                  <a:prstClr val="black"/>
                </a:solidFill>
                <a:effectLst/>
                <a:uLnTx/>
                <a:uFillTx/>
                <a:latin typeface="Arial MT"/>
                <a:ea typeface="+mn-ea"/>
                <a:cs typeface="Arial MT"/>
              </a:rPr>
              <a:t>of </a:t>
            </a:r>
            <a:r>
              <a:rPr kumimoji="0" sz="1400" b="0" i="0" u="none" strike="noStrike" kern="1200" cap="none" spc="0" normalizeH="0" baseline="0" noProof="0" dirty="0">
                <a:ln>
                  <a:noFill/>
                </a:ln>
                <a:solidFill>
                  <a:prstClr val="black"/>
                </a:solidFill>
                <a:effectLst/>
                <a:uLnTx/>
                <a:uFillTx/>
                <a:latin typeface="Arial MT"/>
                <a:ea typeface="+mn-ea"/>
                <a:cs typeface="Arial MT"/>
              </a:rPr>
              <a:t>characters </a:t>
            </a:r>
            <a:r>
              <a:rPr kumimoji="0" sz="1400" b="0" i="0" u="none" strike="noStrike" kern="1200" cap="none" spc="-5" normalizeH="0" baseline="0" noProof="0" dirty="0">
                <a:ln>
                  <a:noFill/>
                </a:ln>
                <a:solidFill>
                  <a:prstClr val="black"/>
                </a:solidFill>
                <a:effectLst/>
                <a:uLnTx/>
                <a:uFillTx/>
                <a:latin typeface="Arial MT"/>
                <a:ea typeface="+mn-ea"/>
                <a:cs typeface="Arial MT"/>
              </a:rPr>
              <a:t>that forms </a:t>
            </a:r>
            <a:r>
              <a:rPr kumimoji="0" sz="1400" b="0" i="0" u="none" strike="noStrike" kern="1200" cap="none" spc="0" normalizeH="0" baseline="0" noProof="0" dirty="0">
                <a:ln>
                  <a:noFill/>
                </a:ln>
                <a:solidFill>
                  <a:prstClr val="black"/>
                </a:solidFill>
                <a:effectLst/>
                <a:uLnTx/>
                <a:uFillTx/>
                <a:latin typeface="Arial MT"/>
                <a:ea typeface="+mn-ea"/>
                <a:cs typeface="Arial MT"/>
              </a:rPr>
              <a:t>a </a:t>
            </a:r>
            <a:r>
              <a:rPr kumimoji="0" sz="1400" b="0" i="0" u="none" strike="noStrike" kern="1200" cap="none" spc="5"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search</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pattern.</a:t>
            </a:r>
            <a:endParaRPr kumimoji="0" sz="1400" b="0" i="0" u="none" strike="noStrike" kern="1200" cap="none" spc="0" normalizeH="0" baseline="0" noProof="0">
              <a:ln>
                <a:noFill/>
              </a:ln>
              <a:solidFill>
                <a:prstClr val="black"/>
              </a:solidFill>
              <a:effectLst/>
              <a:uLnTx/>
              <a:uFillTx/>
              <a:latin typeface="Arial MT"/>
              <a:ea typeface="+mn-ea"/>
              <a:cs typeface="Arial MT"/>
            </a:endParaRPr>
          </a:p>
          <a:p>
            <a:pPr marL="348615" marR="5080" lvl="0" indent="-336550" algn="l" defTabSz="914400" rtl="0" eaLnBrk="1" fontAlgn="auto" latinLnBrk="0" hangingPunct="1">
              <a:lnSpc>
                <a:spcPct val="116100"/>
              </a:lnSpc>
              <a:spcBef>
                <a:spcPts val="0"/>
              </a:spcBef>
              <a:spcAft>
                <a:spcPts val="0"/>
              </a:spcAft>
              <a:buClrTx/>
              <a:buSzTx/>
              <a:buFontTx/>
              <a:buChar char="●"/>
              <a:tabLst>
                <a:tab pos="347980" algn="l"/>
                <a:tab pos="349250" algn="l"/>
              </a:tabLst>
              <a:defRPr/>
            </a:pPr>
            <a:r>
              <a:rPr kumimoji="0" sz="1400" b="1" i="0" u="none" strike="noStrike" kern="1200" cap="none" spc="-5" normalizeH="0" baseline="0" noProof="0" dirty="0">
                <a:ln>
                  <a:noFill/>
                </a:ln>
                <a:solidFill>
                  <a:prstClr val="black"/>
                </a:solidFill>
                <a:effectLst/>
                <a:uLnTx/>
                <a:uFillTx/>
                <a:latin typeface="Arial"/>
                <a:ea typeface="+mn-ea"/>
                <a:cs typeface="Arial"/>
              </a:rPr>
              <a:t>RegEx </a:t>
            </a:r>
            <a:r>
              <a:rPr kumimoji="0" sz="1400" b="0" i="0" u="none" strike="noStrike" kern="1200" cap="none" spc="0" normalizeH="0" baseline="0" noProof="0" dirty="0">
                <a:ln>
                  <a:noFill/>
                </a:ln>
                <a:solidFill>
                  <a:prstClr val="black"/>
                </a:solidFill>
                <a:effectLst/>
                <a:uLnTx/>
                <a:uFillTx/>
                <a:latin typeface="Arial MT"/>
                <a:ea typeface="+mn-ea"/>
                <a:cs typeface="Arial MT"/>
              </a:rPr>
              <a:t>can </a:t>
            </a:r>
            <a:r>
              <a:rPr kumimoji="0" sz="1400" b="0" i="0" u="none" strike="noStrike" kern="1200" cap="none" spc="-5" normalizeH="0" baseline="0" noProof="0" dirty="0">
                <a:ln>
                  <a:noFill/>
                </a:ln>
                <a:solidFill>
                  <a:prstClr val="black"/>
                </a:solidFill>
                <a:effectLst/>
                <a:uLnTx/>
                <a:uFillTx/>
                <a:latin typeface="Arial MT"/>
                <a:ea typeface="+mn-ea"/>
                <a:cs typeface="Arial MT"/>
              </a:rPr>
              <a:t>be used to </a:t>
            </a:r>
            <a:r>
              <a:rPr kumimoji="0" sz="1400" b="0" i="0" u="none" strike="noStrike" kern="1200" cap="none" spc="0" normalizeH="0" baseline="0" noProof="0" dirty="0">
                <a:ln>
                  <a:noFill/>
                </a:ln>
                <a:solidFill>
                  <a:prstClr val="black"/>
                </a:solidFill>
                <a:effectLst/>
                <a:uLnTx/>
                <a:uFillTx/>
                <a:latin typeface="Arial MT"/>
                <a:ea typeface="+mn-ea"/>
                <a:cs typeface="Arial MT"/>
              </a:rPr>
              <a:t>check </a:t>
            </a:r>
            <a:r>
              <a:rPr kumimoji="0" sz="1400" b="0" i="0" u="none" strike="noStrike" kern="1200" cap="none" spc="-5" normalizeH="0" baseline="0" noProof="0" dirty="0">
                <a:ln>
                  <a:noFill/>
                </a:ln>
                <a:solidFill>
                  <a:prstClr val="black"/>
                </a:solidFill>
                <a:effectLst/>
                <a:uLnTx/>
                <a:uFillTx/>
                <a:latin typeface="Arial MT"/>
                <a:ea typeface="+mn-ea"/>
                <a:cs typeface="Arial MT"/>
              </a:rPr>
              <a:t>if </a:t>
            </a:r>
            <a:r>
              <a:rPr kumimoji="0" sz="1400" b="0" i="0" u="none" strike="noStrike" kern="1200" cap="none" spc="0" normalizeH="0" baseline="0" noProof="0" dirty="0">
                <a:ln>
                  <a:noFill/>
                </a:ln>
                <a:solidFill>
                  <a:prstClr val="black"/>
                </a:solidFill>
                <a:effectLst/>
                <a:uLnTx/>
                <a:uFillTx/>
                <a:latin typeface="Arial MT"/>
                <a:ea typeface="+mn-ea"/>
                <a:cs typeface="Arial MT"/>
              </a:rPr>
              <a:t>a </a:t>
            </a:r>
            <a:r>
              <a:rPr kumimoji="0" sz="1400" b="1" i="0" u="none" strike="noStrike" kern="1200" cap="none" spc="-5" normalizeH="0" baseline="0" noProof="0" dirty="0">
                <a:ln>
                  <a:noFill/>
                </a:ln>
                <a:solidFill>
                  <a:prstClr val="black"/>
                </a:solidFill>
                <a:effectLst/>
                <a:uLnTx/>
                <a:uFillTx/>
                <a:latin typeface="Arial"/>
                <a:ea typeface="+mn-ea"/>
                <a:cs typeface="Arial"/>
              </a:rPr>
              <a:t>string </a:t>
            </a:r>
            <a:r>
              <a:rPr kumimoji="0" sz="1400" b="1" i="0" u="none" strike="noStrike" kern="1200" cap="none" spc="0" normalizeH="0" baseline="0" noProof="0" dirty="0">
                <a:ln>
                  <a:noFill/>
                </a:ln>
                <a:solidFill>
                  <a:prstClr val="black"/>
                </a:solidFill>
                <a:effectLst/>
                <a:uLnTx/>
                <a:uFillTx/>
                <a:latin typeface="Arial"/>
                <a:ea typeface="+mn-ea"/>
                <a:cs typeface="Arial"/>
              </a:rPr>
              <a:t> </a:t>
            </a:r>
            <a:r>
              <a:rPr kumimoji="0" sz="1400" b="1" i="0" u="none" strike="noStrike" kern="1200" cap="none" spc="-5" normalizeH="0" baseline="0" noProof="0" dirty="0">
                <a:ln>
                  <a:noFill/>
                </a:ln>
                <a:solidFill>
                  <a:prstClr val="black"/>
                </a:solidFill>
                <a:effectLst/>
                <a:uLnTx/>
                <a:uFillTx/>
                <a:latin typeface="Arial"/>
                <a:ea typeface="+mn-ea"/>
                <a:cs typeface="Arial"/>
              </a:rPr>
              <a:t>contains</a:t>
            </a:r>
            <a:r>
              <a:rPr kumimoji="0" sz="1400" b="1" i="0" u="none" strike="noStrike" kern="1200" cap="none" spc="-20" normalizeH="0" baseline="0" noProof="0" dirty="0">
                <a:ln>
                  <a:noFill/>
                </a:ln>
                <a:solidFill>
                  <a:prstClr val="black"/>
                </a:solidFill>
                <a:effectLst/>
                <a:uLnTx/>
                <a:uFillTx/>
                <a:latin typeface="Arial"/>
                <a:ea typeface="+mn-ea"/>
                <a:cs typeface="Arial"/>
              </a:rPr>
              <a:t> </a:t>
            </a:r>
            <a:r>
              <a:rPr kumimoji="0" sz="1400" b="0" i="0" u="none" strike="noStrike" kern="1200" cap="none" spc="-5" normalizeH="0" baseline="0" noProof="0" dirty="0">
                <a:ln>
                  <a:noFill/>
                </a:ln>
                <a:solidFill>
                  <a:prstClr val="black"/>
                </a:solidFill>
                <a:effectLst/>
                <a:uLnTx/>
                <a:uFillTx/>
                <a:latin typeface="Arial MT"/>
                <a:ea typeface="+mn-ea"/>
                <a:cs typeface="Arial MT"/>
              </a:rPr>
              <a:t>the</a:t>
            </a:r>
            <a:r>
              <a:rPr kumimoji="0" sz="1400" b="0" i="0" u="none" strike="noStrike" kern="1200" cap="none" spc="-15" normalizeH="0" baseline="0" noProof="0" dirty="0">
                <a:ln>
                  <a:noFill/>
                </a:ln>
                <a:solidFill>
                  <a:prstClr val="black"/>
                </a:solidFill>
                <a:effectLst/>
                <a:uLnTx/>
                <a:uFillTx/>
                <a:latin typeface="Arial MT"/>
                <a:ea typeface="+mn-ea"/>
                <a:cs typeface="Arial MT"/>
              </a:rPr>
              <a:t> </a:t>
            </a:r>
            <a:r>
              <a:rPr kumimoji="0" sz="1400" b="1" i="0" u="none" strike="noStrike" kern="1200" cap="none" spc="-5" normalizeH="0" baseline="0" noProof="0" dirty="0">
                <a:ln>
                  <a:noFill/>
                </a:ln>
                <a:solidFill>
                  <a:prstClr val="black"/>
                </a:solidFill>
                <a:effectLst/>
                <a:uLnTx/>
                <a:uFillTx/>
                <a:latin typeface="Arial"/>
                <a:ea typeface="+mn-ea"/>
                <a:cs typeface="Arial"/>
              </a:rPr>
              <a:t>specified</a:t>
            </a:r>
            <a:r>
              <a:rPr kumimoji="0" sz="1400" b="1" i="0" u="none" strike="noStrike" kern="1200" cap="none" spc="-20" normalizeH="0" baseline="0" noProof="0" dirty="0">
                <a:ln>
                  <a:noFill/>
                </a:ln>
                <a:solidFill>
                  <a:prstClr val="black"/>
                </a:solidFill>
                <a:effectLst/>
                <a:uLnTx/>
                <a:uFillTx/>
                <a:latin typeface="Arial"/>
                <a:ea typeface="+mn-ea"/>
                <a:cs typeface="Arial"/>
              </a:rPr>
              <a:t> </a:t>
            </a:r>
            <a:r>
              <a:rPr kumimoji="0" sz="1400" b="1" i="0" u="none" strike="noStrike" kern="1200" cap="none" spc="-5" normalizeH="0" baseline="0" noProof="0" dirty="0">
                <a:ln>
                  <a:noFill/>
                </a:ln>
                <a:solidFill>
                  <a:prstClr val="black"/>
                </a:solidFill>
                <a:effectLst/>
                <a:uLnTx/>
                <a:uFillTx/>
                <a:latin typeface="Arial"/>
                <a:ea typeface="+mn-ea"/>
                <a:cs typeface="Arial"/>
              </a:rPr>
              <a:t>search</a:t>
            </a:r>
            <a:r>
              <a:rPr kumimoji="0" sz="1400" b="1" i="0" u="none" strike="noStrike" kern="1200" cap="none" spc="-20" normalizeH="0" baseline="0" noProof="0" dirty="0">
                <a:ln>
                  <a:noFill/>
                </a:ln>
                <a:solidFill>
                  <a:prstClr val="black"/>
                </a:solidFill>
                <a:effectLst/>
                <a:uLnTx/>
                <a:uFillTx/>
                <a:latin typeface="Arial"/>
                <a:ea typeface="+mn-ea"/>
                <a:cs typeface="Arial"/>
              </a:rPr>
              <a:t> </a:t>
            </a:r>
            <a:r>
              <a:rPr kumimoji="0" sz="1400" b="1" i="0" u="none" strike="noStrike" kern="1200" cap="none" spc="-5" normalizeH="0" baseline="0" noProof="0" dirty="0">
                <a:ln>
                  <a:noFill/>
                </a:ln>
                <a:solidFill>
                  <a:prstClr val="black"/>
                </a:solidFill>
                <a:effectLst/>
                <a:uLnTx/>
                <a:uFillTx/>
                <a:latin typeface="Arial"/>
                <a:ea typeface="+mn-ea"/>
                <a:cs typeface="Arial"/>
              </a:rPr>
              <a:t>pattern</a:t>
            </a:r>
            <a:r>
              <a:rPr kumimoji="0" sz="1400" b="0" i="0" u="none" strike="noStrike" kern="1200" cap="none" spc="-5" normalizeH="0" baseline="0" noProof="0" dirty="0">
                <a:ln>
                  <a:noFill/>
                </a:ln>
                <a:solidFill>
                  <a:prstClr val="black"/>
                </a:solidFill>
                <a:effectLst/>
                <a:uLnTx/>
                <a:uFillTx/>
                <a:latin typeface="Arial MT"/>
                <a:ea typeface="+mn-ea"/>
                <a:cs typeface="Arial MT"/>
              </a:rPr>
              <a:t>.</a:t>
            </a:r>
            <a:endParaRPr kumimoji="0" sz="1400" b="0" i="0" u="none" strike="noStrike" kern="1200" cap="none" spc="0" normalizeH="0" baseline="0" noProof="0">
              <a:ln>
                <a:noFill/>
              </a:ln>
              <a:solidFill>
                <a:prstClr val="black"/>
              </a:solidFill>
              <a:effectLst/>
              <a:uLnTx/>
              <a:uFillTx/>
              <a:latin typeface="Arial MT"/>
              <a:ea typeface="+mn-ea"/>
              <a:cs typeface="Arial MT"/>
            </a:endParaRPr>
          </a:p>
          <a:p>
            <a:pPr marL="348615" marR="45085" lvl="0" indent="-336550" algn="just" defTabSz="914400" rtl="0" eaLnBrk="1" fontAlgn="auto" latinLnBrk="0" hangingPunct="1">
              <a:lnSpc>
                <a:spcPct val="116100"/>
              </a:lnSpc>
              <a:spcBef>
                <a:spcPts val="0"/>
              </a:spcBef>
              <a:spcAft>
                <a:spcPts val="0"/>
              </a:spcAft>
              <a:buClrTx/>
              <a:buSzTx/>
              <a:buFontTx/>
              <a:buChar char="●"/>
              <a:tabLst>
                <a:tab pos="349250" algn="l"/>
              </a:tabLst>
              <a:defRPr/>
            </a:pPr>
            <a:r>
              <a:rPr kumimoji="0" sz="1400" b="0" i="0" u="none" strike="noStrike" kern="1200" cap="none" spc="-5" normalizeH="0" baseline="0" noProof="0" dirty="0">
                <a:ln>
                  <a:noFill/>
                </a:ln>
                <a:solidFill>
                  <a:prstClr val="black"/>
                </a:solidFill>
                <a:effectLst/>
                <a:uLnTx/>
                <a:uFillTx/>
                <a:latin typeface="Arial MT"/>
                <a:ea typeface="+mn-ea"/>
                <a:cs typeface="Arial MT"/>
              </a:rPr>
              <a:t>Python has </a:t>
            </a:r>
            <a:r>
              <a:rPr kumimoji="0" sz="1400" b="0" i="0" u="none" strike="noStrike" kern="1200" cap="none" spc="0" normalizeH="0" baseline="0" noProof="0" dirty="0">
                <a:ln>
                  <a:noFill/>
                </a:ln>
                <a:solidFill>
                  <a:prstClr val="black"/>
                </a:solidFill>
                <a:effectLst/>
                <a:uLnTx/>
                <a:uFillTx/>
                <a:latin typeface="Arial MT"/>
                <a:ea typeface="+mn-ea"/>
                <a:cs typeface="Arial MT"/>
              </a:rPr>
              <a:t>a </a:t>
            </a:r>
            <a:r>
              <a:rPr kumimoji="0" sz="1400" b="0" i="0" u="none" strike="noStrike" kern="1200" cap="none" spc="-5" normalizeH="0" baseline="0" noProof="0" dirty="0">
                <a:ln>
                  <a:noFill/>
                </a:ln>
                <a:solidFill>
                  <a:prstClr val="black"/>
                </a:solidFill>
                <a:effectLst/>
                <a:uLnTx/>
                <a:uFillTx/>
                <a:latin typeface="Arial MT"/>
                <a:ea typeface="+mn-ea"/>
                <a:cs typeface="Arial MT"/>
              </a:rPr>
              <a:t>built-in package </a:t>
            </a:r>
            <a:r>
              <a:rPr kumimoji="0" sz="1400" b="0" i="0" u="none" strike="noStrike" kern="1200" cap="none" spc="0" normalizeH="0" baseline="0" noProof="0" dirty="0">
                <a:ln>
                  <a:noFill/>
                </a:ln>
                <a:solidFill>
                  <a:prstClr val="black"/>
                </a:solidFill>
                <a:effectLst/>
                <a:uLnTx/>
                <a:uFillTx/>
                <a:latin typeface="Arial MT"/>
                <a:ea typeface="+mn-ea"/>
                <a:cs typeface="Arial MT"/>
              </a:rPr>
              <a:t>called re, </a:t>
            </a:r>
            <a:r>
              <a:rPr kumimoji="0" sz="1400" b="0" i="0" u="none" strike="noStrike" kern="1200" cap="none" spc="-37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which </a:t>
            </a:r>
            <a:r>
              <a:rPr kumimoji="0" sz="1400" b="0" i="0" u="none" strike="noStrike" kern="1200" cap="none" spc="0" normalizeH="0" baseline="0" noProof="0" dirty="0">
                <a:ln>
                  <a:noFill/>
                </a:ln>
                <a:solidFill>
                  <a:prstClr val="black"/>
                </a:solidFill>
                <a:effectLst/>
                <a:uLnTx/>
                <a:uFillTx/>
                <a:latin typeface="Arial MT"/>
                <a:ea typeface="+mn-ea"/>
                <a:cs typeface="Arial MT"/>
              </a:rPr>
              <a:t>can </a:t>
            </a:r>
            <a:r>
              <a:rPr kumimoji="0" sz="1400" b="0" i="0" u="none" strike="noStrike" kern="1200" cap="none" spc="-5" normalizeH="0" baseline="0" noProof="0" dirty="0">
                <a:ln>
                  <a:noFill/>
                </a:ln>
                <a:solidFill>
                  <a:prstClr val="black"/>
                </a:solidFill>
                <a:effectLst/>
                <a:uLnTx/>
                <a:uFillTx/>
                <a:latin typeface="Arial MT"/>
                <a:ea typeface="+mn-ea"/>
                <a:cs typeface="Arial MT"/>
              </a:rPr>
              <a:t>be used to work with Regular </a:t>
            </a:r>
            <a:r>
              <a:rPr kumimoji="0" sz="1400" b="0" i="0" u="none" strike="noStrike" kern="1200" cap="none" spc="-37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Expressions.</a:t>
            </a:r>
            <a:endParaRPr kumimoji="0" sz="1400" b="0" i="0" u="none" strike="noStrike" kern="1200" cap="none" spc="0" normalizeH="0" baseline="0" noProof="0">
              <a:ln>
                <a:noFill/>
              </a:ln>
              <a:solidFill>
                <a:prstClr val="black"/>
              </a:solidFill>
              <a:effectLst/>
              <a:uLnTx/>
              <a:uFillTx/>
              <a:latin typeface="Arial MT"/>
              <a:ea typeface="+mn-ea"/>
              <a:cs typeface="Arial MT"/>
            </a:endParaRPr>
          </a:p>
        </p:txBody>
      </p:sp>
      <p:pic>
        <p:nvPicPr>
          <p:cNvPr id="5" name="object 5"/>
          <p:cNvPicPr/>
          <p:nvPr/>
        </p:nvPicPr>
        <p:blipFill>
          <a:blip r:embed="rId2" cstate="print"/>
          <a:stretch>
            <a:fillRect/>
          </a:stretch>
        </p:blipFill>
        <p:spPr>
          <a:xfrm>
            <a:off x="5006045" y="1863263"/>
            <a:ext cx="3209924" cy="933449"/>
          </a:xfrm>
          <a:prstGeom prst="rect">
            <a:avLst/>
          </a:prstGeom>
        </p:spPr>
      </p:pic>
      <p:sp>
        <p:nvSpPr>
          <p:cNvPr id="6" name="object 6"/>
          <p:cNvSpPr txBox="1">
            <a:spLocks noGrp="1"/>
          </p:cNvSpPr>
          <p:nvPr>
            <p:ph type="ftr" sz="quarter" idx="5"/>
          </p:nvPr>
        </p:nvSpPr>
        <p:spPr>
          <a:prstGeom prst="rect">
            <a:avLst/>
          </a:prstGeom>
        </p:spPr>
        <p:txBody>
          <a:bodyPr vert="horz" wrap="square" lIns="0" tIns="3175" rIns="0" bIns="0" rtlCol="0">
            <a:spAutoFit/>
          </a:bodyPr>
          <a:lstStyle/>
          <a:p>
            <a:pPr marL="12700" marR="0" lvl="0" indent="0" algn="l" defTabSz="914400" rtl="0" eaLnBrk="1" fontAlgn="auto" latinLnBrk="0" hangingPunct="1">
              <a:lnSpc>
                <a:spcPct val="100000"/>
              </a:lnSpc>
              <a:spcBef>
                <a:spcPts val="25"/>
              </a:spcBef>
              <a:spcAft>
                <a:spcPts val="0"/>
              </a:spcAft>
              <a:buClrTx/>
              <a:buSzTx/>
              <a:buFontTx/>
              <a:buNone/>
              <a:tabLst/>
              <a:defRPr/>
            </a:pPr>
            <a:r>
              <a:rPr kumimoji="0" sz="800" b="0" i="0" u="none" strike="noStrike" kern="1200" cap="none" spc="0" normalizeH="0" baseline="0" noProof="0" dirty="0">
                <a:ln>
                  <a:noFill/>
                </a:ln>
                <a:solidFill>
                  <a:prstClr val="black"/>
                </a:solidFill>
                <a:effectLst/>
                <a:uLnTx/>
                <a:uFillTx/>
                <a:latin typeface="Arial MT"/>
                <a:ea typeface="+mn-ea"/>
              </a:rPr>
              <a:t>©</a:t>
            </a:r>
            <a:r>
              <a:rPr kumimoji="0" sz="800" b="0" i="0" u="none" strike="noStrike" kern="1200" cap="none" spc="-5" normalizeH="0" baseline="0" noProof="0" dirty="0">
                <a:ln>
                  <a:noFill/>
                </a:ln>
                <a:solidFill>
                  <a:prstClr val="black"/>
                </a:solidFill>
                <a:effectLst/>
                <a:uLnTx/>
                <a:uFillTx/>
                <a:latin typeface="Arial MT"/>
                <a:ea typeface="+mn-ea"/>
              </a:rPr>
              <a:t> Edune</a:t>
            </a:r>
            <a:r>
              <a:rPr kumimoji="0" sz="800" b="0" i="0" u="none" strike="noStrike" kern="1200" cap="none" spc="0" normalizeH="0" baseline="0" noProof="0" dirty="0">
                <a:ln>
                  <a:noFill/>
                </a:ln>
                <a:solidFill>
                  <a:prstClr val="black"/>
                </a:solidFill>
                <a:effectLst/>
                <a:uLnTx/>
                <a:uFillTx/>
                <a:latin typeface="Arial MT"/>
                <a:ea typeface="+mn-ea"/>
              </a:rPr>
              <a:t>t</a:t>
            </a:r>
            <a:r>
              <a:rPr kumimoji="0" sz="800" b="0" i="0" u="none" strike="noStrike" kern="1200" cap="none" spc="-5" normalizeH="0" baseline="0" noProof="0" dirty="0">
                <a:ln>
                  <a:noFill/>
                </a:ln>
                <a:solidFill>
                  <a:prstClr val="black"/>
                </a:solidFill>
                <a:effectLst/>
                <a:uLnTx/>
                <a:uFillTx/>
                <a:latin typeface="Arial MT"/>
                <a:ea typeface="+mn-ea"/>
              </a:rPr>
              <a:t> Foundation</a:t>
            </a:r>
            <a:r>
              <a:rPr kumimoji="0" sz="800" b="0" i="0" u="none" strike="noStrike" kern="1200" cap="none" spc="0" normalizeH="0" baseline="0" noProof="0" dirty="0">
                <a:ln>
                  <a:noFill/>
                </a:ln>
                <a:solidFill>
                  <a:prstClr val="black"/>
                </a:solidFill>
                <a:effectLst/>
                <a:uLnTx/>
                <a:uFillTx/>
                <a:latin typeface="Arial MT"/>
                <a:ea typeface="+mn-ea"/>
              </a:rPr>
              <a:t>.</a:t>
            </a:r>
            <a:r>
              <a:rPr kumimoji="0" sz="800" b="0" i="0" u="none" strike="noStrike" kern="1200" cap="none" spc="-50" normalizeH="0" baseline="0" noProof="0" dirty="0">
                <a:ln>
                  <a:noFill/>
                </a:ln>
                <a:solidFill>
                  <a:prstClr val="black"/>
                </a:solidFill>
                <a:effectLst/>
                <a:uLnTx/>
                <a:uFillTx/>
                <a:latin typeface="Arial MT"/>
                <a:ea typeface="+mn-ea"/>
              </a:rPr>
              <a:t> </a:t>
            </a:r>
            <a:r>
              <a:rPr kumimoji="0" sz="800" b="0" i="0" u="none" strike="noStrike" kern="1200" cap="none" spc="-5" normalizeH="0" baseline="0" noProof="0" dirty="0">
                <a:ln>
                  <a:noFill/>
                </a:ln>
                <a:solidFill>
                  <a:prstClr val="black"/>
                </a:solidFill>
                <a:effectLst/>
                <a:uLnTx/>
                <a:uFillTx/>
                <a:latin typeface="Arial MT"/>
                <a:ea typeface="+mn-ea"/>
              </a:rPr>
              <a:t>Al</a:t>
            </a:r>
            <a:r>
              <a:rPr kumimoji="0" sz="800" b="0" i="0" u="none" strike="noStrike" kern="1200" cap="none" spc="0" normalizeH="0" baseline="0" noProof="0" dirty="0">
                <a:ln>
                  <a:noFill/>
                </a:ln>
                <a:solidFill>
                  <a:prstClr val="black"/>
                </a:solidFill>
                <a:effectLst/>
                <a:uLnTx/>
                <a:uFillTx/>
                <a:latin typeface="Arial MT"/>
                <a:ea typeface="+mn-ea"/>
              </a:rPr>
              <a:t>l</a:t>
            </a:r>
            <a:r>
              <a:rPr kumimoji="0" sz="800" b="0" i="0" u="none" strike="noStrike" kern="1200" cap="none" spc="-5" normalizeH="0" baseline="0" noProof="0" dirty="0">
                <a:ln>
                  <a:noFill/>
                </a:ln>
                <a:solidFill>
                  <a:prstClr val="black"/>
                </a:solidFill>
                <a:effectLst/>
                <a:uLnTx/>
                <a:uFillTx/>
                <a:latin typeface="Arial MT"/>
                <a:ea typeface="+mn-ea"/>
              </a:rPr>
              <a:t> </a:t>
            </a:r>
            <a:r>
              <a:rPr kumimoji="0" sz="800" b="0" i="0" u="none" strike="noStrike" kern="1200" cap="none" spc="0" normalizeH="0" baseline="0" noProof="0" dirty="0">
                <a:ln>
                  <a:noFill/>
                </a:ln>
                <a:solidFill>
                  <a:prstClr val="black"/>
                </a:solidFill>
                <a:effectLst/>
                <a:uLnTx/>
                <a:uFillTx/>
                <a:latin typeface="Arial MT"/>
                <a:ea typeface="+mn-ea"/>
              </a:rPr>
              <a:t>rights</a:t>
            </a:r>
            <a:r>
              <a:rPr kumimoji="0" sz="800" b="0" i="0" u="none" strike="noStrike" kern="1200" cap="none" spc="-5" normalizeH="0" baseline="0" noProof="0" dirty="0">
                <a:ln>
                  <a:noFill/>
                </a:ln>
                <a:solidFill>
                  <a:prstClr val="black"/>
                </a:solidFill>
                <a:effectLst/>
                <a:uLnTx/>
                <a:uFillTx/>
                <a:latin typeface="Arial MT"/>
                <a:ea typeface="+mn-ea"/>
              </a:rPr>
              <a:t> </a:t>
            </a:r>
            <a:r>
              <a:rPr kumimoji="0" sz="800" b="0" i="0" u="none" strike="noStrike" kern="1200" cap="none" spc="0" normalizeH="0" baseline="0" noProof="0" dirty="0">
                <a:ln>
                  <a:noFill/>
                </a:ln>
                <a:solidFill>
                  <a:prstClr val="black"/>
                </a:solidFill>
                <a:effectLst/>
                <a:uLnTx/>
                <a:uFillTx/>
                <a:latin typeface="Arial MT"/>
                <a:ea typeface="+mn-ea"/>
              </a:rPr>
              <a:t>reserved.</a:t>
            </a: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321792" y="2548733"/>
            <a:ext cx="499745" cy="391160"/>
          </a:xfrm>
          <a:prstGeom prst="rect">
            <a:avLst/>
          </a:prstGeom>
        </p:spPr>
        <p:txBody>
          <a:bodyPr vert="horz" wrap="square" lIns="0" tIns="12700" rIns="0" bIns="0" rtlCol="0">
            <a:spAutoFit/>
          </a:bodyPr>
          <a:lstStyle/>
          <a:p>
            <a:pPr marL="12700">
              <a:lnSpc>
                <a:spcPct val="100000"/>
              </a:lnSpc>
              <a:spcBef>
                <a:spcPts val="100"/>
              </a:spcBef>
            </a:pPr>
            <a:r>
              <a:rPr spc="-5" dirty="0"/>
              <a:t>List</a:t>
            </a:r>
          </a:p>
        </p:txBody>
      </p:sp>
      <p:pic>
        <p:nvPicPr>
          <p:cNvPr id="3" name="object 3"/>
          <p:cNvPicPr/>
          <p:nvPr/>
        </p:nvPicPr>
        <p:blipFill>
          <a:blip r:embed="rId2" cstate="print"/>
          <a:stretch>
            <a:fillRect/>
          </a:stretch>
        </p:blipFill>
        <p:spPr>
          <a:xfrm>
            <a:off x="4585051" y="1524000"/>
            <a:ext cx="4537927" cy="1849821"/>
          </a:xfrm>
          <a:prstGeom prst="rect">
            <a:avLst/>
          </a:prstGeom>
        </p:spPr>
      </p:pic>
      <p:sp>
        <p:nvSpPr>
          <p:cNvPr id="4" name="object 4"/>
          <p:cNvSpPr txBox="1">
            <a:spLocks noGrp="1"/>
          </p:cNvSpPr>
          <p:nvPr>
            <p:ph type="ftr" sz="quarter" idx="5"/>
          </p:nvPr>
        </p:nvSpPr>
        <p:spPr>
          <a:prstGeom prst="rect">
            <a:avLst/>
          </a:prstGeom>
        </p:spPr>
        <p:txBody>
          <a:bodyPr vert="horz" wrap="square" lIns="0" tIns="3175" rIns="0" bIns="0" rtlCol="0">
            <a:spAutoFit/>
          </a:bodyPr>
          <a:lstStyle/>
          <a:p>
            <a:pPr marL="12700" marR="0" lvl="0" indent="0" algn="l" defTabSz="914400" rtl="0" eaLnBrk="1" fontAlgn="auto" latinLnBrk="0" hangingPunct="1">
              <a:lnSpc>
                <a:spcPct val="100000"/>
              </a:lnSpc>
              <a:spcBef>
                <a:spcPts val="25"/>
              </a:spcBef>
              <a:spcAft>
                <a:spcPts val="0"/>
              </a:spcAft>
              <a:buClrTx/>
              <a:buSzTx/>
              <a:buFontTx/>
              <a:buNone/>
              <a:tabLst/>
              <a:defRPr/>
            </a:pPr>
            <a:r>
              <a:rPr kumimoji="0" sz="800" b="0" i="0" u="none" strike="noStrike" kern="1200" cap="none" spc="0" normalizeH="0" baseline="0" noProof="0" dirty="0">
                <a:ln>
                  <a:noFill/>
                </a:ln>
                <a:solidFill>
                  <a:prstClr val="black"/>
                </a:solidFill>
                <a:effectLst/>
                <a:uLnTx/>
                <a:uFillTx/>
                <a:latin typeface="Arial MT"/>
                <a:ea typeface="+mn-ea"/>
              </a:rPr>
              <a:t>©</a:t>
            </a:r>
            <a:r>
              <a:rPr kumimoji="0" sz="800" b="0" i="0" u="none" strike="noStrike" kern="1200" cap="none" spc="-5" normalizeH="0" baseline="0" noProof="0" dirty="0">
                <a:ln>
                  <a:noFill/>
                </a:ln>
                <a:solidFill>
                  <a:prstClr val="black"/>
                </a:solidFill>
                <a:effectLst/>
                <a:uLnTx/>
                <a:uFillTx/>
                <a:latin typeface="Arial MT"/>
                <a:ea typeface="+mn-ea"/>
              </a:rPr>
              <a:t> Edune</a:t>
            </a:r>
            <a:r>
              <a:rPr kumimoji="0" sz="800" b="0" i="0" u="none" strike="noStrike" kern="1200" cap="none" spc="0" normalizeH="0" baseline="0" noProof="0" dirty="0">
                <a:ln>
                  <a:noFill/>
                </a:ln>
                <a:solidFill>
                  <a:prstClr val="black"/>
                </a:solidFill>
                <a:effectLst/>
                <a:uLnTx/>
                <a:uFillTx/>
                <a:latin typeface="Arial MT"/>
                <a:ea typeface="+mn-ea"/>
              </a:rPr>
              <a:t>t</a:t>
            </a:r>
            <a:r>
              <a:rPr kumimoji="0" sz="800" b="0" i="0" u="none" strike="noStrike" kern="1200" cap="none" spc="-5" normalizeH="0" baseline="0" noProof="0" dirty="0">
                <a:ln>
                  <a:noFill/>
                </a:ln>
                <a:solidFill>
                  <a:prstClr val="black"/>
                </a:solidFill>
                <a:effectLst/>
                <a:uLnTx/>
                <a:uFillTx/>
                <a:latin typeface="Arial MT"/>
                <a:ea typeface="+mn-ea"/>
              </a:rPr>
              <a:t> Foundation</a:t>
            </a:r>
            <a:r>
              <a:rPr kumimoji="0" sz="800" b="0" i="0" u="none" strike="noStrike" kern="1200" cap="none" spc="0" normalizeH="0" baseline="0" noProof="0" dirty="0">
                <a:ln>
                  <a:noFill/>
                </a:ln>
                <a:solidFill>
                  <a:prstClr val="black"/>
                </a:solidFill>
                <a:effectLst/>
                <a:uLnTx/>
                <a:uFillTx/>
                <a:latin typeface="Arial MT"/>
                <a:ea typeface="+mn-ea"/>
              </a:rPr>
              <a:t>.</a:t>
            </a:r>
            <a:r>
              <a:rPr kumimoji="0" sz="800" b="0" i="0" u="none" strike="noStrike" kern="1200" cap="none" spc="-50" normalizeH="0" baseline="0" noProof="0" dirty="0">
                <a:ln>
                  <a:noFill/>
                </a:ln>
                <a:solidFill>
                  <a:prstClr val="black"/>
                </a:solidFill>
                <a:effectLst/>
                <a:uLnTx/>
                <a:uFillTx/>
                <a:latin typeface="Arial MT"/>
                <a:ea typeface="+mn-ea"/>
              </a:rPr>
              <a:t> </a:t>
            </a:r>
            <a:r>
              <a:rPr kumimoji="0" sz="800" b="0" i="0" u="none" strike="noStrike" kern="1200" cap="none" spc="-5" normalizeH="0" baseline="0" noProof="0" dirty="0">
                <a:ln>
                  <a:noFill/>
                </a:ln>
                <a:solidFill>
                  <a:prstClr val="black"/>
                </a:solidFill>
                <a:effectLst/>
                <a:uLnTx/>
                <a:uFillTx/>
                <a:latin typeface="Arial MT"/>
                <a:ea typeface="+mn-ea"/>
              </a:rPr>
              <a:t>Al</a:t>
            </a:r>
            <a:r>
              <a:rPr kumimoji="0" sz="800" b="0" i="0" u="none" strike="noStrike" kern="1200" cap="none" spc="0" normalizeH="0" baseline="0" noProof="0" dirty="0">
                <a:ln>
                  <a:noFill/>
                </a:ln>
                <a:solidFill>
                  <a:prstClr val="black"/>
                </a:solidFill>
                <a:effectLst/>
                <a:uLnTx/>
                <a:uFillTx/>
                <a:latin typeface="Arial MT"/>
                <a:ea typeface="+mn-ea"/>
              </a:rPr>
              <a:t>l</a:t>
            </a:r>
            <a:r>
              <a:rPr kumimoji="0" sz="800" b="0" i="0" u="none" strike="noStrike" kern="1200" cap="none" spc="-5" normalizeH="0" baseline="0" noProof="0" dirty="0">
                <a:ln>
                  <a:noFill/>
                </a:ln>
                <a:solidFill>
                  <a:prstClr val="black"/>
                </a:solidFill>
                <a:effectLst/>
                <a:uLnTx/>
                <a:uFillTx/>
                <a:latin typeface="Arial MT"/>
                <a:ea typeface="+mn-ea"/>
              </a:rPr>
              <a:t> </a:t>
            </a:r>
            <a:r>
              <a:rPr kumimoji="0" sz="800" b="0" i="0" u="none" strike="noStrike" kern="1200" cap="none" spc="0" normalizeH="0" baseline="0" noProof="0" dirty="0">
                <a:ln>
                  <a:noFill/>
                </a:ln>
                <a:solidFill>
                  <a:prstClr val="black"/>
                </a:solidFill>
                <a:effectLst/>
                <a:uLnTx/>
                <a:uFillTx/>
                <a:latin typeface="Arial MT"/>
                <a:ea typeface="+mn-ea"/>
              </a:rPr>
              <a:t>rights</a:t>
            </a:r>
            <a:r>
              <a:rPr kumimoji="0" sz="800" b="0" i="0" u="none" strike="noStrike" kern="1200" cap="none" spc="-5" normalizeH="0" baseline="0" noProof="0" dirty="0">
                <a:ln>
                  <a:noFill/>
                </a:ln>
                <a:solidFill>
                  <a:prstClr val="black"/>
                </a:solidFill>
                <a:effectLst/>
                <a:uLnTx/>
                <a:uFillTx/>
                <a:latin typeface="Arial MT"/>
                <a:ea typeface="+mn-ea"/>
              </a:rPr>
              <a:t> </a:t>
            </a:r>
            <a:r>
              <a:rPr kumimoji="0" sz="800" b="0" i="0" u="none" strike="noStrike" kern="1200" cap="none" spc="0" normalizeH="0" baseline="0" noProof="0" dirty="0">
                <a:ln>
                  <a:noFill/>
                </a:ln>
                <a:solidFill>
                  <a:prstClr val="black"/>
                </a:solidFill>
                <a:effectLst/>
                <a:uLnTx/>
                <a:uFillTx/>
                <a:latin typeface="Arial MT"/>
                <a:ea typeface="+mn-ea"/>
              </a:rPr>
              <a:t>reserved.</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957535" y="2548733"/>
            <a:ext cx="1226185" cy="39116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2400" b="0" i="0" u="none" strike="noStrike" kern="1200" cap="none" spc="-5" normalizeH="0" baseline="0" noProof="0" dirty="0">
                <a:ln>
                  <a:noFill/>
                </a:ln>
                <a:solidFill>
                  <a:prstClr val="black"/>
                </a:solidFill>
                <a:effectLst/>
                <a:uLnTx/>
                <a:uFillTx/>
                <a:latin typeface="Arial MT"/>
                <a:ea typeface="+mn-ea"/>
                <a:cs typeface="Arial MT"/>
              </a:rPr>
              <a:t>Features</a:t>
            </a:r>
            <a:endParaRPr kumimoji="0" sz="2400" b="0" i="0" u="none" strike="noStrike" kern="1200" cap="none" spc="0" normalizeH="0" baseline="0" noProof="0">
              <a:ln>
                <a:noFill/>
              </a:ln>
              <a:solidFill>
                <a:prstClr val="black"/>
              </a:solidFill>
              <a:effectLst/>
              <a:uLnTx/>
              <a:uFillTx/>
              <a:latin typeface="Arial MT"/>
              <a:ea typeface="+mn-ea"/>
              <a:cs typeface="Arial MT"/>
            </a:endParaRPr>
          </a:p>
        </p:txBody>
      </p:sp>
      <p:sp>
        <p:nvSpPr>
          <p:cNvPr id="3" name="object 3"/>
          <p:cNvSpPr txBox="1"/>
          <p:nvPr/>
        </p:nvSpPr>
        <p:spPr>
          <a:xfrm>
            <a:off x="5147975" y="4824599"/>
            <a:ext cx="3033395" cy="273050"/>
          </a:xfrm>
          <a:prstGeom prst="rect">
            <a:avLst/>
          </a:prstGeom>
        </p:spPr>
        <p:txBody>
          <a:bodyPr vert="horz" wrap="square" lIns="0" tIns="12700" rIns="0" bIns="0" rtlCol="0">
            <a:spAutoFit/>
          </a:bodyPr>
          <a:lstStyle/>
          <a:p>
            <a:pPr marL="12700" marR="5080" lvl="0" indent="0" algn="l" defTabSz="914400" rtl="0" eaLnBrk="1" fontAlgn="auto" latinLnBrk="0" hangingPunct="1">
              <a:lnSpc>
                <a:spcPct val="116100"/>
              </a:lnSpc>
              <a:spcBef>
                <a:spcPts val="100"/>
              </a:spcBef>
              <a:spcAft>
                <a:spcPts val="0"/>
              </a:spcAft>
              <a:buClrTx/>
              <a:buSzTx/>
              <a:buFontTx/>
              <a:buNone/>
              <a:tabLst/>
              <a:defRPr/>
            </a:pPr>
            <a:r>
              <a:rPr kumimoji="0" sz="700" b="0" i="0" u="none" strike="noStrike" kern="1200" cap="none" spc="-5" normalizeH="0" baseline="0" noProof="0" dirty="0">
                <a:ln>
                  <a:noFill/>
                </a:ln>
                <a:solidFill>
                  <a:srgbClr val="595959"/>
                </a:solidFill>
                <a:effectLst/>
                <a:uLnTx/>
                <a:uFillTx/>
                <a:latin typeface="Arial MT"/>
                <a:ea typeface="+mn-ea"/>
                <a:cs typeface="Arial MT"/>
              </a:rPr>
              <a:t>Source of </a:t>
            </a:r>
            <a:r>
              <a:rPr kumimoji="0" sz="700" b="0" i="0" u="none" strike="noStrike" kern="1200" cap="none" spc="0" normalizeH="0" baseline="0" noProof="0" dirty="0">
                <a:ln>
                  <a:noFill/>
                </a:ln>
                <a:solidFill>
                  <a:srgbClr val="595959"/>
                </a:solidFill>
                <a:effectLst/>
                <a:uLnTx/>
                <a:uFillTx/>
                <a:latin typeface="Arial MT"/>
                <a:ea typeface="+mn-ea"/>
                <a:cs typeface="Arial MT"/>
              </a:rPr>
              <a:t> </a:t>
            </a:r>
            <a:r>
              <a:rPr kumimoji="0" sz="700" b="0" i="0" u="none" strike="noStrike" kern="1200" cap="none" spc="-5" normalizeH="0" baseline="0" noProof="0" dirty="0">
                <a:ln>
                  <a:noFill/>
                </a:ln>
                <a:solidFill>
                  <a:srgbClr val="595959"/>
                </a:solidFill>
                <a:effectLst/>
                <a:uLnTx/>
                <a:uFillTx/>
                <a:latin typeface="Arial MT"/>
                <a:ea typeface="+mn-ea"/>
                <a:cs typeface="Arial MT"/>
              </a:rPr>
              <a:t>image:https://cdn.programiz.com/sites/tutorial2program/files/python-idle.JPG</a:t>
            </a:r>
            <a:endParaRPr kumimoji="0" sz="700" b="0" i="0" u="none" strike="noStrike" kern="1200" cap="none" spc="0" normalizeH="0" baseline="0" noProof="0">
              <a:ln>
                <a:noFill/>
              </a:ln>
              <a:solidFill>
                <a:prstClr val="black"/>
              </a:solidFill>
              <a:effectLst/>
              <a:uLnTx/>
              <a:uFillTx/>
              <a:latin typeface="Arial MT"/>
              <a:ea typeface="+mn-ea"/>
              <a:cs typeface="Arial MT"/>
            </a:endParaRPr>
          </a:p>
        </p:txBody>
      </p:sp>
      <p:pic>
        <p:nvPicPr>
          <p:cNvPr id="4" name="object 4"/>
          <p:cNvPicPr/>
          <p:nvPr/>
        </p:nvPicPr>
        <p:blipFill>
          <a:blip r:embed="rId2" cstate="print"/>
          <a:stretch>
            <a:fillRect/>
          </a:stretch>
        </p:blipFill>
        <p:spPr>
          <a:xfrm>
            <a:off x="4604075" y="1218275"/>
            <a:ext cx="4539924" cy="3059210"/>
          </a:xfrm>
          <a:prstGeom prst="rect">
            <a:avLst/>
          </a:prstGeom>
        </p:spPr>
      </p:pic>
      <p:sp>
        <p:nvSpPr>
          <p:cNvPr id="5" name="object 5"/>
          <p:cNvSpPr txBox="1">
            <a:spLocks noGrp="1"/>
          </p:cNvSpPr>
          <p:nvPr>
            <p:ph type="ftr" sz="quarter" idx="5"/>
          </p:nvPr>
        </p:nvSpPr>
        <p:spPr>
          <a:prstGeom prst="rect">
            <a:avLst/>
          </a:prstGeom>
        </p:spPr>
        <p:txBody>
          <a:bodyPr vert="horz" wrap="square" lIns="0" tIns="3175" rIns="0" bIns="0" rtlCol="0">
            <a:spAutoFit/>
          </a:bodyPr>
          <a:lstStyle/>
          <a:p>
            <a:pPr marL="12700" marR="0" lvl="0" indent="0" algn="l" defTabSz="914400" rtl="0" eaLnBrk="1" fontAlgn="auto" latinLnBrk="0" hangingPunct="1">
              <a:lnSpc>
                <a:spcPct val="100000"/>
              </a:lnSpc>
              <a:spcBef>
                <a:spcPts val="25"/>
              </a:spcBef>
              <a:spcAft>
                <a:spcPts val="0"/>
              </a:spcAft>
              <a:buClrTx/>
              <a:buSzTx/>
              <a:buFontTx/>
              <a:buNone/>
              <a:tabLst/>
              <a:defRPr/>
            </a:pPr>
            <a:r>
              <a:rPr kumimoji="0" sz="800" b="0" i="0" u="none" strike="noStrike" kern="1200" cap="none" spc="0" normalizeH="0" baseline="0" noProof="0" dirty="0">
                <a:ln>
                  <a:noFill/>
                </a:ln>
                <a:solidFill>
                  <a:prstClr val="black"/>
                </a:solidFill>
                <a:effectLst/>
                <a:uLnTx/>
                <a:uFillTx/>
                <a:latin typeface="Arial MT"/>
                <a:ea typeface="+mn-ea"/>
              </a:rPr>
              <a:t>©</a:t>
            </a:r>
            <a:r>
              <a:rPr kumimoji="0" sz="800" b="0" i="0" u="none" strike="noStrike" kern="1200" cap="none" spc="-5" normalizeH="0" baseline="0" noProof="0" dirty="0">
                <a:ln>
                  <a:noFill/>
                </a:ln>
                <a:solidFill>
                  <a:prstClr val="black"/>
                </a:solidFill>
                <a:effectLst/>
                <a:uLnTx/>
                <a:uFillTx/>
                <a:latin typeface="Arial MT"/>
                <a:ea typeface="+mn-ea"/>
              </a:rPr>
              <a:t> Edune</a:t>
            </a:r>
            <a:r>
              <a:rPr kumimoji="0" sz="800" b="0" i="0" u="none" strike="noStrike" kern="1200" cap="none" spc="0" normalizeH="0" baseline="0" noProof="0" dirty="0">
                <a:ln>
                  <a:noFill/>
                </a:ln>
                <a:solidFill>
                  <a:prstClr val="black"/>
                </a:solidFill>
                <a:effectLst/>
                <a:uLnTx/>
                <a:uFillTx/>
                <a:latin typeface="Arial MT"/>
                <a:ea typeface="+mn-ea"/>
              </a:rPr>
              <a:t>t</a:t>
            </a:r>
            <a:r>
              <a:rPr kumimoji="0" sz="800" b="0" i="0" u="none" strike="noStrike" kern="1200" cap="none" spc="-5" normalizeH="0" baseline="0" noProof="0" dirty="0">
                <a:ln>
                  <a:noFill/>
                </a:ln>
                <a:solidFill>
                  <a:prstClr val="black"/>
                </a:solidFill>
                <a:effectLst/>
                <a:uLnTx/>
                <a:uFillTx/>
                <a:latin typeface="Arial MT"/>
                <a:ea typeface="+mn-ea"/>
              </a:rPr>
              <a:t> Foundation</a:t>
            </a:r>
            <a:r>
              <a:rPr kumimoji="0" sz="800" b="0" i="0" u="none" strike="noStrike" kern="1200" cap="none" spc="0" normalizeH="0" baseline="0" noProof="0" dirty="0">
                <a:ln>
                  <a:noFill/>
                </a:ln>
                <a:solidFill>
                  <a:prstClr val="black"/>
                </a:solidFill>
                <a:effectLst/>
                <a:uLnTx/>
                <a:uFillTx/>
                <a:latin typeface="Arial MT"/>
                <a:ea typeface="+mn-ea"/>
              </a:rPr>
              <a:t>.</a:t>
            </a:r>
            <a:r>
              <a:rPr kumimoji="0" sz="800" b="0" i="0" u="none" strike="noStrike" kern="1200" cap="none" spc="-50" normalizeH="0" baseline="0" noProof="0" dirty="0">
                <a:ln>
                  <a:noFill/>
                </a:ln>
                <a:solidFill>
                  <a:prstClr val="black"/>
                </a:solidFill>
                <a:effectLst/>
                <a:uLnTx/>
                <a:uFillTx/>
                <a:latin typeface="Arial MT"/>
                <a:ea typeface="+mn-ea"/>
              </a:rPr>
              <a:t> </a:t>
            </a:r>
            <a:r>
              <a:rPr kumimoji="0" sz="800" b="0" i="0" u="none" strike="noStrike" kern="1200" cap="none" spc="-5" normalizeH="0" baseline="0" noProof="0" dirty="0">
                <a:ln>
                  <a:noFill/>
                </a:ln>
                <a:solidFill>
                  <a:prstClr val="black"/>
                </a:solidFill>
                <a:effectLst/>
                <a:uLnTx/>
                <a:uFillTx/>
                <a:latin typeface="Arial MT"/>
                <a:ea typeface="+mn-ea"/>
              </a:rPr>
              <a:t>Al</a:t>
            </a:r>
            <a:r>
              <a:rPr kumimoji="0" sz="800" b="0" i="0" u="none" strike="noStrike" kern="1200" cap="none" spc="0" normalizeH="0" baseline="0" noProof="0" dirty="0">
                <a:ln>
                  <a:noFill/>
                </a:ln>
                <a:solidFill>
                  <a:prstClr val="black"/>
                </a:solidFill>
                <a:effectLst/>
                <a:uLnTx/>
                <a:uFillTx/>
                <a:latin typeface="Arial MT"/>
                <a:ea typeface="+mn-ea"/>
              </a:rPr>
              <a:t>l</a:t>
            </a:r>
            <a:r>
              <a:rPr kumimoji="0" sz="800" b="0" i="0" u="none" strike="noStrike" kern="1200" cap="none" spc="-5" normalizeH="0" baseline="0" noProof="0" dirty="0">
                <a:ln>
                  <a:noFill/>
                </a:ln>
                <a:solidFill>
                  <a:prstClr val="black"/>
                </a:solidFill>
                <a:effectLst/>
                <a:uLnTx/>
                <a:uFillTx/>
                <a:latin typeface="Arial MT"/>
                <a:ea typeface="+mn-ea"/>
              </a:rPr>
              <a:t> </a:t>
            </a:r>
            <a:r>
              <a:rPr kumimoji="0" sz="800" b="0" i="0" u="none" strike="noStrike" kern="1200" cap="none" spc="0" normalizeH="0" baseline="0" noProof="0" dirty="0">
                <a:ln>
                  <a:noFill/>
                </a:ln>
                <a:solidFill>
                  <a:prstClr val="black"/>
                </a:solidFill>
                <a:effectLst/>
                <a:uLnTx/>
                <a:uFillTx/>
                <a:latin typeface="Arial MT"/>
                <a:ea typeface="+mn-ea"/>
              </a:rPr>
              <a:t>rights</a:t>
            </a:r>
            <a:r>
              <a:rPr kumimoji="0" sz="800" b="0" i="0" u="none" strike="noStrike" kern="1200" cap="none" spc="-5" normalizeH="0" baseline="0" noProof="0" dirty="0">
                <a:ln>
                  <a:noFill/>
                </a:ln>
                <a:solidFill>
                  <a:prstClr val="black"/>
                </a:solidFill>
                <a:effectLst/>
                <a:uLnTx/>
                <a:uFillTx/>
                <a:latin typeface="Arial MT"/>
                <a:ea typeface="+mn-ea"/>
              </a:rPr>
              <a:t> </a:t>
            </a:r>
            <a:r>
              <a:rPr kumimoji="0" sz="800" b="0" i="0" u="none" strike="noStrike" kern="1200" cap="none" spc="0" normalizeH="0" baseline="0" noProof="0" dirty="0">
                <a:ln>
                  <a:noFill/>
                </a:ln>
                <a:solidFill>
                  <a:prstClr val="black"/>
                </a:solidFill>
                <a:effectLst/>
                <a:uLnTx/>
                <a:uFillTx/>
                <a:latin typeface="Arial MT"/>
                <a:ea typeface="+mn-ea"/>
              </a:rPr>
              <a:t>reserved.</a:t>
            </a: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026817" y="828333"/>
            <a:ext cx="499745" cy="391160"/>
          </a:xfrm>
          <a:prstGeom prst="rect">
            <a:avLst/>
          </a:prstGeom>
        </p:spPr>
        <p:txBody>
          <a:bodyPr vert="horz" wrap="square" lIns="0" tIns="12700" rIns="0" bIns="0" rtlCol="0">
            <a:spAutoFit/>
          </a:bodyPr>
          <a:lstStyle/>
          <a:p>
            <a:pPr marL="12700">
              <a:lnSpc>
                <a:spcPct val="100000"/>
              </a:lnSpc>
              <a:spcBef>
                <a:spcPts val="100"/>
              </a:spcBef>
            </a:pPr>
            <a:r>
              <a:rPr spc="-5" dirty="0"/>
              <a:t>List</a:t>
            </a:r>
          </a:p>
        </p:txBody>
      </p:sp>
      <p:sp>
        <p:nvSpPr>
          <p:cNvPr id="3" name="object 3"/>
          <p:cNvSpPr txBox="1"/>
          <p:nvPr/>
        </p:nvSpPr>
        <p:spPr>
          <a:xfrm>
            <a:off x="1063211" y="1728118"/>
            <a:ext cx="2536825" cy="29972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800" b="0" i="0" u="none" strike="noStrike" kern="1200" cap="none" spc="-5" normalizeH="0" baseline="0" noProof="0" dirty="0">
                <a:ln>
                  <a:noFill/>
                </a:ln>
                <a:solidFill>
                  <a:srgbClr val="595959"/>
                </a:solidFill>
                <a:effectLst/>
                <a:uLnTx/>
                <a:uFillTx/>
                <a:latin typeface="Arial MT"/>
                <a:ea typeface="+mn-ea"/>
                <a:cs typeface="Arial MT"/>
              </a:rPr>
              <a:t>Python</a:t>
            </a:r>
            <a:r>
              <a:rPr kumimoji="0" sz="1800" b="0" i="0" u="none" strike="noStrike" kern="1200" cap="none" spc="-30" normalizeH="0" baseline="0" noProof="0" dirty="0">
                <a:ln>
                  <a:noFill/>
                </a:ln>
                <a:solidFill>
                  <a:srgbClr val="595959"/>
                </a:solidFill>
                <a:effectLst/>
                <a:uLnTx/>
                <a:uFillTx/>
                <a:latin typeface="Arial MT"/>
                <a:ea typeface="+mn-ea"/>
                <a:cs typeface="Arial MT"/>
              </a:rPr>
              <a:t> </a:t>
            </a:r>
            <a:r>
              <a:rPr kumimoji="0" sz="1800" b="0" i="0" u="none" strike="noStrike" kern="1200" cap="none" spc="-5" normalizeH="0" baseline="0" noProof="0" dirty="0">
                <a:ln>
                  <a:noFill/>
                </a:ln>
                <a:solidFill>
                  <a:srgbClr val="595959"/>
                </a:solidFill>
                <a:effectLst/>
                <a:uLnTx/>
                <a:uFillTx/>
                <a:latin typeface="Arial MT"/>
                <a:ea typeface="+mn-ea"/>
                <a:cs typeface="Arial MT"/>
              </a:rPr>
              <a:t>List</a:t>
            </a:r>
            <a:r>
              <a:rPr kumimoji="0" sz="1800" b="0" i="0" u="none" strike="noStrike" kern="1200" cap="none" spc="-25" normalizeH="0" baseline="0" noProof="0" dirty="0">
                <a:ln>
                  <a:noFill/>
                </a:ln>
                <a:solidFill>
                  <a:srgbClr val="595959"/>
                </a:solidFill>
                <a:effectLst/>
                <a:uLnTx/>
                <a:uFillTx/>
                <a:latin typeface="Arial MT"/>
                <a:ea typeface="+mn-ea"/>
                <a:cs typeface="Arial MT"/>
              </a:rPr>
              <a:t> </a:t>
            </a:r>
            <a:r>
              <a:rPr kumimoji="0" sz="1800" b="0" i="0" u="none" strike="noStrike" kern="1200" cap="none" spc="0" normalizeH="0" baseline="0" noProof="0" dirty="0">
                <a:ln>
                  <a:noFill/>
                </a:ln>
                <a:solidFill>
                  <a:srgbClr val="595959"/>
                </a:solidFill>
                <a:effectLst/>
                <a:uLnTx/>
                <a:uFillTx/>
                <a:latin typeface="Arial MT"/>
                <a:ea typeface="+mn-ea"/>
                <a:cs typeface="Arial MT"/>
              </a:rPr>
              <a:t>&amp;</a:t>
            </a:r>
            <a:r>
              <a:rPr kumimoji="0" sz="1800" b="0" i="0" u="none" strike="noStrike" kern="1200" cap="none" spc="-30" normalizeH="0" baseline="0" noProof="0" dirty="0">
                <a:ln>
                  <a:noFill/>
                </a:ln>
                <a:solidFill>
                  <a:srgbClr val="595959"/>
                </a:solidFill>
                <a:effectLst/>
                <a:uLnTx/>
                <a:uFillTx/>
                <a:latin typeface="Arial MT"/>
                <a:ea typeface="+mn-ea"/>
                <a:cs typeface="Arial MT"/>
              </a:rPr>
              <a:t> </a:t>
            </a:r>
            <a:r>
              <a:rPr kumimoji="0" sz="1800" b="0" i="0" u="none" strike="noStrike" kern="1200" cap="none" spc="-5" normalizeH="0" baseline="0" noProof="0" dirty="0">
                <a:ln>
                  <a:noFill/>
                </a:ln>
                <a:solidFill>
                  <a:srgbClr val="595959"/>
                </a:solidFill>
                <a:effectLst/>
                <a:uLnTx/>
                <a:uFillTx/>
                <a:latin typeface="Arial MT"/>
                <a:ea typeface="+mn-ea"/>
                <a:cs typeface="Arial MT"/>
              </a:rPr>
              <a:t>Create</a:t>
            </a:r>
            <a:r>
              <a:rPr kumimoji="0" sz="1800" b="0" i="0" u="none" strike="noStrike" kern="1200" cap="none" spc="-25" normalizeH="0" baseline="0" noProof="0" dirty="0">
                <a:ln>
                  <a:noFill/>
                </a:ln>
                <a:solidFill>
                  <a:srgbClr val="595959"/>
                </a:solidFill>
                <a:effectLst/>
                <a:uLnTx/>
                <a:uFillTx/>
                <a:latin typeface="Arial MT"/>
                <a:ea typeface="+mn-ea"/>
                <a:cs typeface="Arial MT"/>
              </a:rPr>
              <a:t> </a:t>
            </a:r>
            <a:r>
              <a:rPr kumimoji="0" sz="1800" b="0" i="0" u="none" strike="noStrike" kern="1200" cap="none" spc="-5" normalizeH="0" baseline="0" noProof="0" dirty="0">
                <a:ln>
                  <a:noFill/>
                </a:ln>
                <a:solidFill>
                  <a:srgbClr val="595959"/>
                </a:solidFill>
                <a:effectLst/>
                <a:uLnTx/>
                <a:uFillTx/>
                <a:latin typeface="Arial MT"/>
                <a:ea typeface="+mn-ea"/>
                <a:cs typeface="Arial MT"/>
              </a:rPr>
              <a:t>List</a:t>
            </a:r>
            <a:endParaRPr kumimoji="0" sz="1800" b="0" i="0" u="none" strike="noStrike" kern="1200" cap="none" spc="0" normalizeH="0" baseline="0" noProof="0">
              <a:ln>
                <a:noFill/>
              </a:ln>
              <a:solidFill>
                <a:prstClr val="black"/>
              </a:solidFill>
              <a:effectLst/>
              <a:uLnTx/>
              <a:uFillTx/>
              <a:latin typeface="Arial MT"/>
              <a:ea typeface="+mn-ea"/>
              <a:cs typeface="Arial MT"/>
            </a:endParaRPr>
          </a:p>
        </p:txBody>
      </p:sp>
      <p:sp>
        <p:nvSpPr>
          <p:cNvPr id="4" name="object 4"/>
          <p:cNvSpPr txBox="1"/>
          <p:nvPr/>
        </p:nvSpPr>
        <p:spPr>
          <a:xfrm>
            <a:off x="656568" y="2865448"/>
            <a:ext cx="3560445" cy="1758950"/>
          </a:xfrm>
          <a:prstGeom prst="rect">
            <a:avLst/>
          </a:prstGeom>
        </p:spPr>
        <p:txBody>
          <a:bodyPr vert="horz" wrap="square" lIns="0" tIns="12700" rIns="0" bIns="0" rtlCol="0">
            <a:spAutoFit/>
          </a:bodyPr>
          <a:lstStyle/>
          <a:p>
            <a:pPr marL="348615" marR="5080" lvl="0" indent="-336550" algn="l" defTabSz="914400" rtl="0" eaLnBrk="1" fontAlgn="auto" latinLnBrk="0" hangingPunct="1">
              <a:lnSpc>
                <a:spcPct val="116100"/>
              </a:lnSpc>
              <a:spcBef>
                <a:spcPts val="100"/>
              </a:spcBef>
              <a:spcAft>
                <a:spcPts val="0"/>
              </a:spcAft>
              <a:buClrTx/>
              <a:buSzTx/>
              <a:buFontTx/>
              <a:buChar char="●"/>
              <a:tabLst>
                <a:tab pos="347980" algn="l"/>
                <a:tab pos="349250" algn="l"/>
              </a:tabLst>
              <a:defRPr/>
            </a:pPr>
            <a:r>
              <a:rPr kumimoji="0" sz="1400" b="0" i="0" u="none" strike="noStrike" kern="1200" cap="none" spc="-5" normalizeH="0" baseline="0" noProof="0" dirty="0">
                <a:ln>
                  <a:noFill/>
                </a:ln>
                <a:solidFill>
                  <a:prstClr val="black"/>
                </a:solidFill>
                <a:effectLst/>
                <a:uLnTx/>
                <a:uFillTx/>
                <a:latin typeface="Arial MT"/>
                <a:ea typeface="+mn-ea"/>
                <a:cs typeface="Arial MT"/>
              </a:rPr>
              <a:t>In Python programming, </a:t>
            </a:r>
            <a:r>
              <a:rPr kumimoji="0" sz="1400" b="0" i="0" u="none" strike="noStrike" kern="1200" cap="none" spc="0" normalizeH="0" baseline="0" noProof="0" dirty="0">
                <a:ln>
                  <a:noFill/>
                </a:ln>
                <a:solidFill>
                  <a:prstClr val="black"/>
                </a:solidFill>
                <a:effectLst/>
                <a:uLnTx/>
                <a:uFillTx/>
                <a:latin typeface="Arial MT"/>
                <a:ea typeface="+mn-ea"/>
                <a:cs typeface="Arial MT"/>
              </a:rPr>
              <a:t>a </a:t>
            </a:r>
            <a:r>
              <a:rPr kumimoji="0" sz="1400" b="0" i="0" u="none" strike="noStrike" kern="1200" cap="none" spc="-5" normalizeH="0" baseline="0" noProof="0" dirty="0">
                <a:ln>
                  <a:noFill/>
                </a:ln>
                <a:solidFill>
                  <a:prstClr val="black"/>
                </a:solidFill>
                <a:effectLst/>
                <a:uLnTx/>
                <a:uFillTx/>
                <a:latin typeface="Arial MT"/>
                <a:ea typeface="+mn-ea"/>
                <a:cs typeface="Arial MT"/>
              </a:rPr>
              <a:t>list is </a:t>
            </a:r>
            <a:r>
              <a:rPr kumimoji="0" sz="1400" b="0" i="0" u="none" strike="noStrike" kern="1200" cap="none" spc="0" normalizeH="0" baseline="0" noProof="0" dirty="0">
                <a:ln>
                  <a:noFill/>
                </a:ln>
                <a:solidFill>
                  <a:prstClr val="black"/>
                </a:solidFill>
                <a:effectLst/>
                <a:uLnTx/>
                <a:uFillTx/>
                <a:latin typeface="Arial MT"/>
                <a:ea typeface="+mn-ea"/>
                <a:cs typeface="Arial MT"/>
              </a:rPr>
              <a:t>created </a:t>
            </a:r>
            <a:r>
              <a:rPr kumimoji="0" sz="1400" b="0" i="0" u="none" strike="noStrike" kern="1200" cap="none" spc="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by placing all the items </a:t>
            </a:r>
            <a:r>
              <a:rPr kumimoji="0" sz="1400" b="0" i="0" u="none" strike="noStrike" kern="1200" cap="none" spc="0" normalizeH="0" baseline="0" noProof="0" dirty="0">
                <a:ln>
                  <a:noFill/>
                </a:ln>
                <a:solidFill>
                  <a:prstClr val="black"/>
                </a:solidFill>
                <a:effectLst/>
                <a:uLnTx/>
                <a:uFillTx/>
                <a:latin typeface="Arial MT"/>
                <a:ea typeface="+mn-ea"/>
                <a:cs typeface="Arial MT"/>
              </a:rPr>
              <a:t>(elements) </a:t>
            </a:r>
            <a:r>
              <a:rPr kumimoji="0" sz="1400" b="0" i="0" u="none" strike="noStrike" kern="1200" cap="none" spc="-5" normalizeH="0" baseline="0" noProof="0" dirty="0">
                <a:ln>
                  <a:noFill/>
                </a:ln>
                <a:solidFill>
                  <a:prstClr val="black"/>
                </a:solidFill>
                <a:effectLst/>
                <a:uLnTx/>
                <a:uFillTx/>
                <a:latin typeface="Arial MT"/>
                <a:ea typeface="+mn-ea"/>
                <a:cs typeface="Arial MT"/>
              </a:rPr>
              <a:t>inside </a:t>
            </a:r>
            <a:r>
              <a:rPr kumimoji="0" sz="1400" b="0" i="0" u="none" strike="noStrike" kern="1200" cap="none" spc="-375"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a square </a:t>
            </a:r>
            <a:r>
              <a:rPr kumimoji="0" sz="1400" b="0" i="0" u="none" strike="noStrike" kern="1200" cap="none" spc="-5" normalizeH="0" baseline="0" noProof="0" dirty="0">
                <a:ln>
                  <a:noFill/>
                </a:ln>
                <a:solidFill>
                  <a:prstClr val="black"/>
                </a:solidFill>
                <a:effectLst/>
                <a:uLnTx/>
                <a:uFillTx/>
                <a:latin typeface="Arial MT"/>
                <a:ea typeface="+mn-ea"/>
                <a:cs typeface="Arial MT"/>
              </a:rPr>
              <a:t>bracket </a:t>
            </a:r>
            <a:r>
              <a:rPr kumimoji="0" sz="1400" b="0" i="0" u="none" strike="noStrike" kern="1200" cap="none" spc="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separated </a:t>
            </a:r>
            <a:r>
              <a:rPr kumimoji="0" sz="1400" b="0" i="0" u="none" strike="noStrike" kern="1200" cap="none" spc="-5" normalizeH="0" baseline="0" noProof="0" dirty="0">
                <a:ln>
                  <a:noFill/>
                </a:ln>
                <a:solidFill>
                  <a:prstClr val="black"/>
                </a:solidFill>
                <a:effectLst/>
                <a:uLnTx/>
                <a:uFillTx/>
                <a:latin typeface="Arial MT"/>
                <a:ea typeface="+mn-ea"/>
                <a:cs typeface="Arial MT"/>
              </a:rPr>
              <a:t>by </a:t>
            </a:r>
            <a:r>
              <a:rPr kumimoji="0" sz="1400" b="0" i="0" u="none" strike="noStrike" kern="1200" cap="none" spc="0" normalizeH="0" baseline="0" noProof="0" dirty="0">
                <a:ln>
                  <a:noFill/>
                </a:ln>
                <a:solidFill>
                  <a:prstClr val="black"/>
                </a:solidFill>
                <a:effectLst/>
                <a:uLnTx/>
                <a:uFillTx/>
                <a:latin typeface="Arial MT"/>
                <a:ea typeface="+mn-ea"/>
                <a:cs typeface="Arial MT"/>
              </a:rPr>
              <a:t> commas.</a:t>
            </a:r>
            <a:endParaRPr kumimoji="0" sz="1400" b="0" i="0" u="none" strike="noStrike" kern="1200" cap="none" spc="0" normalizeH="0" baseline="0" noProof="0">
              <a:ln>
                <a:noFill/>
              </a:ln>
              <a:solidFill>
                <a:prstClr val="black"/>
              </a:solidFill>
              <a:effectLst/>
              <a:uLnTx/>
              <a:uFillTx/>
              <a:latin typeface="Arial MT"/>
              <a:ea typeface="+mn-ea"/>
              <a:cs typeface="Arial MT"/>
            </a:endParaRPr>
          </a:p>
          <a:p>
            <a:pPr marL="348615" marR="23495" lvl="0" indent="-336550" algn="l" defTabSz="914400" rtl="0" eaLnBrk="1" fontAlgn="auto" latinLnBrk="0" hangingPunct="1">
              <a:lnSpc>
                <a:spcPct val="116100"/>
              </a:lnSpc>
              <a:spcBef>
                <a:spcPts val="0"/>
              </a:spcBef>
              <a:spcAft>
                <a:spcPts val="0"/>
              </a:spcAft>
              <a:buClrTx/>
              <a:buSzTx/>
              <a:buFontTx/>
              <a:buChar char="●"/>
              <a:tabLst>
                <a:tab pos="347980" algn="l"/>
                <a:tab pos="349250" algn="l"/>
              </a:tabLst>
              <a:defRPr/>
            </a:pPr>
            <a:r>
              <a:rPr kumimoji="0" sz="1400" b="0" i="0" u="none" strike="noStrike" kern="1200" cap="none" spc="-5" normalizeH="0" baseline="0" noProof="0" dirty="0">
                <a:ln>
                  <a:noFill/>
                </a:ln>
                <a:solidFill>
                  <a:prstClr val="black"/>
                </a:solidFill>
                <a:effectLst/>
                <a:uLnTx/>
                <a:uFillTx/>
                <a:latin typeface="Arial MT"/>
                <a:ea typeface="+mn-ea"/>
                <a:cs typeface="Arial MT"/>
              </a:rPr>
              <a:t>It </a:t>
            </a:r>
            <a:r>
              <a:rPr kumimoji="0" sz="1400" b="0" i="0" u="none" strike="noStrike" kern="1200" cap="none" spc="0" normalizeH="0" baseline="0" noProof="0" dirty="0">
                <a:ln>
                  <a:noFill/>
                </a:ln>
                <a:solidFill>
                  <a:prstClr val="black"/>
                </a:solidFill>
                <a:effectLst/>
                <a:uLnTx/>
                <a:uFillTx/>
                <a:latin typeface="Arial MT"/>
                <a:ea typeface="+mn-ea"/>
                <a:cs typeface="Arial MT"/>
              </a:rPr>
              <a:t>can </a:t>
            </a:r>
            <a:r>
              <a:rPr kumimoji="0" sz="1400" b="0" i="0" u="none" strike="noStrike" kern="1200" cap="none" spc="-5" normalizeH="0" baseline="0" noProof="0" dirty="0">
                <a:ln>
                  <a:noFill/>
                </a:ln>
                <a:solidFill>
                  <a:prstClr val="black"/>
                </a:solidFill>
                <a:effectLst/>
                <a:uLnTx/>
                <a:uFillTx/>
                <a:latin typeface="Arial MT"/>
                <a:ea typeface="+mn-ea"/>
                <a:cs typeface="Arial MT"/>
              </a:rPr>
              <a:t>have </a:t>
            </a:r>
            <a:r>
              <a:rPr kumimoji="0" sz="1400" b="1" i="0" u="none" strike="noStrike" kern="1200" cap="none" spc="-5" normalizeH="0" baseline="0" noProof="0" dirty="0">
                <a:ln>
                  <a:noFill/>
                </a:ln>
                <a:solidFill>
                  <a:prstClr val="black"/>
                </a:solidFill>
                <a:effectLst/>
                <a:uLnTx/>
                <a:uFillTx/>
                <a:latin typeface="Arial"/>
                <a:ea typeface="+mn-ea"/>
                <a:cs typeface="Arial"/>
              </a:rPr>
              <a:t>any number of items </a:t>
            </a:r>
            <a:r>
              <a:rPr kumimoji="0" sz="1400" b="0" i="0" u="none" strike="noStrike" kern="1200" cap="none" spc="-5" normalizeH="0" baseline="0" noProof="0" dirty="0">
                <a:ln>
                  <a:noFill/>
                </a:ln>
                <a:solidFill>
                  <a:prstClr val="black"/>
                </a:solidFill>
                <a:effectLst/>
                <a:uLnTx/>
                <a:uFillTx/>
                <a:latin typeface="Arial MT"/>
                <a:ea typeface="+mn-ea"/>
                <a:cs typeface="Arial MT"/>
              </a:rPr>
              <a:t>and </a:t>
            </a:r>
            <a:r>
              <a:rPr kumimoji="0" sz="1400" b="0" i="0" u="none" strike="noStrike" kern="1200" cap="none" spc="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they </a:t>
            </a:r>
            <a:r>
              <a:rPr kumimoji="0" sz="1400" b="1" i="0" u="none" strike="noStrike" kern="1200" cap="none" spc="-5" normalizeH="0" baseline="0" noProof="0" dirty="0">
                <a:ln>
                  <a:noFill/>
                </a:ln>
                <a:solidFill>
                  <a:prstClr val="black"/>
                </a:solidFill>
                <a:effectLst/>
                <a:uLnTx/>
                <a:uFillTx/>
                <a:latin typeface="Arial"/>
                <a:ea typeface="+mn-ea"/>
                <a:cs typeface="Arial"/>
              </a:rPr>
              <a:t>may be of different </a:t>
            </a:r>
            <a:r>
              <a:rPr kumimoji="0" sz="1400" b="1" i="0" u="none" strike="noStrike" kern="1200" cap="none" spc="0" normalizeH="0" baseline="0" noProof="0" dirty="0">
                <a:ln>
                  <a:noFill/>
                </a:ln>
                <a:solidFill>
                  <a:prstClr val="black"/>
                </a:solidFill>
                <a:effectLst/>
                <a:uLnTx/>
                <a:uFillTx/>
                <a:latin typeface="Arial"/>
                <a:ea typeface="+mn-ea"/>
                <a:cs typeface="Arial"/>
              </a:rPr>
              <a:t>types </a:t>
            </a:r>
            <a:r>
              <a:rPr kumimoji="0" sz="1400" b="0" i="0" u="none" strike="noStrike" kern="1200" cap="none" spc="-10" normalizeH="0" baseline="0" noProof="0" dirty="0">
                <a:ln>
                  <a:noFill/>
                </a:ln>
                <a:solidFill>
                  <a:prstClr val="black"/>
                </a:solidFill>
                <a:effectLst/>
                <a:uLnTx/>
                <a:uFillTx/>
                <a:latin typeface="Arial MT"/>
                <a:ea typeface="+mn-ea"/>
                <a:cs typeface="Arial MT"/>
              </a:rPr>
              <a:t>(integer, </a:t>
            </a:r>
            <a:r>
              <a:rPr kumimoji="0" sz="1400" b="0" i="0" u="none" strike="noStrike" kern="1200" cap="none" spc="-37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float,</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string</a:t>
            </a:r>
            <a:r>
              <a:rPr kumimoji="0" sz="1400" b="0" i="0" u="none" strike="noStrike" kern="1200" cap="none" spc="-5" normalizeH="0" baseline="0" noProof="0" dirty="0">
                <a:ln>
                  <a:noFill/>
                </a:ln>
                <a:solidFill>
                  <a:prstClr val="black"/>
                </a:solidFill>
                <a:effectLst/>
                <a:uLnTx/>
                <a:uFillTx/>
                <a:latin typeface="Arial MT"/>
                <a:ea typeface="+mn-ea"/>
                <a:cs typeface="Arial MT"/>
              </a:rPr>
              <a:t> etc.).</a:t>
            </a:r>
            <a:endParaRPr kumimoji="0" sz="1400" b="0" i="0" u="none" strike="noStrike" kern="1200" cap="none" spc="0" normalizeH="0" baseline="0" noProof="0">
              <a:ln>
                <a:noFill/>
              </a:ln>
              <a:solidFill>
                <a:prstClr val="black"/>
              </a:solidFill>
              <a:effectLst/>
              <a:uLnTx/>
              <a:uFillTx/>
              <a:latin typeface="Arial MT"/>
              <a:ea typeface="+mn-ea"/>
              <a:cs typeface="Arial MT"/>
            </a:endParaRPr>
          </a:p>
        </p:txBody>
      </p:sp>
      <p:pic>
        <p:nvPicPr>
          <p:cNvPr id="5" name="object 5"/>
          <p:cNvPicPr/>
          <p:nvPr/>
        </p:nvPicPr>
        <p:blipFill>
          <a:blip r:embed="rId2" cstate="print"/>
          <a:stretch>
            <a:fillRect/>
          </a:stretch>
        </p:blipFill>
        <p:spPr>
          <a:xfrm>
            <a:off x="4585051" y="1524000"/>
            <a:ext cx="4537927" cy="1849821"/>
          </a:xfrm>
          <a:prstGeom prst="rect">
            <a:avLst/>
          </a:prstGeom>
        </p:spPr>
      </p:pic>
      <p:sp>
        <p:nvSpPr>
          <p:cNvPr id="6" name="object 6"/>
          <p:cNvSpPr txBox="1">
            <a:spLocks noGrp="1"/>
          </p:cNvSpPr>
          <p:nvPr>
            <p:ph type="ftr" sz="quarter" idx="5"/>
          </p:nvPr>
        </p:nvSpPr>
        <p:spPr>
          <a:prstGeom prst="rect">
            <a:avLst/>
          </a:prstGeom>
        </p:spPr>
        <p:txBody>
          <a:bodyPr vert="horz" wrap="square" lIns="0" tIns="3175" rIns="0" bIns="0" rtlCol="0">
            <a:spAutoFit/>
          </a:bodyPr>
          <a:lstStyle/>
          <a:p>
            <a:pPr marL="12700" marR="0" lvl="0" indent="0" algn="l" defTabSz="914400" rtl="0" eaLnBrk="1" fontAlgn="auto" latinLnBrk="0" hangingPunct="1">
              <a:lnSpc>
                <a:spcPct val="100000"/>
              </a:lnSpc>
              <a:spcBef>
                <a:spcPts val="25"/>
              </a:spcBef>
              <a:spcAft>
                <a:spcPts val="0"/>
              </a:spcAft>
              <a:buClrTx/>
              <a:buSzTx/>
              <a:buFontTx/>
              <a:buNone/>
              <a:tabLst/>
              <a:defRPr/>
            </a:pPr>
            <a:r>
              <a:rPr kumimoji="0" sz="800" b="0" i="0" u="none" strike="noStrike" kern="1200" cap="none" spc="0" normalizeH="0" baseline="0" noProof="0" dirty="0">
                <a:ln>
                  <a:noFill/>
                </a:ln>
                <a:solidFill>
                  <a:prstClr val="black"/>
                </a:solidFill>
                <a:effectLst/>
                <a:uLnTx/>
                <a:uFillTx/>
                <a:latin typeface="Arial MT"/>
                <a:ea typeface="+mn-ea"/>
              </a:rPr>
              <a:t>©</a:t>
            </a:r>
            <a:r>
              <a:rPr kumimoji="0" sz="800" b="0" i="0" u="none" strike="noStrike" kern="1200" cap="none" spc="-5" normalizeH="0" baseline="0" noProof="0" dirty="0">
                <a:ln>
                  <a:noFill/>
                </a:ln>
                <a:solidFill>
                  <a:prstClr val="black"/>
                </a:solidFill>
                <a:effectLst/>
                <a:uLnTx/>
                <a:uFillTx/>
                <a:latin typeface="Arial MT"/>
                <a:ea typeface="+mn-ea"/>
              </a:rPr>
              <a:t> Edune</a:t>
            </a:r>
            <a:r>
              <a:rPr kumimoji="0" sz="800" b="0" i="0" u="none" strike="noStrike" kern="1200" cap="none" spc="0" normalizeH="0" baseline="0" noProof="0" dirty="0">
                <a:ln>
                  <a:noFill/>
                </a:ln>
                <a:solidFill>
                  <a:prstClr val="black"/>
                </a:solidFill>
                <a:effectLst/>
                <a:uLnTx/>
                <a:uFillTx/>
                <a:latin typeface="Arial MT"/>
                <a:ea typeface="+mn-ea"/>
              </a:rPr>
              <a:t>t</a:t>
            </a:r>
            <a:r>
              <a:rPr kumimoji="0" sz="800" b="0" i="0" u="none" strike="noStrike" kern="1200" cap="none" spc="-5" normalizeH="0" baseline="0" noProof="0" dirty="0">
                <a:ln>
                  <a:noFill/>
                </a:ln>
                <a:solidFill>
                  <a:prstClr val="black"/>
                </a:solidFill>
                <a:effectLst/>
                <a:uLnTx/>
                <a:uFillTx/>
                <a:latin typeface="Arial MT"/>
                <a:ea typeface="+mn-ea"/>
              </a:rPr>
              <a:t> Foundation</a:t>
            </a:r>
            <a:r>
              <a:rPr kumimoji="0" sz="800" b="0" i="0" u="none" strike="noStrike" kern="1200" cap="none" spc="0" normalizeH="0" baseline="0" noProof="0" dirty="0">
                <a:ln>
                  <a:noFill/>
                </a:ln>
                <a:solidFill>
                  <a:prstClr val="black"/>
                </a:solidFill>
                <a:effectLst/>
                <a:uLnTx/>
                <a:uFillTx/>
                <a:latin typeface="Arial MT"/>
                <a:ea typeface="+mn-ea"/>
              </a:rPr>
              <a:t>.</a:t>
            </a:r>
            <a:r>
              <a:rPr kumimoji="0" sz="800" b="0" i="0" u="none" strike="noStrike" kern="1200" cap="none" spc="-50" normalizeH="0" baseline="0" noProof="0" dirty="0">
                <a:ln>
                  <a:noFill/>
                </a:ln>
                <a:solidFill>
                  <a:prstClr val="black"/>
                </a:solidFill>
                <a:effectLst/>
                <a:uLnTx/>
                <a:uFillTx/>
                <a:latin typeface="Arial MT"/>
                <a:ea typeface="+mn-ea"/>
              </a:rPr>
              <a:t> </a:t>
            </a:r>
            <a:r>
              <a:rPr kumimoji="0" sz="800" b="0" i="0" u="none" strike="noStrike" kern="1200" cap="none" spc="-5" normalizeH="0" baseline="0" noProof="0" dirty="0">
                <a:ln>
                  <a:noFill/>
                </a:ln>
                <a:solidFill>
                  <a:prstClr val="black"/>
                </a:solidFill>
                <a:effectLst/>
                <a:uLnTx/>
                <a:uFillTx/>
                <a:latin typeface="Arial MT"/>
                <a:ea typeface="+mn-ea"/>
              </a:rPr>
              <a:t>Al</a:t>
            </a:r>
            <a:r>
              <a:rPr kumimoji="0" sz="800" b="0" i="0" u="none" strike="noStrike" kern="1200" cap="none" spc="0" normalizeH="0" baseline="0" noProof="0" dirty="0">
                <a:ln>
                  <a:noFill/>
                </a:ln>
                <a:solidFill>
                  <a:prstClr val="black"/>
                </a:solidFill>
                <a:effectLst/>
                <a:uLnTx/>
                <a:uFillTx/>
                <a:latin typeface="Arial MT"/>
                <a:ea typeface="+mn-ea"/>
              </a:rPr>
              <a:t>l</a:t>
            </a:r>
            <a:r>
              <a:rPr kumimoji="0" sz="800" b="0" i="0" u="none" strike="noStrike" kern="1200" cap="none" spc="-5" normalizeH="0" baseline="0" noProof="0" dirty="0">
                <a:ln>
                  <a:noFill/>
                </a:ln>
                <a:solidFill>
                  <a:prstClr val="black"/>
                </a:solidFill>
                <a:effectLst/>
                <a:uLnTx/>
                <a:uFillTx/>
                <a:latin typeface="Arial MT"/>
                <a:ea typeface="+mn-ea"/>
              </a:rPr>
              <a:t> </a:t>
            </a:r>
            <a:r>
              <a:rPr kumimoji="0" sz="800" b="0" i="0" u="none" strike="noStrike" kern="1200" cap="none" spc="0" normalizeH="0" baseline="0" noProof="0" dirty="0">
                <a:ln>
                  <a:noFill/>
                </a:ln>
                <a:solidFill>
                  <a:prstClr val="black"/>
                </a:solidFill>
                <a:effectLst/>
                <a:uLnTx/>
                <a:uFillTx/>
                <a:latin typeface="Arial MT"/>
                <a:ea typeface="+mn-ea"/>
              </a:rPr>
              <a:t>rights</a:t>
            </a:r>
            <a:r>
              <a:rPr kumimoji="0" sz="800" b="0" i="0" u="none" strike="noStrike" kern="1200" cap="none" spc="-5" normalizeH="0" baseline="0" noProof="0" dirty="0">
                <a:ln>
                  <a:noFill/>
                </a:ln>
                <a:solidFill>
                  <a:prstClr val="black"/>
                </a:solidFill>
                <a:effectLst/>
                <a:uLnTx/>
                <a:uFillTx/>
                <a:latin typeface="Arial MT"/>
                <a:ea typeface="+mn-ea"/>
              </a:rPr>
              <a:t> </a:t>
            </a:r>
            <a:r>
              <a:rPr kumimoji="0" sz="800" b="0" i="0" u="none" strike="noStrike" kern="1200" cap="none" spc="0" normalizeH="0" baseline="0" noProof="0" dirty="0">
                <a:ln>
                  <a:noFill/>
                </a:ln>
                <a:solidFill>
                  <a:prstClr val="black"/>
                </a:solidFill>
                <a:effectLst/>
                <a:uLnTx/>
                <a:uFillTx/>
                <a:latin typeface="Arial MT"/>
                <a:ea typeface="+mn-ea"/>
              </a:rPr>
              <a:t>reserved.</a:t>
            </a: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026817" y="828333"/>
            <a:ext cx="499745" cy="391160"/>
          </a:xfrm>
          <a:prstGeom prst="rect">
            <a:avLst/>
          </a:prstGeom>
        </p:spPr>
        <p:txBody>
          <a:bodyPr vert="horz" wrap="square" lIns="0" tIns="12700" rIns="0" bIns="0" rtlCol="0">
            <a:spAutoFit/>
          </a:bodyPr>
          <a:lstStyle/>
          <a:p>
            <a:pPr marL="12700">
              <a:lnSpc>
                <a:spcPct val="100000"/>
              </a:lnSpc>
              <a:spcBef>
                <a:spcPts val="100"/>
              </a:spcBef>
            </a:pPr>
            <a:r>
              <a:rPr spc="-5" dirty="0"/>
              <a:t>List</a:t>
            </a:r>
          </a:p>
        </p:txBody>
      </p:sp>
      <p:sp>
        <p:nvSpPr>
          <p:cNvPr id="3" name="object 3"/>
          <p:cNvSpPr txBox="1"/>
          <p:nvPr/>
        </p:nvSpPr>
        <p:spPr>
          <a:xfrm>
            <a:off x="701223" y="1728118"/>
            <a:ext cx="3264535" cy="29972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800" b="0" i="0" u="none" strike="noStrike" kern="1200" cap="none" spc="-5" normalizeH="0" baseline="0" noProof="0" dirty="0">
                <a:ln>
                  <a:noFill/>
                </a:ln>
                <a:solidFill>
                  <a:srgbClr val="595959"/>
                </a:solidFill>
                <a:effectLst/>
                <a:uLnTx/>
                <a:uFillTx/>
                <a:latin typeface="Arial MT"/>
                <a:ea typeface="+mn-ea"/>
                <a:cs typeface="Arial MT"/>
              </a:rPr>
              <a:t>Creating</a:t>
            </a:r>
            <a:r>
              <a:rPr kumimoji="0" sz="1800" b="0" i="0" u="none" strike="noStrike" kern="1200" cap="none" spc="-50" normalizeH="0" baseline="0" noProof="0" dirty="0">
                <a:ln>
                  <a:noFill/>
                </a:ln>
                <a:solidFill>
                  <a:srgbClr val="595959"/>
                </a:solidFill>
                <a:effectLst/>
                <a:uLnTx/>
                <a:uFillTx/>
                <a:latin typeface="Arial MT"/>
                <a:ea typeface="+mn-ea"/>
                <a:cs typeface="Arial MT"/>
              </a:rPr>
              <a:t> </a:t>
            </a:r>
            <a:r>
              <a:rPr kumimoji="0" sz="1800" b="0" i="0" u="none" strike="noStrike" kern="1200" cap="none" spc="0" normalizeH="0" baseline="0" noProof="0" dirty="0">
                <a:ln>
                  <a:noFill/>
                </a:ln>
                <a:solidFill>
                  <a:srgbClr val="595959"/>
                </a:solidFill>
                <a:effectLst/>
                <a:uLnTx/>
                <a:uFillTx/>
                <a:latin typeface="Arial MT"/>
                <a:ea typeface="+mn-ea"/>
                <a:cs typeface="Arial MT"/>
              </a:rPr>
              <a:t>Multi-dimensional</a:t>
            </a:r>
            <a:r>
              <a:rPr kumimoji="0" sz="1800" b="0" i="0" u="none" strike="noStrike" kern="1200" cap="none" spc="-45" normalizeH="0" baseline="0" noProof="0" dirty="0">
                <a:ln>
                  <a:noFill/>
                </a:ln>
                <a:solidFill>
                  <a:srgbClr val="595959"/>
                </a:solidFill>
                <a:effectLst/>
                <a:uLnTx/>
                <a:uFillTx/>
                <a:latin typeface="Arial MT"/>
                <a:ea typeface="+mn-ea"/>
                <a:cs typeface="Arial MT"/>
              </a:rPr>
              <a:t> </a:t>
            </a:r>
            <a:r>
              <a:rPr kumimoji="0" sz="1800" b="0" i="0" u="none" strike="noStrike" kern="1200" cap="none" spc="-5" normalizeH="0" baseline="0" noProof="0" dirty="0">
                <a:ln>
                  <a:noFill/>
                </a:ln>
                <a:solidFill>
                  <a:srgbClr val="595959"/>
                </a:solidFill>
                <a:effectLst/>
                <a:uLnTx/>
                <a:uFillTx/>
                <a:latin typeface="Arial MT"/>
                <a:ea typeface="+mn-ea"/>
                <a:cs typeface="Arial MT"/>
              </a:rPr>
              <a:t>Lists</a:t>
            </a:r>
            <a:endParaRPr kumimoji="0" sz="1800" b="0" i="0" u="none" strike="noStrike" kern="1200" cap="none" spc="0" normalizeH="0" baseline="0" noProof="0">
              <a:ln>
                <a:noFill/>
              </a:ln>
              <a:solidFill>
                <a:prstClr val="black"/>
              </a:solidFill>
              <a:effectLst/>
              <a:uLnTx/>
              <a:uFillTx/>
              <a:latin typeface="Arial MT"/>
              <a:ea typeface="+mn-ea"/>
              <a:cs typeface="Arial MT"/>
            </a:endParaRPr>
          </a:p>
        </p:txBody>
      </p:sp>
      <p:sp>
        <p:nvSpPr>
          <p:cNvPr id="4" name="object 4"/>
          <p:cNvSpPr txBox="1"/>
          <p:nvPr/>
        </p:nvSpPr>
        <p:spPr>
          <a:xfrm>
            <a:off x="745468" y="3484573"/>
            <a:ext cx="3274060" cy="520700"/>
          </a:xfrm>
          <a:prstGeom prst="rect">
            <a:avLst/>
          </a:prstGeom>
        </p:spPr>
        <p:txBody>
          <a:bodyPr vert="horz" wrap="square" lIns="0" tIns="12700" rIns="0" bIns="0" rtlCol="0">
            <a:spAutoFit/>
          </a:bodyPr>
          <a:lstStyle/>
          <a:p>
            <a:pPr marL="259715" marR="5080" lvl="0" indent="-247650" algn="l" defTabSz="914400" rtl="0" eaLnBrk="1" fontAlgn="auto" latinLnBrk="0" hangingPunct="1">
              <a:lnSpc>
                <a:spcPct val="116100"/>
              </a:lnSpc>
              <a:spcBef>
                <a:spcPts val="100"/>
              </a:spcBef>
              <a:spcAft>
                <a:spcPts val="0"/>
              </a:spcAft>
              <a:buClrTx/>
              <a:buSzTx/>
              <a:buFontTx/>
              <a:buChar char="●"/>
              <a:tabLst>
                <a:tab pos="259079" algn="l"/>
                <a:tab pos="260350" algn="l"/>
              </a:tabLst>
              <a:defRPr/>
            </a:pPr>
            <a:r>
              <a:rPr kumimoji="0" sz="1400" b="0" i="0" u="none" strike="noStrike" kern="1200" cap="none" spc="0" normalizeH="0" baseline="0" noProof="0" dirty="0">
                <a:ln>
                  <a:noFill/>
                </a:ln>
                <a:solidFill>
                  <a:prstClr val="black"/>
                </a:solidFill>
                <a:effectLst/>
                <a:uLnTx/>
                <a:uFillTx/>
                <a:latin typeface="Arial MT"/>
                <a:ea typeface="+mn-ea"/>
                <a:cs typeface="Arial MT"/>
              </a:rPr>
              <a:t>A</a:t>
            </a:r>
            <a:r>
              <a:rPr kumimoji="0" sz="1400" b="0" i="0" u="none" strike="noStrike" kern="1200" cap="none" spc="-9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list</a:t>
            </a:r>
            <a:r>
              <a:rPr kumimoji="0" sz="1400" b="0" i="0" u="none" strike="noStrike" kern="1200" cap="none" spc="-15"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can</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hold</a:t>
            </a:r>
            <a:r>
              <a:rPr kumimoji="0" sz="1400" b="0" i="0" u="none" strike="noStrike" kern="1200" cap="none" spc="-1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other</a:t>
            </a:r>
            <a:r>
              <a:rPr kumimoji="0" sz="1400" b="0" i="0" u="none" strike="noStrike" kern="1200" cap="none" spc="-1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lists</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as</a:t>
            </a:r>
            <a:r>
              <a:rPr kumimoji="0" sz="1400" b="0" i="0" u="none" strike="noStrike" kern="1200" cap="none" spc="-1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well</a:t>
            </a:r>
            <a:r>
              <a:rPr kumimoji="0" sz="1400" b="0" i="0" u="none" strike="noStrike" kern="1200" cap="none" spc="-1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which </a:t>
            </a:r>
            <a:r>
              <a:rPr kumimoji="0" sz="1400" b="0" i="0" u="none" strike="noStrike" kern="1200" cap="none" spc="-375"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can</a:t>
            </a:r>
            <a:r>
              <a:rPr kumimoji="0" sz="1400" b="0" i="0" u="none" strike="noStrike" kern="1200" cap="none" spc="-20"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result</a:t>
            </a:r>
            <a:r>
              <a:rPr kumimoji="0" sz="1400" b="0" i="0" u="none" strike="noStrike" kern="1200" cap="none" spc="-1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in</a:t>
            </a:r>
            <a:r>
              <a:rPr kumimoji="0" sz="1400" b="0" i="0" u="none" strike="noStrike" kern="1200" cap="none" spc="-15"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multi-dimensional</a:t>
            </a:r>
            <a:r>
              <a:rPr kumimoji="0" sz="1400" b="0" i="0" u="none" strike="noStrike" kern="1200" cap="none" spc="-2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lists.</a:t>
            </a:r>
            <a:endParaRPr kumimoji="0" sz="1400" b="0" i="0" u="none" strike="noStrike" kern="1200" cap="none" spc="0" normalizeH="0" baseline="0" noProof="0">
              <a:ln>
                <a:noFill/>
              </a:ln>
              <a:solidFill>
                <a:prstClr val="black"/>
              </a:solidFill>
              <a:effectLst/>
              <a:uLnTx/>
              <a:uFillTx/>
              <a:latin typeface="Arial MT"/>
              <a:ea typeface="+mn-ea"/>
              <a:cs typeface="Arial MT"/>
            </a:endParaRPr>
          </a:p>
        </p:txBody>
      </p:sp>
      <p:pic>
        <p:nvPicPr>
          <p:cNvPr id="5" name="object 5"/>
          <p:cNvPicPr/>
          <p:nvPr/>
        </p:nvPicPr>
        <p:blipFill>
          <a:blip r:embed="rId2" cstate="print"/>
          <a:stretch>
            <a:fillRect/>
          </a:stretch>
        </p:blipFill>
        <p:spPr>
          <a:xfrm>
            <a:off x="5546910" y="484295"/>
            <a:ext cx="2695574" cy="4448174"/>
          </a:xfrm>
          <a:prstGeom prst="rect">
            <a:avLst/>
          </a:prstGeom>
        </p:spPr>
      </p:pic>
      <p:sp>
        <p:nvSpPr>
          <p:cNvPr id="6" name="object 6"/>
          <p:cNvSpPr txBox="1"/>
          <p:nvPr/>
        </p:nvSpPr>
        <p:spPr>
          <a:xfrm>
            <a:off x="5107480" y="4949391"/>
            <a:ext cx="3489960" cy="14732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800" b="0" i="0" u="none" strike="noStrike" kern="1200" cap="none" spc="-5" normalizeH="0" baseline="0" noProof="0" dirty="0">
                <a:ln>
                  <a:noFill/>
                </a:ln>
                <a:solidFill>
                  <a:prstClr val="black"/>
                </a:solidFill>
                <a:effectLst/>
                <a:uLnTx/>
                <a:uFillTx/>
                <a:latin typeface="Arial MT"/>
                <a:ea typeface="+mn-ea"/>
                <a:cs typeface="Arial MT"/>
              </a:rPr>
              <a:t>Image</a:t>
            </a:r>
            <a:r>
              <a:rPr kumimoji="0" sz="800" b="0" i="0" u="none" strike="noStrike" kern="1200" cap="none" spc="-30" normalizeH="0" baseline="0" noProof="0" dirty="0">
                <a:ln>
                  <a:noFill/>
                </a:ln>
                <a:solidFill>
                  <a:prstClr val="black"/>
                </a:solidFill>
                <a:effectLst/>
                <a:uLnTx/>
                <a:uFillTx/>
                <a:latin typeface="Arial MT"/>
                <a:ea typeface="+mn-ea"/>
                <a:cs typeface="Arial MT"/>
              </a:rPr>
              <a:t> </a:t>
            </a:r>
            <a:r>
              <a:rPr kumimoji="0" sz="800" b="0" i="0" u="none" strike="noStrike" kern="1200" cap="none" spc="-5" normalizeH="0" baseline="0" noProof="0" dirty="0">
                <a:ln>
                  <a:noFill/>
                </a:ln>
                <a:solidFill>
                  <a:prstClr val="black"/>
                </a:solidFill>
                <a:effectLst/>
                <a:uLnTx/>
                <a:uFillTx/>
                <a:latin typeface="Arial MT"/>
                <a:ea typeface="+mn-ea"/>
                <a:cs typeface="Arial MT"/>
              </a:rPr>
              <a:t>Source</a:t>
            </a:r>
            <a:r>
              <a:rPr kumimoji="0" sz="800" b="0" i="0" u="none" strike="noStrike" kern="1200" cap="none" spc="-25" normalizeH="0" baseline="0" noProof="0" dirty="0">
                <a:ln>
                  <a:noFill/>
                </a:ln>
                <a:solidFill>
                  <a:prstClr val="black"/>
                </a:solidFill>
                <a:effectLst/>
                <a:uLnTx/>
                <a:uFillTx/>
                <a:latin typeface="Arial MT"/>
                <a:ea typeface="+mn-ea"/>
                <a:cs typeface="Arial MT"/>
              </a:rPr>
              <a:t> </a:t>
            </a:r>
            <a:r>
              <a:rPr kumimoji="0" sz="800" b="0" i="0" u="none" strike="noStrike" kern="1200" cap="none" spc="0" normalizeH="0" baseline="0" noProof="0" dirty="0">
                <a:ln>
                  <a:noFill/>
                </a:ln>
                <a:solidFill>
                  <a:prstClr val="black"/>
                </a:solidFill>
                <a:effectLst/>
                <a:uLnTx/>
                <a:uFillTx/>
                <a:latin typeface="Arial MT"/>
                <a:ea typeface="+mn-ea"/>
                <a:cs typeface="Arial MT"/>
              </a:rPr>
              <a:t>:</a:t>
            </a:r>
            <a:r>
              <a:rPr kumimoji="0" sz="800" b="0" i="0" u="none" strike="noStrike" kern="1200" cap="none" spc="-25" normalizeH="0" baseline="0" noProof="0" dirty="0">
                <a:ln>
                  <a:noFill/>
                </a:ln>
                <a:solidFill>
                  <a:prstClr val="black"/>
                </a:solidFill>
                <a:effectLst/>
                <a:uLnTx/>
                <a:uFillTx/>
                <a:latin typeface="Arial MT"/>
                <a:ea typeface="+mn-ea"/>
                <a:cs typeface="Arial MT"/>
              </a:rPr>
              <a:t> </a:t>
            </a:r>
            <a:r>
              <a:rPr kumimoji="0" sz="800" b="0" i="0" u="none" strike="noStrike" kern="1200" cap="none" spc="-5" normalizeH="0" baseline="0" noProof="0" dirty="0">
                <a:ln>
                  <a:noFill/>
                </a:ln>
                <a:solidFill>
                  <a:prstClr val="black"/>
                </a:solidFill>
                <a:effectLst/>
                <a:uLnTx/>
                <a:uFillTx/>
                <a:latin typeface="Arial MT"/>
                <a:ea typeface="+mn-ea"/>
                <a:cs typeface="Arial MT"/>
              </a:rPr>
              <a:t>https://intellipaat.com/blog/tutorial/python-tutorial/python-lists/</a:t>
            </a:r>
            <a:endParaRPr kumimoji="0" sz="800" b="0" i="0" u="none" strike="noStrike" kern="1200" cap="none" spc="0" normalizeH="0" baseline="0" noProof="0">
              <a:ln>
                <a:noFill/>
              </a:ln>
              <a:solidFill>
                <a:prstClr val="black"/>
              </a:solidFill>
              <a:effectLst/>
              <a:uLnTx/>
              <a:uFillTx/>
              <a:latin typeface="Arial MT"/>
              <a:ea typeface="+mn-ea"/>
              <a:cs typeface="Arial MT"/>
            </a:endParaRPr>
          </a:p>
        </p:txBody>
      </p:sp>
      <p:sp>
        <p:nvSpPr>
          <p:cNvPr id="7" name="object 7"/>
          <p:cNvSpPr txBox="1">
            <a:spLocks noGrp="1"/>
          </p:cNvSpPr>
          <p:nvPr>
            <p:ph type="ftr" sz="quarter" idx="5"/>
          </p:nvPr>
        </p:nvSpPr>
        <p:spPr>
          <a:prstGeom prst="rect">
            <a:avLst/>
          </a:prstGeom>
        </p:spPr>
        <p:txBody>
          <a:bodyPr vert="horz" wrap="square" lIns="0" tIns="3175" rIns="0" bIns="0" rtlCol="0">
            <a:spAutoFit/>
          </a:bodyPr>
          <a:lstStyle/>
          <a:p>
            <a:pPr marL="12700" marR="0" lvl="0" indent="0" algn="l" defTabSz="914400" rtl="0" eaLnBrk="1" fontAlgn="auto" latinLnBrk="0" hangingPunct="1">
              <a:lnSpc>
                <a:spcPct val="100000"/>
              </a:lnSpc>
              <a:spcBef>
                <a:spcPts val="25"/>
              </a:spcBef>
              <a:spcAft>
                <a:spcPts val="0"/>
              </a:spcAft>
              <a:buClrTx/>
              <a:buSzTx/>
              <a:buFontTx/>
              <a:buNone/>
              <a:tabLst/>
              <a:defRPr/>
            </a:pPr>
            <a:r>
              <a:rPr kumimoji="0" sz="800" b="0" i="0" u="none" strike="noStrike" kern="1200" cap="none" spc="0" normalizeH="0" baseline="0" noProof="0" dirty="0">
                <a:ln>
                  <a:noFill/>
                </a:ln>
                <a:solidFill>
                  <a:prstClr val="black"/>
                </a:solidFill>
                <a:effectLst/>
                <a:uLnTx/>
                <a:uFillTx/>
                <a:latin typeface="Arial MT"/>
                <a:ea typeface="+mn-ea"/>
              </a:rPr>
              <a:t>©</a:t>
            </a:r>
            <a:r>
              <a:rPr kumimoji="0" sz="800" b="0" i="0" u="none" strike="noStrike" kern="1200" cap="none" spc="-5" normalizeH="0" baseline="0" noProof="0" dirty="0">
                <a:ln>
                  <a:noFill/>
                </a:ln>
                <a:solidFill>
                  <a:prstClr val="black"/>
                </a:solidFill>
                <a:effectLst/>
                <a:uLnTx/>
                <a:uFillTx/>
                <a:latin typeface="Arial MT"/>
                <a:ea typeface="+mn-ea"/>
              </a:rPr>
              <a:t> Edune</a:t>
            </a:r>
            <a:r>
              <a:rPr kumimoji="0" sz="800" b="0" i="0" u="none" strike="noStrike" kern="1200" cap="none" spc="0" normalizeH="0" baseline="0" noProof="0" dirty="0">
                <a:ln>
                  <a:noFill/>
                </a:ln>
                <a:solidFill>
                  <a:prstClr val="black"/>
                </a:solidFill>
                <a:effectLst/>
                <a:uLnTx/>
                <a:uFillTx/>
                <a:latin typeface="Arial MT"/>
                <a:ea typeface="+mn-ea"/>
              </a:rPr>
              <a:t>t</a:t>
            </a:r>
            <a:r>
              <a:rPr kumimoji="0" sz="800" b="0" i="0" u="none" strike="noStrike" kern="1200" cap="none" spc="-5" normalizeH="0" baseline="0" noProof="0" dirty="0">
                <a:ln>
                  <a:noFill/>
                </a:ln>
                <a:solidFill>
                  <a:prstClr val="black"/>
                </a:solidFill>
                <a:effectLst/>
                <a:uLnTx/>
                <a:uFillTx/>
                <a:latin typeface="Arial MT"/>
                <a:ea typeface="+mn-ea"/>
              </a:rPr>
              <a:t> Foundation</a:t>
            </a:r>
            <a:r>
              <a:rPr kumimoji="0" sz="800" b="0" i="0" u="none" strike="noStrike" kern="1200" cap="none" spc="0" normalizeH="0" baseline="0" noProof="0" dirty="0">
                <a:ln>
                  <a:noFill/>
                </a:ln>
                <a:solidFill>
                  <a:prstClr val="black"/>
                </a:solidFill>
                <a:effectLst/>
                <a:uLnTx/>
                <a:uFillTx/>
                <a:latin typeface="Arial MT"/>
                <a:ea typeface="+mn-ea"/>
              </a:rPr>
              <a:t>.</a:t>
            </a:r>
            <a:r>
              <a:rPr kumimoji="0" sz="800" b="0" i="0" u="none" strike="noStrike" kern="1200" cap="none" spc="-50" normalizeH="0" baseline="0" noProof="0" dirty="0">
                <a:ln>
                  <a:noFill/>
                </a:ln>
                <a:solidFill>
                  <a:prstClr val="black"/>
                </a:solidFill>
                <a:effectLst/>
                <a:uLnTx/>
                <a:uFillTx/>
                <a:latin typeface="Arial MT"/>
                <a:ea typeface="+mn-ea"/>
              </a:rPr>
              <a:t> </a:t>
            </a:r>
            <a:r>
              <a:rPr kumimoji="0" sz="800" b="0" i="0" u="none" strike="noStrike" kern="1200" cap="none" spc="-5" normalizeH="0" baseline="0" noProof="0" dirty="0">
                <a:ln>
                  <a:noFill/>
                </a:ln>
                <a:solidFill>
                  <a:prstClr val="black"/>
                </a:solidFill>
                <a:effectLst/>
                <a:uLnTx/>
                <a:uFillTx/>
                <a:latin typeface="Arial MT"/>
                <a:ea typeface="+mn-ea"/>
              </a:rPr>
              <a:t>Al</a:t>
            </a:r>
            <a:r>
              <a:rPr kumimoji="0" sz="800" b="0" i="0" u="none" strike="noStrike" kern="1200" cap="none" spc="0" normalizeH="0" baseline="0" noProof="0" dirty="0">
                <a:ln>
                  <a:noFill/>
                </a:ln>
                <a:solidFill>
                  <a:prstClr val="black"/>
                </a:solidFill>
                <a:effectLst/>
                <a:uLnTx/>
                <a:uFillTx/>
                <a:latin typeface="Arial MT"/>
                <a:ea typeface="+mn-ea"/>
              </a:rPr>
              <a:t>l</a:t>
            </a:r>
            <a:r>
              <a:rPr kumimoji="0" sz="800" b="0" i="0" u="none" strike="noStrike" kern="1200" cap="none" spc="-5" normalizeH="0" baseline="0" noProof="0" dirty="0">
                <a:ln>
                  <a:noFill/>
                </a:ln>
                <a:solidFill>
                  <a:prstClr val="black"/>
                </a:solidFill>
                <a:effectLst/>
                <a:uLnTx/>
                <a:uFillTx/>
                <a:latin typeface="Arial MT"/>
                <a:ea typeface="+mn-ea"/>
              </a:rPr>
              <a:t> </a:t>
            </a:r>
            <a:r>
              <a:rPr kumimoji="0" sz="800" b="0" i="0" u="none" strike="noStrike" kern="1200" cap="none" spc="0" normalizeH="0" baseline="0" noProof="0" dirty="0">
                <a:ln>
                  <a:noFill/>
                </a:ln>
                <a:solidFill>
                  <a:prstClr val="black"/>
                </a:solidFill>
                <a:effectLst/>
                <a:uLnTx/>
                <a:uFillTx/>
                <a:latin typeface="Arial MT"/>
                <a:ea typeface="+mn-ea"/>
              </a:rPr>
              <a:t>rights</a:t>
            </a:r>
            <a:r>
              <a:rPr kumimoji="0" sz="800" b="0" i="0" u="none" strike="noStrike" kern="1200" cap="none" spc="-5" normalizeH="0" baseline="0" noProof="0" dirty="0">
                <a:ln>
                  <a:noFill/>
                </a:ln>
                <a:solidFill>
                  <a:prstClr val="black"/>
                </a:solidFill>
                <a:effectLst/>
                <a:uLnTx/>
                <a:uFillTx/>
                <a:latin typeface="Arial MT"/>
                <a:ea typeface="+mn-ea"/>
              </a:rPr>
              <a:t> </a:t>
            </a:r>
            <a:r>
              <a:rPr kumimoji="0" sz="800" b="0" i="0" u="none" strike="noStrike" kern="1200" cap="none" spc="0" normalizeH="0" baseline="0" noProof="0" dirty="0">
                <a:ln>
                  <a:noFill/>
                </a:ln>
                <a:solidFill>
                  <a:prstClr val="black"/>
                </a:solidFill>
                <a:effectLst/>
                <a:uLnTx/>
                <a:uFillTx/>
                <a:latin typeface="Arial MT"/>
                <a:ea typeface="+mn-ea"/>
              </a:rPr>
              <a:t>reserved.</a:t>
            </a: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026817" y="828333"/>
            <a:ext cx="499745" cy="391160"/>
          </a:xfrm>
          <a:prstGeom prst="rect">
            <a:avLst/>
          </a:prstGeom>
        </p:spPr>
        <p:txBody>
          <a:bodyPr vert="horz" wrap="square" lIns="0" tIns="12700" rIns="0" bIns="0" rtlCol="0">
            <a:spAutoFit/>
          </a:bodyPr>
          <a:lstStyle/>
          <a:p>
            <a:pPr marL="12700">
              <a:lnSpc>
                <a:spcPct val="100000"/>
              </a:lnSpc>
              <a:spcBef>
                <a:spcPts val="100"/>
              </a:spcBef>
            </a:pPr>
            <a:r>
              <a:rPr spc="-5" dirty="0"/>
              <a:t>List</a:t>
            </a:r>
          </a:p>
        </p:txBody>
      </p:sp>
      <p:sp>
        <p:nvSpPr>
          <p:cNvPr id="3" name="object 3"/>
          <p:cNvSpPr txBox="1"/>
          <p:nvPr/>
        </p:nvSpPr>
        <p:spPr>
          <a:xfrm>
            <a:off x="656568" y="1590006"/>
            <a:ext cx="3490595" cy="3406140"/>
          </a:xfrm>
          <a:prstGeom prst="rect">
            <a:avLst/>
          </a:prstGeom>
        </p:spPr>
        <p:txBody>
          <a:bodyPr vert="horz" wrap="square" lIns="0" tIns="10795" rIns="0" bIns="0" rtlCol="0">
            <a:spAutoFit/>
          </a:bodyPr>
          <a:lstStyle/>
          <a:p>
            <a:pPr marL="1041400" marR="419734" lvl="0" indent="-756285" algn="l" defTabSz="914400" rtl="0" eaLnBrk="1" fontAlgn="auto" latinLnBrk="0" hangingPunct="1">
              <a:lnSpc>
                <a:spcPct val="100699"/>
              </a:lnSpc>
              <a:spcBef>
                <a:spcPts val="85"/>
              </a:spcBef>
              <a:spcAft>
                <a:spcPts val="0"/>
              </a:spcAft>
              <a:buClrTx/>
              <a:buSzTx/>
              <a:buFontTx/>
              <a:buNone/>
              <a:tabLst/>
              <a:defRPr/>
            </a:pPr>
            <a:r>
              <a:rPr kumimoji="0" sz="1800" b="0" i="0" u="none" strike="noStrike" kern="1200" cap="none" spc="-5" normalizeH="0" baseline="0" noProof="0" dirty="0">
                <a:ln>
                  <a:noFill/>
                </a:ln>
                <a:solidFill>
                  <a:srgbClr val="595959"/>
                </a:solidFill>
                <a:effectLst/>
                <a:uLnTx/>
                <a:uFillTx/>
                <a:latin typeface="Arial MT"/>
                <a:ea typeface="+mn-ea"/>
                <a:cs typeface="Arial MT"/>
              </a:rPr>
              <a:t>Access</a:t>
            </a:r>
            <a:r>
              <a:rPr kumimoji="0" sz="1800" b="0" i="0" u="none" strike="noStrike" kern="1200" cap="none" spc="-35" normalizeH="0" baseline="0" noProof="0" dirty="0">
                <a:ln>
                  <a:noFill/>
                </a:ln>
                <a:solidFill>
                  <a:srgbClr val="595959"/>
                </a:solidFill>
                <a:effectLst/>
                <a:uLnTx/>
                <a:uFillTx/>
                <a:latin typeface="Arial MT"/>
                <a:ea typeface="+mn-ea"/>
                <a:cs typeface="Arial MT"/>
              </a:rPr>
              <a:t> </a:t>
            </a:r>
            <a:r>
              <a:rPr kumimoji="0" sz="1800" b="0" i="0" u="none" strike="noStrike" kern="1200" cap="none" spc="-5" normalizeH="0" baseline="0" noProof="0" dirty="0">
                <a:ln>
                  <a:noFill/>
                </a:ln>
                <a:solidFill>
                  <a:srgbClr val="595959"/>
                </a:solidFill>
                <a:effectLst/>
                <a:uLnTx/>
                <a:uFillTx/>
                <a:latin typeface="Arial MT"/>
                <a:ea typeface="+mn-ea"/>
                <a:cs typeface="Arial MT"/>
              </a:rPr>
              <a:t>elements</a:t>
            </a:r>
            <a:r>
              <a:rPr kumimoji="0" sz="1800" b="0" i="0" u="none" strike="noStrike" kern="1200" cap="none" spc="-25" normalizeH="0" baseline="0" noProof="0" dirty="0">
                <a:ln>
                  <a:noFill/>
                </a:ln>
                <a:solidFill>
                  <a:srgbClr val="595959"/>
                </a:solidFill>
                <a:effectLst/>
                <a:uLnTx/>
                <a:uFillTx/>
                <a:latin typeface="Arial MT"/>
                <a:ea typeface="+mn-ea"/>
                <a:cs typeface="Arial MT"/>
              </a:rPr>
              <a:t> </a:t>
            </a:r>
            <a:r>
              <a:rPr kumimoji="0" sz="1800" b="0" i="0" u="none" strike="noStrike" kern="1200" cap="none" spc="-5" normalizeH="0" baseline="0" noProof="0" dirty="0">
                <a:ln>
                  <a:noFill/>
                </a:ln>
                <a:solidFill>
                  <a:srgbClr val="595959"/>
                </a:solidFill>
                <a:effectLst/>
                <a:uLnTx/>
                <a:uFillTx/>
                <a:latin typeface="Arial MT"/>
                <a:ea typeface="+mn-ea"/>
                <a:cs typeface="Arial MT"/>
              </a:rPr>
              <a:t>from</a:t>
            </a:r>
            <a:r>
              <a:rPr kumimoji="0" sz="1800" b="0" i="0" u="none" strike="noStrike" kern="1200" cap="none" spc="-25" normalizeH="0" baseline="0" noProof="0" dirty="0">
                <a:ln>
                  <a:noFill/>
                </a:ln>
                <a:solidFill>
                  <a:srgbClr val="595959"/>
                </a:solidFill>
                <a:effectLst/>
                <a:uLnTx/>
                <a:uFillTx/>
                <a:latin typeface="Arial MT"/>
                <a:ea typeface="+mn-ea"/>
                <a:cs typeface="Arial MT"/>
              </a:rPr>
              <a:t> </a:t>
            </a:r>
            <a:r>
              <a:rPr kumimoji="0" sz="1800" b="0" i="0" u="none" strike="noStrike" kern="1200" cap="none" spc="0" normalizeH="0" baseline="0" noProof="0" dirty="0">
                <a:ln>
                  <a:noFill/>
                </a:ln>
                <a:solidFill>
                  <a:srgbClr val="595959"/>
                </a:solidFill>
                <a:effectLst/>
                <a:uLnTx/>
                <a:uFillTx/>
                <a:latin typeface="Arial MT"/>
                <a:ea typeface="+mn-ea"/>
                <a:cs typeface="Arial MT"/>
              </a:rPr>
              <a:t>a</a:t>
            </a:r>
            <a:r>
              <a:rPr kumimoji="0" sz="1800" b="0" i="0" u="none" strike="noStrike" kern="1200" cap="none" spc="-25" normalizeH="0" baseline="0" noProof="0" dirty="0">
                <a:ln>
                  <a:noFill/>
                </a:ln>
                <a:solidFill>
                  <a:srgbClr val="595959"/>
                </a:solidFill>
                <a:effectLst/>
                <a:uLnTx/>
                <a:uFillTx/>
                <a:latin typeface="Arial MT"/>
                <a:ea typeface="+mn-ea"/>
                <a:cs typeface="Arial MT"/>
              </a:rPr>
              <a:t> </a:t>
            </a:r>
            <a:r>
              <a:rPr kumimoji="0" sz="1800" b="0" i="0" u="none" strike="noStrike" kern="1200" cap="none" spc="-5" normalizeH="0" baseline="0" noProof="0" dirty="0">
                <a:ln>
                  <a:noFill/>
                </a:ln>
                <a:solidFill>
                  <a:srgbClr val="595959"/>
                </a:solidFill>
                <a:effectLst/>
                <a:uLnTx/>
                <a:uFillTx/>
                <a:latin typeface="Arial MT"/>
                <a:ea typeface="+mn-ea"/>
                <a:cs typeface="Arial MT"/>
              </a:rPr>
              <a:t>list </a:t>
            </a:r>
            <a:r>
              <a:rPr kumimoji="0" sz="1800" b="0" i="0" u="none" strike="noStrike" kern="1200" cap="none" spc="-484" normalizeH="0" baseline="0" noProof="0" dirty="0">
                <a:ln>
                  <a:noFill/>
                </a:ln>
                <a:solidFill>
                  <a:srgbClr val="595959"/>
                </a:solidFill>
                <a:effectLst/>
                <a:uLnTx/>
                <a:uFillTx/>
                <a:latin typeface="Arial MT"/>
                <a:ea typeface="+mn-ea"/>
                <a:cs typeface="Arial MT"/>
              </a:rPr>
              <a:t> </a:t>
            </a:r>
            <a:r>
              <a:rPr kumimoji="0" sz="1800" b="0" i="0" u="none" strike="noStrike" kern="1200" cap="none" spc="-5" normalizeH="0" baseline="0" noProof="0" dirty="0">
                <a:ln>
                  <a:noFill/>
                </a:ln>
                <a:solidFill>
                  <a:srgbClr val="595959"/>
                </a:solidFill>
                <a:effectLst/>
                <a:uLnTx/>
                <a:uFillTx/>
                <a:latin typeface="Arial MT"/>
                <a:ea typeface="+mn-ea"/>
                <a:cs typeface="Arial MT"/>
              </a:rPr>
              <a:t>List</a:t>
            </a:r>
            <a:r>
              <a:rPr kumimoji="0" sz="1800" b="0" i="0" u="none" strike="noStrike" kern="1200" cap="none" spc="-15" normalizeH="0" baseline="0" noProof="0" dirty="0">
                <a:ln>
                  <a:noFill/>
                </a:ln>
                <a:solidFill>
                  <a:srgbClr val="595959"/>
                </a:solidFill>
                <a:effectLst/>
                <a:uLnTx/>
                <a:uFillTx/>
                <a:latin typeface="Arial MT"/>
                <a:ea typeface="+mn-ea"/>
                <a:cs typeface="Arial MT"/>
              </a:rPr>
              <a:t> </a:t>
            </a:r>
            <a:r>
              <a:rPr kumimoji="0" sz="1800" b="0" i="0" u="none" strike="noStrike" kern="1200" cap="none" spc="-5" normalizeH="0" baseline="0" noProof="0" dirty="0">
                <a:ln>
                  <a:noFill/>
                </a:ln>
                <a:solidFill>
                  <a:srgbClr val="595959"/>
                </a:solidFill>
                <a:effectLst/>
                <a:uLnTx/>
                <a:uFillTx/>
                <a:latin typeface="Arial MT"/>
                <a:ea typeface="+mn-ea"/>
                <a:cs typeface="Arial MT"/>
              </a:rPr>
              <a:t>indexing</a:t>
            </a:r>
            <a:endParaRPr kumimoji="0" sz="1800" b="0" i="0" u="none" strike="noStrike" kern="1200" cap="none" spc="0" normalizeH="0" baseline="0" noProof="0">
              <a:ln>
                <a:noFill/>
              </a:ln>
              <a:solidFill>
                <a:prstClr val="black"/>
              </a:solidFill>
              <a:effectLst/>
              <a:uLnTx/>
              <a:uFillTx/>
              <a:latin typeface="Arial MT"/>
              <a:ea typeface="+mn-ea"/>
              <a:cs typeface="Arial MT"/>
            </a:endParaRPr>
          </a:p>
          <a:p>
            <a:pPr marL="0" marR="0" lvl="0" indent="0" algn="l" defTabSz="914400" rtl="0" eaLnBrk="1" fontAlgn="auto" latinLnBrk="0" hangingPunct="1">
              <a:lnSpc>
                <a:spcPct val="100000"/>
              </a:lnSpc>
              <a:spcBef>
                <a:spcPts val="2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Arial MT"/>
              <a:ea typeface="+mn-ea"/>
              <a:cs typeface="Arial MT"/>
            </a:endParaRPr>
          </a:p>
          <a:p>
            <a:pPr marL="348615" marR="5080" lvl="0" indent="-336550" algn="l" defTabSz="914400" rtl="0" eaLnBrk="1" fontAlgn="auto" latinLnBrk="0" hangingPunct="1">
              <a:lnSpc>
                <a:spcPct val="116100"/>
              </a:lnSpc>
              <a:spcBef>
                <a:spcPts val="0"/>
              </a:spcBef>
              <a:spcAft>
                <a:spcPts val="0"/>
              </a:spcAft>
              <a:buClrTx/>
              <a:buSzTx/>
              <a:buFontTx/>
              <a:buChar char="●"/>
              <a:tabLst>
                <a:tab pos="347980" algn="l"/>
                <a:tab pos="349250" algn="l"/>
              </a:tabLst>
              <a:defRPr/>
            </a:pPr>
            <a:r>
              <a:rPr kumimoji="0" sz="1400" b="1" i="0" u="none" strike="noStrike" kern="1200" cap="none" spc="-5" normalizeH="0" baseline="0" noProof="0" dirty="0">
                <a:ln>
                  <a:noFill/>
                </a:ln>
                <a:solidFill>
                  <a:prstClr val="black"/>
                </a:solidFill>
                <a:effectLst/>
                <a:uLnTx/>
                <a:uFillTx/>
                <a:latin typeface="Arial"/>
                <a:ea typeface="+mn-ea"/>
                <a:cs typeface="Arial"/>
              </a:rPr>
              <a:t>Index operator </a:t>
            </a:r>
            <a:r>
              <a:rPr kumimoji="0" sz="1400" b="1" i="0" u="none" strike="noStrike" kern="1200" cap="none" spc="0" normalizeH="0" baseline="0" noProof="0" dirty="0">
                <a:ln>
                  <a:noFill/>
                </a:ln>
                <a:solidFill>
                  <a:prstClr val="black"/>
                </a:solidFill>
                <a:effectLst/>
                <a:uLnTx/>
                <a:uFillTx/>
                <a:latin typeface="Arial"/>
                <a:ea typeface="+mn-ea"/>
                <a:cs typeface="Arial"/>
              </a:rPr>
              <a:t>: </a:t>
            </a:r>
            <a:r>
              <a:rPr kumimoji="0" sz="1400" b="0" i="0" u="none" strike="noStrike" kern="1200" cap="none" spc="-5" normalizeH="0" baseline="0" noProof="0" dirty="0">
                <a:ln>
                  <a:noFill/>
                </a:ln>
                <a:solidFill>
                  <a:prstClr val="black"/>
                </a:solidFill>
                <a:effectLst/>
                <a:uLnTx/>
                <a:uFillTx/>
                <a:latin typeface="Arial MT"/>
                <a:ea typeface="+mn-ea"/>
                <a:cs typeface="Arial MT"/>
              </a:rPr>
              <a:t>The </a:t>
            </a:r>
            <a:r>
              <a:rPr kumimoji="0" sz="1400" b="0" i="0" u="none" strike="noStrike" kern="1200" cap="none" spc="0" normalizeH="0" baseline="0" noProof="0" dirty="0">
                <a:ln>
                  <a:noFill/>
                </a:ln>
                <a:solidFill>
                  <a:prstClr val="black"/>
                </a:solidFill>
                <a:effectLst/>
                <a:uLnTx/>
                <a:uFillTx/>
                <a:latin typeface="Arial MT"/>
                <a:ea typeface="+mn-ea"/>
                <a:cs typeface="Arial MT"/>
              </a:rPr>
              <a:t>simplest </a:t>
            </a:r>
            <a:r>
              <a:rPr kumimoji="0" sz="1400" b="0" i="0" u="none" strike="noStrike" kern="1200" cap="none" spc="-5" normalizeH="0" baseline="0" noProof="0" dirty="0">
                <a:ln>
                  <a:noFill/>
                </a:ln>
                <a:solidFill>
                  <a:prstClr val="black"/>
                </a:solidFill>
                <a:effectLst/>
                <a:uLnTx/>
                <a:uFillTx/>
                <a:latin typeface="Arial MT"/>
                <a:ea typeface="+mn-ea"/>
                <a:cs typeface="Arial MT"/>
              </a:rPr>
              <a:t>one is to </a:t>
            </a:r>
            <a:r>
              <a:rPr kumimoji="0" sz="1400" b="0" i="0" u="none" strike="noStrike" kern="1200" cap="none" spc="-37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use the index operator </a:t>
            </a:r>
            <a:r>
              <a:rPr kumimoji="0" sz="1400" b="0" i="0" u="none" strike="noStrike" kern="1200" cap="none" spc="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 to access an </a:t>
            </a:r>
            <a:r>
              <a:rPr kumimoji="0" sz="1400" b="0" i="0" u="none" strike="noStrike" kern="1200" cap="none" spc="-37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element from the list. Since the list has </a:t>
            </a:r>
            <a:r>
              <a:rPr kumimoji="0" sz="1400" b="0" i="0" u="none" strike="noStrike" kern="1200" cap="none" spc="0" normalizeH="0" baseline="0" noProof="0" dirty="0">
                <a:ln>
                  <a:noFill/>
                </a:ln>
                <a:solidFill>
                  <a:prstClr val="black"/>
                </a:solidFill>
                <a:effectLst/>
                <a:uLnTx/>
                <a:uFillTx/>
                <a:latin typeface="Arial MT"/>
                <a:ea typeface="+mn-ea"/>
                <a:cs typeface="Arial MT"/>
              </a:rPr>
              <a:t> zero </a:t>
            </a:r>
            <a:r>
              <a:rPr kumimoji="0" sz="1400" b="0" i="0" u="none" strike="noStrike" kern="1200" cap="none" spc="-5" normalizeH="0" baseline="0" noProof="0" dirty="0">
                <a:ln>
                  <a:noFill/>
                </a:ln>
                <a:solidFill>
                  <a:prstClr val="black"/>
                </a:solidFill>
                <a:effectLst/>
                <a:uLnTx/>
                <a:uFillTx/>
                <a:latin typeface="Arial MT"/>
                <a:ea typeface="+mn-ea"/>
                <a:cs typeface="Arial MT"/>
              </a:rPr>
              <a:t>as the first index, </a:t>
            </a:r>
            <a:r>
              <a:rPr kumimoji="0" sz="1400" b="0" i="0" u="none" strike="noStrike" kern="1200" cap="none" spc="0" normalizeH="0" baseline="0" noProof="0" dirty="0">
                <a:ln>
                  <a:noFill/>
                </a:ln>
                <a:solidFill>
                  <a:prstClr val="black"/>
                </a:solidFill>
                <a:effectLst/>
                <a:uLnTx/>
                <a:uFillTx/>
                <a:latin typeface="Arial MT"/>
                <a:ea typeface="+mn-ea"/>
                <a:cs typeface="Arial MT"/>
              </a:rPr>
              <a:t>so a </a:t>
            </a:r>
            <a:r>
              <a:rPr kumimoji="0" sz="1400" b="0" i="0" u="none" strike="noStrike" kern="1200" cap="none" spc="-5" normalizeH="0" baseline="0" noProof="0" dirty="0">
                <a:ln>
                  <a:noFill/>
                </a:ln>
                <a:solidFill>
                  <a:prstClr val="black"/>
                </a:solidFill>
                <a:effectLst/>
                <a:uLnTx/>
                <a:uFillTx/>
                <a:latin typeface="Arial MT"/>
                <a:ea typeface="+mn-ea"/>
                <a:cs typeface="Arial MT"/>
              </a:rPr>
              <a:t>list of </a:t>
            </a:r>
            <a:r>
              <a:rPr kumimoji="0" sz="1400" b="0" i="0" u="none" strike="noStrike" kern="1200" cap="none" spc="0" normalizeH="0" baseline="0" noProof="0" dirty="0">
                <a:ln>
                  <a:noFill/>
                </a:ln>
                <a:solidFill>
                  <a:prstClr val="black"/>
                </a:solidFill>
                <a:effectLst/>
                <a:uLnTx/>
                <a:uFillTx/>
                <a:latin typeface="Arial MT"/>
                <a:ea typeface="+mn-ea"/>
                <a:cs typeface="Arial MT"/>
              </a:rPr>
              <a:t>size </a:t>
            </a:r>
            <a:r>
              <a:rPr kumimoji="0" sz="1400" b="0" i="0" u="none" strike="noStrike" kern="1200" cap="none" spc="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ten</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will</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have</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indices from</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0</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to 9.</a:t>
            </a:r>
            <a:endParaRPr kumimoji="0" sz="1400" b="0" i="0" u="none" strike="noStrike" kern="1200" cap="none" spc="0" normalizeH="0" baseline="0" noProof="0">
              <a:ln>
                <a:noFill/>
              </a:ln>
              <a:solidFill>
                <a:prstClr val="black"/>
              </a:solidFill>
              <a:effectLst/>
              <a:uLnTx/>
              <a:uFillTx/>
              <a:latin typeface="Arial MT"/>
              <a:ea typeface="+mn-ea"/>
              <a:cs typeface="Arial MT"/>
            </a:endParaRPr>
          </a:p>
          <a:p>
            <a:pPr marL="348615" marR="5080" lvl="0" indent="-336550" algn="l" defTabSz="914400" rtl="0" eaLnBrk="1" fontAlgn="auto" latinLnBrk="0" hangingPunct="1">
              <a:lnSpc>
                <a:spcPct val="116100"/>
              </a:lnSpc>
              <a:spcBef>
                <a:spcPts val="0"/>
              </a:spcBef>
              <a:spcAft>
                <a:spcPts val="0"/>
              </a:spcAft>
              <a:buClrTx/>
              <a:buSzTx/>
              <a:buFontTx/>
              <a:buChar char="●"/>
              <a:tabLst>
                <a:tab pos="347980" algn="l"/>
                <a:tab pos="349250" algn="l"/>
              </a:tabLst>
              <a:defRPr/>
            </a:pPr>
            <a:r>
              <a:rPr kumimoji="0" sz="1400" b="0" i="0" u="none" strike="noStrike" kern="1200" cap="none" spc="-5" normalizeH="0" baseline="0" noProof="0" dirty="0">
                <a:ln>
                  <a:noFill/>
                </a:ln>
                <a:solidFill>
                  <a:prstClr val="black"/>
                </a:solidFill>
                <a:effectLst/>
                <a:uLnTx/>
                <a:uFillTx/>
                <a:latin typeface="Arial MT"/>
                <a:ea typeface="+mn-ea"/>
                <a:cs typeface="Arial MT"/>
              </a:rPr>
              <a:t>Any attempt to access an item beyond </a:t>
            </a:r>
            <a:r>
              <a:rPr kumimoji="0" sz="1400" b="0" i="0" u="none" strike="noStrike" kern="1200" cap="none" spc="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this </a:t>
            </a:r>
            <a:r>
              <a:rPr kumimoji="0" sz="1400" b="0" i="0" u="none" strike="noStrike" kern="1200" cap="none" spc="0" normalizeH="0" baseline="0" noProof="0" dirty="0">
                <a:ln>
                  <a:noFill/>
                </a:ln>
                <a:solidFill>
                  <a:prstClr val="black"/>
                </a:solidFill>
                <a:effectLst/>
                <a:uLnTx/>
                <a:uFillTx/>
                <a:latin typeface="Arial MT"/>
                <a:ea typeface="+mn-ea"/>
                <a:cs typeface="Arial MT"/>
              </a:rPr>
              <a:t>range </a:t>
            </a:r>
            <a:r>
              <a:rPr kumimoji="0" sz="1400" b="0" i="0" u="none" strike="noStrike" kern="1200" cap="none" spc="-5" normalizeH="0" baseline="0" noProof="0" dirty="0">
                <a:ln>
                  <a:noFill/>
                </a:ln>
                <a:solidFill>
                  <a:prstClr val="black"/>
                </a:solidFill>
                <a:effectLst/>
                <a:uLnTx/>
                <a:uFillTx/>
                <a:latin typeface="Arial MT"/>
                <a:ea typeface="+mn-ea"/>
                <a:cs typeface="Arial MT"/>
              </a:rPr>
              <a:t>would </a:t>
            </a:r>
            <a:r>
              <a:rPr kumimoji="0" sz="1400" b="0" i="0" u="none" strike="noStrike" kern="1200" cap="none" spc="0" normalizeH="0" baseline="0" noProof="0" dirty="0">
                <a:ln>
                  <a:noFill/>
                </a:ln>
                <a:solidFill>
                  <a:prstClr val="black"/>
                </a:solidFill>
                <a:effectLst/>
                <a:uLnTx/>
                <a:uFillTx/>
                <a:latin typeface="Arial MT"/>
                <a:ea typeface="+mn-ea"/>
                <a:cs typeface="Arial MT"/>
              </a:rPr>
              <a:t>result </a:t>
            </a:r>
            <a:r>
              <a:rPr kumimoji="0" sz="1400" b="0" i="0" u="none" strike="noStrike" kern="1200" cap="none" spc="-5" normalizeH="0" baseline="0" noProof="0" dirty="0">
                <a:ln>
                  <a:noFill/>
                </a:ln>
                <a:solidFill>
                  <a:prstClr val="black"/>
                </a:solidFill>
                <a:effectLst/>
                <a:uLnTx/>
                <a:uFillTx/>
                <a:latin typeface="Arial MT"/>
                <a:ea typeface="+mn-ea"/>
                <a:cs typeface="Arial MT"/>
              </a:rPr>
              <a:t>in an </a:t>
            </a:r>
            <a:r>
              <a:rPr kumimoji="0" sz="1400" b="0" i="0" u="none" strike="noStrike" kern="1200" cap="none" spc="-15" normalizeH="0" baseline="0" noProof="0" dirty="0">
                <a:ln>
                  <a:noFill/>
                </a:ln>
                <a:solidFill>
                  <a:prstClr val="black"/>
                </a:solidFill>
                <a:effectLst/>
                <a:uLnTx/>
                <a:uFillTx/>
                <a:latin typeface="Arial MT"/>
                <a:ea typeface="+mn-ea"/>
                <a:cs typeface="Arial MT"/>
              </a:rPr>
              <a:t>IndexError. </a:t>
            </a:r>
            <a:r>
              <a:rPr kumimoji="0" sz="1400" b="0" i="0" u="none" strike="noStrike" kern="1200" cap="none" spc="-37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The</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index</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is always</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an</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15" normalizeH="0" baseline="0" noProof="0" dirty="0">
                <a:ln>
                  <a:noFill/>
                </a:ln>
                <a:solidFill>
                  <a:prstClr val="black"/>
                </a:solidFill>
                <a:effectLst/>
                <a:uLnTx/>
                <a:uFillTx/>
                <a:latin typeface="Arial MT"/>
                <a:ea typeface="+mn-ea"/>
                <a:cs typeface="Arial MT"/>
              </a:rPr>
              <a:t>integer.</a:t>
            </a:r>
            <a:endParaRPr kumimoji="0" sz="1400" b="0" i="0" u="none" strike="noStrike" kern="1200" cap="none" spc="0" normalizeH="0" baseline="0" noProof="0">
              <a:ln>
                <a:noFill/>
              </a:ln>
              <a:solidFill>
                <a:prstClr val="black"/>
              </a:solidFill>
              <a:effectLst/>
              <a:uLnTx/>
              <a:uFillTx/>
              <a:latin typeface="Arial MT"/>
              <a:ea typeface="+mn-ea"/>
              <a:cs typeface="Arial MT"/>
            </a:endParaRPr>
          </a:p>
          <a:p>
            <a:pPr marL="348615" marR="152400" lvl="0" indent="-336550" algn="l" defTabSz="914400" rtl="0" eaLnBrk="1" fontAlgn="auto" latinLnBrk="0" hangingPunct="1">
              <a:lnSpc>
                <a:spcPct val="116100"/>
              </a:lnSpc>
              <a:spcBef>
                <a:spcPts val="0"/>
              </a:spcBef>
              <a:spcAft>
                <a:spcPts val="0"/>
              </a:spcAft>
              <a:buClrTx/>
              <a:buSzTx/>
              <a:buFontTx/>
              <a:buChar char="●"/>
              <a:tabLst>
                <a:tab pos="347980" algn="l"/>
                <a:tab pos="349250" algn="l"/>
              </a:tabLst>
              <a:defRPr/>
            </a:pPr>
            <a:r>
              <a:rPr kumimoji="0" sz="1400" b="0" i="0" u="none" strike="noStrike" kern="1200" cap="none" spc="-5" normalizeH="0" baseline="0" noProof="0" dirty="0">
                <a:ln>
                  <a:noFill/>
                </a:ln>
                <a:solidFill>
                  <a:prstClr val="black"/>
                </a:solidFill>
                <a:effectLst/>
                <a:uLnTx/>
                <a:uFillTx/>
                <a:latin typeface="Arial MT"/>
                <a:ea typeface="+mn-ea"/>
                <a:cs typeface="Arial MT"/>
              </a:rPr>
              <a:t>Using any other type of </a:t>
            </a:r>
            <a:r>
              <a:rPr kumimoji="0" sz="1400" b="0" i="0" u="none" strike="noStrike" kern="1200" cap="none" spc="0" normalizeH="0" baseline="0" noProof="0" dirty="0">
                <a:ln>
                  <a:noFill/>
                </a:ln>
                <a:solidFill>
                  <a:prstClr val="black"/>
                </a:solidFill>
                <a:effectLst/>
                <a:uLnTx/>
                <a:uFillTx/>
                <a:latin typeface="Arial MT"/>
                <a:ea typeface="+mn-ea"/>
                <a:cs typeface="Arial MT"/>
              </a:rPr>
              <a:t>value </a:t>
            </a:r>
            <a:r>
              <a:rPr kumimoji="0" sz="1400" b="0" i="0" u="none" strike="noStrike" kern="1200" cap="none" spc="-5" normalizeH="0" baseline="0" noProof="0" dirty="0">
                <a:ln>
                  <a:noFill/>
                </a:ln>
                <a:solidFill>
                  <a:prstClr val="black"/>
                </a:solidFill>
                <a:effectLst/>
                <a:uLnTx/>
                <a:uFillTx/>
                <a:latin typeface="Arial MT"/>
                <a:ea typeface="+mn-ea"/>
                <a:cs typeface="Arial MT"/>
              </a:rPr>
              <a:t>will lead </a:t>
            </a:r>
            <a:r>
              <a:rPr kumimoji="0" sz="1400" b="0" i="0" u="none" strike="noStrike" kern="1200" cap="none" spc="-37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to</a:t>
            </a:r>
            <a:r>
              <a:rPr kumimoji="0" sz="1400" b="0" i="0" u="none" strike="noStrike" kern="1200" cap="none" spc="-35" normalizeH="0" baseline="0" noProof="0" dirty="0">
                <a:ln>
                  <a:noFill/>
                </a:ln>
                <a:solidFill>
                  <a:prstClr val="black"/>
                </a:solidFill>
                <a:effectLst/>
                <a:uLnTx/>
                <a:uFillTx/>
                <a:latin typeface="Arial MT"/>
                <a:ea typeface="+mn-ea"/>
                <a:cs typeface="Arial MT"/>
              </a:rPr>
              <a:t> </a:t>
            </a:r>
            <a:r>
              <a:rPr kumimoji="0" sz="1400" b="0" i="0" u="none" strike="noStrike" kern="1200" cap="none" spc="-20" normalizeH="0" baseline="0" noProof="0" dirty="0">
                <a:ln>
                  <a:noFill/>
                </a:ln>
                <a:solidFill>
                  <a:prstClr val="black"/>
                </a:solidFill>
                <a:effectLst/>
                <a:uLnTx/>
                <a:uFillTx/>
                <a:latin typeface="Arial MT"/>
                <a:ea typeface="+mn-ea"/>
                <a:cs typeface="Arial MT"/>
              </a:rPr>
              <a:t>TypeError.</a:t>
            </a:r>
            <a:endParaRPr kumimoji="0" sz="1400" b="0" i="0" u="none" strike="noStrike" kern="1200" cap="none" spc="0" normalizeH="0" baseline="0" noProof="0">
              <a:ln>
                <a:noFill/>
              </a:ln>
              <a:solidFill>
                <a:prstClr val="black"/>
              </a:solidFill>
              <a:effectLst/>
              <a:uLnTx/>
              <a:uFillTx/>
              <a:latin typeface="Arial MT"/>
              <a:ea typeface="+mn-ea"/>
              <a:cs typeface="Arial MT"/>
            </a:endParaRPr>
          </a:p>
        </p:txBody>
      </p:sp>
      <p:pic>
        <p:nvPicPr>
          <p:cNvPr id="4" name="object 4"/>
          <p:cNvPicPr/>
          <p:nvPr/>
        </p:nvPicPr>
        <p:blipFill>
          <a:blip r:embed="rId2" cstate="print"/>
          <a:stretch>
            <a:fillRect/>
          </a:stretch>
        </p:blipFill>
        <p:spPr>
          <a:xfrm>
            <a:off x="4609500" y="1030011"/>
            <a:ext cx="4475806" cy="2911366"/>
          </a:xfrm>
          <a:prstGeom prst="rect">
            <a:avLst/>
          </a:prstGeom>
        </p:spPr>
      </p:pic>
      <p:sp>
        <p:nvSpPr>
          <p:cNvPr id="5" name="object 5"/>
          <p:cNvSpPr txBox="1">
            <a:spLocks noGrp="1"/>
          </p:cNvSpPr>
          <p:nvPr>
            <p:ph type="ftr" sz="quarter" idx="5"/>
          </p:nvPr>
        </p:nvSpPr>
        <p:spPr>
          <a:prstGeom prst="rect">
            <a:avLst/>
          </a:prstGeom>
        </p:spPr>
        <p:txBody>
          <a:bodyPr vert="horz" wrap="square" lIns="0" tIns="3175" rIns="0" bIns="0" rtlCol="0">
            <a:spAutoFit/>
          </a:bodyPr>
          <a:lstStyle/>
          <a:p>
            <a:pPr marL="12700" marR="0" lvl="0" indent="0" algn="l" defTabSz="914400" rtl="0" eaLnBrk="1" fontAlgn="auto" latinLnBrk="0" hangingPunct="1">
              <a:lnSpc>
                <a:spcPct val="100000"/>
              </a:lnSpc>
              <a:spcBef>
                <a:spcPts val="25"/>
              </a:spcBef>
              <a:spcAft>
                <a:spcPts val="0"/>
              </a:spcAft>
              <a:buClrTx/>
              <a:buSzTx/>
              <a:buFontTx/>
              <a:buNone/>
              <a:tabLst/>
              <a:defRPr/>
            </a:pPr>
            <a:r>
              <a:rPr kumimoji="0" sz="800" b="0" i="0" u="none" strike="noStrike" kern="1200" cap="none" spc="0" normalizeH="0" baseline="0" noProof="0" dirty="0">
                <a:ln>
                  <a:noFill/>
                </a:ln>
                <a:solidFill>
                  <a:prstClr val="black"/>
                </a:solidFill>
                <a:effectLst/>
                <a:uLnTx/>
                <a:uFillTx/>
                <a:latin typeface="Arial MT"/>
                <a:ea typeface="+mn-ea"/>
              </a:rPr>
              <a:t>©</a:t>
            </a:r>
            <a:r>
              <a:rPr kumimoji="0" sz="800" b="0" i="0" u="none" strike="noStrike" kern="1200" cap="none" spc="-5" normalizeH="0" baseline="0" noProof="0" dirty="0">
                <a:ln>
                  <a:noFill/>
                </a:ln>
                <a:solidFill>
                  <a:prstClr val="black"/>
                </a:solidFill>
                <a:effectLst/>
                <a:uLnTx/>
                <a:uFillTx/>
                <a:latin typeface="Arial MT"/>
                <a:ea typeface="+mn-ea"/>
              </a:rPr>
              <a:t> Edune</a:t>
            </a:r>
            <a:r>
              <a:rPr kumimoji="0" sz="800" b="0" i="0" u="none" strike="noStrike" kern="1200" cap="none" spc="0" normalizeH="0" baseline="0" noProof="0" dirty="0">
                <a:ln>
                  <a:noFill/>
                </a:ln>
                <a:solidFill>
                  <a:prstClr val="black"/>
                </a:solidFill>
                <a:effectLst/>
                <a:uLnTx/>
                <a:uFillTx/>
                <a:latin typeface="Arial MT"/>
                <a:ea typeface="+mn-ea"/>
              </a:rPr>
              <a:t>t</a:t>
            </a:r>
            <a:r>
              <a:rPr kumimoji="0" sz="800" b="0" i="0" u="none" strike="noStrike" kern="1200" cap="none" spc="-5" normalizeH="0" baseline="0" noProof="0" dirty="0">
                <a:ln>
                  <a:noFill/>
                </a:ln>
                <a:solidFill>
                  <a:prstClr val="black"/>
                </a:solidFill>
                <a:effectLst/>
                <a:uLnTx/>
                <a:uFillTx/>
                <a:latin typeface="Arial MT"/>
                <a:ea typeface="+mn-ea"/>
              </a:rPr>
              <a:t> Foundation</a:t>
            </a:r>
            <a:r>
              <a:rPr kumimoji="0" sz="800" b="0" i="0" u="none" strike="noStrike" kern="1200" cap="none" spc="0" normalizeH="0" baseline="0" noProof="0" dirty="0">
                <a:ln>
                  <a:noFill/>
                </a:ln>
                <a:solidFill>
                  <a:prstClr val="black"/>
                </a:solidFill>
                <a:effectLst/>
                <a:uLnTx/>
                <a:uFillTx/>
                <a:latin typeface="Arial MT"/>
                <a:ea typeface="+mn-ea"/>
              </a:rPr>
              <a:t>.</a:t>
            </a:r>
            <a:r>
              <a:rPr kumimoji="0" sz="800" b="0" i="0" u="none" strike="noStrike" kern="1200" cap="none" spc="-50" normalizeH="0" baseline="0" noProof="0" dirty="0">
                <a:ln>
                  <a:noFill/>
                </a:ln>
                <a:solidFill>
                  <a:prstClr val="black"/>
                </a:solidFill>
                <a:effectLst/>
                <a:uLnTx/>
                <a:uFillTx/>
                <a:latin typeface="Arial MT"/>
                <a:ea typeface="+mn-ea"/>
              </a:rPr>
              <a:t> </a:t>
            </a:r>
            <a:r>
              <a:rPr kumimoji="0" sz="800" b="0" i="0" u="none" strike="noStrike" kern="1200" cap="none" spc="-5" normalizeH="0" baseline="0" noProof="0" dirty="0">
                <a:ln>
                  <a:noFill/>
                </a:ln>
                <a:solidFill>
                  <a:prstClr val="black"/>
                </a:solidFill>
                <a:effectLst/>
                <a:uLnTx/>
                <a:uFillTx/>
                <a:latin typeface="Arial MT"/>
                <a:ea typeface="+mn-ea"/>
              </a:rPr>
              <a:t>Al</a:t>
            </a:r>
            <a:r>
              <a:rPr kumimoji="0" sz="800" b="0" i="0" u="none" strike="noStrike" kern="1200" cap="none" spc="0" normalizeH="0" baseline="0" noProof="0" dirty="0">
                <a:ln>
                  <a:noFill/>
                </a:ln>
                <a:solidFill>
                  <a:prstClr val="black"/>
                </a:solidFill>
                <a:effectLst/>
                <a:uLnTx/>
                <a:uFillTx/>
                <a:latin typeface="Arial MT"/>
                <a:ea typeface="+mn-ea"/>
              </a:rPr>
              <a:t>l</a:t>
            </a:r>
            <a:r>
              <a:rPr kumimoji="0" sz="800" b="0" i="0" u="none" strike="noStrike" kern="1200" cap="none" spc="-5" normalizeH="0" baseline="0" noProof="0" dirty="0">
                <a:ln>
                  <a:noFill/>
                </a:ln>
                <a:solidFill>
                  <a:prstClr val="black"/>
                </a:solidFill>
                <a:effectLst/>
                <a:uLnTx/>
                <a:uFillTx/>
                <a:latin typeface="Arial MT"/>
                <a:ea typeface="+mn-ea"/>
              </a:rPr>
              <a:t> </a:t>
            </a:r>
            <a:r>
              <a:rPr kumimoji="0" sz="800" b="0" i="0" u="none" strike="noStrike" kern="1200" cap="none" spc="0" normalizeH="0" baseline="0" noProof="0" dirty="0">
                <a:ln>
                  <a:noFill/>
                </a:ln>
                <a:solidFill>
                  <a:prstClr val="black"/>
                </a:solidFill>
                <a:effectLst/>
                <a:uLnTx/>
                <a:uFillTx/>
                <a:latin typeface="Arial MT"/>
                <a:ea typeface="+mn-ea"/>
              </a:rPr>
              <a:t>rights</a:t>
            </a:r>
            <a:r>
              <a:rPr kumimoji="0" sz="800" b="0" i="0" u="none" strike="noStrike" kern="1200" cap="none" spc="-5" normalizeH="0" baseline="0" noProof="0" dirty="0">
                <a:ln>
                  <a:noFill/>
                </a:ln>
                <a:solidFill>
                  <a:prstClr val="black"/>
                </a:solidFill>
                <a:effectLst/>
                <a:uLnTx/>
                <a:uFillTx/>
                <a:latin typeface="Arial MT"/>
                <a:ea typeface="+mn-ea"/>
              </a:rPr>
              <a:t> </a:t>
            </a:r>
            <a:r>
              <a:rPr kumimoji="0" sz="800" b="0" i="0" u="none" strike="noStrike" kern="1200" cap="none" spc="0" normalizeH="0" baseline="0" noProof="0" dirty="0">
                <a:ln>
                  <a:noFill/>
                </a:ln>
                <a:solidFill>
                  <a:prstClr val="black"/>
                </a:solidFill>
                <a:effectLst/>
                <a:uLnTx/>
                <a:uFillTx/>
                <a:latin typeface="Arial MT"/>
                <a:ea typeface="+mn-ea"/>
              </a:rPr>
              <a:t>reserved.</a:t>
            </a: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026817" y="828333"/>
            <a:ext cx="499745" cy="391160"/>
          </a:xfrm>
          <a:prstGeom prst="rect">
            <a:avLst/>
          </a:prstGeom>
        </p:spPr>
        <p:txBody>
          <a:bodyPr vert="horz" wrap="square" lIns="0" tIns="12700" rIns="0" bIns="0" rtlCol="0">
            <a:spAutoFit/>
          </a:bodyPr>
          <a:lstStyle/>
          <a:p>
            <a:pPr marL="12700">
              <a:lnSpc>
                <a:spcPct val="100000"/>
              </a:lnSpc>
              <a:spcBef>
                <a:spcPts val="100"/>
              </a:spcBef>
            </a:pPr>
            <a:r>
              <a:rPr spc="-5" dirty="0"/>
              <a:t>List</a:t>
            </a:r>
          </a:p>
        </p:txBody>
      </p:sp>
      <p:sp>
        <p:nvSpPr>
          <p:cNvPr id="3" name="object 3"/>
          <p:cNvSpPr txBox="1"/>
          <p:nvPr/>
        </p:nvSpPr>
        <p:spPr>
          <a:xfrm>
            <a:off x="930047" y="1623343"/>
            <a:ext cx="2802255" cy="517525"/>
          </a:xfrm>
          <a:prstGeom prst="rect">
            <a:avLst/>
          </a:prstGeom>
        </p:spPr>
        <p:txBody>
          <a:bodyPr vert="horz" wrap="square" lIns="0" tIns="12700" rIns="0" bIns="0" rtlCol="0">
            <a:spAutoFit/>
          </a:bodyPr>
          <a:lstStyle/>
          <a:p>
            <a:pPr marL="0" marR="0" lvl="0" indent="0" algn="ctr" defTabSz="914400" rtl="0" eaLnBrk="1" fontAlgn="auto" latinLnBrk="0" hangingPunct="1">
              <a:lnSpc>
                <a:spcPct val="100000"/>
              </a:lnSpc>
              <a:spcBef>
                <a:spcPts val="100"/>
              </a:spcBef>
              <a:spcAft>
                <a:spcPts val="0"/>
              </a:spcAft>
              <a:buClrTx/>
              <a:buSzTx/>
              <a:buFontTx/>
              <a:buNone/>
              <a:tabLst/>
              <a:defRPr/>
            </a:pPr>
            <a:r>
              <a:rPr kumimoji="0" sz="1800" b="0" i="0" u="none" strike="noStrike" kern="1200" cap="none" spc="-5" normalizeH="0" baseline="0" noProof="0" dirty="0">
                <a:ln>
                  <a:noFill/>
                </a:ln>
                <a:solidFill>
                  <a:srgbClr val="595959"/>
                </a:solidFill>
                <a:effectLst/>
                <a:uLnTx/>
                <a:uFillTx/>
                <a:latin typeface="Arial MT"/>
                <a:ea typeface="+mn-ea"/>
                <a:cs typeface="Arial MT"/>
              </a:rPr>
              <a:t>Access</a:t>
            </a:r>
            <a:r>
              <a:rPr kumimoji="0" sz="1800" b="0" i="0" u="none" strike="noStrike" kern="1200" cap="none" spc="-30" normalizeH="0" baseline="0" noProof="0" dirty="0">
                <a:ln>
                  <a:noFill/>
                </a:ln>
                <a:solidFill>
                  <a:srgbClr val="595959"/>
                </a:solidFill>
                <a:effectLst/>
                <a:uLnTx/>
                <a:uFillTx/>
                <a:latin typeface="Arial MT"/>
                <a:ea typeface="+mn-ea"/>
                <a:cs typeface="Arial MT"/>
              </a:rPr>
              <a:t> </a:t>
            </a:r>
            <a:r>
              <a:rPr kumimoji="0" sz="1800" b="0" i="0" u="none" strike="noStrike" kern="1200" cap="none" spc="-5" normalizeH="0" baseline="0" noProof="0" dirty="0">
                <a:ln>
                  <a:noFill/>
                </a:ln>
                <a:solidFill>
                  <a:srgbClr val="595959"/>
                </a:solidFill>
                <a:effectLst/>
                <a:uLnTx/>
                <a:uFillTx/>
                <a:latin typeface="Arial MT"/>
                <a:ea typeface="+mn-ea"/>
                <a:cs typeface="Arial MT"/>
              </a:rPr>
              <a:t>elements</a:t>
            </a:r>
            <a:r>
              <a:rPr kumimoji="0" sz="1800" b="0" i="0" u="none" strike="noStrike" kern="1200" cap="none" spc="-25" normalizeH="0" baseline="0" noProof="0" dirty="0">
                <a:ln>
                  <a:noFill/>
                </a:ln>
                <a:solidFill>
                  <a:srgbClr val="595959"/>
                </a:solidFill>
                <a:effectLst/>
                <a:uLnTx/>
                <a:uFillTx/>
                <a:latin typeface="Arial MT"/>
                <a:ea typeface="+mn-ea"/>
                <a:cs typeface="Arial MT"/>
              </a:rPr>
              <a:t> </a:t>
            </a:r>
            <a:r>
              <a:rPr kumimoji="0" sz="1800" b="0" i="0" u="none" strike="noStrike" kern="1200" cap="none" spc="-5" normalizeH="0" baseline="0" noProof="0" dirty="0">
                <a:ln>
                  <a:noFill/>
                </a:ln>
                <a:solidFill>
                  <a:srgbClr val="595959"/>
                </a:solidFill>
                <a:effectLst/>
                <a:uLnTx/>
                <a:uFillTx/>
                <a:latin typeface="Arial MT"/>
                <a:ea typeface="+mn-ea"/>
                <a:cs typeface="Arial MT"/>
              </a:rPr>
              <a:t>from</a:t>
            </a:r>
            <a:r>
              <a:rPr kumimoji="0" sz="1800" b="0" i="0" u="none" strike="noStrike" kern="1200" cap="none" spc="-25" normalizeH="0" baseline="0" noProof="0" dirty="0">
                <a:ln>
                  <a:noFill/>
                </a:ln>
                <a:solidFill>
                  <a:srgbClr val="595959"/>
                </a:solidFill>
                <a:effectLst/>
                <a:uLnTx/>
                <a:uFillTx/>
                <a:latin typeface="Arial MT"/>
                <a:ea typeface="+mn-ea"/>
                <a:cs typeface="Arial MT"/>
              </a:rPr>
              <a:t> </a:t>
            </a:r>
            <a:r>
              <a:rPr kumimoji="0" sz="1800" b="0" i="0" u="none" strike="noStrike" kern="1200" cap="none" spc="0" normalizeH="0" baseline="0" noProof="0" dirty="0">
                <a:ln>
                  <a:noFill/>
                </a:ln>
                <a:solidFill>
                  <a:srgbClr val="595959"/>
                </a:solidFill>
                <a:effectLst/>
                <a:uLnTx/>
                <a:uFillTx/>
                <a:latin typeface="Arial MT"/>
                <a:ea typeface="+mn-ea"/>
                <a:cs typeface="Arial MT"/>
              </a:rPr>
              <a:t>a</a:t>
            </a:r>
            <a:r>
              <a:rPr kumimoji="0" sz="1800" b="0" i="0" u="none" strike="noStrike" kern="1200" cap="none" spc="-20" normalizeH="0" baseline="0" noProof="0" dirty="0">
                <a:ln>
                  <a:noFill/>
                </a:ln>
                <a:solidFill>
                  <a:srgbClr val="595959"/>
                </a:solidFill>
                <a:effectLst/>
                <a:uLnTx/>
                <a:uFillTx/>
                <a:latin typeface="Arial MT"/>
                <a:ea typeface="+mn-ea"/>
                <a:cs typeface="Arial MT"/>
              </a:rPr>
              <a:t> </a:t>
            </a:r>
            <a:r>
              <a:rPr kumimoji="0" sz="1800" b="0" i="0" u="none" strike="noStrike" kern="1200" cap="none" spc="-5" normalizeH="0" baseline="0" noProof="0" dirty="0">
                <a:ln>
                  <a:noFill/>
                </a:ln>
                <a:solidFill>
                  <a:srgbClr val="595959"/>
                </a:solidFill>
                <a:effectLst/>
                <a:uLnTx/>
                <a:uFillTx/>
                <a:latin typeface="Arial MT"/>
                <a:ea typeface="+mn-ea"/>
                <a:cs typeface="Arial MT"/>
              </a:rPr>
              <a:t>list</a:t>
            </a:r>
            <a:endParaRPr kumimoji="0" sz="1800" b="0" i="0" u="none" strike="noStrike" kern="1200" cap="none" spc="0" normalizeH="0" baseline="0" noProof="0">
              <a:ln>
                <a:noFill/>
              </a:ln>
              <a:solidFill>
                <a:prstClr val="black"/>
              </a:solidFill>
              <a:effectLst/>
              <a:uLnTx/>
              <a:uFillTx/>
              <a:latin typeface="Arial MT"/>
              <a:ea typeface="+mn-ea"/>
              <a:cs typeface="Arial MT"/>
            </a:endParaRPr>
          </a:p>
          <a:p>
            <a:pPr marL="5080" marR="0" lvl="0" indent="0" algn="ctr" defTabSz="914400" rtl="0" eaLnBrk="1" fontAlgn="auto" latinLnBrk="0" hangingPunct="1">
              <a:lnSpc>
                <a:spcPct val="100000"/>
              </a:lnSpc>
              <a:spcBef>
                <a:spcPts val="30"/>
              </a:spcBef>
              <a:spcAft>
                <a:spcPts val="0"/>
              </a:spcAft>
              <a:buClrTx/>
              <a:buSzTx/>
              <a:buFontTx/>
              <a:buNone/>
              <a:tabLst/>
              <a:defRPr/>
            </a:pPr>
            <a:r>
              <a:rPr kumimoji="0" sz="1400" b="0" i="0" u="none" strike="noStrike" kern="1200" cap="none" spc="-5" normalizeH="0" baseline="0" noProof="0" dirty="0">
                <a:ln>
                  <a:noFill/>
                </a:ln>
                <a:solidFill>
                  <a:srgbClr val="595959"/>
                </a:solidFill>
                <a:effectLst/>
                <a:uLnTx/>
                <a:uFillTx/>
                <a:latin typeface="Arial MT"/>
                <a:ea typeface="+mn-ea"/>
                <a:cs typeface="Arial MT"/>
              </a:rPr>
              <a:t>Reverse/Negative</a:t>
            </a:r>
            <a:r>
              <a:rPr kumimoji="0" sz="1400" b="0" i="0" u="none" strike="noStrike" kern="1200" cap="none" spc="-50" normalizeH="0" baseline="0" noProof="0" dirty="0">
                <a:ln>
                  <a:noFill/>
                </a:ln>
                <a:solidFill>
                  <a:srgbClr val="595959"/>
                </a:solidFill>
                <a:effectLst/>
                <a:uLnTx/>
                <a:uFillTx/>
                <a:latin typeface="Arial MT"/>
                <a:ea typeface="+mn-ea"/>
                <a:cs typeface="Arial MT"/>
              </a:rPr>
              <a:t> </a:t>
            </a:r>
            <a:r>
              <a:rPr kumimoji="0" sz="1400" b="0" i="0" u="none" strike="noStrike" kern="1200" cap="none" spc="-5" normalizeH="0" baseline="0" noProof="0" dirty="0">
                <a:ln>
                  <a:noFill/>
                </a:ln>
                <a:solidFill>
                  <a:srgbClr val="595959"/>
                </a:solidFill>
                <a:effectLst/>
                <a:uLnTx/>
                <a:uFillTx/>
                <a:latin typeface="Arial MT"/>
                <a:ea typeface="+mn-ea"/>
                <a:cs typeface="Arial MT"/>
              </a:rPr>
              <a:t>indexing</a:t>
            </a:r>
            <a:endParaRPr kumimoji="0" sz="1400" b="0" i="0" u="none" strike="noStrike" kern="1200" cap="none" spc="0" normalizeH="0" baseline="0" noProof="0">
              <a:ln>
                <a:noFill/>
              </a:ln>
              <a:solidFill>
                <a:prstClr val="black"/>
              </a:solidFill>
              <a:effectLst/>
              <a:uLnTx/>
              <a:uFillTx/>
              <a:latin typeface="Arial MT"/>
              <a:ea typeface="+mn-ea"/>
              <a:cs typeface="Arial MT"/>
            </a:endParaRPr>
          </a:p>
        </p:txBody>
      </p:sp>
      <p:sp>
        <p:nvSpPr>
          <p:cNvPr id="4" name="object 4"/>
          <p:cNvSpPr txBox="1"/>
          <p:nvPr/>
        </p:nvSpPr>
        <p:spPr>
          <a:xfrm>
            <a:off x="656568" y="2741623"/>
            <a:ext cx="3549015" cy="2006600"/>
          </a:xfrm>
          <a:prstGeom prst="rect">
            <a:avLst/>
          </a:prstGeom>
        </p:spPr>
        <p:txBody>
          <a:bodyPr vert="horz" wrap="square" lIns="0" tIns="12700" rIns="0" bIns="0" rtlCol="0">
            <a:spAutoFit/>
          </a:bodyPr>
          <a:lstStyle/>
          <a:p>
            <a:pPr marL="348615" marR="5080" lvl="0" indent="-336550" algn="l" defTabSz="914400" rtl="0" eaLnBrk="1" fontAlgn="auto" latinLnBrk="0" hangingPunct="1">
              <a:lnSpc>
                <a:spcPct val="116100"/>
              </a:lnSpc>
              <a:spcBef>
                <a:spcPts val="100"/>
              </a:spcBef>
              <a:spcAft>
                <a:spcPts val="0"/>
              </a:spcAft>
              <a:buClrTx/>
              <a:buSzTx/>
              <a:buFontTx/>
              <a:buChar char="●"/>
              <a:tabLst>
                <a:tab pos="347980" algn="l"/>
                <a:tab pos="349250" algn="l"/>
              </a:tabLst>
              <a:defRPr/>
            </a:pPr>
            <a:r>
              <a:rPr kumimoji="0" sz="1400" b="1" i="0" u="none" strike="noStrike" kern="1200" cap="none" spc="-5" normalizeH="0" baseline="0" noProof="0" dirty="0">
                <a:ln>
                  <a:noFill/>
                </a:ln>
                <a:solidFill>
                  <a:prstClr val="black"/>
                </a:solidFill>
                <a:effectLst/>
                <a:uLnTx/>
                <a:uFillTx/>
                <a:latin typeface="Arial"/>
                <a:ea typeface="+mn-ea"/>
                <a:cs typeface="Arial"/>
              </a:rPr>
              <a:t>Reverse indexing </a:t>
            </a:r>
            <a:r>
              <a:rPr kumimoji="0" sz="1400" b="1" i="0" u="none" strike="noStrike" kern="1200" cap="none" spc="0" normalizeH="0" baseline="0" noProof="0" dirty="0">
                <a:ln>
                  <a:noFill/>
                </a:ln>
                <a:solidFill>
                  <a:prstClr val="black"/>
                </a:solidFill>
                <a:effectLst/>
                <a:uLnTx/>
                <a:uFillTx/>
                <a:latin typeface="Arial"/>
                <a:ea typeface="+mn-ea"/>
                <a:cs typeface="Arial"/>
              </a:rPr>
              <a:t>: </a:t>
            </a:r>
            <a:r>
              <a:rPr kumimoji="0" sz="1400" b="0" i="0" u="none" strike="noStrike" kern="1200" cap="none" spc="-5" normalizeH="0" baseline="0" noProof="0" dirty="0">
                <a:ln>
                  <a:noFill/>
                </a:ln>
                <a:solidFill>
                  <a:prstClr val="black"/>
                </a:solidFill>
                <a:effectLst/>
                <a:uLnTx/>
                <a:uFillTx/>
                <a:latin typeface="Arial MT"/>
                <a:ea typeface="+mn-ea"/>
                <a:cs typeface="Arial MT"/>
              </a:rPr>
              <a:t>Python enables </a:t>
            </a:r>
            <a:r>
              <a:rPr kumimoji="0" sz="1400" b="0" i="0" u="none" strike="noStrike" kern="1200" cap="none" spc="0" normalizeH="0" baseline="0" noProof="0" dirty="0">
                <a:ln>
                  <a:noFill/>
                </a:ln>
                <a:solidFill>
                  <a:prstClr val="black"/>
                </a:solidFill>
                <a:effectLst/>
                <a:uLnTx/>
                <a:uFillTx/>
                <a:latin typeface="Arial MT"/>
                <a:ea typeface="+mn-ea"/>
                <a:cs typeface="Arial MT"/>
              </a:rPr>
              <a:t> reverse (Negative) </a:t>
            </a:r>
            <a:r>
              <a:rPr kumimoji="0" sz="1400" b="0" i="0" u="none" strike="noStrike" kern="1200" cap="none" spc="-5" normalizeH="0" baseline="0" noProof="0" dirty="0">
                <a:ln>
                  <a:noFill/>
                </a:ln>
                <a:solidFill>
                  <a:prstClr val="black"/>
                </a:solidFill>
                <a:effectLst/>
                <a:uLnTx/>
                <a:uFillTx/>
                <a:latin typeface="Arial MT"/>
                <a:ea typeface="+mn-ea"/>
                <a:cs typeface="Arial MT"/>
              </a:rPr>
              <a:t>indexing for the </a:t>
            </a:r>
            <a:r>
              <a:rPr kumimoji="0" sz="1400" b="0" i="0" u="none" strike="noStrike" kern="1200" cap="none" spc="0" normalizeH="0" baseline="0" noProof="0" dirty="0">
                <a:ln>
                  <a:noFill/>
                </a:ln>
                <a:solidFill>
                  <a:prstClr val="black"/>
                </a:solidFill>
                <a:effectLst/>
                <a:uLnTx/>
                <a:uFillTx/>
                <a:latin typeface="Arial MT"/>
                <a:ea typeface="+mn-ea"/>
                <a:cs typeface="Arial MT"/>
              </a:rPr>
              <a:t> sequence </a:t>
            </a:r>
            <a:r>
              <a:rPr kumimoji="0" sz="1400" b="0" i="0" u="none" strike="noStrike" kern="1200" cap="none" spc="-5" normalizeH="0" baseline="0" noProof="0" dirty="0">
                <a:ln>
                  <a:noFill/>
                </a:ln>
                <a:solidFill>
                  <a:prstClr val="black"/>
                </a:solidFill>
                <a:effectLst/>
                <a:uLnTx/>
                <a:uFillTx/>
                <a:latin typeface="Arial MT"/>
                <a:ea typeface="+mn-ea"/>
                <a:cs typeface="Arial MT"/>
              </a:rPr>
              <a:t>data type. So, for the Python </a:t>
            </a:r>
            <a:r>
              <a:rPr kumimoji="0" sz="1400" b="0" i="0" u="none" strike="noStrike" kern="1200" cap="none" spc="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list to index in the opposite </a:t>
            </a:r>
            <a:r>
              <a:rPr kumimoji="0" sz="1400" b="0" i="0" u="none" strike="noStrike" kern="1200" cap="none" spc="-20" normalizeH="0" baseline="0" noProof="0" dirty="0">
                <a:ln>
                  <a:noFill/>
                </a:ln>
                <a:solidFill>
                  <a:prstClr val="black"/>
                </a:solidFill>
                <a:effectLst/>
                <a:uLnTx/>
                <a:uFillTx/>
                <a:latin typeface="Arial MT"/>
                <a:ea typeface="+mn-ea"/>
                <a:cs typeface="Arial MT"/>
              </a:rPr>
              <a:t>order, </a:t>
            </a:r>
            <a:r>
              <a:rPr kumimoji="0" sz="1400" b="0" i="0" u="none" strike="noStrike" kern="1200" cap="none" spc="0" normalizeH="0" baseline="0" noProof="0" dirty="0">
                <a:ln>
                  <a:noFill/>
                </a:ln>
                <a:solidFill>
                  <a:prstClr val="black"/>
                </a:solidFill>
                <a:effectLst/>
                <a:uLnTx/>
                <a:uFillTx/>
                <a:latin typeface="Arial MT"/>
                <a:ea typeface="+mn-ea"/>
                <a:cs typeface="Arial MT"/>
              </a:rPr>
              <a:t>you </a:t>
            </a:r>
            <a:r>
              <a:rPr kumimoji="0" sz="1400" b="0" i="0" u="none" strike="noStrike" kern="1200" cap="none" spc="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need to </a:t>
            </a:r>
            <a:r>
              <a:rPr kumimoji="0" sz="1400" b="0" i="0" u="none" strike="noStrike" kern="1200" cap="none" spc="0" normalizeH="0" baseline="0" noProof="0" dirty="0">
                <a:ln>
                  <a:noFill/>
                </a:ln>
                <a:solidFill>
                  <a:prstClr val="black"/>
                </a:solidFill>
                <a:effectLst/>
                <a:uLnTx/>
                <a:uFillTx/>
                <a:latin typeface="Arial MT"/>
                <a:ea typeface="+mn-ea"/>
                <a:cs typeface="Arial MT"/>
              </a:rPr>
              <a:t>set </a:t>
            </a:r>
            <a:r>
              <a:rPr kumimoji="0" sz="1400" b="0" i="0" u="none" strike="noStrike" kern="1200" cap="none" spc="-5" normalizeH="0" baseline="0" noProof="0" dirty="0">
                <a:ln>
                  <a:noFill/>
                </a:ln>
                <a:solidFill>
                  <a:prstClr val="black"/>
                </a:solidFill>
                <a:effectLst/>
                <a:uLnTx/>
                <a:uFillTx/>
                <a:latin typeface="Arial MT"/>
                <a:ea typeface="+mn-ea"/>
                <a:cs typeface="Arial MT"/>
              </a:rPr>
              <a:t>the index using the </a:t>
            </a:r>
            <a:r>
              <a:rPr kumimoji="0" sz="1400" b="0" i="0" u="none" strike="noStrike" kern="1200" cap="none" spc="0" normalizeH="0" baseline="0" noProof="0" dirty="0">
                <a:ln>
                  <a:noFill/>
                </a:ln>
                <a:solidFill>
                  <a:prstClr val="black"/>
                </a:solidFill>
                <a:effectLst/>
                <a:uLnTx/>
                <a:uFillTx/>
                <a:latin typeface="Arial MT"/>
                <a:ea typeface="+mn-ea"/>
                <a:cs typeface="Arial MT"/>
              </a:rPr>
              <a:t>minus (-) </a:t>
            </a:r>
            <a:r>
              <a:rPr kumimoji="0" sz="1400" b="0" i="0" u="none" strike="noStrike" kern="1200" cap="none" spc="-375"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sign. </a:t>
            </a:r>
            <a:r>
              <a:rPr kumimoji="0" sz="1400" b="0" i="0" u="none" strike="noStrike" kern="1200" cap="none" spc="-5" normalizeH="0" baseline="0" noProof="0" dirty="0">
                <a:ln>
                  <a:noFill/>
                </a:ln>
                <a:solidFill>
                  <a:prstClr val="black"/>
                </a:solidFill>
                <a:effectLst/>
                <a:uLnTx/>
                <a:uFillTx/>
                <a:latin typeface="Arial MT"/>
                <a:ea typeface="+mn-ea"/>
                <a:cs typeface="Arial MT"/>
              </a:rPr>
              <a:t>Indexing the list with </a:t>
            </a:r>
            <a:r>
              <a:rPr kumimoji="0" sz="1400" b="0" i="0" u="none" strike="noStrike" kern="1200" cap="none" spc="0" normalizeH="0" baseline="0" noProof="0" dirty="0">
                <a:ln>
                  <a:noFill/>
                </a:ln>
                <a:solidFill>
                  <a:prstClr val="black"/>
                </a:solidFill>
                <a:effectLst/>
                <a:uLnTx/>
                <a:uFillTx/>
                <a:latin typeface="Arial MT"/>
                <a:ea typeface="+mn-ea"/>
                <a:cs typeface="Arial MT"/>
              </a:rPr>
              <a:t>“-1” </a:t>
            </a:r>
            <a:r>
              <a:rPr kumimoji="0" sz="1400" b="0" i="0" u="none" strike="noStrike" kern="1200" cap="none" spc="-5" normalizeH="0" baseline="0" noProof="0" dirty="0">
                <a:ln>
                  <a:noFill/>
                </a:ln>
                <a:solidFill>
                  <a:prstClr val="black"/>
                </a:solidFill>
                <a:effectLst/>
                <a:uLnTx/>
                <a:uFillTx/>
                <a:latin typeface="Arial MT"/>
                <a:ea typeface="+mn-ea"/>
                <a:cs typeface="Arial MT"/>
              </a:rPr>
              <a:t>will </a:t>
            </a:r>
            <a:r>
              <a:rPr kumimoji="0" sz="1400" b="0" i="0" u="none" strike="noStrike" kern="1200" cap="none" spc="0" normalizeH="0" baseline="0" noProof="0" dirty="0">
                <a:ln>
                  <a:noFill/>
                </a:ln>
                <a:solidFill>
                  <a:prstClr val="black"/>
                </a:solidFill>
                <a:effectLst/>
                <a:uLnTx/>
                <a:uFillTx/>
                <a:latin typeface="Arial MT"/>
                <a:ea typeface="+mn-ea"/>
                <a:cs typeface="Arial MT"/>
              </a:rPr>
              <a:t>return </a:t>
            </a:r>
            <a:r>
              <a:rPr kumimoji="0" sz="1400" b="0" i="0" u="none" strike="noStrike" kern="1200" cap="none" spc="-37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the last element of the list, </a:t>
            </a:r>
            <a:r>
              <a:rPr kumimoji="0" sz="1400" b="0" i="0" u="none" strike="noStrike" kern="1200" cap="none" spc="0" normalizeH="0" baseline="0" noProof="0" dirty="0">
                <a:ln>
                  <a:noFill/>
                </a:ln>
                <a:solidFill>
                  <a:prstClr val="black"/>
                </a:solidFill>
                <a:effectLst/>
                <a:uLnTx/>
                <a:uFillTx/>
                <a:latin typeface="Arial MT"/>
                <a:ea typeface="+mn-ea"/>
                <a:cs typeface="Arial MT"/>
              </a:rPr>
              <a:t>-2 </a:t>
            </a:r>
            <a:r>
              <a:rPr kumimoji="0" sz="1400" b="0" i="0" u="none" strike="noStrike" kern="1200" cap="none" spc="-5" normalizeH="0" baseline="0" noProof="0" dirty="0">
                <a:ln>
                  <a:noFill/>
                </a:ln>
                <a:solidFill>
                  <a:prstClr val="black"/>
                </a:solidFill>
                <a:effectLst/>
                <a:uLnTx/>
                <a:uFillTx/>
                <a:latin typeface="Arial MT"/>
                <a:ea typeface="+mn-ea"/>
                <a:cs typeface="Arial MT"/>
              </a:rPr>
              <a:t>the </a:t>
            </a:r>
            <a:r>
              <a:rPr kumimoji="0" sz="1400" b="0" i="0" u="none" strike="noStrike" kern="1200" cap="none" spc="0" normalizeH="0" baseline="0" noProof="0" dirty="0">
                <a:ln>
                  <a:noFill/>
                </a:ln>
                <a:solidFill>
                  <a:prstClr val="black"/>
                </a:solidFill>
                <a:effectLst/>
                <a:uLnTx/>
                <a:uFillTx/>
                <a:latin typeface="Arial MT"/>
                <a:ea typeface="+mn-ea"/>
                <a:cs typeface="Arial MT"/>
              </a:rPr>
              <a:t>second </a:t>
            </a:r>
            <a:r>
              <a:rPr kumimoji="0" sz="1400" b="0" i="0" u="none" strike="noStrike" kern="1200" cap="none" spc="-37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last</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and </a:t>
            </a:r>
            <a:r>
              <a:rPr kumimoji="0" sz="1400" b="0" i="0" u="none" strike="noStrike" kern="1200" cap="none" spc="0" normalizeH="0" baseline="0" noProof="0" dirty="0">
                <a:ln>
                  <a:noFill/>
                </a:ln>
                <a:solidFill>
                  <a:prstClr val="black"/>
                </a:solidFill>
                <a:effectLst/>
                <a:uLnTx/>
                <a:uFillTx/>
                <a:latin typeface="Arial MT"/>
                <a:ea typeface="+mn-ea"/>
                <a:cs typeface="Arial MT"/>
              </a:rPr>
              <a:t>so</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on.</a:t>
            </a:r>
            <a:endParaRPr kumimoji="0" sz="1400" b="0" i="0" u="none" strike="noStrike" kern="1200" cap="none" spc="0" normalizeH="0" baseline="0" noProof="0">
              <a:ln>
                <a:noFill/>
              </a:ln>
              <a:solidFill>
                <a:prstClr val="black"/>
              </a:solidFill>
              <a:effectLst/>
              <a:uLnTx/>
              <a:uFillTx/>
              <a:latin typeface="Arial MT"/>
              <a:ea typeface="+mn-ea"/>
              <a:cs typeface="Arial MT"/>
            </a:endParaRPr>
          </a:p>
        </p:txBody>
      </p:sp>
      <p:pic>
        <p:nvPicPr>
          <p:cNvPr id="5" name="object 5"/>
          <p:cNvPicPr/>
          <p:nvPr/>
        </p:nvPicPr>
        <p:blipFill>
          <a:blip r:embed="rId2" cstate="print"/>
          <a:stretch>
            <a:fillRect/>
          </a:stretch>
        </p:blipFill>
        <p:spPr>
          <a:xfrm>
            <a:off x="5371871" y="2000250"/>
            <a:ext cx="2562224" cy="1142999"/>
          </a:xfrm>
          <a:prstGeom prst="rect">
            <a:avLst/>
          </a:prstGeom>
        </p:spPr>
      </p:pic>
      <p:sp>
        <p:nvSpPr>
          <p:cNvPr id="6" name="object 6"/>
          <p:cNvSpPr txBox="1">
            <a:spLocks noGrp="1"/>
          </p:cNvSpPr>
          <p:nvPr>
            <p:ph type="ftr" sz="quarter" idx="5"/>
          </p:nvPr>
        </p:nvSpPr>
        <p:spPr>
          <a:prstGeom prst="rect">
            <a:avLst/>
          </a:prstGeom>
        </p:spPr>
        <p:txBody>
          <a:bodyPr vert="horz" wrap="square" lIns="0" tIns="3175" rIns="0" bIns="0" rtlCol="0">
            <a:spAutoFit/>
          </a:bodyPr>
          <a:lstStyle/>
          <a:p>
            <a:pPr marL="12700" marR="0" lvl="0" indent="0" algn="l" defTabSz="914400" rtl="0" eaLnBrk="1" fontAlgn="auto" latinLnBrk="0" hangingPunct="1">
              <a:lnSpc>
                <a:spcPct val="100000"/>
              </a:lnSpc>
              <a:spcBef>
                <a:spcPts val="25"/>
              </a:spcBef>
              <a:spcAft>
                <a:spcPts val="0"/>
              </a:spcAft>
              <a:buClrTx/>
              <a:buSzTx/>
              <a:buFontTx/>
              <a:buNone/>
              <a:tabLst/>
              <a:defRPr/>
            </a:pPr>
            <a:r>
              <a:rPr kumimoji="0" sz="800" b="0" i="0" u="none" strike="noStrike" kern="1200" cap="none" spc="0" normalizeH="0" baseline="0" noProof="0" dirty="0">
                <a:ln>
                  <a:noFill/>
                </a:ln>
                <a:solidFill>
                  <a:prstClr val="black"/>
                </a:solidFill>
                <a:effectLst/>
                <a:uLnTx/>
                <a:uFillTx/>
                <a:latin typeface="Arial MT"/>
                <a:ea typeface="+mn-ea"/>
              </a:rPr>
              <a:t>©</a:t>
            </a:r>
            <a:r>
              <a:rPr kumimoji="0" sz="800" b="0" i="0" u="none" strike="noStrike" kern="1200" cap="none" spc="-5" normalizeH="0" baseline="0" noProof="0" dirty="0">
                <a:ln>
                  <a:noFill/>
                </a:ln>
                <a:solidFill>
                  <a:prstClr val="black"/>
                </a:solidFill>
                <a:effectLst/>
                <a:uLnTx/>
                <a:uFillTx/>
                <a:latin typeface="Arial MT"/>
                <a:ea typeface="+mn-ea"/>
              </a:rPr>
              <a:t> Edune</a:t>
            </a:r>
            <a:r>
              <a:rPr kumimoji="0" sz="800" b="0" i="0" u="none" strike="noStrike" kern="1200" cap="none" spc="0" normalizeH="0" baseline="0" noProof="0" dirty="0">
                <a:ln>
                  <a:noFill/>
                </a:ln>
                <a:solidFill>
                  <a:prstClr val="black"/>
                </a:solidFill>
                <a:effectLst/>
                <a:uLnTx/>
                <a:uFillTx/>
                <a:latin typeface="Arial MT"/>
                <a:ea typeface="+mn-ea"/>
              </a:rPr>
              <a:t>t</a:t>
            </a:r>
            <a:r>
              <a:rPr kumimoji="0" sz="800" b="0" i="0" u="none" strike="noStrike" kern="1200" cap="none" spc="-5" normalizeH="0" baseline="0" noProof="0" dirty="0">
                <a:ln>
                  <a:noFill/>
                </a:ln>
                <a:solidFill>
                  <a:prstClr val="black"/>
                </a:solidFill>
                <a:effectLst/>
                <a:uLnTx/>
                <a:uFillTx/>
                <a:latin typeface="Arial MT"/>
                <a:ea typeface="+mn-ea"/>
              </a:rPr>
              <a:t> Foundation</a:t>
            </a:r>
            <a:r>
              <a:rPr kumimoji="0" sz="800" b="0" i="0" u="none" strike="noStrike" kern="1200" cap="none" spc="0" normalizeH="0" baseline="0" noProof="0" dirty="0">
                <a:ln>
                  <a:noFill/>
                </a:ln>
                <a:solidFill>
                  <a:prstClr val="black"/>
                </a:solidFill>
                <a:effectLst/>
                <a:uLnTx/>
                <a:uFillTx/>
                <a:latin typeface="Arial MT"/>
                <a:ea typeface="+mn-ea"/>
              </a:rPr>
              <a:t>.</a:t>
            </a:r>
            <a:r>
              <a:rPr kumimoji="0" sz="800" b="0" i="0" u="none" strike="noStrike" kern="1200" cap="none" spc="-50" normalizeH="0" baseline="0" noProof="0" dirty="0">
                <a:ln>
                  <a:noFill/>
                </a:ln>
                <a:solidFill>
                  <a:prstClr val="black"/>
                </a:solidFill>
                <a:effectLst/>
                <a:uLnTx/>
                <a:uFillTx/>
                <a:latin typeface="Arial MT"/>
                <a:ea typeface="+mn-ea"/>
              </a:rPr>
              <a:t> </a:t>
            </a:r>
            <a:r>
              <a:rPr kumimoji="0" sz="800" b="0" i="0" u="none" strike="noStrike" kern="1200" cap="none" spc="-5" normalizeH="0" baseline="0" noProof="0" dirty="0">
                <a:ln>
                  <a:noFill/>
                </a:ln>
                <a:solidFill>
                  <a:prstClr val="black"/>
                </a:solidFill>
                <a:effectLst/>
                <a:uLnTx/>
                <a:uFillTx/>
                <a:latin typeface="Arial MT"/>
                <a:ea typeface="+mn-ea"/>
              </a:rPr>
              <a:t>Al</a:t>
            </a:r>
            <a:r>
              <a:rPr kumimoji="0" sz="800" b="0" i="0" u="none" strike="noStrike" kern="1200" cap="none" spc="0" normalizeH="0" baseline="0" noProof="0" dirty="0">
                <a:ln>
                  <a:noFill/>
                </a:ln>
                <a:solidFill>
                  <a:prstClr val="black"/>
                </a:solidFill>
                <a:effectLst/>
                <a:uLnTx/>
                <a:uFillTx/>
                <a:latin typeface="Arial MT"/>
                <a:ea typeface="+mn-ea"/>
              </a:rPr>
              <a:t>l</a:t>
            </a:r>
            <a:r>
              <a:rPr kumimoji="0" sz="800" b="0" i="0" u="none" strike="noStrike" kern="1200" cap="none" spc="-5" normalizeH="0" baseline="0" noProof="0" dirty="0">
                <a:ln>
                  <a:noFill/>
                </a:ln>
                <a:solidFill>
                  <a:prstClr val="black"/>
                </a:solidFill>
                <a:effectLst/>
                <a:uLnTx/>
                <a:uFillTx/>
                <a:latin typeface="Arial MT"/>
                <a:ea typeface="+mn-ea"/>
              </a:rPr>
              <a:t> </a:t>
            </a:r>
            <a:r>
              <a:rPr kumimoji="0" sz="800" b="0" i="0" u="none" strike="noStrike" kern="1200" cap="none" spc="0" normalizeH="0" baseline="0" noProof="0" dirty="0">
                <a:ln>
                  <a:noFill/>
                </a:ln>
                <a:solidFill>
                  <a:prstClr val="black"/>
                </a:solidFill>
                <a:effectLst/>
                <a:uLnTx/>
                <a:uFillTx/>
                <a:latin typeface="Arial MT"/>
                <a:ea typeface="+mn-ea"/>
              </a:rPr>
              <a:t>rights</a:t>
            </a:r>
            <a:r>
              <a:rPr kumimoji="0" sz="800" b="0" i="0" u="none" strike="noStrike" kern="1200" cap="none" spc="-5" normalizeH="0" baseline="0" noProof="0" dirty="0">
                <a:ln>
                  <a:noFill/>
                </a:ln>
                <a:solidFill>
                  <a:prstClr val="black"/>
                </a:solidFill>
                <a:effectLst/>
                <a:uLnTx/>
                <a:uFillTx/>
                <a:latin typeface="Arial MT"/>
                <a:ea typeface="+mn-ea"/>
              </a:rPr>
              <a:t> </a:t>
            </a:r>
            <a:r>
              <a:rPr kumimoji="0" sz="800" b="0" i="0" u="none" strike="noStrike" kern="1200" cap="none" spc="0" normalizeH="0" baseline="0" noProof="0" dirty="0">
                <a:ln>
                  <a:noFill/>
                </a:ln>
                <a:solidFill>
                  <a:prstClr val="black"/>
                </a:solidFill>
                <a:effectLst/>
                <a:uLnTx/>
                <a:uFillTx/>
                <a:latin typeface="Arial MT"/>
                <a:ea typeface="+mn-ea"/>
              </a:rPr>
              <a:t>reserved.</a:t>
            </a: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026817" y="828333"/>
            <a:ext cx="499745" cy="391160"/>
          </a:xfrm>
          <a:prstGeom prst="rect">
            <a:avLst/>
          </a:prstGeom>
        </p:spPr>
        <p:txBody>
          <a:bodyPr vert="horz" wrap="square" lIns="0" tIns="12700" rIns="0" bIns="0" rtlCol="0">
            <a:spAutoFit/>
          </a:bodyPr>
          <a:lstStyle/>
          <a:p>
            <a:pPr marL="12700">
              <a:lnSpc>
                <a:spcPct val="100000"/>
              </a:lnSpc>
              <a:spcBef>
                <a:spcPts val="100"/>
              </a:spcBef>
            </a:pPr>
            <a:r>
              <a:rPr spc="-5" dirty="0"/>
              <a:t>List</a:t>
            </a:r>
          </a:p>
        </p:txBody>
      </p:sp>
      <p:sp>
        <p:nvSpPr>
          <p:cNvPr id="3" name="object 3"/>
          <p:cNvSpPr txBox="1"/>
          <p:nvPr/>
        </p:nvSpPr>
        <p:spPr>
          <a:xfrm>
            <a:off x="1793882" y="1728118"/>
            <a:ext cx="1079500" cy="29972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800" b="0" i="0" u="none" strike="noStrike" kern="1200" cap="none" spc="-5" normalizeH="0" baseline="0" noProof="0" dirty="0">
                <a:ln>
                  <a:noFill/>
                </a:ln>
                <a:solidFill>
                  <a:srgbClr val="595959"/>
                </a:solidFill>
                <a:effectLst/>
                <a:uLnTx/>
                <a:uFillTx/>
                <a:latin typeface="Arial MT"/>
                <a:ea typeface="+mn-ea"/>
                <a:cs typeface="Arial MT"/>
              </a:rPr>
              <a:t>List</a:t>
            </a:r>
            <a:r>
              <a:rPr kumimoji="0" sz="1800" b="0" i="0" u="none" strike="noStrike" kern="1200" cap="none" spc="-85" normalizeH="0" baseline="0" noProof="0" dirty="0">
                <a:ln>
                  <a:noFill/>
                </a:ln>
                <a:solidFill>
                  <a:srgbClr val="595959"/>
                </a:solidFill>
                <a:effectLst/>
                <a:uLnTx/>
                <a:uFillTx/>
                <a:latin typeface="Arial MT"/>
                <a:ea typeface="+mn-ea"/>
                <a:cs typeface="Arial MT"/>
              </a:rPr>
              <a:t> </a:t>
            </a:r>
            <a:r>
              <a:rPr kumimoji="0" sz="1800" b="0" i="0" u="none" strike="noStrike" kern="1200" cap="none" spc="0" normalizeH="0" baseline="0" noProof="0" dirty="0">
                <a:ln>
                  <a:noFill/>
                </a:ln>
                <a:solidFill>
                  <a:srgbClr val="595959"/>
                </a:solidFill>
                <a:effectLst/>
                <a:uLnTx/>
                <a:uFillTx/>
                <a:latin typeface="Arial MT"/>
                <a:ea typeface="+mn-ea"/>
                <a:cs typeface="Arial MT"/>
              </a:rPr>
              <a:t>slicing</a:t>
            </a:r>
            <a:endParaRPr kumimoji="0" sz="1800" b="0" i="0" u="none" strike="noStrike" kern="1200" cap="none" spc="0" normalizeH="0" baseline="0" noProof="0">
              <a:ln>
                <a:noFill/>
              </a:ln>
              <a:solidFill>
                <a:prstClr val="black"/>
              </a:solidFill>
              <a:effectLst/>
              <a:uLnTx/>
              <a:uFillTx/>
              <a:latin typeface="Arial MT"/>
              <a:ea typeface="+mn-ea"/>
              <a:cs typeface="Arial MT"/>
            </a:endParaRPr>
          </a:p>
        </p:txBody>
      </p:sp>
      <p:sp>
        <p:nvSpPr>
          <p:cNvPr id="4" name="object 4"/>
          <p:cNvSpPr txBox="1"/>
          <p:nvPr/>
        </p:nvSpPr>
        <p:spPr>
          <a:xfrm>
            <a:off x="656568" y="2989273"/>
            <a:ext cx="3499485" cy="1511300"/>
          </a:xfrm>
          <a:prstGeom prst="rect">
            <a:avLst/>
          </a:prstGeom>
        </p:spPr>
        <p:txBody>
          <a:bodyPr vert="horz" wrap="square" lIns="0" tIns="12700" rIns="0" bIns="0" rtlCol="0">
            <a:spAutoFit/>
          </a:bodyPr>
          <a:lstStyle/>
          <a:p>
            <a:pPr marL="348615" marR="377825" lvl="0" indent="-336550" algn="l" defTabSz="914400" rtl="0" eaLnBrk="1" fontAlgn="auto" latinLnBrk="0" hangingPunct="1">
              <a:lnSpc>
                <a:spcPct val="116100"/>
              </a:lnSpc>
              <a:spcBef>
                <a:spcPts val="100"/>
              </a:spcBef>
              <a:spcAft>
                <a:spcPts val="0"/>
              </a:spcAft>
              <a:buClrTx/>
              <a:buSzTx/>
              <a:buFontTx/>
              <a:buChar char="●"/>
              <a:tabLst>
                <a:tab pos="347980" algn="l"/>
                <a:tab pos="349250" algn="l"/>
              </a:tabLst>
              <a:defRPr/>
            </a:pPr>
            <a:r>
              <a:rPr kumimoji="0" sz="1400" b="0" i="0" u="none" strike="noStrike" kern="1200" cap="none" spc="-5" normalizeH="0" baseline="0" noProof="0" dirty="0">
                <a:ln>
                  <a:noFill/>
                </a:ln>
                <a:solidFill>
                  <a:prstClr val="black"/>
                </a:solidFill>
                <a:effectLst/>
                <a:uLnTx/>
                <a:uFillTx/>
                <a:latin typeface="Arial MT"/>
                <a:ea typeface="+mn-ea"/>
                <a:cs typeface="Arial MT"/>
              </a:rPr>
              <a:t>Python </a:t>
            </a:r>
            <a:r>
              <a:rPr kumimoji="0" sz="1400" b="0" i="0" u="none" strike="noStrike" kern="1200" cap="none" spc="0" normalizeH="0" baseline="0" noProof="0" dirty="0">
                <a:ln>
                  <a:noFill/>
                </a:ln>
                <a:solidFill>
                  <a:prstClr val="black"/>
                </a:solidFill>
                <a:effectLst/>
                <a:uLnTx/>
                <a:uFillTx/>
                <a:latin typeface="Arial MT"/>
                <a:ea typeface="+mn-ea"/>
                <a:cs typeface="Arial MT"/>
              </a:rPr>
              <a:t>comes </a:t>
            </a:r>
            <a:r>
              <a:rPr kumimoji="0" sz="1400" b="0" i="0" u="none" strike="noStrike" kern="1200" cap="none" spc="-5" normalizeH="0" baseline="0" noProof="0" dirty="0">
                <a:ln>
                  <a:noFill/>
                </a:ln>
                <a:solidFill>
                  <a:prstClr val="black"/>
                </a:solidFill>
                <a:effectLst/>
                <a:uLnTx/>
                <a:uFillTx/>
                <a:latin typeface="Arial MT"/>
                <a:ea typeface="+mn-ea"/>
                <a:cs typeface="Arial MT"/>
              </a:rPr>
              <a:t>with </a:t>
            </a:r>
            <a:r>
              <a:rPr kumimoji="0" sz="1400" b="0" i="0" u="none" strike="noStrike" kern="1200" cap="none" spc="0" normalizeH="0" baseline="0" noProof="0" dirty="0">
                <a:ln>
                  <a:noFill/>
                </a:ln>
                <a:solidFill>
                  <a:prstClr val="black"/>
                </a:solidFill>
                <a:effectLst/>
                <a:uLnTx/>
                <a:uFillTx/>
                <a:latin typeface="Arial MT"/>
                <a:ea typeface="+mn-ea"/>
                <a:cs typeface="Arial MT"/>
              </a:rPr>
              <a:t>a magical slice </a:t>
            </a:r>
            <a:r>
              <a:rPr kumimoji="0" sz="1400" b="0" i="0" u="none" strike="noStrike" kern="1200" cap="none" spc="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operator which </a:t>
            </a:r>
            <a:r>
              <a:rPr kumimoji="0" sz="1400" b="0" i="0" u="none" strike="noStrike" kern="1200" cap="none" spc="0" normalizeH="0" baseline="0" noProof="0" dirty="0">
                <a:ln>
                  <a:noFill/>
                </a:ln>
                <a:solidFill>
                  <a:prstClr val="black"/>
                </a:solidFill>
                <a:effectLst/>
                <a:uLnTx/>
                <a:uFillTx/>
                <a:latin typeface="Arial MT"/>
                <a:ea typeface="+mn-ea"/>
                <a:cs typeface="Arial MT"/>
              </a:rPr>
              <a:t>returns </a:t>
            </a:r>
            <a:r>
              <a:rPr kumimoji="0" sz="1400" b="0" i="0" u="none" strike="noStrike" kern="1200" cap="none" spc="-5" normalizeH="0" baseline="0" noProof="0" dirty="0">
                <a:ln>
                  <a:noFill/>
                </a:ln>
                <a:solidFill>
                  <a:prstClr val="black"/>
                </a:solidFill>
                <a:effectLst/>
                <a:uLnTx/>
                <a:uFillTx/>
                <a:latin typeface="Arial MT"/>
                <a:ea typeface="+mn-ea"/>
                <a:cs typeface="Arial MT"/>
              </a:rPr>
              <a:t>the part of </a:t>
            </a:r>
            <a:r>
              <a:rPr kumimoji="0" sz="1400" b="0" i="0" u="none" strike="noStrike" kern="1200" cap="none" spc="0" normalizeH="0" baseline="0" noProof="0" dirty="0">
                <a:ln>
                  <a:noFill/>
                </a:ln>
                <a:solidFill>
                  <a:prstClr val="black"/>
                </a:solidFill>
                <a:effectLst/>
                <a:uLnTx/>
                <a:uFillTx/>
                <a:latin typeface="Arial MT"/>
                <a:ea typeface="+mn-ea"/>
                <a:cs typeface="Arial MT"/>
              </a:rPr>
              <a:t>a </a:t>
            </a:r>
            <a:r>
              <a:rPr kumimoji="0" sz="1400" b="0" i="0" u="none" strike="noStrike" kern="1200" cap="none" spc="-375"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sequence.</a:t>
            </a:r>
            <a:endParaRPr kumimoji="0" sz="1400" b="0" i="0" u="none" strike="noStrike" kern="1200" cap="none" spc="0" normalizeH="0" baseline="0" noProof="0">
              <a:ln>
                <a:noFill/>
              </a:ln>
              <a:solidFill>
                <a:prstClr val="black"/>
              </a:solidFill>
              <a:effectLst/>
              <a:uLnTx/>
              <a:uFillTx/>
              <a:latin typeface="Arial MT"/>
              <a:ea typeface="+mn-ea"/>
              <a:cs typeface="Arial MT"/>
            </a:endParaRPr>
          </a:p>
          <a:p>
            <a:pPr marL="348615" marR="5080" lvl="0" indent="-336550" algn="l" defTabSz="914400" rtl="0" eaLnBrk="1" fontAlgn="auto" latinLnBrk="0" hangingPunct="1">
              <a:lnSpc>
                <a:spcPct val="116100"/>
              </a:lnSpc>
              <a:spcBef>
                <a:spcPts val="0"/>
              </a:spcBef>
              <a:spcAft>
                <a:spcPts val="0"/>
              </a:spcAft>
              <a:buClrTx/>
              <a:buSzTx/>
              <a:buFontTx/>
              <a:buChar char="●"/>
              <a:tabLst>
                <a:tab pos="347980" algn="l"/>
                <a:tab pos="349250" algn="l"/>
              </a:tabLst>
              <a:defRPr/>
            </a:pPr>
            <a:r>
              <a:rPr kumimoji="0" sz="1400" b="0" i="0" u="none" strike="noStrike" kern="1200" cap="none" spc="-5" normalizeH="0" baseline="0" noProof="0" dirty="0">
                <a:ln>
                  <a:noFill/>
                </a:ln>
                <a:solidFill>
                  <a:prstClr val="black"/>
                </a:solidFill>
                <a:effectLst/>
                <a:uLnTx/>
                <a:uFillTx/>
                <a:latin typeface="Arial MT"/>
                <a:ea typeface="+mn-ea"/>
                <a:cs typeface="Arial MT"/>
              </a:rPr>
              <a:t>It operates on objects of </a:t>
            </a:r>
            <a:r>
              <a:rPr kumimoji="0" sz="1400" b="0" i="0" u="none" strike="noStrike" kern="1200" cap="none" spc="-10" normalizeH="0" baseline="0" noProof="0" dirty="0">
                <a:ln>
                  <a:noFill/>
                </a:ln>
                <a:solidFill>
                  <a:prstClr val="black"/>
                </a:solidFill>
                <a:effectLst/>
                <a:uLnTx/>
                <a:uFillTx/>
                <a:latin typeface="Arial MT"/>
                <a:ea typeface="+mn-ea"/>
                <a:cs typeface="Arial MT"/>
              </a:rPr>
              <a:t>different </a:t>
            </a:r>
            <a:r>
              <a:rPr kumimoji="0" sz="1400" b="0" i="0" u="none" strike="noStrike" kern="1200" cap="none" spc="-5" normalizeH="0" baseline="0" noProof="0" dirty="0">
                <a:ln>
                  <a:noFill/>
                </a:ln>
                <a:solidFill>
                  <a:prstClr val="black"/>
                </a:solidFill>
                <a:effectLst/>
                <a:uLnTx/>
                <a:uFillTx/>
                <a:latin typeface="Arial MT"/>
                <a:ea typeface="+mn-ea"/>
                <a:cs typeface="Arial MT"/>
              </a:rPr>
              <a:t>data </a:t>
            </a:r>
            <a:r>
              <a:rPr kumimoji="0" sz="1400" b="0" i="0" u="none" strike="noStrike" kern="1200" cap="none" spc="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types</a:t>
            </a:r>
            <a:r>
              <a:rPr kumimoji="0" sz="1400" b="0" i="0" u="none" strike="noStrike" kern="1200" cap="none" spc="-20"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such</a:t>
            </a:r>
            <a:r>
              <a:rPr kumimoji="0" sz="1400" b="0" i="0" u="none" strike="noStrike" kern="1200" cap="none" spc="-2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as</a:t>
            </a:r>
            <a:r>
              <a:rPr kumimoji="0" sz="1400" b="0" i="0" u="none" strike="noStrike" kern="1200" cap="none" spc="-15"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strings,</a:t>
            </a:r>
            <a:r>
              <a:rPr kumimoji="0" sz="1400" b="0" i="0" u="none" strike="noStrike" kern="1200" cap="none" spc="-2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tuples,</a:t>
            </a:r>
            <a:r>
              <a:rPr kumimoji="0" sz="1400" b="0" i="0" u="none" strike="noStrike" kern="1200" cap="none" spc="-1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and</a:t>
            </a:r>
            <a:r>
              <a:rPr kumimoji="0" sz="1400" b="0" i="0" u="none" strike="noStrike" kern="1200" cap="none" spc="-2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works </a:t>
            </a:r>
            <a:r>
              <a:rPr kumimoji="0" sz="1400" b="0" i="0" u="none" strike="noStrike" kern="1200" cap="none" spc="-37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the</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same</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on </a:t>
            </a:r>
            <a:r>
              <a:rPr kumimoji="0" sz="1400" b="0" i="0" u="none" strike="noStrike" kern="1200" cap="none" spc="0" normalizeH="0" baseline="0" noProof="0" dirty="0">
                <a:ln>
                  <a:noFill/>
                </a:ln>
                <a:solidFill>
                  <a:prstClr val="black"/>
                </a:solidFill>
                <a:effectLst/>
                <a:uLnTx/>
                <a:uFillTx/>
                <a:latin typeface="Arial MT"/>
                <a:ea typeface="+mn-ea"/>
                <a:cs typeface="Arial MT"/>
              </a:rPr>
              <a:t>a</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Python</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list.</a:t>
            </a:r>
            <a:endParaRPr kumimoji="0" sz="1400" b="0" i="0" u="none" strike="noStrike" kern="1200" cap="none" spc="0" normalizeH="0" baseline="0" noProof="0">
              <a:ln>
                <a:noFill/>
              </a:ln>
              <a:solidFill>
                <a:prstClr val="black"/>
              </a:solidFill>
              <a:effectLst/>
              <a:uLnTx/>
              <a:uFillTx/>
              <a:latin typeface="Arial MT"/>
              <a:ea typeface="+mn-ea"/>
              <a:cs typeface="Arial MT"/>
            </a:endParaRPr>
          </a:p>
        </p:txBody>
      </p:sp>
      <p:pic>
        <p:nvPicPr>
          <p:cNvPr id="5" name="object 5"/>
          <p:cNvPicPr/>
          <p:nvPr/>
        </p:nvPicPr>
        <p:blipFill>
          <a:blip r:embed="rId2" cstate="print"/>
          <a:stretch>
            <a:fillRect/>
          </a:stretch>
        </p:blipFill>
        <p:spPr>
          <a:xfrm>
            <a:off x="4637315" y="1351877"/>
            <a:ext cx="4431877" cy="2610529"/>
          </a:xfrm>
          <a:prstGeom prst="rect">
            <a:avLst/>
          </a:prstGeom>
        </p:spPr>
      </p:pic>
      <p:sp>
        <p:nvSpPr>
          <p:cNvPr id="6" name="object 6"/>
          <p:cNvSpPr txBox="1">
            <a:spLocks noGrp="1"/>
          </p:cNvSpPr>
          <p:nvPr>
            <p:ph type="ftr" sz="quarter" idx="5"/>
          </p:nvPr>
        </p:nvSpPr>
        <p:spPr>
          <a:prstGeom prst="rect">
            <a:avLst/>
          </a:prstGeom>
        </p:spPr>
        <p:txBody>
          <a:bodyPr vert="horz" wrap="square" lIns="0" tIns="3175" rIns="0" bIns="0" rtlCol="0">
            <a:spAutoFit/>
          </a:bodyPr>
          <a:lstStyle/>
          <a:p>
            <a:pPr marL="12700" marR="0" lvl="0" indent="0" algn="l" defTabSz="914400" rtl="0" eaLnBrk="1" fontAlgn="auto" latinLnBrk="0" hangingPunct="1">
              <a:lnSpc>
                <a:spcPct val="100000"/>
              </a:lnSpc>
              <a:spcBef>
                <a:spcPts val="25"/>
              </a:spcBef>
              <a:spcAft>
                <a:spcPts val="0"/>
              </a:spcAft>
              <a:buClrTx/>
              <a:buSzTx/>
              <a:buFontTx/>
              <a:buNone/>
              <a:tabLst/>
              <a:defRPr/>
            </a:pPr>
            <a:r>
              <a:rPr kumimoji="0" sz="800" b="0" i="0" u="none" strike="noStrike" kern="1200" cap="none" spc="0" normalizeH="0" baseline="0" noProof="0" dirty="0">
                <a:ln>
                  <a:noFill/>
                </a:ln>
                <a:solidFill>
                  <a:prstClr val="black"/>
                </a:solidFill>
                <a:effectLst/>
                <a:uLnTx/>
                <a:uFillTx/>
                <a:latin typeface="Arial MT"/>
                <a:ea typeface="+mn-ea"/>
              </a:rPr>
              <a:t>©</a:t>
            </a:r>
            <a:r>
              <a:rPr kumimoji="0" sz="800" b="0" i="0" u="none" strike="noStrike" kern="1200" cap="none" spc="-5" normalizeH="0" baseline="0" noProof="0" dirty="0">
                <a:ln>
                  <a:noFill/>
                </a:ln>
                <a:solidFill>
                  <a:prstClr val="black"/>
                </a:solidFill>
                <a:effectLst/>
                <a:uLnTx/>
                <a:uFillTx/>
                <a:latin typeface="Arial MT"/>
                <a:ea typeface="+mn-ea"/>
              </a:rPr>
              <a:t> Edune</a:t>
            </a:r>
            <a:r>
              <a:rPr kumimoji="0" sz="800" b="0" i="0" u="none" strike="noStrike" kern="1200" cap="none" spc="0" normalizeH="0" baseline="0" noProof="0" dirty="0">
                <a:ln>
                  <a:noFill/>
                </a:ln>
                <a:solidFill>
                  <a:prstClr val="black"/>
                </a:solidFill>
                <a:effectLst/>
                <a:uLnTx/>
                <a:uFillTx/>
                <a:latin typeface="Arial MT"/>
                <a:ea typeface="+mn-ea"/>
              </a:rPr>
              <a:t>t</a:t>
            </a:r>
            <a:r>
              <a:rPr kumimoji="0" sz="800" b="0" i="0" u="none" strike="noStrike" kern="1200" cap="none" spc="-5" normalizeH="0" baseline="0" noProof="0" dirty="0">
                <a:ln>
                  <a:noFill/>
                </a:ln>
                <a:solidFill>
                  <a:prstClr val="black"/>
                </a:solidFill>
                <a:effectLst/>
                <a:uLnTx/>
                <a:uFillTx/>
                <a:latin typeface="Arial MT"/>
                <a:ea typeface="+mn-ea"/>
              </a:rPr>
              <a:t> Foundation</a:t>
            </a:r>
            <a:r>
              <a:rPr kumimoji="0" sz="800" b="0" i="0" u="none" strike="noStrike" kern="1200" cap="none" spc="0" normalizeH="0" baseline="0" noProof="0" dirty="0">
                <a:ln>
                  <a:noFill/>
                </a:ln>
                <a:solidFill>
                  <a:prstClr val="black"/>
                </a:solidFill>
                <a:effectLst/>
                <a:uLnTx/>
                <a:uFillTx/>
                <a:latin typeface="Arial MT"/>
                <a:ea typeface="+mn-ea"/>
              </a:rPr>
              <a:t>.</a:t>
            </a:r>
            <a:r>
              <a:rPr kumimoji="0" sz="800" b="0" i="0" u="none" strike="noStrike" kern="1200" cap="none" spc="-50" normalizeH="0" baseline="0" noProof="0" dirty="0">
                <a:ln>
                  <a:noFill/>
                </a:ln>
                <a:solidFill>
                  <a:prstClr val="black"/>
                </a:solidFill>
                <a:effectLst/>
                <a:uLnTx/>
                <a:uFillTx/>
                <a:latin typeface="Arial MT"/>
                <a:ea typeface="+mn-ea"/>
              </a:rPr>
              <a:t> </a:t>
            </a:r>
            <a:r>
              <a:rPr kumimoji="0" sz="800" b="0" i="0" u="none" strike="noStrike" kern="1200" cap="none" spc="-5" normalizeH="0" baseline="0" noProof="0" dirty="0">
                <a:ln>
                  <a:noFill/>
                </a:ln>
                <a:solidFill>
                  <a:prstClr val="black"/>
                </a:solidFill>
                <a:effectLst/>
                <a:uLnTx/>
                <a:uFillTx/>
                <a:latin typeface="Arial MT"/>
                <a:ea typeface="+mn-ea"/>
              </a:rPr>
              <a:t>Al</a:t>
            </a:r>
            <a:r>
              <a:rPr kumimoji="0" sz="800" b="0" i="0" u="none" strike="noStrike" kern="1200" cap="none" spc="0" normalizeH="0" baseline="0" noProof="0" dirty="0">
                <a:ln>
                  <a:noFill/>
                </a:ln>
                <a:solidFill>
                  <a:prstClr val="black"/>
                </a:solidFill>
                <a:effectLst/>
                <a:uLnTx/>
                <a:uFillTx/>
                <a:latin typeface="Arial MT"/>
                <a:ea typeface="+mn-ea"/>
              </a:rPr>
              <a:t>l</a:t>
            </a:r>
            <a:r>
              <a:rPr kumimoji="0" sz="800" b="0" i="0" u="none" strike="noStrike" kern="1200" cap="none" spc="-5" normalizeH="0" baseline="0" noProof="0" dirty="0">
                <a:ln>
                  <a:noFill/>
                </a:ln>
                <a:solidFill>
                  <a:prstClr val="black"/>
                </a:solidFill>
                <a:effectLst/>
                <a:uLnTx/>
                <a:uFillTx/>
                <a:latin typeface="Arial MT"/>
                <a:ea typeface="+mn-ea"/>
              </a:rPr>
              <a:t> </a:t>
            </a:r>
            <a:r>
              <a:rPr kumimoji="0" sz="800" b="0" i="0" u="none" strike="noStrike" kern="1200" cap="none" spc="0" normalizeH="0" baseline="0" noProof="0" dirty="0">
                <a:ln>
                  <a:noFill/>
                </a:ln>
                <a:solidFill>
                  <a:prstClr val="black"/>
                </a:solidFill>
                <a:effectLst/>
                <a:uLnTx/>
                <a:uFillTx/>
                <a:latin typeface="Arial MT"/>
                <a:ea typeface="+mn-ea"/>
              </a:rPr>
              <a:t>rights</a:t>
            </a:r>
            <a:r>
              <a:rPr kumimoji="0" sz="800" b="0" i="0" u="none" strike="noStrike" kern="1200" cap="none" spc="-5" normalizeH="0" baseline="0" noProof="0" dirty="0">
                <a:ln>
                  <a:noFill/>
                </a:ln>
                <a:solidFill>
                  <a:prstClr val="black"/>
                </a:solidFill>
                <a:effectLst/>
                <a:uLnTx/>
                <a:uFillTx/>
                <a:latin typeface="Arial MT"/>
                <a:ea typeface="+mn-ea"/>
              </a:rPr>
              <a:t> </a:t>
            </a:r>
            <a:r>
              <a:rPr kumimoji="0" sz="800" b="0" i="0" u="none" strike="noStrike" kern="1200" cap="none" spc="0" normalizeH="0" baseline="0" noProof="0" dirty="0">
                <a:ln>
                  <a:noFill/>
                </a:ln>
                <a:solidFill>
                  <a:prstClr val="black"/>
                </a:solidFill>
                <a:effectLst/>
                <a:uLnTx/>
                <a:uFillTx/>
                <a:latin typeface="Arial MT"/>
                <a:ea typeface="+mn-ea"/>
              </a:rPr>
              <a:t>reserved.</a:t>
            </a: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026817" y="544025"/>
            <a:ext cx="499745" cy="391160"/>
          </a:xfrm>
          <a:prstGeom prst="rect">
            <a:avLst/>
          </a:prstGeom>
        </p:spPr>
        <p:txBody>
          <a:bodyPr vert="horz" wrap="square" lIns="0" tIns="12700" rIns="0" bIns="0" rtlCol="0">
            <a:spAutoFit/>
          </a:bodyPr>
          <a:lstStyle/>
          <a:p>
            <a:pPr marL="12700">
              <a:lnSpc>
                <a:spcPct val="100000"/>
              </a:lnSpc>
              <a:spcBef>
                <a:spcPts val="100"/>
              </a:spcBef>
            </a:pPr>
            <a:r>
              <a:rPr spc="-5" dirty="0"/>
              <a:t>List</a:t>
            </a:r>
          </a:p>
        </p:txBody>
      </p:sp>
      <p:sp>
        <p:nvSpPr>
          <p:cNvPr id="3" name="object 3"/>
          <p:cNvSpPr txBox="1"/>
          <p:nvPr/>
        </p:nvSpPr>
        <p:spPr>
          <a:xfrm>
            <a:off x="1062987" y="1443810"/>
            <a:ext cx="2539365" cy="29972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800" b="0" i="0" u="none" strike="noStrike" kern="1200" cap="none" spc="-5" normalizeH="0" baseline="0" noProof="0" dirty="0">
                <a:ln>
                  <a:noFill/>
                </a:ln>
                <a:solidFill>
                  <a:srgbClr val="595959"/>
                </a:solidFill>
                <a:effectLst/>
                <a:uLnTx/>
                <a:uFillTx/>
                <a:latin typeface="Arial MT"/>
                <a:ea typeface="+mn-ea"/>
                <a:cs typeface="Arial MT"/>
              </a:rPr>
              <a:t>Chang</a:t>
            </a:r>
            <a:r>
              <a:rPr kumimoji="0" sz="1800" b="0" i="0" u="none" strike="noStrike" kern="1200" cap="none" spc="0" normalizeH="0" baseline="0" noProof="0" dirty="0">
                <a:ln>
                  <a:noFill/>
                </a:ln>
                <a:solidFill>
                  <a:srgbClr val="595959"/>
                </a:solidFill>
                <a:effectLst/>
                <a:uLnTx/>
                <a:uFillTx/>
                <a:latin typeface="Arial MT"/>
                <a:ea typeface="+mn-ea"/>
                <a:cs typeface="Arial MT"/>
              </a:rPr>
              <a:t>e</a:t>
            </a:r>
            <a:r>
              <a:rPr kumimoji="0" sz="1800" b="0" i="0" u="none" strike="noStrike" kern="1200" cap="none" spc="-5" normalizeH="0" baseline="0" noProof="0" dirty="0">
                <a:ln>
                  <a:noFill/>
                </a:ln>
                <a:solidFill>
                  <a:srgbClr val="595959"/>
                </a:solidFill>
                <a:effectLst/>
                <a:uLnTx/>
                <a:uFillTx/>
                <a:latin typeface="Arial MT"/>
                <a:ea typeface="+mn-ea"/>
                <a:cs typeface="Arial MT"/>
              </a:rPr>
              <a:t> o</a:t>
            </a:r>
            <a:r>
              <a:rPr kumimoji="0" sz="1800" b="0" i="0" u="none" strike="noStrike" kern="1200" cap="none" spc="0" normalizeH="0" baseline="0" noProof="0" dirty="0">
                <a:ln>
                  <a:noFill/>
                </a:ln>
                <a:solidFill>
                  <a:srgbClr val="595959"/>
                </a:solidFill>
                <a:effectLst/>
                <a:uLnTx/>
                <a:uFillTx/>
                <a:latin typeface="Arial MT"/>
                <a:ea typeface="+mn-ea"/>
                <a:cs typeface="Arial MT"/>
              </a:rPr>
              <a:t>r</a:t>
            </a:r>
            <a:r>
              <a:rPr kumimoji="0" sz="1800" b="0" i="0" u="none" strike="noStrike" kern="1200" cap="none" spc="-105" normalizeH="0" baseline="0" noProof="0" dirty="0">
                <a:ln>
                  <a:noFill/>
                </a:ln>
                <a:solidFill>
                  <a:srgbClr val="595959"/>
                </a:solidFill>
                <a:effectLst/>
                <a:uLnTx/>
                <a:uFillTx/>
                <a:latin typeface="Arial MT"/>
                <a:ea typeface="+mn-ea"/>
                <a:cs typeface="Arial MT"/>
              </a:rPr>
              <a:t> </a:t>
            </a:r>
            <a:r>
              <a:rPr kumimoji="0" sz="1800" b="0" i="0" u="none" strike="noStrike" kern="1200" cap="none" spc="-5" normalizeH="0" baseline="0" noProof="0" dirty="0">
                <a:ln>
                  <a:noFill/>
                </a:ln>
                <a:solidFill>
                  <a:srgbClr val="595959"/>
                </a:solidFill>
                <a:effectLst/>
                <a:uLnTx/>
                <a:uFillTx/>
                <a:latin typeface="Arial MT"/>
                <a:ea typeface="+mn-ea"/>
                <a:cs typeface="Arial MT"/>
              </a:rPr>
              <a:t>Ad</a:t>
            </a:r>
            <a:r>
              <a:rPr kumimoji="0" sz="1800" b="0" i="0" u="none" strike="noStrike" kern="1200" cap="none" spc="0" normalizeH="0" baseline="0" noProof="0" dirty="0">
                <a:ln>
                  <a:noFill/>
                </a:ln>
                <a:solidFill>
                  <a:srgbClr val="595959"/>
                </a:solidFill>
                <a:effectLst/>
                <a:uLnTx/>
                <a:uFillTx/>
                <a:latin typeface="Arial MT"/>
                <a:ea typeface="+mn-ea"/>
                <a:cs typeface="Arial MT"/>
              </a:rPr>
              <a:t>d</a:t>
            </a:r>
            <a:r>
              <a:rPr kumimoji="0" sz="1800" b="0" i="0" u="none" strike="noStrike" kern="1200" cap="none" spc="-10" normalizeH="0" baseline="0" noProof="0" dirty="0">
                <a:ln>
                  <a:noFill/>
                </a:ln>
                <a:solidFill>
                  <a:srgbClr val="595959"/>
                </a:solidFill>
                <a:effectLst/>
                <a:uLnTx/>
                <a:uFillTx/>
                <a:latin typeface="Arial MT"/>
                <a:ea typeface="+mn-ea"/>
                <a:cs typeface="Arial MT"/>
              </a:rPr>
              <a:t> </a:t>
            </a:r>
            <a:r>
              <a:rPr kumimoji="0" sz="1800" b="0" i="0" u="none" strike="noStrike" kern="1200" cap="none" spc="-5" normalizeH="0" baseline="0" noProof="0" dirty="0">
                <a:ln>
                  <a:noFill/>
                </a:ln>
                <a:solidFill>
                  <a:srgbClr val="595959"/>
                </a:solidFill>
                <a:effectLst/>
                <a:uLnTx/>
                <a:uFillTx/>
                <a:latin typeface="Arial MT"/>
                <a:ea typeface="+mn-ea"/>
                <a:cs typeface="Arial MT"/>
              </a:rPr>
              <a:t>elements</a:t>
            </a:r>
            <a:endParaRPr kumimoji="0" sz="1800" b="0" i="0" u="none" strike="noStrike" kern="1200" cap="none" spc="0" normalizeH="0" baseline="0" noProof="0">
              <a:ln>
                <a:noFill/>
              </a:ln>
              <a:solidFill>
                <a:prstClr val="black"/>
              </a:solidFill>
              <a:effectLst/>
              <a:uLnTx/>
              <a:uFillTx/>
              <a:latin typeface="Arial MT"/>
              <a:ea typeface="+mn-ea"/>
              <a:cs typeface="Arial MT"/>
            </a:endParaRPr>
          </a:p>
        </p:txBody>
      </p:sp>
      <p:sp>
        <p:nvSpPr>
          <p:cNvPr id="4" name="object 4"/>
          <p:cNvSpPr txBox="1"/>
          <p:nvPr/>
        </p:nvSpPr>
        <p:spPr>
          <a:xfrm>
            <a:off x="656568" y="2209665"/>
            <a:ext cx="3453765" cy="2501900"/>
          </a:xfrm>
          <a:prstGeom prst="rect">
            <a:avLst/>
          </a:prstGeom>
        </p:spPr>
        <p:txBody>
          <a:bodyPr vert="horz" wrap="square" lIns="0" tIns="12700" rIns="0" bIns="0" rtlCol="0">
            <a:spAutoFit/>
          </a:bodyPr>
          <a:lstStyle/>
          <a:p>
            <a:pPr marL="348615" marR="64135" lvl="0" indent="-336550" algn="l" defTabSz="914400" rtl="0" eaLnBrk="1" fontAlgn="auto" latinLnBrk="0" hangingPunct="1">
              <a:lnSpc>
                <a:spcPct val="116100"/>
              </a:lnSpc>
              <a:spcBef>
                <a:spcPts val="100"/>
              </a:spcBef>
              <a:spcAft>
                <a:spcPts val="0"/>
              </a:spcAft>
              <a:buClrTx/>
              <a:buSzTx/>
              <a:buFontTx/>
              <a:buChar char="●"/>
              <a:tabLst>
                <a:tab pos="347980" algn="l"/>
                <a:tab pos="349250" algn="l"/>
              </a:tabLst>
              <a:defRPr/>
            </a:pPr>
            <a:r>
              <a:rPr kumimoji="0" sz="1400" b="0" i="0" u="none" strike="noStrike" kern="1200" cap="none" spc="-5" normalizeH="0" baseline="0" noProof="0" dirty="0">
                <a:ln>
                  <a:noFill/>
                </a:ln>
                <a:solidFill>
                  <a:prstClr val="black"/>
                </a:solidFill>
                <a:effectLst/>
                <a:uLnTx/>
                <a:uFillTx/>
                <a:latin typeface="Arial MT"/>
                <a:ea typeface="+mn-ea"/>
                <a:cs typeface="Arial MT"/>
              </a:rPr>
              <a:t>List are </a:t>
            </a:r>
            <a:r>
              <a:rPr kumimoji="0" sz="1400" b="0" i="0" u="none" strike="noStrike" kern="1200" cap="none" spc="0" normalizeH="0" baseline="0" noProof="0" dirty="0">
                <a:ln>
                  <a:noFill/>
                </a:ln>
                <a:solidFill>
                  <a:prstClr val="black"/>
                </a:solidFill>
                <a:effectLst/>
                <a:uLnTx/>
                <a:uFillTx/>
                <a:latin typeface="Arial MT"/>
                <a:ea typeface="+mn-ea"/>
                <a:cs typeface="Arial MT"/>
              </a:rPr>
              <a:t>mutable, meaning, </a:t>
            </a:r>
            <a:r>
              <a:rPr kumimoji="0" sz="1400" b="0" i="0" u="none" strike="noStrike" kern="1200" cap="none" spc="-5" normalizeH="0" baseline="0" noProof="0" dirty="0">
                <a:ln>
                  <a:noFill/>
                </a:ln>
                <a:solidFill>
                  <a:prstClr val="black"/>
                </a:solidFill>
                <a:effectLst/>
                <a:uLnTx/>
                <a:uFillTx/>
                <a:latin typeface="Arial MT"/>
                <a:ea typeface="+mn-ea"/>
                <a:cs typeface="Arial MT"/>
              </a:rPr>
              <a:t>their </a:t>
            </a:r>
            <a:r>
              <a:rPr kumimoji="0" sz="1400" b="0" i="0" u="none" strike="noStrike" kern="1200" cap="none" spc="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elements</a:t>
            </a:r>
            <a:r>
              <a:rPr kumimoji="0" sz="1400" b="0" i="0" u="none" strike="noStrike" kern="1200" cap="none" spc="-25"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can</a:t>
            </a:r>
            <a:r>
              <a:rPr kumimoji="0" sz="1400" b="0" i="0" u="none" strike="noStrike" kern="1200" cap="none" spc="-2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be</a:t>
            </a:r>
            <a:r>
              <a:rPr kumimoji="0" sz="1400" b="0" i="0" u="none" strike="noStrike" kern="1200" cap="none" spc="-20"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changed</a:t>
            </a:r>
            <a:r>
              <a:rPr kumimoji="0" sz="1400" b="0" i="0" u="none" strike="noStrike" kern="1200" cap="none" spc="-2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unlike</a:t>
            </a:r>
            <a:r>
              <a:rPr kumimoji="0" sz="1400" b="0" i="0" u="none" strike="noStrike" kern="1200" cap="none" spc="-25"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string </a:t>
            </a:r>
            <a:r>
              <a:rPr kumimoji="0" sz="1400" b="0" i="0" u="none" strike="noStrike" kern="1200" cap="none" spc="-37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or</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tuple.</a:t>
            </a:r>
            <a:endParaRPr kumimoji="0" sz="1400" b="0" i="0" u="none" strike="noStrike" kern="1200" cap="none" spc="0" normalizeH="0" baseline="0" noProof="0">
              <a:ln>
                <a:noFill/>
              </a:ln>
              <a:solidFill>
                <a:prstClr val="black"/>
              </a:solidFill>
              <a:effectLst/>
              <a:uLnTx/>
              <a:uFillTx/>
              <a:latin typeface="Arial MT"/>
              <a:ea typeface="+mn-ea"/>
              <a:cs typeface="Arial MT"/>
            </a:endParaRPr>
          </a:p>
          <a:p>
            <a:pPr marL="348615" marR="24765" lvl="0" indent="-336550" algn="l" defTabSz="914400" rtl="0" eaLnBrk="1" fontAlgn="auto" latinLnBrk="0" hangingPunct="1">
              <a:lnSpc>
                <a:spcPct val="116100"/>
              </a:lnSpc>
              <a:spcBef>
                <a:spcPts val="0"/>
              </a:spcBef>
              <a:spcAft>
                <a:spcPts val="0"/>
              </a:spcAft>
              <a:buClrTx/>
              <a:buSzTx/>
              <a:buFontTx/>
              <a:buChar char="●"/>
              <a:tabLst>
                <a:tab pos="347980" algn="l"/>
                <a:tab pos="349250" algn="l"/>
              </a:tabLst>
              <a:defRPr/>
            </a:pPr>
            <a:r>
              <a:rPr kumimoji="0" sz="1400" b="0" i="0" u="none" strike="noStrike" kern="1200" cap="none" spc="-15" normalizeH="0" baseline="0" noProof="0" dirty="0">
                <a:ln>
                  <a:noFill/>
                </a:ln>
                <a:solidFill>
                  <a:prstClr val="black"/>
                </a:solidFill>
                <a:effectLst/>
                <a:uLnTx/>
                <a:uFillTx/>
                <a:latin typeface="Arial MT"/>
                <a:ea typeface="+mn-ea"/>
                <a:cs typeface="Arial MT"/>
              </a:rPr>
              <a:t>We </a:t>
            </a:r>
            <a:r>
              <a:rPr kumimoji="0" sz="1400" b="0" i="0" u="none" strike="noStrike" kern="1200" cap="none" spc="0" normalizeH="0" baseline="0" noProof="0" dirty="0">
                <a:ln>
                  <a:noFill/>
                </a:ln>
                <a:solidFill>
                  <a:prstClr val="black"/>
                </a:solidFill>
                <a:effectLst/>
                <a:uLnTx/>
                <a:uFillTx/>
                <a:latin typeface="Arial MT"/>
                <a:ea typeface="+mn-ea"/>
                <a:cs typeface="Arial MT"/>
              </a:rPr>
              <a:t>can </a:t>
            </a:r>
            <a:r>
              <a:rPr kumimoji="0" sz="1400" b="0" i="0" u="none" strike="noStrike" kern="1200" cap="none" spc="-5" normalizeH="0" baseline="0" noProof="0" dirty="0">
                <a:ln>
                  <a:noFill/>
                </a:ln>
                <a:solidFill>
                  <a:prstClr val="black"/>
                </a:solidFill>
                <a:effectLst/>
                <a:uLnTx/>
                <a:uFillTx/>
                <a:latin typeface="Arial MT"/>
                <a:ea typeface="+mn-ea"/>
                <a:cs typeface="Arial MT"/>
              </a:rPr>
              <a:t>use assignment operator </a:t>
            </a:r>
            <a:r>
              <a:rPr kumimoji="0" sz="1400" b="0" i="0" u="none" strike="noStrike" kern="1200" cap="none" spc="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to </a:t>
            </a:r>
            <a:r>
              <a:rPr kumimoji="0" sz="1400" b="0" i="0" u="none" strike="noStrike" kern="1200" cap="none" spc="-375"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change</a:t>
            </a:r>
            <a:r>
              <a:rPr kumimoji="0" sz="1400" b="0" i="0" u="none" strike="noStrike" kern="1200" cap="none" spc="-1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an</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item</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or</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a</a:t>
            </a:r>
            <a:r>
              <a:rPr kumimoji="0" sz="1400" b="0" i="0" u="none" strike="noStrike" kern="1200" cap="none" spc="-15"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range</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of</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items.</a:t>
            </a:r>
            <a:endParaRPr kumimoji="0" sz="1400" b="0" i="0" u="none" strike="noStrike" kern="1200" cap="none" spc="0" normalizeH="0" baseline="0" noProof="0">
              <a:ln>
                <a:noFill/>
              </a:ln>
              <a:solidFill>
                <a:prstClr val="black"/>
              </a:solidFill>
              <a:effectLst/>
              <a:uLnTx/>
              <a:uFillTx/>
              <a:latin typeface="Arial MT"/>
              <a:ea typeface="+mn-ea"/>
              <a:cs typeface="Arial MT"/>
            </a:endParaRPr>
          </a:p>
          <a:p>
            <a:pPr marL="348615" marR="5080" lvl="0" indent="-336550" algn="l" defTabSz="914400" rtl="0" eaLnBrk="1" fontAlgn="auto" latinLnBrk="0" hangingPunct="1">
              <a:lnSpc>
                <a:spcPct val="116100"/>
              </a:lnSpc>
              <a:spcBef>
                <a:spcPts val="0"/>
              </a:spcBef>
              <a:spcAft>
                <a:spcPts val="0"/>
              </a:spcAft>
              <a:buClrTx/>
              <a:buSzTx/>
              <a:buFontTx/>
              <a:buChar char="●"/>
              <a:tabLst>
                <a:tab pos="347980" algn="l"/>
                <a:tab pos="349250" algn="l"/>
              </a:tabLst>
              <a:defRPr/>
            </a:pPr>
            <a:r>
              <a:rPr kumimoji="0" sz="1400" b="0" i="0" u="none" strike="noStrike" kern="1200" cap="none" spc="-15" normalizeH="0" baseline="0" noProof="0" dirty="0">
                <a:ln>
                  <a:noFill/>
                </a:ln>
                <a:solidFill>
                  <a:prstClr val="black"/>
                </a:solidFill>
                <a:effectLst/>
                <a:uLnTx/>
                <a:uFillTx/>
                <a:latin typeface="Arial MT"/>
                <a:ea typeface="+mn-ea"/>
                <a:cs typeface="Arial MT"/>
              </a:rPr>
              <a:t>We </a:t>
            </a:r>
            <a:r>
              <a:rPr kumimoji="0" sz="1400" b="0" i="0" u="none" strike="noStrike" kern="1200" cap="none" spc="0" normalizeH="0" baseline="0" noProof="0" dirty="0">
                <a:ln>
                  <a:noFill/>
                </a:ln>
                <a:solidFill>
                  <a:prstClr val="black"/>
                </a:solidFill>
                <a:effectLst/>
                <a:uLnTx/>
                <a:uFillTx/>
                <a:latin typeface="Arial MT"/>
                <a:ea typeface="+mn-ea"/>
                <a:cs typeface="Arial MT"/>
              </a:rPr>
              <a:t>can </a:t>
            </a:r>
            <a:r>
              <a:rPr kumimoji="0" sz="1400" b="0" i="0" u="none" strike="noStrike" kern="1200" cap="none" spc="-5" normalizeH="0" baseline="0" noProof="0" dirty="0">
                <a:ln>
                  <a:noFill/>
                </a:ln>
                <a:solidFill>
                  <a:prstClr val="black"/>
                </a:solidFill>
                <a:effectLst/>
                <a:uLnTx/>
                <a:uFillTx/>
                <a:latin typeface="Arial MT"/>
                <a:ea typeface="+mn-ea"/>
                <a:cs typeface="Arial MT"/>
              </a:rPr>
              <a:t>also use </a:t>
            </a:r>
            <a:r>
              <a:rPr kumimoji="0" sz="1400" b="0" i="0" u="none" strike="noStrike" kern="1200" cap="none" spc="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operator to </a:t>
            </a:r>
            <a:r>
              <a:rPr kumimoji="0" sz="1400" b="0" i="0" u="none" strike="noStrike" kern="1200" cap="none" spc="0" normalizeH="0" baseline="0" noProof="0" dirty="0">
                <a:ln>
                  <a:noFill/>
                </a:ln>
                <a:solidFill>
                  <a:prstClr val="black"/>
                </a:solidFill>
                <a:effectLst/>
                <a:uLnTx/>
                <a:uFillTx/>
                <a:latin typeface="Arial MT"/>
                <a:ea typeface="+mn-ea"/>
                <a:cs typeface="Arial MT"/>
              </a:rPr>
              <a:t>combine </a:t>
            </a:r>
            <a:r>
              <a:rPr kumimoji="0" sz="1400" b="0" i="0" u="none" strike="noStrike" kern="1200" cap="none" spc="-38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two lists. This is also </a:t>
            </a:r>
            <a:r>
              <a:rPr kumimoji="0" sz="1400" b="0" i="0" u="none" strike="noStrike" kern="1200" cap="none" spc="0" normalizeH="0" baseline="0" noProof="0" dirty="0">
                <a:ln>
                  <a:noFill/>
                </a:ln>
                <a:solidFill>
                  <a:prstClr val="black"/>
                </a:solidFill>
                <a:effectLst/>
                <a:uLnTx/>
                <a:uFillTx/>
                <a:latin typeface="Arial MT"/>
                <a:ea typeface="+mn-ea"/>
                <a:cs typeface="Arial MT"/>
              </a:rPr>
              <a:t>called </a:t>
            </a:r>
            <a:r>
              <a:rPr kumimoji="0" sz="1400" b="0" i="0" u="none" strike="noStrike" kern="1200" cap="none" spc="5"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concatenation.</a:t>
            </a:r>
            <a:endParaRPr kumimoji="0" sz="1400" b="0" i="0" u="none" strike="noStrike" kern="1200" cap="none" spc="0" normalizeH="0" baseline="0" noProof="0">
              <a:ln>
                <a:noFill/>
              </a:ln>
              <a:solidFill>
                <a:prstClr val="black"/>
              </a:solidFill>
              <a:effectLst/>
              <a:uLnTx/>
              <a:uFillTx/>
              <a:latin typeface="Arial MT"/>
              <a:ea typeface="+mn-ea"/>
              <a:cs typeface="Arial MT"/>
            </a:endParaRPr>
          </a:p>
          <a:p>
            <a:pPr marL="348615" marR="353695" lvl="0" indent="-336550" algn="l" defTabSz="914400" rtl="0" eaLnBrk="1" fontAlgn="auto" latinLnBrk="0" hangingPunct="1">
              <a:lnSpc>
                <a:spcPct val="116100"/>
              </a:lnSpc>
              <a:spcBef>
                <a:spcPts val="0"/>
              </a:spcBef>
              <a:spcAft>
                <a:spcPts val="0"/>
              </a:spcAft>
              <a:buClrTx/>
              <a:buSzTx/>
              <a:buFontTx/>
              <a:buChar char="●"/>
              <a:tabLst>
                <a:tab pos="347980" algn="l"/>
                <a:tab pos="349250" algn="l"/>
              </a:tabLst>
              <a:defRPr/>
            </a:pPr>
            <a:r>
              <a:rPr kumimoji="0" sz="1400" b="0" i="0" u="none" strike="noStrike" kern="1200" cap="none" spc="-5" normalizeH="0" baseline="0" noProof="0" dirty="0">
                <a:ln>
                  <a:noFill/>
                </a:ln>
                <a:solidFill>
                  <a:prstClr val="black"/>
                </a:solidFill>
                <a:effectLst/>
                <a:uLnTx/>
                <a:uFillTx/>
                <a:latin typeface="Arial MT"/>
                <a:ea typeface="+mn-ea"/>
                <a:cs typeface="Arial MT"/>
              </a:rPr>
              <a:t>The</a:t>
            </a:r>
            <a:r>
              <a:rPr kumimoji="0" sz="1400" b="0" i="0" u="none" strike="noStrike" kern="1200" cap="none" spc="-20"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a:t>
            </a:r>
            <a:r>
              <a:rPr kumimoji="0" sz="1400" b="0" i="0" u="none" strike="noStrike" kern="1200" cap="none" spc="-1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operator</a:t>
            </a:r>
            <a:r>
              <a:rPr kumimoji="0" sz="1400" b="0" i="0" u="none" strike="noStrike" kern="1200" cap="none" spc="-15"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repeats</a:t>
            </a:r>
            <a:r>
              <a:rPr kumimoji="0" sz="1400" b="0" i="0" u="none" strike="noStrike" kern="1200" cap="none" spc="-15"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a</a:t>
            </a:r>
            <a:r>
              <a:rPr kumimoji="0" sz="1400" b="0" i="0" u="none" strike="noStrike" kern="1200" cap="none" spc="-2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list</a:t>
            </a:r>
            <a:r>
              <a:rPr kumimoji="0" sz="1400" b="0" i="0" u="none" strike="noStrike" kern="1200" cap="none" spc="-1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for</a:t>
            </a:r>
            <a:r>
              <a:rPr kumimoji="0" sz="1400" b="0" i="0" u="none" strike="noStrike" kern="1200" cap="none" spc="-1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the </a:t>
            </a:r>
            <a:r>
              <a:rPr kumimoji="0" sz="1400" b="0" i="0" u="none" strike="noStrike" kern="1200" cap="none" spc="-37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given</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number</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of</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times.</a:t>
            </a:r>
            <a:endParaRPr kumimoji="0" sz="1400" b="0" i="0" u="none" strike="noStrike" kern="1200" cap="none" spc="0" normalizeH="0" baseline="0" noProof="0">
              <a:ln>
                <a:noFill/>
              </a:ln>
              <a:solidFill>
                <a:prstClr val="black"/>
              </a:solidFill>
              <a:effectLst/>
              <a:uLnTx/>
              <a:uFillTx/>
              <a:latin typeface="Arial MT"/>
              <a:ea typeface="+mn-ea"/>
              <a:cs typeface="Arial MT"/>
            </a:endParaRPr>
          </a:p>
        </p:txBody>
      </p:sp>
      <p:pic>
        <p:nvPicPr>
          <p:cNvPr id="5" name="object 5"/>
          <p:cNvPicPr/>
          <p:nvPr/>
        </p:nvPicPr>
        <p:blipFill>
          <a:blip r:embed="rId2" cstate="print"/>
          <a:stretch>
            <a:fillRect/>
          </a:stretch>
        </p:blipFill>
        <p:spPr>
          <a:xfrm>
            <a:off x="4850491" y="1044268"/>
            <a:ext cx="3932006" cy="3548718"/>
          </a:xfrm>
          <a:prstGeom prst="rect">
            <a:avLst/>
          </a:prstGeom>
        </p:spPr>
      </p:pic>
      <p:sp>
        <p:nvSpPr>
          <p:cNvPr id="6" name="object 6"/>
          <p:cNvSpPr txBox="1"/>
          <p:nvPr/>
        </p:nvSpPr>
        <p:spPr>
          <a:xfrm>
            <a:off x="5117989" y="4708949"/>
            <a:ext cx="2894330" cy="14732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800" b="0" i="0" u="none" strike="noStrike" kern="1200" cap="none" spc="-5" normalizeH="0" baseline="0" noProof="0" dirty="0">
                <a:ln>
                  <a:noFill/>
                </a:ln>
                <a:solidFill>
                  <a:prstClr val="black"/>
                </a:solidFill>
                <a:effectLst/>
                <a:uLnTx/>
                <a:uFillTx/>
                <a:latin typeface="Arial MT"/>
                <a:ea typeface="+mn-ea"/>
                <a:cs typeface="Arial MT"/>
              </a:rPr>
              <a:t>Image</a:t>
            </a:r>
            <a:r>
              <a:rPr kumimoji="0" sz="800" b="0" i="0" u="none" strike="noStrike" kern="1200" cap="none" spc="20" normalizeH="0" baseline="0" noProof="0" dirty="0">
                <a:ln>
                  <a:noFill/>
                </a:ln>
                <a:solidFill>
                  <a:prstClr val="black"/>
                </a:solidFill>
                <a:effectLst/>
                <a:uLnTx/>
                <a:uFillTx/>
                <a:latin typeface="Arial MT"/>
                <a:ea typeface="+mn-ea"/>
                <a:cs typeface="Arial MT"/>
              </a:rPr>
              <a:t> </a:t>
            </a:r>
            <a:r>
              <a:rPr kumimoji="0" sz="800" b="0" i="0" u="none" strike="noStrike" kern="1200" cap="none" spc="-5" normalizeH="0" baseline="0" noProof="0" dirty="0">
                <a:ln>
                  <a:noFill/>
                </a:ln>
                <a:solidFill>
                  <a:prstClr val="black"/>
                </a:solidFill>
                <a:effectLst/>
                <a:uLnTx/>
                <a:uFillTx/>
                <a:latin typeface="Arial MT"/>
                <a:ea typeface="+mn-ea"/>
                <a:cs typeface="Arial MT"/>
              </a:rPr>
              <a:t>Source:</a:t>
            </a:r>
            <a:r>
              <a:rPr kumimoji="0" sz="800" b="0" i="0" u="none" strike="noStrike" kern="1200" cap="none" spc="25" normalizeH="0" baseline="0" noProof="0" dirty="0">
                <a:ln>
                  <a:noFill/>
                </a:ln>
                <a:solidFill>
                  <a:prstClr val="black"/>
                </a:solidFill>
                <a:effectLst/>
                <a:uLnTx/>
                <a:uFillTx/>
                <a:latin typeface="Arial MT"/>
                <a:ea typeface="+mn-ea"/>
                <a:cs typeface="Arial MT"/>
              </a:rPr>
              <a:t> </a:t>
            </a:r>
            <a:r>
              <a:rPr kumimoji="0" sz="800" b="0" i="0" u="none" strike="noStrike" kern="1200" cap="none" spc="-10" normalizeH="0" baseline="0" noProof="0" dirty="0">
                <a:ln>
                  <a:noFill/>
                </a:ln>
                <a:solidFill>
                  <a:prstClr val="black"/>
                </a:solidFill>
                <a:effectLst/>
                <a:uLnTx/>
                <a:uFillTx/>
                <a:latin typeface="Arial MT"/>
                <a:ea typeface="+mn-ea"/>
                <a:cs typeface="Arial MT"/>
                <a:hlinkClick r:id="rId3"/>
              </a:rPr>
              <a:t>https://www.programiz.com/python-programming</a:t>
            </a:r>
            <a:endParaRPr kumimoji="0" sz="800" b="0" i="0" u="none" strike="noStrike" kern="1200" cap="none" spc="0" normalizeH="0" baseline="0" noProof="0">
              <a:ln>
                <a:noFill/>
              </a:ln>
              <a:solidFill>
                <a:prstClr val="black"/>
              </a:solidFill>
              <a:effectLst/>
              <a:uLnTx/>
              <a:uFillTx/>
              <a:latin typeface="Arial MT"/>
              <a:ea typeface="+mn-ea"/>
              <a:cs typeface="Arial MT"/>
            </a:endParaRPr>
          </a:p>
        </p:txBody>
      </p:sp>
      <p:sp>
        <p:nvSpPr>
          <p:cNvPr id="7" name="object 7"/>
          <p:cNvSpPr txBox="1">
            <a:spLocks noGrp="1"/>
          </p:cNvSpPr>
          <p:nvPr>
            <p:ph type="ftr" sz="quarter" idx="5"/>
          </p:nvPr>
        </p:nvSpPr>
        <p:spPr>
          <a:prstGeom prst="rect">
            <a:avLst/>
          </a:prstGeom>
        </p:spPr>
        <p:txBody>
          <a:bodyPr vert="horz" wrap="square" lIns="0" tIns="3175" rIns="0" bIns="0" rtlCol="0">
            <a:spAutoFit/>
          </a:bodyPr>
          <a:lstStyle/>
          <a:p>
            <a:pPr marL="12700" marR="0" lvl="0" indent="0" algn="l" defTabSz="914400" rtl="0" eaLnBrk="1" fontAlgn="auto" latinLnBrk="0" hangingPunct="1">
              <a:lnSpc>
                <a:spcPct val="100000"/>
              </a:lnSpc>
              <a:spcBef>
                <a:spcPts val="25"/>
              </a:spcBef>
              <a:spcAft>
                <a:spcPts val="0"/>
              </a:spcAft>
              <a:buClrTx/>
              <a:buSzTx/>
              <a:buFontTx/>
              <a:buNone/>
              <a:tabLst/>
              <a:defRPr/>
            </a:pPr>
            <a:r>
              <a:rPr kumimoji="0" sz="800" b="0" i="0" u="none" strike="noStrike" kern="1200" cap="none" spc="0" normalizeH="0" baseline="0" noProof="0" dirty="0">
                <a:ln>
                  <a:noFill/>
                </a:ln>
                <a:solidFill>
                  <a:prstClr val="black"/>
                </a:solidFill>
                <a:effectLst/>
                <a:uLnTx/>
                <a:uFillTx/>
                <a:latin typeface="Arial MT"/>
                <a:ea typeface="+mn-ea"/>
              </a:rPr>
              <a:t>©</a:t>
            </a:r>
            <a:r>
              <a:rPr kumimoji="0" sz="800" b="0" i="0" u="none" strike="noStrike" kern="1200" cap="none" spc="-5" normalizeH="0" baseline="0" noProof="0" dirty="0">
                <a:ln>
                  <a:noFill/>
                </a:ln>
                <a:solidFill>
                  <a:prstClr val="black"/>
                </a:solidFill>
                <a:effectLst/>
                <a:uLnTx/>
                <a:uFillTx/>
                <a:latin typeface="Arial MT"/>
                <a:ea typeface="+mn-ea"/>
              </a:rPr>
              <a:t> Edune</a:t>
            </a:r>
            <a:r>
              <a:rPr kumimoji="0" sz="800" b="0" i="0" u="none" strike="noStrike" kern="1200" cap="none" spc="0" normalizeH="0" baseline="0" noProof="0" dirty="0">
                <a:ln>
                  <a:noFill/>
                </a:ln>
                <a:solidFill>
                  <a:prstClr val="black"/>
                </a:solidFill>
                <a:effectLst/>
                <a:uLnTx/>
                <a:uFillTx/>
                <a:latin typeface="Arial MT"/>
                <a:ea typeface="+mn-ea"/>
              </a:rPr>
              <a:t>t</a:t>
            </a:r>
            <a:r>
              <a:rPr kumimoji="0" sz="800" b="0" i="0" u="none" strike="noStrike" kern="1200" cap="none" spc="-5" normalizeH="0" baseline="0" noProof="0" dirty="0">
                <a:ln>
                  <a:noFill/>
                </a:ln>
                <a:solidFill>
                  <a:prstClr val="black"/>
                </a:solidFill>
                <a:effectLst/>
                <a:uLnTx/>
                <a:uFillTx/>
                <a:latin typeface="Arial MT"/>
                <a:ea typeface="+mn-ea"/>
              </a:rPr>
              <a:t> Foundation</a:t>
            </a:r>
            <a:r>
              <a:rPr kumimoji="0" sz="800" b="0" i="0" u="none" strike="noStrike" kern="1200" cap="none" spc="0" normalizeH="0" baseline="0" noProof="0" dirty="0">
                <a:ln>
                  <a:noFill/>
                </a:ln>
                <a:solidFill>
                  <a:prstClr val="black"/>
                </a:solidFill>
                <a:effectLst/>
                <a:uLnTx/>
                <a:uFillTx/>
                <a:latin typeface="Arial MT"/>
                <a:ea typeface="+mn-ea"/>
              </a:rPr>
              <a:t>.</a:t>
            </a:r>
            <a:r>
              <a:rPr kumimoji="0" sz="800" b="0" i="0" u="none" strike="noStrike" kern="1200" cap="none" spc="-50" normalizeH="0" baseline="0" noProof="0" dirty="0">
                <a:ln>
                  <a:noFill/>
                </a:ln>
                <a:solidFill>
                  <a:prstClr val="black"/>
                </a:solidFill>
                <a:effectLst/>
                <a:uLnTx/>
                <a:uFillTx/>
                <a:latin typeface="Arial MT"/>
                <a:ea typeface="+mn-ea"/>
              </a:rPr>
              <a:t> </a:t>
            </a:r>
            <a:r>
              <a:rPr kumimoji="0" sz="800" b="0" i="0" u="none" strike="noStrike" kern="1200" cap="none" spc="-5" normalizeH="0" baseline="0" noProof="0" dirty="0">
                <a:ln>
                  <a:noFill/>
                </a:ln>
                <a:solidFill>
                  <a:prstClr val="black"/>
                </a:solidFill>
                <a:effectLst/>
                <a:uLnTx/>
                <a:uFillTx/>
                <a:latin typeface="Arial MT"/>
                <a:ea typeface="+mn-ea"/>
              </a:rPr>
              <a:t>Al</a:t>
            </a:r>
            <a:r>
              <a:rPr kumimoji="0" sz="800" b="0" i="0" u="none" strike="noStrike" kern="1200" cap="none" spc="0" normalizeH="0" baseline="0" noProof="0" dirty="0">
                <a:ln>
                  <a:noFill/>
                </a:ln>
                <a:solidFill>
                  <a:prstClr val="black"/>
                </a:solidFill>
                <a:effectLst/>
                <a:uLnTx/>
                <a:uFillTx/>
                <a:latin typeface="Arial MT"/>
                <a:ea typeface="+mn-ea"/>
              </a:rPr>
              <a:t>l</a:t>
            </a:r>
            <a:r>
              <a:rPr kumimoji="0" sz="800" b="0" i="0" u="none" strike="noStrike" kern="1200" cap="none" spc="-5" normalizeH="0" baseline="0" noProof="0" dirty="0">
                <a:ln>
                  <a:noFill/>
                </a:ln>
                <a:solidFill>
                  <a:prstClr val="black"/>
                </a:solidFill>
                <a:effectLst/>
                <a:uLnTx/>
                <a:uFillTx/>
                <a:latin typeface="Arial MT"/>
                <a:ea typeface="+mn-ea"/>
              </a:rPr>
              <a:t> </a:t>
            </a:r>
            <a:r>
              <a:rPr kumimoji="0" sz="800" b="0" i="0" u="none" strike="noStrike" kern="1200" cap="none" spc="0" normalizeH="0" baseline="0" noProof="0" dirty="0">
                <a:ln>
                  <a:noFill/>
                </a:ln>
                <a:solidFill>
                  <a:prstClr val="black"/>
                </a:solidFill>
                <a:effectLst/>
                <a:uLnTx/>
                <a:uFillTx/>
                <a:latin typeface="Arial MT"/>
                <a:ea typeface="+mn-ea"/>
              </a:rPr>
              <a:t>rights</a:t>
            </a:r>
            <a:r>
              <a:rPr kumimoji="0" sz="800" b="0" i="0" u="none" strike="noStrike" kern="1200" cap="none" spc="-5" normalizeH="0" baseline="0" noProof="0" dirty="0">
                <a:ln>
                  <a:noFill/>
                </a:ln>
                <a:solidFill>
                  <a:prstClr val="black"/>
                </a:solidFill>
                <a:effectLst/>
                <a:uLnTx/>
                <a:uFillTx/>
                <a:latin typeface="Arial MT"/>
                <a:ea typeface="+mn-ea"/>
              </a:rPr>
              <a:t> </a:t>
            </a:r>
            <a:r>
              <a:rPr kumimoji="0" sz="800" b="0" i="0" u="none" strike="noStrike" kern="1200" cap="none" spc="0" normalizeH="0" baseline="0" noProof="0" dirty="0">
                <a:ln>
                  <a:noFill/>
                </a:ln>
                <a:solidFill>
                  <a:prstClr val="black"/>
                </a:solidFill>
                <a:effectLst/>
                <a:uLnTx/>
                <a:uFillTx/>
                <a:latin typeface="Arial MT"/>
                <a:ea typeface="+mn-ea"/>
              </a:rPr>
              <a:t>reserved.</a:t>
            </a: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633256" y="5025211"/>
            <a:ext cx="1875155" cy="14732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800" b="0" i="0" u="none" strike="noStrike" kern="1200" cap="none" spc="0" normalizeH="0" baseline="0" noProof="0" dirty="0">
                <a:ln>
                  <a:noFill/>
                </a:ln>
                <a:solidFill>
                  <a:prstClr val="black"/>
                </a:solidFill>
                <a:effectLst/>
                <a:uLnTx/>
                <a:uFillTx/>
                <a:latin typeface="Arial MT"/>
                <a:ea typeface="+mn-ea"/>
                <a:cs typeface="Arial MT"/>
              </a:rPr>
              <a:t>©</a:t>
            </a:r>
            <a:r>
              <a:rPr kumimoji="0" sz="800" b="0" i="0" u="none" strike="noStrike" kern="1200" cap="none" spc="-5" normalizeH="0" baseline="0" noProof="0" dirty="0">
                <a:ln>
                  <a:noFill/>
                </a:ln>
                <a:solidFill>
                  <a:prstClr val="black"/>
                </a:solidFill>
                <a:effectLst/>
                <a:uLnTx/>
                <a:uFillTx/>
                <a:latin typeface="Arial MT"/>
                <a:ea typeface="+mn-ea"/>
                <a:cs typeface="Arial MT"/>
              </a:rPr>
              <a:t> Edune</a:t>
            </a:r>
            <a:r>
              <a:rPr kumimoji="0" sz="800" b="0" i="0" u="none" strike="noStrike" kern="1200" cap="none" spc="0" normalizeH="0" baseline="0" noProof="0" dirty="0">
                <a:ln>
                  <a:noFill/>
                </a:ln>
                <a:solidFill>
                  <a:prstClr val="black"/>
                </a:solidFill>
                <a:effectLst/>
                <a:uLnTx/>
                <a:uFillTx/>
                <a:latin typeface="Arial MT"/>
                <a:ea typeface="+mn-ea"/>
                <a:cs typeface="Arial MT"/>
              </a:rPr>
              <a:t>t</a:t>
            </a:r>
            <a:r>
              <a:rPr kumimoji="0" sz="800" b="0" i="0" u="none" strike="noStrike" kern="1200" cap="none" spc="-5" normalizeH="0" baseline="0" noProof="0" dirty="0">
                <a:ln>
                  <a:noFill/>
                </a:ln>
                <a:solidFill>
                  <a:prstClr val="black"/>
                </a:solidFill>
                <a:effectLst/>
                <a:uLnTx/>
                <a:uFillTx/>
                <a:latin typeface="Arial MT"/>
                <a:ea typeface="+mn-ea"/>
                <a:cs typeface="Arial MT"/>
              </a:rPr>
              <a:t> Foundation</a:t>
            </a:r>
            <a:r>
              <a:rPr kumimoji="0" sz="800" b="0" i="0" u="none" strike="noStrike" kern="1200" cap="none" spc="0" normalizeH="0" baseline="0" noProof="0" dirty="0">
                <a:ln>
                  <a:noFill/>
                </a:ln>
                <a:solidFill>
                  <a:prstClr val="black"/>
                </a:solidFill>
                <a:effectLst/>
                <a:uLnTx/>
                <a:uFillTx/>
                <a:latin typeface="Arial MT"/>
                <a:ea typeface="+mn-ea"/>
                <a:cs typeface="Arial MT"/>
              </a:rPr>
              <a:t>.</a:t>
            </a:r>
            <a:r>
              <a:rPr kumimoji="0" sz="800" b="0" i="0" u="none" strike="noStrike" kern="1200" cap="none" spc="-50" normalizeH="0" baseline="0" noProof="0" dirty="0">
                <a:ln>
                  <a:noFill/>
                </a:ln>
                <a:solidFill>
                  <a:prstClr val="black"/>
                </a:solidFill>
                <a:effectLst/>
                <a:uLnTx/>
                <a:uFillTx/>
                <a:latin typeface="Arial MT"/>
                <a:ea typeface="+mn-ea"/>
                <a:cs typeface="Arial MT"/>
              </a:rPr>
              <a:t> </a:t>
            </a:r>
            <a:r>
              <a:rPr kumimoji="0" sz="800" b="0" i="0" u="none" strike="noStrike" kern="1200" cap="none" spc="-5" normalizeH="0" baseline="0" noProof="0" dirty="0">
                <a:ln>
                  <a:noFill/>
                </a:ln>
                <a:solidFill>
                  <a:prstClr val="black"/>
                </a:solidFill>
                <a:effectLst/>
                <a:uLnTx/>
                <a:uFillTx/>
                <a:latin typeface="Arial MT"/>
                <a:ea typeface="+mn-ea"/>
                <a:cs typeface="Arial MT"/>
              </a:rPr>
              <a:t>Al</a:t>
            </a:r>
            <a:r>
              <a:rPr kumimoji="0" sz="800" b="0" i="0" u="none" strike="noStrike" kern="1200" cap="none" spc="0" normalizeH="0" baseline="0" noProof="0" dirty="0">
                <a:ln>
                  <a:noFill/>
                </a:ln>
                <a:solidFill>
                  <a:prstClr val="black"/>
                </a:solidFill>
                <a:effectLst/>
                <a:uLnTx/>
                <a:uFillTx/>
                <a:latin typeface="Arial MT"/>
                <a:ea typeface="+mn-ea"/>
                <a:cs typeface="Arial MT"/>
              </a:rPr>
              <a:t>l</a:t>
            </a:r>
            <a:r>
              <a:rPr kumimoji="0" sz="800" b="0" i="0" u="none" strike="noStrike" kern="1200" cap="none" spc="-5" normalizeH="0" baseline="0" noProof="0" dirty="0">
                <a:ln>
                  <a:noFill/>
                </a:ln>
                <a:solidFill>
                  <a:prstClr val="black"/>
                </a:solidFill>
                <a:effectLst/>
                <a:uLnTx/>
                <a:uFillTx/>
                <a:latin typeface="Arial MT"/>
                <a:ea typeface="+mn-ea"/>
                <a:cs typeface="Arial MT"/>
              </a:rPr>
              <a:t> </a:t>
            </a:r>
            <a:r>
              <a:rPr kumimoji="0" sz="800" b="0" i="0" u="none" strike="noStrike" kern="1200" cap="none" spc="0" normalizeH="0" baseline="0" noProof="0" dirty="0">
                <a:ln>
                  <a:noFill/>
                </a:ln>
                <a:solidFill>
                  <a:prstClr val="black"/>
                </a:solidFill>
                <a:effectLst/>
                <a:uLnTx/>
                <a:uFillTx/>
                <a:latin typeface="Arial MT"/>
                <a:ea typeface="+mn-ea"/>
                <a:cs typeface="Arial MT"/>
              </a:rPr>
              <a:t>rights</a:t>
            </a:r>
            <a:r>
              <a:rPr kumimoji="0" sz="800" b="0" i="0" u="none" strike="noStrike" kern="1200" cap="none" spc="-5" normalizeH="0" baseline="0" noProof="0" dirty="0">
                <a:ln>
                  <a:noFill/>
                </a:ln>
                <a:solidFill>
                  <a:prstClr val="black"/>
                </a:solidFill>
                <a:effectLst/>
                <a:uLnTx/>
                <a:uFillTx/>
                <a:latin typeface="Arial MT"/>
                <a:ea typeface="+mn-ea"/>
                <a:cs typeface="Arial MT"/>
              </a:rPr>
              <a:t> </a:t>
            </a:r>
            <a:r>
              <a:rPr kumimoji="0" sz="800" b="0" i="0" u="none" strike="noStrike" kern="1200" cap="none" spc="0" normalizeH="0" baseline="0" noProof="0" dirty="0">
                <a:ln>
                  <a:noFill/>
                </a:ln>
                <a:solidFill>
                  <a:prstClr val="black"/>
                </a:solidFill>
                <a:effectLst/>
                <a:uLnTx/>
                <a:uFillTx/>
                <a:latin typeface="Arial MT"/>
                <a:ea typeface="+mn-ea"/>
                <a:cs typeface="Arial MT"/>
              </a:rPr>
              <a:t>reserved.</a:t>
            </a:r>
            <a:endParaRPr kumimoji="0" sz="800" b="0" i="0" u="none" strike="noStrike" kern="1200" cap="none" spc="0" normalizeH="0" baseline="0" noProof="0">
              <a:ln>
                <a:noFill/>
              </a:ln>
              <a:solidFill>
                <a:prstClr val="black"/>
              </a:solidFill>
              <a:effectLst/>
              <a:uLnTx/>
              <a:uFillTx/>
              <a:latin typeface="Arial MT"/>
              <a:ea typeface="+mn-ea"/>
              <a:cs typeface="Arial MT"/>
            </a:endParaRPr>
          </a:p>
        </p:txBody>
      </p:sp>
      <p:sp>
        <p:nvSpPr>
          <p:cNvPr id="3" name="object 3"/>
          <p:cNvSpPr txBox="1">
            <a:spLocks noGrp="1"/>
          </p:cNvSpPr>
          <p:nvPr>
            <p:ph type="title"/>
          </p:nvPr>
        </p:nvSpPr>
        <p:spPr>
          <a:xfrm>
            <a:off x="2026817" y="436449"/>
            <a:ext cx="499745" cy="391160"/>
          </a:xfrm>
          <a:prstGeom prst="rect">
            <a:avLst/>
          </a:prstGeom>
        </p:spPr>
        <p:txBody>
          <a:bodyPr vert="horz" wrap="square" lIns="0" tIns="12700" rIns="0" bIns="0" rtlCol="0">
            <a:spAutoFit/>
          </a:bodyPr>
          <a:lstStyle/>
          <a:p>
            <a:pPr marL="12700">
              <a:lnSpc>
                <a:spcPct val="100000"/>
              </a:lnSpc>
              <a:spcBef>
                <a:spcPts val="100"/>
              </a:spcBef>
            </a:pPr>
            <a:r>
              <a:rPr spc="-5" dirty="0"/>
              <a:t>List</a:t>
            </a:r>
          </a:p>
        </p:txBody>
      </p:sp>
      <p:sp>
        <p:nvSpPr>
          <p:cNvPr id="4" name="object 4"/>
          <p:cNvSpPr txBox="1"/>
          <p:nvPr/>
        </p:nvSpPr>
        <p:spPr>
          <a:xfrm>
            <a:off x="770875" y="1336234"/>
            <a:ext cx="3121025" cy="29972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800" b="0" i="0" u="none" strike="noStrike" kern="1200" cap="none" spc="-5" normalizeH="0" baseline="0" noProof="0" dirty="0">
                <a:ln>
                  <a:noFill/>
                </a:ln>
                <a:solidFill>
                  <a:srgbClr val="595959"/>
                </a:solidFill>
                <a:effectLst/>
                <a:uLnTx/>
                <a:uFillTx/>
                <a:latin typeface="Arial MT"/>
                <a:ea typeface="+mn-ea"/>
                <a:cs typeface="Arial MT"/>
              </a:rPr>
              <a:t>Elegant</a:t>
            </a:r>
            <a:r>
              <a:rPr kumimoji="0" sz="1800" b="0" i="0" u="none" strike="noStrike" kern="1200" cap="none" spc="-25" normalizeH="0" baseline="0" noProof="0" dirty="0">
                <a:ln>
                  <a:noFill/>
                </a:ln>
                <a:solidFill>
                  <a:srgbClr val="595959"/>
                </a:solidFill>
                <a:effectLst/>
                <a:uLnTx/>
                <a:uFillTx/>
                <a:latin typeface="Arial MT"/>
                <a:ea typeface="+mn-ea"/>
                <a:cs typeface="Arial MT"/>
              </a:rPr>
              <a:t> </a:t>
            </a:r>
            <a:r>
              <a:rPr kumimoji="0" sz="1800" b="0" i="0" u="none" strike="noStrike" kern="1200" cap="none" spc="-5" normalizeH="0" baseline="0" noProof="0" dirty="0">
                <a:ln>
                  <a:noFill/>
                </a:ln>
                <a:solidFill>
                  <a:srgbClr val="595959"/>
                </a:solidFill>
                <a:effectLst/>
                <a:uLnTx/>
                <a:uFillTx/>
                <a:latin typeface="Arial MT"/>
                <a:ea typeface="+mn-ea"/>
                <a:cs typeface="Arial MT"/>
              </a:rPr>
              <a:t>way</a:t>
            </a:r>
            <a:r>
              <a:rPr kumimoji="0" sz="1800" b="0" i="0" u="none" strike="noStrike" kern="1200" cap="none" spc="-20" normalizeH="0" baseline="0" noProof="0" dirty="0">
                <a:ln>
                  <a:noFill/>
                </a:ln>
                <a:solidFill>
                  <a:srgbClr val="595959"/>
                </a:solidFill>
                <a:effectLst/>
                <a:uLnTx/>
                <a:uFillTx/>
                <a:latin typeface="Arial MT"/>
                <a:ea typeface="+mn-ea"/>
                <a:cs typeface="Arial MT"/>
              </a:rPr>
              <a:t> </a:t>
            </a:r>
            <a:r>
              <a:rPr kumimoji="0" sz="1800" b="0" i="0" u="none" strike="noStrike" kern="1200" cap="none" spc="-5" normalizeH="0" baseline="0" noProof="0" dirty="0">
                <a:ln>
                  <a:noFill/>
                </a:ln>
                <a:solidFill>
                  <a:srgbClr val="595959"/>
                </a:solidFill>
                <a:effectLst/>
                <a:uLnTx/>
                <a:uFillTx/>
                <a:latin typeface="Arial MT"/>
                <a:ea typeface="+mn-ea"/>
                <a:cs typeface="Arial MT"/>
              </a:rPr>
              <a:t>to</a:t>
            </a:r>
            <a:r>
              <a:rPr kumimoji="0" sz="1800" b="0" i="0" u="none" strike="noStrike" kern="1200" cap="none" spc="-20" normalizeH="0" baseline="0" noProof="0" dirty="0">
                <a:ln>
                  <a:noFill/>
                </a:ln>
                <a:solidFill>
                  <a:srgbClr val="595959"/>
                </a:solidFill>
                <a:effectLst/>
                <a:uLnTx/>
                <a:uFillTx/>
                <a:latin typeface="Arial MT"/>
                <a:ea typeface="+mn-ea"/>
                <a:cs typeface="Arial MT"/>
              </a:rPr>
              <a:t> </a:t>
            </a:r>
            <a:r>
              <a:rPr kumimoji="0" sz="1800" b="0" i="0" u="none" strike="noStrike" kern="1200" cap="none" spc="0" normalizeH="0" baseline="0" noProof="0" dirty="0">
                <a:ln>
                  <a:noFill/>
                </a:ln>
                <a:solidFill>
                  <a:srgbClr val="595959"/>
                </a:solidFill>
                <a:effectLst/>
                <a:uLnTx/>
                <a:uFillTx/>
                <a:latin typeface="Arial MT"/>
                <a:ea typeface="+mn-ea"/>
                <a:cs typeface="Arial MT"/>
              </a:rPr>
              <a:t>create</a:t>
            </a:r>
            <a:r>
              <a:rPr kumimoji="0" sz="1800" b="0" i="0" u="none" strike="noStrike" kern="1200" cap="none" spc="-20" normalizeH="0" baseline="0" noProof="0" dirty="0">
                <a:ln>
                  <a:noFill/>
                </a:ln>
                <a:solidFill>
                  <a:srgbClr val="595959"/>
                </a:solidFill>
                <a:effectLst/>
                <a:uLnTx/>
                <a:uFillTx/>
                <a:latin typeface="Arial MT"/>
                <a:ea typeface="+mn-ea"/>
                <a:cs typeface="Arial MT"/>
              </a:rPr>
              <a:t> </a:t>
            </a:r>
            <a:r>
              <a:rPr kumimoji="0" sz="1800" b="0" i="0" u="none" strike="noStrike" kern="1200" cap="none" spc="-5" normalizeH="0" baseline="0" noProof="0" dirty="0">
                <a:ln>
                  <a:noFill/>
                </a:ln>
                <a:solidFill>
                  <a:srgbClr val="595959"/>
                </a:solidFill>
                <a:effectLst/>
                <a:uLnTx/>
                <a:uFillTx/>
                <a:latin typeface="Arial MT"/>
                <a:ea typeface="+mn-ea"/>
                <a:cs typeface="Arial MT"/>
              </a:rPr>
              <a:t>new</a:t>
            </a:r>
            <a:r>
              <a:rPr kumimoji="0" sz="1800" b="0" i="0" u="none" strike="noStrike" kern="1200" cap="none" spc="-20" normalizeH="0" baseline="0" noProof="0" dirty="0">
                <a:ln>
                  <a:noFill/>
                </a:ln>
                <a:solidFill>
                  <a:srgbClr val="595959"/>
                </a:solidFill>
                <a:effectLst/>
                <a:uLnTx/>
                <a:uFillTx/>
                <a:latin typeface="Arial MT"/>
                <a:ea typeface="+mn-ea"/>
                <a:cs typeface="Arial MT"/>
              </a:rPr>
              <a:t> </a:t>
            </a:r>
            <a:r>
              <a:rPr kumimoji="0" sz="1800" b="0" i="0" u="none" strike="noStrike" kern="1200" cap="none" spc="-5" normalizeH="0" baseline="0" noProof="0" dirty="0">
                <a:ln>
                  <a:noFill/>
                </a:ln>
                <a:solidFill>
                  <a:srgbClr val="595959"/>
                </a:solidFill>
                <a:effectLst/>
                <a:uLnTx/>
                <a:uFillTx/>
                <a:latin typeface="Arial MT"/>
                <a:ea typeface="+mn-ea"/>
                <a:cs typeface="Arial MT"/>
              </a:rPr>
              <a:t>List</a:t>
            </a:r>
            <a:endParaRPr kumimoji="0" sz="1800" b="0" i="0" u="none" strike="noStrike" kern="1200" cap="none" spc="0" normalizeH="0" baseline="0" noProof="0">
              <a:ln>
                <a:noFill/>
              </a:ln>
              <a:solidFill>
                <a:prstClr val="black"/>
              </a:solidFill>
              <a:effectLst/>
              <a:uLnTx/>
              <a:uFillTx/>
              <a:latin typeface="Arial MT"/>
              <a:ea typeface="+mn-ea"/>
              <a:cs typeface="Arial MT"/>
            </a:endParaRPr>
          </a:p>
        </p:txBody>
      </p:sp>
      <p:sp>
        <p:nvSpPr>
          <p:cNvPr id="5" name="object 5"/>
          <p:cNvSpPr txBox="1"/>
          <p:nvPr/>
        </p:nvSpPr>
        <p:spPr>
          <a:xfrm>
            <a:off x="656568" y="1854439"/>
            <a:ext cx="3510279" cy="2749550"/>
          </a:xfrm>
          <a:prstGeom prst="rect">
            <a:avLst/>
          </a:prstGeom>
        </p:spPr>
        <p:txBody>
          <a:bodyPr vert="horz" wrap="square" lIns="0" tIns="12700" rIns="0" bIns="0" rtlCol="0">
            <a:spAutoFit/>
          </a:bodyPr>
          <a:lstStyle/>
          <a:p>
            <a:pPr marL="348615" marR="5080" lvl="0" indent="-336550" algn="l" defTabSz="914400" rtl="0" eaLnBrk="1" fontAlgn="auto" latinLnBrk="0" hangingPunct="1">
              <a:lnSpc>
                <a:spcPct val="116100"/>
              </a:lnSpc>
              <a:spcBef>
                <a:spcPts val="100"/>
              </a:spcBef>
              <a:spcAft>
                <a:spcPts val="0"/>
              </a:spcAft>
              <a:buClrTx/>
              <a:buSzTx/>
              <a:buFontTx/>
              <a:buChar char="●"/>
              <a:tabLst>
                <a:tab pos="347980" algn="l"/>
                <a:tab pos="349250" algn="l"/>
              </a:tabLst>
              <a:defRPr/>
            </a:pPr>
            <a:r>
              <a:rPr kumimoji="0" sz="1400" b="0" i="0" u="none" strike="noStrike" kern="1200" cap="none" spc="-5" normalizeH="0" baseline="0" noProof="0" dirty="0">
                <a:ln>
                  <a:noFill/>
                </a:ln>
                <a:solidFill>
                  <a:prstClr val="black"/>
                </a:solidFill>
                <a:effectLst/>
                <a:uLnTx/>
                <a:uFillTx/>
                <a:latin typeface="Arial MT"/>
                <a:ea typeface="+mn-ea"/>
                <a:cs typeface="Arial MT"/>
              </a:rPr>
              <a:t>List </a:t>
            </a:r>
            <a:r>
              <a:rPr kumimoji="0" sz="1400" b="0" i="0" u="none" strike="noStrike" kern="1200" cap="none" spc="0" normalizeH="0" baseline="0" noProof="0" dirty="0">
                <a:ln>
                  <a:noFill/>
                </a:ln>
                <a:solidFill>
                  <a:prstClr val="black"/>
                </a:solidFill>
                <a:effectLst/>
                <a:uLnTx/>
                <a:uFillTx/>
                <a:latin typeface="Arial MT"/>
                <a:ea typeface="+mn-ea"/>
                <a:cs typeface="Arial MT"/>
              </a:rPr>
              <a:t>comprehension </a:t>
            </a:r>
            <a:r>
              <a:rPr kumimoji="0" sz="1400" b="0" i="0" u="none" strike="noStrike" kern="1200" cap="none" spc="-5" normalizeH="0" baseline="0" noProof="0" dirty="0">
                <a:ln>
                  <a:noFill/>
                </a:ln>
                <a:solidFill>
                  <a:prstClr val="black"/>
                </a:solidFill>
                <a:effectLst/>
                <a:uLnTx/>
                <a:uFillTx/>
                <a:latin typeface="Arial MT"/>
                <a:ea typeface="+mn-ea"/>
                <a:cs typeface="Arial MT"/>
              </a:rPr>
              <a:t>is an elegant and </a:t>
            </a:r>
            <a:r>
              <a:rPr kumimoji="0" sz="1400" b="0" i="0" u="none" strike="noStrike" kern="1200" cap="none" spc="0" normalizeH="0" baseline="0" noProof="0" dirty="0">
                <a:ln>
                  <a:noFill/>
                </a:ln>
                <a:solidFill>
                  <a:prstClr val="black"/>
                </a:solidFill>
                <a:effectLst/>
                <a:uLnTx/>
                <a:uFillTx/>
                <a:latin typeface="Arial MT"/>
                <a:ea typeface="+mn-ea"/>
                <a:cs typeface="Arial MT"/>
              </a:rPr>
              <a:t> concise</a:t>
            </a:r>
            <a:r>
              <a:rPr kumimoji="0" sz="1400" b="0" i="0" u="none" strike="noStrike" kern="1200" cap="none" spc="-1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way</a:t>
            </a:r>
            <a:r>
              <a:rPr kumimoji="0" sz="1400" b="0" i="0" u="none" strike="noStrike" kern="1200" cap="none" spc="-1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to</a:t>
            </a:r>
            <a:r>
              <a:rPr kumimoji="0" sz="1400" b="0" i="0" u="none" strike="noStrike" kern="1200" cap="none" spc="-15"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create</a:t>
            </a:r>
            <a:r>
              <a:rPr kumimoji="0" sz="1400" b="0" i="0" u="none" strike="noStrike" kern="1200" cap="none" spc="-15"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a</a:t>
            </a:r>
            <a:r>
              <a:rPr kumimoji="0" sz="1400" b="0" i="0" u="none" strike="noStrike" kern="1200" cap="none" spc="-1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new</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list</a:t>
            </a:r>
            <a:r>
              <a:rPr kumimoji="0" sz="1400" b="0" i="0" u="none" strike="noStrike" kern="1200" cap="none" spc="-1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from</a:t>
            </a:r>
            <a:r>
              <a:rPr kumimoji="0" sz="1400" b="0" i="0" u="none" strike="noStrike" kern="1200" cap="none" spc="-1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an </a:t>
            </a:r>
            <a:r>
              <a:rPr kumimoji="0" sz="1400" b="0" i="0" u="none" strike="noStrike" kern="1200" cap="none" spc="-37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existing</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list</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in Python.</a:t>
            </a:r>
            <a:endParaRPr kumimoji="0" sz="1400" b="0" i="0" u="none" strike="noStrike" kern="1200" cap="none" spc="0" normalizeH="0" baseline="0" noProof="0">
              <a:ln>
                <a:noFill/>
              </a:ln>
              <a:solidFill>
                <a:prstClr val="black"/>
              </a:solidFill>
              <a:effectLst/>
              <a:uLnTx/>
              <a:uFillTx/>
              <a:latin typeface="Arial MT"/>
              <a:ea typeface="+mn-ea"/>
              <a:cs typeface="Arial MT"/>
            </a:endParaRPr>
          </a:p>
          <a:p>
            <a:pPr marL="348615" marR="272415" lvl="0" indent="-336550" algn="l" defTabSz="914400" rtl="0" eaLnBrk="1" fontAlgn="auto" latinLnBrk="0" hangingPunct="1">
              <a:lnSpc>
                <a:spcPct val="116100"/>
              </a:lnSpc>
              <a:spcBef>
                <a:spcPts val="0"/>
              </a:spcBef>
              <a:spcAft>
                <a:spcPts val="0"/>
              </a:spcAft>
              <a:buClrTx/>
              <a:buSzTx/>
              <a:buFontTx/>
              <a:buChar char="●"/>
              <a:tabLst>
                <a:tab pos="347980" algn="l"/>
                <a:tab pos="349250" algn="l"/>
              </a:tabLst>
              <a:defRPr/>
            </a:pPr>
            <a:r>
              <a:rPr kumimoji="0" sz="1400" b="0" i="0" u="none" strike="noStrike" kern="1200" cap="none" spc="-5" normalizeH="0" baseline="0" noProof="0" dirty="0">
                <a:ln>
                  <a:noFill/>
                </a:ln>
                <a:solidFill>
                  <a:prstClr val="black"/>
                </a:solidFill>
                <a:effectLst/>
                <a:uLnTx/>
                <a:uFillTx/>
                <a:latin typeface="Arial MT"/>
                <a:ea typeface="+mn-ea"/>
                <a:cs typeface="Arial MT"/>
              </a:rPr>
              <a:t>List </a:t>
            </a:r>
            <a:r>
              <a:rPr kumimoji="0" sz="1400" b="0" i="0" u="none" strike="noStrike" kern="1200" cap="none" spc="0" normalizeH="0" baseline="0" noProof="0" dirty="0">
                <a:ln>
                  <a:noFill/>
                </a:ln>
                <a:solidFill>
                  <a:prstClr val="black"/>
                </a:solidFill>
                <a:effectLst/>
                <a:uLnTx/>
                <a:uFillTx/>
                <a:latin typeface="Arial MT"/>
                <a:ea typeface="+mn-ea"/>
                <a:cs typeface="Arial MT"/>
              </a:rPr>
              <a:t>comprehension consists </a:t>
            </a:r>
            <a:r>
              <a:rPr kumimoji="0" sz="1400" b="0" i="0" u="none" strike="noStrike" kern="1200" cap="none" spc="-5" normalizeH="0" baseline="0" noProof="0" dirty="0">
                <a:ln>
                  <a:noFill/>
                </a:ln>
                <a:solidFill>
                  <a:prstClr val="black"/>
                </a:solidFill>
                <a:effectLst/>
                <a:uLnTx/>
                <a:uFillTx/>
                <a:latin typeface="Arial MT"/>
                <a:ea typeface="+mn-ea"/>
                <a:cs typeface="Arial MT"/>
              </a:rPr>
              <a:t>of an </a:t>
            </a:r>
            <a:r>
              <a:rPr kumimoji="0" sz="1400" b="0" i="0" u="none" strike="noStrike" kern="1200" cap="none" spc="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expression followed by for </a:t>
            </a:r>
            <a:r>
              <a:rPr kumimoji="0" sz="1400" b="0" i="0" u="none" strike="noStrike" kern="1200" cap="none" spc="0" normalizeH="0" baseline="0" noProof="0" dirty="0">
                <a:ln>
                  <a:noFill/>
                </a:ln>
                <a:solidFill>
                  <a:prstClr val="black"/>
                </a:solidFill>
                <a:effectLst/>
                <a:uLnTx/>
                <a:uFillTx/>
                <a:latin typeface="Arial MT"/>
                <a:ea typeface="+mn-ea"/>
                <a:cs typeface="Arial MT"/>
              </a:rPr>
              <a:t>statement </a:t>
            </a:r>
            <a:r>
              <a:rPr kumimoji="0" sz="1400" b="0" i="0" u="none" strike="noStrike" kern="1200" cap="none" spc="-38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inside</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square</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brackets.</a:t>
            </a:r>
            <a:endParaRPr kumimoji="0" sz="1400" b="0" i="0" u="none" strike="noStrike" kern="1200" cap="none" spc="0" normalizeH="0" baseline="0" noProof="0">
              <a:ln>
                <a:noFill/>
              </a:ln>
              <a:solidFill>
                <a:prstClr val="black"/>
              </a:solidFill>
              <a:effectLst/>
              <a:uLnTx/>
              <a:uFillTx/>
              <a:latin typeface="Arial MT"/>
              <a:ea typeface="+mn-ea"/>
              <a:cs typeface="Arial MT"/>
            </a:endParaRPr>
          </a:p>
          <a:p>
            <a:pPr marL="348615" marR="377825" lvl="0" indent="-336550" algn="l" defTabSz="914400" rtl="0" eaLnBrk="1" fontAlgn="auto" latinLnBrk="0" hangingPunct="1">
              <a:lnSpc>
                <a:spcPct val="116100"/>
              </a:lnSpc>
              <a:spcBef>
                <a:spcPts val="0"/>
              </a:spcBef>
              <a:spcAft>
                <a:spcPts val="0"/>
              </a:spcAft>
              <a:buClrTx/>
              <a:buSzTx/>
              <a:buFontTx/>
              <a:buChar char="●"/>
              <a:tabLst>
                <a:tab pos="347980" algn="l"/>
                <a:tab pos="349250" algn="l"/>
              </a:tabLst>
              <a:defRPr/>
            </a:pPr>
            <a:r>
              <a:rPr kumimoji="0" sz="1400" b="0" i="0" u="none" strike="noStrike" kern="1200" cap="none" spc="0" normalizeH="0" baseline="0" noProof="0" dirty="0">
                <a:ln>
                  <a:noFill/>
                </a:ln>
                <a:solidFill>
                  <a:prstClr val="black"/>
                </a:solidFill>
                <a:effectLst/>
                <a:uLnTx/>
                <a:uFillTx/>
                <a:latin typeface="Arial MT"/>
                <a:ea typeface="+mn-ea"/>
                <a:cs typeface="Arial MT"/>
              </a:rPr>
              <a:t>A</a:t>
            </a:r>
            <a:r>
              <a:rPr kumimoji="0" sz="1400" b="0" i="0" u="none" strike="noStrike" kern="1200" cap="none" spc="-8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lis</a:t>
            </a:r>
            <a:r>
              <a:rPr kumimoji="0" sz="1400" b="0" i="0" u="none" strike="noStrike" kern="1200" cap="none" spc="0" normalizeH="0" baseline="0" noProof="0" dirty="0">
                <a:ln>
                  <a:noFill/>
                </a:ln>
                <a:solidFill>
                  <a:prstClr val="black"/>
                </a:solidFill>
                <a:effectLst/>
                <a:uLnTx/>
                <a:uFillTx/>
                <a:latin typeface="Arial MT"/>
                <a:ea typeface="+mn-ea"/>
                <a:cs typeface="Arial MT"/>
              </a:rPr>
              <a:t>t</a:t>
            </a:r>
            <a:r>
              <a:rPr kumimoji="0" sz="1400" b="0" i="0" u="none" strike="noStrike" kern="1200" cap="none" spc="-5"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comprehension</a:t>
            </a:r>
            <a:r>
              <a:rPr kumimoji="0" sz="1400" b="0" i="0" u="none" strike="noStrike" kern="1200" cap="none" spc="-5"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can</a:t>
            </a:r>
            <a:r>
              <a:rPr kumimoji="0" sz="1400" b="0" i="0" u="none" strike="noStrike" kern="1200" cap="none" spc="-5" normalizeH="0" baseline="0" noProof="0" dirty="0">
                <a:ln>
                  <a:noFill/>
                </a:ln>
                <a:solidFill>
                  <a:prstClr val="black"/>
                </a:solidFill>
                <a:effectLst/>
                <a:uLnTx/>
                <a:uFillTx/>
                <a:latin typeface="Arial MT"/>
                <a:ea typeface="+mn-ea"/>
                <a:cs typeface="Arial MT"/>
              </a:rPr>
              <a:t> optionally  </a:t>
            </a:r>
            <a:r>
              <a:rPr kumimoji="0" sz="1400" b="0" i="0" u="none" strike="noStrike" kern="1200" cap="none" spc="0" normalizeH="0" baseline="0" noProof="0" dirty="0">
                <a:ln>
                  <a:noFill/>
                </a:ln>
                <a:solidFill>
                  <a:prstClr val="black"/>
                </a:solidFill>
                <a:effectLst/>
                <a:uLnTx/>
                <a:uFillTx/>
                <a:latin typeface="Arial MT"/>
                <a:ea typeface="+mn-ea"/>
                <a:cs typeface="Arial MT"/>
              </a:rPr>
              <a:t>contain</a:t>
            </a:r>
            <a:r>
              <a:rPr kumimoji="0" sz="1400" b="0" i="0" u="none" strike="noStrike" kern="1200" cap="none" spc="-15"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more</a:t>
            </a:r>
            <a:r>
              <a:rPr kumimoji="0" sz="1400" b="0" i="0" u="none" strike="noStrike" kern="1200" cap="none" spc="-1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for</a:t>
            </a:r>
            <a:r>
              <a:rPr kumimoji="0" sz="1400" b="0" i="0" u="none" strike="noStrike" kern="1200" cap="none" spc="-1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or</a:t>
            </a:r>
            <a:r>
              <a:rPr kumimoji="0" sz="1400" b="0" i="0" u="none" strike="noStrike" kern="1200" cap="none" spc="-1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if</a:t>
            </a:r>
            <a:r>
              <a:rPr kumimoji="0" sz="1400" b="0" i="0" u="none" strike="noStrike" kern="1200" cap="none" spc="-15"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statements.</a:t>
            </a:r>
            <a:endParaRPr kumimoji="0" sz="1400" b="0" i="0" u="none" strike="noStrike" kern="1200" cap="none" spc="0" normalizeH="0" baseline="0" noProof="0">
              <a:ln>
                <a:noFill/>
              </a:ln>
              <a:solidFill>
                <a:prstClr val="black"/>
              </a:solidFill>
              <a:effectLst/>
              <a:uLnTx/>
              <a:uFillTx/>
              <a:latin typeface="Arial MT"/>
              <a:ea typeface="+mn-ea"/>
              <a:cs typeface="Arial MT"/>
            </a:endParaRPr>
          </a:p>
          <a:p>
            <a:pPr marL="348615" marR="281305" lvl="0" indent="-336550" algn="l" defTabSz="914400" rtl="0" eaLnBrk="1" fontAlgn="auto" latinLnBrk="0" hangingPunct="1">
              <a:lnSpc>
                <a:spcPct val="116100"/>
              </a:lnSpc>
              <a:spcBef>
                <a:spcPts val="0"/>
              </a:spcBef>
              <a:spcAft>
                <a:spcPts val="0"/>
              </a:spcAft>
              <a:buClrTx/>
              <a:buSzTx/>
              <a:buFontTx/>
              <a:buChar char="●"/>
              <a:tabLst>
                <a:tab pos="347980" algn="l"/>
                <a:tab pos="349250" algn="l"/>
              </a:tabLst>
              <a:defRPr/>
            </a:pPr>
            <a:r>
              <a:rPr kumimoji="0" sz="1400" b="0" i="0" u="none" strike="noStrike" kern="1200" cap="none" spc="-5" normalizeH="0" baseline="0" noProof="0" dirty="0">
                <a:ln>
                  <a:noFill/>
                </a:ln>
                <a:solidFill>
                  <a:prstClr val="black"/>
                </a:solidFill>
                <a:effectLst/>
                <a:uLnTx/>
                <a:uFillTx/>
                <a:latin typeface="Arial MT"/>
                <a:ea typeface="+mn-ea"/>
                <a:cs typeface="Arial MT"/>
              </a:rPr>
              <a:t>An</a:t>
            </a:r>
            <a:r>
              <a:rPr kumimoji="0" sz="1400" b="0" i="0" u="none" strike="noStrike" kern="1200" cap="none" spc="-2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optional</a:t>
            </a:r>
            <a:r>
              <a:rPr kumimoji="0" sz="1400" b="0" i="0" u="none" strike="noStrike" kern="1200" cap="none" spc="-2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if</a:t>
            </a:r>
            <a:r>
              <a:rPr kumimoji="0" sz="1400" b="0" i="0" u="none" strike="noStrike" kern="1200" cap="none" spc="-15"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statement</a:t>
            </a:r>
            <a:r>
              <a:rPr kumimoji="0" sz="1400" b="0" i="0" u="none" strike="noStrike" kern="1200" cap="none" spc="-20"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can</a:t>
            </a:r>
            <a:r>
              <a:rPr kumimoji="0" sz="1400" b="0" i="0" u="none" strike="noStrike" kern="1200" cap="none" spc="-1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filter</a:t>
            </a:r>
            <a:r>
              <a:rPr kumimoji="0" sz="1400" b="0" i="0" u="none" strike="noStrike" kern="1200" cap="none" spc="-2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out </a:t>
            </a:r>
            <a:r>
              <a:rPr kumimoji="0" sz="1400" b="0" i="0" u="none" strike="noStrike" kern="1200" cap="none" spc="-37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items</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for</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the new</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list.</a:t>
            </a:r>
            <a:endParaRPr kumimoji="0" sz="1400" b="0" i="0" u="none" strike="noStrike" kern="1200" cap="none" spc="0" normalizeH="0" baseline="0" noProof="0">
              <a:ln>
                <a:noFill/>
              </a:ln>
              <a:solidFill>
                <a:prstClr val="black"/>
              </a:solidFill>
              <a:effectLst/>
              <a:uLnTx/>
              <a:uFillTx/>
              <a:latin typeface="Arial MT"/>
              <a:ea typeface="+mn-ea"/>
              <a:cs typeface="Arial MT"/>
            </a:endParaRPr>
          </a:p>
          <a:p>
            <a:pPr marL="348615" marR="0" lvl="0" indent="-336550" algn="l" defTabSz="914400" rtl="0" eaLnBrk="1" fontAlgn="auto" latinLnBrk="0" hangingPunct="1">
              <a:lnSpc>
                <a:spcPct val="100000"/>
              </a:lnSpc>
              <a:spcBef>
                <a:spcPts val="265"/>
              </a:spcBef>
              <a:spcAft>
                <a:spcPts val="0"/>
              </a:spcAft>
              <a:buClrTx/>
              <a:buSzTx/>
              <a:buFontTx/>
              <a:buChar char="●"/>
              <a:tabLst>
                <a:tab pos="347980" algn="l"/>
                <a:tab pos="349250" algn="l"/>
              </a:tabLst>
              <a:defRPr/>
            </a:pPr>
            <a:r>
              <a:rPr kumimoji="0" sz="1400" b="0" i="0" u="none" strike="noStrike" kern="1200" cap="none" spc="-15" normalizeH="0" baseline="0" noProof="0" dirty="0">
                <a:ln>
                  <a:noFill/>
                </a:ln>
                <a:solidFill>
                  <a:prstClr val="black"/>
                </a:solidFill>
                <a:effectLst/>
                <a:uLnTx/>
                <a:uFillTx/>
                <a:latin typeface="Arial MT"/>
                <a:ea typeface="+mn-ea"/>
                <a:cs typeface="Arial MT"/>
              </a:rPr>
              <a:t>We </a:t>
            </a:r>
            <a:r>
              <a:rPr kumimoji="0" sz="1400" b="0" i="0" u="none" strike="noStrike" kern="1200" cap="none" spc="0" normalizeH="0" baseline="0" noProof="0" dirty="0">
                <a:ln>
                  <a:noFill/>
                </a:ln>
                <a:solidFill>
                  <a:prstClr val="black"/>
                </a:solidFill>
                <a:effectLst/>
                <a:uLnTx/>
                <a:uFillTx/>
                <a:latin typeface="Arial MT"/>
                <a:ea typeface="+mn-ea"/>
                <a:cs typeface="Arial MT"/>
              </a:rPr>
              <a:t>can</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test</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if</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an</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item</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exists</a:t>
            </a:r>
            <a:r>
              <a:rPr kumimoji="0" sz="1400" b="0" i="0" u="none" strike="noStrike" kern="1200" cap="none" spc="-1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in</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a</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list</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or</a:t>
            </a:r>
            <a:endParaRPr kumimoji="0" sz="1400" b="0" i="0" u="none" strike="noStrike" kern="1200" cap="none" spc="0" normalizeH="0" baseline="0" noProof="0">
              <a:ln>
                <a:noFill/>
              </a:ln>
              <a:solidFill>
                <a:prstClr val="black"/>
              </a:solidFill>
              <a:effectLst/>
              <a:uLnTx/>
              <a:uFillTx/>
              <a:latin typeface="Arial MT"/>
              <a:ea typeface="+mn-ea"/>
              <a:cs typeface="Arial MT"/>
            </a:endParaRPr>
          </a:p>
        </p:txBody>
      </p:sp>
      <p:sp>
        <p:nvSpPr>
          <p:cNvPr id="6" name="object 6"/>
          <p:cNvSpPr txBox="1"/>
          <p:nvPr/>
        </p:nvSpPr>
        <p:spPr>
          <a:xfrm>
            <a:off x="992500" y="4612879"/>
            <a:ext cx="2039620" cy="23876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400" b="0" i="0" u="none" strike="noStrike" kern="1200" cap="none" spc="-5" normalizeH="0" baseline="0" noProof="0" dirty="0">
                <a:ln>
                  <a:noFill/>
                </a:ln>
                <a:solidFill>
                  <a:prstClr val="black"/>
                </a:solidFill>
                <a:effectLst/>
                <a:uLnTx/>
                <a:uFillTx/>
                <a:latin typeface="Arial MT"/>
                <a:ea typeface="+mn-ea"/>
                <a:cs typeface="Arial MT"/>
              </a:rPr>
              <a:t>not,</a:t>
            </a:r>
            <a:r>
              <a:rPr kumimoji="0" sz="1400" b="0" i="0" u="none" strike="noStrike" kern="1200" cap="none" spc="-2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using</a:t>
            </a:r>
            <a:r>
              <a:rPr kumimoji="0" sz="1400" b="0" i="0" u="none" strike="noStrike" kern="1200" cap="none" spc="-2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the</a:t>
            </a:r>
            <a:r>
              <a:rPr kumimoji="0" sz="1400" b="0" i="0" u="none" strike="noStrike" kern="1200" cap="none" spc="-25"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keyword</a:t>
            </a:r>
            <a:r>
              <a:rPr kumimoji="0" sz="1400" b="0" i="0" u="none" strike="noStrike" kern="1200" cap="none" spc="-2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in.</a:t>
            </a:r>
            <a:endParaRPr kumimoji="0" sz="1400" b="0" i="0" u="none" strike="noStrike" kern="1200" cap="none" spc="0" normalizeH="0" baseline="0" noProof="0">
              <a:ln>
                <a:noFill/>
              </a:ln>
              <a:solidFill>
                <a:prstClr val="black"/>
              </a:solidFill>
              <a:effectLst/>
              <a:uLnTx/>
              <a:uFillTx/>
              <a:latin typeface="Arial MT"/>
              <a:ea typeface="+mn-ea"/>
              <a:cs typeface="Arial MT"/>
            </a:endParaRPr>
          </a:p>
        </p:txBody>
      </p:sp>
      <p:pic>
        <p:nvPicPr>
          <p:cNvPr id="7" name="object 7"/>
          <p:cNvPicPr/>
          <p:nvPr/>
        </p:nvPicPr>
        <p:blipFill>
          <a:blip r:embed="rId2" cstate="print"/>
          <a:stretch>
            <a:fillRect/>
          </a:stretch>
        </p:blipFill>
        <p:spPr>
          <a:xfrm>
            <a:off x="5055476" y="840007"/>
            <a:ext cx="3352799" cy="1624406"/>
          </a:xfrm>
          <a:prstGeom prst="rect">
            <a:avLst/>
          </a:prstGeom>
        </p:spPr>
      </p:pic>
      <p:pic>
        <p:nvPicPr>
          <p:cNvPr id="8" name="object 8"/>
          <p:cNvPicPr/>
          <p:nvPr/>
        </p:nvPicPr>
        <p:blipFill>
          <a:blip r:embed="rId3" cstate="print"/>
          <a:stretch>
            <a:fillRect/>
          </a:stretch>
        </p:blipFill>
        <p:spPr>
          <a:xfrm>
            <a:off x="4969061" y="3058510"/>
            <a:ext cx="3478852" cy="1439917"/>
          </a:xfrm>
          <a:prstGeom prst="rect">
            <a:avLst/>
          </a:prstGeom>
        </p:spPr>
      </p:pic>
      <p:sp>
        <p:nvSpPr>
          <p:cNvPr id="9" name="object 9"/>
          <p:cNvSpPr txBox="1"/>
          <p:nvPr/>
        </p:nvSpPr>
        <p:spPr>
          <a:xfrm>
            <a:off x="5139011" y="4593335"/>
            <a:ext cx="2894330" cy="14732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800" b="0" i="0" u="none" strike="noStrike" kern="1200" cap="none" spc="-5" normalizeH="0" baseline="0" noProof="0" dirty="0">
                <a:ln>
                  <a:noFill/>
                </a:ln>
                <a:solidFill>
                  <a:prstClr val="black"/>
                </a:solidFill>
                <a:effectLst/>
                <a:uLnTx/>
                <a:uFillTx/>
                <a:latin typeface="Arial MT"/>
                <a:ea typeface="+mn-ea"/>
                <a:cs typeface="Arial MT"/>
              </a:rPr>
              <a:t>Image</a:t>
            </a:r>
            <a:r>
              <a:rPr kumimoji="0" sz="800" b="0" i="0" u="none" strike="noStrike" kern="1200" cap="none" spc="20" normalizeH="0" baseline="0" noProof="0" dirty="0">
                <a:ln>
                  <a:noFill/>
                </a:ln>
                <a:solidFill>
                  <a:prstClr val="black"/>
                </a:solidFill>
                <a:effectLst/>
                <a:uLnTx/>
                <a:uFillTx/>
                <a:latin typeface="Arial MT"/>
                <a:ea typeface="+mn-ea"/>
                <a:cs typeface="Arial MT"/>
              </a:rPr>
              <a:t> </a:t>
            </a:r>
            <a:r>
              <a:rPr kumimoji="0" sz="800" b="0" i="0" u="none" strike="noStrike" kern="1200" cap="none" spc="-5" normalizeH="0" baseline="0" noProof="0" dirty="0">
                <a:ln>
                  <a:noFill/>
                </a:ln>
                <a:solidFill>
                  <a:prstClr val="black"/>
                </a:solidFill>
                <a:effectLst/>
                <a:uLnTx/>
                <a:uFillTx/>
                <a:latin typeface="Arial MT"/>
                <a:ea typeface="+mn-ea"/>
                <a:cs typeface="Arial MT"/>
              </a:rPr>
              <a:t>Source:</a:t>
            </a:r>
            <a:r>
              <a:rPr kumimoji="0" sz="800" b="0" i="0" u="none" strike="noStrike" kern="1200" cap="none" spc="25" normalizeH="0" baseline="0" noProof="0" dirty="0">
                <a:ln>
                  <a:noFill/>
                </a:ln>
                <a:solidFill>
                  <a:prstClr val="black"/>
                </a:solidFill>
                <a:effectLst/>
                <a:uLnTx/>
                <a:uFillTx/>
                <a:latin typeface="Arial MT"/>
                <a:ea typeface="+mn-ea"/>
                <a:cs typeface="Arial MT"/>
              </a:rPr>
              <a:t> </a:t>
            </a:r>
            <a:r>
              <a:rPr kumimoji="0" sz="800" b="0" i="0" u="none" strike="noStrike" kern="1200" cap="none" spc="-10" normalizeH="0" baseline="0" noProof="0" dirty="0">
                <a:ln>
                  <a:noFill/>
                </a:ln>
                <a:solidFill>
                  <a:prstClr val="black"/>
                </a:solidFill>
                <a:effectLst/>
                <a:uLnTx/>
                <a:uFillTx/>
                <a:latin typeface="Arial MT"/>
                <a:ea typeface="+mn-ea"/>
                <a:cs typeface="Arial MT"/>
                <a:hlinkClick r:id="rId4"/>
              </a:rPr>
              <a:t>https://www.programiz.com/python-programming</a:t>
            </a:r>
            <a:endParaRPr kumimoji="0" sz="800" b="0" i="0" u="none" strike="noStrike" kern="1200" cap="none" spc="0" normalizeH="0" baseline="0" noProof="0">
              <a:ln>
                <a:noFill/>
              </a:ln>
              <a:solidFill>
                <a:prstClr val="black"/>
              </a:solidFill>
              <a:effectLst/>
              <a:uLnTx/>
              <a:uFillTx/>
              <a:latin typeface="Arial MT"/>
              <a:ea typeface="+mn-ea"/>
              <a:cs typeface="Arial MT"/>
            </a:endParaRP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183382" y="2548733"/>
            <a:ext cx="776605" cy="391160"/>
          </a:xfrm>
          <a:prstGeom prst="rect">
            <a:avLst/>
          </a:prstGeom>
        </p:spPr>
        <p:txBody>
          <a:bodyPr vert="horz" wrap="square" lIns="0" tIns="12700" rIns="0" bIns="0" rtlCol="0">
            <a:spAutoFit/>
          </a:bodyPr>
          <a:lstStyle/>
          <a:p>
            <a:pPr marL="12700">
              <a:lnSpc>
                <a:spcPct val="100000"/>
              </a:lnSpc>
              <a:spcBef>
                <a:spcPts val="100"/>
              </a:spcBef>
            </a:pPr>
            <a:r>
              <a:rPr spc="-95" dirty="0"/>
              <a:t>T</a:t>
            </a:r>
            <a:r>
              <a:rPr spc="-5" dirty="0"/>
              <a:t>uple</a:t>
            </a:r>
          </a:p>
        </p:txBody>
      </p:sp>
      <p:pic>
        <p:nvPicPr>
          <p:cNvPr id="3" name="object 3"/>
          <p:cNvPicPr/>
          <p:nvPr/>
        </p:nvPicPr>
        <p:blipFill>
          <a:blip r:embed="rId2" cstate="print"/>
          <a:stretch>
            <a:fillRect/>
          </a:stretch>
        </p:blipFill>
        <p:spPr>
          <a:xfrm>
            <a:off x="5100966" y="1224127"/>
            <a:ext cx="3419474" cy="2800349"/>
          </a:xfrm>
          <a:prstGeom prst="rect">
            <a:avLst/>
          </a:prstGeom>
        </p:spPr>
      </p:pic>
      <p:sp>
        <p:nvSpPr>
          <p:cNvPr id="4" name="object 4"/>
          <p:cNvSpPr txBox="1">
            <a:spLocks noGrp="1"/>
          </p:cNvSpPr>
          <p:nvPr>
            <p:ph type="ftr" sz="quarter" idx="5"/>
          </p:nvPr>
        </p:nvSpPr>
        <p:spPr>
          <a:prstGeom prst="rect">
            <a:avLst/>
          </a:prstGeom>
        </p:spPr>
        <p:txBody>
          <a:bodyPr vert="horz" wrap="square" lIns="0" tIns="3175" rIns="0" bIns="0" rtlCol="0">
            <a:spAutoFit/>
          </a:bodyPr>
          <a:lstStyle/>
          <a:p>
            <a:pPr marL="12700" marR="0" lvl="0" indent="0" algn="l" defTabSz="914400" rtl="0" eaLnBrk="1" fontAlgn="auto" latinLnBrk="0" hangingPunct="1">
              <a:lnSpc>
                <a:spcPct val="100000"/>
              </a:lnSpc>
              <a:spcBef>
                <a:spcPts val="25"/>
              </a:spcBef>
              <a:spcAft>
                <a:spcPts val="0"/>
              </a:spcAft>
              <a:buClrTx/>
              <a:buSzTx/>
              <a:buFontTx/>
              <a:buNone/>
              <a:tabLst/>
              <a:defRPr/>
            </a:pPr>
            <a:r>
              <a:rPr kumimoji="0" sz="800" b="0" i="0" u="none" strike="noStrike" kern="1200" cap="none" spc="0" normalizeH="0" baseline="0" noProof="0" dirty="0">
                <a:ln>
                  <a:noFill/>
                </a:ln>
                <a:solidFill>
                  <a:prstClr val="black"/>
                </a:solidFill>
                <a:effectLst/>
                <a:uLnTx/>
                <a:uFillTx/>
                <a:latin typeface="Arial MT"/>
                <a:ea typeface="+mn-ea"/>
              </a:rPr>
              <a:t>©</a:t>
            </a:r>
            <a:r>
              <a:rPr kumimoji="0" sz="800" b="0" i="0" u="none" strike="noStrike" kern="1200" cap="none" spc="-5" normalizeH="0" baseline="0" noProof="0" dirty="0">
                <a:ln>
                  <a:noFill/>
                </a:ln>
                <a:solidFill>
                  <a:prstClr val="black"/>
                </a:solidFill>
                <a:effectLst/>
                <a:uLnTx/>
                <a:uFillTx/>
                <a:latin typeface="Arial MT"/>
                <a:ea typeface="+mn-ea"/>
              </a:rPr>
              <a:t> Edune</a:t>
            </a:r>
            <a:r>
              <a:rPr kumimoji="0" sz="800" b="0" i="0" u="none" strike="noStrike" kern="1200" cap="none" spc="0" normalizeH="0" baseline="0" noProof="0" dirty="0">
                <a:ln>
                  <a:noFill/>
                </a:ln>
                <a:solidFill>
                  <a:prstClr val="black"/>
                </a:solidFill>
                <a:effectLst/>
                <a:uLnTx/>
                <a:uFillTx/>
                <a:latin typeface="Arial MT"/>
                <a:ea typeface="+mn-ea"/>
              </a:rPr>
              <a:t>t</a:t>
            </a:r>
            <a:r>
              <a:rPr kumimoji="0" sz="800" b="0" i="0" u="none" strike="noStrike" kern="1200" cap="none" spc="-5" normalizeH="0" baseline="0" noProof="0" dirty="0">
                <a:ln>
                  <a:noFill/>
                </a:ln>
                <a:solidFill>
                  <a:prstClr val="black"/>
                </a:solidFill>
                <a:effectLst/>
                <a:uLnTx/>
                <a:uFillTx/>
                <a:latin typeface="Arial MT"/>
                <a:ea typeface="+mn-ea"/>
              </a:rPr>
              <a:t> Foundation</a:t>
            </a:r>
            <a:r>
              <a:rPr kumimoji="0" sz="800" b="0" i="0" u="none" strike="noStrike" kern="1200" cap="none" spc="0" normalizeH="0" baseline="0" noProof="0" dirty="0">
                <a:ln>
                  <a:noFill/>
                </a:ln>
                <a:solidFill>
                  <a:prstClr val="black"/>
                </a:solidFill>
                <a:effectLst/>
                <a:uLnTx/>
                <a:uFillTx/>
                <a:latin typeface="Arial MT"/>
                <a:ea typeface="+mn-ea"/>
              </a:rPr>
              <a:t>.</a:t>
            </a:r>
            <a:r>
              <a:rPr kumimoji="0" sz="800" b="0" i="0" u="none" strike="noStrike" kern="1200" cap="none" spc="-50" normalizeH="0" baseline="0" noProof="0" dirty="0">
                <a:ln>
                  <a:noFill/>
                </a:ln>
                <a:solidFill>
                  <a:prstClr val="black"/>
                </a:solidFill>
                <a:effectLst/>
                <a:uLnTx/>
                <a:uFillTx/>
                <a:latin typeface="Arial MT"/>
                <a:ea typeface="+mn-ea"/>
              </a:rPr>
              <a:t> </a:t>
            </a:r>
            <a:r>
              <a:rPr kumimoji="0" sz="800" b="0" i="0" u="none" strike="noStrike" kern="1200" cap="none" spc="-5" normalizeH="0" baseline="0" noProof="0" dirty="0">
                <a:ln>
                  <a:noFill/>
                </a:ln>
                <a:solidFill>
                  <a:prstClr val="black"/>
                </a:solidFill>
                <a:effectLst/>
                <a:uLnTx/>
                <a:uFillTx/>
                <a:latin typeface="Arial MT"/>
                <a:ea typeface="+mn-ea"/>
              </a:rPr>
              <a:t>Al</a:t>
            </a:r>
            <a:r>
              <a:rPr kumimoji="0" sz="800" b="0" i="0" u="none" strike="noStrike" kern="1200" cap="none" spc="0" normalizeH="0" baseline="0" noProof="0" dirty="0">
                <a:ln>
                  <a:noFill/>
                </a:ln>
                <a:solidFill>
                  <a:prstClr val="black"/>
                </a:solidFill>
                <a:effectLst/>
                <a:uLnTx/>
                <a:uFillTx/>
                <a:latin typeface="Arial MT"/>
                <a:ea typeface="+mn-ea"/>
              </a:rPr>
              <a:t>l</a:t>
            </a:r>
            <a:r>
              <a:rPr kumimoji="0" sz="800" b="0" i="0" u="none" strike="noStrike" kern="1200" cap="none" spc="-5" normalizeH="0" baseline="0" noProof="0" dirty="0">
                <a:ln>
                  <a:noFill/>
                </a:ln>
                <a:solidFill>
                  <a:prstClr val="black"/>
                </a:solidFill>
                <a:effectLst/>
                <a:uLnTx/>
                <a:uFillTx/>
                <a:latin typeface="Arial MT"/>
                <a:ea typeface="+mn-ea"/>
              </a:rPr>
              <a:t> </a:t>
            </a:r>
            <a:r>
              <a:rPr kumimoji="0" sz="800" b="0" i="0" u="none" strike="noStrike" kern="1200" cap="none" spc="0" normalizeH="0" baseline="0" noProof="0" dirty="0">
                <a:ln>
                  <a:noFill/>
                </a:ln>
                <a:solidFill>
                  <a:prstClr val="black"/>
                </a:solidFill>
                <a:effectLst/>
                <a:uLnTx/>
                <a:uFillTx/>
                <a:latin typeface="Arial MT"/>
                <a:ea typeface="+mn-ea"/>
              </a:rPr>
              <a:t>rights</a:t>
            </a:r>
            <a:r>
              <a:rPr kumimoji="0" sz="800" b="0" i="0" u="none" strike="noStrike" kern="1200" cap="none" spc="-5" normalizeH="0" baseline="0" noProof="0" dirty="0">
                <a:ln>
                  <a:noFill/>
                </a:ln>
                <a:solidFill>
                  <a:prstClr val="black"/>
                </a:solidFill>
                <a:effectLst/>
                <a:uLnTx/>
                <a:uFillTx/>
                <a:latin typeface="Arial MT"/>
                <a:ea typeface="+mn-ea"/>
              </a:rPr>
              <a:t> </a:t>
            </a:r>
            <a:r>
              <a:rPr kumimoji="0" sz="800" b="0" i="0" u="none" strike="noStrike" kern="1200" cap="none" spc="0" normalizeH="0" baseline="0" noProof="0" dirty="0">
                <a:ln>
                  <a:noFill/>
                </a:ln>
                <a:solidFill>
                  <a:prstClr val="black"/>
                </a:solidFill>
                <a:effectLst/>
                <a:uLnTx/>
                <a:uFillTx/>
                <a:latin typeface="Arial MT"/>
                <a:ea typeface="+mn-ea"/>
              </a:rPr>
              <a:t>reserved.</a:t>
            </a: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888407" y="828333"/>
            <a:ext cx="776605" cy="391160"/>
          </a:xfrm>
          <a:prstGeom prst="rect">
            <a:avLst/>
          </a:prstGeom>
        </p:spPr>
        <p:txBody>
          <a:bodyPr vert="horz" wrap="square" lIns="0" tIns="12700" rIns="0" bIns="0" rtlCol="0">
            <a:spAutoFit/>
          </a:bodyPr>
          <a:lstStyle/>
          <a:p>
            <a:pPr marL="12700">
              <a:lnSpc>
                <a:spcPct val="100000"/>
              </a:lnSpc>
              <a:spcBef>
                <a:spcPts val="100"/>
              </a:spcBef>
            </a:pPr>
            <a:r>
              <a:rPr spc="-95" dirty="0"/>
              <a:t>T</a:t>
            </a:r>
            <a:r>
              <a:rPr spc="-5" dirty="0"/>
              <a:t>uple</a:t>
            </a:r>
          </a:p>
        </p:txBody>
      </p:sp>
      <p:sp>
        <p:nvSpPr>
          <p:cNvPr id="3" name="object 3"/>
          <p:cNvSpPr txBox="1"/>
          <p:nvPr/>
        </p:nvSpPr>
        <p:spPr>
          <a:xfrm>
            <a:off x="656568" y="1728118"/>
            <a:ext cx="3444240" cy="3392170"/>
          </a:xfrm>
          <a:prstGeom prst="rect">
            <a:avLst/>
          </a:prstGeom>
        </p:spPr>
        <p:txBody>
          <a:bodyPr vert="horz" wrap="square" lIns="0" tIns="12700" rIns="0" bIns="0" rtlCol="0">
            <a:spAutoFit/>
          </a:bodyPr>
          <a:lstStyle/>
          <a:p>
            <a:pPr marL="601345" marR="0" lvl="0" indent="0" algn="l" defTabSz="914400" rtl="0" eaLnBrk="1" fontAlgn="auto" latinLnBrk="0" hangingPunct="1">
              <a:lnSpc>
                <a:spcPct val="100000"/>
              </a:lnSpc>
              <a:spcBef>
                <a:spcPts val="100"/>
              </a:spcBef>
              <a:spcAft>
                <a:spcPts val="0"/>
              </a:spcAft>
              <a:buClrTx/>
              <a:buSzTx/>
              <a:buFontTx/>
              <a:buNone/>
              <a:tabLst/>
              <a:defRPr/>
            </a:pPr>
            <a:r>
              <a:rPr kumimoji="0" sz="1800" b="0" i="0" u="none" strike="noStrike" kern="1200" cap="none" spc="-20" normalizeH="0" baseline="0" noProof="0" dirty="0">
                <a:ln>
                  <a:noFill/>
                </a:ln>
                <a:solidFill>
                  <a:srgbClr val="595959"/>
                </a:solidFill>
                <a:effectLst/>
                <a:uLnTx/>
                <a:uFillTx/>
                <a:latin typeface="Arial MT"/>
                <a:ea typeface="+mn-ea"/>
                <a:cs typeface="Arial MT"/>
              </a:rPr>
              <a:t>Tuple</a:t>
            </a:r>
            <a:r>
              <a:rPr kumimoji="0" sz="1800" b="0" i="0" u="none" strike="noStrike" kern="1200" cap="none" spc="-30" normalizeH="0" baseline="0" noProof="0" dirty="0">
                <a:ln>
                  <a:noFill/>
                </a:ln>
                <a:solidFill>
                  <a:srgbClr val="595959"/>
                </a:solidFill>
                <a:effectLst/>
                <a:uLnTx/>
                <a:uFillTx/>
                <a:latin typeface="Arial MT"/>
                <a:ea typeface="+mn-ea"/>
                <a:cs typeface="Arial MT"/>
              </a:rPr>
              <a:t> </a:t>
            </a:r>
            <a:r>
              <a:rPr kumimoji="0" sz="1800" b="0" i="0" u="none" strike="noStrike" kern="1200" cap="none" spc="0" normalizeH="0" baseline="0" noProof="0" dirty="0">
                <a:ln>
                  <a:noFill/>
                </a:ln>
                <a:solidFill>
                  <a:srgbClr val="595959"/>
                </a:solidFill>
                <a:effectLst/>
                <a:uLnTx/>
                <a:uFillTx/>
                <a:latin typeface="Arial MT"/>
                <a:ea typeface="+mn-ea"/>
                <a:cs typeface="Arial MT"/>
              </a:rPr>
              <a:t>&amp;</a:t>
            </a:r>
            <a:r>
              <a:rPr kumimoji="0" sz="1800" b="0" i="0" u="none" strike="noStrike" kern="1200" cap="none" spc="-35" normalizeH="0" baseline="0" noProof="0" dirty="0">
                <a:ln>
                  <a:noFill/>
                </a:ln>
                <a:solidFill>
                  <a:srgbClr val="595959"/>
                </a:solidFill>
                <a:effectLst/>
                <a:uLnTx/>
                <a:uFillTx/>
                <a:latin typeface="Arial MT"/>
                <a:ea typeface="+mn-ea"/>
                <a:cs typeface="Arial MT"/>
              </a:rPr>
              <a:t> </a:t>
            </a:r>
            <a:r>
              <a:rPr kumimoji="0" sz="1800" b="0" i="0" u="none" strike="noStrike" kern="1200" cap="none" spc="-5" normalizeH="0" baseline="0" noProof="0" dirty="0">
                <a:ln>
                  <a:noFill/>
                </a:ln>
                <a:solidFill>
                  <a:srgbClr val="595959"/>
                </a:solidFill>
                <a:effectLst/>
                <a:uLnTx/>
                <a:uFillTx/>
                <a:latin typeface="Arial MT"/>
                <a:ea typeface="+mn-ea"/>
                <a:cs typeface="Arial MT"/>
              </a:rPr>
              <a:t>Create</a:t>
            </a:r>
            <a:r>
              <a:rPr kumimoji="0" sz="1800" b="0" i="0" u="none" strike="noStrike" kern="1200" cap="none" spc="-55" normalizeH="0" baseline="0" noProof="0" dirty="0">
                <a:ln>
                  <a:noFill/>
                </a:ln>
                <a:solidFill>
                  <a:srgbClr val="595959"/>
                </a:solidFill>
                <a:effectLst/>
                <a:uLnTx/>
                <a:uFillTx/>
                <a:latin typeface="Arial MT"/>
                <a:ea typeface="+mn-ea"/>
                <a:cs typeface="Arial MT"/>
              </a:rPr>
              <a:t> </a:t>
            </a:r>
            <a:r>
              <a:rPr kumimoji="0" sz="1800" b="0" i="0" u="none" strike="noStrike" kern="1200" cap="none" spc="-20" normalizeH="0" baseline="0" noProof="0" dirty="0">
                <a:ln>
                  <a:noFill/>
                </a:ln>
                <a:solidFill>
                  <a:srgbClr val="595959"/>
                </a:solidFill>
                <a:effectLst/>
                <a:uLnTx/>
                <a:uFillTx/>
                <a:latin typeface="Arial MT"/>
                <a:ea typeface="+mn-ea"/>
                <a:cs typeface="Arial MT"/>
              </a:rPr>
              <a:t>Tuple</a:t>
            </a:r>
            <a:endParaRPr kumimoji="0" sz="1800" b="0" i="0" u="none" strike="noStrike" kern="1200" cap="none" spc="0" normalizeH="0" baseline="0" noProof="0">
              <a:ln>
                <a:noFill/>
              </a:ln>
              <a:solidFill>
                <a:prstClr val="black"/>
              </a:solidFill>
              <a:effectLst/>
              <a:uLnTx/>
              <a:uFillTx/>
              <a:latin typeface="Arial MT"/>
              <a:ea typeface="+mn-ea"/>
              <a:cs typeface="Arial MT"/>
            </a:endParaRPr>
          </a:p>
          <a:p>
            <a:pPr marL="0" marR="0" lvl="0" indent="0" algn="l" defTabSz="914400" rtl="0" eaLnBrk="1" fontAlgn="auto" latinLnBrk="0" hangingPunct="1">
              <a:lnSpc>
                <a:spcPct val="100000"/>
              </a:lnSpc>
              <a:spcBef>
                <a:spcPts val="20"/>
              </a:spcBef>
              <a:spcAft>
                <a:spcPts val="0"/>
              </a:spcAft>
              <a:buClrTx/>
              <a:buSzTx/>
              <a:buFontTx/>
              <a:buNone/>
              <a:tabLst/>
              <a:defRPr/>
            </a:pPr>
            <a:endParaRPr kumimoji="0" sz="2500" b="0" i="0" u="none" strike="noStrike" kern="1200" cap="none" spc="0" normalizeH="0" baseline="0" noProof="0">
              <a:ln>
                <a:noFill/>
              </a:ln>
              <a:solidFill>
                <a:prstClr val="black"/>
              </a:solidFill>
              <a:effectLst/>
              <a:uLnTx/>
              <a:uFillTx/>
              <a:latin typeface="Arial MT"/>
              <a:ea typeface="+mn-ea"/>
              <a:cs typeface="Arial MT"/>
            </a:endParaRPr>
          </a:p>
          <a:p>
            <a:pPr marL="348615" marR="5080" lvl="0" indent="-336550" algn="l" defTabSz="914400" rtl="0" eaLnBrk="1" fontAlgn="auto" latinLnBrk="0" hangingPunct="1">
              <a:lnSpc>
                <a:spcPct val="116100"/>
              </a:lnSpc>
              <a:spcBef>
                <a:spcPts val="0"/>
              </a:spcBef>
              <a:spcAft>
                <a:spcPts val="0"/>
              </a:spcAft>
              <a:buClrTx/>
              <a:buSzTx/>
              <a:buFontTx/>
              <a:buChar char="●"/>
              <a:tabLst>
                <a:tab pos="347980" algn="l"/>
                <a:tab pos="349250" algn="l"/>
              </a:tabLst>
              <a:defRPr/>
            </a:pPr>
            <a:r>
              <a:rPr kumimoji="0" sz="1400" b="0" i="0" u="none" strike="noStrike" kern="1200" cap="none" spc="0" normalizeH="0" baseline="0" noProof="0" dirty="0">
                <a:ln>
                  <a:noFill/>
                </a:ln>
                <a:solidFill>
                  <a:prstClr val="black"/>
                </a:solidFill>
                <a:effectLst/>
                <a:uLnTx/>
                <a:uFillTx/>
                <a:latin typeface="Arial MT"/>
                <a:ea typeface="+mn-ea"/>
                <a:cs typeface="Arial MT"/>
              </a:rPr>
              <a:t>A</a:t>
            </a:r>
            <a:r>
              <a:rPr kumimoji="0" sz="1400" b="0" i="0" u="none" strike="noStrike" kern="1200" cap="none" spc="-9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tuple</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in</a:t>
            </a:r>
            <a:r>
              <a:rPr kumimoji="0" sz="1400" b="0" i="0" u="none" strike="noStrike" kern="1200" cap="none" spc="-1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Python</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is</a:t>
            </a:r>
            <a:r>
              <a:rPr kumimoji="0" sz="1400" b="0" i="0" u="none" strike="noStrike" kern="1200" cap="none" spc="-15"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similar</a:t>
            </a:r>
            <a:r>
              <a:rPr kumimoji="0" sz="1400" b="0" i="0" u="none" strike="noStrike" kern="1200" cap="none" spc="-1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to</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a</a:t>
            </a:r>
            <a:r>
              <a:rPr kumimoji="0" sz="1400" b="0" i="0" u="none" strike="noStrike" kern="1200" cap="none" spc="-1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list.</a:t>
            </a:r>
            <a:r>
              <a:rPr kumimoji="0" sz="1400" b="0" i="0" u="none" strike="noStrike" kern="1200" cap="none" spc="-3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The </a:t>
            </a:r>
            <a:r>
              <a:rPr kumimoji="0" sz="1400" b="0" i="0" u="none" strike="noStrike" kern="1200" cap="none" spc="-375" normalizeH="0" baseline="0" noProof="0" dirty="0">
                <a:ln>
                  <a:noFill/>
                </a:ln>
                <a:solidFill>
                  <a:prstClr val="black"/>
                </a:solidFill>
                <a:effectLst/>
                <a:uLnTx/>
                <a:uFillTx/>
                <a:latin typeface="Arial MT"/>
                <a:ea typeface="+mn-ea"/>
                <a:cs typeface="Arial MT"/>
              </a:rPr>
              <a:t> </a:t>
            </a:r>
            <a:r>
              <a:rPr kumimoji="0" sz="1400" b="0" i="0" u="none" strike="noStrike" kern="1200" cap="none" spc="-10" normalizeH="0" baseline="0" noProof="0" dirty="0">
                <a:ln>
                  <a:noFill/>
                </a:ln>
                <a:solidFill>
                  <a:prstClr val="black"/>
                </a:solidFill>
                <a:effectLst/>
                <a:uLnTx/>
                <a:uFillTx/>
                <a:latin typeface="Arial MT"/>
                <a:ea typeface="+mn-ea"/>
                <a:cs typeface="Arial MT"/>
              </a:rPr>
              <a:t>difference </a:t>
            </a:r>
            <a:r>
              <a:rPr kumimoji="0" sz="1400" b="0" i="0" u="none" strike="noStrike" kern="1200" cap="none" spc="-5" normalizeH="0" baseline="0" noProof="0" dirty="0">
                <a:ln>
                  <a:noFill/>
                </a:ln>
                <a:solidFill>
                  <a:prstClr val="black"/>
                </a:solidFill>
                <a:effectLst/>
                <a:uLnTx/>
                <a:uFillTx/>
                <a:latin typeface="Arial MT"/>
                <a:ea typeface="+mn-ea"/>
                <a:cs typeface="Arial MT"/>
              </a:rPr>
              <a:t>between the two is that we </a:t>
            </a:r>
            <a:r>
              <a:rPr kumimoji="0" sz="1400" b="0" i="0" u="none" strike="noStrike" kern="1200" cap="none" spc="0" normalizeH="0" baseline="0" noProof="0" dirty="0">
                <a:ln>
                  <a:noFill/>
                </a:ln>
                <a:solidFill>
                  <a:prstClr val="black"/>
                </a:solidFill>
                <a:effectLst/>
                <a:uLnTx/>
                <a:uFillTx/>
                <a:latin typeface="Arial MT"/>
                <a:ea typeface="+mn-ea"/>
                <a:cs typeface="Arial MT"/>
              </a:rPr>
              <a:t> cannot change </a:t>
            </a:r>
            <a:r>
              <a:rPr kumimoji="0" sz="1400" b="0" i="0" u="none" strike="noStrike" kern="1200" cap="none" spc="-5" normalizeH="0" baseline="0" noProof="0" dirty="0">
                <a:ln>
                  <a:noFill/>
                </a:ln>
                <a:solidFill>
                  <a:prstClr val="black"/>
                </a:solidFill>
                <a:effectLst/>
                <a:uLnTx/>
                <a:uFillTx/>
                <a:latin typeface="Arial MT"/>
                <a:ea typeface="+mn-ea"/>
                <a:cs typeface="Arial MT"/>
              </a:rPr>
              <a:t>the elements of </a:t>
            </a:r>
            <a:r>
              <a:rPr kumimoji="0" sz="1400" b="0" i="0" u="none" strike="noStrike" kern="1200" cap="none" spc="0" normalizeH="0" baseline="0" noProof="0" dirty="0">
                <a:ln>
                  <a:noFill/>
                </a:ln>
                <a:solidFill>
                  <a:prstClr val="black"/>
                </a:solidFill>
                <a:effectLst/>
                <a:uLnTx/>
                <a:uFillTx/>
                <a:latin typeface="Arial MT"/>
                <a:ea typeface="+mn-ea"/>
                <a:cs typeface="Arial MT"/>
              </a:rPr>
              <a:t>a </a:t>
            </a:r>
            <a:r>
              <a:rPr kumimoji="0" sz="1400" b="0" i="0" u="none" strike="noStrike" kern="1200" cap="none" spc="-5" normalizeH="0" baseline="0" noProof="0" dirty="0">
                <a:ln>
                  <a:noFill/>
                </a:ln>
                <a:solidFill>
                  <a:prstClr val="black"/>
                </a:solidFill>
                <a:effectLst/>
                <a:uLnTx/>
                <a:uFillTx/>
                <a:latin typeface="Arial MT"/>
                <a:ea typeface="+mn-ea"/>
                <a:cs typeface="Arial MT"/>
              </a:rPr>
              <a:t>tuple </a:t>
            </a:r>
            <a:r>
              <a:rPr kumimoji="0" sz="1400" b="0" i="0" u="none" strike="noStrike" kern="1200" cap="none" spc="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once it is assigned whereas, in </a:t>
            </a:r>
            <a:r>
              <a:rPr kumimoji="0" sz="1400" b="0" i="0" u="none" strike="noStrike" kern="1200" cap="none" spc="0" normalizeH="0" baseline="0" noProof="0" dirty="0">
                <a:ln>
                  <a:noFill/>
                </a:ln>
                <a:solidFill>
                  <a:prstClr val="black"/>
                </a:solidFill>
                <a:effectLst/>
                <a:uLnTx/>
                <a:uFillTx/>
                <a:latin typeface="Arial MT"/>
                <a:ea typeface="+mn-ea"/>
                <a:cs typeface="Arial MT"/>
              </a:rPr>
              <a:t>a </a:t>
            </a:r>
            <a:r>
              <a:rPr kumimoji="0" sz="1400" b="0" i="0" u="none" strike="noStrike" kern="1200" cap="none" spc="-5" normalizeH="0" baseline="0" noProof="0" dirty="0">
                <a:ln>
                  <a:noFill/>
                </a:ln>
                <a:solidFill>
                  <a:prstClr val="black"/>
                </a:solidFill>
                <a:effectLst/>
                <a:uLnTx/>
                <a:uFillTx/>
                <a:latin typeface="Arial MT"/>
                <a:ea typeface="+mn-ea"/>
                <a:cs typeface="Arial MT"/>
              </a:rPr>
              <a:t>list, </a:t>
            </a:r>
            <a:r>
              <a:rPr kumimoji="0" sz="1400" b="0" i="0" u="none" strike="noStrike" kern="1200" cap="none" spc="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elements</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can</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be</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changed.</a:t>
            </a:r>
            <a:endParaRPr kumimoji="0" sz="1400" b="0" i="0" u="none" strike="noStrike" kern="1200" cap="none" spc="0" normalizeH="0" baseline="0" noProof="0">
              <a:ln>
                <a:noFill/>
              </a:ln>
              <a:solidFill>
                <a:prstClr val="black"/>
              </a:solidFill>
              <a:effectLst/>
              <a:uLnTx/>
              <a:uFillTx/>
              <a:latin typeface="Arial MT"/>
              <a:ea typeface="+mn-ea"/>
              <a:cs typeface="Arial MT"/>
            </a:endParaRPr>
          </a:p>
          <a:p>
            <a:pPr marL="348615" marR="15875" lvl="0" indent="-336550" algn="l" defTabSz="914400" rtl="0" eaLnBrk="1" fontAlgn="auto" latinLnBrk="0" hangingPunct="1">
              <a:lnSpc>
                <a:spcPct val="116100"/>
              </a:lnSpc>
              <a:spcBef>
                <a:spcPts val="0"/>
              </a:spcBef>
              <a:spcAft>
                <a:spcPts val="0"/>
              </a:spcAft>
              <a:buClrTx/>
              <a:buSzTx/>
              <a:buFontTx/>
              <a:buChar char="●"/>
              <a:tabLst>
                <a:tab pos="347980" algn="l"/>
                <a:tab pos="349250" algn="l"/>
              </a:tabLst>
              <a:defRPr/>
            </a:pPr>
            <a:r>
              <a:rPr kumimoji="0" sz="1400" b="0" i="0" u="none" strike="noStrike" kern="1200" cap="none" spc="0" normalizeH="0" baseline="0" noProof="0" dirty="0">
                <a:ln>
                  <a:noFill/>
                </a:ln>
                <a:solidFill>
                  <a:prstClr val="black"/>
                </a:solidFill>
                <a:effectLst/>
                <a:uLnTx/>
                <a:uFillTx/>
                <a:latin typeface="Arial MT"/>
                <a:ea typeface="+mn-ea"/>
                <a:cs typeface="Arial MT"/>
              </a:rPr>
              <a:t>A </a:t>
            </a:r>
            <a:r>
              <a:rPr kumimoji="0" sz="1400" b="0" i="0" u="none" strike="noStrike" kern="1200" cap="none" spc="-5" normalizeH="0" baseline="0" noProof="0" dirty="0">
                <a:ln>
                  <a:noFill/>
                </a:ln>
                <a:solidFill>
                  <a:prstClr val="black"/>
                </a:solidFill>
                <a:effectLst/>
                <a:uLnTx/>
                <a:uFillTx/>
                <a:latin typeface="Arial MT"/>
                <a:ea typeface="+mn-ea"/>
                <a:cs typeface="Arial MT"/>
              </a:rPr>
              <a:t>tuple is </a:t>
            </a:r>
            <a:r>
              <a:rPr kumimoji="0" sz="1400" b="0" i="0" u="none" strike="noStrike" kern="1200" cap="none" spc="0" normalizeH="0" baseline="0" noProof="0" dirty="0">
                <a:ln>
                  <a:noFill/>
                </a:ln>
                <a:solidFill>
                  <a:prstClr val="black"/>
                </a:solidFill>
                <a:effectLst/>
                <a:uLnTx/>
                <a:uFillTx/>
                <a:latin typeface="Arial MT"/>
                <a:ea typeface="+mn-ea"/>
                <a:cs typeface="Arial MT"/>
              </a:rPr>
              <a:t>created </a:t>
            </a:r>
            <a:r>
              <a:rPr kumimoji="0" sz="1400" b="0" i="0" u="none" strike="noStrike" kern="1200" cap="none" spc="-5" normalizeH="0" baseline="0" noProof="0" dirty="0">
                <a:ln>
                  <a:noFill/>
                </a:ln>
                <a:solidFill>
                  <a:prstClr val="black"/>
                </a:solidFill>
                <a:effectLst/>
                <a:uLnTx/>
                <a:uFillTx/>
                <a:latin typeface="Arial MT"/>
                <a:ea typeface="+mn-ea"/>
                <a:cs typeface="Arial MT"/>
              </a:rPr>
              <a:t>by placing all the </a:t>
            </a:r>
            <a:r>
              <a:rPr kumimoji="0" sz="1400" b="0" i="0" u="none" strike="noStrike" kern="1200" cap="none" spc="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items </a:t>
            </a:r>
            <a:r>
              <a:rPr kumimoji="0" sz="1400" b="0" i="0" u="none" strike="noStrike" kern="1200" cap="none" spc="0" normalizeH="0" baseline="0" noProof="0" dirty="0">
                <a:ln>
                  <a:noFill/>
                </a:ln>
                <a:solidFill>
                  <a:prstClr val="black"/>
                </a:solidFill>
                <a:effectLst/>
                <a:uLnTx/>
                <a:uFillTx/>
                <a:latin typeface="Arial MT"/>
                <a:ea typeface="+mn-ea"/>
                <a:cs typeface="Arial MT"/>
              </a:rPr>
              <a:t>(elements) </a:t>
            </a:r>
            <a:r>
              <a:rPr kumimoji="0" sz="1400" b="0" i="0" u="none" strike="noStrike" kern="1200" cap="none" spc="-5" normalizeH="0" baseline="0" noProof="0" dirty="0">
                <a:ln>
                  <a:noFill/>
                </a:ln>
                <a:solidFill>
                  <a:prstClr val="black"/>
                </a:solidFill>
                <a:effectLst/>
                <a:uLnTx/>
                <a:uFillTx/>
                <a:latin typeface="Arial MT"/>
                <a:ea typeface="+mn-ea"/>
                <a:cs typeface="Arial MT"/>
              </a:rPr>
              <a:t>inside parentheses </a:t>
            </a:r>
            <a:r>
              <a:rPr kumimoji="0" sz="1400" b="0" i="0" u="none" strike="noStrike" kern="1200" cap="none" spc="0" normalizeH="0" baseline="0" noProof="0" dirty="0">
                <a:ln>
                  <a:noFill/>
                </a:ln>
                <a:solidFill>
                  <a:prstClr val="black"/>
                </a:solidFill>
                <a:effectLst/>
                <a:uLnTx/>
                <a:uFillTx/>
                <a:latin typeface="Arial MT"/>
                <a:ea typeface="+mn-ea"/>
                <a:cs typeface="Arial MT"/>
              </a:rPr>
              <a:t>(), </a:t>
            </a:r>
            <a:r>
              <a:rPr kumimoji="0" sz="1400" b="0" i="0" u="none" strike="noStrike" kern="1200" cap="none" spc="-375"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separated</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by</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commas.</a:t>
            </a:r>
            <a:endParaRPr kumimoji="0" sz="1400" b="0" i="0" u="none" strike="noStrike" kern="1200" cap="none" spc="0" normalizeH="0" baseline="0" noProof="0">
              <a:ln>
                <a:noFill/>
              </a:ln>
              <a:solidFill>
                <a:prstClr val="black"/>
              </a:solidFill>
              <a:effectLst/>
              <a:uLnTx/>
              <a:uFillTx/>
              <a:latin typeface="Arial MT"/>
              <a:ea typeface="+mn-ea"/>
              <a:cs typeface="Arial MT"/>
            </a:endParaRPr>
          </a:p>
          <a:p>
            <a:pPr marL="348615" marR="116205" lvl="0" indent="-336550" algn="l" defTabSz="914400" rtl="0" eaLnBrk="1" fontAlgn="auto" latinLnBrk="0" hangingPunct="1">
              <a:lnSpc>
                <a:spcPct val="116100"/>
              </a:lnSpc>
              <a:spcBef>
                <a:spcPts val="0"/>
              </a:spcBef>
              <a:spcAft>
                <a:spcPts val="0"/>
              </a:spcAft>
              <a:buClrTx/>
              <a:buSzTx/>
              <a:buFontTx/>
              <a:buChar char="●"/>
              <a:tabLst>
                <a:tab pos="347980" algn="l"/>
                <a:tab pos="349250" algn="l"/>
              </a:tabLst>
              <a:defRPr/>
            </a:pPr>
            <a:r>
              <a:rPr kumimoji="0" sz="1400" b="0" i="0" u="none" strike="noStrike" kern="1200" cap="none" spc="0" normalizeH="0" baseline="0" noProof="0" dirty="0">
                <a:ln>
                  <a:noFill/>
                </a:ln>
                <a:solidFill>
                  <a:prstClr val="black"/>
                </a:solidFill>
                <a:effectLst/>
                <a:uLnTx/>
                <a:uFillTx/>
                <a:latin typeface="Arial MT"/>
                <a:ea typeface="+mn-ea"/>
                <a:cs typeface="Arial MT"/>
              </a:rPr>
              <a:t>A</a:t>
            </a:r>
            <a:r>
              <a:rPr kumimoji="0" sz="1400" b="0" i="0" u="none" strike="noStrike" kern="1200" cap="none" spc="-9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tuple</a:t>
            </a:r>
            <a:r>
              <a:rPr kumimoji="0" sz="1400" b="0" i="0" u="none" strike="noStrike" kern="1200" cap="none" spc="-15"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can</a:t>
            </a:r>
            <a:r>
              <a:rPr kumimoji="0" sz="1400" b="0" i="0" u="none" strike="noStrike" kern="1200" cap="none" spc="-1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have</a:t>
            </a:r>
            <a:r>
              <a:rPr kumimoji="0" sz="1400" b="0" i="0" u="none" strike="noStrike" kern="1200" cap="none" spc="-2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any</a:t>
            </a:r>
            <a:r>
              <a:rPr kumimoji="0" sz="1400" b="0" i="0" u="none" strike="noStrike" kern="1200" cap="none" spc="-1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number</a:t>
            </a:r>
            <a:r>
              <a:rPr kumimoji="0" sz="1400" b="0" i="0" u="none" strike="noStrike" kern="1200" cap="none" spc="-1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of</a:t>
            </a:r>
            <a:r>
              <a:rPr kumimoji="0" sz="1400" b="0" i="0" u="none" strike="noStrike" kern="1200" cap="none" spc="-1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items </a:t>
            </a:r>
            <a:r>
              <a:rPr kumimoji="0" sz="1400" b="0" i="0" u="none" strike="noStrike" kern="1200" cap="none" spc="-37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and they </a:t>
            </a:r>
            <a:r>
              <a:rPr kumimoji="0" sz="1400" b="0" i="0" u="none" strike="noStrike" kern="1200" cap="none" spc="0" normalizeH="0" baseline="0" noProof="0" dirty="0">
                <a:ln>
                  <a:noFill/>
                </a:ln>
                <a:solidFill>
                  <a:prstClr val="black"/>
                </a:solidFill>
                <a:effectLst/>
                <a:uLnTx/>
                <a:uFillTx/>
                <a:latin typeface="Arial MT"/>
                <a:ea typeface="+mn-ea"/>
                <a:cs typeface="Arial MT"/>
              </a:rPr>
              <a:t>may </a:t>
            </a:r>
            <a:r>
              <a:rPr kumimoji="0" sz="1400" b="0" i="0" u="none" strike="noStrike" kern="1200" cap="none" spc="-5" normalizeH="0" baseline="0" noProof="0" dirty="0">
                <a:ln>
                  <a:noFill/>
                </a:ln>
                <a:solidFill>
                  <a:prstClr val="black"/>
                </a:solidFill>
                <a:effectLst/>
                <a:uLnTx/>
                <a:uFillTx/>
                <a:latin typeface="Arial MT"/>
                <a:ea typeface="+mn-ea"/>
                <a:cs typeface="Arial MT"/>
              </a:rPr>
              <a:t>be of </a:t>
            </a:r>
            <a:r>
              <a:rPr kumimoji="0" sz="1400" b="0" i="0" u="none" strike="noStrike" kern="1200" cap="none" spc="-10" normalizeH="0" baseline="0" noProof="0" dirty="0">
                <a:ln>
                  <a:noFill/>
                </a:ln>
                <a:solidFill>
                  <a:prstClr val="black"/>
                </a:solidFill>
                <a:effectLst/>
                <a:uLnTx/>
                <a:uFillTx/>
                <a:latin typeface="Arial MT"/>
                <a:ea typeface="+mn-ea"/>
                <a:cs typeface="Arial MT"/>
              </a:rPr>
              <a:t>different </a:t>
            </a:r>
            <a:r>
              <a:rPr kumimoji="0" sz="1400" b="0" i="0" u="none" strike="noStrike" kern="1200" cap="none" spc="-5" normalizeH="0" baseline="0" noProof="0" dirty="0">
                <a:ln>
                  <a:noFill/>
                </a:ln>
                <a:solidFill>
                  <a:prstClr val="black"/>
                </a:solidFill>
                <a:effectLst/>
                <a:uLnTx/>
                <a:uFillTx/>
                <a:latin typeface="Arial MT"/>
                <a:ea typeface="+mn-ea"/>
                <a:cs typeface="Arial MT"/>
              </a:rPr>
              <a:t>types </a:t>
            </a:r>
            <a:r>
              <a:rPr kumimoji="0" sz="1400" b="0" i="0" u="none" strike="noStrike" kern="1200" cap="none" spc="0" normalizeH="0" baseline="0" noProof="0" dirty="0">
                <a:ln>
                  <a:noFill/>
                </a:ln>
                <a:solidFill>
                  <a:prstClr val="black"/>
                </a:solidFill>
                <a:effectLst/>
                <a:uLnTx/>
                <a:uFillTx/>
                <a:latin typeface="Arial MT"/>
                <a:ea typeface="+mn-ea"/>
                <a:cs typeface="Arial MT"/>
              </a:rPr>
              <a:t> </a:t>
            </a:r>
            <a:r>
              <a:rPr kumimoji="0" sz="1400" b="0" i="0" u="none" strike="noStrike" kern="1200" cap="none" spc="-10" normalizeH="0" baseline="0" noProof="0" dirty="0">
                <a:ln>
                  <a:noFill/>
                </a:ln>
                <a:solidFill>
                  <a:prstClr val="black"/>
                </a:solidFill>
                <a:effectLst/>
                <a:uLnTx/>
                <a:uFillTx/>
                <a:latin typeface="Arial MT"/>
                <a:ea typeface="+mn-ea"/>
                <a:cs typeface="Arial MT"/>
              </a:rPr>
              <a:t>(integer, </a:t>
            </a:r>
            <a:r>
              <a:rPr kumimoji="0" sz="1400" b="0" i="0" u="none" strike="noStrike" kern="1200" cap="none" spc="-5" normalizeH="0" baseline="0" noProof="0" dirty="0">
                <a:ln>
                  <a:noFill/>
                </a:ln>
                <a:solidFill>
                  <a:prstClr val="black"/>
                </a:solidFill>
                <a:effectLst/>
                <a:uLnTx/>
                <a:uFillTx/>
                <a:latin typeface="Arial MT"/>
                <a:ea typeface="+mn-ea"/>
                <a:cs typeface="Arial MT"/>
              </a:rPr>
              <a:t>float,</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list,</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string,</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etc.).</a:t>
            </a:r>
            <a:endParaRPr kumimoji="0" sz="1400" b="0" i="0" u="none" strike="noStrike" kern="1200" cap="none" spc="0" normalizeH="0" baseline="0" noProof="0">
              <a:ln>
                <a:noFill/>
              </a:ln>
              <a:solidFill>
                <a:prstClr val="black"/>
              </a:solidFill>
              <a:effectLst/>
              <a:uLnTx/>
              <a:uFillTx/>
              <a:latin typeface="Arial MT"/>
              <a:ea typeface="+mn-ea"/>
              <a:cs typeface="Arial MT"/>
            </a:endParaRPr>
          </a:p>
        </p:txBody>
      </p:sp>
      <p:pic>
        <p:nvPicPr>
          <p:cNvPr id="4" name="object 4"/>
          <p:cNvPicPr/>
          <p:nvPr/>
        </p:nvPicPr>
        <p:blipFill>
          <a:blip r:embed="rId2" cstate="print"/>
          <a:stretch>
            <a:fillRect/>
          </a:stretch>
        </p:blipFill>
        <p:spPr>
          <a:xfrm>
            <a:off x="5100966" y="1224127"/>
            <a:ext cx="3419474" cy="2800349"/>
          </a:xfrm>
          <a:prstGeom prst="rect">
            <a:avLst/>
          </a:prstGeom>
        </p:spPr>
      </p:pic>
      <p:sp>
        <p:nvSpPr>
          <p:cNvPr id="5" name="object 5"/>
          <p:cNvSpPr txBox="1">
            <a:spLocks noGrp="1"/>
          </p:cNvSpPr>
          <p:nvPr>
            <p:ph type="ftr" sz="quarter" idx="5"/>
          </p:nvPr>
        </p:nvSpPr>
        <p:spPr>
          <a:prstGeom prst="rect">
            <a:avLst/>
          </a:prstGeom>
        </p:spPr>
        <p:txBody>
          <a:bodyPr vert="horz" wrap="square" lIns="0" tIns="3175" rIns="0" bIns="0" rtlCol="0">
            <a:spAutoFit/>
          </a:bodyPr>
          <a:lstStyle/>
          <a:p>
            <a:pPr marL="12700" marR="0" lvl="0" indent="0" algn="l" defTabSz="914400" rtl="0" eaLnBrk="1" fontAlgn="auto" latinLnBrk="0" hangingPunct="1">
              <a:lnSpc>
                <a:spcPct val="100000"/>
              </a:lnSpc>
              <a:spcBef>
                <a:spcPts val="25"/>
              </a:spcBef>
              <a:spcAft>
                <a:spcPts val="0"/>
              </a:spcAft>
              <a:buClrTx/>
              <a:buSzTx/>
              <a:buFontTx/>
              <a:buNone/>
              <a:tabLst/>
              <a:defRPr/>
            </a:pPr>
            <a:r>
              <a:rPr kumimoji="0" sz="800" b="0" i="0" u="none" strike="noStrike" kern="1200" cap="none" spc="0" normalizeH="0" baseline="0" noProof="0" dirty="0">
                <a:ln>
                  <a:noFill/>
                </a:ln>
                <a:solidFill>
                  <a:prstClr val="black"/>
                </a:solidFill>
                <a:effectLst/>
                <a:uLnTx/>
                <a:uFillTx/>
                <a:latin typeface="Arial MT"/>
                <a:ea typeface="+mn-ea"/>
              </a:rPr>
              <a:t>©</a:t>
            </a:r>
            <a:r>
              <a:rPr kumimoji="0" sz="800" b="0" i="0" u="none" strike="noStrike" kern="1200" cap="none" spc="-5" normalizeH="0" baseline="0" noProof="0" dirty="0">
                <a:ln>
                  <a:noFill/>
                </a:ln>
                <a:solidFill>
                  <a:prstClr val="black"/>
                </a:solidFill>
                <a:effectLst/>
                <a:uLnTx/>
                <a:uFillTx/>
                <a:latin typeface="Arial MT"/>
                <a:ea typeface="+mn-ea"/>
              </a:rPr>
              <a:t> Edune</a:t>
            </a:r>
            <a:r>
              <a:rPr kumimoji="0" sz="800" b="0" i="0" u="none" strike="noStrike" kern="1200" cap="none" spc="0" normalizeH="0" baseline="0" noProof="0" dirty="0">
                <a:ln>
                  <a:noFill/>
                </a:ln>
                <a:solidFill>
                  <a:prstClr val="black"/>
                </a:solidFill>
                <a:effectLst/>
                <a:uLnTx/>
                <a:uFillTx/>
                <a:latin typeface="Arial MT"/>
                <a:ea typeface="+mn-ea"/>
              </a:rPr>
              <a:t>t</a:t>
            </a:r>
            <a:r>
              <a:rPr kumimoji="0" sz="800" b="0" i="0" u="none" strike="noStrike" kern="1200" cap="none" spc="-5" normalizeH="0" baseline="0" noProof="0" dirty="0">
                <a:ln>
                  <a:noFill/>
                </a:ln>
                <a:solidFill>
                  <a:prstClr val="black"/>
                </a:solidFill>
                <a:effectLst/>
                <a:uLnTx/>
                <a:uFillTx/>
                <a:latin typeface="Arial MT"/>
                <a:ea typeface="+mn-ea"/>
              </a:rPr>
              <a:t> Foundation</a:t>
            </a:r>
            <a:r>
              <a:rPr kumimoji="0" sz="800" b="0" i="0" u="none" strike="noStrike" kern="1200" cap="none" spc="0" normalizeH="0" baseline="0" noProof="0" dirty="0">
                <a:ln>
                  <a:noFill/>
                </a:ln>
                <a:solidFill>
                  <a:prstClr val="black"/>
                </a:solidFill>
                <a:effectLst/>
                <a:uLnTx/>
                <a:uFillTx/>
                <a:latin typeface="Arial MT"/>
                <a:ea typeface="+mn-ea"/>
              </a:rPr>
              <a:t>.</a:t>
            </a:r>
            <a:r>
              <a:rPr kumimoji="0" sz="800" b="0" i="0" u="none" strike="noStrike" kern="1200" cap="none" spc="-50" normalizeH="0" baseline="0" noProof="0" dirty="0">
                <a:ln>
                  <a:noFill/>
                </a:ln>
                <a:solidFill>
                  <a:prstClr val="black"/>
                </a:solidFill>
                <a:effectLst/>
                <a:uLnTx/>
                <a:uFillTx/>
                <a:latin typeface="Arial MT"/>
                <a:ea typeface="+mn-ea"/>
              </a:rPr>
              <a:t> </a:t>
            </a:r>
            <a:r>
              <a:rPr kumimoji="0" sz="800" b="0" i="0" u="none" strike="noStrike" kern="1200" cap="none" spc="-5" normalizeH="0" baseline="0" noProof="0" dirty="0">
                <a:ln>
                  <a:noFill/>
                </a:ln>
                <a:solidFill>
                  <a:prstClr val="black"/>
                </a:solidFill>
                <a:effectLst/>
                <a:uLnTx/>
                <a:uFillTx/>
                <a:latin typeface="Arial MT"/>
                <a:ea typeface="+mn-ea"/>
              </a:rPr>
              <a:t>Al</a:t>
            </a:r>
            <a:r>
              <a:rPr kumimoji="0" sz="800" b="0" i="0" u="none" strike="noStrike" kern="1200" cap="none" spc="0" normalizeH="0" baseline="0" noProof="0" dirty="0">
                <a:ln>
                  <a:noFill/>
                </a:ln>
                <a:solidFill>
                  <a:prstClr val="black"/>
                </a:solidFill>
                <a:effectLst/>
                <a:uLnTx/>
                <a:uFillTx/>
                <a:latin typeface="Arial MT"/>
                <a:ea typeface="+mn-ea"/>
              </a:rPr>
              <a:t>l</a:t>
            </a:r>
            <a:r>
              <a:rPr kumimoji="0" sz="800" b="0" i="0" u="none" strike="noStrike" kern="1200" cap="none" spc="-5" normalizeH="0" baseline="0" noProof="0" dirty="0">
                <a:ln>
                  <a:noFill/>
                </a:ln>
                <a:solidFill>
                  <a:prstClr val="black"/>
                </a:solidFill>
                <a:effectLst/>
                <a:uLnTx/>
                <a:uFillTx/>
                <a:latin typeface="Arial MT"/>
                <a:ea typeface="+mn-ea"/>
              </a:rPr>
              <a:t> </a:t>
            </a:r>
            <a:r>
              <a:rPr kumimoji="0" sz="800" b="0" i="0" u="none" strike="noStrike" kern="1200" cap="none" spc="0" normalizeH="0" baseline="0" noProof="0" dirty="0">
                <a:ln>
                  <a:noFill/>
                </a:ln>
                <a:solidFill>
                  <a:prstClr val="black"/>
                </a:solidFill>
                <a:effectLst/>
                <a:uLnTx/>
                <a:uFillTx/>
                <a:latin typeface="Arial MT"/>
                <a:ea typeface="+mn-ea"/>
              </a:rPr>
              <a:t>rights</a:t>
            </a:r>
            <a:r>
              <a:rPr kumimoji="0" sz="800" b="0" i="0" u="none" strike="noStrike" kern="1200" cap="none" spc="-5" normalizeH="0" baseline="0" noProof="0" dirty="0">
                <a:ln>
                  <a:noFill/>
                </a:ln>
                <a:solidFill>
                  <a:prstClr val="black"/>
                </a:solidFill>
                <a:effectLst/>
                <a:uLnTx/>
                <a:uFillTx/>
                <a:latin typeface="Arial MT"/>
                <a:ea typeface="+mn-ea"/>
              </a:rPr>
              <a:t> </a:t>
            </a:r>
            <a:r>
              <a:rPr kumimoji="0" sz="800" b="0" i="0" u="none" strike="noStrike" kern="1200" cap="none" spc="0" normalizeH="0" baseline="0" noProof="0" dirty="0">
                <a:ln>
                  <a:noFill/>
                </a:ln>
                <a:solidFill>
                  <a:prstClr val="black"/>
                </a:solidFill>
                <a:effectLst/>
                <a:uLnTx/>
                <a:uFillTx/>
                <a:latin typeface="Arial MT"/>
                <a:ea typeface="+mn-ea"/>
              </a:rPr>
              <a:t>reserved.</a:t>
            </a: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888407" y="828333"/>
            <a:ext cx="776605" cy="391160"/>
          </a:xfrm>
          <a:prstGeom prst="rect">
            <a:avLst/>
          </a:prstGeom>
        </p:spPr>
        <p:txBody>
          <a:bodyPr vert="horz" wrap="square" lIns="0" tIns="12700" rIns="0" bIns="0" rtlCol="0">
            <a:spAutoFit/>
          </a:bodyPr>
          <a:lstStyle/>
          <a:p>
            <a:pPr marL="12700">
              <a:lnSpc>
                <a:spcPct val="100000"/>
              </a:lnSpc>
              <a:spcBef>
                <a:spcPts val="100"/>
              </a:spcBef>
            </a:pPr>
            <a:r>
              <a:rPr spc="-95" dirty="0"/>
              <a:t>T</a:t>
            </a:r>
            <a:r>
              <a:rPr spc="-5" dirty="0"/>
              <a:t>uple</a:t>
            </a:r>
          </a:p>
        </p:txBody>
      </p:sp>
      <p:sp>
        <p:nvSpPr>
          <p:cNvPr id="3" name="object 3"/>
          <p:cNvSpPr txBox="1"/>
          <p:nvPr/>
        </p:nvSpPr>
        <p:spPr>
          <a:xfrm>
            <a:off x="656568" y="1728118"/>
            <a:ext cx="3530600" cy="3268345"/>
          </a:xfrm>
          <a:prstGeom prst="rect">
            <a:avLst/>
          </a:prstGeom>
        </p:spPr>
        <p:txBody>
          <a:bodyPr vert="horz" wrap="square" lIns="0" tIns="12700" rIns="0" bIns="0" rtlCol="0">
            <a:spAutoFit/>
          </a:bodyPr>
          <a:lstStyle/>
          <a:p>
            <a:pPr marL="488950" marR="0" lvl="0" indent="0" algn="l" defTabSz="914400" rtl="0" eaLnBrk="1" fontAlgn="auto" latinLnBrk="0" hangingPunct="1">
              <a:lnSpc>
                <a:spcPct val="100000"/>
              </a:lnSpc>
              <a:spcBef>
                <a:spcPts val="100"/>
              </a:spcBef>
              <a:spcAft>
                <a:spcPts val="0"/>
              </a:spcAft>
              <a:buClrTx/>
              <a:buSzTx/>
              <a:buFontTx/>
              <a:buNone/>
              <a:tabLst/>
              <a:defRPr/>
            </a:pPr>
            <a:r>
              <a:rPr kumimoji="0" sz="1800" b="0" i="0" u="none" strike="noStrike" kern="1200" cap="none" spc="-5" normalizeH="0" baseline="0" noProof="0" dirty="0">
                <a:ln>
                  <a:noFill/>
                </a:ln>
                <a:solidFill>
                  <a:srgbClr val="595959"/>
                </a:solidFill>
                <a:effectLst/>
                <a:uLnTx/>
                <a:uFillTx/>
                <a:latin typeface="Arial MT"/>
                <a:ea typeface="+mn-ea"/>
                <a:cs typeface="Arial MT"/>
              </a:rPr>
              <a:t>Access</a:t>
            </a:r>
            <a:r>
              <a:rPr kumimoji="0" sz="1800" b="0" i="0" u="none" strike="noStrike" kern="1200" cap="none" spc="-65" normalizeH="0" baseline="0" noProof="0" dirty="0">
                <a:ln>
                  <a:noFill/>
                </a:ln>
                <a:solidFill>
                  <a:srgbClr val="595959"/>
                </a:solidFill>
                <a:effectLst/>
                <a:uLnTx/>
                <a:uFillTx/>
                <a:latin typeface="Arial MT"/>
                <a:ea typeface="+mn-ea"/>
                <a:cs typeface="Arial MT"/>
              </a:rPr>
              <a:t> </a:t>
            </a:r>
            <a:r>
              <a:rPr kumimoji="0" sz="1800" b="0" i="0" u="none" strike="noStrike" kern="1200" cap="none" spc="-20" normalizeH="0" baseline="0" noProof="0" dirty="0">
                <a:ln>
                  <a:noFill/>
                </a:ln>
                <a:solidFill>
                  <a:srgbClr val="595959"/>
                </a:solidFill>
                <a:effectLst/>
                <a:uLnTx/>
                <a:uFillTx/>
                <a:latin typeface="Arial MT"/>
                <a:ea typeface="+mn-ea"/>
                <a:cs typeface="Arial MT"/>
              </a:rPr>
              <a:t>Tuple</a:t>
            </a:r>
            <a:r>
              <a:rPr kumimoji="0" sz="1800" b="0" i="0" u="none" strike="noStrike" kern="1200" cap="none" spc="-30" normalizeH="0" baseline="0" noProof="0" dirty="0">
                <a:ln>
                  <a:noFill/>
                </a:ln>
                <a:solidFill>
                  <a:srgbClr val="595959"/>
                </a:solidFill>
                <a:effectLst/>
                <a:uLnTx/>
                <a:uFillTx/>
                <a:latin typeface="Arial MT"/>
                <a:ea typeface="+mn-ea"/>
                <a:cs typeface="Arial MT"/>
              </a:rPr>
              <a:t> </a:t>
            </a:r>
            <a:r>
              <a:rPr kumimoji="0" sz="1800" b="0" i="0" u="none" strike="noStrike" kern="1200" cap="none" spc="-5" normalizeH="0" baseline="0" noProof="0" dirty="0">
                <a:ln>
                  <a:noFill/>
                </a:ln>
                <a:solidFill>
                  <a:srgbClr val="595959"/>
                </a:solidFill>
                <a:effectLst/>
                <a:uLnTx/>
                <a:uFillTx/>
                <a:latin typeface="Arial MT"/>
                <a:ea typeface="+mn-ea"/>
                <a:cs typeface="Arial MT"/>
              </a:rPr>
              <a:t>Elements</a:t>
            </a:r>
            <a:endParaRPr kumimoji="0" sz="1800" b="0" i="0" u="none" strike="noStrike" kern="1200" cap="none" spc="0" normalizeH="0" baseline="0" noProof="0">
              <a:ln>
                <a:noFill/>
              </a:ln>
              <a:solidFill>
                <a:prstClr val="black"/>
              </a:solidFill>
              <a:effectLst/>
              <a:uLnTx/>
              <a:uFillTx/>
              <a:latin typeface="Arial MT"/>
              <a:ea typeface="+mn-ea"/>
              <a:cs typeface="Arial M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Arial MT"/>
              <a:ea typeface="+mn-ea"/>
              <a:cs typeface="Arial MT"/>
            </a:endParaRPr>
          </a:p>
          <a:p>
            <a:pPr marL="348615" marR="164465" lvl="0" indent="-336550" algn="l" defTabSz="914400" rtl="0" eaLnBrk="1" fontAlgn="auto" latinLnBrk="0" hangingPunct="1">
              <a:lnSpc>
                <a:spcPct val="116100"/>
              </a:lnSpc>
              <a:spcBef>
                <a:spcPts val="1570"/>
              </a:spcBef>
              <a:spcAft>
                <a:spcPts val="0"/>
              </a:spcAft>
              <a:buClrTx/>
              <a:buSzTx/>
              <a:buFontTx/>
              <a:buChar char="●"/>
              <a:tabLst>
                <a:tab pos="347980" algn="l"/>
                <a:tab pos="349250" algn="l"/>
              </a:tabLst>
              <a:defRPr/>
            </a:pPr>
            <a:r>
              <a:rPr kumimoji="0" sz="1400" b="0" i="0" u="none" strike="noStrike" kern="1200" cap="none" spc="-5" normalizeH="0" baseline="0" noProof="0" dirty="0">
                <a:ln>
                  <a:noFill/>
                </a:ln>
                <a:solidFill>
                  <a:prstClr val="black"/>
                </a:solidFill>
                <a:effectLst/>
                <a:uLnTx/>
                <a:uFillTx/>
                <a:latin typeface="Arial MT"/>
                <a:ea typeface="+mn-ea"/>
                <a:cs typeface="Arial MT"/>
              </a:rPr>
              <a:t>Indexing </a:t>
            </a:r>
            <a:r>
              <a:rPr kumimoji="0" sz="1400" b="0" i="0" u="none" strike="noStrike" kern="1200" cap="none" spc="0" normalizeH="0" baseline="0" noProof="0" dirty="0">
                <a:ln>
                  <a:noFill/>
                </a:ln>
                <a:solidFill>
                  <a:prstClr val="black"/>
                </a:solidFill>
                <a:effectLst/>
                <a:uLnTx/>
                <a:uFillTx/>
                <a:latin typeface="Arial MT"/>
                <a:ea typeface="+mn-ea"/>
                <a:cs typeface="Arial MT"/>
              </a:rPr>
              <a:t>- </a:t>
            </a:r>
            <a:r>
              <a:rPr kumimoji="0" sz="1400" b="0" i="0" u="none" strike="noStrike" kern="1200" cap="none" spc="-15" normalizeH="0" baseline="0" noProof="0" dirty="0">
                <a:ln>
                  <a:noFill/>
                </a:ln>
                <a:solidFill>
                  <a:prstClr val="black"/>
                </a:solidFill>
                <a:effectLst/>
                <a:uLnTx/>
                <a:uFillTx/>
                <a:latin typeface="Arial MT"/>
                <a:ea typeface="+mn-ea"/>
                <a:cs typeface="Arial MT"/>
              </a:rPr>
              <a:t>We </a:t>
            </a:r>
            <a:r>
              <a:rPr kumimoji="0" sz="1400" b="0" i="0" u="none" strike="noStrike" kern="1200" cap="none" spc="0" normalizeH="0" baseline="0" noProof="0" dirty="0">
                <a:ln>
                  <a:noFill/>
                </a:ln>
                <a:solidFill>
                  <a:prstClr val="black"/>
                </a:solidFill>
                <a:effectLst/>
                <a:uLnTx/>
                <a:uFillTx/>
                <a:latin typeface="Arial MT"/>
                <a:ea typeface="+mn-ea"/>
                <a:cs typeface="Arial MT"/>
              </a:rPr>
              <a:t>can </a:t>
            </a:r>
            <a:r>
              <a:rPr kumimoji="0" sz="1400" b="0" i="0" u="none" strike="noStrike" kern="1200" cap="none" spc="-5" normalizeH="0" baseline="0" noProof="0" dirty="0">
                <a:ln>
                  <a:noFill/>
                </a:ln>
                <a:solidFill>
                  <a:prstClr val="black"/>
                </a:solidFill>
                <a:effectLst/>
                <a:uLnTx/>
                <a:uFillTx/>
                <a:latin typeface="Arial MT"/>
                <a:ea typeface="+mn-ea"/>
                <a:cs typeface="Arial MT"/>
              </a:rPr>
              <a:t>use the index </a:t>
            </a:r>
            <a:r>
              <a:rPr kumimoji="0" sz="1400" b="0" i="0" u="none" strike="noStrike" kern="1200" cap="none" spc="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operator [] to access an item in </a:t>
            </a:r>
            <a:r>
              <a:rPr kumimoji="0" sz="1400" b="0" i="0" u="none" strike="noStrike" kern="1200" cap="none" spc="0" normalizeH="0" baseline="0" noProof="0" dirty="0">
                <a:ln>
                  <a:noFill/>
                </a:ln>
                <a:solidFill>
                  <a:prstClr val="black"/>
                </a:solidFill>
                <a:effectLst/>
                <a:uLnTx/>
                <a:uFillTx/>
                <a:latin typeface="Arial MT"/>
                <a:ea typeface="+mn-ea"/>
                <a:cs typeface="Arial MT"/>
              </a:rPr>
              <a:t>a </a:t>
            </a:r>
            <a:r>
              <a:rPr kumimoji="0" sz="1400" b="0" i="0" u="none" strike="noStrike" kern="1200" cap="none" spc="-5" normalizeH="0" baseline="0" noProof="0" dirty="0">
                <a:ln>
                  <a:noFill/>
                </a:ln>
                <a:solidFill>
                  <a:prstClr val="black"/>
                </a:solidFill>
                <a:effectLst/>
                <a:uLnTx/>
                <a:uFillTx/>
                <a:latin typeface="Arial MT"/>
                <a:ea typeface="+mn-ea"/>
                <a:cs typeface="Arial MT"/>
              </a:rPr>
              <a:t>tuple </a:t>
            </a:r>
            <a:r>
              <a:rPr kumimoji="0" sz="1400" b="0" i="0" u="none" strike="noStrike" kern="1200" cap="none" spc="-37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where</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the</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index</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starts</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from</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0.</a:t>
            </a:r>
            <a:endParaRPr kumimoji="0" sz="1400" b="0" i="0" u="none" strike="noStrike" kern="1200" cap="none" spc="0" normalizeH="0" baseline="0" noProof="0">
              <a:ln>
                <a:noFill/>
              </a:ln>
              <a:solidFill>
                <a:prstClr val="black"/>
              </a:solidFill>
              <a:effectLst/>
              <a:uLnTx/>
              <a:uFillTx/>
              <a:latin typeface="Arial MT"/>
              <a:ea typeface="+mn-ea"/>
              <a:cs typeface="Arial MT"/>
            </a:endParaRPr>
          </a:p>
          <a:p>
            <a:pPr marL="348615" marR="5080" lvl="0" indent="-336550" algn="l" defTabSz="914400" rtl="0" eaLnBrk="1" fontAlgn="auto" latinLnBrk="0" hangingPunct="1">
              <a:lnSpc>
                <a:spcPct val="116100"/>
              </a:lnSpc>
              <a:spcBef>
                <a:spcPts val="0"/>
              </a:spcBef>
              <a:spcAft>
                <a:spcPts val="0"/>
              </a:spcAft>
              <a:buClrTx/>
              <a:buSzTx/>
              <a:buFontTx/>
              <a:buChar char="●"/>
              <a:tabLst>
                <a:tab pos="347980" algn="l"/>
                <a:tab pos="349250" algn="l"/>
              </a:tabLst>
              <a:defRPr/>
            </a:pPr>
            <a:r>
              <a:rPr kumimoji="0" sz="1400" b="0" i="0" u="none" strike="noStrike" kern="1200" cap="none" spc="-5" normalizeH="0" baseline="0" noProof="0" dirty="0">
                <a:ln>
                  <a:noFill/>
                </a:ln>
                <a:solidFill>
                  <a:prstClr val="black"/>
                </a:solidFill>
                <a:effectLst/>
                <a:uLnTx/>
                <a:uFillTx/>
                <a:latin typeface="Arial MT"/>
                <a:ea typeface="+mn-ea"/>
                <a:cs typeface="Arial MT"/>
              </a:rPr>
              <a:t>So, </a:t>
            </a:r>
            <a:r>
              <a:rPr kumimoji="0" sz="1400" b="0" i="0" u="none" strike="noStrike" kern="1200" cap="none" spc="0" normalizeH="0" baseline="0" noProof="0" dirty="0">
                <a:ln>
                  <a:noFill/>
                </a:ln>
                <a:solidFill>
                  <a:prstClr val="black"/>
                </a:solidFill>
                <a:effectLst/>
                <a:uLnTx/>
                <a:uFillTx/>
                <a:latin typeface="Arial MT"/>
                <a:ea typeface="+mn-ea"/>
                <a:cs typeface="Arial MT"/>
              </a:rPr>
              <a:t>a </a:t>
            </a:r>
            <a:r>
              <a:rPr kumimoji="0" sz="1400" b="0" i="0" u="none" strike="noStrike" kern="1200" cap="none" spc="-5" normalizeH="0" baseline="0" noProof="0" dirty="0">
                <a:ln>
                  <a:noFill/>
                </a:ln>
                <a:solidFill>
                  <a:prstClr val="black"/>
                </a:solidFill>
                <a:effectLst/>
                <a:uLnTx/>
                <a:uFillTx/>
                <a:latin typeface="Arial MT"/>
                <a:ea typeface="+mn-ea"/>
                <a:cs typeface="Arial MT"/>
              </a:rPr>
              <a:t>tuple having </a:t>
            </a:r>
            <a:r>
              <a:rPr kumimoji="0" sz="1400" b="0" i="0" u="none" strike="noStrike" kern="1200" cap="none" spc="0" normalizeH="0" baseline="0" noProof="0" dirty="0">
                <a:ln>
                  <a:noFill/>
                </a:ln>
                <a:solidFill>
                  <a:prstClr val="black"/>
                </a:solidFill>
                <a:effectLst/>
                <a:uLnTx/>
                <a:uFillTx/>
                <a:latin typeface="Arial MT"/>
                <a:ea typeface="+mn-ea"/>
                <a:cs typeface="Arial MT"/>
              </a:rPr>
              <a:t>6 </a:t>
            </a:r>
            <a:r>
              <a:rPr kumimoji="0" sz="1400" b="0" i="0" u="none" strike="noStrike" kern="1200" cap="none" spc="-5" normalizeH="0" baseline="0" noProof="0" dirty="0">
                <a:ln>
                  <a:noFill/>
                </a:ln>
                <a:solidFill>
                  <a:prstClr val="black"/>
                </a:solidFill>
                <a:effectLst/>
                <a:uLnTx/>
                <a:uFillTx/>
                <a:latin typeface="Arial MT"/>
                <a:ea typeface="+mn-ea"/>
                <a:cs typeface="Arial MT"/>
              </a:rPr>
              <a:t>elements will have </a:t>
            </a:r>
            <a:r>
              <a:rPr kumimoji="0" sz="1400" b="0" i="0" u="none" strike="noStrike" kern="1200" cap="none" spc="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indices from </a:t>
            </a:r>
            <a:r>
              <a:rPr kumimoji="0" sz="1400" b="0" i="0" u="none" strike="noStrike" kern="1200" cap="none" spc="0" normalizeH="0" baseline="0" noProof="0" dirty="0">
                <a:ln>
                  <a:noFill/>
                </a:ln>
                <a:solidFill>
                  <a:prstClr val="black"/>
                </a:solidFill>
                <a:effectLst/>
                <a:uLnTx/>
                <a:uFillTx/>
                <a:latin typeface="Arial MT"/>
                <a:ea typeface="+mn-ea"/>
                <a:cs typeface="Arial MT"/>
              </a:rPr>
              <a:t>0 </a:t>
            </a:r>
            <a:r>
              <a:rPr kumimoji="0" sz="1400" b="0" i="0" u="none" strike="noStrike" kern="1200" cap="none" spc="-5" normalizeH="0" baseline="0" noProof="0" dirty="0">
                <a:ln>
                  <a:noFill/>
                </a:ln>
                <a:solidFill>
                  <a:prstClr val="black"/>
                </a:solidFill>
                <a:effectLst/>
                <a:uLnTx/>
                <a:uFillTx/>
                <a:latin typeface="Arial MT"/>
                <a:ea typeface="+mn-ea"/>
                <a:cs typeface="Arial MT"/>
              </a:rPr>
              <a:t>to 5. </a:t>
            </a:r>
            <a:r>
              <a:rPr kumimoji="0" sz="1400" b="0" i="0" u="none" strike="noStrike" kern="1200" cap="none" spc="-10" normalizeH="0" baseline="0" noProof="0" dirty="0">
                <a:ln>
                  <a:noFill/>
                </a:ln>
                <a:solidFill>
                  <a:prstClr val="black"/>
                </a:solidFill>
                <a:effectLst/>
                <a:uLnTx/>
                <a:uFillTx/>
                <a:latin typeface="Arial MT"/>
                <a:ea typeface="+mn-ea"/>
                <a:cs typeface="Arial MT"/>
              </a:rPr>
              <a:t>Trying </a:t>
            </a:r>
            <a:r>
              <a:rPr kumimoji="0" sz="1400" b="0" i="0" u="none" strike="noStrike" kern="1200" cap="none" spc="-5" normalizeH="0" baseline="0" noProof="0" dirty="0">
                <a:ln>
                  <a:noFill/>
                </a:ln>
                <a:solidFill>
                  <a:prstClr val="black"/>
                </a:solidFill>
                <a:effectLst/>
                <a:uLnTx/>
                <a:uFillTx/>
                <a:latin typeface="Arial MT"/>
                <a:ea typeface="+mn-ea"/>
                <a:cs typeface="Arial MT"/>
              </a:rPr>
              <a:t>to access an </a:t>
            </a:r>
            <a:r>
              <a:rPr kumimoji="0" sz="1400" b="0" i="0" u="none" strike="noStrike" kern="1200" cap="none" spc="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element outside of tuple </a:t>
            </a:r>
            <a:r>
              <a:rPr kumimoji="0" sz="1400" b="0" i="0" u="none" strike="noStrike" kern="1200" cap="none" spc="0" normalizeH="0" baseline="0" noProof="0" dirty="0">
                <a:ln>
                  <a:noFill/>
                </a:ln>
                <a:solidFill>
                  <a:prstClr val="black"/>
                </a:solidFill>
                <a:effectLst/>
                <a:uLnTx/>
                <a:uFillTx/>
                <a:latin typeface="Arial MT"/>
                <a:ea typeface="+mn-ea"/>
                <a:cs typeface="Arial MT"/>
              </a:rPr>
              <a:t>(for </a:t>
            </a:r>
            <a:r>
              <a:rPr kumimoji="0" sz="1400" b="0" i="0" u="none" strike="noStrike" kern="1200" cap="none" spc="-5" normalizeH="0" baseline="0" noProof="0" dirty="0">
                <a:ln>
                  <a:noFill/>
                </a:ln>
                <a:solidFill>
                  <a:prstClr val="black"/>
                </a:solidFill>
                <a:effectLst/>
                <a:uLnTx/>
                <a:uFillTx/>
                <a:latin typeface="Arial MT"/>
                <a:ea typeface="+mn-ea"/>
                <a:cs typeface="Arial MT"/>
              </a:rPr>
              <a:t>example, 6, </a:t>
            </a:r>
            <a:r>
              <a:rPr kumimoji="0" sz="1400" b="0" i="0" u="none" strike="noStrike" kern="1200" cap="none" spc="-37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7,...)</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will </a:t>
            </a:r>
            <a:r>
              <a:rPr kumimoji="0" sz="1400" b="0" i="0" u="none" strike="noStrike" kern="1200" cap="none" spc="0" normalizeH="0" baseline="0" noProof="0" dirty="0">
                <a:ln>
                  <a:noFill/>
                </a:ln>
                <a:solidFill>
                  <a:prstClr val="black"/>
                </a:solidFill>
                <a:effectLst/>
                <a:uLnTx/>
                <a:uFillTx/>
                <a:latin typeface="Arial MT"/>
                <a:ea typeface="+mn-ea"/>
                <a:cs typeface="Arial MT"/>
              </a:rPr>
              <a:t>raise</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an </a:t>
            </a:r>
            <a:r>
              <a:rPr kumimoji="0" sz="1400" b="0" i="0" u="none" strike="noStrike" kern="1200" cap="none" spc="-15" normalizeH="0" baseline="0" noProof="0" dirty="0">
                <a:ln>
                  <a:noFill/>
                </a:ln>
                <a:solidFill>
                  <a:prstClr val="black"/>
                </a:solidFill>
                <a:effectLst/>
                <a:uLnTx/>
                <a:uFillTx/>
                <a:latin typeface="Arial MT"/>
                <a:ea typeface="+mn-ea"/>
                <a:cs typeface="Arial MT"/>
              </a:rPr>
              <a:t>IndexError.</a:t>
            </a:r>
            <a:endParaRPr kumimoji="0" sz="1400" b="0" i="0" u="none" strike="noStrike" kern="1200" cap="none" spc="0" normalizeH="0" baseline="0" noProof="0">
              <a:ln>
                <a:noFill/>
              </a:ln>
              <a:solidFill>
                <a:prstClr val="black"/>
              </a:solidFill>
              <a:effectLst/>
              <a:uLnTx/>
              <a:uFillTx/>
              <a:latin typeface="Arial MT"/>
              <a:ea typeface="+mn-ea"/>
              <a:cs typeface="Arial MT"/>
            </a:endParaRPr>
          </a:p>
          <a:p>
            <a:pPr marL="348615" marR="60325" lvl="0" indent="-336550" algn="l" defTabSz="914400" rtl="0" eaLnBrk="1" fontAlgn="auto" latinLnBrk="0" hangingPunct="1">
              <a:lnSpc>
                <a:spcPct val="116100"/>
              </a:lnSpc>
              <a:spcBef>
                <a:spcPts val="0"/>
              </a:spcBef>
              <a:spcAft>
                <a:spcPts val="0"/>
              </a:spcAft>
              <a:buClrTx/>
              <a:buSzTx/>
              <a:buFontTx/>
              <a:buChar char="●"/>
              <a:tabLst>
                <a:tab pos="347980" algn="l"/>
                <a:tab pos="349250" algn="l"/>
              </a:tabLst>
              <a:defRPr/>
            </a:pPr>
            <a:r>
              <a:rPr kumimoji="0" sz="1400" b="0" i="0" u="none" strike="noStrike" kern="1200" cap="none" spc="-5" normalizeH="0" baseline="0" noProof="0" dirty="0">
                <a:ln>
                  <a:noFill/>
                </a:ln>
                <a:solidFill>
                  <a:prstClr val="black"/>
                </a:solidFill>
                <a:effectLst/>
                <a:uLnTx/>
                <a:uFillTx/>
                <a:latin typeface="Arial MT"/>
                <a:ea typeface="+mn-ea"/>
                <a:cs typeface="Arial MT"/>
              </a:rPr>
              <a:t>The index </a:t>
            </a:r>
            <a:r>
              <a:rPr kumimoji="0" sz="1400" b="0" i="0" u="none" strike="noStrike" kern="1200" cap="none" spc="0" normalizeH="0" baseline="0" noProof="0" dirty="0">
                <a:ln>
                  <a:noFill/>
                </a:ln>
                <a:solidFill>
                  <a:prstClr val="black"/>
                </a:solidFill>
                <a:effectLst/>
                <a:uLnTx/>
                <a:uFillTx/>
                <a:latin typeface="Arial MT"/>
                <a:ea typeface="+mn-ea"/>
                <a:cs typeface="Arial MT"/>
              </a:rPr>
              <a:t>must </a:t>
            </a:r>
            <a:r>
              <a:rPr kumimoji="0" sz="1400" b="0" i="0" u="none" strike="noStrike" kern="1200" cap="none" spc="-5" normalizeH="0" baseline="0" noProof="0" dirty="0">
                <a:ln>
                  <a:noFill/>
                </a:ln>
                <a:solidFill>
                  <a:prstClr val="black"/>
                </a:solidFill>
                <a:effectLst/>
                <a:uLnTx/>
                <a:uFillTx/>
                <a:latin typeface="Arial MT"/>
                <a:ea typeface="+mn-ea"/>
                <a:cs typeface="Arial MT"/>
              </a:rPr>
              <a:t>be an integer; </a:t>
            </a:r>
            <a:r>
              <a:rPr kumimoji="0" sz="1400" b="0" i="0" u="none" strike="noStrike" kern="1200" cap="none" spc="0" normalizeH="0" baseline="0" noProof="0" dirty="0">
                <a:ln>
                  <a:noFill/>
                </a:ln>
                <a:solidFill>
                  <a:prstClr val="black"/>
                </a:solidFill>
                <a:effectLst/>
                <a:uLnTx/>
                <a:uFillTx/>
                <a:latin typeface="Arial MT"/>
                <a:ea typeface="+mn-ea"/>
                <a:cs typeface="Arial MT"/>
              </a:rPr>
              <a:t>so </a:t>
            </a:r>
            <a:r>
              <a:rPr kumimoji="0" sz="1400" b="0" i="0" u="none" strike="noStrike" kern="1200" cap="none" spc="-5" normalizeH="0" baseline="0" noProof="0" dirty="0">
                <a:ln>
                  <a:noFill/>
                </a:ln>
                <a:solidFill>
                  <a:prstClr val="black"/>
                </a:solidFill>
                <a:effectLst/>
                <a:uLnTx/>
                <a:uFillTx/>
                <a:latin typeface="Arial MT"/>
                <a:ea typeface="+mn-ea"/>
                <a:cs typeface="Arial MT"/>
              </a:rPr>
              <a:t>we </a:t>
            </a:r>
            <a:r>
              <a:rPr kumimoji="0" sz="1400" b="0" i="0" u="none" strike="noStrike" kern="1200" cap="none" spc="0" normalizeH="0" baseline="0" noProof="0" dirty="0">
                <a:ln>
                  <a:noFill/>
                </a:ln>
                <a:solidFill>
                  <a:prstClr val="black"/>
                </a:solidFill>
                <a:effectLst/>
                <a:uLnTx/>
                <a:uFillTx/>
                <a:latin typeface="Arial MT"/>
                <a:ea typeface="+mn-ea"/>
                <a:cs typeface="Arial MT"/>
              </a:rPr>
              <a:t> cannot </a:t>
            </a:r>
            <a:r>
              <a:rPr kumimoji="0" sz="1400" b="0" i="0" u="none" strike="noStrike" kern="1200" cap="none" spc="-5" normalizeH="0" baseline="0" noProof="0" dirty="0">
                <a:ln>
                  <a:noFill/>
                </a:ln>
                <a:solidFill>
                  <a:prstClr val="black"/>
                </a:solidFill>
                <a:effectLst/>
                <a:uLnTx/>
                <a:uFillTx/>
                <a:latin typeface="Arial MT"/>
                <a:ea typeface="+mn-ea"/>
                <a:cs typeface="Arial MT"/>
              </a:rPr>
              <a:t>use float or other types. This will </a:t>
            </a:r>
            <a:r>
              <a:rPr kumimoji="0" sz="1400" b="0" i="0" u="none" strike="noStrike" kern="1200" cap="none" spc="-375"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result</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in</a:t>
            </a:r>
            <a:r>
              <a:rPr kumimoji="0" sz="1400" b="0" i="0" u="none" strike="noStrike" kern="1200" cap="none" spc="-30" normalizeH="0" baseline="0" noProof="0" dirty="0">
                <a:ln>
                  <a:noFill/>
                </a:ln>
                <a:solidFill>
                  <a:prstClr val="black"/>
                </a:solidFill>
                <a:effectLst/>
                <a:uLnTx/>
                <a:uFillTx/>
                <a:latin typeface="Arial MT"/>
                <a:ea typeface="+mn-ea"/>
                <a:cs typeface="Arial MT"/>
              </a:rPr>
              <a:t> </a:t>
            </a:r>
            <a:r>
              <a:rPr kumimoji="0" sz="1400" b="0" i="0" u="none" strike="noStrike" kern="1200" cap="none" spc="-20" normalizeH="0" baseline="0" noProof="0" dirty="0">
                <a:ln>
                  <a:noFill/>
                </a:ln>
                <a:solidFill>
                  <a:prstClr val="black"/>
                </a:solidFill>
                <a:effectLst/>
                <a:uLnTx/>
                <a:uFillTx/>
                <a:latin typeface="Arial MT"/>
                <a:ea typeface="+mn-ea"/>
                <a:cs typeface="Arial MT"/>
              </a:rPr>
              <a:t>TypeError.</a:t>
            </a:r>
            <a:endParaRPr kumimoji="0" sz="1400" b="0" i="0" u="none" strike="noStrike" kern="1200" cap="none" spc="0" normalizeH="0" baseline="0" noProof="0">
              <a:ln>
                <a:noFill/>
              </a:ln>
              <a:solidFill>
                <a:prstClr val="black"/>
              </a:solidFill>
              <a:effectLst/>
              <a:uLnTx/>
              <a:uFillTx/>
              <a:latin typeface="Arial MT"/>
              <a:ea typeface="+mn-ea"/>
              <a:cs typeface="Arial MT"/>
            </a:endParaRPr>
          </a:p>
        </p:txBody>
      </p:sp>
      <p:pic>
        <p:nvPicPr>
          <p:cNvPr id="4" name="object 4"/>
          <p:cNvPicPr/>
          <p:nvPr/>
        </p:nvPicPr>
        <p:blipFill>
          <a:blip r:embed="rId2" cstate="print"/>
          <a:stretch>
            <a:fillRect/>
          </a:stretch>
        </p:blipFill>
        <p:spPr>
          <a:xfrm>
            <a:off x="4715203" y="1268922"/>
            <a:ext cx="4190999" cy="2962274"/>
          </a:xfrm>
          <a:prstGeom prst="rect">
            <a:avLst/>
          </a:prstGeom>
        </p:spPr>
      </p:pic>
      <p:sp>
        <p:nvSpPr>
          <p:cNvPr id="5" name="object 5"/>
          <p:cNvSpPr txBox="1">
            <a:spLocks noGrp="1"/>
          </p:cNvSpPr>
          <p:nvPr>
            <p:ph type="ftr" sz="quarter" idx="5"/>
          </p:nvPr>
        </p:nvSpPr>
        <p:spPr>
          <a:prstGeom prst="rect">
            <a:avLst/>
          </a:prstGeom>
        </p:spPr>
        <p:txBody>
          <a:bodyPr vert="horz" wrap="square" lIns="0" tIns="3175" rIns="0" bIns="0" rtlCol="0">
            <a:spAutoFit/>
          </a:bodyPr>
          <a:lstStyle/>
          <a:p>
            <a:pPr marL="12700" marR="0" lvl="0" indent="0" algn="l" defTabSz="914400" rtl="0" eaLnBrk="1" fontAlgn="auto" latinLnBrk="0" hangingPunct="1">
              <a:lnSpc>
                <a:spcPct val="100000"/>
              </a:lnSpc>
              <a:spcBef>
                <a:spcPts val="25"/>
              </a:spcBef>
              <a:spcAft>
                <a:spcPts val="0"/>
              </a:spcAft>
              <a:buClrTx/>
              <a:buSzTx/>
              <a:buFontTx/>
              <a:buNone/>
              <a:tabLst/>
              <a:defRPr/>
            </a:pPr>
            <a:r>
              <a:rPr kumimoji="0" sz="800" b="0" i="0" u="none" strike="noStrike" kern="1200" cap="none" spc="0" normalizeH="0" baseline="0" noProof="0" dirty="0">
                <a:ln>
                  <a:noFill/>
                </a:ln>
                <a:solidFill>
                  <a:prstClr val="black"/>
                </a:solidFill>
                <a:effectLst/>
                <a:uLnTx/>
                <a:uFillTx/>
                <a:latin typeface="Arial MT"/>
                <a:ea typeface="+mn-ea"/>
              </a:rPr>
              <a:t>©</a:t>
            </a:r>
            <a:r>
              <a:rPr kumimoji="0" sz="800" b="0" i="0" u="none" strike="noStrike" kern="1200" cap="none" spc="-5" normalizeH="0" baseline="0" noProof="0" dirty="0">
                <a:ln>
                  <a:noFill/>
                </a:ln>
                <a:solidFill>
                  <a:prstClr val="black"/>
                </a:solidFill>
                <a:effectLst/>
                <a:uLnTx/>
                <a:uFillTx/>
                <a:latin typeface="Arial MT"/>
                <a:ea typeface="+mn-ea"/>
              </a:rPr>
              <a:t> Edune</a:t>
            </a:r>
            <a:r>
              <a:rPr kumimoji="0" sz="800" b="0" i="0" u="none" strike="noStrike" kern="1200" cap="none" spc="0" normalizeH="0" baseline="0" noProof="0" dirty="0">
                <a:ln>
                  <a:noFill/>
                </a:ln>
                <a:solidFill>
                  <a:prstClr val="black"/>
                </a:solidFill>
                <a:effectLst/>
                <a:uLnTx/>
                <a:uFillTx/>
                <a:latin typeface="Arial MT"/>
                <a:ea typeface="+mn-ea"/>
              </a:rPr>
              <a:t>t</a:t>
            </a:r>
            <a:r>
              <a:rPr kumimoji="0" sz="800" b="0" i="0" u="none" strike="noStrike" kern="1200" cap="none" spc="-5" normalizeH="0" baseline="0" noProof="0" dirty="0">
                <a:ln>
                  <a:noFill/>
                </a:ln>
                <a:solidFill>
                  <a:prstClr val="black"/>
                </a:solidFill>
                <a:effectLst/>
                <a:uLnTx/>
                <a:uFillTx/>
                <a:latin typeface="Arial MT"/>
                <a:ea typeface="+mn-ea"/>
              </a:rPr>
              <a:t> Foundation</a:t>
            </a:r>
            <a:r>
              <a:rPr kumimoji="0" sz="800" b="0" i="0" u="none" strike="noStrike" kern="1200" cap="none" spc="0" normalizeH="0" baseline="0" noProof="0" dirty="0">
                <a:ln>
                  <a:noFill/>
                </a:ln>
                <a:solidFill>
                  <a:prstClr val="black"/>
                </a:solidFill>
                <a:effectLst/>
                <a:uLnTx/>
                <a:uFillTx/>
                <a:latin typeface="Arial MT"/>
                <a:ea typeface="+mn-ea"/>
              </a:rPr>
              <a:t>.</a:t>
            </a:r>
            <a:r>
              <a:rPr kumimoji="0" sz="800" b="0" i="0" u="none" strike="noStrike" kern="1200" cap="none" spc="-50" normalizeH="0" baseline="0" noProof="0" dirty="0">
                <a:ln>
                  <a:noFill/>
                </a:ln>
                <a:solidFill>
                  <a:prstClr val="black"/>
                </a:solidFill>
                <a:effectLst/>
                <a:uLnTx/>
                <a:uFillTx/>
                <a:latin typeface="Arial MT"/>
                <a:ea typeface="+mn-ea"/>
              </a:rPr>
              <a:t> </a:t>
            </a:r>
            <a:r>
              <a:rPr kumimoji="0" sz="800" b="0" i="0" u="none" strike="noStrike" kern="1200" cap="none" spc="-5" normalizeH="0" baseline="0" noProof="0" dirty="0">
                <a:ln>
                  <a:noFill/>
                </a:ln>
                <a:solidFill>
                  <a:prstClr val="black"/>
                </a:solidFill>
                <a:effectLst/>
                <a:uLnTx/>
                <a:uFillTx/>
                <a:latin typeface="Arial MT"/>
                <a:ea typeface="+mn-ea"/>
              </a:rPr>
              <a:t>Al</a:t>
            </a:r>
            <a:r>
              <a:rPr kumimoji="0" sz="800" b="0" i="0" u="none" strike="noStrike" kern="1200" cap="none" spc="0" normalizeH="0" baseline="0" noProof="0" dirty="0">
                <a:ln>
                  <a:noFill/>
                </a:ln>
                <a:solidFill>
                  <a:prstClr val="black"/>
                </a:solidFill>
                <a:effectLst/>
                <a:uLnTx/>
                <a:uFillTx/>
                <a:latin typeface="Arial MT"/>
                <a:ea typeface="+mn-ea"/>
              </a:rPr>
              <a:t>l</a:t>
            </a:r>
            <a:r>
              <a:rPr kumimoji="0" sz="800" b="0" i="0" u="none" strike="noStrike" kern="1200" cap="none" spc="-5" normalizeH="0" baseline="0" noProof="0" dirty="0">
                <a:ln>
                  <a:noFill/>
                </a:ln>
                <a:solidFill>
                  <a:prstClr val="black"/>
                </a:solidFill>
                <a:effectLst/>
                <a:uLnTx/>
                <a:uFillTx/>
                <a:latin typeface="Arial MT"/>
                <a:ea typeface="+mn-ea"/>
              </a:rPr>
              <a:t> </a:t>
            </a:r>
            <a:r>
              <a:rPr kumimoji="0" sz="800" b="0" i="0" u="none" strike="noStrike" kern="1200" cap="none" spc="0" normalizeH="0" baseline="0" noProof="0" dirty="0">
                <a:ln>
                  <a:noFill/>
                </a:ln>
                <a:solidFill>
                  <a:prstClr val="black"/>
                </a:solidFill>
                <a:effectLst/>
                <a:uLnTx/>
                <a:uFillTx/>
                <a:latin typeface="Arial MT"/>
                <a:ea typeface="+mn-ea"/>
              </a:rPr>
              <a:t>rights</a:t>
            </a:r>
            <a:r>
              <a:rPr kumimoji="0" sz="800" b="0" i="0" u="none" strike="noStrike" kern="1200" cap="none" spc="-5" normalizeH="0" baseline="0" noProof="0" dirty="0">
                <a:ln>
                  <a:noFill/>
                </a:ln>
                <a:solidFill>
                  <a:prstClr val="black"/>
                </a:solidFill>
                <a:effectLst/>
                <a:uLnTx/>
                <a:uFillTx/>
                <a:latin typeface="Arial MT"/>
                <a:ea typeface="+mn-ea"/>
              </a:rPr>
              <a:t> </a:t>
            </a:r>
            <a:r>
              <a:rPr kumimoji="0" sz="800" b="0" i="0" u="none" strike="noStrike" kern="1200" cap="none" spc="0" normalizeH="0" baseline="0" noProof="0" dirty="0">
                <a:ln>
                  <a:noFill/>
                </a:ln>
                <a:solidFill>
                  <a:prstClr val="black"/>
                </a:solidFill>
                <a:effectLst/>
                <a:uLnTx/>
                <a:uFillTx/>
                <a:latin typeface="Arial MT"/>
                <a:ea typeface="+mn-ea"/>
              </a:rPr>
              <a:t>reserved.</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645956" y="5047535"/>
            <a:ext cx="74930" cy="113664"/>
          </a:xfrm>
          <a:prstGeom prst="rect">
            <a:avLst/>
          </a:prstGeom>
        </p:spPr>
        <p:txBody>
          <a:bodyPr vert="horz" wrap="square" lIns="0" tIns="0" rIns="0" bIns="0" rtlCol="0">
            <a:spAutoFit/>
          </a:bodyPr>
          <a:lstStyle/>
          <a:p>
            <a:pPr marL="0" marR="0" lvl="0" indent="0" algn="l" defTabSz="914400" rtl="0" eaLnBrk="1" fontAlgn="auto" latinLnBrk="0" hangingPunct="1">
              <a:lnSpc>
                <a:spcPts val="885"/>
              </a:lnSpc>
              <a:spcBef>
                <a:spcPts val="0"/>
              </a:spcBef>
              <a:spcAft>
                <a:spcPts val="0"/>
              </a:spcAft>
              <a:buClrTx/>
              <a:buSzTx/>
              <a:buFontTx/>
              <a:buNone/>
              <a:tabLst/>
              <a:defRPr/>
            </a:pPr>
            <a:r>
              <a:rPr kumimoji="0" sz="800" b="0" i="0" u="none" strike="noStrike" kern="1200" cap="none" spc="0" normalizeH="0" baseline="0" noProof="0" dirty="0">
                <a:ln>
                  <a:noFill/>
                </a:ln>
                <a:solidFill>
                  <a:prstClr val="black"/>
                </a:solidFill>
                <a:effectLst/>
                <a:uLnTx/>
                <a:uFillTx/>
                <a:latin typeface="Arial MT"/>
                <a:ea typeface="+mn-ea"/>
                <a:cs typeface="Arial MT"/>
              </a:rPr>
              <a:t>©</a:t>
            </a:r>
            <a:endParaRPr kumimoji="0" sz="800" b="0" i="0" u="none" strike="noStrike" kern="1200" cap="none" spc="0" normalizeH="0" baseline="0" noProof="0">
              <a:ln>
                <a:noFill/>
              </a:ln>
              <a:solidFill>
                <a:prstClr val="black"/>
              </a:solidFill>
              <a:effectLst/>
              <a:uLnTx/>
              <a:uFillTx/>
              <a:latin typeface="Arial MT"/>
              <a:ea typeface="+mn-ea"/>
              <a:cs typeface="Arial MT"/>
            </a:endParaRPr>
          </a:p>
        </p:txBody>
      </p:sp>
      <p:sp>
        <p:nvSpPr>
          <p:cNvPr id="3" name="object 3"/>
          <p:cNvSpPr txBox="1"/>
          <p:nvPr/>
        </p:nvSpPr>
        <p:spPr>
          <a:xfrm>
            <a:off x="3736094" y="5025211"/>
            <a:ext cx="1772285" cy="14732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800" b="0" i="0" u="none" strike="noStrike" kern="1200" cap="none" spc="-5" normalizeH="0" baseline="0" noProof="0" dirty="0">
                <a:ln>
                  <a:noFill/>
                </a:ln>
                <a:solidFill>
                  <a:prstClr val="black"/>
                </a:solidFill>
                <a:effectLst/>
                <a:uLnTx/>
                <a:uFillTx/>
                <a:latin typeface="Arial MT"/>
                <a:ea typeface="+mn-ea"/>
                <a:cs typeface="Arial MT"/>
              </a:rPr>
              <a:t>Edune</a:t>
            </a:r>
            <a:r>
              <a:rPr kumimoji="0" sz="800" b="0" i="0" u="none" strike="noStrike" kern="1200" cap="none" spc="0" normalizeH="0" baseline="0" noProof="0" dirty="0">
                <a:ln>
                  <a:noFill/>
                </a:ln>
                <a:solidFill>
                  <a:prstClr val="black"/>
                </a:solidFill>
                <a:effectLst/>
                <a:uLnTx/>
                <a:uFillTx/>
                <a:latin typeface="Arial MT"/>
                <a:ea typeface="+mn-ea"/>
                <a:cs typeface="Arial MT"/>
              </a:rPr>
              <a:t>t</a:t>
            </a:r>
            <a:r>
              <a:rPr kumimoji="0" sz="800" b="0" i="0" u="none" strike="noStrike" kern="1200" cap="none" spc="-5" normalizeH="0" baseline="0" noProof="0" dirty="0">
                <a:ln>
                  <a:noFill/>
                </a:ln>
                <a:solidFill>
                  <a:prstClr val="black"/>
                </a:solidFill>
                <a:effectLst/>
                <a:uLnTx/>
                <a:uFillTx/>
                <a:latin typeface="Arial MT"/>
                <a:ea typeface="+mn-ea"/>
                <a:cs typeface="Arial MT"/>
              </a:rPr>
              <a:t> Foundation</a:t>
            </a:r>
            <a:r>
              <a:rPr kumimoji="0" sz="800" b="0" i="0" u="none" strike="noStrike" kern="1200" cap="none" spc="0" normalizeH="0" baseline="0" noProof="0" dirty="0">
                <a:ln>
                  <a:noFill/>
                </a:ln>
                <a:solidFill>
                  <a:prstClr val="black"/>
                </a:solidFill>
                <a:effectLst/>
                <a:uLnTx/>
                <a:uFillTx/>
                <a:latin typeface="Arial MT"/>
                <a:ea typeface="+mn-ea"/>
                <a:cs typeface="Arial MT"/>
              </a:rPr>
              <a:t>.</a:t>
            </a:r>
            <a:r>
              <a:rPr kumimoji="0" sz="800" b="0" i="0" u="none" strike="noStrike" kern="1200" cap="none" spc="-50" normalizeH="0" baseline="0" noProof="0" dirty="0">
                <a:ln>
                  <a:noFill/>
                </a:ln>
                <a:solidFill>
                  <a:prstClr val="black"/>
                </a:solidFill>
                <a:effectLst/>
                <a:uLnTx/>
                <a:uFillTx/>
                <a:latin typeface="Arial MT"/>
                <a:ea typeface="+mn-ea"/>
                <a:cs typeface="Arial MT"/>
              </a:rPr>
              <a:t> </a:t>
            </a:r>
            <a:r>
              <a:rPr kumimoji="0" sz="800" b="0" i="0" u="none" strike="noStrike" kern="1200" cap="none" spc="-5" normalizeH="0" baseline="0" noProof="0" dirty="0">
                <a:ln>
                  <a:noFill/>
                </a:ln>
                <a:solidFill>
                  <a:prstClr val="black"/>
                </a:solidFill>
                <a:effectLst/>
                <a:uLnTx/>
                <a:uFillTx/>
                <a:latin typeface="Arial MT"/>
                <a:ea typeface="+mn-ea"/>
                <a:cs typeface="Arial MT"/>
              </a:rPr>
              <a:t>Al</a:t>
            </a:r>
            <a:r>
              <a:rPr kumimoji="0" sz="800" b="0" i="0" u="none" strike="noStrike" kern="1200" cap="none" spc="0" normalizeH="0" baseline="0" noProof="0" dirty="0">
                <a:ln>
                  <a:noFill/>
                </a:ln>
                <a:solidFill>
                  <a:prstClr val="black"/>
                </a:solidFill>
                <a:effectLst/>
                <a:uLnTx/>
                <a:uFillTx/>
                <a:latin typeface="Arial MT"/>
                <a:ea typeface="+mn-ea"/>
                <a:cs typeface="Arial MT"/>
              </a:rPr>
              <a:t>l</a:t>
            </a:r>
            <a:r>
              <a:rPr kumimoji="0" sz="800" b="0" i="0" u="none" strike="noStrike" kern="1200" cap="none" spc="-5" normalizeH="0" baseline="0" noProof="0" dirty="0">
                <a:ln>
                  <a:noFill/>
                </a:ln>
                <a:solidFill>
                  <a:prstClr val="black"/>
                </a:solidFill>
                <a:effectLst/>
                <a:uLnTx/>
                <a:uFillTx/>
                <a:latin typeface="Arial MT"/>
                <a:ea typeface="+mn-ea"/>
                <a:cs typeface="Arial MT"/>
              </a:rPr>
              <a:t> </a:t>
            </a:r>
            <a:r>
              <a:rPr kumimoji="0" sz="800" b="0" i="0" u="none" strike="noStrike" kern="1200" cap="none" spc="0" normalizeH="0" baseline="0" noProof="0" dirty="0">
                <a:ln>
                  <a:noFill/>
                </a:ln>
                <a:solidFill>
                  <a:prstClr val="black"/>
                </a:solidFill>
                <a:effectLst/>
                <a:uLnTx/>
                <a:uFillTx/>
                <a:latin typeface="Arial MT"/>
                <a:ea typeface="+mn-ea"/>
                <a:cs typeface="Arial MT"/>
              </a:rPr>
              <a:t>rights</a:t>
            </a:r>
            <a:r>
              <a:rPr kumimoji="0" sz="800" b="0" i="0" u="none" strike="noStrike" kern="1200" cap="none" spc="-5" normalizeH="0" baseline="0" noProof="0" dirty="0">
                <a:ln>
                  <a:noFill/>
                </a:ln>
                <a:solidFill>
                  <a:prstClr val="black"/>
                </a:solidFill>
                <a:effectLst/>
                <a:uLnTx/>
                <a:uFillTx/>
                <a:latin typeface="Arial MT"/>
                <a:ea typeface="+mn-ea"/>
                <a:cs typeface="Arial MT"/>
              </a:rPr>
              <a:t> </a:t>
            </a:r>
            <a:r>
              <a:rPr kumimoji="0" sz="800" b="0" i="0" u="none" strike="noStrike" kern="1200" cap="none" spc="0" normalizeH="0" baseline="0" noProof="0" dirty="0">
                <a:ln>
                  <a:noFill/>
                </a:ln>
                <a:solidFill>
                  <a:prstClr val="black"/>
                </a:solidFill>
                <a:effectLst/>
                <a:uLnTx/>
                <a:uFillTx/>
                <a:latin typeface="Arial MT"/>
                <a:ea typeface="+mn-ea"/>
                <a:cs typeface="Arial MT"/>
              </a:rPr>
              <a:t>reserved.</a:t>
            </a:r>
            <a:endParaRPr kumimoji="0" sz="800" b="0" i="0" u="none" strike="noStrike" kern="1200" cap="none" spc="0" normalizeH="0" baseline="0" noProof="0">
              <a:ln>
                <a:noFill/>
              </a:ln>
              <a:solidFill>
                <a:prstClr val="black"/>
              </a:solidFill>
              <a:effectLst/>
              <a:uLnTx/>
              <a:uFillTx/>
              <a:latin typeface="Arial MT"/>
              <a:ea typeface="+mn-ea"/>
              <a:cs typeface="Arial MT"/>
            </a:endParaRPr>
          </a:p>
        </p:txBody>
      </p:sp>
      <p:sp>
        <p:nvSpPr>
          <p:cNvPr id="4" name="object 4"/>
          <p:cNvSpPr txBox="1">
            <a:spLocks noGrp="1"/>
          </p:cNvSpPr>
          <p:nvPr>
            <p:ph type="title"/>
          </p:nvPr>
        </p:nvSpPr>
        <p:spPr>
          <a:xfrm>
            <a:off x="1662560" y="828333"/>
            <a:ext cx="1226185" cy="391160"/>
          </a:xfrm>
          <a:prstGeom prst="rect">
            <a:avLst/>
          </a:prstGeom>
        </p:spPr>
        <p:txBody>
          <a:bodyPr vert="horz" wrap="square" lIns="0" tIns="12700" rIns="0" bIns="0" rtlCol="0">
            <a:spAutoFit/>
          </a:bodyPr>
          <a:lstStyle/>
          <a:p>
            <a:pPr marL="12700">
              <a:lnSpc>
                <a:spcPct val="100000"/>
              </a:lnSpc>
              <a:spcBef>
                <a:spcPts val="100"/>
              </a:spcBef>
            </a:pPr>
            <a:r>
              <a:rPr spc="-5" dirty="0"/>
              <a:t>Features</a:t>
            </a:r>
          </a:p>
        </p:txBody>
      </p:sp>
      <p:sp>
        <p:nvSpPr>
          <p:cNvPr id="5" name="object 5"/>
          <p:cNvSpPr txBox="1"/>
          <p:nvPr/>
        </p:nvSpPr>
        <p:spPr>
          <a:xfrm>
            <a:off x="732645" y="1728118"/>
            <a:ext cx="3084195" cy="29972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800" b="0" i="0" u="none" strike="noStrike" kern="1200" cap="none" spc="-5" normalizeH="0" baseline="0" noProof="0" dirty="0">
                <a:ln>
                  <a:noFill/>
                </a:ln>
                <a:solidFill>
                  <a:srgbClr val="595959"/>
                </a:solidFill>
                <a:effectLst/>
                <a:uLnTx/>
                <a:uFillTx/>
                <a:latin typeface="Arial MT"/>
                <a:ea typeface="+mn-ea"/>
                <a:cs typeface="Arial MT"/>
              </a:rPr>
              <a:t>Easy</a:t>
            </a:r>
            <a:r>
              <a:rPr kumimoji="0" sz="1800" b="0" i="0" u="none" strike="noStrike" kern="1200" cap="none" spc="-30" normalizeH="0" baseline="0" noProof="0" dirty="0">
                <a:ln>
                  <a:noFill/>
                </a:ln>
                <a:solidFill>
                  <a:srgbClr val="595959"/>
                </a:solidFill>
                <a:effectLst/>
                <a:uLnTx/>
                <a:uFillTx/>
                <a:latin typeface="Arial MT"/>
                <a:ea typeface="+mn-ea"/>
                <a:cs typeface="Arial MT"/>
              </a:rPr>
              <a:t> </a:t>
            </a:r>
            <a:r>
              <a:rPr kumimoji="0" sz="1800" b="0" i="0" u="none" strike="noStrike" kern="1200" cap="none" spc="-5" normalizeH="0" baseline="0" noProof="0" dirty="0">
                <a:ln>
                  <a:noFill/>
                </a:ln>
                <a:solidFill>
                  <a:srgbClr val="595959"/>
                </a:solidFill>
                <a:effectLst/>
                <a:uLnTx/>
                <a:uFillTx/>
                <a:latin typeface="Arial MT"/>
                <a:ea typeface="+mn-ea"/>
                <a:cs typeface="Arial MT"/>
              </a:rPr>
              <a:t>to</a:t>
            </a:r>
            <a:r>
              <a:rPr kumimoji="0" sz="1800" b="0" i="0" u="none" strike="noStrike" kern="1200" cap="none" spc="-25" normalizeH="0" baseline="0" noProof="0" dirty="0">
                <a:ln>
                  <a:noFill/>
                </a:ln>
                <a:solidFill>
                  <a:srgbClr val="595959"/>
                </a:solidFill>
                <a:effectLst/>
                <a:uLnTx/>
                <a:uFillTx/>
                <a:latin typeface="Arial MT"/>
                <a:ea typeface="+mn-ea"/>
                <a:cs typeface="Arial MT"/>
              </a:rPr>
              <a:t> </a:t>
            </a:r>
            <a:r>
              <a:rPr kumimoji="0" sz="1800" b="0" i="0" u="none" strike="noStrike" kern="1200" cap="none" spc="-5" normalizeH="0" baseline="0" noProof="0" dirty="0">
                <a:ln>
                  <a:noFill/>
                </a:ln>
                <a:solidFill>
                  <a:srgbClr val="595959"/>
                </a:solidFill>
                <a:effectLst/>
                <a:uLnTx/>
                <a:uFillTx/>
                <a:latin typeface="Arial MT"/>
                <a:ea typeface="+mn-ea"/>
                <a:cs typeface="Arial MT"/>
              </a:rPr>
              <a:t>Code</a:t>
            </a:r>
            <a:r>
              <a:rPr kumimoji="0" sz="1800" b="0" i="0" u="none" strike="noStrike" kern="1200" cap="none" spc="-20" normalizeH="0" baseline="0" noProof="0" dirty="0">
                <a:ln>
                  <a:noFill/>
                </a:ln>
                <a:solidFill>
                  <a:srgbClr val="595959"/>
                </a:solidFill>
                <a:effectLst/>
                <a:uLnTx/>
                <a:uFillTx/>
                <a:latin typeface="Arial MT"/>
                <a:ea typeface="+mn-ea"/>
                <a:cs typeface="Arial MT"/>
              </a:rPr>
              <a:t> </a:t>
            </a:r>
            <a:r>
              <a:rPr kumimoji="0" sz="1800" b="0" i="0" u="none" strike="noStrike" kern="1200" cap="none" spc="-5" normalizeH="0" baseline="0" noProof="0" dirty="0">
                <a:ln>
                  <a:noFill/>
                </a:ln>
                <a:solidFill>
                  <a:srgbClr val="595959"/>
                </a:solidFill>
                <a:effectLst/>
                <a:uLnTx/>
                <a:uFillTx/>
                <a:latin typeface="Arial MT"/>
                <a:ea typeface="+mn-ea"/>
                <a:cs typeface="Arial MT"/>
              </a:rPr>
              <a:t>and</a:t>
            </a:r>
            <a:r>
              <a:rPr kumimoji="0" sz="1800" b="0" i="0" u="none" strike="noStrike" kern="1200" cap="none" spc="-25" normalizeH="0" baseline="0" noProof="0" dirty="0">
                <a:ln>
                  <a:noFill/>
                </a:ln>
                <a:solidFill>
                  <a:srgbClr val="595959"/>
                </a:solidFill>
                <a:effectLst/>
                <a:uLnTx/>
                <a:uFillTx/>
                <a:latin typeface="Arial MT"/>
                <a:ea typeface="+mn-ea"/>
                <a:cs typeface="Arial MT"/>
              </a:rPr>
              <a:t> </a:t>
            </a:r>
            <a:r>
              <a:rPr kumimoji="0" sz="1800" b="0" i="0" u="none" strike="noStrike" kern="1200" cap="none" spc="-5" normalizeH="0" baseline="0" noProof="0" dirty="0">
                <a:ln>
                  <a:noFill/>
                </a:ln>
                <a:solidFill>
                  <a:srgbClr val="595959"/>
                </a:solidFill>
                <a:effectLst/>
                <a:uLnTx/>
                <a:uFillTx/>
                <a:latin typeface="Arial MT"/>
                <a:ea typeface="+mn-ea"/>
                <a:cs typeface="Arial MT"/>
              </a:rPr>
              <a:t>Understand</a:t>
            </a:r>
            <a:endParaRPr kumimoji="0" sz="1800" b="0" i="0" u="none" strike="noStrike" kern="1200" cap="none" spc="0" normalizeH="0" baseline="0" noProof="0">
              <a:ln>
                <a:noFill/>
              </a:ln>
              <a:solidFill>
                <a:prstClr val="black"/>
              </a:solidFill>
              <a:effectLst/>
              <a:uLnTx/>
              <a:uFillTx/>
              <a:latin typeface="Arial MT"/>
              <a:ea typeface="+mn-ea"/>
              <a:cs typeface="Arial MT"/>
            </a:endParaRPr>
          </a:p>
        </p:txBody>
      </p:sp>
      <p:sp>
        <p:nvSpPr>
          <p:cNvPr id="6" name="object 6"/>
          <p:cNvSpPr txBox="1"/>
          <p:nvPr/>
        </p:nvSpPr>
        <p:spPr>
          <a:xfrm>
            <a:off x="656568" y="2380800"/>
            <a:ext cx="3471545" cy="2254250"/>
          </a:xfrm>
          <a:prstGeom prst="rect">
            <a:avLst/>
          </a:prstGeom>
        </p:spPr>
        <p:txBody>
          <a:bodyPr vert="horz" wrap="square" lIns="0" tIns="12700" rIns="0" bIns="0" rtlCol="0">
            <a:spAutoFit/>
          </a:bodyPr>
          <a:lstStyle/>
          <a:p>
            <a:pPr marL="348615" marR="240665" lvl="0" indent="-336550" algn="l" defTabSz="914400" rtl="0" eaLnBrk="1" fontAlgn="auto" latinLnBrk="0" hangingPunct="1">
              <a:lnSpc>
                <a:spcPct val="116100"/>
              </a:lnSpc>
              <a:spcBef>
                <a:spcPts val="100"/>
              </a:spcBef>
              <a:spcAft>
                <a:spcPts val="0"/>
              </a:spcAft>
              <a:buClr>
                <a:srgbClr val="000000"/>
              </a:buClr>
              <a:buSzTx/>
              <a:buFontTx/>
              <a:buChar char="●"/>
              <a:tabLst>
                <a:tab pos="347980" algn="l"/>
                <a:tab pos="349250" algn="l"/>
              </a:tabLst>
              <a:defRPr/>
            </a:pPr>
            <a:r>
              <a:rPr kumimoji="0" sz="1400" b="0" i="0" u="none" strike="noStrike" kern="1200" cap="none" spc="-5" normalizeH="0" baseline="0" noProof="0" dirty="0">
                <a:ln>
                  <a:noFill/>
                </a:ln>
                <a:solidFill>
                  <a:srgbClr val="333333"/>
                </a:solidFill>
                <a:effectLst/>
                <a:uLnTx/>
                <a:uFillTx/>
                <a:latin typeface="Arial MT"/>
                <a:ea typeface="+mn-ea"/>
                <a:cs typeface="Arial MT"/>
              </a:rPr>
              <a:t>Python has </a:t>
            </a:r>
            <a:r>
              <a:rPr kumimoji="0" sz="1400" b="0" i="0" u="none" strike="noStrike" kern="1200" cap="none" spc="0" normalizeH="0" baseline="0" noProof="0" dirty="0">
                <a:ln>
                  <a:noFill/>
                </a:ln>
                <a:solidFill>
                  <a:srgbClr val="333333"/>
                </a:solidFill>
                <a:effectLst/>
                <a:uLnTx/>
                <a:uFillTx/>
                <a:latin typeface="Arial MT"/>
                <a:ea typeface="+mn-ea"/>
                <a:cs typeface="Arial MT"/>
              </a:rPr>
              <a:t>simpler syntax </a:t>
            </a:r>
            <a:r>
              <a:rPr kumimoji="0" sz="1400" b="0" i="0" u="none" strike="noStrike" kern="1200" cap="none" spc="-5" normalizeH="0" baseline="0" noProof="0" dirty="0">
                <a:ln>
                  <a:noFill/>
                </a:ln>
                <a:solidFill>
                  <a:srgbClr val="333333"/>
                </a:solidFill>
                <a:effectLst/>
                <a:uLnTx/>
                <a:uFillTx/>
                <a:latin typeface="Arial MT"/>
                <a:ea typeface="+mn-ea"/>
                <a:cs typeface="Arial MT"/>
              </a:rPr>
              <a:t>when </a:t>
            </a:r>
            <a:r>
              <a:rPr kumimoji="0" sz="1400" b="0" i="0" u="none" strike="noStrike" kern="1200" cap="none" spc="0" normalizeH="0" baseline="0" noProof="0" dirty="0">
                <a:ln>
                  <a:noFill/>
                </a:ln>
                <a:solidFill>
                  <a:srgbClr val="333333"/>
                </a:solidFill>
                <a:effectLst/>
                <a:uLnTx/>
                <a:uFillTx/>
                <a:latin typeface="Arial MT"/>
                <a:ea typeface="+mn-ea"/>
                <a:cs typeface="Arial MT"/>
              </a:rPr>
              <a:t> compared</a:t>
            </a:r>
            <a:r>
              <a:rPr kumimoji="0" sz="1400" b="0" i="0" u="none" strike="noStrike" kern="1200" cap="none" spc="-20" normalizeH="0" baseline="0" noProof="0" dirty="0">
                <a:ln>
                  <a:noFill/>
                </a:ln>
                <a:solidFill>
                  <a:srgbClr val="333333"/>
                </a:solidFill>
                <a:effectLst/>
                <a:uLnTx/>
                <a:uFillTx/>
                <a:latin typeface="Arial MT"/>
                <a:ea typeface="+mn-ea"/>
                <a:cs typeface="Arial MT"/>
              </a:rPr>
              <a:t> </a:t>
            </a:r>
            <a:r>
              <a:rPr kumimoji="0" sz="1400" b="0" i="0" u="none" strike="noStrike" kern="1200" cap="none" spc="-5" normalizeH="0" baseline="0" noProof="0" dirty="0">
                <a:ln>
                  <a:noFill/>
                </a:ln>
                <a:solidFill>
                  <a:srgbClr val="333333"/>
                </a:solidFill>
                <a:effectLst/>
                <a:uLnTx/>
                <a:uFillTx/>
                <a:latin typeface="Arial MT"/>
                <a:ea typeface="+mn-ea"/>
                <a:cs typeface="Arial MT"/>
              </a:rPr>
              <a:t>to</a:t>
            </a:r>
            <a:r>
              <a:rPr kumimoji="0" sz="1400" b="0" i="0" u="none" strike="noStrike" kern="1200" cap="none" spc="-20" normalizeH="0" baseline="0" noProof="0" dirty="0">
                <a:ln>
                  <a:noFill/>
                </a:ln>
                <a:solidFill>
                  <a:srgbClr val="333333"/>
                </a:solidFill>
                <a:effectLst/>
                <a:uLnTx/>
                <a:uFillTx/>
                <a:latin typeface="Arial MT"/>
                <a:ea typeface="+mn-ea"/>
                <a:cs typeface="Arial MT"/>
              </a:rPr>
              <a:t> </a:t>
            </a:r>
            <a:r>
              <a:rPr kumimoji="0" sz="1400" b="0" i="0" u="none" strike="noStrike" kern="1200" cap="none" spc="-5" normalizeH="0" baseline="0" noProof="0" dirty="0">
                <a:ln>
                  <a:noFill/>
                </a:ln>
                <a:solidFill>
                  <a:srgbClr val="333333"/>
                </a:solidFill>
                <a:effectLst/>
                <a:uLnTx/>
                <a:uFillTx/>
                <a:latin typeface="Arial MT"/>
                <a:ea typeface="+mn-ea"/>
                <a:cs typeface="Arial MT"/>
              </a:rPr>
              <a:t>C,</a:t>
            </a:r>
            <a:r>
              <a:rPr kumimoji="0" sz="1400" b="0" i="0" u="none" strike="noStrike" kern="1200" cap="none" spc="-15" normalizeH="0" baseline="0" noProof="0" dirty="0">
                <a:ln>
                  <a:noFill/>
                </a:ln>
                <a:solidFill>
                  <a:srgbClr val="333333"/>
                </a:solidFill>
                <a:effectLst/>
                <a:uLnTx/>
                <a:uFillTx/>
                <a:latin typeface="Arial MT"/>
                <a:ea typeface="+mn-ea"/>
                <a:cs typeface="Arial MT"/>
              </a:rPr>
              <a:t> </a:t>
            </a:r>
            <a:r>
              <a:rPr kumimoji="0" sz="1400" b="0" i="0" u="none" strike="noStrike" kern="1200" cap="none" spc="-5" normalizeH="0" baseline="0" noProof="0" dirty="0">
                <a:ln>
                  <a:noFill/>
                </a:ln>
                <a:solidFill>
                  <a:srgbClr val="333333"/>
                </a:solidFill>
                <a:effectLst/>
                <a:uLnTx/>
                <a:uFillTx/>
                <a:latin typeface="Arial MT"/>
                <a:ea typeface="+mn-ea"/>
                <a:cs typeface="Arial MT"/>
              </a:rPr>
              <a:t>C++,</a:t>
            </a:r>
            <a:r>
              <a:rPr kumimoji="0" sz="1400" b="0" i="0" u="none" strike="noStrike" kern="1200" cap="none" spc="-20" normalizeH="0" baseline="0" noProof="0" dirty="0">
                <a:ln>
                  <a:noFill/>
                </a:ln>
                <a:solidFill>
                  <a:srgbClr val="333333"/>
                </a:solidFill>
                <a:effectLst/>
                <a:uLnTx/>
                <a:uFillTx/>
                <a:latin typeface="Arial MT"/>
                <a:ea typeface="+mn-ea"/>
                <a:cs typeface="Arial MT"/>
              </a:rPr>
              <a:t> </a:t>
            </a:r>
            <a:r>
              <a:rPr kumimoji="0" sz="1400" b="0" i="0" u="none" strike="noStrike" kern="1200" cap="none" spc="0" normalizeH="0" baseline="0" noProof="0" dirty="0">
                <a:ln>
                  <a:noFill/>
                </a:ln>
                <a:solidFill>
                  <a:srgbClr val="333333"/>
                </a:solidFill>
                <a:effectLst/>
                <a:uLnTx/>
                <a:uFillTx/>
                <a:latin typeface="Arial MT"/>
                <a:ea typeface="+mn-ea"/>
                <a:cs typeface="Arial MT"/>
              </a:rPr>
              <a:t>Java</a:t>
            </a:r>
            <a:r>
              <a:rPr kumimoji="0" sz="1400" b="0" i="0" u="none" strike="noStrike" kern="1200" cap="none" spc="-15" normalizeH="0" baseline="0" noProof="0" dirty="0">
                <a:ln>
                  <a:noFill/>
                </a:ln>
                <a:solidFill>
                  <a:srgbClr val="333333"/>
                </a:solidFill>
                <a:effectLst/>
                <a:uLnTx/>
                <a:uFillTx/>
                <a:latin typeface="Arial MT"/>
                <a:ea typeface="+mn-ea"/>
                <a:cs typeface="Arial MT"/>
              </a:rPr>
              <a:t> </a:t>
            </a:r>
            <a:r>
              <a:rPr kumimoji="0" sz="1400" b="0" i="0" u="none" strike="noStrike" kern="1200" cap="none" spc="-5" normalizeH="0" baseline="0" noProof="0" dirty="0">
                <a:ln>
                  <a:noFill/>
                </a:ln>
                <a:solidFill>
                  <a:srgbClr val="333333"/>
                </a:solidFill>
                <a:effectLst/>
                <a:uLnTx/>
                <a:uFillTx/>
                <a:latin typeface="Arial MT"/>
                <a:ea typeface="+mn-ea"/>
                <a:cs typeface="Arial MT"/>
              </a:rPr>
              <a:t>and</a:t>
            </a:r>
            <a:r>
              <a:rPr kumimoji="0" sz="1400" b="0" i="0" u="none" strike="noStrike" kern="1200" cap="none" spc="-20" normalizeH="0" baseline="0" noProof="0" dirty="0">
                <a:ln>
                  <a:noFill/>
                </a:ln>
                <a:solidFill>
                  <a:srgbClr val="333333"/>
                </a:solidFill>
                <a:effectLst/>
                <a:uLnTx/>
                <a:uFillTx/>
                <a:latin typeface="Arial MT"/>
                <a:ea typeface="+mn-ea"/>
                <a:cs typeface="Arial MT"/>
              </a:rPr>
              <a:t> </a:t>
            </a:r>
            <a:r>
              <a:rPr kumimoji="0" sz="1400" b="0" i="0" u="none" strike="noStrike" kern="1200" cap="none" spc="-5" normalizeH="0" baseline="0" noProof="0" dirty="0">
                <a:ln>
                  <a:noFill/>
                </a:ln>
                <a:solidFill>
                  <a:srgbClr val="333333"/>
                </a:solidFill>
                <a:effectLst/>
                <a:uLnTx/>
                <a:uFillTx/>
                <a:latin typeface="Arial MT"/>
                <a:ea typeface="+mn-ea"/>
                <a:cs typeface="Arial MT"/>
              </a:rPr>
              <a:t>other </a:t>
            </a:r>
            <a:r>
              <a:rPr kumimoji="0" sz="1400" b="0" i="0" u="none" strike="noStrike" kern="1200" cap="none" spc="-375" normalizeH="0" baseline="0" noProof="0" dirty="0">
                <a:ln>
                  <a:noFill/>
                </a:ln>
                <a:solidFill>
                  <a:srgbClr val="333333"/>
                </a:solidFill>
                <a:effectLst/>
                <a:uLnTx/>
                <a:uFillTx/>
                <a:latin typeface="Arial MT"/>
                <a:ea typeface="+mn-ea"/>
                <a:cs typeface="Arial MT"/>
              </a:rPr>
              <a:t> </a:t>
            </a:r>
            <a:r>
              <a:rPr kumimoji="0" sz="1400" b="0" i="0" u="none" strike="noStrike" kern="1200" cap="none" spc="-5" normalizeH="0" baseline="0" noProof="0" dirty="0">
                <a:ln>
                  <a:noFill/>
                </a:ln>
                <a:solidFill>
                  <a:srgbClr val="333333"/>
                </a:solidFill>
                <a:effectLst/>
                <a:uLnTx/>
                <a:uFillTx/>
                <a:latin typeface="Arial MT"/>
                <a:ea typeface="+mn-ea"/>
                <a:cs typeface="Arial MT"/>
              </a:rPr>
              <a:t>programming</a:t>
            </a:r>
            <a:r>
              <a:rPr kumimoji="0" sz="1400" b="0" i="0" u="none" strike="noStrike" kern="1200" cap="none" spc="-10" normalizeH="0" baseline="0" noProof="0" dirty="0">
                <a:ln>
                  <a:noFill/>
                </a:ln>
                <a:solidFill>
                  <a:srgbClr val="333333"/>
                </a:solidFill>
                <a:effectLst/>
                <a:uLnTx/>
                <a:uFillTx/>
                <a:latin typeface="Arial MT"/>
                <a:ea typeface="+mn-ea"/>
                <a:cs typeface="Arial MT"/>
              </a:rPr>
              <a:t> </a:t>
            </a:r>
            <a:r>
              <a:rPr kumimoji="0" sz="1400" b="0" i="0" u="none" strike="noStrike" kern="1200" cap="none" spc="-5" normalizeH="0" baseline="0" noProof="0" dirty="0">
                <a:ln>
                  <a:noFill/>
                </a:ln>
                <a:solidFill>
                  <a:srgbClr val="333333"/>
                </a:solidFill>
                <a:effectLst/>
                <a:uLnTx/>
                <a:uFillTx/>
                <a:latin typeface="Arial MT"/>
                <a:ea typeface="+mn-ea"/>
                <a:cs typeface="Arial MT"/>
              </a:rPr>
              <a:t>languages.</a:t>
            </a:r>
            <a:endParaRPr kumimoji="0" sz="1400" b="0" i="0" u="none" strike="noStrike" kern="1200" cap="none" spc="0" normalizeH="0" baseline="0" noProof="0" dirty="0">
              <a:ln>
                <a:noFill/>
              </a:ln>
              <a:solidFill>
                <a:prstClr val="black"/>
              </a:solidFill>
              <a:effectLst/>
              <a:uLnTx/>
              <a:uFillTx/>
              <a:latin typeface="Arial MT"/>
              <a:ea typeface="+mn-ea"/>
              <a:cs typeface="Arial MT"/>
            </a:endParaRPr>
          </a:p>
          <a:p>
            <a:pPr marL="348615" marR="5080" lvl="0" indent="-336550" algn="l" defTabSz="914400" rtl="0" eaLnBrk="1" fontAlgn="auto" latinLnBrk="0" hangingPunct="1">
              <a:lnSpc>
                <a:spcPct val="116100"/>
              </a:lnSpc>
              <a:spcBef>
                <a:spcPts val="0"/>
              </a:spcBef>
              <a:spcAft>
                <a:spcPts val="0"/>
              </a:spcAft>
              <a:buClr>
                <a:srgbClr val="000000"/>
              </a:buClr>
              <a:buSzTx/>
              <a:buFontTx/>
              <a:buChar char="●"/>
              <a:tabLst>
                <a:tab pos="347980" algn="l"/>
                <a:tab pos="349250" algn="l"/>
              </a:tabLst>
              <a:defRPr/>
            </a:pPr>
            <a:r>
              <a:rPr kumimoji="0" sz="1400" b="0" i="0" u="none" strike="noStrike" kern="1200" cap="none" spc="-5" normalizeH="0" baseline="0" noProof="0" dirty="0">
                <a:ln>
                  <a:noFill/>
                </a:ln>
                <a:solidFill>
                  <a:srgbClr val="333333"/>
                </a:solidFill>
                <a:effectLst/>
                <a:uLnTx/>
                <a:uFillTx/>
                <a:latin typeface="Arial MT"/>
                <a:ea typeface="+mn-ea"/>
                <a:cs typeface="Arial MT"/>
              </a:rPr>
              <a:t>This enables any newbie to quickly pick </a:t>
            </a:r>
            <a:r>
              <a:rPr kumimoji="0" sz="1400" b="0" i="0" u="none" strike="noStrike" kern="1200" cap="none" spc="-375" normalizeH="0" baseline="0" noProof="0" dirty="0">
                <a:ln>
                  <a:noFill/>
                </a:ln>
                <a:solidFill>
                  <a:srgbClr val="333333"/>
                </a:solidFill>
                <a:effectLst/>
                <a:uLnTx/>
                <a:uFillTx/>
                <a:latin typeface="Arial MT"/>
                <a:ea typeface="+mn-ea"/>
                <a:cs typeface="Arial MT"/>
              </a:rPr>
              <a:t> </a:t>
            </a:r>
            <a:r>
              <a:rPr kumimoji="0" sz="1400" b="0" i="0" u="none" strike="noStrike" kern="1200" cap="none" spc="-5" normalizeH="0" baseline="0" noProof="0" dirty="0">
                <a:ln>
                  <a:noFill/>
                </a:ln>
                <a:solidFill>
                  <a:srgbClr val="333333"/>
                </a:solidFill>
                <a:effectLst/>
                <a:uLnTx/>
                <a:uFillTx/>
                <a:latin typeface="Arial MT"/>
                <a:ea typeface="+mn-ea"/>
                <a:cs typeface="Arial MT"/>
              </a:rPr>
              <a:t>up</a:t>
            </a:r>
            <a:r>
              <a:rPr kumimoji="0" sz="1400" b="0" i="0" u="none" strike="noStrike" kern="1200" cap="none" spc="-10" normalizeH="0" baseline="0" noProof="0" dirty="0">
                <a:ln>
                  <a:noFill/>
                </a:ln>
                <a:solidFill>
                  <a:srgbClr val="333333"/>
                </a:solidFill>
                <a:effectLst/>
                <a:uLnTx/>
                <a:uFillTx/>
                <a:latin typeface="Arial MT"/>
                <a:ea typeface="+mn-ea"/>
                <a:cs typeface="Arial MT"/>
              </a:rPr>
              <a:t> </a:t>
            </a:r>
            <a:r>
              <a:rPr kumimoji="0" sz="1400" b="0" i="0" u="none" strike="noStrike" kern="1200" cap="none" spc="-5" normalizeH="0" baseline="0" noProof="0" dirty="0">
                <a:ln>
                  <a:noFill/>
                </a:ln>
                <a:solidFill>
                  <a:srgbClr val="333333"/>
                </a:solidFill>
                <a:effectLst/>
                <a:uLnTx/>
                <a:uFillTx/>
                <a:latin typeface="Arial MT"/>
                <a:ea typeface="+mn-ea"/>
                <a:cs typeface="Arial MT"/>
              </a:rPr>
              <a:t>the</a:t>
            </a:r>
            <a:r>
              <a:rPr kumimoji="0" sz="1400" b="0" i="0" u="none" strike="noStrike" kern="1200" cap="none" spc="-10" normalizeH="0" baseline="0" noProof="0" dirty="0">
                <a:ln>
                  <a:noFill/>
                </a:ln>
                <a:solidFill>
                  <a:srgbClr val="333333"/>
                </a:solidFill>
                <a:effectLst/>
                <a:uLnTx/>
                <a:uFillTx/>
                <a:latin typeface="Arial MT"/>
                <a:ea typeface="+mn-ea"/>
                <a:cs typeface="Arial MT"/>
              </a:rPr>
              <a:t> </a:t>
            </a:r>
            <a:r>
              <a:rPr kumimoji="0" sz="1400" b="0" i="0" u="none" strike="noStrike" kern="1200" cap="none" spc="-5" normalizeH="0" baseline="0" noProof="0" dirty="0">
                <a:ln>
                  <a:noFill/>
                </a:ln>
                <a:solidFill>
                  <a:srgbClr val="333333"/>
                </a:solidFill>
                <a:effectLst/>
                <a:uLnTx/>
                <a:uFillTx/>
                <a:latin typeface="Arial MT"/>
                <a:ea typeface="+mn-ea"/>
                <a:cs typeface="Arial MT"/>
              </a:rPr>
              <a:t>basics of</a:t>
            </a:r>
            <a:r>
              <a:rPr kumimoji="0" sz="1400" b="0" i="0" u="none" strike="noStrike" kern="1200" cap="none" spc="-10" normalizeH="0" baseline="0" noProof="0" dirty="0">
                <a:ln>
                  <a:noFill/>
                </a:ln>
                <a:solidFill>
                  <a:srgbClr val="333333"/>
                </a:solidFill>
                <a:effectLst/>
                <a:uLnTx/>
                <a:uFillTx/>
                <a:latin typeface="Arial MT"/>
                <a:ea typeface="+mn-ea"/>
                <a:cs typeface="Arial MT"/>
              </a:rPr>
              <a:t> </a:t>
            </a:r>
            <a:r>
              <a:rPr kumimoji="0" sz="1400" b="0" i="0" u="none" strike="noStrike" kern="1200" cap="none" spc="-5" normalizeH="0" baseline="0" noProof="0" dirty="0">
                <a:ln>
                  <a:noFill/>
                </a:ln>
                <a:solidFill>
                  <a:srgbClr val="333333"/>
                </a:solidFill>
                <a:effectLst/>
                <a:uLnTx/>
                <a:uFillTx/>
                <a:latin typeface="Arial MT"/>
                <a:ea typeface="+mn-ea"/>
                <a:cs typeface="Arial MT"/>
              </a:rPr>
              <a:t>Python.</a:t>
            </a:r>
            <a:endParaRPr kumimoji="0" sz="1400" b="0" i="0" u="none" strike="noStrike" kern="1200" cap="none" spc="0" normalizeH="0" baseline="0" noProof="0" dirty="0">
              <a:ln>
                <a:noFill/>
              </a:ln>
              <a:solidFill>
                <a:prstClr val="black"/>
              </a:solidFill>
              <a:effectLst/>
              <a:uLnTx/>
              <a:uFillTx/>
              <a:latin typeface="Arial MT"/>
              <a:ea typeface="+mn-ea"/>
              <a:cs typeface="Arial MT"/>
            </a:endParaRPr>
          </a:p>
          <a:p>
            <a:pPr marL="348615" marR="5080" lvl="0" indent="-336550" algn="l" defTabSz="914400" rtl="0" eaLnBrk="1" fontAlgn="auto" latinLnBrk="0" hangingPunct="1">
              <a:lnSpc>
                <a:spcPct val="116100"/>
              </a:lnSpc>
              <a:spcBef>
                <a:spcPts val="0"/>
              </a:spcBef>
              <a:spcAft>
                <a:spcPts val="0"/>
              </a:spcAft>
              <a:buClr>
                <a:srgbClr val="000000"/>
              </a:buClr>
              <a:buSzTx/>
              <a:buFontTx/>
              <a:buChar char="●"/>
              <a:tabLst>
                <a:tab pos="347980" algn="l"/>
                <a:tab pos="349250" algn="l"/>
              </a:tabLst>
              <a:defRPr/>
            </a:pPr>
            <a:r>
              <a:rPr kumimoji="0" sz="1400" b="0" i="0" u="none" strike="noStrike" kern="1200" cap="none" spc="-5" normalizeH="0" baseline="0" noProof="0" dirty="0">
                <a:ln>
                  <a:noFill/>
                </a:ln>
                <a:solidFill>
                  <a:srgbClr val="333333"/>
                </a:solidFill>
                <a:effectLst/>
                <a:uLnTx/>
                <a:uFillTx/>
                <a:latin typeface="Arial MT"/>
                <a:ea typeface="+mn-ea"/>
                <a:cs typeface="Arial MT"/>
              </a:rPr>
              <a:t>Also, despite being </a:t>
            </a:r>
            <a:r>
              <a:rPr kumimoji="0" sz="1400" b="0" i="0" u="none" strike="noStrike" kern="1200" cap="none" spc="0" normalizeH="0" baseline="0" noProof="0" dirty="0">
                <a:ln>
                  <a:noFill/>
                </a:ln>
                <a:solidFill>
                  <a:srgbClr val="333333"/>
                </a:solidFill>
                <a:effectLst/>
                <a:uLnTx/>
                <a:uFillTx/>
                <a:latin typeface="Arial MT"/>
                <a:ea typeface="+mn-ea"/>
                <a:cs typeface="Arial MT"/>
              </a:rPr>
              <a:t>a </a:t>
            </a:r>
            <a:r>
              <a:rPr kumimoji="0" sz="1400" b="0" i="0" u="none" strike="noStrike" kern="1200" cap="none" spc="-5" normalizeH="0" baseline="0" noProof="0" dirty="0">
                <a:ln>
                  <a:noFill/>
                </a:ln>
                <a:solidFill>
                  <a:srgbClr val="333333"/>
                </a:solidFill>
                <a:effectLst/>
                <a:uLnTx/>
                <a:uFillTx/>
                <a:latin typeface="Arial MT"/>
                <a:ea typeface="+mn-ea"/>
                <a:cs typeface="Arial MT"/>
              </a:rPr>
              <a:t>high-level </a:t>
            </a:r>
            <a:r>
              <a:rPr kumimoji="0" sz="1400" b="0" i="0" u="none" strike="noStrike" kern="1200" cap="none" spc="0" normalizeH="0" baseline="0" noProof="0" dirty="0">
                <a:ln>
                  <a:noFill/>
                </a:ln>
                <a:solidFill>
                  <a:srgbClr val="333333"/>
                </a:solidFill>
                <a:effectLst/>
                <a:uLnTx/>
                <a:uFillTx/>
                <a:latin typeface="Arial MT"/>
                <a:ea typeface="+mn-ea"/>
                <a:cs typeface="Arial MT"/>
              </a:rPr>
              <a:t> </a:t>
            </a:r>
            <a:r>
              <a:rPr kumimoji="0" sz="1400" b="0" i="0" u="none" strike="noStrike" kern="1200" cap="none" spc="-5" normalizeH="0" baseline="0" noProof="0" dirty="0">
                <a:ln>
                  <a:noFill/>
                </a:ln>
                <a:solidFill>
                  <a:srgbClr val="333333"/>
                </a:solidFill>
                <a:effectLst/>
                <a:uLnTx/>
                <a:uFillTx/>
                <a:latin typeface="Arial MT"/>
                <a:ea typeface="+mn-ea"/>
                <a:cs typeface="Arial MT"/>
              </a:rPr>
              <a:t>language,</a:t>
            </a:r>
            <a:r>
              <a:rPr kumimoji="0" sz="1400" b="0" i="0" u="none" strike="noStrike" kern="1200" cap="none" spc="-25" normalizeH="0" baseline="0" noProof="0" dirty="0">
                <a:ln>
                  <a:noFill/>
                </a:ln>
                <a:solidFill>
                  <a:srgbClr val="333333"/>
                </a:solidFill>
                <a:effectLst/>
                <a:uLnTx/>
                <a:uFillTx/>
                <a:latin typeface="Arial MT"/>
                <a:ea typeface="+mn-ea"/>
                <a:cs typeface="Arial MT"/>
              </a:rPr>
              <a:t> </a:t>
            </a:r>
            <a:r>
              <a:rPr kumimoji="0" sz="1400" b="0" i="0" u="none" strike="noStrike" kern="1200" cap="none" spc="-5" normalizeH="0" baseline="0" noProof="0" dirty="0">
                <a:ln>
                  <a:noFill/>
                </a:ln>
                <a:solidFill>
                  <a:srgbClr val="333333"/>
                </a:solidFill>
                <a:effectLst/>
                <a:uLnTx/>
                <a:uFillTx/>
                <a:latin typeface="Arial MT"/>
                <a:ea typeface="+mn-ea"/>
                <a:cs typeface="Arial MT"/>
              </a:rPr>
              <a:t>Python</a:t>
            </a:r>
            <a:r>
              <a:rPr kumimoji="0" sz="1400" b="0" i="0" u="none" strike="noStrike" kern="1200" cap="none" spc="-20" normalizeH="0" baseline="0" noProof="0" dirty="0">
                <a:ln>
                  <a:noFill/>
                </a:ln>
                <a:solidFill>
                  <a:srgbClr val="333333"/>
                </a:solidFill>
                <a:effectLst/>
                <a:uLnTx/>
                <a:uFillTx/>
                <a:latin typeface="Arial MT"/>
                <a:ea typeface="+mn-ea"/>
                <a:cs typeface="Arial MT"/>
              </a:rPr>
              <a:t> </a:t>
            </a:r>
            <a:r>
              <a:rPr kumimoji="0" sz="1400" b="0" i="0" u="none" strike="noStrike" kern="1200" cap="none" spc="0" normalizeH="0" baseline="0" noProof="0" dirty="0">
                <a:ln>
                  <a:noFill/>
                </a:ln>
                <a:solidFill>
                  <a:srgbClr val="333333"/>
                </a:solidFill>
                <a:effectLst/>
                <a:uLnTx/>
                <a:uFillTx/>
                <a:latin typeface="Arial MT"/>
                <a:ea typeface="+mn-ea"/>
                <a:cs typeface="Arial MT"/>
              </a:rPr>
              <a:t>code</a:t>
            </a:r>
            <a:r>
              <a:rPr kumimoji="0" sz="1400" b="0" i="0" u="none" strike="noStrike" kern="1200" cap="none" spc="-20" normalizeH="0" baseline="0" noProof="0" dirty="0">
                <a:ln>
                  <a:noFill/>
                </a:ln>
                <a:solidFill>
                  <a:srgbClr val="333333"/>
                </a:solidFill>
                <a:effectLst/>
                <a:uLnTx/>
                <a:uFillTx/>
                <a:latin typeface="Arial MT"/>
                <a:ea typeface="+mn-ea"/>
                <a:cs typeface="Arial MT"/>
              </a:rPr>
              <a:t> </a:t>
            </a:r>
            <a:r>
              <a:rPr kumimoji="0" sz="1400" b="0" i="0" u="none" strike="noStrike" kern="1200" cap="none" spc="-5" normalizeH="0" baseline="0" noProof="0" dirty="0">
                <a:ln>
                  <a:noFill/>
                </a:ln>
                <a:solidFill>
                  <a:srgbClr val="333333"/>
                </a:solidFill>
                <a:effectLst/>
                <a:uLnTx/>
                <a:uFillTx/>
                <a:latin typeface="Arial MT"/>
                <a:ea typeface="+mn-ea"/>
                <a:cs typeface="Arial MT"/>
              </a:rPr>
              <a:t>looks</a:t>
            </a:r>
            <a:r>
              <a:rPr kumimoji="0" sz="1400" b="0" i="0" u="none" strike="noStrike" kern="1200" cap="none" spc="-20" normalizeH="0" baseline="0" noProof="0" dirty="0">
                <a:ln>
                  <a:noFill/>
                </a:ln>
                <a:solidFill>
                  <a:srgbClr val="333333"/>
                </a:solidFill>
                <a:effectLst/>
                <a:uLnTx/>
                <a:uFillTx/>
                <a:latin typeface="Arial MT"/>
                <a:ea typeface="+mn-ea"/>
                <a:cs typeface="Arial MT"/>
              </a:rPr>
              <a:t> </a:t>
            </a:r>
            <a:r>
              <a:rPr kumimoji="0" sz="1400" b="0" i="0" u="none" strike="noStrike" kern="1200" cap="none" spc="0" normalizeH="0" baseline="0" noProof="0" dirty="0">
                <a:ln>
                  <a:noFill/>
                </a:ln>
                <a:solidFill>
                  <a:srgbClr val="333333"/>
                </a:solidFill>
                <a:effectLst/>
                <a:uLnTx/>
                <a:uFillTx/>
                <a:latin typeface="Arial MT"/>
                <a:ea typeface="+mn-ea"/>
                <a:cs typeface="Arial MT"/>
              </a:rPr>
              <a:t>very</a:t>
            </a:r>
            <a:r>
              <a:rPr kumimoji="0" sz="1400" b="0" i="0" u="none" strike="noStrike" kern="1200" cap="none" spc="-25" normalizeH="0" baseline="0" noProof="0" dirty="0">
                <a:ln>
                  <a:noFill/>
                </a:ln>
                <a:solidFill>
                  <a:srgbClr val="333333"/>
                </a:solidFill>
                <a:effectLst/>
                <a:uLnTx/>
                <a:uFillTx/>
                <a:latin typeface="Arial MT"/>
                <a:ea typeface="+mn-ea"/>
                <a:cs typeface="Arial MT"/>
              </a:rPr>
              <a:t> </a:t>
            </a:r>
            <a:r>
              <a:rPr kumimoji="0" sz="1400" b="0" i="0" u="none" strike="noStrike" kern="1200" cap="none" spc="0" normalizeH="0" baseline="0" noProof="0" dirty="0">
                <a:ln>
                  <a:noFill/>
                </a:ln>
                <a:solidFill>
                  <a:srgbClr val="333333"/>
                </a:solidFill>
                <a:effectLst/>
                <a:uLnTx/>
                <a:uFillTx/>
                <a:latin typeface="Arial MT"/>
                <a:ea typeface="+mn-ea"/>
                <a:cs typeface="Arial MT"/>
              </a:rPr>
              <a:t>short </a:t>
            </a:r>
            <a:r>
              <a:rPr kumimoji="0" sz="1400" b="0" i="0" u="none" strike="noStrike" kern="1200" cap="none" spc="-370" normalizeH="0" baseline="0" noProof="0" dirty="0">
                <a:ln>
                  <a:noFill/>
                </a:ln>
                <a:solidFill>
                  <a:srgbClr val="333333"/>
                </a:solidFill>
                <a:effectLst/>
                <a:uLnTx/>
                <a:uFillTx/>
                <a:latin typeface="Arial MT"/>
                <a:ea typeface="+mn-ea"/>
                <a:cs typeface="Arial MT"/>
              </a:rPr>
              <a:t> </a:t>
            </a:r>
            <a:r>
              <a:rPr kumimoji="0" sz="1400" b="0" i="0" u="none" strike="noStrike" kern="1200" cap="none" spc="0" normalizeH="0" baseline="0" noProof="0" dirty="0">
                <a:ln>
                  <a:noFill/>
                </a:ln>
                <a:solidFill>
                  <a:srgbClr val="333333"/>
                </a:solidFill>
                <a:effectLst/>
                <a:uLnTx/>
                <a:uFillTx/>
                <a:latin typeface="Arial MT"/>
                <a:ea typeface="+mn-ea"/>
                <a:cs typeface="Arial MT"/>
              </a:rPr>
              <a:t>much readable </a:t>
            </a:r>
            <a:r>
              <a:rPr kumimoji="0" sz="1400" b="0" i="0" u="none" strike="noStrike" kern="1200" cap="none" spc="-5" normalizeH="0" baseline="0" noProof="0" dirty="0">
                <a:ln>
                  <a:noFill/>
                </a:ln>
                <a:solidFill>
                  <a:srgbClr val="333333"/>
                </a:solidFill>
                <a:effectLst/>
                <a:uLnTx/>
                <a:uFillTx/>
                <a:latin typeface="Arial MT"/>
                <a:ea typeface="+mn-ea"/>
                <a:cs typeface="Arial MT"/>
              </a:rPr>
              <a:t>due to its English like </a:t>
            </a:r>
            <a:r>
              <a:rPr kumimoji="0" sz="1400" b="0" i="0" u="none" strike="noStrike" kern="1200" cap="none" spc="0" normalizeH="0" baseline="0" noProof="0" dirty="0">
                <a:ln>
                  <a:noFill/>
                </a:ln>
                <a:solidFill>
                  <a:srgbClr val="333333"/>
                </a:solidFill>
                <a:effectLst/>
                <a:uLnTx/>
                <a:uFillTx/>
                <a:latin typeface="Arial MT"/>
                <a:ea typeface="+mn-ea"/>
                <a:cs typeface="Arial MT"/>
              </a:rPr>
              <a:t> commands.</a:t>
            </a:r>
            <a:r>
              <a:rPr kumimoji="0" sz="1400" b="0" i="0" u="none" strike="noStrike" kern="1200" cap="none" spc="-10" normalizeH="0" baseline="0" noProof="0" dirty="0">
                <a:ln>
                  <a:noFill/>
                </a:ln>
                <a:solidFill>
                  <a:srgbClr val="333333"/>
                </a:solidFill>
                <a:effectLst/>
                <a:uLnTx/>
                <a:uFillTx/>
                <a:latin typeface="Arial MT"/>
                <a:ea typeface="+mn-ea"/>
                <a:cs typeface="Arial MT"/>
              </a:rPr>
              <a:t> </a:t>
            </a:r>
            <a:r>
              <a:rPr kumimoji="0" sz="1400" b="0" i="0" u="none" strike="noStrike" kern="1200" cap="none" spc="-5" normalizeH="0" baseline="0" noProof="0" dirty="0">
                <a:ln>
                  <a:noFill/>
                </a:ln>
                <a:solidFill>
                  <a:srgbClr val="333333"/>
                </a:solidFill>
                <a:effectLst/>
                <a:uLnTx/>
                <a:uFillTx/>
                <a:latin typeface="Arial MT"/>
                <a:ea typeface="+mn-ea"/>
                <a:cs typeface="Arial MT"/>
              </a:rPr>
              <a:t>In</a:t>
            </a:r>
            <a:r>
              <a:rPr kumimoji="0" sz="1400" b="0" i="0" u="none" strike="noStrike" kern="1200" cap="none" spc="-10" normalizeH="0" baseline="0" noProof="0" dirty="0">
                <a:ln>
                  <a:noFill/>
                </a:ln>
                <a:solidFill>
                  <a:srgbClr val="333333"/>
                </a:solidFill>
                <a:effectLst/>
                <a:uLnTx/>
                <a:uFillTx/>
                <a:latin typeface="Arial MT"/>
                <a:ea typeface="+mn-ea"/>
                <a:cs typeface="Arial MT"/>
              </a:rPr>
              <a:t> </a:t>
            </a:r>
            <a:r>
              <a:rPr kumimoji="0" sz="1400" b="0" i="0" u="none" strike="noStrike" kern="1200" cap="none" spc="0" normalizeH="0" baseline="0" noProof="0" dirty="0">
                <a:ln>
                  <a:noFill/>
                </a:ln>
                <a:solidFill>
                  <a:srgbClr val="333333"/>
                </a:solidFill>
                <a:effectLst/>
                <a:uLnTx/>
                <a:uFillTx/>
                <a:latin typeface="Arial MT"/>
                <a:ea typeface="+mn-ea"/>
                <a:cs typeface="Arial MT"/>
              </a:rPr>
              <a:t>short,</a:t>
            </a:r>
            <a:endParaRPr kumimoji="0" sz="1400" b="0" i="0" u="none" strike="noStrike" kern="1200" cap="none" spc="0" normalizeH="0" baseline="0" noProof="0" dirty="0">
              <a:ln>
                <a:noFill/>
              </a:ln>
              <a:solidFill>
                <a:prstClr val="black"/>
              </a:solidFill>
              <a:effectLst/>
              <a:uLnTx/>
              <a:uFillTx/>
              <a:latin typeface="Arial MT"/>
              <a:ea typeface="+mn-ea"/>
              <a:cs typeface="Arial MT"/>
            </a:endParaRPr>
          </a:p>
        </p:txBody>
      </p:sp>
      <p:sp>
        <p:nvSpPr>
          <p:cNvPr id="7" name="object 7"/>
          <p:cNvSpPr/>
          <p:nvPr/>
        </p:nvSpPr>
        <p:spPr>
          <a:xfrm>
            <a:off x="1005200" y="4900750"/>
            <a:ext cx="2756535" cy="213360"/>
          </a:xfrm>
          <a:custGeom>
            <a:avLst/>
            <a:gdLst/>
            <a:ahLst/>
            <a:cxnLst/>
            <a:rect l="l" t="t" r="r" b="b"/>
            <a:pathLst>
              <a:path w="2756535" h="213360">
                <a:moveTo>
                  <a:pt x="2756010" y="213359"/>
                </a:moveTo>
                <a:lnTo>
                  <a:pt x="0" y="213359"/>
                </a:lnTo>
                <a:lnTo>
                  <a:pt x="0" y="0"/>
                </a:lnTo>
                <a:lnTo>
                  <a:pt x="2756010" y="0"/>
                </a:lnTo>
                <a:lnTo>
                  <a:pt x="2756010" y="213359"/>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 name="object 8"/>
          <p:cNvSpPr txBox="1"/>
          <p:nvPr/>
        </p:nvSpPr>
        <p:spPr>
          <a:xfrm>
            <a:off x="618148" y="4588946"/>
            <a:ext cx="3117215" cy="238760"/>
          </a:xfrm>
          <a:prstGeom prst="rect">
            <a:avLst/>
          </a:prstGeom>
        </p:spPr>
        <p:txBody>
          <a:bodyPr vert="horz" wrap="square" lIns="0" tIns="12700" rIns="0" bIns="0" rtlCol="0">
            <a:spAutoFit/>
          </a:bodyPr>
          <a:lstStyle/>
          <a:p>
            <a:pPr marL="397510" marR="0" lvl="0" indent="-385445" algn="l" defTabSz="914400" rtl="0" eaLnBrk="1" fontAlgn="auto" latinLnBrk="0" hangingPunct="1">
              <a:lnSpc>
                <a:spcPct val="100000"/>
              </a:lnSpc>
              <a:spcBef>
                <a:spcPts val="100"/>
              </a:spcBef>
              <a:spcAft>
                <a:spcPts val="0"/>
              </a:spcAft>
              <a:buClr>
                <a:srgbClr val="000000"/>
              </a:buClr>
              <a:buSzTx/>
              <a:buFontTx/>
              <a:buChar char="●"/>
              <a:tabLst>
                <a:tab pos="397510" algn="l"/>
                <a:tab pos="398145" algn="l"/>
              </a:tabLst>
              <a:defRPr/>
            </a:pPr>
            <a:r>
              <a:rPr kumimoji="0" sz="1400" b="0" i="0" u="none" strike="noStrike" kern="1200" cap="none" spc="-5" normalizeH="0" baseline="0" noProof="0" dirty="0">
                <a:ln>
                  <a:noFill/>
                </a:ln>
                <a:solidFill>
                  <a:srgbClr val="333333"/>
                </a:solidFill>
                <a:effectLst/>
                <a:uLnTx/>
                <a:uFillTx/>
                <a:latin typeface="Arial MT"/>
                <a:ea typeface="+mn-ea"/>
                <a:cs typeface="Arial MT"/>
              </a:rPr>
              <a:t>it</a:t>
            </a:r>
            <a:r>
              <a:rPr kumimoji="0" sz="1400" b="0" i="0" u="none" strike="noStrike" kern="1200" cap="none" spc="-25" normalizeH="0" baseline="0" noProof="0" dirty="0">
                <a:ln>
                  <a:noFill/>
                </a:ln>
                <a:solidFill>
                  <a:srgbClr val="333333"/>
                </a:solidFill>
                <a:effectLst/>
                <a:uLnTx/>
                <a:uFillTx/>
                <a:latin typeface="Arial MT"/>
                <a:ea typeface="+mn-ea"/>
                <a:cs typeface="Arial MT"/>
              </a:rPr>
              <a:t> </a:t>
            </a:r>
            <a:r>
              <a:rPr kumimoji="0" sz="1400" b="0" i="0" u="none" strike="noStrike" kern="1200" cap="none" spc="-5" normalizeH="0" baseline="0" noProof="0" dirty="0">
                <a:ln>
                  <a:noFill/>
                </a:ln>
                <a:solidFill>
                  <a:srgbClr val="333333"/>
                </a:solidFill>
                <a:effectLst/>
                <a:uLnTx/>
                <a:uFillTx/>
                <a:latin typeface="Arial MT"/>
                <a:ea typeface="+mn-ea"/>
                <a:cs typeface="Arial MT"/>
              </a:rPr>
              <a:t>is</a:t>
            </a:r>
            <a:r>
              <a:rPr kumimoji="0" sz="1400" b="0" i="0" u="none" strike="noStrike" kern="1200" cap="none" spc="-25" normalizeH="0" baseline="0" noProof="0" dirty="0">
                <a:ln>
                  <a:noFill/>
                </a:ln>
                <a:solidFill>
                  <a:srgbClr val="333333"/>
                </a:solidFill>
                <a:effectLst/>
                <a:uLnTx/>
                <a:uFillTx/>
                <a:latin typeface="Arial MT"/>
                <a:ea typeface="+mn-ea"/>
                <a:cs typeface="Arial MT"/>
              </a:rPr>
              <a:t> </a:t>
            </a:r>
            <a:r>
              <a:rPr kumimoji="0" sz="1400" b="0" i="0" u="none" strike="noStrike" kern="1200" cap="none" spc="0" normalizeH="0" baseline="0" noProof="0" dirty="0">
                <a:ln>
                  <a:noFill/>
                </a:ln>
                <a:solidFill>
                  <a:srgbClr val="333333"/>
                </a:solidFill>
                <a:effectLst/>
                <a:uLnTx/>
                <a:uFillTx/>
                <a:latin typeface="Arial MT"/>
                <a:ea typeface="+mn-ea"/>
                <a:cs typeface="Arial MT"/>
              </a:rPr>
              <a:t>a</a:t>
            </a:r>
            <a:r>
              <a:rPr kumimoji="0" sz="1400" b="0" i="0" u="none" strike="noStrike" kern="1200" cap="none" spc="-20" normalizeH="0" baseline="0" noProof="0" dirty="0">
                <a:ln>
                  <a:noFill/>
                </a:ln>
                <a:solidFill>
                  <a:srgbClr val="333333"/>
                </a:solidFill>
                <a:effectLst/>
                <a:uLnTx/>
                <a:uFillTx/>
                <a:latin typeface="Arial MT"/>
                <a:ea typeface="+mn-ea"/>
                <a:cs typeface="Arial MT"/>
              </a:rPr>
              <a:t> </a:t>
            </a:r>
            <a:r>
              <a:rPr kumimoji="0" sz="1400" b="0" i="0" u="none" strike="noStrike" kern="1200" cap="none" spc="-5" normalizeH="0" baseline="0" noProof="0" dirty="0">
                <a:ln>
                  <a:noFill/>
                </a:ln>
                <a:solidFill>
                  <a:srgbClr val="333333"/>
                </a:solidFill>
                <a:effectLst/>
                <a:uLnTx/>
                <a:uFillTx/>
                <a:latin typeface="Arial MT"/>
                <a:ea typeface="+mn-ea"/>
                <a:cs typeface="Arial MT"/>
              </a:rPr>
              <a:t>developer-friendly</a:t>
            </a:r>
            <a:r>
              <a:rPr kumimoji="0" sz="1400" b="0" i="0" u="none" strike="noStrike" kern="1200" cap="none" spc="-25" normalizeH="0" baseline="0" noProof="0" dirty="0">
                <a:ln>
                  <a:noFill/>
                </a:ln>
                <a:solidFill>
                  <a:srgbClr val="333333"/>
                </a:solidFill>
                <a:effectLst/>
                <a:uLnTx/>
                <a:uFillTx/>
                <a:latin typeface="Arial MT"/>
                <a:ea typeface="+mn-ea"/>
                <a:cs typeface="Arial MT"/>
              </a:rPr>
              <a:t> </a:t>
            </a:r>
            <a:r>
              <a:rPr kumimoji="0" sz="1400" b="0" i="0" u="none" strike="noStrike" kern="1200" cap="none" spc="-5" normalizeH="0" baseline="0" noProof="0" dirty="0">
                <a:ln>
                  <a:noFill/>
                </a:ln>
                <a:solidFill>
                  <a:srgbClr val="333333"/>
                </a:solidFill>
                <a:effectLst/>
                <a:uLnTx/>
                <a:uFillTx/>
                <a:latin typeface="Arial MT"/>
                <a:ea typeface="+mn-ea"/>
                <a:cs typeface="Arial MT"/>
              </a:rPr>
              <a:t>language.</a:t>
            </a:r>
            <a:endParaRPr kumimoji="0" sz="1400" b="0" i="0" u="none" strike="noStrike" kern="1200" cap="none" spc="0" normalizeH="0" baseline="0" noProof="0" dirty="0">
              <a:ln>
                <a:noFill/>
              </a:ln>
              <a:solidFill>
                <a:prstClr val="black"/>
              </a:solidFill>
              <a:effectLst/>
              <a:uLnTx/>
              <a:uFillTx/>
              <a:latin typeface="Arial MT"/>
              <a:ea typeface="+mn-ea"/>
              <a:cs typeface="Arial MT"/>
            </a:endParaRPr>
          </a:p>
        </p:txBody>
      </p:sp>
      <p:sp>
        <p:nvSpPr>
          <p:cNvPr id="9" name="object 9"/>
          <p:cNvSpPr txBox="1"/>
          <p:nvPr/>
        </p:nvSpPr>
        <p:spPr>
          <a:xfrm>
            <a:off x="4708475" y="4841744"/>
            <a:ext cx="3437890" cy="13208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700" b="0" i="0" u="none" strike="noStrike" kern="1200" cap="none" spc="-5" normalizeH="0" baseline="0" noProof="0" dirty="0">
                <a:ln>
                  <a:noFill/>
                </a:ln>
                <a:solidFill>
                  <a:srgbClr val="595959"/>
                </a:solidFill>
                <a:effectLst/>
                <a:uLnTx/>
                <a:uFillTx/>
                <a:latin typeface="Arial MT"/>
                <a:ea typeface="+mn-ea"/>
                <a:cs typeface="Arial MT"/>
              </a:rPr>
              <a:t>Source</a:t>
            </a:r>
            <a:r>
              <a:rPr kumimoji="0" sz="700" b="0" i="0" u="none" strike="noStrike" kern="1200" cap="none" spc="-35" normalizeH="0" baseline="0" noProof="0" dirty="0">
                <a:ln>
                  <a:noFill/>
                </a:ln>
                <a:solidFill>
                  <a:srgbClr val="595959"/>
                </a:solidFill>
                <a:effectLst/>
                <a:uLnTx/>
                <a:uFillTx/>
                <a:latin typeface="Arial MT"/>
                <a:ea typeface="+mn-ea"/>
                <a:cs typeface="Arial MT"/>
              </a:rPr>
              <a:t> </a:t>
            </a:r>
            <a:r>
              <a:rPr kumimoji="0" sz="700" b="0" i="0" u="none" strike="noStrike" kern="1200" cap="none" spc="-5" normalizeH="0" baseline="0" noProof="0" dirty="0">
                <a:ln>
                  <a:noFill/>
                </a:ln>
                <a:solidFill>
                  <a:srgbClr val="595959"/>
                </a:solidFill>
                <a:effectLst/>
                <a:uLnTx/>
                <a:uFillTx/>
                <a:latin typeface="Arial MT"/>
                <a:ea typeface="+mn-ea"/>
                <a:cs typeface="Arial MT"/>
              </a:rPr>
              <a:t>of</a:t>
            </a:r>
            <a:r>
              <a:rPr kumimoji="0" sz="700" b="0" i="0" u="none" strike="noStrike" kern="1200" cap="none" spc="-35" normalizeH="0" baseline="0" noProof="0" dirty="0">
                <a:ln>
                  <a:noFill/>
                </a:ln>
                <a:solidFill>
                  <a:srgbClr val="595959"/>
                </a:solidFill>
                <a:effectLst/>
                <a:uLnTx/>
                <a:uFillTx/>
                <a:latin typeface="Arial MT"/>
                <a:ea typeface="+mn-ea"/>
                <a:cs typeface="Arial MT"/>
              </a:rPr>
              <a:t> </a:t>
            </a:r>
            <a:r>
              <a:rPr kumimoji="0" sz="700" b="0" i="0" u="none" strike="noStrike" kern="1200" cap="none" spc="-5" normalizeH="0" baseline="0" noProof="0" dirty="0">
                <a:ln>
                  <a:noFill/>
                </a:ln>
                <a:solidFill>
                  <a:srgbClr val="595959"/>
                </a:solidFill>
                <a:effectLst/>
                <a:uLnTx/>
                <a:uFillTx/>
                <a:latin typeface="Arial MT"/>
                <a:ea typeface="+mn-ea"/>
                <a:cs typeface="Arial MT"/>
              </a:rPr>
              <a:t>image:https://cdn.programiz.com/sites/tutorial2program/files/python-idle.JPG</a:t>
            </a:r>
            <a:endParaRPr kumimoji="0" sz="700" b="0" i="0" u="none" strike="noStrike" kern="1200" cap="none" spc="0" normalizeH="0" baseline="0" noProof="0">
              <a:ln>
                <a:noFill/>
              </a:ln>
              <a:solidFill>
                <a:prstClr val="black"/>
              </a:solidFill>
              <a:effectLst/>
              <a:uLnTx/>
              <a:uFillTx/>
              <a:latin typeface="Arial MT"/>
              <a:ea typeface="+mn-ea"/>
              <a:cs typeface="Arial MT"/>
            </a:endParaRPr>
          </a:p>
        </p:txBody>
      </p:sp>
      <p:pic>
        <p:nvPicPr>
          <p:cNvPr id="10" name="object 10"/>
          <p:cNvPicPr/>
          <p:nvPr/>
        </p:nvPicPr>
        <p:blipFill>
          <a:blip r:embed="rId2" cstate="print"/>
          <a:stretch>
            <a:fillRect/>
          </a:stretch>
        </p:blipFill>
        <p:spPr>
          <a:xfrm>
            <a:off x="4604075" y="1218275"/>
            <a:ext cx="4539924" cy="3059210"/>
          </a:xfrm>
          <a:prstGeom prst="rect">
            <a:avLst/>
          </a:prstGeom>
        </p:spPr>
      </p:pic>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888407" y="828333"/>
            <a:ext cx="776605" cy="391160"/>
          </a:xfrm>
          <a:prstGeom prst="rect">
            <a:avLst/>
          </a:prstGeom>
        </p:spPr>
        <p:txBody>
          <a:bodyPr vert="horz" wrap="square" lIns="0" tIns="12700" rIns="0" bIns="0" rtlCol="0">
            <a:spAutoFit/>
          </a:bodyPr>
          <a:lstStyle/>
          <a:p>
            <a:pPr marL="12700">
              <a:lnSpc>
                <a:spcPct val="100000"/>
              </a:lnSpc>
              <a:spcBef>
                <a:spcPts val="100"/>
              </a:spcBef>
            </a:pPr>
            <a:r>
              <a:rPr spc="-95" dirty="0"/>
              <a:t>T</a:t>
            </a:r>
            <a:r>
              <a:rPr spc="-5" dirty="0"/>
              <a:t>uple</a:t>
            </a:r>
          </a:p>
        </p:txBody>
      </p:sp>
      <p:sp>
        <p:nvSpPr>
          <p:cNvPr id="3" name="object 3"/>
          <p:cNvSpPr txBox="1"/>
          <p:nvPr/>
        </p:nvSpPr>
        <p:spPr>
          <a:xfrm>
            <a:off x="1133141" y="1728118"/>
            <a:ext cx="2396490" cy="29972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800" b="0" i="0" u="none" strike="noStrike" kern="1200" cap="none" spc="-5" normalizeH="0" baseline="0" noProof="0" dirty="0">
                <a:ln>
                  <a:noFill/>
                </a:ln>
                <a:solidFill>
                  <a:srgbClr val="595959"/>
                </a:solidFill>
                <a:effectLst/>
                <a:uLnTx/>
                <a:uFillTx/>
                <a:latin typeface="Arial MT"/>
                <a:ea typeface="+mn-ea"/>
                <a:cs typeface="Arial MT"/>
              </a:rPr>
              <a:t>Access</a:t>
            </a:r>
            <a:r>
              <a:rPr kumimoji="0" sz="1800" b="0" i="0" u="none" strike="noStrike" kern="1200" cap="none" spc="-75" normalizeH="0" baseline="0" noProof="0" dirty="0">
                <a:ln>
                  <a:noFill/>
                </a:ln>
                <a:solidFill>
                  <a:srgbClr val="595959"/>
                </a:solidFill>
                <a:effectLst/>
                <a:uLnTx/>
                <a:uFillTx/>
                <a:latin typeface="Arial MT"/>
                <a:ea typeface="+mn-ea"/>
                <a:cs typeface="Arial MT"/>
              </a:rPr>
              <a:t> </a:t>
            </a:r>
            <a:r>
              <a:rPr kumimoji="0" sz="1800" b="0" i="0" u="none" strike="noStrike" kern="1200" cap="none" spc="-20" normalizeH="0" baseline="0" noProof="0" dirty="0">
                <a:ln>
                  <a:noFill/>
                </a:ln>
                <a:solidFill>
                  <a:srgbClr val="595959"/>
                </a:solidFill>
                <a:effectLst/>
                <a:uLnTx/>
                <a:uFillTx/>
                <a:latin typeface="Arial MT"/>
                <a:ea typeface="+mn-ea"/>
                <a:cs typeface="Arial MT"/>
              </a:rPr>
              <a:t>Tuple</a:t>
            </a:r>
            <a:r>
              <a:rPr kumimoji="0" sz="1800" b="0" i="0" u="none" strike="noStrike" kern="1200" cap="none" spc="-40" normalizeH="0" baseline="0" noProof="0" dirty="0">
                <a:ln>
                  <a:noFill/>
                </a:ln>
                <a:solidFill>
                  <a:srgbClr val="595959"/>
                </a:solidFill>
                <a:effectLst/>
                <a:uLnTx/>
                <a:uFillTx/>
                <a:latin typeface="Arial MT"/>
                <a:ea typeface="+mn-ea"/>
                <a:cs typeface="Arial MT"/>
              </a:rPr>
              <a:t> </a:t>
            </a:r>
            <a:r>
              <a:rPr kumimoji="0" sz="1800" b="0" i="0" u="none" strike="noStrike" kern="1200" cap="none" spc="-5" normalizeH="0" baseline="0" noProof="0" dirty="0">
                <a:ln>
                  <a:noFill/>
                </a:ln>
                <a:solidFill>
                  <a:srgbClr val="595959"/>
                </a:solidFill>
                <a:effectLst/>
                <a:uLnTx/>
                <a:uFillTx/>
                <a:latin typeface="Arial MT"/>
                <a:ea typeface="+mn-ea"/>
                <a:cs typeface="Arial MT"/>
              </a:rPr>
              <a:t>Elements</a:t>
            </a:r>
            <a:endParaRPr kumimoji="0" sz="1800" b="0" i="0" u="none" strike="noStrike" kern="1200" cap="none" spc="0" normalizeH="0" baseline="0" noProof="0">
              <a:ln>
                <a:noFill/>
              </a:ln>
              <a:solidFill>
                <a:prstClr val="black"/>
              </a:solidFill>
              <a:effectLst/>
              <a:uLnTx/>
              <a:uFillTx/>
              <a:latin typeface="Arial MT"/>
              <a:ea typeface="+mn-ea"/>
              <a:cs typeface="Arial MT"/>
            </a:endParaRPr>
          </a:p>
        </p:txBody>
      </p:sp>
      <p:sp>
        <p:nvSpPr>
          <p:cNvPr id="4" name="object 4"/>
          <p:cNvSpPr txBox="1"/>
          <p:nvPr/>
        </p:nvSpPr>
        <p:spPr>
          <a:xfrm>
            <a:off x="656568" y="3236923"/>
            <a:ext cx="3509645" cy="1016000"/>
          </a:xfrm>
          <a:prstGeom prst="rect">
            <a:avLst/>
          </a:prstGeom>
        </p:spPr>
        <p:txBody>
          <a:bodyPr vert="horz" wrap="square" lIns="0" tIns="12700" rIns="0" bIns="0" rtlCol="0">
            <a:spAutoFit/>
          </a:bodyPr>
          <a:lstStyle/>
          <a:p>
            <a:pPr marL="348615" marR="143510" lvl="0" indent="-336550" algn="l" defTabSz="914400" rtl="0" eaLnBrk="1" fontAlgn="auto" latinLnBrk="0" hangingPunct="1">
              <a:lnSpc>
                <a:spcPct val="116100"/>
              </a:lnSpc>
              <a:spcBef>
                <a:spcPts val="100"/>
              </a:spcBef>
              <a:spcAft>
                <a:spcPts val="0"/>
              </a:spcAft>
              <a:buClrTx/>
              <a:buSzTx/>
              <a:buFontTx/>
              <a:buChar char="●"/>
              <a:tabLst>
                <a:tab pos="347980" algn="l"/>
                <a:tab pos="349250" algn="l"/>
              </a:tabLst>
              <a:defRPr/>
            </a:pPr>
            <a:r>
              <a:rPr kumimoji="0" sz="1400" b="0" i="0" u="none" strike="noStrike" kern="1200" cap="none" spc="-5" normalizeH="0" baseline="0" noProof="0" dirty="0">
                <a:ln>
                  <a:noFill/>
                </a:ln>
                <a:solidFill>
                  <a:prstClr val="black"/>
                </a:solidFill>
                <a:effectLst/>
                <a:uLnTx/>
                <a:uFillTx/>
                <a:latin typeface="Arial MT"/>
                <a:ea typeface="+mn-ea"/>
                <a:cs typeface="Arial MT"/>
              </a:rPr>
              <a:t>Python allows negative indexing for its </a:t>
            </a:r>
            <a:r>
              <a:rPr kumimoji="0" sz="1400" b="0" i="0" u="none" strike="noStrike" kern="1200" cap="none" spc="-375"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sequences.</a:t>
            </a:r>
            <a:endParaRPr kumimoji="0" sz="1400" b="0" i="0" u="none" strike="noStrike" kern="1200" cap="none" spc="0" normalizeH="0" baseline="0" noProof="0">
              <a:ln>
                <a:noFill/>
              </a:ln>
              <a:solidFill>
                <a:prstClr val="black"/>
              </a:solidFill>
              <a:effectLst/>
              <a:uLnTx/>
              <a:uFillTx/>
              <a:latin typeface="Arial MT"/>
              <a:ea typeface="+mn-ea"/>
              <a:cs typeface="Arial MT"/>
            </a:endParaRPr>
          </a:p>
          <a:p>
            <a:pPr marL="348615" marR="5080" lvl="0" indent="-336550" algn="l" defTabSz="914400" rtl="0" eaLnBrk="1" fontAlgn="auto" latinLnBrk="0" hangingPunct="1">
              <a:lnSpc>
                <a:spcPct val="116100"/>
              </a:lnSpc>
              <a:spcBef>
                <a:spcPts val="0"/>
              </a:spcBef>
              <a:spcAft>
                <a:spcPts val="0"/>
              </a:spcAft>
              <a:buClrTx/>
              <a:buSzTx/>
              <a:buFontTx/>
              <a:buChar char="●"/>
              <a:tabLst>
                <a:tab pos="347980" algn="l"/>
                <a:tab pos="349250" algn="l"/>
              </a:tabLst>
              <a:defRPr/>
            </a:pPr>
            <a:r>
              <a:rPr kumimoji="0" sz="1400" b="0" i="0" u="none" strike="noStrike" kern="1200" cap="none" spc="-5" normalizeH="0" baseline="0" noProof="0" dirty="0">
                <a:ln>
                  <a:noFill/>
                </a:ln>
                <a:solidFill>
                  <a:prstClr val="black"/>
                </a:solidFill>
                <a:effectLst/>
                <a:uLnTx/>
                <a:uFillTx/>
                <a:latin typeface="Arial MT"/>
                <a:ea typeface="+mn-ea"/>
                <a:cs typeface="Arial MT"/>
              </a:rPr>
              <a:t>The index of </a:t>
            </a:r>
            <a:r>
              <a:rPr kumimoji="0" sz="1400" b="0" i="0" u="none" strike="noStrike" kern="1200" cap="none" spc="0" normalizeH="0" baseline="0" noProof="0" dirty="0">
                <a:ln>
                  <a:noFill/>
                </a:ln>
                <a:solidFill>
                  <a:prstClr val="black"/>
                </a:solidFill>
                <a:effectLst/>
                <a:uLnTx/>
                <a:uFillTx/>
                <a:latin typeface="Arial MT"/>
                <a:ea typeface="+mn-ea"/>
                <a:cs typeface="Arial MT"/>
              </a:rPr>
              <a:t>-1 refers </a:t>
            </a:r>
            <a:r>
              <a:rPr kumimoji="0" sz="1400" b="0" i="0" u="none" strike="noStrike" kern="1200" cap="none" spc="-5" normalizeH="0" baseline="0" noProof="0" dirty="0">
                <a:ln>
                  <a:noFill/>
                </a:ln>
                <a:solidFill>
                  <a:prstClr val="black"/>
                </a:solidFill>
                <a:effectLst/>
                <a:uLnTx/>
                <a:uFillTx/>
                <a:latin typeface="Arial MT"/>
                <a:ea typeface="+mn-ea"/>
                <a:cs typeface="Arial MT"/>
              </a:rPr>
              <a:t>to the last item, </a:t>
            </a:r>
            <a:r>
              <a:rPr kumimoji="0" sz="1400" b="0" i="0" u="none" strike="noStrike" kern="1200" cap="none" spc="0" normalizeH="0" baseline="0" noProof="0" dirty="0">
                <a:ln>
                  <a:noFill/>
                </a:ln>
                <a:solidFill>
                  <a:prstClr val="black"/>
                </a:solidFill>
                <a:effectLst/>
                <a:uLnTx/>
                <a:uFillTx/>
                <a:latin typeface="Arial MT"/>
                <a:ea typeface="+mn-ea"/>
                <a:cs typeface="Arial MT"/>
              </a:rPr>
              <a:t>-2 </a:t>
            </a:r>
            <a:r>
              <a:rPr kumimoji="0" sz="1400" b="0" i="0" u="none" strike="noStrike" kern="1200" cap="none" spc="-37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to</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the</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second</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last</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item</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and</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so</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on.</a:t>
            </a:r>
            <a:endParaRPr kumimoji="0" sz="1400" b="0" i="0" u="none" strike="noStrike" kern="1200" cap="none" spc="0" normalizeH="0" baseline="0" noProof="0">
              <a:ln>
                <a:noFill/>
              </a:ln>
              <a:solidFill>
                <a:prstClr val="black"/>
              </a:solidFill>
              <a:effectLst/>
              <a:uLnTx/>
              <a:uFillTx/>
              <a:latin typeface="Arial MT"/>
              <a:ea typeface="+mn-ea"/>
              <a:cs typeface="Arial MT"/>
            </a:endParaRPr>
          </a:p>
        </p:txBody>
      </p:sp>
      <p:pic>
        <p:nvPicPr>
          <p:cNvPr id="5" name="object 5"/>
          <p:cNvPicPr/>
          <p:nvPr/>
        </p:nvPicPr>
        <p:blipFill>
          <a:blip r:embed="rId2" cstate="print"/>
          <a:stretch>
            <a:fillRect/>
          </a:stretch>
        </p:blipFill>
        <p:spPr>
          <a:xfrm>
            <a:off x="5335642" y="1879217"/>
            <a:ext cx="3181350" cy="1343024"/>
          </a:xfrm>
          <a:prstGeom prst="rect">
            <a:avLst/>
          </a:prstGeom>
        </p:spPr>
      </p:pic>
      <p:sp>
        <p:nvSpPr>
          <p:cNvPr id="6" name="object 6"/>
          <p:cNvSpPr txBox="1">
            <a:spLocks noGrp="1"/>
          </p:cNvSpPr>
          <p:nvPr>
            <p:ph type="ftr" sz="quarter" idx="5"/>
          </p:nvPr>
        </p:nvSpPr>
        <p:spPr>
          <a:prstGeom prst="rect">
            <a:avLst/>
          </a:prstGeom>
        </p:spPr>
        <p:txBody>
          <a:bodyPr vert="horz" wrap="square" lIns="0" tIns="3175" rIns="0" bIns="0" rtlCol="0">
            <a:spAutoFit/>
          </a:bodyPr>
          <a:lstStyle/>
          <a:p>
            <a:pPr marL="12700" marR="0" lvl="0" indent="0" algn="l" defTabSz="914400" rtl="0" eaLnBrk="1" fontAlgn="auto" latinLnBrk="0" hangingPunct="1">
              <a:lnSpc>
                <a:spcPct val="100000"/>
              </a:lnSpc>
              <a:spcBef>
                <a:spcPts val="25"/>
              </a:spcBef>
              <a:spcAft>
                <a:spcPts val="0"/>
              </a:spcAft>
              <a:buClrTx/>
              <a:buSzTx/>
              <a:buFontTx/>
              <a:buNone/>
              <a:tabLst/>
              <a:defRPr/>
            </a:pPr>
            <a:r>
              <a:rPr kumimoji="0" sz="800" b="0" i="0" u="none" strike="noStrike" kern="1200" cap="none" spc="0" normalizeH="0" baseline="0" noProof="0" dirty="0">
                <a:ln>
                  <a:noFill/>
                </a:ln>
                <a:solidFill>
                  <a:prstClr val="black"/>
                </a:solidFill>
                <a:effectLst/>
                <a:uLnTx/>
                <a:uFillTx/>
                <a:latin typeface="Arial MT"/>
                <a:ea typeface="+mn-ea"/>
              </a:rPr>
              <a:t>©</a:t>
            </a:r>
            <a:r>
              <a:rPr kumimoji="0" sz="800" b="0" i="0" u="none" strike="noStrike" kern="1200" cap="none" spc="-5" normalizeH="0" baseline="0" noProof="0" dirty="0">
                <a:ln>
                  <a:noFill/>
                </a:ln>
                <a:solidFill>
                  <a:prstClr val="black"/>
                </a:solidFill>
                <a:effectLst/>
                <a:uLnTx/>
                <a:uFillTx/>
                <a:latin typeface="Arial MT"/>
                <a:ea typeface="+mn-ea"/>
              </a:rPr>
              <a:t> Edune</a:t>
            </a:r>
            <a:r>
              <a:rPr kumimoji="0" sz="800" b="0" i="0" u="none" strike="noStrike" kern="1200" cap="none" spc="0" normalizeH="0" baseline="0" noProof="0" dirty="0">
                <a:ln>
                  <a:noFill/>
                </a:ln>
                <a:solidFill>
                  <a:prstClr val="black"/>
                </a:solidFill>
                <a:effectLst/>
                <a:uLnTx/>
                <a:uFillTx/>
                <a:latin typeface="Arial MT"/>
                <a:ea typeface="+mn-ea"/>
              </a:rPr>
              <a:t>t</a:t>
            </a:r>
            <a:r>
              <a:rPr kumimoji="0" sz="800" b="0" i="0" u="none" strike="noStrike" kern="1200" cap="none" spc="-5" normalizeH="0" baseline="0" noProof="0" dirty="0">
                <a:ln>
                  <a:noFill/>
                </a:ln>
                <a:solidFill>
                  <a:prstClr val="black"/>
                </a:solidFill>
                <a:effectLst/>
                <a:uLnTx/>
                <a:uFillTx/>
                <a:latin typeface="Arial MT"/>
                <a:ea typeface="+mn-ea"/>
              </a:rPr>
              <a:t> Foundation</a:t>
            </a:r>
            <a:r>
              <a:rPr kumimoji="0" sz="800" b="0" i="0" u="none" strike="noStrike" kern="1200" cap="none" spc="0" normalizeH="0" baseline="0" noProof="0" dirty="0">
                <a:ln>
                  <a:noFill/>
                </a:ln>
                <a:solidFill>
                  <a:prstClr val="black"/>
                </a:solidFill>
                <a:effectLst/>
                <a:uLnTx/>
                <a:uFillTx/>
                <a:latin typeface="Arial MT"/>
                <a:ea typeface="+mn-ea"/>
              </a:rPr>
              <a:t>.</a:t>
            </a:r>
            <a:r>
              <a:rPr kumimoji="0" sz="800" b="0" i="0" u="none" strike="noStrike" kern="1200" cap="none" spc="-50" normalizeH="0" baseline="0" noProof="0" dirty="0">
                <a:ln>
                  <a:noFill/>
                </a:ln>
                <a:solidFill>
                  <a:prstClr val="black"/>
                </a:solidFill>
                <a:effectLst/>
                <a:uLnTx/>
                <a:uFillTx/>
                <a:latin typeface="Arial MT"/>
                <a:ea typeface="+mn-ea"/>
              </a:rPr>
              <a:t> </a:t>
            </a:r>
            <a:r>
              <a:rPr kumimoji="0" sz="800" b="0" i="0" u="none" strike="noStrike" kern="1200" cap="none" spc="-5" normalizeH="0" baseline="0" noProof="0" dirty="0">
                <a:ln>
                  <a:noFill/>
                </a:ln>
                <a:solidFill>
                  <a:prstClr val="black"/>
                </a:solidFill>
                <a:effectLst/>
                <a:uLnTx/>
                <a:uFillTx/>
                <a:latin typeface="Arial MT"/>
                <a:ea typeface="+mn-ea"/>
              </a:rPr>
              <a:t>Al</a:t>
            </a:r>
            <a:r>
              <a:rPr kumimoji="0" sz="800" b="0" i="0" u="none" strike="noStrike" kern="1200" cap="none" spc="0" normalizeH="0" baseline="0" noProof="0" dirty="0">
                <a:ln>
                  <a:noFill/>
                </a:ln>
                <a:solidFill>
                  <a:prstClr val="black"/>
                </a:solidFill>
                <a:effectLst/>
                <a:uLnTx/>
                <a:uFillTx/>
                <a:latin typeface="Arial MT"/>
                <a:ea typeface="+mn-ea"/>
              </a:rPr>
              <a:t>l</a:t>
            </a:r>
            <a:r>
              <a:rPr kumimoji="0" sz="800" b="0" i="0" u="none" strike="noStrike" kern="1200" cap="none" spc="-5" normalizeH="0" baseline="0" noProof="0" dirty="0">
                <a:ln>
                  <a:noFill/>
                </a:ln>
                <a:solidFill>
                  <a:prstClr val="black"/>
                </a:solidFill>
                <a:effectLst/>
                <a:uLnTx/>
                <a:uFillTx/>
                <a:latin typeface="Arial MT"/>
                <a:ea typeface="+mn-ea"/>
              </a:rPr>
              <a:t> </a:t>
            </a:r>
            <a:r>
              <a:rPr kumimoji="0" sz="800" b="0" i="0" u="none" strike="noStrike" kern="1200" cap="none" spc="0" normalizeH="0" baseline="0" noProof="0" dirty="0">
                <a:ln>
                  <a:noFill/>
                </a:ln>
                <a:solidFill>
                  <a:prstClr val="black"/>
                </a:solidFill>
                <a:effectLst/>
                <a:uLnTx/>
                <a:uFillTx/>
                <a:latin typeface="Arial MT"/>
                <a:ea typeface="+mn-ea"/>
              </a:rPr>
              <a:t>rights</a:t>
            </a:r>
            <a:r>
              <a:rPr kumimoji="0" sz="800" b="0" i="0" u="none" strike="noStrike" kern="1200" cap="none" spc="-5" normalizeH="0" baseline="0" noProof="0" dirty="0">
                <a:ln>
                  <a:noFill/>
                </a:ln>
                <a:solidFill>
                  <a:prstClr val="black"/>
                </a:solidFill>
                <a:effectLst/>
                <a:uLnTx/>
                <a:uFillTx/>
                <a:latin typeface="Arial MT"/>
                <a:ea typeface="+mn-ea"/>
              </a:rPr>
              <a:t> </a:t>
            </a:r>
            <a:r>
              <a:rPr kumimoji="0" sz="800" b="0" i="0" u="none" strike="noStrike" kern="1200" cap="none" spc="0" normalizeH="0" baseline="0" noProof="0" dirty="0">
                <a:ln>
                  <a:noFill/>
                </a:ln>
                <a:solidFill>
                  <a:prstClr val="black"/>
                </a:solidFill>
                <a:effectLst/>
                <a:uLnTx/>
                <a:uFillTx/>
                <a:latin typeface="Arial MT"/>
                <a:ea typeface="+mn-ea"/>
              </a:rPr>
              <a:t>reserved.</a:t>
            </a: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888407" y="828333"/>
            <a:ext cx="776605" cy="391160"/>
          </a:xfrm>
          <a:prstGeom prst="rect">
            <a:avLst/>
          </a:prstGeom>
        </p:spPr>
        <p:txBody>
          <a:bodyPr vert="horz" wrap="square" lIns="0" tIns="12700" rIns="0" bIns="0" rtlCol="0">
            <a:spAutoFit/>
          </a:bodyPr>
          <a:lstStyle/>
          <a:p>
            <a:pPr marL="12700">
              <a:lnSpc>
                <a:spcPct val="100000"/>
              </a:lnSpc>
              <a:spcBef>
                <a:spcPts val="100"/>
              </a:spcBef>
            </a:pPr>
            <a:r>
              <a:rPr spc="-95" dirty="0"/>
              <a:t>T</a:t>
            </a:r>
            <a:r>
              <a:rPr spc="-5" dirty="0"/>
              <a:t>uple</a:t>
            </a:r>
          </a:p>
        </p:txBody>
      </p:sp>
      <p:sp>
        <p:nvSpPr>
          <p:cNvPr id="3" name="object 3"/>
          <p:cNvSpPr txBox="1"/>
          <p:nvPr/>
        </p:nvSpPr>
        <p:spPr>
          <a:xfrm>
            <a:off x="1133141" y="1728118"/>
            <a:ext cx="2396490" cy="29972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800" b="0" i="0" u="none" strike="noStrike" kern="1200" cap="none" spc="-5" normalizeH="0" baseline="0" noProof="0" dirty="0">
                <a:ln>
                  <a:noFill/>
                </a:ln>
                <a:solidFill>
                  <a:srgbClr val="595959"/>
                </a:solidFill>
                <a:effectLst/>
                <a:uLnTx/>
                <a:uFillTx/>
                <a:latin typeface="Arial MT"/>
                <a:ea typeface="+mn-ea"/>
                <a:cs typeface="Arial MT"/>
              </a:rPr>
              <a:t>Access</a:t>
            </a:r>
            <a:r>
              <a:rPr kumimoji="0" sz="1800" b="0" i="0" u="none" strike="noStrike" kern="1200" cap="none" spc="-75" normalizeH="0" baseline="0" noProof="0" dirty="0">
                <a:ln>
                  <a:noFill/>
                </a:ln>
                <a:solidFill>
                  <a:srgbClr val="595959"/>
                </a:solidFill>
                <a:effectLst/>
                <a:uLnTx/>
                <a:uFillTx/>
                <a:latin typeface="Arial MT"/>
                <a:ea typeface="+mn-ea"/>
                <a:cs typeface="Arial MT"/>
              </a:rPr>
              <a:t> </a:t>
            </a:r>
            <a:r>
              <a:rPr kumimoji="0" sz="1800" b="0" i="0" u="none" strike="noStrike" kern="1200" cap="none" spc="-20" normalizeH="0" baseline="0" noProof="0" dirty="0">
                <a:ln>
                  <a:noFill/>
                </a:ln>
                <a:solidFill>
                  <a:srgbClr val="595959"/>
                </a:solidFill>
                <a:effectLst/>
                <a:uLnTx/>
                <a:uFillTx/>
                <a:latin typeface="Arial MT"/>
                <a:ea typeface="+mn-ea"/>
                <a:cs typeface="Arial MT"/>
              </a:rPr>
              <a:t>Tuple</a:t>
            </a:r>
            <a:r>
              <a:rPr kumimoji="0" sz="1800" b="0" i="0" u="none" strike="noStrike" kern="1200" cap="none" spc="-40" normalizeH="0" baseline="0" noProof="0" dirty="0">
                <a:ln>
                  <a:noFill/>
                </a:ln>
                <a:solidFill>
                  <a:srgbClr val="595959"/>
                </a:solidFill>
                <a:effectLst/>
                <a:uLnTx/>
                <a:uFillTx/>
                <a:latin typeface="Arial MT"/>
                <a:ea typeface="+mn-ea"/>
                <a:cs typeface="Arial MT"/>
              </a:rPr>
              <a:t> </a:t>
            </a:r>
            <a:r>
              <a:rPr kumimoji="0" sz="1800" b="0" i="0" u="none" strike="noStrike" kern="1200" cap="none" spc="-5" normalizeH="0" baseline="0" noProof="0" dirty="0">
                <a:ln>
                  <a:noFill/>
                </a:ln>
                <a:solidFill>
                  <a:srgbClr val="595959"/>
                </a:solidFill>
                <a:effectLst/>
                <a:uLnTx/>
                <a:uFillTx/>
                <a:latin typeface="Arial MT"/>
                <a:ea typeface="+mn-ea"/>
                <a:cs typeface="Arial MT"/>
              </a:rPr>
              <a:t>Elements</a:t>
            </a:r>
            <a:endParaRPr kumimoji="0" sz="1800" b="0" i="0" u="none" strike="noStrike" kern="1200" cap="none" spc="0" normalizeH="0" baseline="0" noProof="0">
              <a:ln>
                <a:noFill/>
              </a:ln>
              <a:solidFill>
                <a:prstClr val="black"/>
              </a:solidFill>
              <a:effectLst/>
              <a:uLnTx/>
              <a:uFillTx/>
              <a:latin typeface="Arial MT"/>
              <a:ea typeface="+mn-ea"/>
              <a:cs typeface="Arial MT"/>
            </a:endParaRPr>
          </a:p>
        </p:txBody>
      </p:sp>
      <p:sp>
        <p:nvSpPr>
          <p:cNvPr id="4" name="object 4"/>
          <p:cNvSpPr txBox="1"/>
          <p:nvPr/>
        </p:nvSpPr>
        <p:spPr>
          <a:xfrm>
            <a:off x="656568" y="2617798"/>
            <a:ext cx="3540760" cy="2006600"/>
          </a:xfrm>
          <a:prstGeom prst="rect">
            <a:avLst/>
          </a:prstGeom>
        </p:spPr>
        <p:txBody>
          <a:bodyPr vert="horz" wrap="square" lIns="0" tIns="12700" rIns="0" bIns="0" rtlCol="0">
            <a:spAutoFit/>
          </a:bodyPr>
          <a:lstStyle/>
          <a:p>
            <a:pPr marL="348615" marR="323850" lvl="0" indent="-336550" algn="l" defTabSz="914400" rtl="0" eaLnBrk="1" fontAlgn="auto" latinLnBrk="0" hangingPunct="1">
              <a:lnSpc>
                <a:spcPct val="116100"/>
              </a:lnSpc>
              <a:spcBef>
                <a:spcPts val="100"/>
              </a:spcBef>
              <a:spcAft>
                <a:spcPts val="0"/>
              </a:spcAft>
              <a:buClrTx/>
              <a:buSzTx/>
              <a:buFontTx/>
              <a:buChar char="●"/>
              <a:tabLst>
                <a:tab pos="347980" algn="l"/>
                <a:tab pos="349250" algn="l"/>
              </a:tabLst>
              <a:defRPr/>
            </a:pPr>
            <a:r>
              <a:rPr kumimoji="0" sz="1400" b="0" i="0" u="none" strike="noStrike" kern="1200" cap="none" spc="-15" normalizeH="0" baseline="0" noProof="0" dirty="0">
                <a:ln>
                  <a:noFill/>
                </a:ln>
                <a:solidFill>
                  <a:prstClr val="black"/>
                </a:solidFill>
                <a:effectLst/>
                <a:uLnTx/>
                <a:uFillTx/>
                <a:latin typeface="Arial MT"/>
                <a:ea typeface="+mn-ea"/>
                <a:cs typeface="Arial MT"/>
              </a:rPr>
              <a:t>We </a:t>
            </a:r>
            <a:r>
              <a:rPr kumimoji="0" sz="1400" b="0" i="0" u="none" strike="noStrike" kern="1200" cap="none" spc="0" normalizeH="0" baseline="0" noProof="0" dirty="0">
                <a:ln>
                  <a:noFill/>
                </a:ln>
                <a:solidFill>
                  <a:prstClr val="black"/>
                </a:solidFill>
                <a:effectLst/>
                <a:uLnTx/>
                <a:uFillTx/>
                <a:latin typeface="Arial MT"/>
                <a:ea typeface="+mn-ea"/>
                <a:cs typeface="Arial MT"/>
              </a:rPr>
              <a:t>can</a:t>
            </a:r>
            <a:r>
              <a:rPr kumimoji="0" sz="1400" b="0" i="0" u="none" strike="noStrike" kern="1200" cap="none" spc="-1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access</a:t>
            </a:r>
            <a:r>
              <a:rPr kumimoji="0" sz="1400" b="0" i="0" u="none" strike="noStrike" kern="1200" cap="none" spc="-15"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a</a:t>
            </a:r>
            <a:r>
              <a:rPr kumimoji="0" sz="1400" b="0" i="0" u="none" strike="noStrike" kern="1200" cap="none" spc="-15"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range</a:t>
            </a:r>
            <a:r>
              <a:rPr kumimoji="0" sz="1400" b="0" i="0" u="none" strike="noStrike" kern="1200" cap="none" spc="-1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of</a:t>
            </a:r>
            <a:r>
              <a:rPr kumimoji="0" sz="1400" b="0" i="0" u="none" strike="noStrike" kern="1200" cap="none" spc="-1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items</a:t>
            </a:r>
            <a:r>
              <a:rPr kumimoji="0" sz="1400" b="0" i="0" u="none" strike="noStrike" kern="1200" cap="none" spc="-1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in</a:t>
            </a:r>
            <a:r>
              <a:rPr kumimoji="0" sz="1400" b="0" i="0" u="none" strike="noStrike" kern="1200" cap="none" spc="-15"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a </a:t>
            </a:r>
            <a:r>
              <a:rPr kumimoji="0" sz="1400" b="0" i="0" u="none" strike="noStrike" kern="1200" cap="none" spc="-37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tuple by using the </a:t>
            </a:r>
            <a:r>
              <a:rPr kumimoji="0" sz="1400" b="0" i="0" u="none" strike="noStrike" kern="1200" cap="none" spc="0" normalizeH="0" baseline="0" noProof="0" dirty="0">
                <a:ln>
                  <a:noFill/>
                </a:ln>
                <a:solidFill>
                  <a:prstClr val="black"/>
                </a:solidFill>
                <a:effectLst/>
                <a:uLnTx/>
                <a:uFillTx/>
                <a:latin typeface="Arial MT"/>
                <a:ea typeface="+mn-ea"/>
                <a:cs typeface="Arial MT"/>
              </a:rPr>
              <a:t>slicing </a:t>
            </a:r>
            <a:r>
              <a:rPr kumimoji="0" sz="1400" b="0" i="0" u="none" strike="noStrike" kern="1200" cap="none" spc="-5" normalizeH="0" baseline="0" noProof="0" dirty="0">
                <a:ln>
                  <a:noFill/>
                </a:ln>
                <a:solidFill>
                  <a:prstClr val="black"/>
                </a:solidFill>
                <a:effectLst/>
                <a:uLnTx/>
                <a:uFillTx/>
                <a:latin typeface="Arial MT"/>
                <a:ea typeface="+mn-ea"/>
                <a:cs typeface="Arial MT"/>
              </a:rPr>
              <a:t>operator </a:t>
            </a:r>
            <a:r>
              <a:rPr kumimoji="0" sz="1400" b="0" i="0" u="none" strike="noStrike" kern="1200" cap="none" spc="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colon</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a:t>
            </a:r>
            <a:endParaRPr kumimoji="0" sz="1400" b="0" i="0" u="none" strike="noStrike" kern="1200" cap="none" spc="0" normalizeH="0" baseline="0" noProof="0">
              <a:ln>
                <a:noFill/>
              </a:ln>
              <a:solidFill>
                <a:prstClr val="black"/>
              </a:solidFill>
              <a:effectLst/>
              <a:uLnTx/>
              <a:uFillTx/>
              <a:latin typeface="Arial MT"/>
              <a:ea typeface="+mn-ea"/>
              <a:cs typeface="Arial MT"/>
            </a:endParaRPr>
          </a:p>
          <a:p>
            <a:pPr marL="348615" marR="5080" lvl="0" indent="-336550" algn="l" defTabSz="914400" rtl="0" eaLnBrk="1" fontAlgn="auto" latinLnBrk="0" hangingPunct="1">
              <a:lnSpc>
                <a:spcPct val="116100"/>
              </a:lnSpc>
              <a:spcBef>
                <a:spcPts val="0"/>
              </a:spcBef>
              <a:spcAft>
                <a:spcPts val="0"/>
              </a:spcAft>
              <a:buClrTx/>
              <a:buSzTx/>
              <a:buFontTx/>
              <a:buChar char="●"/>
              <a:tabLst>
                <a:tab pos="347980" algn="l"/>
                <a:tab pos="349250" algn="l"/>
              </a:tabLst>
              <a:defRPr/>
            </a:pPr>
            <a:r>
              <a:rPr kumimoji="0" sz="1400" b="0" i="0" u="none" strike="noStrike" kern="1200" cap="none" spc="-5" normalizeH="0" baseline="0" noProof="0" dirty="0">
                <a:ln>
                  <a:noFill/>
                </a:ln>
                <a:solidFill>
                  <a:prstClr val="black"/>
                </a:solidFill>
                <a:effectLst/>
                <a:uLnTx/>
                <a:uFillTx/>
                <a:latin typeface="Arial MT"/>
                <a:ea typeface="+mn-ea"/>
                <a:cs typeface="Arial MT"/>
              </a:rPr>
              <a:t>Slicing </a:t>
            </a:r>
            <a:r>
              <a:rPr kumimoji="0" sz="1400" b="0" i="0" u="none" strike="noStrike" kern="1200" cap="none" spc="0" normalizeH="0" baseline="0" noProof="0" dirty="0">
                <a:ln>
                  <a:noFill/>
                </a:ln>
                <a:solidFill>
                  <a:prstClr val="black"/>
                </a:solidFill>
                <a:effectLst/>
                <a:uLnTx/>
                <a:uFillTx/>
                <a:latin typeface="Arial MT"/>
                <a:ea typeface="+mn-ea"/>
                <a:cs typeface="Arial MT"/>
              </a:rPr>
              <a:t>can </a:t>
            </a:r>
            <a:r>
              <a:rPr kumimoji="0" sz="1400" b="0" i="0" u="none" strike="noStrike" kern="1200" cap="none" spc="-5" normalizeH="0" baseline="0" noProof="0" dirty="0">
                <a:ln>
                  <a:noFill/>
                </a:ln>
                <a:solidFill>
                  <a:prstClr val="black"/>
                </a:solidFill>
                <a:effectLst/>
                <a:uLnTx/>
                <a:uFillTx/>
                <a:latin typeface="Arial MT"/>
                <a:ea typeface="+mn-ea"/>
                <a:cs typeface="Arial MT"/>
              </a:rPr>
              <a:t>be best </a:t>
            </a:r>
            <a:r>
              <a:rPr kumimoji="0" sz="1400" b="0" i="0" u="none" strike="noStrike" kern="1200" cap="none" spc="0" normalizeH="0" baseline="0" noProof="0" dirty="0">
                <a:ln>
                  <a:noFill/>
                </a:ln>
                <a:solidFill>
                  <a:prstClr val="black"/>
                </a:solidFill>
                <a:effectLst/>
                <a:uLnTx/>
                <a:uFillTx/>
                <a:latin typeface="Arial MT"/>
                <a:ea typeface="+mn-ea"/>
                <a:cs typeface="Arial MT"/>
              </a:rPr>
              <a:t>visualized </a:t>
            </a:r>
            <a:r>
              <a:rPr kumimoji="0" sz="1400" b="0" i="0" u="none" strike="noStrike" kern="1200" cap="none" spc="-5" normalizeH="0" baseline="0" noProof="0" dirty="0">
                <a:ln>
                  <a:noFill/>
                </a:ln>
                <a:solidFill>
                  <a:prstClr val="black"/>
                </a:solidFill>
                <a:effectLst/>
                <a:uLnTx/>
                <a:uFillTx/>
                <a:latin typeface="Arial MT"/>
                <a:ea typeface="+mn-ea"/>
                <a:cs typeface="Arial MT"/>
              </a:rPr>
              <a:t>by </a:t>
            </a:r>
            <a:r>
              <a:rPr kumimoji="0" sz="1400" b="0" i="0" u="none" strike="noStrike" kern="1200" cap="none" spc="0" normalizeH="0" baseline="0" noProof="0" dirty="0">
                <a:ln>
                  <a:noFill/>
                </a:ln>
                <a:solidFill>
                  <a:prstClr val="black"/>
                </a:solidFill>
                <a:effectLst/>
                <a:uLnTx/>
                <a:uFillTx/>
                <a:latin typeface="Arial MT"/>
                <a:ea typeface="+mn-ea"/>
                <a:cs typeface="Arial MT"/>
              </a:rPr>
              <a:t> considering </a:t>
            </a:r>
            <a:r>
              <a:rPr kumimoji="0" sz="1400" b="0" i="0" u="none" strike="noStrike" kern="1200" cap="none" spc="-5" normalizeH="0" baseline="0" noProof="0" dirty="0">
                <a:ln>
                  <a:noFill/>
                </a:ln>
                <a:solidFill>
                  <a:prstClr val="black"/>
                </a:solidFill>
                <a:effectLst/>
                <a:uLnTx/>
                <a:uFillTx/>
                <a:latin typeface="Arial MT"/>
                <a:ea typeface="+mn-ea"/>
                <a:cs typeface="Arial MT"/>
              </a:rPr>
              <a:t>the index to be between the </a:t>
            </a:r>
            <a:r>
              <a:rPr kumimoji="0" sz="1400" b="0" i="0" u="none" strike="noStrike" kern="1200" cap="none" spc="-37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elements as </a:t>
            </a:r>
            <a:r>
              <a:rPr kumimoji="0" sz="1400" b="0" i="0" u="none" strike="noStrike" kern="1200" cap="none" spc="0" normalizeH="0" baseline="0" noProof="0" dirty="0">
                <a:ln>
                  <a:noFill/>
                </a:ln>
                <a:solidFill>
                  <a:prstClr val="black"/>
                </a:solidFill>
                <a:effectLst/>
                <a:uLnTx/>
                <a:uFillTx/>
                <a:latin typeface="Arial MT"/>
                <a:ea typeface="+mn-ea"/>
                <a:cs typeface="Arial MT"/>
              </a:rPr>
              <a:t>shown </a:t>
            </a:r>
            <a:r>
              <a:rPr kumimoji="0" sz="1400" b="0" i="0" u="none" strike="noStrike" kern="1200" cap="none" spc="-20" normalizeH="0" baseline="0" noProof="0" dirty="0">
                <a:ln>
                  <a:noFill/>
                </a:ln>
                <a:solidFill>
                  <a:prstClr val="black"/>
                </a:solidFill>
                <a:effectLst/>
                <a:uLnTx/>
                <a:uFillTx/>
                <a:latin typeface="Arial MT"/>
                <a:ea typeface="+mn-ea"/>
                <a:cs typeface="Arial MT"/>
              </a:rPr>
              <a:t>below. </a:t>
            </a:r>
            <a:r>
              <a:rPr kumimoji="0" sz="1400" b="0" i="0" u="none" strike="noStrike" kern="1200" cap="none" spc="-5" normalizeH="0" baseline="0" noProof="0" dirty="0">
                <a:ln>
                  <a:noFill/>
                </a:ln>
                <a:solidFill>
                  <a:prstClr val="black"/>
                </a:solidFill>
                <a:effectLst/>
                <a:uLnTx/>
                <a:uFillTx/>
                <a:latin typeface="Arial MT"/>
                <a:ea typeface="+mn-ea"/>
                <a:cs typeface="Arial MT"/>
              </a:rPr>
              <a:t>So if we want </a:t>
            </a:r>
            <a:r>
              <a:rPr kumimoji="0" sz="1400" b="0" i="0" u="none" strike="noStrike" kern="1200" cap="none" spc="-37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to access </a:t>
            </a:r>
            <a:r>
              <a:rPr kumimoji="0" sz="1400" b="0" i="0" u="none" strike="noStrike" kern="1200" cap="none" spc="0" normalizeH="0" baseline="0" noProof="0" dirty="0">
                <a:ln>
                  <a:noFill/>
                </a:ln>
                <a:solidFill>
                  <a:prstClr val="black"/>
                </a:solidFill>
                <a:effectLst/>
                <a:uLnTx/>
                <a:uFillTx/>
                <a:latin typeface="Arial MT"/>
                <a:ea typeface="+mn-ea"/>
                <a:cs typeface="Arial MT"/>
              </a:rPr>
              <a:t>a range, </a:t>
            </a:r>
            <a:r>
              <a:rPr kumimoji="0" sz="1400" b="0" i="0" u="none" strike="noStrike" kern="1200" cap="none" spc="-5" normalizeH="0" baseline="0" noProof="0" dirty="0">
                <a:ln>
                  <a:noFill/>
                </a:ln>
                <a:solidFill>
                  <a:prstClr val="black"/>
                </a:solidFill>
                <a:effectLst/>
                <a:uLnTx/>
                <a:uFillTx/>
                <a:latin typeface="Arial MT"/>
                <a:ea typeface="+mn-ea"/>
                <a:cs typeface="Arial MT"/>
              </a:rPr>
              <a:t>we need the index </a:t>
            </a:r>
            <a:r>
              <a:rPr kumimoji="0" sz="1400" b="0" i="0" u="none" strike="noStrike" kern="1200" cap="none" spc="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that</a:t>
            </a:r>
            <a:r>
              <a:rPr kumimoji="0" sz="1400" b="0" i="0" u="none" strike="noStrike" kern="1200" cap="none" spc="-1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will</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slice</a:t>
            </a:r>
            <a:r>
              <a:rPr kumimoji="0" sz="1400" b="0" i="0" u="none" strike="noStrike" kern="1200" cap="none" spc="-1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the</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portion</a:t>
            </a:r>
            <a:r>
              <a:rPr kumimoji="0" sz="1400" b="0" i="0" u="none" strike="noStrike" kern="1200" cap="none" spc="-1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from</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the</a:t>
            </a:r>
            <a:r>
              <a:rPr kumimoji="0" sz="1400" b="0" i="0" u="none" strike="noStrike" kern="1200" cap="none" spc="-1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tuple.</a:t>
            </a:r>
            <a:endParaRPr kumimoji="0" sz="1400" b="0" i="0" u="none" strike="noStrike" kern="1200" cap="none" spc="0" normalizeH="0" baseline="0" noProof="0">
              <a:ln>
                <a:noFill/>
              </a:ln>
              <a:solidFill>
                <a:prstClr val="black"/>
              </a:solidFill>
              <a:effectLst/>
              <a:uLnTx/>
              <a:uFillTx/>
              <a:latin typeface="Arial MT"/>
              <a:ea typeface="+mn-ea"/>
              <a:cs typeface="Arial MT"/>
            </a:endParaRPr>
          </a:p>
        </p:txBody>
      </p:sp>
      <p:pic>
        <p:nvPicPr>
          <p:cNvPr id="5" name="object 5"/>
          <p:cNvPicPr/>
          <p:nvPr/>
        </p:nvPicPr>
        <p:blipFill>
          <a:blip r:embed="rId2" cstate="print"/>
          <a:stretch>
            <a:fillRect/>
          </a:stretch>
        </p:blipFill>
        <p:spPr>
          <a:xfrm>
            <a:off x="4684315" y="1278649"/>
            <a:ext cx="4300715" cy="2715282"/>
          </a:xfrm>
          <a:prstGeom prst="rect">
            <a:avLst/>
          </a:prstGeom>
        </p:spPr>
      </p:pic>
      <p:sp>
        <p:nvSpPr>
          <p:cNvPr id="6" name="object 6"/>
          <p:cNvSpPr txBox="1">
            <a:spLocks noGrp="1"/>
          </p:cNvSpPr>
          <p:nvPr>
            <p:ph type="ftr" sz="quarter" idx="5"/>
          </p:nvPr>
        </p:nvSpPr>
        <p:spPr>
          <a:prstGeom prst="rect">
            <a:avLst/>
          </a:prstGeom>
        </p:spPr>
        <p:txBody>
          <a:bodyPr vert="horz" wrap="square" lIns="0" tIns="3175" rIns="0" bIns="0" rtlCol="0">
            <a:spAutoFit/>
          </a:bodyPr>
          <a:lstStyle/>
          <a:p>
            <a:pPr marL="12700" marR="0" lvl="0" indent="0" algn="l" defTabSz="914400" rtl="0" eaLnBrk="1" fontAlgn="auto" latinLnBrk="0" hangingPunct="1">
              <a:lnSpc>
                <a:spcPct val="100000"/>
              </a:lnSpc>
              <a:spcBef>
                <a:spcPts val="25"/>
              </a:spcBef>
              <a:spcAft>
                <a:spcPts val="0"/>
              </a:spcAft>
              <a:buClrTx/>
              <a:buSzTx/>
              <a:buFontTx/>
              <a:buNone/>
              <a:tabLst/>
              <a:defRPr/>
            </a:pPr>
            <a:r>
              <a:rPr kumimoji="0" sz="800" b="0" i="0" u="none" strike="noStrike" kern="1200" cap="none" spc="0" normalizeH="0" baseline="0" noProof="0" dirty="0">
                <a:ln>
                  <a:noFill/>
                </a:ln>
                <a:solidFill>
                  <a:prstClr val="black"/>
                </a:solidFill>
                <a:effectLst/>
                <a:uLnTx/>
                <a:uFillTx/>
                <a:latin typeface="Arial MT"/>
                <a:ea typeface="+mn-ea"/>
              </a:rPr>
              <a:t>©</a:t>
            </a:r>
            <a:r>
              <a:rPr kumimoji="0" sz="800" b="0" i="0" u="none" strike="noStrike" kern="1200" cap="none" spc="-5" normalizeH="0" baseline="0" noProof="0" dirty="0">
                <a:ln>
                  <a:noFill/>
                </a:ln>
                <a:solidFill>
                  <a:prstClr val="black"/>
                </a:solidFill>
                <a:effectLst/>
                <a:uLnTx/>
                <a:uFillTx/>
                <a:latin typeface="Arial MT"/>
                <a:ea typeface="+mn-ea"/>
              </a:rPr>
              <a:t> Edune</a:t>
            </a:r>
            <a:r>
              <a:rPr kumimoji="0" sz="800" b="0" i="0" u="none" strike="noStrike" kern="1200" cap="none" spc="0" normalizeH="0" baseline="0" noProof="0" dirty="0">
                <a:ln>
                  <a:noFill/>
                </a:ln>
                <a:solidFill>
                  <a:prstClr val="black"/>
                </a:solidFill>
                <a:effectLst/>
                <a:uLnTx/>
                <a:uFillTx/>
                <a:latin typeface="Arial MT"/>
                <a:ea typeface="+mn-ea"/>
              </a:rPr>
              <a:t>t</a:t>
            </a:r>
            <a:r>
              <a:rPr kumimoji="0" sz="800" b="0" i="0" u="none" strike="noStrike" kern="1200" cap="none" spc="-5" normalizeH="0" baseline="0" noProof="0" dirty="0">
                <a:ln>
                  <a:noFill/>
                </a:ln>
                <a:solidFill>
                  <a:prstClr val="black"/>
                </a:solidFill>
                <a:effectLst/>
                <a:uLnTx/>
                <a:uFillTx/>
                <a:latin typeface="Arial MT"/>
                <a:ea typeface="+mn-ea"/>
              </a:rPr>
              <a:t> Foundation</a:t>
            </a:r>
            <a:r>
              <a:rPr kumimoji="0" sz="800" b="0" i="0" u="none" strike="noStrike" kern="1200" cap="none" spc="0" normalizeH="0" baseline="0" noProof="0" dirty="0">
                <a:ln>
                  <a:noFill/>
                </a:ln>
                <a:solidFill>
                  <a:prstClr val="black"/>
                </a:solidFill>
                <a:effectLst/>
                <a:uLnTx/>
                <a:uFillTx/>
                <a:latin typeface="Arial MT"/>
                <a:ea typeface="+mn-ea"/>
              </a:rPr>
              <a:t>.</a:t>
            </a:r>
            <a:r>
              <a:rPr kumimoji="0" sz="800" b="0" i="0" u="none" strike="noStrike" kern="1200" cap="none" spc="-50" normalizeH="0" baseline="0" noProof="0" dirty="0">
                <a:ln>
                  <a:noFill/>
                </a:ln>
                <a:solidFill>
                  <a:prstClr val="black"/>
                </a:solidFill>
                <a:effectLst/>
                <a:uLnTx/>
                <a:uFillTx/>
                <a:latin typeface="Arial MT"/>
                <a:ea typeface="+mn-ea"/>
              </a:rPr>
              <a:t> </a:t>
            </a:r>
            <a:r>
              <a:rPr kumimoji="0" sz="800" b="0" i="0" u="none" strike="noStrike" kern="1200" cap="none" spc="-5" normalizeH="0" baseline="0" noProof="0" dirty="0">
                <a:ln>
                  <a:noFill/>
                </a:ln>
                <a:solidFill>
                  <a:prstClr val="black"/>
                </a:solidFill>
                <a:effectLst/>
                <a:uLnTx/>
                <a:uFillTx/>
                <a:latin typeface="Arial MT"/>
                <a:ea typeface="+mn-ea"/>
              </a:rPr>
              <a:t>Al</a:t>
            </a:r>
            <a:r>
              <a:rPr kumimoji="0" sz="800" b="0" i="0" u="none" strike="noStrike" kern="1200" cap="none" spc="0" normalizeH="0" baseline="0" noProof="0" dirty="0">
                <a:ln>
                  <a:noFill/>
                </a:ln>
                <a:solidFill>
                  <a:prstClr val="black"/>
                </a:solidFill>
                <a:effectLst/>
                <a:uLnTx/>
                <a:uFillTx/>
                <a:latin typeface="Arial MT"/>
                <a:ea typeface="+mn-ea"/>
              </a:rPr>
              <a:t>l</a:t>
            </a:r>
            <a:r>
              <a:rPr kumimoji="0" sz="800" b="0" i="0" u="none" strike="noStrike" kern="1200" cap="none" spc="-5" normalizeH="0" baseline="0" noProof="0" dirty="0">
                <a:ln>
                  <a:noFill/>
                </a:ln>
                <a:solidFill>
                  <a:prstClr val="black"/>
                </a:solidFill>
                <a:effectLst/>
                <a:uLnTx/>
                <a:uFillTx/>
                <a:latin typeface="Arial MT"/>
                <a:ea typeface="+mn-ea"/>
              </a:rPr>
              <a:t> </a:t>
            </a:r>
            <a:r>
              <a:rPr kumimoji="0" sz="800" b="0" i="0" u="none" strike="noStrike" kern="1200" cap="none" spc="0" normalizeH="0" baseline="0" noProof="0" dirty="0">
                <a:ln>
                  <a:noFill/>
                </a:ln>
                <a:solidFill>
                  <a:prstClr val="black"/>
                </a:solidFill>
                <a:effectLst/>
                <a:uLnTx/>
                <a:uFillTx/>
                <a:latin typeface="Arial MT"/>
                <a:ea typeface="+mn-ea"/>
              </a:rPr>
              <a:t>rights</a:t>
            </a:r>
            <a:r>
              <a:rPr kumimoji="0" sz="800" b="0" i="0" u="none" strike="noStrike" kern="1200" cap="none" spc="-5" normalizeH="0" baseline="0" noProof="0" dirty="0">
                <a:ln>
                  <a:noFill/>
                </a:ln>
                <a:solidFill>
                  <a:prstClr val="black"/>
                </a:solidFill>
                <a:effectLst/>
                <a:uLnTx/>
                <a:uFillTx/>
                <a:latin typeface="Arial MT"/>
                <a:ea typeface="+mn-ea"/>
              </a:rPr>
              <a:t> </a:t>
            </a:r>
            <a:r>
              <a:rPr kumimoji="0" sz="800" b="0" i="0" u="none" strike="noStrike" kern="1200" cap="none" spc="0" normalizeH="0" baseline="0" noProof="0" dirty="0">
                <a:ln>
                  <a:noFill/>
                </a:ln>
                <a:solidFill>
                  <a:prstClr val="black"/>
                </a:solidFill>
                <a:effectLst/>
                <a:uLnTx/>
                <a:uFillTx/>
                <a:latin typeface="Arial MT"/>
                <a:ea typeface="+mn-ea"/>
              </a:rPr>
              <a:t>reserved.</a:t>
            </a: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888407" y="828333"/>
            <a:ext cx="776605" cy="391160"/>
          </a:xfrm>
          <a:prstGeom prst="rect">
            <a:avLst/>
          </a:prstGeom>
        </p:spPr>
        <p:txBody>
          <a:bodyPr vert="horz" wrap="square" lIns="0" tIns="12700" rIns="0" bIns="0" rtlCol="0">
            <a:spAutoFit/>
          </a:bodyPr>
          <a:lstStyle/>
          <a:p>
            <a:pPr marL="12700">
              <a:lnSpc>
                <a:spcPct val="100000"/>
              </a:lnSpc>
              <a:spcBef>
                <a:spcPts val="100"/>
              </a:spcBef>
            </a:pPr>
            <a:r>
              <a:rPr spc="-95" dirty="0"/>
              <a:t>T</a:t>
            </a:r>
            <a:r>
              <a:rPr spc="-5" dirty="0"/>
              <a:t>uple</a:t>
            </a:r>
          </a:p>
        </p:txBody>
      </p:sp>
      <p:sp>
        <p:nvSpPr>
          <p:cNvPr id="3" name="object 3"/>
          <p:cNvSpPr txBox="1"/>
          <p:nvPr/>
        </p:nvSpPr>
        <p:spPr>
          <a:xfrm>
            <a:off x="656568" y="1590006"/>
            <a:ext cx="3442335" cy="3529965"/>
          </a:xfrm>
          <a:prstGeom prst="rect">
            <a:avLst/>
          </a:prstGeom>
        </p:spPr>
        <p:txBody>
          <a:bodyPr vert="horz" wrap="square" lIns="0" tIns="10795" rIns="0" bIns="0" rtlCol="0">
            <a:spAutoFit/>
          </a:bodyPr>
          <a:lstStyle/>
          <a:p>
            <a:pPr marL="704850" marR="615315" lvl="0" indent="-178435" algn="l" defTabSz="914400" rtl="0" eaLnBrk="1" fontAlgn="auto" latinLnBrk="0" hangingPunct="1">
              <a:lnSpc>
                <a:spcPct val="100699"/>
              </a:lnSpc>
              <a:spcBef>
                <a:spcPts val="85"/>
              </a:spcBef>
              <a:spcAft>
                <a:spcPts val="0"/>
              </a:spcAft>
              <a:buClrTx/>
              <a:buSzTx/>
              <a:buFontTx/>
              <a:buNone/>
              <a:tabLst/>
              <a:defRPr/>
            </a:pPr>
            <a:r>
              <a:rPr kumimoji="0" sz="1800" b="0" i="0" u="none" strike="noStrike" kern="1200" cap="none" spc="-5" normalizeH="0" baseline="0" noProof="0" dirty="0">
                <a:ln>
                  <a:noFill/>
                </a:ln>
                <a:solidFill>
                  <a:srgbClr val="595959"/>
                </a:solidFill>
                <a:effectLst/>
                <a:uLnTx/>
                <a:uFillTx/>
                <a:latin typeface="Arial MT"/>
                <a:ea typeface="+mn-ea"/>
                <a:cs typeface="Arial MT"/>
              </a:rPr>
              <a:t>Performing</a:t>
            </a:r>
            <a:r>
              <a:rPr kumimoji="0" sz="1800" b="0" i="0" u="none" strike="noStrike" kern="1200" cap="none" spc="-95" normalizeH="0" baseline="0" noProof="0" dirty="0">
                <a:ln>
                  <a:noFill/>
                </a:ln>
                <a:solidFill>
                  <a:srgbClr val="595959"/>
                </a:solidFill>
                <a:effectLst/>
                <a:uLnTx/>
                <a:uFillTx/>
                <a:latin typeface="Arial MT"/>
                <a:ea typeface="+mn-ea"/>
                <a:cs typeface="Arial MT"/>
              </a:rPr>
              <a:t> </a:t>
            </a:r>
            <a:r>
              <a:rPr kumimoji="0" sz="1800" b="0" i="0" u="none" strike="noStrike" kern="1200" cap="none" spc="-5" normalizeH="0" baseline="0" noProof="0" dirty="0">
                <a:ln>
                  <a:noFill/>
                </a:ln>
                <a:solidFill>
                  <a:srgbClr val="595959"/>
                </a:solidFill>
                <a:effectLst/>
                <a:uLnTx/>
                <a:uFillTx/>
                <a:latin typeface="Arial MT"/>
                <a:ea typeface="+mn-ea"/>
                <a:cs typeface="Arial MT"/>
              </a:rPr>
              <a:t>Operations </a:t>
            </a:r>
            <a:r>
              <a:rPr kumimoji="0" sz="1800" b="0" i="0" u="none" strike="noStrike" kern="1200" cap="none" spc="-484" normalizeH="0" baseline="0" noProof="0" dirty="0">
                <a:ln>
                  <a:noFill/>
                </a:ln>
                <a:solidFill>
                  <a:srgbClr val="595959"/>
                </a:solidFill>
                <a:effectLst/>
                <a:uLnTx/>
                <a:uFillTx/>
                <a:latin typeface="Arial MT"/>
                <a:ea typeface="+mn-ea"/>
                <a:cs typeface="Arial MT"/>
              </a:rPr>
              <a:t> </a:t>
            </a:r>
            <a:r>
              <a:rPr kumimoji="0" sz="1800" b="0" i="0" u="none" strike="noStrike" kern="1200" cap="none" spc="0" normalizeH="0" baseline="0" noProof="0" dirty="0">
                <a:ln>
                  <a:noFill/>
                </a:ln>
                <a:solidFill>
                  <a:srgbClr val="595959"/>
                </a:solidFill>
                <a:effectLst/>
                <a:uLnTx/>
                <a:uFillTx/>
                <a:latin typeface="Arial MT"/>
                <a:ea typeface="+mn-ea"/>
                <a:cs typeface="Arial MT"/>
              </a:rPr>
              <a:t>Modifying,</a:t>
            </a:r>
            <a:r>
              <a:rPr kumimoji="0" sz="1800" b="0" i="0" u="none" strike="noStrike" kern="1200" cap="none" spc="-35" normalizeH="0" baseline="0" noProof="0" dirty="0">
                <a:ln>
                  <a:noFill/>
                </a:ln>
                <a:solidFill>
                  <a:srgbClr val="595959"/>
                </a:solidFill>
                <a:effectLst/>
                <a:uLnTx/>
                <a:uFillTx/>
                <a:latin typeface="Arial MT"/>
                <a:ea typeface="+mn-ea"/>
                <a:cs typeface="Arial MT"/>
              </a:rPr>
              <a:t> </a:t>
            </a:r>
            <a:r>
              <a:rPr kumimoji="0" sz="1800" b="0" i="0" u="none" strike="noStrike" kern="1200" cap="none" spc="-5" normalizeH="0" baseline="0" noProof="0" dirty="0">
                <a:ln>
                  <a:noFill/>
                </a:ln>
                <a:solidFill>
                  <a:srgbClr val="595959"/>
                </a:solidFill>
                <a:effectLst/>
                <a:uLnTx/>
                <a:uFillTx/>
                <a:latin typeface="Arial MT"/>
                <a:ea typeface="+mn-ea"/>
                <a:cs typeface="Arial MT"/>
              </a:rPr>
              <a:t>Deleting</a:t>
            </a:r>
            <a:endParaRPr kumimoji="0" sz="1800" b="0" i="0" u="none" strike="noStrike" kern="1200" cap="none" spc="0" normalizeH="0" baseline="0" noProof="0">
              <a:ln>
                <a:noFill/>
              </a:ln>
              <a:solidFill>
                <a:prstClr val="black"/>
              </a:solidFill>
              <a:effectLst/>
              <a:uLnTx/>
              <a:uFillTx/>
              <a:latin typeface="Arial MT"/>
              <a:ea typeface="+mn-ea"/>
              <a:cs typeface="Arial MT"/>
            </a:endParaRPr>
          </a:p>
          <a:p>
            <a:pPr marL="348615" marR="0" lvl="0" indent="-336550" algn="l" defTabSz="914400" rtl="0" eaLnBrk="1" fontAlgn="auto" latinLnBrk="0" hangingPunct="1">
              <a:lnSpc>
                <a:spcPct val="100000"/>
              </a:lnSpc>
              <a:spcBef>
                <a:spcPts val="125"/>
              </a:spcBef>
              <a:spcAft>
                <a:spcPts val="0"/>
              </a:spcAft>
              <a:buClrTx/>
              <a:buSzTx/>
              <a:buFontTx/>
              <a:buChar char="●"/>
              <a:tabLst>
                <a:tab pos="347980" algn="l"/>
                <a:tab pos="349250" algn="l"/>
              </a:tabLst>
              <a:defRPr/>
            </a:pPr>
            <a:r>
              <a:rPr kumimoji="0" sz="1400" b="0" i="0" u="none" strike="noStrike" kern="1200" cap="none" spc="-15" normalizeH="0" baseline="0" noProof="0" dirty="0">
                <a:ln>
                  <a:noFill/>
                </a:ln>
                <a:solidFill>
                  <a:prstClr val="black"/>
                </a:solidFill>
                <a:effectLst/>
                <a:uLnTx/>
                <a:uFillTx/>
                <a:latin typeface="Arial MT"/>
                <a:ea typeface="+mn-ea"/>
                <a:cs typeface="Arial MT"/>
              </a:rPr>
              <a:t>Tuple</a:t>
            </a:r>
            <a:r>
              <a:rPr kumimoji="0" sz="1400" b="0" i="0" u="none" strike="noStrike" kern="1200" cap="none" spc="-20"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cannot</a:t>
            </a:r>
            <a:r>
              <a:rPr kumimoji="0" sz="1400" b="0" i="0" u="none" strike="noStrike" kern="1200" cap="none" spc="-1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be</a:t>
            </a:r>
            <a:r>
              <a:rPr kumimoji="0" sz="1400" b="0" i="0" u="none" strike="noStrike" kern="1200" cap="none" spc="-15"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changed</a:t>
            </a:r>
            <a:r>
              <a:rPr kumimoji="0" sz="1400" b="0" i="0" u="none" strike="noStrike" kern="1200" cap="none" spc="-1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once</a:t>
            </a:r>
            <a:r>
              <a:rPr kumimoji="0" sz="1400" b="0" i="0" u="none" strike="noStrike" kern="1200" cap="none" spc="-2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it</a:t>
            </a:r>
            <a:r>
              <a:rPr kumimoji="0" sz="1400" b="0" i="0" u="none" strike="noStrike" kern="1200" cap="none" spc="-1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has</a:t>
            </a:r>
            <a:endParaRPr kumimoji="0" sz="1400" b="0" i="0" u="none" strike="noStrike" kern="1200" cap="none" spc="0" normalizeH="0" baseline="0" noProof="0">
              <a:ln>
                <a:noFill/>
              </a:ln>
              <a:solidFill>
                <a:prstClr val="black"/>
              </a:solidFill>
              <a:effectLst/>
              <a:uLnTx/>
              <a:uFillTx/>
              <a:latin typeface="Arial MT"/>
              <a:ea typeface="+mn-ea"/>
              <a:cs typeface="Arial MT"/>
            </a:endParaRPr>
          </a:p>
          <a:p>
            <a:pPr marL="348615" marR="0" lvl="0" indent="0" algn="l" defTabSz="914400" rtl="0" eaLnBrk="1" fontAlgn="auto" latinLnBrk="0" hangingPunct="1">
              <a:lnSpc>
                <a:spcPct val="100000"/>
              </a:lnSpc>
              <a:spcBef>
                <a:spcPts val="270"/>
              </a:spcBef>
              <a:spcAft>
                <a:spcPts val="0"/>
              </a:spcAft>
              <a:buClrTx/>
              <a:buSzTx/>
              <a:buFontTx/>
              <a:buNone/>
              <a:tabLst/>
              <a:defRPr/>
            </a:pPr>
            <a:r>
              <a:rPr kumimoji="0" sz="1400" b="0" i="0" u="none" strike="noStrike" kern="1200" cap="none" spc="-5" normalizeH="0" baseline="0" noProof="0" dirty="0">
                <a:ln>
                  <a:noFill/>
                </a:ln>
                <a:solidFill>
                  <a:prstClr val="black"/>
                </a:solidFill>
                <a:effectLst/>
                <a:uLnTx/>
                <a:uFillTx/>
                <a:latin typeface="Arial MT"/>
                <a:ea typeface="+mn-ea"/>
                <a:cs typeface="Arial MT"/>
              </a:rPr>
              <a:t>been</a:t>
            </a:r>
            <a:r>
              <a:rPr kumimoji="0" sz="1400" b="0" i="0" u="none" strike="noStrike" kern="1200" cap="none" spc="-5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assigned.</a:t>
            </a:r>
            <a:endParaRPr kumimoji="0" sz="1400" b="0" i="0" u="none" strike="noStrike" kern="1200" cap="none" spc="0" normalizeH="0" baseline="0" noProof="0">
              <a:ln>
                <a:noFill/>
              </a:ln>
              <a:solidFill>
                <a:prstClr val="black"/>
              </a:solidFill>
              <a:effectLst/>
              <a:uLnTx/>
              <a:uFillTx/>
              <a:latin typeface="Arial MT"/>
              <a:ea typeface="+mn-ea"/>
              <a:cs typeface="Arial MT"/>
            </a:endParaRPr>
          </a:p>
          <a:p>
            <a:pPr marL="348615" marR="5080" lvl="0" indent="-336550" algn="l" defTabSz="914400" rtl="0" eaLnBrk="1" fontAlgn="auto" latinLnBrk="0" hangingPunct="1">
              <a:lnSpc>
                <a:spcPct val="116100"/>
              </a:lnSpc>
              <a:spcBef>
                <a:spcPts val="0"/>
              </a:spcBef>
              <a:spcAft>
                <a:spcPts val="0"/>
              </a:spcAft>
              <a:buClrTx/>
              <a:buSzTx/>
              <a:buFontTx/>
              <a:buChar char="●"/>
              <a:tabLst>
                <a:tab pos="347980" algn="l"/>
                <a:tab pos="349250" algn="l"/>
              </a:tabLst>
              <a:defRPr/>
            </a:pPr>
            <a:r>
              <a:rPr kumimoji="0" sz="1400" b="0" i="0" u="none" strike="noStrike" kern="1200" cap="none" spc="-5" normalizeH="0" baseline="0" noProof="0" dirty="0">
                <a:ln>
                  <a:noFill/>
                </a:ln>
                <a:solidFill>
                  <a:prstClr val="black"/>
                </a:solidFill>
                <a:effectLst/>
                <a:uLnTx/>
                <a:uFillTx/>
                <a:latin typeface="Arial MT"/>
                <a:ea typeface="+mn-ea"/>
                <a:cs typeface="Arial MT"/>
              </a:rPr>
              <a:t>the element is itself </a:t>
            </a:r>
            <a:r>
              <a:rPr kumimoji="0" sz="1400" b="0" i="0" u="none" strike="noStrike" kern="1200" cap="none" spc="0" normalizeH="0" baseline="0" noProof="0" dirty="0">
                <a:ln>
                  <a:noFill/>
                </a:ln>
                <a:solidFill>
                  <a:prstClr val="black"/>
                </a:solidFill>
                <a:effectLst/>
                <a:uLnTx/>
                <a:uFillTx/>
                <a:latin typeface="Arial MT"/>
                <a:ea typeface="+mn-ea"/>
                <a:cs typeface="Arial MT"/>
              </a:rPr>
              <a:t>a mutable </a:t>
            </a:r>
            <a:r>
              <a:rPr kumimoji="0" sz="1400" b="0" i="0" u="none" strike="noStrike" kern="1200" cap="none" spc="-5" normalizeH="0" baseline="0" noProof="0" dirty="0">
                <a:ln>
                  <a:noFill/>
                </a:ln>
                <a:solidFill>
                  <a:prstClr val="black"/>
                </a:solidFill>
                <a:effectLst/>
                <a:uLnTx/>
                <a:uFillTx/>
                <a:latin typeface="Arial MT"/>
                <a:ea typeface="+mn-ea"/>
                <a:cs typeface="Arial MT"/>
              </a:rPr>
              <a:t>datatype </a:t>
            </a:r>
            <a:r>
              <a:rPr kumimoji="0" sz="1400" b="0" i="0" u="none" strike="noStrike" kern="1200" cap="none" spc="-37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like list, its nested items </a:t>
            </a:r>
            <a:r>
              <a:rPr kumimoji="0" sz="1400" b="0" i="0" u="none" strike="noStrike" kern="1200" cap="none" spc="0" normalizeH="0" baseline="0" noProof="0" dirty="0">
                <a:ln>
                  <a:noFill/>
                </a:ln>
                <a:solidFill>
                  <a:prstClr val="black"/>
                </a:solidFill>
                <a:effectLst/>
                <a:uLnTx/>
                <a:uFillTx/>
                <a:latin typeface="Arial MT"/>
                <a:ea typeface="+mn-ea"/>
                <a:cs typeface="Arial MT"/>
              </a:rPr>
              <a:t>can </a:t>
            </a:r>
            <a:r>
              <a:rPr kumimoji="0" sz="1400" b="0" i="0" u="none" strike="noStrike" kern="1200" cap="none" spc="-5" normalizeH="0" baseline="0" noProof="0" dirty="0">
                <a:ln>
                  <a:noFill/>
                </a:ln>
                <a:solidFill>
                  <a:prstClr val="black"/>
                </a:solidFill>
                <a:effectLst/>
                <a:uLnTx/>
                <a:uFillTx/>
                <a:latin typeface="Arial MT"/>
                <a:ea typeface="+mn-ea"/>
                <a:cs typeface="Arial MT"/>
              </a:rPr>
              <a:t>be </a:t>
            </a:r>
            <a:r>
              <a:rPr kumimoji="0" sz="1400" b="0" i="0" u="none" strike="noStrike" kern="1200" cap="none" spc="0" normalizeH="0" baseline="0" noProof="0" dirty="0">
                <a:ln>
                  <a:noFill/>
                </a:ln>
                <a:solidFill>
                  <a:prstClr val="black"/>
                </a:solidFill>
                <a:effectLst/>
                <a:uLnTx/>
                <a:uFillTx/>
                <a:latin typeface="Arial MT"/>
                <a:ea typeface="+mn-ea"/>
                <a:cs typeface="Arial MT"/>
              </a:rPr>
              <a:t> changed.</a:t>
            </a:r>
            <a:endParaRPr kumimoji="0" sz="1400" b="0" i="0" u="none" strike="noStrike" kern="1200" cap="none" spc="0" normalizeH="0" baseline="0" noProof="0">
              <a:ln>
                <a:noFill/>
              </a:ln>
              <a:solidFill>
                <a:prstClr val="black"/>
              </a:solidFill>
              <a:effectLst/>
              <a:uLnTx/>
              <a:uFillTx/>
              <a:latin typeface="Arial MT"/>
              <a:ea typeface="+mn-ea"/>
              <a:cs typeface="Arial MT"/>
            </a:endParaRPr>
          </a:p>
          <a:p>
            <a:pPr marL="12700" marR="0" lvl="0" indent="0" algn="l" defTabSz="914400" rtl="0" eaLnBrk="1" fontAlgn="auto" latinLnBrk="0" hangingPunct="1">
              <a:lnSpc>
                <a:spcPct val="100000"/>
              </a:lnSpc>
              <a:spcBef>
                <a:spcPts val="270"/>
              </a:spcBef>
              <a:spcAft>
                <a:spcPts val="0"/>
              </a:spcAft>
              <a:buClrTx/>
              <a:buSzTx/>
              <a:buFontTx/>
              <a:buNone/>
              <a:tabLst>
                <a:tab pos="347980" algn="l"/>
              </a:tabLst>
              <a:defRPr/>
            </a:pPr>
            <a:r>
              <a:rPr kumimoji="0" sz="1400" b="0" i="0" u="none" strike="noStrike" kern="1200" cap="none" spc="-555"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a:t>
            </a:r>
            <a:r>
              <a:rPr kumimoji="0" sz="1400" b="0" i="0" u="none" strike="noStrike" kern="1200" cap="none" spc="-2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operator</a:t>
            </a:r>
            <a:r>
              <a:rPr kumimoji="0" sz="1400" b="0" i="0" u="none" strike="noStrike" kern="1200" cap="none" spc="-2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to</a:t>
            </a:r>
            <a:r>
              <a:rPr kumimoji="0" sz="1400" b="0" i="0" u="none" strike="noStrike" kern="1200" cap="none" spc="-20"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combine</a:t>
            </a:r>
            <a:r>
              <a:rPr kumimoji="0" sz="1400" b="0" i="0" u="none" strike="noStrike" kern="1200" cap="none" spc="-1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two</a:t>
            </a:r>
            <a:r>
              <a:rPr kumimoji="0" sz="1400" b="0" i="0" u="none" strike="noStrike" kern="1200" cap="none" spc="-2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tuples</a:t>
            </a:r>
            <a:endParaRPr kumimoji="0" sz="1400" b="0" i="0" u="none" strike="noStrike" kern="1200" cap="none" spc="0" normalizeH="0" baseline="0" noProof="0">
              <a:ln>
                <a:noFill/>
              </a:ln>
              <a:solidFill>
                <a:prstClr val="black"/>
              </a:solidFill>
              <a:effectLst/>
              <a:uLnTx/>
              <a:uFillTx/>
              <a:latin typeface="Arial MT"/>
              <a:ea typeface="+mn-ea"/>
              <a:cs typeface="Arial MT"/>
            </a:endParaRPr>
          </a:p>
          <a:p>
            <a:pPr marL="348615" marR="313055" lvl="0" indent="-336550" algn="l" defTabSz="914400" rtl="0" eaLnBrk="1" fontAlgn="auto" latinLnBrk="0" hangingPunct="1">
              <a:lnSpc>
                <a:spcPct val="116100"/>
              </a:lnSpc>
              <a:spcBef>
                <a:spcPts val="0"/>
              </a:spcBef>
              <a:spcAft>
                <a:spcPts val="0"/>
              </a:spcAft>
              <a:buClrTx/>
              <a:buSzTx/>
              <a:buFontTx/>
              <a:buChar char="●"/>
              <a:tabLst>
                <a:tab pos="347980" algn="l"/>
                <a:tab pos="349250" algn="l"/>
              </a:tabLst>
              <a:defRPr/>
            </a:pPr>
            <a:r>
              <a:rPr kumimoji="0" sz="1400" b="1" i="0" u="none" strike="noStrike" kern="1200" cap="none" spc="-5" normalizeH="0" baseline="0" noProof="0" dirty="0">
                <a:ln>
                  <a:noFill/>
                </a:ln>
                <a:solidFill>
                  <a:prstClr val="black"/>
                </a:solidFill>
                <a:effectLst/>
                <a:uLnTx/>
                <a:uFillTx/>
                <a:latin typeface="Arial"/>
                <a:ea typeface="+mn-ea"/>
                <a:cs typeface="Arial"/>
              </a:rPr>
              <a:t>repeat </a:t>
            </a:r>
            <a:r>
              <a:rPr kumimoji="0" sz="1400" b="0" i="0" u="none" strike="noStrike" kern="1200" cap="none" spc="-5" normalizeH="0" baseline="0" noProof="0" dirty="0">
                <a:ln>
                  <a:noFill/>
                </a:ln>
                <a:solidFill>
                  <a:prstClr val="black"/>
                </a:solidFill>
                <a:effectLst/>
                <a:uLnTx/>
                <a:uFillTx/>
                <a:latin typeface="Arial MT"/>
                <a:ea typeface="+mn-ea"/>
                <a:cs typeface="Arial MT"/>
              </a:rPr>
              <a:t>the elements in </a:t>
            </a:r>
            <a:r>
              <a:rPr kumimoji="0" sz="1400" b="0" i="0" u="none" strike="noStrike" kern="1200" cap="none" spc="0" normalizeH="0" baseline="0" noProof="0" dirty="0">
                <a:ln>
                  <a:noFill/>
                </a:ln>
                <a:solidFill>
                  <a:prstClr val="black"/>
                </a:solidFill>
                <a:effectLst/>
                <a:uLnTx/>
                <a:uFillTx/>
                <a:latin typeface="Arial MT"/>
                <a:ea typeface="+mn-ea"/>
                <a:cs typeface="Arial MT"/>
              </a:rPr>
              <a:t>a </a:t>
            </a:r>
            <a:r>
              <a:rPr kumimoji="0" sz="1400" b="0" i="0" u="none" strike="noStrike" kern="1200" cap="none" spc="-5" normalizeH="0" baseline="0" noProof="0" dirty="0">
                <a:ln>
                  <a:noFill/>
                </a:ln>
                <a:solidFill>
                  <a:prstClr val="black"/>
                </a:solidFill>
                <a:effectLst/>
                <a:uLnTx/>
                <a:uFillTx/>
                <a:latin typeface="Arial MT"/>
                <a:ea typeface="+mn-ea"/>
                <a:cs typeface="Arial MT"/>
              </a:rPr>
              <a:t>tuple for </a:t>
            </a:r>
            <a:r>
              <a:rPr kumimoji="0" sz="1400" b="0" i="0" u="none" strike="noStrike" kern="1200" cap="none" spc="0" normalizeH="0" baseline="0" noProof="0" dirty="0">
                <a:ln>
                  <a:noFill/>
                </a:ln>
                <a:solidFill>
                  <a:prstClr val="black"/>
                </a:solidFill>
                <a:effectLst/>
                <a:uLnTx/>
                <a:uFillTx/>
                <a:latin typeface="Arial MT"/>
                <a:ea typeface="+mn-ea"/>
                <a:cs typeface="Arial MT"/>
              </a:rPr>
              <a:t>a </a:t>
            </a:r>
            <a:r>
              <a:rPr kumimoji="0" sz="1400" b="0" i="0" u="none" strike="noStrike" kern="1200" cap="none" spc="-37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given</a:t>
            </a:r>
            <a:r>
              <a:rPr kumimoji="0" sz="1400" b="0" i="0" u="none" strike="noStrike" kern="1200" cap="none" spc="-1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number</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of</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times</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using</a:t>
            </a:r>
            <a:endParaRPr kumimoji="0" sz="1400" b="0" i="0" u="none" strike="noStrike" kern="1200" cap="none" spc="0" normalizeH="0" baseline="0" noProof="0">
              <a:ln>
                <a:noFill/>
              </a:ln>
              <a:solidFill>
                <a:prstClr val="black"/>
              </a:solidFill>
              <a:effectLst/>
              <a:uLnTx/>
              <a:uFillTx/>
              <a:latin typeface="Arial MT"/>
              <a:ea typeface="+mn-ea"/>
              <a:cs typeface="Arial MT"/>
            </a:endParaRPr>
          </a:p>
          <a:p>
            <a:pPr marL="348615" marR="0" lvl="0" indent="0" algn="l" defTabSz="914400" rtl="0" eaLnBrk="1" fontAlgn="auto" latinLnBrk="0" hangingPunct="1">
              <a:lnSpc>
                <a:spcPct val="100000"/>
              </a:lnSpc>
              <a:spcBef>
                <a:spcPts val="270"/>
              </a:spcBef>
              <a:spcAft>
                <a:spcPts val="0"/>
              </a:spcAft>
              <a:buClrTx/>
              <a:buSzTx/>
              <a:buFontTx/>
              <a:buNone/>
              <a:tabLst/>
              <a:defRPr/>
            </a:pPr>
            <a:r>
              <a:rPr kumimoji="0" sz="1400" b="0" i="0" u="none" strike="noStrike" kern="1200" cap="none" spc="-5" normalizeH="0" baseline="0" noProof="0" dirty="0">
                <a:ln>
                  <a:noFill/>
                </a:ln>
                <a:solidFill>
                  <a:prstClr val="black"/>
                </a:solidFill>
                <a:effectLst/>
                <a:uLnTx/>
                <a:uFillTx/>
                <a:latin typeface="Arial MT"/>
                <a:ea typeface="+mn-ea"/>
                <a:cs typeface="Arial MT"/>
              </a:rPr>
              <a:t>the</a:t>
            </a:r>
            <a:r>
              <a:rPr kumimoji="0" sz="1400" b="0" i="0" u="none" strike="noStrike" kern="1200" cap="none" spc="-30"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a:t>
            </a:r>
            <a:r>
              <a:rPr kumimoji="0" sz="1400" b="0" i="0" u="none" strike="noStrike" kern="1200" cap="none" spc="-30" normalizeH="0" baseline="0" noProof="0" dirty="0">
                <a:ln>
                  <a:noFill/>
                </a:ln>
                <a:solidFill>
                  <a:prstClr val="black"/>
                </a:solidFill>
                <a:effectLst/>
                <a:uLnTx/>
                <a:uFillTx/>
                <a:latin typeface="Arial MT"/>
                <a:ea typeface="+mn-ea"/>
                <a:cs typeface="Arial MT"/>
              </a:rPr>
              <a:t> </a:t>
            </a:r>
            <a:r>
              <a:rPr kumimoji="0" sz="1400" b="0" i="0" u="none" strike="noStrike" kern="1200" cap="none" spc="-15" normalizeH="0" baseline="0" noProof="0" dirty="0">
                <a:ln>
                  <a:noFill/>
                </a:ln>
                <a:solidFill>
                  <a:prstClr val="black"/>
                </a:solidFill>
                <a:effectLst/>
                <a:uLnTx/>
                <a:uFillTx/>
                <a:latin typeface="Arial MT"/>
                <a:ea typeface="+mn-ea"/>
                <a:cs typeface="Arial MT"/>
              </a:rPr>
              <a:t>operator.</a:t>
            </a:r>
            <a:endParaRPr kumimoji="0" sz="1400" b="0" i="0" u="none" strike="noStrike" kern="1200" cap="none" spc="0" normalizeH="0" baseline="0" noProof="0">
              <a:ln>
                <a:noFill/>
              </a:ln>
              <a:solidFill>
                <a:prstClr val="black"/>
              </a:solidFill>
              <a:effectLst/>
              <a:uLnTx/>
              <a:uFillTx/>
              <a:latin typeface="Arial MT"/>
              <a:ea typeface="+mn-ea"/>
              <a:cs typeface="Arial MT"/>
            </a:endParaRPr>
          </a:p>
          <a:p>
            <a:pPr marL="348615" marR="104139" lvl="0" indent="-336550" algn="l" defTabSz="914400" rtl="0" eaLnBrk="1" fontAlgn="auto" latinLnBrk="0" hangingPunct="1">
              <a:lnSpc>
                <a:spcPct val="116100"/>
              </a:lnSpc>
              <a:spcBef>
                <a:spcPts val="0"/>
              </a:spcBef>
              <a:spcAft>
                <a:spcPts val="0"/>
              </a:spcAft>
              <a:buClrTx/>
              <a:buSzTx/>
              <a:buFontTx/>
              <a:buChar char="●"/>
              <a:tabLst>
                <a:tab pos="347980" algn="l"/>
                <a:tab pos="349250" algn="l"/>
              </a:tabLst>
              <a:defRPr/>
            </a:pPr>
            <a:r>
              <a:rPr kumimoji="0" sz="1400" b="0" i="0" u="none" strike="noStrike" kern="1200" cap="none" spc="-5" normalizeH="0" baseline="0" noProof="0" dirty="0">
                <a:ln>
                  <a:noFill/>
                </a:ln>
                <a:solidFill>
                  <a:prstClr val="black"/>
                </a:solidFill>
                <a:effectLst/>
                <a:uLnTx/>
                <a:uFillTx/>
                <a:latin typeface="Arial MT"/>
                <a:ea typeface="+mn-ea"/>
                <a:cs typeface="Arial MT"/>
              </a:rPr>
              <a:t>Cannot delete or </a:t>
            </a:r>
            <a:r>
              <a:rPr kumimoji="0" sz="1400" b="0" i="0" u="none" strike="noStrike" kern="1200" cap="none" spc="0" normalizeH="0" baseline="0" noProof="0" dirty="0">
                <a:ln>
                  <a:noFill/>
                </a:ln>
                <a:solidFill>
                  <a:prstClr val="black"/>
                </a:solidFill>
                <a:effectLst/>
                <a:uLnTx/>
                <a:uFillTx/>
                <a:latin typeface="Arial MT"/>
                <a:ea typeface="+mn-ea"/>
                <a:cs typeface="Arial MT"/>
              </a:rPr>
              <a:t>remove </a:t>
            </a:r>
            <a:r>
              <a:rPr kumimoji="0" sz="1400" b="0" i="0" u="none" strike="noStrike" kern="1200" cap="none" spc="-5" normalizeH="0" baseline="0" noProof="0" dirty="0">
                <a:ln>
                  <a:noFill/>
                </a:ln>
                <a:solidFill>
                  <a:prstClr val="black"/>
                </a:solidFill>
                <a:effectLst/>
                <a:uLnTx/>
                <a:uFillTx/>
                <a:latin typeface="Arial MT"/>
                <a:ea typeface="+mn-ea"/>
                <a:cs typeface="Arial MT"/>
              </a:rPr>
              <a:t>items from </a:t>
            </a:r>
            <a:r>
              <a:rPr kumimoji="0" sz="1400" b="0" i="0" u="none" strike="noStrike" kern="1200" cap="none" spc="0" normalizeH="0" baseline="0" noProof="0" dirty="0">
                <a:ln>
                  <a:noFill/>
                </a:ln>
                <a:solidFill>
                  <a:prstClr val="black"/>
                </a:solidFill>
                <a:effectLst/>
                <a:uLnTx/>
                <a:uFillTx/>
                <a:latin typeface="Arial MT"/>
                <a:ea typeface="+mn-ea"/>
                <a:cs typeface="Arial MT"/>
              </a:rPr>
              <a:t>a </a:t>
            </a:r>
            <a:r>
              <a:rPr kumimoji="0" sz="1400" b="0" i="0" u="none" strike="noStrike" kern="1200" cap="none" spc="-37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tuple.</a:t>
            </a:r>
            <a:endParaRPr kumimoji="0" sz="1400" b="0" i="0" u="none" strike="noStrike" kern="1200" cap="none" spc="0" normalizeH="0" baseline="0" noProof="0">
              <a:ln>
                <a:noFill/>
              </a:ln>
              <a:solidFill>
                <a:prstClr val="black"/>
              </a:solidFill>
              <a:effectLst/>
              <a:uLnTx/>
              <a:uFillTx/>
              <a:latin typeface="Arial MT"/>
              <a:ea typeface="+mn-ea"/>
              <a:cs typeface="Arial MT"/>
            </a:endParaRPr>
          </a:p>
          <a:p>
            <a:pPr marL="348615" marR="0" lvl="0" indent="-336550" algn="l" defTabSz="914400" rtl="0" eaLnBrk="1" fontAlgn="auto" latinLnBrk="0" hangingPunct="1">
              <a:lnSpc>
                <a:spcPct val="100000"/>
              </a:lnSpc>
              <a:spcBef>
                <a:spcPts val="270"/>
              </a:spcBef>
              <a:spcAft>
                <a:spcPts val="0"/>
              </a:spcAft>
              <a:buClrTx/>
              <a:buSzTx/>
              <a:buFontTx/>
              <a:buChar char="●"/>
              <a:tabLst>
                <a:tab pos="347980" algn="l"/>
                <a:tab pos="349250" algn="l"/>
              </a:tabLst>
              <a:defRPr/>
            </a:pPr>
            <a:r>
              <a:rPr kumimoji="0" sz="1400" b="0" i="0" u="none" strike="noStrike" kern="1200" cap="none" spc="-5" normalizeH="0" baseline="0" noProof="0" dirty="0">
                <a:ln>
                  <a:noFill/>
                </a:ln>
                <a:solidFill>
                  <a:prstClr val="black"/>
                </a:solidFill>
                <a:effectLst/>
                <a:uLnTx/>
                <a:uFillTx/>
                <a:latin typeface="Arial MT"/>
                <a:ea typeface="+mn-ea"/>
                <a:cs typeface="Arial MT"/>
              </a:rPr>
              <a:t>Deleting</a:t>
            </a:r>
            <a:r>
              <a:rPr kumimoji="0" sz="1400" b="0" i="0" u="none" strike="noStrike" kern="1200" cap="none" spc="-20"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a</a:t>
            </a:r>
            <a:r>
              <a:rPr kumimoji="0" sz="1400" b="0" i="0" u="none" strike="noStrike" kern="1200" cap="none" spc="-2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tuple</a:t>
            </a:r>
            <a:r>
              <a:rPr kumimoji="0" sz="1400" b="0" i="0" u="none" strike="noStrike" kern="1200" cap="none" spc="-1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entirely</a:t>
            </a:r>
            <a:r>
              <a:rPr kumimoji="0" sz="1400" b="0" i="0" u="none" strike="noStrike" kern="1200" cap="none" spc="-2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is</a:t>
            </a:r>
            <a:r>
              <a:rPr kumimoji="0" sz="1400" b="0" i="0" u="none" strike="noStrike" kern="1200" cap="none" spc="-1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possible</a:t>
            </a:r>
            <a:endParaRPr kumimoji="0" sz="1400" b="0" i="0" u="none" strike="noStrike" kern="1200" cap="none" spc="0" normalizeH="0" baseline="0" noProof="0">
              <a:ln>
                <a:noFill/>
              </a:ln>
              <a:solidFill>
                <a:prstClr val="black"/>
              </a:solidFill>
              <a:effectLst/>
              <a:uLnTx/>
              <a:uFillTx/>
              <a:latin typeface="Arial MT"/>
              <a:ea typeface="+mn-ea"/>
              <a:cs typeface="Arial MT"/>
            </a:endParaRPr>
          </a:p>
        </p:txBody>
      </p:sp>
      <p:pic>
        <p:nvPicPr>
          <p:cNvPr id="4" name="object 4"/>
          <p:cNvPicPr/>
          <p:nvPr/>
        </p:nvPicPr>
        <p:blipFill>
          <a:blip r:embed="rId2" cstate="print"/>
          <a:stretch>
            <a:fillRect/>
          </a:stretch>
        </p:blipFill>
        <p:spPr>
          <a:xfrm>
            <a:off x="4620223" y="896991"/>
            <a:ext cx="4492244" cy="3611945"/>
          </a:xfrm>
          <a:prstGeom prst="rect">
            <a:avLst/>
          </a:prstGeom>
        </p:spPr>
      </p:pic>
      <p:sp>
        <p:nvSpPr>
          <p:cNvPr id="5" name="object 5"/>
          <p:cNvSpPr txBox="1">
            <a:spLocks noGrp="1"/>
          </p:cNvSpPr>
          <p:nvPr>
            <p:ph type="ftr" sz="quarter" idx="5"/>
          </p:nvPr>
        </p:nvSpPr>
        <p:spPr>
          <a:prstGeom prst="rect">
            <a:avLst/>
          </a:prstGeom>
        </p:spPr>
        <p:txBody>
          <a:bodyPr vert="horz" wrap="square" lIns="0" tIns="3175" rIns="0" bIns="0" rtlCol="0">
            <a:spAutoFit/>
          </a:bodyPr>
          <a:lstStyle/>
          <a:p>
            <a:pPr marL="12700" marR="0" lvl="0" indent="0" algn="l" defTabSz="914400" rtl="0" eaLnBrk="1" fontAlgn="auto" latinLnBrk="0" hangingPunct="1">
              <a:lnSpc>
                <a:spcPct val="100000"/>
              </a:lnSpc>
              <a:spcBef>
                <a:spcPts val="25"/>
              </a:spcBef>
              <a:spcAft>
                <a:spcPts val="0"/>
              </a:spcAft>
              <a:buClrTx/>
              <a:buSzTx/>
              <a:buFontTx/>
              <a:buNone/>
              <a:tabLst/>
              <a:defRPr/>
            </a:pPr>
            <a:r>
              <a:rPr kumimoji="0" sz="800" b="0" i="0" u="none" strike="noStrike" kern="1200" cap="none" spc="0" normalizeH="0" baseline="0" noProof="0" dirty="0">
                <a:ln>
                  <a:noFill/>
                </a:ln>
                <a:solidFill>
                  <a:prstClr val="black"/>
                </a:solidFill>
                <a:effectLst/>
                <a:uLnTx/>
                <a:uFillTx/>
                <a:latin typeface="Arial MT"/>
                <a:ea typeface="+mn-ea"/>
              </a:rPr>
              <a:t>©</a:t>
            </a:r>
            <a:r>
              <a:rPr kumimoji="0" sz="800" b="0" i="0" u="none" strike="noStrike" kern="1200" cap="none" spc="-5" normalizeH="0" baseline="0" noProof="0" dirty="0">
                <a:ln>
                  <a:noFill/>
                </a:ln>
                <a:solidFill>
                  <a:prstClr val="black"/>
                </a:solidFill>
                <a:effectLst/>
                <a:uLnTx/>
                <a:uFillTx/>
                <a:latin typeface="Arial MT"/>
                <a:ea typeface="+mn-ea"/>
              </a:rPr>
              <a:t> Edune</a:t>
            </a:r>
            <a:r>
              <a:rPr kumimoji="0" sz="800" b="0" i="0" u="none" strike="noStrike" kern="1200" cap="none" spc="0" normalizeH="0" baseline="0" noProof="0" dirty="0">
                <a:ln>
                  <a:noFill/>
                </a:ln>
                <a:solidFill>
                  <a:prstClr val="black"/>
                </a:solidFill>
                <a:effectLst/>
                <a:uLnTx/>
                <a:uFillTx/>
                <a:latin typeface="Arial MT"/>
                <a:ea typeface="+mn-ea"/>
              </a:rPr>
              <a:t>t</a:t>
            </a:r>
            <a:r>
              <a:rPr kumimoji="0" sz="800" b="0" i="0" u="none" strike="noStrike" kern="1200" cap="none" spc="-5" normalizeH="0" baseline="0" noProof="0" dirty="0">
                <a:ln>
                  <a:noFill/>
                </a:ln>
                <a:solidFill>
                  <a:prstClr val="black"/>
                </a:solidFill>
                <a:effectLst/>
                <a:uLnTx/>
                <a:uFillTx/>
                <a:latin typeface="Arial MT"/>
                <a:ea typeface="+mn-ea"/>
              </a:rPr>
              <a:t> Foundation</a:t>
            </a:r>
            <a:r>
              <a:rPr kumimoji="0" sz="800" b="0" i="0" u="none" strike="noStrike" kern="1200" cap="none" spc="0" normalizeH="0" baseline="0" noProof="0" dirty="0">
                <a:ln>
                  <a:noFill/>
                </a:ln>
                <a:solidFill>
                  <a:prstClr val="black"/>
                </a:solidFill>
                <a:effectLst/>
                <a:uLnTx/>
                <a:uFillTx/>
                <a:latin typeface="Arial MT"/>
                <a:ea typeface="+mn-ea"/>
              </a:rPr>
              <a:t>.</a:t>
            </a:r>
            <a:r>
              <a:rPr kumimoji="0" sz="800" b="0" i="0" u="none" strike="noStrike" kern="1200" cap="none" spc="-50" normalizeH="0" baseline="0" noProof="0" dirty="0">
                <a:ln>
                  <a:noFill/>
                </a:ln>
                <a:solidFill>
                  <a:prstClr val="black"/>
                </a:solidFill>
                <a:effectLst/>
                <a:uLnTx/>
                <a:uFillTx/>
                <a:latin typeface="Arial MT"/>
                <a:ea typeface="+mn-ea"/>
              </a:rPr>
              <a:t> </a:t>
            </a:r>
            <a:r>
              <a:rPr kumimoji="0" sz="800" b="0" i="0" u="none" strike="noStrike" kern="1200" cap="none" spc="-5" normalizeH="0" baseline="0" noProof="0" dirty="0">
                <a:ln>
                  <a:noFill/>
                </a:ln>
                <a:solidFill>
                  <a:prstClr val="black"/>
                </a:solidFill>
                <a:effectLst/>
                <a:uLnTx/>
                <a:uFillTx/>
                <a:latin typeface="Arial MT"/>
                <a:ea typeface="+mn-ea"/>
              </a:rPr>
              <a:t>Al</a:t>
            </a:r>
            <a:r>
              <a:rPr kumimoji="0" sz="800" b="0" i="0" u="none" strike="noStrike" kern="1200" cap="none" spc="0" normalizeH="0" baseline="0" noProof="0" dirty="0">
                <a:ln>
                  <a:noFill/>
                </a:ln>
                <a:solidFill>
                  <a:prstClr val="black"/>
                </a:solidFill>
                <a:effectLst/>
                <a:uLnTx/>
                <a:uFillTx/>
                <a:latin typeface="Arial MT"/>
                <a:ea typeface="+mn-ea"/>
              </a:rPr>
              <a:t>l</a:t>
            </a:r>
            <a:r>
              <a:rPr kumimoji="0" sz="800" b="0" i="0" u="none" strike="noStrike" kern="1200" cap="none" spc="-5" normalizeH="0" baseline="0" noProof="0" dirty="0">
                <a:ln>
                  <a:noFill/>
                </a:ln>
                <a:solidFill>
                  <a:prstClr val="black"/>
                </a:solidFill>
                <a:effectLst/>
                <a:uLnTx/>
                <a:uFillTx/>
                <a:latin typeface="Arial MT"/>
                <a:ea typeface="+mn-ea"/>
              </a:rPr>
              <a:t> </a:t>
            </a:r>
            <a:r>
              <a:rPr kumimoji="0" sz="800" b="0" i="0" u="none" strike="noStrike" kern="1200" cap="none" spc="0" normalizeH="0" baseline="0" noProof="0" dirty="0">
                <a:ln>
                  <a:noFill/>
                </a:ln>
                <a:solidFill>
                  <a:prstClr val="black"/>
                </a:solidFill>
                <a:effectLst/>
                <a:uLnTx/>
                <a:uFillTx/>
                <a:latin typeface="Arial MT"/>
                <a:ea typeface="+mn-ea"/>
              </a:rPr>
              <a:t>rights</a:t>
            </a:r>
            <a:r>
              <a:rPr kumimoji="0" sz="800" b="0" i="0" u="none" strike="noStrike" kern="1200" cap="none" spc="-5" normalizeH="0" baseline="0" noProof="0" dirty="0">
                <a:ln>
                  <a:noFill/>
                </a:ln>
                <a:solidFill>
                  <a:prstClr val="black"/>
                </a:solidFill>
                <a:effectLst/>
                <a:uLnTx/>
                <a:uFillTx/>
                <a:latin typeface="Arial MT"/>
                <a:ea typeface="+mn-ea"/>
              </a:rPr>
              <a:t> </a:t>
            </a:r>
            <a:r>
              <a:rPr kumimoji="0" sz="800" b="0" i="0" u="none" strike="noStrike" kern="1200" cap="none" spc="0" normalizeH="0" baseline="0" noProof="0" dirty="0">
                <a:ln>
                  <a:noFill/>
                </a:ln>
                <a:solidFill>
                  <a:prstClr val="black"/>
                </a:solidFill>
                <a:effectLst/>
                <a:uLnTx/>
                <a:uFillTx/>
                <a:latin typeface="Arial MT"/>
                <a:ea typeface="+mn-ea"/>
              </a:rPr>
              <a:t>reserved.</a:t>
            </a: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633256" y="5025211"/>
            <a:ext cx="1875155" cy="14732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800" b="0" i="0" u="none" strike="noStrike" kern="1200" cap="none" spc="0" normalizeH="0" baseline="0" noProof="0" dirty="0">
                <a:ln>
                  <a:noFill/>
                </a:ln>
                <a:solidFill>
                  <a:prstClr val="black"/>
                </a:solidFill>
                <a:effectLst/>
                <a:uLnTx/>
                <a:uFillTx/>
                <a:latin typeface="Arial MT"/>
                <a:ea typeface="+mn-ea"/>
                <a:cs typeface="Arial MT"/>
              </a:rPr>
              <a:t>©</a:t>
            </a:r>
            <a:r>
              <a:rPr kumimoji="0" sz="800" b="0" i="0" u="none" strike="noStrike" kern="1200" cap="none" spc="-5" normalizeH="0" baseline="0" noProof="0" dirty="0">
                <a:ln>
                  <a:noFill/>
                </a:ln>
                <a:solidFill>
                  <a:prstClr val="black"/>
                </a:solidFill>
                <a:effectLst/>
                <a:uLnTx/>
                <a:uFillTx/>
                <a:latin typeface="Arial MT"/>
                <a:ea typeface="+mn-ea"/>
                <a:cs typeface="Arial MT"/>
              </a:rPr>
              <a:t> Edune</a:t>
            </a:r>
            <a:r>
              <a:rPr kumimoji="0" sz="800" b="0" i="0" u="none" strike="noStrike" kern="1200" cap="none" spc="0" normalizeH="0" baseline="0" noProof="0" dirty="0">
                <a:ln>
                  <a:noFill/>
                </a:ln>
                <a:solidFill>
                  <a:prstClr val="black"/>
                </a:solidFill>
                <a:effectLst/>
                <a:uLnTx/>
                <a:uFillTx/>
                <a:latin typeface="Arial MT"/>
                <a:ea typeface="+mn-ea"/>
                <a:cs typeface="Arial MT"/>
              </a:rPr>
              <a:t>t</a:t>
            </a:r>
            <a:r>
              <a:rPr kumimoji="0" sz="800" b="0" i="0" u="none" strike="noStrike" kern="1200" cap="none" spc="-5" normalizeH="0" baseline="0" noProof="0" dirty="0">
                <a:ln>
                  <a:noFill/>
                </a:ln>
                <a:solidFill>
                  <a:prstClr val="black"/>
                </a:solidFill>
                <a:effectLst/>
                <a:uLnTx/>
                <a:uFillTx/>
                <a:latin typeface="Arial MT"/>
                <a:ea typeface="+mn-ea"/>
                <a:cs typeface="Arial MT"/>
              </a:rPr>
              <a:t> Foundation</a:t>
            </a:r>
            <a:r>
              <a:rPr kumimoji="0" sz="800" b="0" i="0" u="none" strike="noStrike" kern="1200" cap="none" spc="0" normalizeH="0" baseline="0" noProof="0" dirty="0">
                <a:ln>
                  <a:noFill/>
                </a:ln>
                <a:solidFill>
                  <a:prstClr val="black"/>
                </a:solidFill>
                <a:effectLst/>
                <a:uLnTx/>
                <a:uFillTx/>
                <a:latin typeface="Arial MT"/>
                <a:ea typeface="+mn-ea"/>
                <a:cs typeface="Arial MT"/>
              </a:rPr>
              <a:t>.</a:t>
            </a:r>
            <a:r>
              <a:rPr kumimoji="0" sz="800" b="0" i="0" u="none" strike="noStrike" kern="1200" cap="none" spc="-50" normalizeH="0" baseline="0" noProof="0" dirty="0">
                <a:ln>
                  <a:noFill/>
                </a:ln>
                <a:solidFill>
                  <a:prstClr val="black"/>
                </a:solidFill>
                <a:effectLst/>
                <a:uLnTx/>
                <a:uFillTx/>
                <a:latin typeface="Arial MT"/>
                <a:ea typeface="+mn-ea"/>
                <a:cs typeface="Arial MT"/>
              </a:rPr>
              <a:t> </a:t>
            </a:r>
            <a:r>
              <a:rPr kumimoji="0" sz="800" b="0" i="0" u="none" strike="noStrike" kern="1200" cap="none" spc="-5" normalizeH="0" baseline="0" noProof="0" dirty="0">
                <a:ln>
                  <a:noFill/>
                </a:ln>
                <a:solidFill>
                  <a:prstClr val="black"/>
                </a:solidFill>
                <a:effectLst/>
                <a:uLnTx/>
                <a:uFillTx/>
                <a:latin typeface="Arial MT"/>
                <a:ea typeface="+mn-ea"/>
                <a:cs typeface="Arial MT"/>
              </a:rPr>
              <a:t>Al</a:t>
            </a:r>
            <a:r>
              <a:rPr kumimoji="0" sz="800" b="0" i="0" u="none" strike="noStrike" kern="1200" cap="none" spc="0" normalizeH="0" baseline="0" noProof="0" dirty="0">
                <a:ln>
                  <a:noFill/>
                </a:ln>
                <a:solidFill>
                  <a:prstClr val="black"/>
                </a:solidFill>
                <a:effectLst/>
                <a:uLnTx/>
                <a:uFillTx/>
                <a:latin typeface="Arial MT"/>
                <a:ea typeface="+mn-ea"/>
                <a:cs typeface="Arial MT"/>
              </a:rPr>
              <a:t>l</a:t>
            </a:r>
            <a:r>
              <a:rPr kumimoji="0" sz="800" b="0" i="0" u="none" strike="noStrike" kern="1200" cap="none" spc="-5" normalizeH="0" baseline="0" noProof="0" dirty="0">
                <a:ln>
                  <a:noFill/>
                </a:ln>
                <a:solidFill>
                  <a:prstClr val="black"/>
                </a:solidFill>
                <a:effectLst/>
                <a:uLnTx/>
                <a:uFillTx/>
                <a:latin typeface="Arial MT"/>
                <a:ea typeface="+mn-ea"/>
                <a:cs typeface="Arial MT"/>
              </a:rPr>
              <a:t> </a:t>
            </a:r>
            <a:r>
              <a:rPr kumimoji="0" sz="800" b="0" i="0" u="none" strike="noStrike" kern="1200" cap="none" spc="0" normalizeH="0" baseline="0" noProof="0" dirty="0">
                <a:ln>
                  <a:noFill/>
                </a:ln>
                <a:solidFill>
                  <a:prstClr val="black"/>
                </a:solidFill>
                <a:effectLst/>
                <a:uLnTx/>
                <a:uFillTx/>
                <a:latin typeface="Arial MT"/>
                <a:ea typeface="+mn-ea"/>
                <a:cs typeface="Arial MT"/>
              </a:rPr>
              <a:t>rights</a:t>
            </a:r>
            <a:r>
              <a:rPr kumimoji="0" sz="800" b="0" i="0" u="none" strike="noStrike" kern="1200" cap="none" spc="-5" normalizeH="0" baseline="0" noProof="0" dirty="0">
                <a:ln>
                  <a:noFill/>
                </a:ln>
                <a:solidFill>
                  <a:prstClr val="black"/>
                </a:solidFill>
                <a:effectLst/>
                <a:uLnTx/>
                <a:uFillTx/>
                <a:latin typeface="Arial MT"/>
                <a:ea typeface="+mn-ea"/>
                <a:cs typeface="Arial MT"/>
              </a:rPr>
              <a:t> </a:t>
            </a:r>
            <a:r>
              <a:rPr kumimoji="0" sz="800" b="0" i="0" u="none" strike="noStrike" kern="1200" cap="none" spc="0" normalizeH="0" baseline="0" noProof="0" dirty="0">
                <a:ln>
                  <a:noFill/>
                </a:ln>
                <a:solidFill>
                  <a:prstClr val="black"/>
                </a:solidFill>
                <a:effectLst/>
                <a:uLnTx/>
                <a:uFillTx/>
                <a:latin typeface="Arial MT"/>
                <a:ea typeface="+mn-ea"/>
                <a:cs typeface="Arial MT"/>
              </a:rPr>
              <a:t>reserved.</a:t>
            </a:r>
            <a:endParaRPr kumimoji="0" sz="800" b="0" i="0" u="none" strike="noStrike" kern="1200" cap="none" spc="0" normalizeH="0" baseline="0" noProof="0">
              <a:ln>
                <a:noFill/>
              </a:ln>
              <a:solidFill>
                <a:prstClr val="black"/>
              </a:solidFill>
              <a:effectLst/>
              <a:uLnTx/>
              <a:uFillTx/>
              <a:latin typeface="Arial MT"/>
              <a:ea typeface="+mn-ea"/>
              <a:cs typeface="Arial MT"/>
            </a:endParaRPr>
          </a:p>
        </p:txBody>
      </p:sp>
      <p:sp>
        <p:nvSpPr>
          <p:cNvPr id="3" name="object 3"/>
          <p:cNvSpPr txBox="1"/>
          <p:nvPr/>
        </p:nvSpPr>
        <p:spPr>
          <a:xfrm>
            <a:off x="1203572" y="2548733"/>
            <a:ext cx="2731135" cy="39116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2400" b="0" i="0" u="none" strike="noStrike" kern="1200" cap="none" spc="-5" normalizeH="0" baseline="0" noProof="0" dirty="0">
                <a:ln>
                  <a:noFill/>
                </a:ln>
                <a:solidFill>
                  <a:prstClr val="black"/>
                </a:solidFill>
                <a:effectLst/>
                <a:uLnTx/>
                <a:uFillTx/>
                <a:latin typeface="Arial MT"/>
                <a:ea typeface="+mn-ea"/>
                <a:cs typeface="Arial MT"/>
              </a:rPr>
              <a:t>Function</a:t>
            </a:r>
            <a:r>
              <a:rPr kumimoji="0" sz="2400" b="0" i="0" u="none" strike="noStrike" kern="1200" cap="none" spc="-55" normalizeH="0" baseline="0" noProof="0" dirty="0">
                <a:ln>
                  <a:noFill/>
                </a:ln>
                <a:solidFill>
                  <a:prstClr val="black"/>
                </a:solidFill>
                <a:effectLst/>
                <a:uLnTx/>
                <a:uFillTx/>
                <a:latin typeface="Arial MT"/>
                <a:ea typeface="+mn-ea"/>
                <a:cs typeface="Arial MT"/>
              </a:rPr>
              <a:t> </a:t>
            </a:r>
            <a:r>
              <a:rPr kumimoji="0" sz="2400" b="0" i="0" u="none" strike="noStrike" kern="1200" cap="none" spc="0" normalizeH="0" baseline="0" noProof="0" dirty="0">
                <a:ln>
                  <a:noFill/>
                </a:ln>
                <a:solidFill>
                  <a:prstClr val="black"/>
                </a:solidFill>
                <a:effectLst/>
                <a:uLnTx/>
                <a:uFillTx/>
                <a:latin typeface="Arial MT"/>
                <a:ea typeface="+mn-ea"/>
                <a:cs typeface="Arial MT"/>
              </a:rPr>
              <a:t>&amp;</a:t>
            </a:r>
            <a:r>
              <a:rPr kumimoji="0" sz="2400" b="0" i="0" u="none" strike="noStrike" kern="1200" cap="none" spc="-55" normalizeH="0" baseline="0" noProof="0" dirty="0">
                <a:ln>
                  <a:noFill/>
                </a:ln>
                <a:solidFill>
                  <a:prstClr val="black"/>
                </a:solidFill>
                <a:effectLst/>
                <a:uLnTx/>
                <a:uFillTx/>
                <a:latin typeface="Arial MT"/>
                <a:ea typeface="+mn-ea"/>
                <a:cs typeface="Arial MT"/>
              </a:rPr>
              <a:t> </a:t>
            </a:r>
            <a:r>
              <a:rPr kumimoji="0" sz="2400" b="0" i="0" u="none" strike="noStrike" kern="1200" cap="none" spc="0" normalizeH="0" baseline="0" noProof="0" dirty="0">
                <a:ln>
                  <a:noFill/>
                </a:ln>
                <a:solidFill>
                  <a:prstClr val="black"/>
                </a:solidFill>
                <a:effectLst/>
                <a:uLnTx/>
                <a:uFillTx/>
                <a:latin typeface="Arial MT"/>
                <a:ea typeface="+mn-ea"/>
                <a:cs typeface="Arial MT"/>
              </a:rPr>
              <a:t>Methods</a:t>
            </a:r>
            <a:endParaRPr kumimoji="0" sz="2400" b="0" i="0" u="none" strike="noStrike" kern="1200" cap="none" spc="0" normalizeH="0" baseline="0" noProof="0">
              <a:ln>
                <a:noFill/>
              </a:ln>
              <a:solidFill>
                <a:prstClr val="black"/>
              </a:solidFill>
              <a:effectLst/>
              <a:uLnTx/>
              <a:uFillTx/>
              <a:latin typeface="Arial MT"/>
              <a:ea typeface="+mn-ea"/>
              <a:cs typeface="Arial MT"/>
            </a:endParaRPr>
          </a:p>
        </p:txBody>
      </p:sp>
      <p:sp>
        <p:nvSpPr>
          <p:cNvPr id="4" name="object 4"/>
          <p:cNvSpPr txBox="1"/>
          <p:nvPr/>
        </p:nvSpPr>
        <p:spPr>
          <a:xfrm>
            <a:off x="5376575" y="4841744"/>
            <a:ext cx="588010" cy="13208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700" b="0" i="0" u="none" strike="noStrike" kern="1200" cap="none" spc="-5" normalizeH="0" baseline="0" noProof="0" dirty="0">
                <a:ln>
                  <a:noFill/>
                </a:ln>
                <a:solidFill>
                  <a:srgbClr val="595959"/>
                </a:solidFill>
                <a:effectLst/>
                <a:uLnTx/>
                <a:uFillTx/>
                <a:latin typeface="Arial MT"/>
                <a:ea typeface="+mn-ea"/>
                <a:cs typeface="Arial MT"/>
              </a:rPr>
              <a:t>Imag</a:t>
            </a:r>
            <a:r>
              <a:rPr kumimoji="0" sz="700" b="0" i="0" u="none" strike="noStrike" kern="1200" cap="none" spc="0" normalizeH="0" baseline="0" noProof="0" dirty="0">
                <a:ln>
                  <a:noFill/>
                </a:ln>
                <a:solidFill>
                  <a:srgbClr val="595959"/>
                </a:solidFill>
                <a:effectLst/>
                <a:uLnTx/>
                <a:uFillTx/>
                <a:latin typeface="Arial MT"/>
                <a:ea typeface="+mn-ea"/>
                <a:cs typeface="Arial MT"/>
              </a:rPr>
              <a:t>e</a:t>
            </a:r>
            <a:r>
              <a:rPr kumimoji="0" sz="700" b="0" i="0" u="none" strike="noStrike" kern="1200" cap="none" spc="-5" normalizeH="0" baseline="0" noProof="0" dirty="0">
                <a:ln>
                  <a:noFill/>
                </a:ln>
                <a:solidFill>
                  <a:srgbClr val="595959"/>
                </a:solidFill>
                <a:effectLst/>
                <a:uLnTx/>
                <a:uFillTx/>
                <a:latin typeface="Arial MT"/>
                <a:ea typeface="+mn-ea"/>
                <a:cs typeface="Arial MT"/>
              </a:rPr>
              <a:t> </a:t>
            </a:r>
            <a:r>
              <a:rPr kumimoji="0" sz="700" b="0" i="0" u="none" strike="noStrike" kern="1200" cap="none" spc="0" normalizeH="0" baseline="0" noProof="0" dirty="0">
                <a:ln>
                  <a:noFill/>
                </a:ln>
                <a:solidFill>
                  <a:srgbClr val="595959"/>
                </a:solidFill>
                <a:effectLst/>
                <a:uLnTx/>
                <a:uFillTx/>
                <a:latin typeface="Arial MT"/>
                <a:ea typeface="+mn-ea"/>
                <a:cs typeface="Arial MT"/>
              </a:rPr>
              <a:t>source:</a:t>
            </a:r>
            <a:endParaRPr kumimoji="0" sz="700" b="0" i="0" u="none" strike="noStrike" kern="1200" cap="none" spc="0" normalizeH="0" baseline="0" noProof="0">
              <a:ln>
                <a:noFill/>
              </a:ln>
              <a:solidFill>
                <a:prstClr val="black"/>
              </a:solidFill>
              <a:effectLst/>
              <a:uLnTx/>
              <a:uFillTx/>
              <a:latin typeface="Arial MT"/>
              <a:ea typeface="+mn-ea"/>
              <a:cs typeface="Arial MT"/>
            </a:endParaRPr>
          </a:p>
        </p:txBody>
      </p:sp>
      <p:sp>
        <p:nvSpPr>
          <p:cNvPr id="5" name="object 5"/>
          <p:cNvSpPr txBox="1"/>
          <p:nvPr/>
        </p:nvSpPr>
        <p:spPr>
          <a:xfrm>
            <a:off x="5605175" y="4965569"/>
            <a:ext cx="2435860" cy="13208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700" b="0" i="0" u="none" strike="noStrike" kern="1200" cap="none" spc="-5" normalizeH="0" baseline="0" noProof="0" dirty="0">
                <a:ln>
                  <a:noFill/>
                </a:ln>
                <a:solidFill>
                  <a:srgbClr val="595959"/>
                </a:solidFill>
                <a:effectLst/>
                <a:uLnTx/>
                <a:uFillTx/>
                <a:latin typeface="Arial MT"/>
                <a:ea typeface="+mn-ea"/>
                <a:cs typeface="Arial MT"/>
              </a:rPr>
              <a:t>https://techvidvan.com/tutorials/python-methods-vs-functions/</a:t>
            </a:r>
            <a:endParaRPr kumimoji="0" sz="700" b="0" i="0" u="none" strike="noStrike" kern="1200" cap="none" spc="0" normalizeH="0" baseline="0" noProof="0">
              <a:ln>
                <a:noFill/>
              </a:ln>
              <a:solidFill>
                <a:prstClr val="black"/>
              </a:solidFill>
              <a:effectLst/>
              <a:uLnTx/>
              <a:uFillTx/>
              <a:latin typeface="Arial MT"/>
              <a:ea typeface="+mn-ea"/>
              <a:cs typeface="Arial MT"/>
            </a:endParaRPr>
          </a:p>
        </p:txBody>
      </p:sp>
      <p:pic>
        <p:nvPicPr>
          <p:cNvPr id="6" name="object 6"/>
          <p:cNvPicPr/>
          <p:nvPr/>
        </p:nvPicPr>
        <p:blipFill>
          <a:blip r:embed="rId2" cstate="print"/>
          <a:stretch>
            <a:fillRect/>
          </a:stretch>
        </p:blipFill>
        <p:spPr>
          <a:xfrm>
            <a:off x="4572000" y="1823023"/>
            <a:ext cx="4571999" cy="1990050"/>
          </a:xfrm>
          <a:prstGeom prst="rect">
            <a:avLst/>
          </a:prstGeom>
        </p:spPr>
      </p:pic>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08597" y="828333"/>
            <a:ext cx="2731135" cy="391160"/>
          </a:xfrm>
          <a:prstGeom prst="rect">
            <a:avLst/>
          </a:prstGeom>
        </p:spPr>
        <p:txBody>
          <a:bodyPr vert="horz" wrap="square" lIns="0" tIns="12700" rIns="0" bIns="0" rtlCol="0">
            <a:spAutoFit/>
          </a:bodyPr>
          <a:lstStyle/>
          <a:p>
            <a:pPr marL="12700">
              <a:lnSpc>
                <a:spcPct val="100000"/>
              </a:lnSpc>
              <a:spcBef>
                <a:spcPts val="100"/>
              </a:spcBef>
            </a:pPr>
            <a:r>
              <a:rPr spc="-5" dirty="0"/>
              <a:t>Function</a:t>
            </a:r>
            <a:r>
              <a:rPr spc="-55" dirty="0"/>
              <a:t> </a:t>
            </a:r>
            <a:r>
              <a:rPr dirty="0"/>
              <a:t>&amp;</a:t>
            </a:r>
            <a:r>
              <a:rPr spc="-55" dirty="0"/>
              <a:t> </a:t>
            </a:r>
            <a:r>
              <a:rPr dirty="0"/>
              <a:t>Methods</a:t>
            </a:r>
          </a:p>
        </p:txBody>
      </p:sp>
      <p:sp>
        <p:nvSpPr>
          <p:cNvPr id="3" name="object 3"/>
          <p:cNvSpPr txBox="1"/>
          <p:nvPr/>
        </p:nvSpPr>
        <p:spPr>
          <a:xfrm>
            <a:off x="1025036" y="1728118"/>
            <a:ext cx="2613025" cy="29972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800" b="0" i="0" u="none" strike="noStrike" kern="1200" cap="none" spc="-5" normalizeH="0" baseline="0" noProof="0" dirty="0">
                <a:ln>
                  <a:noFill/>
                </a:ln>
                <a:solidFill>
                  <a:srgbClr val="595959"/>
                </a:solidFill>
                <a:effectLst/>
                <a:uLnTx/>
                <a:uFillTx/>
                <a:latin typeface="Arial MT"/>
                <a:ea typeface="+mn-ea"/>
                <a:cs typeface="Arial MT"/>
              </a:rPr>
              <a:t>Why</a:t>
            </a:r>
            <a:r>
              <a:rPr kumimoji="0" sz="1800" b="0" i="0" u="none" strike="noStrike" kern="1200" cap="none" spc="-45" normalizeH="0" baseline="0" noProof="0" dirty="0">
                <a:ln>
                  <a:noFill/>
                </a:ln>
                <a:solidFill>
                  <a:srgbClr val="595959"/>
                </a:solidFill>
                <a:effectLst/>
                <a:uLnTx/>
                <a:uFillTx/>
                <a:latin typeface="Arial MT"/>
                <a:ea typeface="+mn-ea"/>
                <a:cs typeface="Arial MT"/>
              </a:rPr>
              <a:t> </a:t>
            </a:r>
            <a:r>
              <a:rPr kumimoji="0" sz="1800" b="0" i="0" u="none" strike="noStrike" kern="1200" cap="none" spc="-5" normalizeH="0" baseline="0" noProof="0" dirty="0">
                <a:ln>
                  <a:noFill/>
                </a:ln>
                <a:solidFill>
                  <a:srgbClr val="595959"/>
                </a:solidFill>
                <a:effectLst/>
                <a:uLnTx/>
                <a:uFillTx/>
                <a:latin typeface="Arial MT"/>
                <a:ea typeface="+mn-ea"/>
                <a:cs typeface="Arial MT"/>
              </a:rPr>
              <a:t>functions</a:t>
            </a:r>
            <a:r>
              <a:rPr kumimoji="0" sz="1800" b="0" i="0" u="none" strike="noStrike" kern="1200" cap="none" spc="-45" normalizeH="0" baseline="0" noProof="0" dirty="0">
                <a:ln>
                  <a:noFill/>
                </a:ln>
                <a:solidFill>
                  <a:srgbClr val="595959"/>
                </a:solidFill>
                <a:effectLst/>
                <a:uLnTx/>
                <a:uFillTx/>
                <a:latin typeface="Arial MT"/>
                <a:ea typeface="+mn-ea"/>
                <a:cs typeface="Arial MT"/>
              </a:rPr>
              <a:t> </a:t>
            </a:r>
            <a:r>
              <a:rPr kumimoji="0" sz="1800" b="0" i="0" u="none" strike="noStrike" kern="1200" cap="none" spc="0" normalizeH="0" baseline="0" noProof="0" dirty="0">
                <a:ln>
                  <a:noFill/>
                </a:ln>
                <a:solidFill>
                  <a:srgbClr val="595959"/>
                </a:solidFill>
                <a:effectLst/>
                <a:uLnTx/>
                <a:uFillTx/>
                <a:latin typeface="Arial MT"/>
                <a:ea typeface="+mn-ea"/>
                <a:cs typeface="Arial MT"/>
              </a:rPr>
              <a:t>required??</a:t>
            </a:r>
            <a:endParaRPr kumimoji="0" sz="1800" b="0" i="0" u="none" strike="noStrike" kern="1200" cap="none" spc="0" normalizeH="0" baseline="0" noProof="0">
              <a:ln>
                <a:noFill/>
              </a:ln>
              <a:solidFill>
                <a:prstClr val="black"/>
              </a:solidFill>
              <a:effectLst/>
              <a:uLnTx/>
              <a:uFillTx/>
              <a:latin typeface="Arial MT"/>
              <a:ea typeface="+mn-ea"/>
              <a:cs typeface="Arial MT"/>
            </a:endParaRPr>
          </a:p>
        </p:txBody>
      </p:sp>
      <p:sp>
        <p:nvSpPr>
          <p:cNvPr id="4" name="object 4"/>
          <p:cNvSpPr txBox="1"/>
          <p:nvPr/>
        </p:nvSpPr>
        <p:spPr>
          <a:xfrm>
            <a:off x="656568" y="2370148"/>
            <a:ext cx="3569970" cy="2749550"/>
          </a:xfrm>
          <a:prstGeom prst="rect">
            <a:avLst/>
          </a:prstGeom>
        </p:spPr>
        <p:txBody>
          <a:bodyPr vert="horz" wrap="square" lIns="0" tIns="12700" rIns="0" bIns="0" rtlCol="0">
            <a:spAutoFit/>
          </a:bodyPr>
          <a:lstStyle/>
          <a:p>
            <a:pPr marL="348615" marR="7620" lvl="0" indent="-336550" algn="just" defTabSz="914400" rtl="0" eaLnBrk="1" fontAlgn="auto" latinLnBrk="0" hangingPunct="1">
              <a:lnSpc>
                <a:spcPct val="116100"/>
              </a:lnSpc>
              <a:spcBef>
                <a:spcPts val="100"/>
              </a:spcBef>
              <a:spcAft>
                <a:spcPts val="0"/>
              </a:spcAft>
              <a:buClrTx/>
              <a:buSzTx/>
              <a:buFontTx/>
              <a:buChar char="●"/>
              <a:tabLst>
                <a:tab pos="349250" algn="l"/>
              </a:tabLst>
              <a:defRPr/>
            </a:pPr>
            <a:r>
              <a:rPr kumimoji="0" sz="1400" b="0" i="0" u="none" strike="noStrike" kern="1200" cap="none" spc="-5" normalizeH="0" baseline="0" noProof="0" dirty="0">
                <a:ln>
                  <a:noFill/>
                </a:ln>
                <a:solidFill>
                  <a:prstClr val="black"/>
                </a:solidFill>
                <a:effectLst/>
                <a:uLnTx/>
                <a:uFillTx/>
                <a:latin typeface="Arial MT"/>
                <a:ea typeface="+mn-ea"/>
                <a:cs typeface="Arial MT"/>
              </a:rPr>
              <a:t>Functions in Python are </a:t>
            </a:r>
            <a:r>
              <a:rPr kumimoji="0" sz="1400" b="0" i="0" u="none" strike="noStrike" kern="1200" cap="none" spc="0" normalizeH="0" baseline="0" noProof="0" dirty="0">
                <a:ln>
                  <a:noFill/>
                </a:ln>
                <a:solidFill>
                  <a:prstClr val="black"/>
                </a:solidFill>
                <a:effectLst/>
                <a:uLnTx/>
                <a:uFillTx/>
                <a:latin typeface="Arial MT"/>
                <a:ea typeface="+mn-ea"/>
                <a:cs typeface="Arial MT"/>
              </a:rPr>
              <a:t>a set </a:t>
            </a:r>
            <a:r>
              <a:rPr kumimoji="0" sz="1400" b="0" i="0" u="none" strike="noStrike" kern="1200" cap="none" spc="-5" normalizeH="0" baseline="0" noProof="0" dirty="0">
                <a:ln>
                  <a:noFill/>
                </a:ln>
                <a:solidFill>
                  <a:prstClr val="black"/>
                </a:solidFill>
                <a:effectLst/>
                <a:uLnTx/>
                <a:uFillTx/>
                <a:latin typeface="Arial MT"/>
                <a:ea typeface="+mn-ea"/>
                <a:cs typeface="Arial MT"/>
              </a:rPr>
              <a:t>of </a:t>
            </a:r>
            <a:r>
              <a:rPr kumimoji="0" sz="1400" b="0" i="0" u="none" strike="noStrike" kern="1200" cap="none" spc="0" normalizeH="0" baseline="0" noProof="0" dirty="0">
                <a:ln>
                  <a:noFill/>
                </a:ln>
                <a:solidFill>
                  <a:prstClr val="black"/>
                </a:solidFill>
                <a:effectLst/>
                <a:uLnTx/>
                <a:uFillTx/>
                <a:latin typeface="Arial MT"/>
                <a:ea typeface="+mn-ea"/>
                <a:cs typeface="Arial MT"/>
              </a:rPr>
              <a:t>related </a:t>
            </a:r>
            <a:r>
              <a:rPr kumimoji="0" sz="1400" b="0" i="0" u="none" strike="noStrike" kern="1200" cap="none" spc="5"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statements</a:t>
            </a:r>
            <a:r>
              <a:rPr kumimoji="0" sz="1400" b="0" i="0" u="none" strike="noStrike" kern="1200" cap="none" spc="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grouped</a:t>
            </a:r>
            <a:r>
              <a:rPr kumimoji="0" sz="1400" b="0" i="0" u="none" strike="noStrike" kern="1200" cap="none" spc="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together</a:t>
            </a:r>
            <a:r>
              <a:rPr kumimoji="0" sz="1400" b="0" i="0" u="none" strike="noStrike" kern="1200" cap="none" spc="37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to</a:t>
            </a:r>
            <a:r>
              <a:rPr kumimoji="0" sz="1400" b="0" i="0" u="none" strike="noStrike" kern="1200" cap="none" spc="380"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carry </a:t>
            </a:r>
            <a:r>
              <a:rPr kumimoji="0" sz="1400" b="0" i="0" u="none" strike="noStrike" kern="1200" cap="none" spc="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out</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a</a:t>
            </a:r>
            <a:r>
              <a:rPr kumimoji="0" sz="1400" b="0" i="0" u="none" strike="noStrike" kern="1200" cap="none" spc="-5"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specific</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task.</a:t>
            </a:r>
            <a:endParaRPr kumimoji="0" sz="1400" b="0" i="0" u="none" strike="noStrike" kern="1200" cap="none" spc="0" normalizeH="0" baseline="0" noProof="0">
              <a:ln>
                <a:noFill/>
              </a:ln>
              <a:solidFill>
                <a:prstClr val="black"/>
              </a:solidFill>
              <a:effectLst/>
              <a:uLnTx/>
              <a:uFillTx/>
              <a:latin typeface="Arial MT"/>
              <a:ea typeface="+mn-ea"/>
              <a:cs typeface="Arial MT"/>
            </a:endParaRPr>
          </a:p>
          <a:p>
            <a:pPr marL="348615" marR="5080" lvl="0" indent="-336550" algn="just" defTabSz="914400" rtl="0" eaLnBrk="1" fontAlgn="auto" latinLnBrk="0" hangingPunct="1">
              <a:lnSpc>
                <a:spcPct val="116100"/>
              </a:lnSpc>
              <a:spcBef>
                <a:spcPts val="0"/>
              </a:spcBef>
              <a:spcAft>
                <a:spcPts val="0"/>
              </a:spcAft>
              <a:buClrTx/>
              <a:buSzTx/>
              <a:buFontTx/>
              <a:buChar char="●"/>
              <a:tabLst>
                <a:tab pos="349250" algn="l"/>
              </a:tabLst>
              <a:defRPr/>
            </a:pPr>
            <a:r>
              <a:rPr kumimoji="0" sz="1400" b="0" i="0" u="none" strike="noStrike" kern="1200" cap="none" spc="-5" normalizeH="0" baseline="0" noProof="0" dirty="0">
                <a:ln>
                  <a:noFill/>
                </a:ln>
                <a:solidFill>
                  <a:prstClr val="black"/>
                </a:solidFill>
                <a:effectLst/>
                <a:uLnTx/>
                <a:uFillTx/>
                <a:latin typeface="Arial MT"/>
                <a:ea typeface="+mn-ea"/>
                <a:cs typeface="Arial MT"/>
              </a:rPr>
              <a:t>Including functions in our program helps </a:t>
            </a:r>
            <a:r>
              <a:rPr kumimoji="0" sz="1400" b="0" i="0" u="none" strike="noStrike" kern="1200" cap="none" spc="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in </a:t>
            </a:r>
            <a:r>
              <a:rPr kumimoji="0" sz="1400" b="0" i="0" u="none" strike="noStrike" kern="1200" cap="none" spc="0" normalizeH="0" baseline="0" noProof="0" dirty="0">
                <a:ln>
                  <a:noFill/>
                </a:ln>
                <a:solidFill>
                  <a:prstClr val="black"/>
                </a:solidFill>
                <a:effectLst/>
                <a:uLnTx/>
                <a:uFillTx/>
                <a:latin typeface="Arial MT"/>
                <a:ea typeface="+mn-ea"/>
                <a:cs typeface="Arial MT"/>
              </a:rPr>
              <a:t>making </a:t>
            </a:r>
            <a:r>
              <a:rPr kumimoji="0" sz="1400" b="0" i="0" u="none" strike="noStrike" kern="1200" cap="none" spc="-5" normalizeH="0" baseline="0" noProof="0" dirty="0">
                <a:ln>
                  <a:noFill/>
                </a:ln>
                <a:solidFill>
                  <a:prstClr val="black"/>
                </a:solidFill>
                <a:effectLst/>
                <a:uLnTx/>
                <a:uFillTx/>
                <a:latin typeface="Arial MT"/>
                <a:ea typeface="+mn-ea"/>
                <a:cs typeface="Arial MT"/>
              </a:rPr>
              <a:t>it </a:t>
            </a:r>
            <a:r>
              <a:rPr kumimoji="0" sz="1400" b="0" i="0" u="none" strike="noStrike" kern="1200" cap="none" spc="0" normalizeH="0" baseline="0" noProof="0" dirty="0">
                <a:ln>
                  <a:noFill/>
                </a:ln>
                <a:solidFill>
                  <a:prstClr val="black"/>
                </a:solidFill>
                <a:effectLst/>
                <a:uLnTx/>
                <a:uFillTx/>
                <a:latin typeface="Arial MT"/>
                <a:ea typeface="+mn-ea"/>
                <a:cs typeface="Arial MT"/>
              </a:rPr>
              <a:t>much more </a:t>
            </a:r>
            <a:r>
              <a:rPr kumimoji="0" sz="1400" b="0" i="0" u="none" strike="noStrike" kern="1200" cap="none" spc="-5" normalizeH="0" baseline="0" noProof="0" dirty="0">
                <a:ln>
                  <a:noFill/>
                </a:ln>
                <a:solidFill>
                  <a:prstClr val="black"/>
                </a:solidFill>
                <a:effectLst/>
                <a:uLnTx/>
                <a:uFillTx/>
                <a:latin typeface="Arial MT"/>
                <a:ea typeface="+mn-ea"/>
                <a:cs typeface="Arial MT"/>
              </a:rPr>
              <a:t>organized and </a:t>
            </a:r>
            <a:r>
              <a:rPr kumimoji="0" sz="1400" b="0" i="0" u="none" strike="noStrike" kern="1200" cap="none" spc="0" normalizeH="0" baseline="0" noProof="0" dirty="0">
                <a:ln>
                  <a:noFill/>
                </a:ln>
                <a:solidFill>
                  <a:prstClr val="black"/>
                </a:solidFill>
                <a:effectLst/>
                <a:uLnTx/>
                <a:uFillTx/>
                <a:latin typeface="Arial MT"/>
                <a:ea typeface="+mn-ea"/>
                <a:cs typeface="Arial MT"/>
              </a:rPr>
              <a:t> manageable.</a:t>
            </a:r>
            <a:endParaRPr kumimoji="0" sz="1400" b="0" i="0" u="none" strike="noStrike" kern="1200" cap="none" spc="0" normalizeH="0" baseline="0" noProof="0">
              <a:ln>
                <a:noFill/>
              </a:ln>
              <a:solidFill>
                <a:prstClr val="black"/>
              </a:solidFill>
              <a:effectLst/>
              <a:uLnTx/>
              <a:uFillTx/>
              <a:latin typeface="Arial MT"/>
              <a:ea typeface="+mn-ea"/>
              <a:cs typeface="Arial MT"/>
            </a:endParaRPr>
          </a:p>
          <a:p>
            <a:pPr marL="348615" marR="5080" lvl="0" indent="-336550" algn="just" defTabSz="914400" rtl="0" eaLnBrk="1" fontAlgn="auto" latinLnBrk="0" hangingPunct="1">
              <a:lnSpc>
                <a:spcPct val="116100"/>
              </a:lnSpc>
              <a:spcBef>
                <a:spcPts val="0"/>
              </a:spcBef>
              <a:spcAft>
                <a:spcPts val="0"/>
              </a:spcAft>
              <a:buClrTx/>
              <a:buSzTx/>
              <a:buFontTx/>
              <a:buChar char="●"/>
              <a:tabLst>
                <a:tab pos="349250" algn="l"/>
              </a:tabLst>
              <a:defRPr/>
            </a:pPr>
            <a:r>
              <a:rPr kumimoji="0" sz="1400" b="0" i="0" u="none" strike="noStrike" kern="1200" cap="none" spc="-15" normalizeH="0" baseline="0" noProof="0" dirty="0">
                <a:ln>
                  <a:noFill/>
                </a:ln>
                <a:solidFill>
                  <a:prstClr val="black"/>
                </a:solidFill>
                <a:effectLst/>
                <a:uLnTx/>
                <a:uFillTx/>
                <a:latin typeface="Arial MT"/>
                <a:ea typeface="+mn-ea"/>
                <a:cs typeface="Arial MT"/>
              </a:rPr>
              <a:t>Especially, </a:t>
            </a:r>
            <a:r>
              <a:rPr kumimoji="0" sz="1400" b="0" i="0" u="none" strike="noStrike" kern="1200" cap="none" spc="-5" normalizeH="0" baseline="0" noProof="0" dirty="0">
                <a:ln>
                  <a:noFill/>
                </a:ln>
                <a:solidFill>
                  <a:prstClr val="black"/>
                </a:solidFill>
                <a:effectLst/>
                <a:uLnTx/>
                <a:uFillTx/>
                <a:latin typeface="Arial MT"/>
                <a:ea typeface="+mn-ea"/>
                <a:cs typeface="Arial MT"/>
              </a:rPr>
              <a:t>if we are working on </a:t>
            </a:r>
            <a:r>
              <a:rPr kumimoji="0" sz="1400" b="0" i="0" u="none" strike="noStrike" kern="1200" cap="none" spc="0" normalizeH="0" baseline="0" noProof="0" dirty="0">
                <a:ln>
                  <a:noFill/>
                </a:ln>
                <a:solidFill>
                  <a:prstClr val="black"/>
                </a:solidFill>
                <a:effectLst/>
                <a:uLnTx/>
                <a:uFillTx/>
                <a:latin typeface="Arial MT"/>
                <a:ea typeface="+mn-ea"/>
                <a:cs typeface="Arial MT"/>
              </a:rPr>
              <a:t>a </a:t>
            </a:r>
            <a:r>
              <a:rPr kumimoji="0" sz="1400" b="0" i="0" u="none" strike="noStrike" kern="1200" cap="none" spc="-5" normalizeH="0" baseline="0" noProof="0" dirty="0">
                <a:ln>
                  <a:noFill/>
                </a:ln>
                <a:solidFill>
                  <a:prstClr val="black"/>
                </a:solidFill>
                <a:effectLst/>
                <a:uLnTx/>
                <a:uFillTx/>
                <a:latin typeface="Arial MT"/>
                <a:ea typeface="+mn-ea"/>
                <a:cs typeface="Arial MT"/>
              </a:rPr>
              <a:t>large </a:t>
            </a:r>
            <a:r>
              <a:rPr kumimoji="0" sz="1400" b="0" i="0" u="none" strike="noStrike" kern="1200" cap="none" spc="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program,</a:t>
            </a:r>
            <a:r>
              <a:rPr kumimoji="0" sz="1400" b="0" i="0" u="none" strike="noStrike" kern="1200" cap="none" spc="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having</a:t>
            </a:r>
            <a:r>
              <a:rPr kumimoji="0" sz="1400" b="0" i="0" u="none" strike="noStrike" kern="1200" cap="none" spc="0" normalizeH="0" baseline="0" noProof="0" dirty="0">
                <a:ln>
                  <a:noFill/>
                </a:ln>
                <a:solidFill>
                  <a:prstClr val="black"/>
                </a:solidFill>
                <a:effectLst/>
                <a:uLnTx/>
                <a:uFillTx/>
                <a:latin typeface="Arial MT"/>
                <a:ea typeface="+mn-ea"/>
                <a:cs typeface="Arial MT"/>
              </a:rPr>
              <a:t> smaller</a:t>
            </a:r>
            <a:r>
              <a:rPr kumimoji="0" sz="1400" b="0" i="0" u="none" strike="noStrike" kern="1200" cap="none" spc="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and</a:t>
            </a:r>
            <a:r>
              <a:rPr kumimoji="0" sz="1400" b="0" i="0" u="none" strike="noStrike" kern="1200" cap="none" spc="0" normalizeH="0" baseline="0" noProof="0" dirty="0">
                <a:ln>
                  <a:noFill/>
                </a:ln>
                <a:solidFill>
                  <a:prstClr val="black"/>
                </a:solidFill>
                <a:effectLst/>
                <a:uLnTx/>
                <a:uFillTx/>
                <a:latin typeface="Arial MT"/>
                <a:ea typeface="+mn-ea"/>
                <a:cs typeface="Arial MT"/>
              </a:rPr>
              <a:t> modular </a:t>
            </a:r>
            <a:r>
              <a:rPr kumimoji="0" sz="1400" b="0" i="0" u="none" strike="noStrike" kern="1200" cap="none" spc="5"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chunks </a:t>
            </a:r>
            <a:r>
              <a:rPr kumimoji="0" sz="1400" b="0" i="0" u="none" strike="noStrike" kern="1200" cap="none" spc="-5" normalizeH="0" baseline="0" noProof="0" dirty="0">
                <a:ln>
                  <a:noFill/>
                </a:ln>
                <a:solidFill>
                  <a:prstClr val="black"/>
                </a:solidFill>
                <a:effectLst/>
                <a:uLnTx/>
                <a:uFillTx/>
                <a:latin typeface="Arial MT"/>
                <a:ea typeface="+mn-ea"/>
                <a:cs typeface="Arial MT"/>
              </a:rPr>
              <a:t>of </a:t>
            </a:r>
            <a:r>
              <a:rPr kumimoji="0" sz="1400" b="0" i="0" u="none" strike="noStrike" kern="1200" cap="none" spc="0" normalizeH="0" baseline="0" noProof="0" dirty="0">
                <a:ln>
                  <a:noFill/>
                </a:ln>
                <a:solidFill>
                  <a:prstClr val="black"/>
                </a:solidFill>
                <a:effectLst/>
                <a:uLnTx/>
                <a:uFillTx/>
                <a:latin typeface="Arial MT"/>
                <a:ea typeface="+mn-ea"/>
                <a:cs typeface="Arial MT"/>
              </a:rPr>
              <a:t>code </a:t>
            </a:r>
            <a:r>
              <a:rPr kumimoji="0" sz="1400" b="0" i="0" u="none" strike="noStrike" kern="1200" cap="none" spc="-5" normalizeH="0" baseline="0" noProof="0" dirty="0">
                <a:ln>
                  <a:noFill/>
                </a:ln>
                <a:solidFill>
                  <a:prstClr val="black"/>
                </a:solidFill>
                <a:effectLst/>
                <a:uLnTx/>
                <a:uFillTx/>
                <a:latin typeface="Arial MT"/>
                <a:ea typeface="+mn-ea"/>
                <a:cs typeface="Arial MT"/>
              </a:rPr>
              <a:t>blocks will increase the </a:t>
            </a:r>
            <a:r>
              <a:rPr kumimoji="0" sz="1400" b="0" i="0" u="none" strike="noStrike" kern="1200" cap="none" spc="0" normalizeH="0" baseline="0" noProof="0" dirty="0">
                <a:ln>
                  <a:noFill/>
                </a:ln>
                <a:solidFill>
                  <a:prstClr val="black"/>
                </a:solidFill>
                <a:effectLst/>
                <a:uLnTx/>
                <a:uFillTx/>
                <a:latin typeface="Arial MT"/>
                <a:ea typeface="+mn-ea"/>
                <a:cs typeface="Arial MT"/>
              </a:rPr>
              <a:t> readability</a:t>
            </a:r>
            <a:r>
              <a:rPr kumimoji="0" sz="1400" b="0" i="0" u="none" strike="noStrike" kern="1200" cap="none" spc="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of</a:t>
            </a:r>
            <a:r>
              <a:rPr kumimoji="0" sz="1400" b="0" i="0" u="none" strike="noStrike" kern="1200" cap="none" spc="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the</a:t>
            </a:r>
            <a:r>
              <a:rPr kumimoji="0" sz="1400" b="0" i="0" u="none" strike="noStrike" kern="1200" cap="none" spc="0" normalizeH="0" baseline="0" noProof="0" dirty="0">
                <a:ln>
                  <a:noFill/>
                </a:ln>
                <a:solidFill>
                  <a:prstClr val="black"/>
                </a:solidFill>
                <a:effectLst/>
                <a:uLnTx/>
                <a:uFillTx/>
                <a:latin typeface="Arial MT"/>
                <a:ea typeface="+mn-ea"/>
                <a:cs typeface="Arial MT"/>
              </a:rPr>
              <a:t> code</a:t>
            </a:r>
            <a:r>
              <a:rPr kumimoji="0" sz="1400" b="0" i="0" u="none" strike="noStrike" kern="1200" cap="none" spc="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along</a:t>
            </a:r>
            <a:r>
              <a:rPr kumimoji="0" sz="1400" b="0" i="0" u="none" strike="noStrike" kern="1200" cap="none" spc="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with </a:t>
            </a:r>
            <a:r>
              <a:rPr kumimoji="0" sz="1400" b="0" i="0" u="none" strike="noStrike" kern="1200" cap="none" spc="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providing</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it </a:t>
            </a:r>
            <a:r>
              <a:rPr kumimoji="0" sz="1400" b="0" i="0" u="none" strike="noStrike" kern="1200" cap="none" spc="-10" normalizeH="0" baseline="0" noProof="0" dirty="0">
                <a:ln>
                  <a:noFill/>
                </a:ln>
                <a:solidFill>
                  <a:prstClr val="black"/>
                </a:solidFill>
                <a:effectLst/>
                <a:uLnTx/>
                <a:uFillTx/>
                <a:latin typeface="Arial MT"/>
                <a:ea typeface="+mn-ea"/>
                <a:cs typeface="Arial MT"/>
              </a:rPr>
              <a:t>reusability.</a:t>
            </a:r>
            <a:endParaRPr kumimoji="0" sz="1400" b="0" i="0" u="none" strike="noStrike" kern="1200" cap="none" spc="0" normalizeH="0" baseline="0" noProof="0">
              <a:ln>
                <a:noFill/>
              </a:ln>
              <a:solidFill>
                <a:prstClr val="black"/>
              </a:solidFill>
              <a:effectLst/>
              <a:uLnTx/>
              <a:uFillTx/>
              <a:latin typeface="Arial MT"/>
              <a:ea typeface="+mn-ea"/>
              <a:cs typeface="Arial MT"/>
            </a:endParaRPr>
          </a:p>
        </p:txBody>
      </p:sp>
      <p:pic>
        <p:nvPicPr>
          <p:cNvPr id="5" name="object 5"/>
          <p:cNvPicPr/>
          <p:nvPr/>
        </p:nvPicPr>
        <p:blipFill>
          <a:blip r:embed="rId2" cstate="print"/>
          <a:stretch>
            <a:fillRect/>
          </a:stretch>
        </p:blipFill>
        <p:spPr>
          <a:xfrm>
            <a:off x="5725949" y="1576724"/>
            <a:ext cx="2095499" cy="1990050"/>
          </a:xfrm>
          <a:prstGeom prst="rect">
            <a:avLst/>
          </a:prstGeom>
        </p:spPr>
      </p:pic>
      <p:sp>
        <p:nvSpPr>
          <p:cNvPr id="6" name="object 6"/>
          <p:cNvSpPr txBox="1"/>
          <p:nvPr/>
        </p:nvSpPr>
        <p:spPr>
          <a:xfrm>
            <a:off x="4937075" y="4841744"/>
            <a:ext cx="3023235" cy="13208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700" b="0" i="0" u="none" strike="noStrike" kern="1200" cap="none" spc="-5" normalizeH="0" baseline="0" noProof="0" dirty="0">
                <a:ln>
                  <a:noFill/>
                </a:ln>
                <a:solidFill>
                  <a:srgbClr val="595959"/>
                </a:solidFill>
                <a:effectLst/>
                <a:uLnTx/>
                <a:uFillTx/>
                <a:latin typeface="Arial MT"/>
                <a:ea typeface="+mn-ea"/>
                <a:cs typeface="Arial MT"/>
              </a:rPr>
              <a:t>Image</a:t>
            </a:r>
            <a:r>
              <a:rPr kumimoji="0" sz="700" b="0" i="0" u="none" strike="noStrike" kern="1200" cap="none" spc="-35" normalizeH="0" baseline="0" noProof="0" dirty="0">
                <a:ln>
                  <a:noFill/>
                </a:ln>
                <a:solidFill>
                  <a:srgbClr val="595959"/>
                </a:solidFill>
                <a:effectLst/>
                <a:uLnTx/>
                <a:uFillTx/>
                <a:latin typeface="Arial MT"/>
                <a:ea typeface="+mn-ea"/>
                <a:cs typeface="Arial MT"/>
              </a:rPr>
              <a:t> </a:t>
            </a:r>
            <a:r>
              <a:rPr kumimoji="0" sz="700" b="0" i="0" u="none" strike="noStrike" kern="1200" cap="none" spc="0" normalizeH="0" baseline="0" noProof="0" dirty="0">
                <a:ln>
                  <a:noFill/>
                </a:ln>
                <a:solidFill>
                  <a:srgbClr val="595959"/>
                </a:solidFill>
                <a:effectLst/>
                <a:uLnTx/>
                <a:uFillTx/>
                <a:latin typeface="Arial MT"/>
                <a:ea typeface="+mn-ea"/>
                <a:cs typeface="Arial MT"/>
              </a:rPr>
              <a:t>source:</a:t>
            </a:r>
            <a:r>
              <a:rPr kumimoji="0" sz="700" b="0" i="0" u="none" strike="noStrike" kern="1200" cap="none" spc="-35" normalizeH="0" baseline="0" noProof="0" dirty="0">
                <a:ln>
                  <a:noFill/>
                </a:ln>
                <a:solidFill>
                  <a:srgbClr val="595959"/>
                </a:solidFill>
                <a:effectLst/>
                <a:uLnTx/>
                <a:uFillTx/>
                <a:latin typeface="Arial MT"/>
                <a:ea typeface="+mn-ea"/>
                <a:cs typeface="Arial MT"/>
              </a:rPr>
              <a:t> </a:t>
            </a:r>
            <a:r>
              <a:rPr kumimoji="0" sz="700" b="0" i="0" u="none" strike="noStrike" kern="1200" cap="none" spc="-5" normalizeH="0" baseline="0" noProof="0" dirty="0">
                <a:ln>
                  <a:noFill/>
                </a:ln>
                <a:solidFill>
                  <a:srgbClr val="595959"/>
                </a:solidFill>
                <a:effectLst/>
                <a:uLnTx/>
                <a:uFillTx/>
                <a:latin typeface="Arial MT"/>
                <a:ea typeface="+mn-ea"/>
                <a:cs typeface="Arial MT"/>
              </a:rPr>
              <a:t>https://techvidvan.com/tutorials/python-methods-vs-functions/</a:t>
            </a:r>
            <a:endParaRPr kumimoji="0" sz="700" b="0" i="0" u="none" strike="noStrike" kern="1200" cap="none" spc="0" normalizeH="0" baseline="0" noProof="0">
              <a:ln>
                <a:noFill/>
              </a:ln>
              <a:solidFill>
                <a:prstClr val="black"/>
              </a:solidFill>
              <a:effectLst/>
              <a:uLnTx/>
              <a:uFillTx/>
              <a:latin typeface="Arial MT"/>
              <a:ea typeface="+mn-ea"/>
              <a:cs typeface="Arial MT"/>
            </a:endParaRPr>
          </a:p>
        </p:txBody>
      </p:sp>
      <p:sp>
        <p:nvSpPr>
          <p:cNvPr id="7" name="object 7"/>
          <p:cNvSpPr txBox="1">
            <a:spLocks noGrp="1"/>
          </p:cNvSpPr>
          <p:nvPr>
            <p:ph type="ftr" sz="quarter" idx="5"/>
          </p:nvPr>
        </p:nvSpPr>
        <p:spPr>
          <a:prstGeom prst="rect">
            <a:avLst/>
          </a:prstGeom>
        </p:spPr>
        <p:txBody>
          <a:bodyPr vert="horz" wrap="square" lIns="0" tIns="3175" rIns="0" bIns="0" rtlCol="0">
            <a:spAutoFit/>
          </a:bodyPr>
          <a:lstStyle/>
          <a:p>
            <a:pPr marL="12700" marR="0" lvl="0" indent="0" algn="l" defTabSz="914400" rtl="0" eaLnBrk="1" fontAlgn="auto" latinLnBrk="0" hangingPunct="1">
              <a:lnSpc>
                <a:spcPct val="100000"/>
              </a:lnSpc>
              <a:spcBef>
                <a:spcPts val="25"/>
              </a:spcBef>
              <a:spcAft>
                <a:spcPts val="0"/>
              </a:spcAft>
              <a:buClrTx/>
              <a:buSzTx/>
              <a:buFontTx/>
              <a:buNone/>
              <a:tabLst/>
              <a:defRPr/>
            </a:pPr>
            <a:r>
              <a:rPr kumimoji="0" sz="800" b="0" i="0" u="none" strike="noStrike" kern="1200" cap="none" spc="0" normalizeH="0" baseline="0" noProof="0" dirty="0">
                <a:ln>
                  <a:noFill/>
                </a:ln>
                <a:solidFill>
                  <a:prstClr val="black"/>
                </a:solidFill>
                <a:effectLst/>
                <a:uLnTx/>
                <a:uFillTx/>
                <a:latin typeface="Arial MT"/>
                <a:ea typeface="+mn-ea"/>
              </a:rPr>
              <a:t>©</a:t>
            </a:r>
            <a:r>
              <a:rPr kumimoji="0" sz="800" b="0" i="0" u="none" strike="noStrike" kern="1200" cap="none" spc="-5" normalizeH="0" baseline="0" noProof="0" dirty="0">
                <a:ln>
                  <a:noFill/>
                </a:ln>
                <a:solidFill>
                  <a:prstClr val="black"/>
                </a:solidFill>
                <a:effectLst/>
                <a:uLnTx/>
                <a:uFillTx/>
                <a:latin typeface="Arial MT"/>
                <a:ea typeface="+mn-ea"/>
              </a:rPr>
              <a:t> Edune</a:t>
            </a:r>
            <a:r>
              <a:rPr kumimoji="0" sz="800" b="0" i="0" u="none" strike="noStrike" kern="1200" cap="none" spc="0" normalizeH="0" baseline="0" noProof="0" dirty="0">
                <a:ln>
                  <a:noFill/>
                </a:ln>
                <a:solidFill>
                  <a:prstClr val="black"/>
                </a:solidFill>
                <a:effectLst/>
                <a:uLnTx/>
                <a:uFillTx/>
                <a:latin typeface="Arial MT"/>
                <a:ea typeface="+mn-ea"/>
              </a:rPr>
              <a:t>t</a:t>
            </a:r>
            <a:r>
              <a:rPr kumimoji="0" sz="800" b="0" i="0" u="none" strike="noStrike" kern="1200" cap="none" spc="-5" normalizeH="0" baseline="0" noProof="0" dirty="0">
                <a:ln>
                  <a:noFill/>
                </a:ln>
                <a:solidFill>
                  <a:prstClr val="black"/>
                </a:solidFill>
                <a:effectLst/>
                <a:uLnTx/>
                <a:uFillTx/>
                <a:latin typeface="Arial MT"/>
                <a:ea typeface="+mn-ea"/>
              </a:rPr>
              <a:t> Foundation</a:t>
            </a:r>
            <a:r>
              <a:rPr kumimoji="0" sz="800" b="0" i="0" u="none" strike="noStrike" kern="1200" cap="none" spc="0" normalizeH="0" baseline="0" noProof="0" dirty="0">
                <a:ln>
                  <a:noFill/>
                </a:ln>
                <a:solidFill>
                  <a:prstClr val="black"/>
                </a:solidFill>
                <a:effectLst/>
                <a:uLnTx/>
                <a:uFillTx/>
                <a:latin typeface="Arial MT"/>
                <a:ea typeface="+mn-ea"/>
              </a:rPr>
              <a:t>.</a:t>
            </a:r>
            <a:r>
              <a:rPr kumimoji="0" sz="800" b="0" i="0" u="none" strike="noStrike" kern="1200" cap="none" spc="-50" normalizeH="0" baseline="0" noProof="0" dirty="0">
                <a:ln>
                  <a:noFill/>
                </a:ln>
                <a:solidFill>
                  <a:prstClr val="black"/>
                </a:solidFill>
                <a:effectLst/>
                <a:uLnTx/>
                <a:uFillTx/>
                <a:latin typeface="Arial MT"/>
                <a:ea typeface="+mn-ea"/>
              </a:rPr>
              <a:t> </a:t>
            </a:r>
            <a:r>
              <a:rPr kumimoji="0" sz="800" b="0" i="0" u="none" strike="noStrike" kern="1200" cap="none" spc="-5" normalizeH="0" baseline="0" noProof="0" dirty="0">
                <a:ln>
                  <a:noFill/>
                </a:ln>
                <a:solidFill>
                  <a:prstClr val="black"/>
                </a:solidFill>
                <a:effectLst/>
                <a:uLnTx/>
                <a:uFillTx/>
                <a:latin typeface="Arial MT"/>
                <a:ea typeface="+mn-ea"/>
              </a:rPr>
              <a:t>Al</a:t>
            </a:r>
            <a:r>
              <a:rPr kumimoji="0" sz="800" b="0" i="0" u="none" strike="noStrike" kern="1200" cap="none" spc="0" normalizeH="0" baseline="0" noProof="0" dirty="0">
                <a:ln>
                  <a:noFill/>
                </a:ln>
                <a:solidFill>
                  <a:prstClr val="black"/>
                </a:solidFill>
                <a:effectLst/>
                <a:uLnTx/>
                <a:uFillTx/>
                <a:latin typeface="Arial MT"/>
                <a:ea typeface="+mn-ea"/>
              </a:rPr>
              <a:t>l</a:t>
            </a:r>
            <a:r>
              <a:rPr kumimoji="0" sz="800" b="0" i="0" u="none" strike="noStrike" kern="1200" cap="none" spc="-5" normalizeH="0" baseline="0" noProof="0" dirty="0">
                <a:ln>
                  <a:noFill/>
                </a:ln>
                <a:solidFill>
                  <a:prstClr val="black"/>
                </a:solidFill>
                <a:effectLst/>
                <a:uLnTx/>
                <a:uFillTx/>
                <a:latin typeface="Arial MT"/>
                <a:ea typeface="+mn-ea"/>
              </a:rPr>
              <a:t> </a:t>
            </a:r>
            <a:r>
              <a:rPr kumimoji="0" sz="800" b="0" i="0" u="none" strike="noStrike" kern="1200" cap="none" spc="0" normalizeH="0" baseline="0" noProof="0" dirty="0">
                <a:ln>
                  <a:noFill/>
                </a:ln>
                <a:solidFill>
                  <a:prstClr val="black"/>
                </a:solidFill>
                <a:effectLst/>
                <a:uLnTx/>
                <a:uFillTx/>
                <a:latin typeface="Arial MT"/>
                <a:ea typeface="+mn-ea"/>
              </a:rPr>
              <a:t>rights</a:t>
            </a:r>
            <a:r>
              <a:rPr kumimoji="0" sz="800" b="0" i="0" u="none" strike="noStrike" kern="1200" cap="none" spc="-5" normalizeH="0" baseline="0" noProof="0" dirty="0">
                <a:ln>
                  <a:noFill/>
                </a:ln>
                <a:solidFill>
                  <a:prstClr val="black"/>
                </a:solidFill>
                <a:effectLst/>
                <a:uLnTx/>
                <a:uFillTx/>
                <a:latin typeface="Arial MT"/>
                <a:ea typeface="+mn-ea"/>
              </a:rPr>
              <a:t> </a:t>
            </a:r>
            <a:r>
              <a:rPr kumimoji="0" sz="800" b="0" i="0" u="none" strike="noStrike" kern="1200" cap="none" spc="0" normalizeH="0" baseline="0" noProof="0" dirty="0">
                <a:ln>
                  <a:noFill/>
                </a:ln>
                <a:solidFill>
                  <a:prstClr val="black"/>
                </a:solidFill>
                <a:effectLst/>
                <a:uLnTx/>
                <a:uFillTx/>
                <a:latin typeface="Arial MT"/>
                <a:ea typeface="+mn-ea"/>
              </a:rPr>
              <a:t>reserved.</a:t>
            </a: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08597" y="828333"/>
            <a:ext cx="2731135" cy="391160"/>
          </a:xfrm>
          <a:prstGeom prst="rect">
            <a:avLst/>
          </a:prstGeom>
        </p:spPr>
        <p:txBody>
          <a:bodyPr vert="horz" wrap="square" lIns="0" tIns="12700" rIns="0" bIns="0" rtlCol="0">
            <a:spAutoFit/>
          </a:bodyPr>
          <a:lstStyle/>
          <a:p>
            <a:pPr marL="12700">
              <a:lnSpc>
                <a:spcPct val="100000"/>
              </a:lnSpc>
              <a:spcBef>
                <a:spcPts val="100"/>
              </a:spcBef>
            </a:pPr>
            <a:r>
              <a:rPr spc="-5" dirty="0"/>
              <a:t>Function</a:t>
            </a:r>
            <a:r>
              <a:rPr spc="-55" dirty="0"/>
              <a:t> </a:t>
            </a:r>
            <a:r>
              <a:rPr dirty="0"/>
              <a:t>&amp;</a:t>
            </a:r>
            <a:r>
              <a:rPr spc="-55" dirty="0"/>
              <a:t> </a:t>
            </a:r>
            <a:r>
              <a:rPr dirty="0"/>
              <a:t>Methods</a:t>
            </a:r>
          </a:p>
        </p:txBody>
      </p:sp>
      <p:sp>
        <p:nvSpPr>
          <p:cNvPr id="3" name="object 3"/>
          <p:cNvSpPr txBox="1"/>
          <p:nvPr/>
        </p:nvSpPr>
        <p:spPr>
          <a:xfrm>
            <a:off x="1107692" y="1233212"/>
            <a:ext cx="2446655" cy="29972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800" b="0" i="0" u="none" strike="noStrike" kern="1200" cap="none" spc="-5" normalizeH="0" baseline="0" noProof="0" dirty="0">
                <a:ln>
                  <a:noFill/>
                </a:ln>
                <a:solidFill>
                  <a:srgbClr val="595959"/>
                </a:solidFill>
                <a:effectLst/>
                <a:uLnTx/>
                <a:uFillTx/>
                <a:latin typeface="Arial MT"/>
                <a:ea typeface="+mn-ea"/>
                <a:cs typeface="Arial MT"/>
              </a:rPr>
              <a:t>Create</a:t>
            </a:r>
            <a:r>
              <a:rPr kumimoji="0" sz="1800" b="0" i="0" u="none" strike="noStrike" kern="1200" cap="none" spc="-35" normalizeH="0" baseline="0" noProof="0" dirty="0">
                <a:ln>
                  <a:noFill/>
                </a:ln>
                <a:solidFill>
                  <a:srgbClr val="595959"/>
                </a:solidFill>
                <a:effectLst/>
                <a:uLnTx/>
                <a:uFillTx/>
                <a:latin typeface="Arial MT"/>
                <a:ea typeface="+mn-ea"/>
                <a:cs typeface="Arial MT"/>
              </a:rPr>
              <a:t> </a:t>
            </a:r>
            <a:r>
              <a:rPr kumimoji="0" sz="1800" b="0" i="0" u="none" strike="noStrike" kern="1200" cap="none" spc="0" normalizeH="0" baseline="0" noProof="0" dirty="0">
                <a:ln>
                  <a:noFill/>
                </a:ln>
                <a:solidFill>
                  <a:srgbClr val="595959"/>
                </a:solidFill>
                <a:effectLst/>
                <a:uLnTx/>
                <a:uFillTx/>
                <a:latin typeface="Arial MT"/>
                <a:ea typeface="+mn-ea"/>
                <a:cs typeface="Arial MT"/>
              </a:rPr>
              <a:t>&amp;</a:t>
            </a:r>
            <a:r>
              <a:rPr kumimoji="0" sz="1800" b="0" i="0" u="none" strike="noStrike" kern="1200" cap="none" spc="-35" normalizeH="0" baseline="0" noProof="0" dirty="0">
                <a:ln>
                  <a:noFill/>
                </a:ln>
                <a:solidFill>
                  <a:srgbClr val="595959"/>
                </a:solidFill>
                <a:effectLst/>
                <a:uLnTx/>
                <a:uFillTx/>
                <a:latin typeface="Arial MT"/>
                <a:ea typeface="+mn-ea"/>
                <a:cs typeface="Arial MT"/>
              </a:rPr>
              <a:t> </a:t>
            </a:r>
            <a:r>
              <a:rPr kumimoji="0" sz="1800" b="0" i="0" u="none" strike="noStrike" kern="1200" cap="none" spc="-5" normalizeH="0" baseline="0" noProof="0" dirty="0">
                <a:ln>
                  <a:noFill/>
                </a:ln>
                <a:solidFill>
                  <a:srgbClr val="595959"/>
                </a:solidFill>
                <a:effectLst/>
                <a:uLnTx/>
                <a:uFillTx/>
                <a:latin typeface="Arial MT"/>
                <a:ea typeface="+mn-ea"/>
                <a:cs typeface="Arial MT"/>
              </a:rPr>
              <a:t>Def</a:t>
            </a:r>
            <a:r>
              <a:rPr kumimoji="0" sz="1800" b="0" i="0" u="none" strike="noStrike" kern="1200" cap="none" spc="-35" normalizeH="0" baseline="0" noProof="0" dirty="0">
                <a:ln>
                  <a:noFill/>
                </a:ln>
                <a:solidFill>
                  <a:srgbClr val="595959"/>
                </a:solidFill>
                <a:effectLst/>
                <a:uLnTx/>
                <a:uFillTx/>
                <a:latin typeface="Arial MT"/>
                <a:ea typeface="+mn-ea"/>
                <a:cs typeface="Arial MT"/>
              </a:rPr>
              <a:t> </a:t>
            </a:r>
            <a:r>
              <a:rPr kumimoji="0" sz="1800" b="0" i="0" u="none" strike="noStrike" kern="1200" cap="none" spc="-5" normalizeH="0" baseline="0" noProof="0" dirty="0">
                <a:ln>
                  <a:noFill/>
                </a:ln>
                <a:solidFill>
                  <a:srgbClr val="595959"/>
                </a:solidFill>
                <a:effectLst/>
                <a:uLnTx/>
                <a:uFillTx/>
                <a:latin typeface="Arial MT"/>
                <a:ea typeface="+mn-ea"/>
                <a:cs typeface="Arial MT"/>
              </a:rPr>
              <a:t>Statement</a:t>
            </a:r>
            <a:endParaRPr kumimoji="0" sz="1800" b="0" i="0" u="none" strike="noStrike" kern="1200" cap="none" spc="0" normalizeH="0" baseline="0" noProof="0" dirty="0">
              <a:ln>
                <a:noFill/>
              </a:ln>
              <a:solidFill>
                <a:prstClr val="black"/>
              </a:solidFill>
              <a:effectLst/>
              <a:uLnTx/>
              <a:uFillTx/>
              <a:latin typeface="Arial MT"/>
              <a:ea typeface="+mn-ea"/>
              <a:cs typeface="Arial MT"/>
            </a:endParaRPr>
          </a:p>
        </p:txBody>
      </p:sp>
      <p:sp>
        <p:nvSpPr>
          <p:cNvPr id="4" name="object 4"/>
          <p:cNvSpPr txBox="1"/>
          <p:nvPr/>
        </p:nvSpPr>
        <p:spPr>
          <a:xfrm>
            <a:off x="656568" y="1552120"/>
            <a:ext cx="3547110" cy="520700"/>
          </a:xfrm>
          <a:prstGeom prst="rect">
            <a:avLst/>
          </a:prstGeom>
        </p:spPr>
        <p:txBody>
          <a:bodyPr vert="horz" wrap="square" lIns="0" tIns="12700" rIns="0" bIns="0" rtlCol="0">
            <a:spAutoFit/>
          </a:bodyPr>
          <a:lstStyle/>
          <a:p>
            <a:pPr marL="348615" marR="5080" lvl="0" indent="-336550" algn="l" defTabSz="914400" rtl="0" eaLnBrk="1" fontAlgn="auto" latinLnBrk="0" hangingPunct="1">
              <a:lnSpc>
                <a:spcPct val="116100"/>
              </a:lnSpc>
              <a:spcBef>
                <a:spcPts val="100"/>
              </a:spcBef>
              <a:spcAft>
                <a:spcPts val="0"/>
              </a:spcAft>
              <a:buClrTx/>
              <a:buSzTx/>
              <a:buFontTx/>
              <a:buChar char="●"/>
              <a:tabLst>
                <a:tab pos="347980" algn="l"/>
                <a:tab pos="349250" algn="l"/>
              </a:tabLst>
              <a:defRPr/>
            </a:pPr>
            <a:r>
              <a:rPr kumimoji="0" sz="1400" b="0" i="0" u="none" strike="noStrike" kern="1200" cap="none" spc="-5" normalizeH="0" baseline="0" noProof="0" dirty="0">
                <a:ln>
                  <a:noFill/>
                </a:ln>
                <a:solidFill>
                  <a:prstClr val="black"/>
                </a:solidFill>
                <a:effectLst/>
                <a:uLnTx/>
                <a:uFillTx/>
                <a:latin typeface="Arial MT"/>
                <a:ea typeface="+mn-ea"/>
                <a:cs typeface="Arial MT"/>
              </a:rPr>
              <a:t>The</a:t>
            </a:r>
            <a:r>
              <a:rPr kumimoji="0" sz="1400" b="0" i="0" u="none" strike="noStrike" kern="1200" cap="none" spc="315" normalizeH="0" baseline="0" noProof="0" dirty="0">
                <a:ln>
                  <a:noFill/>
                </a:ln>
                <a:solidFill>
                  <a:prstClr val="black"/>
                </a:solidFill>
                <a:effectLst/>
                <a:uLnTx/>
                <a:uFillTx/>
                <a:latin typeface="Arial MT"/>
                <a:ea typeface="+mn-ea"/>
                <a:cs typeface="Arial MT"/>
              </a:rPr>
              <a:t> </a:t>
            </a:r>
            <a:r>
              <a:rPr kumimoji="0" sz="1400" b="1" i="0" u="none" strike="noStrike" kern="1200" cap="none" spc="-5" normalizeH="0" baseline="0" noProof="0" dirty="0">
                <a:ln>
                  <a:noFill/>
                </a:ln>
                <a:solidFill>
                  <a:prstClr val="black"/>
                </a:solidFill>
                <a:effectLst/>
                <a:uLnTx/>
                <a:uFillTx/>
                <a:latin typeface="Arial"/>
                <a:ea typeface="+mn-ea"/>
                <a:cs typeface="Arial"/>
              </a:rPr>
              <a:t>def</a:t>
            </a:r>
            <a:r>
              <a:rPr kumimoji="0" sz="1400" b="1" i="0" u="none" strike="noStrike" kern="1200" cap="none" spc="315" normalizeH="0" baseline="0" noProof="0" dirty="0">
                <a:ln>
                  <a:noFill/>
                </a:ln>
                <a:solidFill>
                  <a:prstClr val="black"/>
                </a:solidFill>
                <a:effectLst/>
                <a:uLnTx/>
                <a:uFillTx/>
                <a:latin typeface="Arial"/>
                <a:ea typeface="+mn-ea"/>
                <a:cs typeface="Arial"/>
              </a:rPr>
              <a:t> </a:t>
            </a:r>
            <a:r>
              <a:rPr kumimoji="0" sz="1400" b="1" i="0" u="none" strike="noStrike" kern="1200" cap="none" spc="-5" normalizeH="0" baseline="0" noProof="0" dirty="0">
                <a:ln>
                  <a:noFill/>
                </a:ln>
                <a:solidFill>
                  <a:prstClr val="black"/>
                </a:solidFill>
                <a:effectLst/>
                <a:uLnTx/>
                <a:uFillTx/>
                <a:latin typeface="Arial"/>
                <a:ea typeface="+mn-ea"/>
                <a:cs typeface="Arial"/>
              </a:rPr>
              <a:t>keyword</a:t>
            </a:r>
            <a:r>
              <a:rPr kumimoji="0" sz="1400" b="1" i="0" u="none" strike="noStrike" kern="1200" cap="none" spc="325" normalizeH="0" baseline="0" noProof="0" dirty="0">
                <a:ln>
                  <a:noFill/>
                </a:ln>
                <a:solidFill>
                  <a:prstClr val="black"/>
                </a:solidFill>
                <a:effectLst/>
                <a:uLnTx/>
                <a:uFillTx/>
                <a:latin typeface="Arial"/>
                <a:ea typeface="+mn-ea"/>
                <a:cs typeface="Arial"/>
              </a:rPr>
              <a:t> </a:t>
            </a:r>
            <a:r>
              <a:rPr kumimoji="0" sz="1400" b="0" i="0" u="none" strike="noStrike" kern="1200" cap="none" spc="-5" normalizeH="0" baseline="0" noProof="0" dirty="0">
                <a:ln>
                  <a:noFill/>
                </a:ln>
                <a:solidFill>
                  <a:prstClr val="black"/>
                </a:solidFill>
                <a:effectLst/>
                <a:uLnTx/>
                <a:uFillTx/>
                <a:latin typeface="Arial MT"/>
                <a:ea typeface="+mn-ea"/>
                <a:cs typeface="Arial MT"/>
              </a:rPr>
              <a:t>is</a:t>
            </a:r>
            <a:r>
              <a:rPr kumimoji="0" sz="1400" b="0" i="0" u="none" strike="noStrike" kern="1200" cap="none" spc="31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used</a:t>
            </a:r>
            <a:r>
              <a:rPr kumimoji="0" sz="1400" b="0" i="0" u="none" strike="noStrike" kern="1200" cap="none" spc="31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to</a:t>
            </a:r>
            <a:r>
              <a:rPr kumimoji="0" sz="1400" b="0" i="0" u="none" strike="noStrike" kern="1200" cap="none" spc="315"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start</a:t>
            </a:r>
            <a:r>
              <a:rPr kumimoji="0" sz="1400" b="0" i="0" u="none" strike="noStrike" kern="1200" cap="none" spc="31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the </a:t>
            </a:r>
            <a:r>
              <a:rPr kumimoji="0" sz="1400" b="0" i="0" u="none" strike="noStrike" kern="1200" cap="none" spc="-37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function</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definition.</a:t>
            </a:r>
            <a:endParaRPr kumimoji="0" sz="1400" b="0" i="0" u="none" strike="noStrike" kern="1200" cap="none" spc="0" normalizeH="0" baseline="0" noProof="0" dirty="0">
              <a:ln>
                <a:noFill/>
              </a:ln>
              <a:solidFill>
                <a:prstClr val="black"/>
              </a:solidFill>
              <a:effectLst/>
              <a:uLnTx/>
              <a:uFillTx/>
              <a:latin typeface="Arial MT"/>
              <a:ea typeface="+mn-ea"/>
              <a:cs typeface="Arial MT"/>
            </a:endParaRPr>
          </a:p>
        </p:txBody>
      </p:sp>
      <p:sp>
        <p:nvSpPr>
          <p:cNvPr id="5" name="object 5"/>
          <p:cNvSpPr txBox="1"/>
          <p:nvPr/>
        </p:nvSpPr>
        <p:spPr>
          <a:xfrm>
            <a:off x="992500" y="2329360"/>
            <a:ext cx="2875280" cy="23876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tab pos="1299845" algn="l"/>
                <a:tab pos="1918970" algn="l"/>
                <a:tab pos="2212340" algn="l"/>
              </a:tabLst>
              <a:defRPr/>
            </a:pPr>
            <a:r>
              <a:rPr kumimoji="0" sz="1400" b="0" i="0" u="none" strike="noStrike" kern="1200" cap="none" spc="-5" normalizeH="0" baseline="0" noProof="0" dirty="0">
                <a:ln>
                  <a:noFill/>
                </a:ln>
                <a:solidFill>
                  <a:prstClr val="black"/>
                </a:solidFill>
                <a:effectLst/>
                <a:uLnTx/>
                <a:uFillTx/>
                <a:latin typeface="Arial MT"/>
                <a:ea typeface="+mn-ea"/>
                <a:cs typeface="Arial MT"/>
              </a:rPr>
              <a:t>function-nam</a:t>
            </a:r>
            <a:r>
              <a:rPr kumimoji="0" sz="1400" b="0" i="0" u="none" strike="noStrike" kern="1200" cap="none" spc="0" normalizeH="0" baseline="0" noProof="0" dirty="0">
                <a:ln>
                  <a:noFill/>
                </a:ln>
                <a:solidFill>
                  <a:prstClr val="black"/>
                </a:solidFill>
                <a:effectLst/>
                <a:uLnTx/>
                <a:uFillTx/>
                <a:latin typeface="Arial MT"/>
                <a:ea typeface="+mn-ea"/>
                <a:cs typeface="Arial MT"/>
              </a:rPr>
              <a:t>e	</a:t>
            </a:r>
            <a:r>
              <a:rPr kumimoji="0" sz="1400" b="0" i="0" u="none" strike="noStrike" kern="1200" cap="none" spc="-5" normalizeH="0" baseline="0" noProof="0" dirty="0">
                <a:ln>
                  <a:noFill/>
                </a:ln>
                <a:solidFill>
                  <a:prstClr val="black"/>
                </a:solidFill>
                <a:effectLst/>
                <a:uLnTx/>
                <a:uFillTx/>
                <a:latin typeface="Arial MT"/>
                <a:ea typeface="+mn-ea"/>
                <a:cs typeface="Arial MT"/>
              </a:rPr>
              <a:t>whic</a:t>
            </a:r>
            <a:r>
              <a:rPr kumimoji="0" sz="1400" b="0" i="0" u="none" strike="noStrike" kern="1200" cap="none" spc="0" normalizeH="0" baseline="0" noProof="0" dirty="0">
                <a:ln>
                  <a:noFill/>
                </a:ln>
                <a:solidFill>
                  <a:prstClr val="black"/>
                </a:solidFill>
                <a:effectLst/>
                <a:uLnTx/>
                <a:uFillTx/>
                <a:latin typeface="Arial MT"/>
                <a:ea typeface="+mn-ea"/>
                <a:cs typeface="Arial MT"/>
              </a:rPr>
              <a:t>h	</a:t>
            </a:r>
            <a:r>
              <a:rPr kumimoji="0" sz="1400" b="0" i="0" u="none" strike="noStrike" kern="1200" cap="none" spc="-5" normalizeH="0" baseline="0" noProof="0" dirty="0">
                <a:ln>
                  <a:noFill/>
                </a:ln>
                <a:solidFill>
                  <a:prstClr val="black"/>
                </a:solidFill>
                <a:effectLst/>
                <a:uLnTx/>
                <a:uFillTx/>
                <a:latin typeface="Arial MT"/>
                <a:ea typeface="+mn-ea"/>
                <a:cs typeface="Arial MT"/>
              </a:rPr>
              <a:t>i</a:t>
            </a:r>
            <a:r>
              <a:rPr kumimoji="0" sz="1400" b="0" i="0" u="none" strike="noStrike" kern="1200" cap="none" spc="0" normalizeH="0" baseline="0" noProof="0" dirty="0">
                <a:ln>
                  <a:noFill/>
                </a:ln>
                <a:solidFill>
                  <a:prstClr val="black"/>
                </a:solidFill>
                <a:effectLst/>
                <a:uLnTx/>
                <a:uFillTx/>
                <a:latin typeface="Arial MT"/>
                <a:ea typeface="+mn-ea"/>
                <a:cs typeface="Arial MT"/>
              </a:rPr>
              <a:t>s	</a:t>
            </a:r>
            <a:r>
              <a:rPr kumimoji="0" sz="1400" b="0" i="0" u="none" strike="noStrike" kern="1200" cap="none" spc="-5" normalizeH="0" baseline="0" noProof="0" dirty="0">
                <a:ln>
                  <a:noFill/>
                </a:ln>
                <a:solidFill>
                  <a:prstClr val="black"/>
                </a:solidFill>
                <a:effectLst/>
                <a:uLnTx/>
                <a:uFillTx/>
                <a:latin typeface="Arial MT"/>
                <a:ea typeface="+mn-ea"/>
                <a:cs typeface="Arial MT"/>
              </a:rPr>
              <a:t>followed</a:t>
            </a:r>
            <a:endParaRPr kumimoji="0" sz="1400" b="0" i="0" u="none" strike="noStrike" kern="1200" cap="none" spc="0" normalizeH="0" baseline="0" noProof="0">
              <a:ln>
                <a:noFill/>
              </a:ln>
              <a:solidFill>
                <a:prstClr val="black"/>
              </a:solidFill>
              <a:effectLst/>
              <a:uLnTx/>
              <a:uFillTx/>
              <a:latin typeface="Arial MT"/>
              <a:ea typeface="+mn-ea"/>
              <a:cs typeface="Arial MT"/>
            </a:endParaRPr>
          </a:p>
        </p:txBody>
      </p:sp>
      <p:sp>
        <p:nvSpPr>
          <p:cNvPr id="6" name="object 6"/>
          <p:cNvSpPr txBox="1"/>
          <p:nvPr/>
        </p:nvSpPr>
        <p:spPr>
          <a:xfrm>
            <a:off x="656568" y="2047420"/>
            <a:ext cx="3566160" cy="520700"/>
          </a:xfrm>
          <a:prstGeom prst="rect">
            <a:avLst/>
          </a:prstGeom>
        </p:spPr>
        <p:txBody>
          <a:bodyPr vert="horz" wrap="square" lIns="0" tIns="46990" rIns="0" bIns="0" rtlCol="0">
            <a:spAutoFit/>
          </a:bodyPr>
          <a:lstStyle/>
          <a:p>
            <a:pPr marL="335280" marR="5080" lvl="0" indent="-335280" algn="r" defTabSz="914400" rtl="0" eaLnBrk="1" fontAlgn="auto" latinLnBrk="0" hangingPunct="1">
              <a:lnSpc>
                <a:spcPct val="100000"/>
              </a:lnSpc>
              <a:spcBef>
                <a:spcPts val="370"/>
              </a:spcBef>
              <a:spcAft>
                <a:spcPts val="0"/>
              </a:spcAft>
              <a:buClrTx/>
              <a:buSzTx/>
              <a:buFontTx/>
              <a:buChar char="●"/>
              <a:tabLst>
                <a:tab pos="335280" algn="l"/>
                <a:tab pos="336550" algn="l"/>
                <a:tab pos="795020" algn="l"/>
                <a:tab pos="1196340" algn="l"/>
                <a:tab pos="2012314" algn="l"/>
                <a:tab pos="2294890" algn="l"/>
                <a:tab pos="3099435" algn="l"/>
                <a:tab pos="3441065" algn="l"/>
              </a:tabLst>
              <a:defRPr/>
            </a:pPr>
            <a:r>
              <a:rPr kumimoji="0" sz="1400" b="0" i="0" u="none" strike="noStrike" kern="1200" cap="none" spc="-5" normalizeH="0" baseline="0" noProof="0" dirty="0">
                <a:ln>
                  <a:noFill/>
                </a:ln>
                <a:solidFill>
                  <a:prstClr val="black"/>
                </a:solidFill>
                <a:effectLst/>
                <a:uLnTx/>
                <a:uFillTx/>
                <a:latin typeface="Arial MT"/>
                <a:ea typeface="+mn-ea"/>
                <a:cs typeface="Arial MT"/>
              </a:rPr>
              <a:t>Th</a:t>
            </a:r>
            <a:r>
              <a:rPr kumimoji="0" sz="1400" b="0" i="0" u="none" strike="noStrike" kern="1200" cap="none" spc="0" normalizeH="0" baseline="0" noProof="0" dirty="0">
                <a:ln>
                  <a:noFill/>
                </a:ln>
                <a:solidFill>
                  <a:prstClr val="black"/>
                </a:solidFill>
                <a:effectLst/>
                <a:uLnTx/>
                <a:uFillTx/>
                <a:latin typeface="Arial MT"/>
                <a:ea typeface="+mn-ea"/>
                <a:cs typeface="Arial MT"/>
              </a:rPr>
              <a:t>e	</a:t>
            </a:r>
            <a:r>
              <a:rPr kumimoji="0" sz="1400" b="0" i="0" u="none" strike="noStrike" kern="1200" cap="none" spc="-5" normalizeH="0" baseline="0" noProof="0" dirty="0">
                <a:ln>
                  <a:noFill/>
                </a:ln>
                <a:solidFill>
                  <a:prstClr val="black"/>
                </a:solidFill>
                <a:effectLst/>
                <a:uLnTx/>
                <a:uFillTx/>
                <a:latin typeface="Arial MT"/>
                <a:ea typeface="+mn-ea"/>
                <a:cs typeface="Arial MT"/>
              </a:rPr>
              <a:t>de</a:t>
            </a:r>
            <a:r>
              <a:rPr kumimoji="0" sz="1400" b="0" i="0" u="none" strike="noStrike" kern="1200" cap="none" spc="0" normalizeH="0" baseline="0" noProof="0" dirty="0">
                <a:ln>
                  <a:noFill/>
                </a:ln>
                <a:solidFill>
                  <a:prstClr val="black"/>
                </a:solidFill>
                <a:effectLst/>
                <a:uLnTx/>
                <a:uFillTx/>
                <a:latin typeface="Arial MT"/>
                <a:ea typeface="+mn-ea"/>
                <a:cs typeface="Arial MT"/>
              </a:rPr>
              <a:t>f	keyword	</a:t>
            </a:r>
            <a:r>
              <a:rPr kumimoji="0" sz="1400" b="0" i="0" u="none" strike="noStrike" kern="1200" cap="none" spc="-5" normalizeH="0" baseline="0" noProof="0" dirty="0">
                <a:ln>
                  <a:noFill/>
                </a:ln>
                <a:solidFill>
                  <a:prstClr val="black"/>
                </a:solidFill>
                <a:effectLst/>
                <a:uLnTx/>
                <a:uFillTx/>
                <a:latin typeface="Arial MT"/>
                <a:ea typeface="+mn-ea"/>
                <a:cs typeface="Arial MT"/>
              </a:rPr>
              <a:t>i</a:t>
            </a:r>
            <a:r>
              <a:rPr kumimoji="0" sz="1400" b="0" i="0" u="none" strike="noStrike" kern="1200" cap="none" spc="0" normalizeH="0" baseline="0" noProof="0" dirty="0">
                <a:ln>
                  <a:noFill/>
                </a:ln>
                <a:solidFill>
                  <a:prstClr val="black"/>
                </a:solidFill>
                <a:effectLst/>
                <a:uLnTx/>
                <a:uFillTx/>
                <a:latin typeface="Arial MT"/>
                <a:ea typeface="+mn-ea"/>
                <a:cs typeface="Arial MT"/>
              </a:rPr>
              <a:t>s	</a:t>
            </a:r>
            <a:r>
              <a:rPr kumimoji="0" sz="1400" b="0" i="0" u="none" strike="noStrike" kern="1200" cap="none" spc="-5" normalizeH="0" baseline="0" noProof="0" dirty="0">
                <a:ln>
                  <a:noFill/>
                </a:ln>
                <a:solidFill>
                  <a:prstClr val="black"/>
                </a:solidFill>
                <a:effectLst/>
                <a:uLnTx/>
                <a:uFillTx/>
                <a:latin typeface="Arial MT"/>
                <a:ea typeface="+mn-ea"/>
                <a:cs typeface="Arial MT"/>
              </a:rPr>
              <a:t>followe</a:t>
            </a:r>
            <a:r>
              <a:rPr kumimoji="0" sz="1400" b="0" i="0" u="none" strike="noStrike" kern="1200" cap="none" spc="0" normalizeH="0" baseline="0" noProof="0" dirty="0">
                <a:ln>
                  <a:noFill/>
                </a:ln>
                <a:solidFill>
                  <a:prstClr val="black"/>
                </a:solidFill>
                <a:effectLst/>
                <a:uLnTx/>
                <a:uFillTx/>
                <a:latin typeface="Arial MT"/>
                <a:ea typeface="+mn-ea"/>
                <a:cs typeface="Arial MT"/>
              </a:rPr>
              <a:t>d	</a:t>
            </a:r>
            <a:r>
              <a:rPr kumimoji="0" sz="1400" b="0" i="0" u="none" strike="noStrike" kern="1200" cap="none" spc="-5" normalizeH="0" baseline="0" noProof="0" dirty="0">
                <a:ln>
                  <a:noFill/>
                </a:ln>
                <a:solidFill>
                  <a:prstClr val="black"/>
                </a:solidFill>
                <a:effectLst/>
                <a:uLnTx/>
                <a:uFillTx/>
                <a:latin typeface="Arial MT"/>
                <a:ea typeface="+mn-ea"/>
                <a:cs typeface="Arial MT"/>
              </a:rPr>
              <a:t>b</a:t>
            </a:r>
            <a:r>
              <a:rPr kumimoji="0" sz="1400" b="0" i="0" u="none" strike="noStrike" kern="1200" cap="none" spc="0" normalizeH="0" baseline="0" noProof="0" dirty="0">
                <a:ln>
                  <a:noFill/>
                </a:ln>
                <a:solidFill>
                  <a:prstClr val="black"/>
                </a:solidFill>
                <a:effectLst/>
                <a:uLnTx/>
                <a:uFillTx/>
                <a:latin typeface="Arial MT"/>
                <a:ea typeface="+mn-ea"/>
                <a:cs typeface="Arial MT"/>
              </a:rPr>
              <a:t>y	a</a:t>
            </a:r>
            <a:endParaRPr kumimoji="0" sz="1400" b="0" i="0" u="none" strike="noStrike" kern="1200" cap="none" spc="0" normalizeH="0" baseline="0" noProof="0">
              <a:ln>
                <a:noFill/>
              </a:ln>
              <a:solidFill>
                <a:prstClr val="black"/>
              </a:solidFill>
              <a:effectLst/>
              <a:uLnTx/>
              <a:uFillTx/>
              <a:latin typeface="Arial MT"/>
              <a:ea typeface="+mn-ea"/>
              <a:cs typeface="Arial MT"/>
            </a:endParaRPr>
          </a:p>
          <a:p>
            <a:pPr marL="0" marR="6985" lvl="0" indent="0" algn="r" defTabSz="914400" rtl="0" eaLnBrk="1" fontAlgn="auto" latinLnBrk="0" hangingPunct="1">
              <a:lnSpc>
                <a:spcPct val="100000"/>
              </a:lnSpc>
              <a:spcBef>
                <a:spcPts val="270"/>
              </a:spcBef>
              <a:spcAft>
                <a:spcPts val="0"/>
              </a:spcAft>
              <a:buClrTx/>
              <a:buSzTx/>
              <a:buFontTx/>
              <a:buNone/>
              <a:tabLst/>
              <a:defRPr/>
            </a:pPr>
            <a:r>
              <a:rPr kumimoji="0" sz="1400" b="0" i="0" u="none" strike="noStrike" kern="1200" cap="none" spc="-5" normalizeH="0" baseline="0" noProof="0" dirty="0">
                <a:ln>
                  <a:noFill/>
                </a:ln>
                <a:solidFill>
                  <a:prstClr val="black"/>
                </a:solidFill>
                <a:effectLst/>
                <a:uLnTx/>
                <a:uFillTx/>
                <a:latin typeface="Arial MT"/>
                <a:ea typeface="+mn-ea"/>
                <a:cs typeface="Arial MT"/>
              </a:rPr>
              <a:t>by</a:t>
            </a:r>
            <a:endParaRPr kumimoji="0" sz="1400" b="0" i="0" u="none" strike="noStrike" kern="1200" cap="none" spc="0" normalizeH="0" baseline="0" noProof="0">
              <a:ln>
                <a:noFill/>
              </a:ln>
              <a:solidFill>
                <a:prstClr val="black"/>
              </a:solidFill>
              <a:effectLst/>
              <a:uLnTx/>
              <a:uFillTx/>
              <a:latin typeface="Arial MT"/>
              <a:ea typeface="+mn-ea"/>
              <a:cs typeface="Arial MT"/>
            </a:endParaRPr>
          </a:p>
        </p:txBody>
      </p:sp>
      <p:sp>
        <p:nvSpPr>
          <p:cNvPr id="7" name="object 7"/>
          <p:cNvSpPr txBox="1"/>
          <p:nvPr/>
        </p:nvSpPr>
        <p:spPr>
          <a:xfrm>
            <a:off x="656568" y="2542720"/>
            <a:ext cx="3569335" cy="2006600"/>
          </a:xfrm>
          <a:prstGeom prst="rect">
            <a:avLst/>
          </a:prstGeom>
        </p:spPr>
        <p:txBody>
          <a:bodyPr vert="horz" wrap="square" lIns="0" tIns="12700" rIns="0" bIns="0" rtlCol="0">
            <a:spAutoFit/>
          </a:bodyPr>
          <a:lstStyle/>
          <a:p>
            <a:pPr marL="348615" marR="5080" lvl="0" indent="0" algn="just" defTabSz="914400" rtl="0" eaLnBrk="1" fontAlgn="auto" latinLnBrk="0" hangingPunct="1">
              <a:lnSpc>
                <a:spcPct val="116100"/>
              </a:lnSpc>
              <a:spcBef>
                <a:spcPts val="100"/>
              </a:spcBef>
              <a:spcAft>
                <a:spcPts val="0"/>
              </a:spcAft>
              <a:buClrTx/>
              <a:buSzTx/>
              <a:buFontTx/>
              <a:buNone/>
              <a:tabLst/>
              <a:defRPr/>
            </a:pPr>
            <a:r>
              <a:rPr kumimoji="0" sz="1400" b="0" i="0" u="none" strike="noStrike" kern="1200" cap="none" spc="-5" normalizeH="0" baseline="0" noProof="0" dirty="0">
                <a:ln>
                  <a:noFill/>
                </a:ln>
                <a:solidFill>
                  <a:prstClr val="black"/>
                </a:solidFill>
                <a:effectLst/>
                <a:uLnTx/>
                <a:uFillTx/>
                <a:latin typeface="Arial MT"/>
                <a:ea typeface="+mn-ea"/>
                <a:cs typeface="Arial MT"/>
              </a:rPr>
              <a:t>parentheses</a:t>
            </a:r>
            <a:r>
              <a:rPr kumimoji="0" sz="1400" b="0" i="0" u="none" strike="noStrike" kern="1200" cap="none" spc="0" normalizeH="0" baseline="0" noProof="0" dirty="0">
                <a:ln>
                  <a:noFill/>
                </a:ln>
                <a:solidFill>
                  <a:prstClr val="black"/>
                </a:solidFill>
                <a:effectLst/>
                <a:uLnTx/>
                <a:uFillTx/>
                <a:latin typeface="Arial MT"/>
                <a:ea typeface="+mn-ea"/>
                <a:cs typeface="Arial MT"/>
              </a:rPr>
              <a:t> containing</a:t>
            </a:r>
            <a:r>
              <a:rPr kumimoji="0" sz="1400" b="0" i="0" u="none" strike="noStrike" kern="1200" cap="none" spc="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the</a:t>
            </a:r>
            <a:r>
              <a:rPr kumimoji="0" sz="1400" b="0" i="0" u="none" strike="noStrike" kern="1200" cap="none" spc="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arguments </a:t>
            </a:r>
            <a:r>
              <a:rPr kumimoji="0" sz="1400" b="0" i="0" u="none" strike="noStrike" kern="1200" cap="none" spc="-37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passed by the user and </a:t>
            </a:r>
            <a:r>
              <a:rPr kumimoji="0" sz="1400" b="0" i="0" u="none" strike="noStrike" kern="1200" cap="none" spc="0" normalizeH="0" baseline="0" noProof="0" dirty="0">
                <a:ln>
                  <a:noFill/>
                </a:ln>
                <a:solidFill>
                  <a:prstClr val="black"/>
                </a:solidFill>
                <a:effectLst/>
                <a:uLnTx/>
                <a:uFillTx/>
                <a:latin typeface="Arial MT"/>
                <a:ea typeface="+mn-ea"/>
                <a:cs typeface="Arial MT"/>
              </a:rPr>
              <a:t>a colon </a:t>
            </a:r>
            <a:r>
              <a:rPr kumimoji="0" sz="1400" b="0" i="0" u="none" strike="noStrike" kern="1200" cap="none" spc="-5" normalizeH="0" baseline="0" noProof="0" dirty="0">
                <a:ln>
                  <a:noFill/>
                </a:ln>
                <a:solidFill>
                  <a:prstClr val="black"/>
                </a:solidFill>
                <a:effectLst/>
                <a:uLnTx/>
                <a:uFillTx/>
                <a:latin typeface="Arial MT"/>
                <a:ea typeface="+mn-ea"/>
                <a:cs typeface="Arial MT"/>
              </a:rPr>
              <a:t>at the </a:t>
            </a:r>
            <a:r>
              <a:rPr kumimoji="0" sz="1400" b="0" i="0" u="none" strike="noStrike" kern="1200" cap="none" spc="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end.</a:t>
            </a:r>
            <a:endParaRPr kumimoji="0" sz="1400" b="0" i="0" u="none" strike="noStrike" kern="1200" cap="none" spc="0" normalizeH="0" baseline="0" noProof="0" dirty="0">
              <a:ln>
                <a:noFill/>
              </a:ln>
              <a:solidFill>
                <a:prstClr val="black"/>
              </a:solidFill>
              <a:effectLst/>
              <a:uLnTx/>
              <a:uFillTx/>
              <a:latin typeface="Arial MT"/>
              <a:ea typeface="+mn-ea"/>
              <a:cs typeface="Arial MT"/>
            </a:endParaRPr>
          </a:p>
          <a:p>
            <a:pPr marL="348615" marR="7620" lvl="0" indent="-336550" algn="just" defTabSz="914400" rtl="0" eaLnBrk="1" fontAlgn="auto" latinLnBrk="0" hangingPunct="1">
              <a:lnSpc>
                <a:spcPct val="116100"/>
              </a:lnSpc>
              <a:spcBef>
                <a:spcPts val="0"/>
              </a:spcBef>
              <a:spcAft>
                <a:spcPts val="0"/>
              </a:spcAft>
              <a:buClrTx/>
              <a:buSzTx/>
              <a:buFontTx/>
              <a:buChar char="●"/>
              <a:tabLst>
                <a:tab pos="349250" algn="l"/>
              </a:tabLst>
              <a:defRPr/>
            </a:pPr>
            <a:r>
              <a:rPr kumimoji="0" sz="1400" b="0" i="0" u="none" strike="noStrike" kern="1200" cap="none" spc="-5" normalizeH="0" baseline="0" noProof="0" dirty="0">
                <a:ln>
                  <a:noFill/>
                </a:ln>
                <a:solidFill>
                  <a:prstClr val="black"/>
                </a:solidFill>
                <a:effectLst/>
                <a:uLnTx/>
                <a:uFillTx/>
                <a:latin typeface="Arial MT"/>
                <a:ea typeface="+mn-ea"/>
                <a:cs typeface="Arial MT"/>
              </a:rPr>
              <a:t>After adding the </a:t>
            </a:r>
            <a:r>
              <a:rPr kumimoji="0" sz="1400" b="0" i="0" u="none" strike="noStrike" kern="1200" cap="none" spc="0" normalizeH="0" baseline="0" noProof="0" dirty="0">
                <a:ln>
                  <a:noFill/>
                </a:ln>
                <a:solidFill>
                  <a:prstClr val="black"/>
                </a:solidFill>
                <a:effectLst/>
                <a:uLnTx/>
                <a:uFillTx/>
                <a:latin typeface="Arial MT"/>
                <a:ea typeface="+mn-ea"/>
                <a:cs typeface="Arial MT"/>
              </a:rPr>
              <a:t>colon, </a:t>
            </a:r>
            <a:r>
              <a:rPr kumimoji="0" sz="1400" b="0" i="0" u="none" strike="noStrike" kern="1200" cap="none" spc="-5" normalizeH="0" baseline="0" noProof="0" dirty="0">
                <a:ln>
                  <a:noFill/>
                </a:ln>
                <a:solidFill>
                  <a:prstClr val="black"/>
                </a:solidFill>
                <a:effectLst/>
                <a:uLnTx/>
                <a:uFillTx/>
                <a:latin typeface="Arial MT"/>
                <a:ea typeface="+mn-ea"/>
                <a:cs typeface="Arial MT"/>
              </a:rPr>
              <a:t>the body of the </a:t>
            </a:r>
            <a:r>
              <a:rPr kumimoji="0" sz="1400" b="0" i="0" u="none" strike="noStrike" kern="1200" cap="none" spc="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function</a:t>
            </a:r>
            <a:r>
              <a:rPr kumimoji="0" sz="1400" b="0" i="0" u="none" strike="noStrike" kern="1200" cap="none" spc="120"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starts</a:t>
            </a:r>
            <a:r>
              <a:rPr kumimoji="0" sz="1400" b="0" i="0" u="none" strike="noStrike" kern="1200" cap="none" spc="12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with</a:t>
            </a:r>
            <a:r>
              <a:rPr kumimoji="0" sz="1400" b="0" i="0" u="none" strike="noStrike" kern="1200" cap="none" spc="12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an</a:t>
            </a:r>
            <a:r>
              <a:rPr kumimoji="0" sz="1400" b="0" i="0" u="none" strike="noStrike" kern="1200" cap="none" spc="12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indented</a:t>
            </a:r>
            <a:r>
              <a:rPr kumimoji="0" sz="1400" b="0" i="0" u="none" strike="noStrike" kern="1200" cap="none" spc="12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block</a:t>
            </a:r>
            <a:r>
              <a:rPr kumimoji="0" sz="1400" b="0" i="0" u="none" strike="noStrike" kern="1200" cap="none" spc="12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in </a:t>
            </a:r>
            <a:r>
              <a:rPr kumimoji="0" sz="1400" b="0" i="0" u="none" strike="noStrike" kern="1200" cap="none" spc="-375"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a</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new line.</a:t>
            </a:r>
            <a:endParaRPr kumimoji="0" sz="1400" b="0" i="0" u="none" strike="noStrike" kern="1200" cap="none" spc="0" normalizeH="0" baseline="0" noProof="0" dirty="0">
              <a:ln>
                <a:noFill/>
              </a:ln>
              <a:solidFill>
                <a:prstClr val="black"/>
              </a:solidFill>
              <a:effectLst/>
              <a:uLnTx/>
              <a:uFillTx/>
              <a:latin typeface="Arial MT"/>
              <a:ea typeface="+mn-ea"/>
              <a:cs typeface="Arial MT"/>
            </a:endParaRPr>
          </a:p>
          <a:p>
            <a:pPr marL="348615" marR="5080" lvl="0" indent="-336550" algn="just" defTabSz="914400" rtl="0" eaLnBrk="1" fontAlgn="auto" latinLnBrk="0" hangingPunct="1">
              <a:lnSpc>
                <a:spcPct val="116100"/>
              </a:lnSpc>
              <a:spcBef>
                <a:spcPts val="0"/>
              </a:spcBef>
              <a:spcAft>
                <a:spcPts val="0"/>
              </a:spcAft>
              <a:buClrTx/>
              <a:buSzTx/>
              <a:buFontTx/>
              <a:buChar char="●"/>
              <a:tabLst>
                <a:tab pos="349250" algn="l"/>
              </a:tabLst>
              <a:defRPr/>
            </a:pPr>
            <a:r>
              <a:rPr kumimoji="0" sz="1400" b="0" i="0" u="none" strike="noStrike" kern="1200" cap="none" spc="-5" normalizeH="0" baseline="0" noProof="0" dirty="0">
                <a:ln>
                  <a:noFill/>
                </a:ln>
                <a:solidFill>
                  <a:prstClr val="black"/>
                </a:solidFill>
                <a:effectLst/>
                <a:uLnTx/>
                <a:uFillTx/>
                <a:latin typeface="Arial MT"/>
                <a:ea typeface="+mn-ea"/>
                <a:cs typeface="Arial MT"/>
              </a:rPr>
              <a:t>The</a:t>
            </a:r>
            <a:r>
              <a:rPr kumimoji="0" sz="1400" b="0" i="0" u="none" strike="noStrike" kern="1200" cap="none" spc="0" normalizeH="0" baseline="0" noProof="0" dirty="0">
                <a:ln>
                  <a:noFill/>
                </a:ln>
                <a:solidFill>
                  <a:prstClr val="black"/>
                </a:solidFill>
                <a:effectLst/>
                <a:uLnTx/>
                <a:uFillTx/>
                <a:latin typeface="Arial MT"/>
                <a:ea typeface="+mn-ea"/>
                <a:cs typeface="Arial MT"/>
              </a:rPr>
              <a:t> return</a:t>
            </a:r>
            <a:r>
              <a:rPr kumimoji="0" sz="1400" b="0" i="0" u="none" strike="noStrike" kern="1200" cap="none" spc="5"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statement</a:t>
            </a:r>
            <a:r>
              <a:rPr kumimoji="0" sz="1400" b="0" i="0" u="none" strike="noStrike" kern="1200" cap="none" spc="5"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sends</a:t>
            </a:r>
            <a:r>
              <a:rPr kumimoji="0" sz="1400" b="0" i="0" u="none" strike="noStrike" kern="1200" cap="none" spc="5"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a</a:t>
            </a:r>
            <a:r>
              <a:rPr kumimoji="0" sz="1400" b="0" i="0" u="none" strike="noStrike" kern="1200" cap="none" spc="5"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result </a:t>
            </a:r>
            <a:r>
              <a:rPr kumimoji="0" sz="1400" b="0" i="0" u="none" strike="noStrike" kern="1200" cap="none" spc="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object</a:t>
            </a:r>
            <a:r>
              <a:rPr kumimoji="0" sz="1400" b="0" i="0" u="none" strike="noStrike" kern="1200" cap="none" spc="2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back</a:t>
            </a:r>
            <a:r>
              <a:rPr kumimoji="0" sz="1400" b="0" i="0" u="none" strike="noStrike" kern="1200" cap="none" spc="2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to</a:t>
            </a:r>
            <a:r>
              <a:rPr kumimoji="0" sz="1400" b="0" i="0" u="none" strike="noStrike" kern="1200" cap="none" spc="2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the</a:t>
            </a:r>
            <a:r>
              <a:rPr kumimoji="0" sz="1400" b="0" i="0" u="none" strike="noStrike" kern="1200" cap="none" spc="20" normalizeH="0" baseline="0" noProof="0" dirty="0">
                <a:ln>
                  <a:noFill/>
                </a:ln>
                <a:solidFill>
                  <a:prstClr val="black"/>
                </a:solidFill>
                <a:effectLst/>
                <a:uLnTx/>
                <a:uFillTx/>
                <a:latin typeface="Arial MT"/>
                <a:ea typeface="+mn-ea"/>
                <a:cs typeface="Arial MT"/>
              </a:rPr>
              <a:t> </a:t>
            </a:r>
            <a:r>
              <a:rPr kumimoji="0" sz="1400" b="0" i="0" u="none" strike="noStrike" kern="1200" cap="none" spc="-15" normalizeH="0" baseline="0" noProof="0" dirty="0">
                <a:ln>
                  <a:noFill/>
                </a:ln>
                <a:solidFill>
                  <a:prstClr val="black"/>
                </a:solidFill>
                <a:effectLst/>
                <a:uLnTx/>
                <a:uFillTx/>
                <a:latin typeface="Arial MT"/>
                <a:ea typeface="+mn-ea"/>
                <a:cs typeface="Arial MT"/>
              </a:rPr>
              <a:t>caller</a:t>
            </a:r>
            <a:r>
              <a:rPr lang="en-IN" kern="1200" spc="-15" dirty="0">
                <a:solidFill>
                  <a:prstClr val="black"/>
                </a:solidFill>
                <a:latin typeface="Arial MT"/>
                <a:ea typeface="+mn-ea"/>
                <a:cs typeface="Arial MT"/>
              </a:rPr>
              <a:t>.</a:t>
            </a:r>
            <a:endParaRPr kumimoji="0" sz="1400" b="0" i="0" u="none" strike="noStrike" kern="1200" cap="none" spc="0" normalizeH="0" baseline="0" noProof="0" dirty="0">
              <a:ln>
                <a:noFill/>
              </a:ln>
              <a:solidFill>
                <a:prstClr val="black"/>
              </a:solidFill>
              <a:effectLst/>
              <a:uLnTx/>
              <a:uFillTx/>
              <a:latin typeface="Arial MT"/>
              <a:ea typeface="+mn-ea"/>
              <a:cs typeface="Arial MT"/>
            </a:endParaRPr>
          </a:p>
        </p:txBody>
      </p:sp>
      <p:pic>
        <p:nvPicPr>
          <p:cNvPr id="9" name="object 9"/>
          <p:cNvPicPr/>
          <p:nvPr/>
        </p:nvPicPr>
        <p:blipFill>
          <a:blip r:embed="rId2" cstate="print"/>
          <a:stretch>
            <a:fillRect/>
          </a:stretch>
        </p:blipFill>
        <p:spPr>
          <a:xfrm>
            <a:off x="4876797" y="2370148"/>
            <a:ext cx="3689134" cy="888058"/>
          </a:xfrm>
          <a:prstGeom prst="rect">
            <a:avLst/>
          </a:prstGeom>
        </p:spPr>
      </p:pic>
      <p:sp>
        <p:nvSpPr>
          <p:cNvPr id="10" name="object 10"/>
          <p:cNvSpPr txBox="1"/>
          <p:nvPr/>
        </p:nvSpPr>
        <p:spPr>
          <a:xfrm>
            <a:off x="4865743" y="3358871"/>
            <a:ext cx="3721100" cy="14732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800" b="0" i="0" u="none" strike="noStrike" kern="1200" cap="none" spc="-5" normalizeH="0" baseline="0" noProof="0" dirty="0">
                <a:ln>
                  <a:noFill/>
                </a:ln>
                <a:solidFill>
                  <a:prstClr val="black"/>
                </a:solidFill>
                <a:effectLst/>
                <a:uLnTx/>
                <a:uFillTx/>
                <a:latin typeface="Arial MT"/>
                <a:ea typeface="+mn-ea"/>
                <a:cs typeface="Arial MT"/>
              </a:rPr>
              <a:t>Image</a:t>
            </a:r>
            <a:r>
              <a:rPr kumimoji="0" sz="800" b="0" i="0" u="none" strike="noStrike" kern="1200" cap="none" spc="-30" normalizeH="0" baseline="0" noProof="0" dirty="0">
                <a:ln>
                  <a:noFill/>
                </a:ln>
                <a:solidFill>
                  <a:prstClr val="black"/>
                </a:solidFill>
                <a:effectLst/>
                <a:uLnTx/>
                <a:uFillTx/>
                <a:latin typeface="Arial MT"/>
                <a:ea typeface="+mn-ea"/>
                <a:cs typeface="Arial MT"/>
              </a:rPr>
              <a:t> </a:t>
            </a:r>
            <a:r>
              <a:rPr kumimoji="0" sz="800" b="0" i="0" u="none" strike="noStrike" kern="1200" cap="none" spc="-5" normalizeH="0" baseline="0" noProof="0" dirty="0">
                <a:ln>
                  <a:noFill/>
                </a:ln>
                <a:solidFill>
                  <a:prstClr val="black"/>
                </a:solidFill>
                <a:effectLst/>
                <a:uLnTx/>
                <a:uFillTx/>
                <a:latin typeface="Arial MT"/>
                <a:ea typeface="+mn-ea"/>
                <a:cs typeface="Arial MT"/>
              </a:rPr>
              <a:t>Source</a:t>
            </a:r>
            <a:r>
              <a:rPr kumimoji="0" sz="800" b="0" i="0" u="none" strike="noStrike" kern="1200" cap="none" spc="-25" normalizeH="0" baseline="0" noProof="0" dirty="0">
                <a:ln>
                  <a:noFill/>
                </a:ln>
                <a:solidFill>
                  <a:prstClr val="black"/>
                </a:solidFill>
                <a:effectLst/>
                <a:uLnTx/>
                <a:uFillTx/>
                <a:latin typeface="Arial MT"/>
                <a:ea typeface="+mn-ea"/>
                <a:cs typeface="Arial MT"/>
              </a:rPr>
              <a:t> </a:t>
            </a:r>
            <a:r>
              <a:rPr kumimoji="0" sz="800" b="0" i="0" u="none" strike="noStrike" kern="1200" cap="none" spc="0" normalizeH="0" baseline="0" noProof="0" dirty="0">
                <a:ln>
                  <a:noFill/>
                </a:ln>
                <a:solidFill>
                  <a:prstClr val="black"/>
                </a:solidFill>
                <a:effectLst/>
                <a:uLnTx/>
                <a:uFillTx/>
                <a:latin typeface="Arial MT"/>
                <a:ea typeface="+mn-ea"/>
                <a:cs typeface="Arial MT"/>
              </a:rPr>
              <a:t>:</a:t>
            </a:r>
            <a:r>
              <a:rPr kumimoji="0" sz="800" b="0" i="0" u="none" strike="noStrike" kern="1200" cap="none" spc="-25" normalizeH="0" baseline="0" noProof="0" dirty="0">
                <a:ln>
                  <a:noFill/>
                </a:ln>
                <a:solidFill>
                  <a:prstClr val="black"/>
                </a:solidFill>
                <a:effectLst/>
                <a:uLnTx/>
                <a:uFillTx/>
                <a:latin typeface="Arial MT"/>
                <a:ea typeface="+mn-ea"/>
                <a:cs typeface="Arial MT"/>
              </a:rPr>
              <a:t> </a:t>
            </a:r>
            <a:r>
              <a:rPr kumimoji="0" sz="800" b="0" i="0" u="none" strike="noStrike" kern="1200" cap="none" spc="-5" normalizeH="0" baseline="0" noProof="0" dirty="0">
                <a:ln>
                  <a:noFill/>
                </a:ln>
                <a:solidFill>
                  <a:prstClr val="black"/>
                </a:solidFill>
                <a:effectLst/>
                <a:uLnTx/>
                <a:uFillTx/>
                <a:latin typeface="Arial MT"/>
                <a:ea typeface="+mn-ea"/>
                <a:cs typeface="Arial MT"/>
              </a:rPr>
              <a:t>https://intellipaat.com/blog/tutorial/python-tutorial/python-functions/</a:t>
            </a:r>
            <a:endParaRPr kumimoji="0" sz="800" b="0" i="0" u="none" strike="noStrike" kern="1200" cap="none" spc="0" normalizeH="0" baseline="0" noProof="0">
              <a:ln>
                <a:noFill/>
              </a:ln>
              <a:solidFill>
                <a:prstClr val="black"/>
              </a:solidFill>
              <a:effectLst/>
              <a:uLnTx/>
              <a:uFillTx/>
              <a:latin typeface="Arial MT"/>
              <a:ea typeface="+mn-ea"/>
              <a:cs typeface="Arial MT"/>
            </a:endParaRPr>
          </a:p>
        </p:txBody>
      </p:sp>
      <p:sp>
        <p:nvSpPr>
          <p:cNvPr id="11" name="object 11"/>
          <p:cNvSpPr txBox="1">
            <a:spLocks noGrp="1"/>
          </p:cNvSpPr>
          <p:nvPr>
            <p:ph type="ftr" sz="quarter" idx="5"/>
          </p:nvPr>
        </p:nvSpPr>
        <p:spPr>
          <a:prstGeom prst="rect">
            <a:avLst/>
          </a:prstGeom>
        </p:spPr>
        <p:txBody>
          <a:bodyPr vert="horz" wrap="square" lIns="0" tIns="3175" rIns="0" bIns="0" rtlCol="0">
            <a:spAutoFit/>
          </a:bodyPr>
          <a:lstStyle/>
          <a:p>
            <a:pPr marL="12700" marR="0" lvl="0" indent="0" algn="l" defTabSz="914400" rtl="0" eaLnBrk="1" fontAlgn="auto" latinLnBrk="0" hangingPunct="1">
              <a:lnSpc>
                <a:spcPct val="100000"/>
              </a:lnSpc>
              <a:spcBef>
                <a:spcPts val="25"/>
              </a:spcBef>
              <a:spcAft>
                <a:spcPts val="0"/>
              </a:spcAft>
              <a:buClrTx/>
              <a:buSzTx/>
              <a:buFontTx/>
              <a:buNone/>
              <a:tabLst/>
              <a:defRPr/>
            </a:pPr>
            <a:r>
              <a:rPr kumimoji="0" sz="800" b="0" i="0" u="none" strike="noStrike" kern="1200" cap="none" spc="0" normalizeH="0" baseline="0" noProof="0" dirty="0">
                <a:ln>
                  <a:noFill/>
                </a:ln>
                <a:solidFill>
                  <a:prstClr val="black"/>
                </a:solidFill>
                <a:effectLst/>
                <a:uLnTx/>
                <a:uFillTx/>
                <a:latin typeface="Arial MT"/>
                <a:ea typeface="+mn-ea"/>
              </a:rPr>
              <a:t>©</a:t>
            </a:r>
            <a:r>
              <a:rPr kumimoji="0" sz="800" b="0" i="0" u="none" strike="noStrike" kern="1200" cap="none" spc="-5" normalizeH="0" baseline="0" noProof="0" dirty="0">
                <a:ln>
                  <a:noFill/>
                </a:ln>
                <a:solidFill>
                  <a:prstClr val="black"/>
                </a:solidFill>
                <a:effectLst/>
                <a:uLnTx/>
                <a:uFillTx/>
                <a:latin typeface="Arial MT"/>
                <a:ea typeface="+mn-ea"/>
              </a:rPr>
              <a:t> Edune</a:t>
            </a:r>
            <a:r>
              <a:rPr kumimoji="0" sz="800" b="0" i="0" u="none" strike="noStrike" kern="1200" cap="none" spc="0" normalizeH="0" baseline="0" noProof="0" dirty="0">
                <a:ln>
                  <a:noFill/>
                </a:ln>
                <a:solidFill>
                  <a:prstClr val="black"/>
                </a:solidFill>
                <a:effectLst/>
                <a:uLnTx/>
                <a:uFillTx/>
                <a:latin typeface="Arial MT"/>
                <a:ea typeface="+mn-ea"/>
              </a:rPr>
              <a:t>t</a:t>
            </a:r>
            <a:r>
              <a:rPr kumimoji="0" sz="800" b="0" i="0" u="none" strike="noStrike" kern="1200" cap="none" spc="-5" normalizeH="0" baseline="0" noProof="0" dirty="0">
                <a:ln>
                  <a:noFill/>
                </a:ln>
                <a:solidFill>
                  <a:prstClr val="black"/>
                </a:solidFill>
                <a:effectLst/>
                <a:uLnTx/>
                <a:uFillTx/>
                <a:latin typeface="Arial MT"/>
                <a:ea typeface="+mn-ea"/>
              </a:rPr>
              <a:t> Foundation</a:t>
            </a:r>
            <a:r>
              <a:rPr kumimoji="0" sz="800" b="0" i="0" u="none" strike="noStrike" kern="1200" cap="none" spc="0" normalizeH="0" baseline="0" noProof="0" dirty="0">
                <a:ln>
                  <a:noFill/>
                </a:ln>
                <a:solidFill>
                  <a:prstClr val="black"/>
                </a:solidFill>
                <a:effectLst/>
                <a:uLnTx/>
                <a:uFillTx/>
                <a:latin typeface="Arial MT"/>
                <a:ea typeface="+mn-ea"/>
              </a:rPr>
              <a:t>.</a:t>
            </a:r>
            <a:r>
              <a:rPr kumimoji="0" sz="800" b="0" i="0" u="none" strike="noStrike" kern="1200" cap="none" spc="-50" normalizeH="0" baseline="0" noProof="0" dirty="0">
                <a:ln>
                  <a:noFill/>
                </a:ln>
                <a:solidFill>
                  <a:prstClr val="black"/>
                </a:solidFill>
                <a:effectLst/>
                <a:uLnTx/>
                <a:uFillTx/>
                <a:latin typeface="Arial MT"/>
                <a:ea typeface="+mn-ea"/>
              </a:rPr>
              <a:t> </a:t>
            </a:r>
            <a:r>
              <a:rPr kumimoji="0" sz="800" b="0" i="0" u="none" strike="noStrike" kern="1200" cap="none" spc="-5" normalizeH="0" baseline="0" noProof="0" dirty="0">
                <a:ln>
                  <a:noFill/>
                </a:ln>
                <a:solidFill>
                  <a:prstClr val="black"/>
                </a:solidFill>
                <a:effectLst/>
                <a:uLnTx/>
                <a:uFillTx/>
                <a:latin typeface="Arial MT"/>
                <a:ea typeface="+mn-ea"/>
              </a:rPr>
              <a:t>Al</a:t>
            </a:r>
            <a:r>
              <a:rPr kumimoji="0" sz="800" b="0" i="0" u="none" strike="noStrike" kern="1200" cap="none" spc="0" normalizeH="0" baseline="0" noProof="0" dirty="0">
                <a:ln>
                  <a:noFill/>
                </a:ln>
                <a:solidFill>
                  <a:prstClr val="black"/>
                </a:solidFill>
                <a:effectLst/>
                <a:uLnTx/>
                <a:uFillTx/>
                <a:latin typeface="Arial MT"/>
                <a:ea typeface="+mn-ea"/>
              </a:rPr>
              <a:t>l</a:t>
            </a:r>
            <a:r>
              <a:rPr kumimoji="0" sz="800" b="0" i="0" u="none" strike="noStrike" kern="1200" cap="none" spc="-5" normalizeH="0" baseline="0" noProof="0" dirty="0">
                <a:ln>
                  <a:noFill/>
                </a:ln>
                <a:solidFill>
                  <a:prstClr val="black"/>
                </a:solidFill>
                <a:effectLst/>
                <a:uLnTx/>
                <a:uFillTx/>
                <a:latin typeface="Arial MT"/>
                <a:ea typeface="+mn-ea"/>
              </a:rPr>
              <a:t> </a:t>
            </a:r>
            <a:r>
              <a:rPr kumimoji="0" sz="800" b="0" i="0" u="none" strike="noStrike" kern="1200" cap="none" spc="0" normalizeH="0" baseline="0" noProof="0" dirty="0">
                <a:ln>
                  <a:noFill/>
                </a:ln>
                <a:solidFill>
                  <a:prstClr val="black"/>
                </a:solidFill>
                <a:effectLst/>
                <a:uLnTx/>
                <a:uFillTx/>
                <a:latin typeface="Arial MT"/>
                <a:ea typeface="+mn-ea"/>
              </a:rPr>
              <a:t>rights</a:t>
            </a:r>
            <a:r>
              <a:rPr kumimoji="0" sz="800" b="0" i="0" u="none" strike="noStrike" kern="1200" cap="none" spc="-5" normalizeH="0" baseline="0" noProof="0" dirty="0">
                <a:ln>
                  <a:noFill/>
                </a:ln>
                <a:solidFill>
                  <a:prstClr val="black"/>
                </a:solidFill>
                <a:effectLst/>
                <a:uLnTx/>
                <a:uFillTx/>
                <a:latin typeface="Arial MT"/>
                <a:ea typeface="+mn-ea"/>
              </a:rPr>
              <a:t> </a:t>
            </a:r>
            <a:r>
              <a:rPr kumimoji="0" sz="800" b="0" i="0" u="none" strike="noStrike" kern="1200" cap="none" spc="0" normalizeH="0" baseline="0" noProof="0" dirty="0">
                <a:ln>
                  <a:noFill/>
                </a:ln>
                <a:solidFill>
                  <a:prstClr val="black"/>
                </a:solidFill>
                <a:effectLst/>
                <a:uLnTx/>
                <a:uFillTx/>
                <a:latin typeface="Arial MT"/>
                <a:ea typeface="+mn-ea"/>
              </a:rPr>
              <a:t>reserved.</a:t>
            </a: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08597" y="828333"/>
            <a:ext cx="2731135" cy="391160"/>
          </a:xfrm>
          <a:prstGeom prst="rect">
            <a:avLst/>
          </a:prstGeom>
        </p:spPr>
        <p:txBody>
          <a:bodyPr vert="horz" wrap="square" lIns="0" tIns="12700" rIns="0" bIns="0" rtlCol="0">
            <a:spAutoFit/>
          </a:bodyPr>
          <a:lstStyle/>
          <a:p>
            <a:pPr marL="12700">
              <a:lnSpc>
                <a:spcPct val="100000"/>
              </a:lnSpc>
              <a:spcBef>
                <a:spcPts val="100"/>
              </a:spcBef>
            </a:pPr>
            <a:r>
              <a:rPr spc="-5" dirty="0"/>
              <a:t>Function</a:t>
            </a:r>
            <a:r>
              <a:rPr spc="-55" dirty="0"/>
              <a:t> </a:t>
            </a:r>
            <a:r>
              <a:rPr dirty="0"/>
              <a:t>&amp;</a:t>
            </a:r>
            <a:r>
              <a:rPr spc="-55" dirty="0"/>
              <a:t> </a:t>
            </a:r>
            <a:r>
              <a:rPr dirty="0"/>
              <a:t>Methods</a:t>
            </a:r>
          </a:p>
        </p:txBody>
      </p:sp>
      <p:sp>
        <p:nvSpPr>
          <p:cNvPr id="3" name="object 3"/>
          <p:cNvSpPr txBox="1"/>
          <p:nvPr/>
        </p:nvSpPr>
        <p:spPr>
          <a:xfrm>
            <a:off x="1406222" y="1728118"/>
            <a:ext cx="1852930" cy="29972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800" b="0" i="0" u="none" strike="noStrike" kern="1200" cap="none" spc="-5" normalizeH="0" baseline="0" noProof="0" dirty="0">
                <a:ln>
                  <a:noFill/>
                </a:ln>
                <a:solidFill>
                  <a:srgbClr val="595959"/>
                </a:solidFill>
                <a:effectLst/>
                <a:uLnTx/>
                <a:uFillTx/>
                <a:latin typeface="Arial MT"/>
                <a:ea typeface="+mn-ea"/>
                <a:cs typeface="Arial MT"/>
              </a:rPr>
              <a:t>Calling</a:t>
            </a:r>
            <a:r>
              <a:rPr kumimoji="0" sz="1800" b="0" i="0" u="none" strike="noStrike" kern="1200" cap="none" spc="-50" normalizeH="0" baseline="0" noProof="0" dirty="0">
                <a:ln>
                  <a:noFill/>
                </a:ln>
                <a:solidFill>
                  <a:srgbClr val="595959"/>
                </a:solidFill>
                <a:effectLst/>
                <a:uLnTx/>
                <a:uFillTx/>
                <a:latin typeface="Arial MT"/>
                <a:ea typeface="+mn-ea"/>
                <a:cs typeface="Arial MT"/>
              </a:rPr>
              <a:t> </a:t>
            </a:r>
            <a:r>
              <a:rPr kumimoji="0" sz="1800" b="0" i="0" u="none" strike="noStrike" kern="1200" cap="none" spc="0" normalizeH="0" baseline="0" noProof="0" dirty="0">
                <a:ln>
                  <a:noFill/>
                </a:ln>
                <a:solidFill>
                  <a:srgbClr val="595959"/>
                </a:solidFill>
                <a:effectLst/>
                <a:uLnTx/>
                <a:uFillTx/>
                <a:latin typeface="Arial MT"/>
                <a:ea typeface="+mn-ea"/>
                <a:cs typeface="Arial MT"/>
              </a:rPr>
              <a:t>a</a:t>
            </a:r>
            <a:r>
              <a:rPr kumimoji="0" sz="1800" b="0" i="0" u="none" strike="noStrike" kern="1200" cap="none" spc="-45" normalizeH="0" baseline="0" noProof="0" dirty="0">
                <a:ln>
                  <a:noFill/>
                </a:ln>
                <a:solidFill>
                  <a:srgbClr val="595959"/>
                </a:solidFill>
                <a:effectLst/>
                <a:uLnTx/>
                <a:uFillTx/>
                <a:latin typeface="Arial MT"/>
                <a:ea typeface="+mn-ea"/>
                <a:cs typeface="Arial MT"/>
              </a:rPr>
              <a:t> </a:t>
            </a:r>
            <a:r>
              <a:rPr kumimoji="0" sz="1800" b="0" i="0" u="none" strike="noStrike" kern="1200" cap="none" spc="-5" normalizeH="0" baseline="0" noProof="0" dirty="0">
                <a:ln>
                  <a:noFill/>
                </a:ln>
                <a:solidFill>
                  <a:srgbClr val="595959"/>
                </a:solidFill>
                <a:effectLst/>
                <a:uLnTx/>
                <a:uFillTx/>
                <a:latin typeface="Arial MT"/>
                <a:ea typeface="+mn-ea"/>
                <a:cs typeface="Arial MT"/>
              </a:rPr>
              <a:t>Function</a:t>
            </a:r>
            <a:endParaRPr kumimoji="0" sz="1800" b="0" i="0" u="none" strike="noStrike" kern="1200" cap="none" spc="0" normalizeH="0" baseline="0" noProof="0">
              <a:ln>
                <a:noFill/>
              </a:ln>
              <a:solidFill>
                <a:prstClr val="black"/>
              </a:solidFill>
              <a:effectLst/>
              <a:uLnTx/>
              <a:uFillTx/>
              <a:latin typeface="Arial MT"/>
              <a:ea typeface="+mn-ea"/>
              <a:cs typeface="Arial MT"/>
            </a:endParaRPr>
          </a:p>
        </p:txBody>
      </p:sp>
      <p:sp>
        <p:nvSpPr>
          <p:cNvPr id="4" name="object 4"/>
          <p:cNvSpPr txBox="1"/>
          <p:nvPr/>
        </p:nvSpPr>
        <p:spPr>
          <a:xfrm>
            <a:off x="656568" y="3360747"/>
            <a:ext cx="3192145" cy="768350"/>
          </a:xfrm>
          <a:prstGeom prst="rect">
            <a:avLst/>
          </a:prstGeom>
        </p:spPr>
        <p:txBody>
          <a:bodyPr vert="horz" wrap="square" lIns="0" tIns="12700" rIns="0" bIns="0" rtlCol="0">
            <a:spAutoFit/>
          </a:bodyPr>
          <a:lstStyle/>
          <a:p>
            <a:pPr marL="348615" marR="5080" lvl="0" indent="-336550" algn="l" defTabSz="914400" rtl="0" eaLnBrk="1" fontAlgn="auto" latinLnBrk="0" hangingPunct="1">
              <a:lnSpc>
                <a:spcPct val="116100"/>
              </a:lnSpc>
              <a:spcBef>
                <a:spcPts val="100"/>
              </a:spcBef>
              <a:spcAft>
                <a:spcPts val="0"/>
              </a:spcAft>
              <a:buClrTx/>
              <a:buSzTx/>
              <a:buFontTx/>
              <a:buChar char="●"/>
              <a:tabLst>
                <a:tab pos="347980" algn="l"/>
                <a:tab pos="349250" algn="l"/>
              </a:tabLst>
              <a:defRPr/>
            </a:pPr>
            <a:r>
              <a:rPr kumimoji="0" sz="1400" b="0" i="0" u="none" strike="noStrike" kern="1200" cap="none" spc="-80" normalizeH="0" baseline="0" noProof="0" dirty="0">
                <a:ln>
                  <a:noFill/>
                </a:ln>
                <a:solidFill>
                  <a:prstClr val="black"/>
                </a:solidFill>
                <a:effectLst/>
                <a:uLnTx/>
                <a:uFillTx/>
                <a:latin typeface="Arial MT"/>
                <a:ea typeface="+mn-ea"/>
                <a:cs typeface="Arial MT"/>
              </a:rPr>
              <a:t>To </a:t>
            </a:r>
            <a:r>
              <a:rPr kumimoji="0" sz="1400" b="0" i="0" u="none" strike="noStrike" kern="1200" cap="none" spc="0" normalizeH="0" baseline="0" noProof="0" dirty="0">
                <a:ln>
                  <a:noFill/>
                </a:ln>
                <a:solidFill>
                  <a:prstClr val="black"/>
                </a:solidFill>
                <a:effectLst/>
                <a:uLnTx/>
                <a:uFillTx/>
                <a:latin typeface="Arial MT"/>
                <a:ea typeface="+mn-ea"/>
                <a:cs typeface="Arial MT"/>
              </a:rPr>
              <a:t>call a </a:t>
            </a:r>
            <a:r>
              <a:rPr kumimoji="0" sz="1400" b="0" i="0" u="none" strike="noStrike" kern="1200" cap="none" spc="-5" normalizeH="0" baseline="0" noProof="0" dirty="0">
                <a:ln>
                  <a:noFill/>
                </a:ln>
                <a:solidFill>
                  <a:prstClr val="black"/>
                </a:solidFill>
                <a:effectLst/>
                <a:uLnTx/>
                <a:uFillTx/>
                <a:latin typeface="Arial MT"/>
                <a:ea typeface="+mn-ea"/>
                <a:cs typeface="Arial MT"/>
              </a:rPr>
              <a:t>function we </a:t>
            </a:r>
            <a:r>
              <a:rPr kumimoji="0" sz="1400" b="0" i="0" u="none" strike="noStrike" kern="1200" cap="none" spc="0" normalizeH="0" baseline="0" noProof="0" dirty="0">
                <a:ln>
                  <a:noFill/>
                </a:ln>
                <a:solidFill>
                  <a:prstClr val="black"/>
                </a:solidFill>
                <a:effectLst/>
                <a:uLnTx/>
                <a:uFillTx/>
                <a:latin typeface="Arial MT"/>
                <a:ea typeface="+mn-ea"/>
                <a:cs typeface="Arial MT"/>
              </a:rPr>
              <a:t>simply </a:t>
            </a:r>
            <a:r>
              <a:rPr kumimoji="0" sz="1400" b="0" i="0" u="none" strike="noStrike" kern="1200" cap="none" spc="-5" normalizeH="0" baseline="0" noProof="0" dirty="0">
                <a:ln>
                  <a:noFill/>
                </a:ln>
                <a:solidFill>
                  <a:prstClr val="black"/>
                </a:solidFill>
                <a:effectLst/>
                <a:uLnTx/>
                <a:uFillTx/>
                <a:latin typeface="Arial MT"/>
                <a:ea typeface="+mn-ea"/>
                <a:cs typeface="Arial MT"/>
              </a:rPr>
              <a:t>type the </a:t>
            </a:r>
            <a:r>
              <a:rPr kumimoji="0" sz="1400" b="0" i="0" u="none" strike="noStrike" kern="1200" cap="none" spc="-37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function name with appropriate </a:t>
            </a:r>
            <a:r>
              <a:rPr kumimoji="0" sz="1400" b="0" i="0" u="none" strike="noStrike" kern="1200" cap="none" spc="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parameters.</a:t>
            </a:r>
            <a:endParaRPr kumimoji="0" sz="1400" b="0" i="0" u="none" strike="noStrike" kern="1200" cap="none" spc="0" normalizeH="0" baseline="0" noProof="0">
              <a:ln>
                <a:noFill/>
              </a:ln>
              <a:solidFill>
                <a:prstClr val="black"/>
              </a:solidFill>
              <a:effectLst/>
              <a:uLnTx/>
              <a:uFillTx/>
              <a:latin typeface="Arial MT"/>
              <a:ea typeface="+mn-ea"/>
              <a:cs typeface="Arial MT"/>
            </a:endParaRPr>
          </a:p>
        </p:txBody>
      </p:sp>
      <p:pic>
        <p:nvPicPr>
          <p:cNvPr id="5" name="object 5"/>
          <p:cNvPicPr/>
          <p:nvPr/>
        </p:nvPicPr>
        <p:blipFill>
          <a:blip r:embed="rId2" cstate="print"/>
          <a:stretch>
            <a:fillRect/>
          </a:stretch>
        </p:blipFill>
        <p:spPr>
          <a:xfrm>
            <a:off x="4645901" y="1701363"/>
            <a:ext cx="4371975" cy="1866899"/>
          </a:xfrm>
          <a:prstGeom prst="rect">
            <a:avLst/>
          </a:prstGeom>
        </p:spPr>
      </p:pic>
      <p:sp>
        <p:nvSpPr>
          <p:cNvPr id="6" name="object 6"/>
          <p:cNvSpPr txBox="1">
            <a:spLocks noGrp="1"/>
          </p:cNvSpPr>
          <p:nvPr>
            <p:ph type="ftr" sz="quarter" idx="5"/>
          </p:nvPr>
        </p:nvSpPr>
        <p:spPr>
          <a:prstGeom prst="rect">
            <a:avLst/>
          </a:prstGeom>
        </p:spPr>
        <p:txBody>
          <a:bodyPr vert="horz" wrap="square" lIns="0" tIns="3175" rIns="0" bIns="0" rtlCol="0">
            <a:spAutoFit/>
          </a:bodyPr>
          <a:lstStyle/>
          <a:p>
            <a:pPr marL="12700" marR="0" lvl="0" indent="0" algn="l" defTabSz="914400" rtl="0" eaLnBrk="1" fontAlgn="auto" latinLnBrk="0" hangingPunct="1">
              <a:lnSpc>
                <a:spcPct val="100000"/>
              </a:lnSpc>
              <a:spcBef>
                <a:spcPts val="25"/>
              </a:spcBef>
              <a:spcAft>
                <a:spcPts val="0"/>
              </a:spcAft>
              <a:buClrTx/>
              <a:buSzTx/>
              <a:buFontTx/>
              <a:buNone/>
              <a:tabLst/>
              <a:defRPr/>
            </a:pPr>
            <a:r>
              <a:rPr kumimoji="0" sz="800" b="0" i="0" u="none" strike="noStrike" kern="1200" cap="none" spc="0" normalizeH="0" baseline="0" noProof="0" dirty="0">
                <a:ln>
                  <a:noFill/>
                </a:ln>
                <a:solidFill>
                  <a:prstClr val="black"/>
                </a:solidFill>
                <a:effectLst/>
                <a:uLnTx/>
                <a:uFillTx/>
                <a:latin typeface="Arial MT"/>
                <a:ea typeface="+mn-ea"/>
              </a:rPr>
              <a:t>©</a:t>
            </a:r>
            <a:r>
              <a:rPr kumimoji="0" sz="800" b="0" i="0" u="none" strike="noStrike" kern="1200" cap="none" spc="-5" normalizeH="0" baseline="0" noProof="0" dirty="0">
                <a:ln>
                  <a:noFill/>
                </a:ln>
                <a:solidFill>
                  <a:prstClr val="black"/>
                </a:solidFill>
                <a:effectLst/>
                <a:uLnTx/>
                <a:uFillTx/>
                <a:latin typeface="Arial MT"/>
                <a:ea typeface="+mn-ea"/>
              </a:rPr>
              <a:t> Edune</a:t>
            </a:r>
            <a:r>
              <a:rPr kumimoji="0" sz="800" b="0" i="0" u="none" strike="noStrike" kern="1200" cap="none" spc="0" normalizeH="0" baseline="0" noProof="0" dirty="0">
                <a:ln>
                  <a:noFill/>
                </a:ln>
                <a:solidFill>
                  <a:prstClr val="black"/>
                </a:solidFill>
                <a:effectLst/>
                <a:uLnTx/>
                <a:uFillTx/>
                <a:latin typeface="Arial MT"/>
                <a:ea typeface="+mn-ea"/>
              </a:rPr>
              <a:t>t</a:t>
            </a:r>
            <a:r>
              <a:rPr kumimoji="0" sz="800" b="0" i="0" u="none" strike="noStrike" kern="1200" cap="none" spc="-5" normalizeH="0" baseline="0" noProof="0" dirty="0">
                <a:ln>
                  <a:noFill/>
                </a:ln>
                <a:solidFill>
                  <a:prstClr val="black"/>
                </a:solidFill>
                <a:effectLst/>
                <a:uLnTx/>
                <a:uFillTx/>
                <a:latin typeface="Arial MT"/>
                <a:ea typeface="+mn-ea"/>
              </a:rPr>
              <a:t> Foundation</a:t>
            </a:r>
            <a:r>
              <a:rPr kumimoji="0" sz="800" b="0" i="0" u="none" strike="noStrike" kern="1200" cap="none" spc="0" normalizeH="0" baseline="0" noProof="0" dirty="0">
                <a:ln>
                  <a:noFill/>
                </a:ln>
                <a:solidFill>
                  <a:prstClr val="black"/>
                </a:solidFill>
                <a:effectLst/>
                <a:uLnTx/>
                <a:uFillTx/>
                <a:latin typeface="Arial MT"/>
                <a:ea typeface="+mn-ea"/>
              </a:rPr>
              <a:t>.</a:t>
            </a:r>
            <a:r>
              <a:rPr kumimoji="0" sz="800" b="0" i="0" u="none" strike="noStrike" kern="1200" cap="none" spc="-50" normalizeH="0" baseline="0" noProof="0" dirty="0">
                <a:ln>
                  <a:noFill/>
                </a:ln>
                <a:solidFill>
                  <a:prstClr val="black"/>
                </a:solidFill>
                <a:effectLst/>
                <a:uLnTx/>
                <a:uFillTx/>
                <a:latin typeface="Arial MT"/>
                <a:ea typeface="+mn-ea"/>
              </a:rPr>
              <a:t> </a:t>
            </a:r>
            <a:r>
              <a:rPr kumimoji="0" sz="800" b="0" i="0" u="none" strike="noStrike" kern="1200" cap="none" spc="-5" normalizeH="0" baseline="0" noProof="0" dirty="0">
                <a:ln>
                  <a:noFill/>
                </a:ln>
                <a:solidFill>
                  <a:prstClr val="black"/>
                </a:solidFill>
                <a:effectLst/>
                <a:uLnTx/>
                <a:uFillTx/>
                <a:latin typeface="Arial MT"/>
                <a:ea typeface="+mn-ea"/>
              </a:rPr>
              <a:t>Al</a:t>
            </a:r>
            <a:r>
              <a:rPr kumimoji="0" sz="800" b="0" i="0" u="none" strike="noStrike" kern="1200" cap="none" spc="0" normalizeH="0" baseline="0" noProof="0" dirty="0">
                <a:ln>
                  <a:noFill/>
                </a:ln>
                <a:solidFill>
                  <a:prstClr val="black"/>
                </a:solidFill>
                <a:effectLst/>
                <a:uLnTx/>
                <a:uFillTx/>
                <a:latin typeface="Arial MT"/>
                <a:ea typeface="+mn-ea"/>
              </a:rPr>
              <a:t>l</a:t>
            </a:r>
            <a:r>
              <a:rPr kumimoji="0" sz="800" b="0" i="0" u="none" strike="noStrike" kern="1200" cap="none" spc="-5" normalizeH="0" baseline="0" noProof="0" dirty="0">
                <a:ln>
                  <a:noFill/>
                </a:ln>
                <a:solidFill>
                  <a:prstClr val="black"/>
                </a:solidFill>
                <a:effectLst/>
                <a:uLnTx/>
                <a:uFillTx/>
                <a:latin typeface="Arial MT"/>
                <a:ea typeface="+mn-ea"/>
              </a:rPr>
              <a:t> </a:t>
            </a:r>
            <a:r>
              <a:rPr kumimoji="0" sz="800" b="0" i="0" u="none" strike="noStrike" kern="1200" cap="none" spc="0" normalizeH="0" baseline="0" noProof="0" dirty="0">
                <a:ln>
                  <a:noFill/>
                </a:ln>
                <a:solidFill>
                  <a:prstClr val="black"/>
                </a:solidFill>
                <a:effectLst/>
                <a:uLnTx/>
                <a:uFillTx/>
                <a:latin typeface="Arial MT"/>
                <a:ea typeface="+mn-ea"/>
              </a:rPr>
              <a:t>rights</a:t>
            </a:r>
            <a:r>
              <a:rPr kumimoji="0" sz="800" b="0" i="0" u="none" strike="noStrike" kern="1200" cap="none" spc="-5" normalizeH="0" baseline="0" noProof="0" dirty="0">
                <a:ln>
                  <a:noFill/>
                </a:ln>
                <a:solidFill>
                  <a:prstClr val="black"/>
                </a:solidFill>
                <a:effectLst/>
                <a:uLnTx/>
                <a:uFillTx/>
                <a:latin typeface="Arial MT"/>
                <a:ea typeface="+mn-ea"/>
              </a:rPr>
              <a:t> </a:t>
            </a:r>
            <a:r>
              <a:rPr kumimoji="0" sz="800" b="0" i="0" u="none" strike="noStrike" kern="1200" cap="none" spc="0" normalizeH="0" baseline="0" noProof="0" dirty="0">
                <a:ln>
                  <a:noFill/>
                </a:ln>
                <a:solidFill>
                  <a:prstClr val="black"/>
                </a:solidFill>
                <a:effectLst/>
                <a:uLnTx/>
                <a:uFillTx/>
                <a:latin typeface="Arial MT"/>
                <a:ea typeface="+mn-ea"/>
              </a:rPr>
              <a:t>reserved.</a:t>
            </a: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08597" y="828333"/>
            <a:ext cx="2731135" cy="391160"/>
          </a:xfrm>
          <a:prstGeom prst="rect">
            <a:avLst/>
          </a:prstGeom>
        </p:spPr>
        <p:txBody>
          <a:bodyPr vert="horz" wrap="square" lIns="0" tIns="12700" rIns="0" bIns="0" rtlCol="0">
            <a:spAutoFit/>
          </a:bodyPr>
          <a:lstStyle/>
          <a:p>
            <a:pPr marL="12700">
              <a:lnSpc>
                <a:spcPct val="100000"/>
              </a:lnSpc>
              <a:spcBef>
                <a:spcPts val="100"/>
              </a:spcBef>
            </a:pPr>
            <a:r>
              <a:rPr spc="-5" dirty="0"/>
              <a:t>Function</a:t>
            </a:r>
            <a:r>
              <a:rPr spc="-55" dirty="0"/>
              <a:t> </a:t>
            </a:r>
            <a:r>
              <a:rPr dirty="0"/>
              <a:t>&amp;</a:t>
            </a:r>
            <a:r>
              <a:rPr spc="-55" dirty="0"/>
              <a:t> </a:t>
            </a:r>
            <a:r>
              <a:rPr dirty="0"/>
              <a:t>Methods</a:t>
            </a:r>
          </a:p>
        </p:txBody>
      </p:sp>
      <p:sp>
        <p:nvSpPr>
          <p:cNvPr id="3" name="object 3"/>
          <p:cNvSpPr txBox="1"/>
          <p:nvPr/>
        </p:nvSpPr>
        <p:spPr>
          <a:xfrm>
            <a:off x="1109868" y="1728118"/>
            <a:ext cx="2443480" cy="29972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800" b="0" i="0" u="none" strike="noStrike" kern="1200" cap="none" spc="-5" normalizeH="0" baseline="0" noProof="0" dirty="0">
                <a:ln>
                  <a:noFill/>
                </a:ln>
                <a:solidFill>
                  <a:srgbClr val="595959"/>
                </a:solidFill>
                <a:effectLst/>
                <a:uLnTx/>
                <a:uFillTx/>
                <a:latin typeface="Arial MT"/>
                <a:ea typeface="+mn-ea"/>
                <a:cs typeface="Arial MT"/>
              </a:rPr>
              <a:t>Function</a:t>
            </a:r>
            <a:r>
              <a:rPr kumimoji="0" sz="1800" b="0" i="0" u="none" strike="noStrike" kern="1200" cap="none" spc="-30" normalizeH="0" baseline="0" noProof="0" dirty="0">
                <a:ln>
                  <a:noFill/>
                </a:ln>
                <a:solidFill>
                  <a:srgbClr val="595959"/>
                </a:solidFill>
                <a:effectLst/>
                <a:uLnTx/>
                <a:uFillTx/>
                <a:latin typeface="Arial MT"/>
                <a:ea typeface="+mn-ea"/>
                <a:cs typeface="Arial MT"/>
              </a:rPr>
              <a:t> </a:t>
            </a:r>
            <a:r>
              <a:rPr kumimoji="0" sz="1800" b="0" i="0" u="none" strike="noStrike" kern="1200" cap="none" spc="-5" normalizeH="0" baseline="0" noProof="0" dirty="0">
                <a:ln>
                  <a:noFill/>
                </a:ln>
                <a:solidFill>
                  <a:srgbClr val="595959"/>
                </a:solidFill>
                <a:effectLst/>
                <a:uLnTx/>
                <a:uFillTx/>
                <a:latin typeface="Arial MT"/>
                <a:ea typeface="+mn-ea"/>
                <a:cs typeface="Arial MT"/>
              </a:rPr>
              <a:t>works</a:t>
            </a:r>
            <a:r>
              <a:rPr kumimoji="0" sz="1800" b="0" i="0" u="none" strike="noStrike" kern="1200" cap="none" spc="-25" normalizeH="0" baseline="0" noProof="0" dirty="0">
                <a:ln>
                  <a:noFill/>
                </a:ln>
                <a:solidFill>
                  <a:srgbClr val="595959"/>
                </a:solidFill>
                <a:effectLst/>
                <a:uLnTx/>
                <a:uFillTx/>
                <a:latin typeface="Arial MT"/>
                <a:ea typeface="+mn-ea"/>
                <a:cs typeface="Arial MT"/>
              </a:rPr>
              <a:t> </a:t>
            </a:r>
            <a:r>
              <a:rPr kumimoji="0" sz="1800" b="0" i="0" u="none" strike="noStrike" kern="1200" cap="none" spc="0" normalizeH="0" baseline="0" noProof="0" dirty="0">
                <a:ln>
                  <a:noFill/>
                </a:ln>
                <a:solidFill>
                  <a:srgbClr val="595959"/>
                </a:solidFill>
                <a:effectLst/>
                <a:uLnTx/>
                <a:uFillTx/>
                <a:latin typeface="Arial MT"/>
                <a:ea typeface="+mn-ea"/>
                <a:cs typeface="Arial MT"/>
              </a:rPr>
              <a:t>&amp;</a:t>
            </a:r>
            <a:r>
              <a:rPr kumimoji="0" sz="1800" b="0" i="0" u="none" strike="noStrike" kern="1200" cap="none" spc="-60" normalizeH="0" baseline="0" noProof="0" dirty="0">
                <a:ln>
                  <a:noFill/>
                </a:ln>
                <a:solidFill>
                  <a:srgbClr val="595959"/>
                </a:solidFill>
                <a:effectLst/>
                <a:uLnTx/>
                <a:uFillTx/>
                <a:latin typeface="Arial MT"/>
                <a:ea typeface="+mn-ea"/>
                <a:cs typeface="Arial MT"/>
              </a:rPr>
              <a:t> </a:t>
            </a:r>
            <a:r>
              <a:rPr kumimoji="0" sz="1800" b="0" i="0" u="none" strike="noStrike" kern="1200" cap="none" spc="-25" normalizeH="0" baseline="0" noProof="0" dirty="0">
                <a:ln>
                  <a:noFill/>
                </a:ln>
                <a:solidFill>
                  <a:srgbClr val="595959"/>
                </a:solidFill>
                <a:effectLst/>
                <a:uLnTx/>
                <a:uFillTx/>
                <a:latin typeface="Arial MT"/>
                <a:ea typeface="+mn-ea"/>
                <a:cs typeface="Arial MT"/>
              </a:rPr>
              <a:t>Types</a:t>
            </a:r>
            <a:endParaRPr kumimoji="0" sz="1800" b="0" i="0" u="none" strike="noStrike" kern="1200" cap="none" spc="0" normalizeH="0" baseline="0" noProof="0">
              <a:ln>
                <a:noFill/>
              </a:ln>
              <a:solidFill>
                <a:prstClr val="black"/>
              </a:solidFill>
              <a:effectLst/>
              <a:uLnTx/>
              <a:uFillTx/>
              <a:latin typeface="Arial MT"/>
              <a:ea typeface="+mn-ea"/>
              <a:cs typeface="Arial MT"/>
            </a:endParaRPr>
          </a:p>
        </p:txBody>
      </p:sp>
      <p:sp>
        <p:nvSpPr>
          <p:cNvPr id="4" name="object 4"/>
          <p:cNvSpPr txBox="1"/>
          <p:nvPr/>
        </p:nvSpPr>
        <p:spPr>
          <a:xfrm>
            <a:off x="656568" y="2865448"/>
            <a:ext cx="3317240" cy="520700"/>
          </a:xfrm>
          <a:prstGeom prst="rect">
            <a:avLst/>
          </a:prstGeom>
        </p:spPr>
        <p:txBody>
          <a:bodyPr vert="horz" wrap="square" lIns="0" tIns="12700" rIns="0" bIns="0" rtlCol="0">
            <a:spAutoFit/>
          </a:bodyPr>
          <a:lstStyle/>
          <a:p>
            <a:pPr marL="348615" marR="5080" lvl="0" indent="-336550" algn="l" defTabSz="914400" rtl="0" eaLnBrk="1" fontAlgn="auto" latinLnBrk="0" hangingPunct="1">
              <a:lnSpc>
                <a:spcPct val="116100"/>
              </a:lnSpc>
              <a:spcBef>
                <a:spcPts val="100"/>
              </a:spcBef>
              <a:spcAft>
                <a:spcPts val="0"/>
              </a:spcAft>
              <a:buClrTx/>
              <a:buSzTx/>
              <a:buFontTx/>
              <a:buChar char="●"/>
              <a:tabLst>
                <a:tab pos="347980" algn="l"/>
                <a:tab pos="349250" algn="l"/>
              </a:tabLst>
              <a:defRPr/>
            </a:pPr>
            <a:r>
              <a:rPr kumimoji="0" sz="1400" b="0" i="0" u="none" strike="noStrike" kern="1200" cap="none" spc="-15" normalizeH="0" baseline="0" noProof="0" dirty="0">
                <a:ln>
                  <a:noFill/>
                </a:ln>
                <a:solidFill>
                  <a:prstClr val="black"/>
                </a:solidFill>
                <a:effectLst/>
                <a:uLnTx/>
                <a:uFillTx/>
                <a:latin typeface="Arial MT"/>
                <a:ea typeface="+mn-ea"/>
                <a:cs typeface="Arial MT"/>
              </a:rPr>
              <a:t>Basically, </a:t>
            </a:r>
            <a:r>
              <a:rPr kumimoji="0" sz="1400" b="0" i="0" u="none" strike="noStrike" kern="1200" cap="none" spc="-5" normalizeH="0" baseline="0" noProof="0" dirty="0">
                <a:ln>
                  <a:noFill/>
                </a:ln>
                <a:solidFill>
                  <a:prstClr val="black"/>
                </a:solidFill>
                <a:effectLst/>
                <a:uLnTx/>
                <a:uFillTx/>
                <a:latin typeface="Arial MT"/>
                <a:ea typeface="+mn-ea"/>
                <a:cs typeface="Arial MT"/>
              </a:rPr>
              <a:t>we </a:t>
            </a:r>
            <a:r>
              <a:rPr kumimoji="0" sz="1400" b="0" i="0" u="none" strike="noStrike" kern="1200" cap="none" spc="0" normalizeH="0" baseline="0" noProof="0" dirty="0">
                <a:ln>
                  <a:noFill/>
                </a:ln>
                <a:solidFill>
                  <a:prstClr val="black"/>
                </a:solidFill>
                <a:effectLst/>
                <a:uLnTx/>
                <a:uFillTx/>
                <a:latin typeface="Arial MT"/>
                <a:ea typeface="+mn-ea"/>
                <a:cs typeface="Arial MT"/>
              </a:rPr>
              <a:t>can </a:t>
            </a:r>
            <a:r>
              <a:rPr kumimoji="0" sz="1400" b="0" i="0" u="none" strike="noStrike" kern="1200" cap="none" spc="-5" normalizeH="0" baseline="0" noProof="0" dirty="0">
                <a:ln>
                  <a:noFill/>
                </a:ln>
                <a:solidFill>
                  <a:prstClr val="black"/>
                </a:solidFill>
                <a:effectLst/>
                <a:uLnTx/>
                <a:uFillTx/>
                <a:latin typeface="Arial MT"/>
                <a:ea typeface="+mn-ea"/>
                <a:cs typeface="Arial MT"/>
              </a:rPr>
              <a:t>divide functions into </a:t>
            </a:r>
            <a:r>
              <a:rPr kumimoji="0" sz="1400" b="0" i="0" u="none" strike="noStrike" kern="1200" cap="none" spc="-37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the</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following</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two types:</a:t>
            </a:r>
            <a:endParaRPr kumimoji="0" sz="1400" b="0" i="0" u="none" strike="noStrike" kern="1200" cap="none" spc="0" normalizeH="0" baseline="0" noProof="0">
              <a:ln>
                <a:noFill/>
              </a:ln>
              <a:solidFill>
                <a:prstClr val="black"/>
              </a:solidFill>
              <a:effectLst/>
              <a:uLnTx/>
              <a:uFillTx/>
              <a:latin typeface="Arial MT"/>
              <a:ea typeface="+mn-ea"/>
              <a:cs typeface="Arial MT"/>
            </a:endParaRPr>
          </a:p>
        </p:txBody>
      </p:sp>
      <p:sp>
        <p:nvSpPr>
          <p:cNvPr id="5" name="object 5"/>
          <p:cNvSpPr txBox="1"/>
          <p:nvPr/>
        </p:nvSpPr>
        <p:spPr>
          <a:xfrm>
            <a:off x="615700" y="3608397"/>
            <a:ext cx="3303270" cy="1016000"/>
          </a:xfrm>
          <a:prstGeom prst="rect">
            <a:avLst/>
          </a:prstGeom>
        </p:spPr>
        <p:txBody>
          <a:bodyPr vert="horz" wrap="square" lIns="0" tIns="12700" rIns="0" bIns="0" rtlCol="0">
            <a:spAutoFit/>
          </a:bodyPr>
          <a:lstStyle/>
          <a:p>
            <a:pPr marL="414655" marR="5080" lvl="0" indent="-402590" algn="l" defTabSz="914400" rtl="0" eaLnBrk="1" fontAlgn="auto" latinLnBrk="0" hangingPunct="1">
              <a:lnSpc>
                <a:spcPct val="116100"/>
              </a:lnSpc>
              <a:spcBef>
                <a:spcPts val="100"/>
              </a:spcBef>
              <a:spcAft>
                <a:spcPts val="0"/>
              </a:spcAft>
              <a:buClrTx/>
              <a:buSzTx/>
              <a:buFontTx/>
              <a:buAutoNum type="arabicPeriod"/>
              <a:tabLst>
                <a:tab pos="414655" algn="l"/>
                <a:tab pos="415290" algn="l"/>
              </a:tabLst>
              <a:defRPr/>
            </a:pPr>
            <a:r>
              <a:rPr kumimoji="0" sz="1400" b="0" i="0" u="none" strike="noStrike" kern="1200" cap="none" spc="-5" normalizeH="0" baseline="0" noProof="0" dirty="0">
                <a:ln>
                  <a:noFill/>
                </a:ln>
                <a:solidFill>
                  <a:prstClr val="black"/>
                </a:solidFill>
                <a:effectLst/>
                <a:uLnTx/>
                <a:uFillTx/>
                <a:latin typeface="Arial MT"/>
                <a:ea typeface="+mn-ea"/>
                <a:cs typeface="Arial MT"/>
              </a:rPr>
              <a:t>Built-in functions </a:t>
            </a:r>
            <a:r>
              <a:rPr kumimoji="0" sz="1400" b="0" i="0" u="none" strike="noStrike" kern="1200" cap="none" spc="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Functions that are </a:t>
            </a:r>
            <a:r>
              <a:rPr kumimoji="0" sz="1400" b="0" i="0" u="none" strike="noStrike" kern="1200" cap="none" spc="-37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built</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into</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Python.</a:t>
            </a:r>
            <a:endParaRPr kumimoji="0" sz="1400" b="0" i="0" u="none" strike="noStrike" kern="1200" cap="none" spc="0" normalizeH="0" baseline="0" noProof="0">
              <a:ln>
                <a:noFill/>
              </a:ln>
              <a:solidFill>
                <a:prstClr val="black"/>
              </a:solidFill>
              <a:effectLst/>
              <a:uLnTx/>
              <a:uFillTx/>
              <a:latin typeface="Arial MT"/>
              <a:ea typeface="+mn-ea"/>
              <a:cs typeface="Arial MT"/>
            </a:endParaRPr>
          </a:p>
          <a:p>
            <a:pPr marL="414655" marR="179070" lvl="0" indent="-402590" algn="l" defTabSz="914400" rtl="0" eaLnBrk="1" fontAlgn="auto" latinLnBrk="0" hangingPunct="1">
              <a:lnSpc>
                <a:spcPct val="116100"/>
              </a:lnSpc>
              <a:spcBef>
                <a:spcPts val="0"/>
              </a:spcBef>
              <a:spcAft>
                <a:spcPts val="0"/>
              </a:spcAft>
              <a:buClrTx/>
              <a:buSzTx/>
              <a:buFontTx/>
              <a:buAutoNum type="arabicPeriod"/>
              <a:tabLst>
                <a:tab pos="414655" algn="l"/>
                <a:tab pos="415290" algn="l"/>
              </a:tabLst>
              <a:defRPr/>
            </a:pPr>
            <a:r>
              <a:rPr kumimoji="0" sz="1400" b="0" i="0" u="none" strike="noStrike" kern="1200" cap="none" spc="-5" normalizeH="0" baseline="0" noProof="0" dirty="0">
                <a:ln>
                  <a:noFill/>
                </a:ln>
                <a:solidFill>
                  <a:prstClr val="black"/>
                </a:solidFill>
                <a:effectLst/>
                <a:uLnTx/>
                <a:uFillTx/>
                <a:latin typeface="Arial MT"/>
                <a:ea typeface="+mn-ea"/>
                <a:cs typeface="Arial MT"/>
              </a:rPr>
              <a:t>User-defined functions </a:t>
            </a:r>
            <a:r>
              <a:rPr kumimoji="0" sz="1400" b="0" i="0" u="none" strike="noStrike" kern="1200" cap="none" spc="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Functions </a:t>
            </a:r>
            <a:r>
              <a:rPr kumimoji="0" sz="1400" b="0" i="0" u="none" strike="noStrike" kern="1200" cap="none" spc="-37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defined</a:t>
            </a:r>
            <a:r>
              <a:rPr kumimoji="0" sz="1400" b="0" i="0" u="none" strike="noStrike" kern="1200" cap="none" spc="-2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by</a:t>
            </a:r>
            <a:r>
              <a:rPr kumimoji="0" sz="1400" b="0" i="0" u="none" strike="noStrike" kern="1200" cap="none" spc="-1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the</a:t>
            </a:r>
            <a:r>
              <a:rPr kumimoji="0" sz="1400" b="0" i="0" u="none" strike="noStrike" kern="1200" cap="none" spc="-1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users</a:t>
            </a:r>
            <a:r>
              <a:rPr kumimoji="0" sz="1400" b="0" i="0" u="none" strike="noStrike" kern="1200" cap="none" spc="-1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themselves</a:t>
            </a:r>
            <a:endParaRPr kumimoji="0" sz="1400" b="0" i="0" u="none" strike="noStrike" kern="1200" cap="none" spc="0" normalizeH="0" baseline="0" noProof="0">
              <a:ln>
                <a:noFill/>
              </a:ln>
              <a:solidFill>
                <a:prstClr val="black"/>
              </a:solidFill>
              <a:effectLst/>
              <a:uLnTx/>
              <a:uFillTx/>
              <a:latin typeface="Arial MT"/>
              <a:ea typeface="+mn-ea"/>
              <a:cs typeface="Arial MT"/>
            </a:endParaRPr>
          </a:p>
        </p:txBody>
      </p:sp>
      <p:pic>
        <p:nvPicPr>
          <p:cNvPr id="6" name="object 6"/>
          <p:cNvPicPr/>
          <p:nvPr/>
        </p:nvPicPr>
        <p:blipFill>
          <a:blip r:embed="rId2" cstate="print"/>
          <a:stretch>
            <a:fillRect/>
          </a:stretch>
        </p:blipFill>
        <p:spPr>
          <a:xfrm>
            <a:off x="5389727" y="1035432"/>
            <a:ext cx="3067049" cy="2981325"/>
          </a:xfrm>
          <a:prstGeom prst="rect">
            <a:avLst/>
          </a:prstGeom>
        </p:spPr>
      </p:pic>
      <p:sp>
        <p:nvSpPr>
          <p:cNvPr id="7" name="object 7"/>
          <p:cNvSpPr txBox="1"/>
          <p:nvPr/>
        </p:nvSpPr>
        <p:spPr>
          <a:xfrm>
            <a:off x="5412280" y="4233846"/>
            <a:ext cx="2894330" cy="14732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800" b="0" i="0" u="none" strike="noStrike" kern="1200" cap="none" spc="-5" normalizeH="0" baseline="0" noProof="0" dirty="0">
                <a:ln>
                  <a:noFill/>
                </a:ln>
                <a:solidFill>
                  <a:prstClr val="black"/>
                </a:solidFill>
                <a:effectLst/>
                <a:uLnTx/>
                <a:uFillTx/>
                <a:latin typeface="Arial MT"/>
                <a:ea typeface="+mn-ea"/>
                <a:cs typeface="Arial MT"/>
              </a:rPr>
              <a:t>Image</a:t>
            </a:r>
            <a:r>
              <a:rPr kumimoji="0" sz="800" b="0" i="0" u="none" strike="noStrike" kern="1200" cap="none" spc="20" normalizeH="0" baseline="0" noProof="0" dirty="0">
                <a:ln>
                  <a:noFill/>
                </a:ln>
                <a:solidFill>
                  <a:prstClr val="black"/>
                </a:solidFill>
                <a:effectLst/>
                <a:uLnTx/>
                <a:uFillTx/>
                <a:latin typeface="Arial MT"/>
                <a:ea typeface="+mn-ea"/>
                <a:cs typeface="Arial MT"/>
              </a:rPr>
              <a:t> </a:t>
            </a:r>
            <a:r>
              <a:rPr kumimoji="0" sz="800" b="0" i="0" u="none" strike="noStrike" kern="1200" cap="none" spc="-5" normalizeH="0" baseline="0" noProof="0" dirty="0">
                <a:ln>
                  <a:noFill/>
                </a:ln>
                <a:solidFill>
                  <a:prstClr val="black"/>
                </a:solidFill>
                <a:effectLst/>
                <a:uLnTx/>
                <a:uFillTx/>
                <a:latin typeface="Arial MT"/>
                <a:ea typeface="+mn-ea"/>
                <a:cs typeface="Arial MT"/>
              </a:rPr>
              <a:t>Source:</a:t>
            </a:r>
            <a:r>
              <a:rPr kumimoji="0" sz="800" b="0" i="0" u="none" strike="noStrike" kern="1200" cap="none" spc="25" normalizeH="0" baseline="0" noProof="0" dirty="0">
                <a:ln>
                  <a:noFill/>
                </a:ln>
                <a:solidFill>
                  <a:prstClr val="black"/>
                </a:solidFill>
                <a:effectLst/>
                <a:uLnTx/>
                <a:uFillTx/>
                <a:latin typeface="Arial MT"/>
                <a:ea typeface="+mn-ea"/>
                <a:cs typeface="Arial MT"/>
              </a:rPr>
              <a:t> </a:t>
            </a:r>
            <a:r>
              <a:rPr kumimoji="0" sz="800" b="0" i="0" u="none" strike="noStrike" kern="1200" cap="none" spc="-10" normalizeH="0" baseline="0" noProof="0" dirty="0">
                <a:ln>
                  <a:noFill/>
                </a:ln>
                <a:solidFill>
                  <a:prstClr val="black"/>
                </a:solidFill>
                <a:effectLst/>
                <a:uLnTx/>
                <a:uFillTx/>
                <a:latin typeface="Arial MT"/>
                <a:ea typeface="+mn-ea"/>
                <a:cs typeface="Arial MT"/>
                <a:hlinkClick r:id="rId3"/>
              </a:rPr>
              <a:t>https://www.programiz.com/python-programming</a:t>
            </a:r>
            <a:endParaRPr kumimoji="0" sz="800" b="0" i="0" u="none" strike="noStrike" kern="1200" cap="none" spc="0" normalizeH="0" baseline="0" noProof="0">
              <a:ln>
                <a:noFill/>
              </a:ln>
              <a:solidFill>
                <a:prstClr val="black"/>
              </a:solidFill>
              <a:effectLst/>
              <a:uLnTx/>
              <a:uFillTx/>
              <a:latin typeface="Arial MT"/>
              <a:ea typeface="+mn-ea"/>
              <a:cs typeface="Arial MT"/>
            </a:endParaRPr>
          </a:p>
        </p:txBody>
      </p:sp>
      <p:sp>
        <p:nvSpPr>
          <p:cNvPr id="8" name="object 8"/>
          <p:cNvSpPr txBox="1">
            <a:spLocks noGrp="1"/>
          </p:cNvSpPr>
          <p:nvPr>
            <p:ph type="ftr" sz="quarter" idx="5"/>
          </p:nvPr>
        </p:nvSpPr>
        <p:spPr>
          <a:prstGeom prst="rect">
            <a:avLst/>
          </a:prstGeom>
        </p:spPr>
        <p:txBody>
          <a:bodyPr vert="horz" wrap="square" lIns="0" tIns="3175" rIns="0" bIns="0" rtlCol="0">
            <a:spAutoFit/>
          </a:bodyPr>
          <a:lstStyle/>
          <a:p>
            <a:pPr marL="12700" marR="0" lvl="0" indent="0" algn="l" defTabSz="914400" rtl="0" eaLnBrk="1" fontAlgn="auto" latinLnBrk="0" hangingPunct="1">
              <a:lnSpc>
                <a:spcPct val="100000"/>
              </a:lnSpc>
              <a:spcBef>
                <a:spcPts val="25"/>
              </a:spcBef>
              <a:spcAft>
                <a:spcPts val="0"/>
              </a:spcAft>
              <a:buClrTx/>
              <a:buSzTx/>
              <a:buFontTx/>
              <a:buNone/>
              <a:tabLst/>
              <a:defRPr/>
            </a:pPr>
            <a:r>
              <a:rPr kumimoji="0" sz="800" b="0" i="0" u="none" strike="noStrike" kern="1200" cap="none" spc="0" normalizeH="0" baseline="0" noProof="0" dirty="0">
                <a:ln>
                  <a:noFill/>
                </a:ln>
                <a:solidFill>
                  <a:prstClr val="black"/>
                </a:solidFill>
                <a:effectLst/>
                <a:uLnTx/>
                <a:uFillTx/>
                <a:latin typeface="Arial MT"/>
                <a:ea typeface="+mn-ea"/>
              </a:rPr>
              <a:t>©</a:t>
            </a:r>
            <a:r>
              <a:rPr kumimoji="0" sz="800" b="0" i="0" u="none" strike="noStrike" kern="1200" cap="none" spc="-5" normalizeH="0" baseline="0" noProof="0" dirty="0">
                <a:ln>
                  <a:noFill/>
                </a:ln>
                <a:solidFill>
                  <a:prstClr val="black"/>
                </a:solidFill>
                <a:effectLst/>
                <a:uLnTx/>
                <a:uFillTx/>
                <a:latin typeface="Arial MT"/>
                <a:ea typeface="+mn-ea"/>
              </a:rPr>
              <a:t> Edune</a:t>
            </a:r>
            <a:r>
              <a:rPr kumimoji="0" sz="800" b="0" i="0" u="none" strike="noStrike" kern="1200" cap="none" spc="0" normalizeH="0" baseline="0" noProof="0" dirty="0">
                <a:ln>
                  <a:noFill/>
                </a:ln>
                <a:solidFill>
                  <a:prstClr val="black"/>
                </a:solidFill>
                <a:effectLst/>
                <a:uLnTx/>
                <a:uFillTx/>
                <a:latin typeface="Arial MT"/>
                <a:ea typeface="+mn-ea"/>
              </a:rPr>
              <a:t>t</a:t>
            </a:r>
            <a:r>
              <a:rPr kumimoji="0" sz="800" b="0" i="0" u="none" strike="noStrike" kern="1200" cap="none" spc="-5" normalizeH="0" baseline="0" noProof="0" dirty="0">
                <a:ln>
                  <a:noFill/>
                </a:ln>
                <a:solidFill>
                  <a:prstClr val="black"/>
                </a:solidFill>
                <a:effectLst/>
                <a:uLnTx/>
                <a:uFillTx/>
                <a:latin typeface="Arial MT"/>
                <a:ea typeface="+mn-ea"/>
              </a:rPr>
              <a:t> Foundation</a:t>
            </a:r>
            <a:r>
              <a:rPr kumimoji="0" sz="800" b="0" i="0" u="none" strike="noStrike" kern="1200" cap="none" spc="0" normalizeH="0" baseline="0" noProof="0" dirty="0">
                <a:ln>
                  <a:noFill/>
                </a:ln>
                <a:solidFill>
                  <a:prstClr val="black"/>
                </a:solidFill>
                <a:effectLst/>
                <a:uLnTx/>
                <a:uFillTx/>
                <a:latin typeface="Arial MT"/>
                <a:ea typeface="+mn-ea"/>
              </a:rPr>
              <a:t>.</a:t>
            </a:r>
            <a:r>
              <a:rPr kumimoji="0" sz="800" b="0" i="0" u="none" strike="noStrike" kern="1200" cap="none" spc="-50" normalizeH="0" baseline="0" noProof="0" dirty="0">
                <a:ln>
                  <a:noFill/>
                </a:ln>
                <a:solidFill>
                  <a:prstClr val="black"/>
                </a:solidFill>
                <a:effectLst/>
                <a:uLnTx/>
                <a:uFillTx/>
                <a:latin typeface="Arial MT"/>
                <a:ea typeface="+mn-ea"/>
              </a:rPr>
              <a:t> </a:t>
            </a:r>
            <a:r>
              <a:rPr kumimoji="0" sz="800" b="0" i="0" u="none" strike="noStrike" kern="1200" cap="none" spc="-5" normalizeH="0" baseline="0" noProof="0" dirty="0">
                <a:ln>
                  <a:noFill/>
                </a:ln>
                <a:solidFill>
                  <a:prstClr val="black"/>
                </a:solidFill>
                <a:effectLst/>
                <a:uLnTx/>
                <a:uFillTx/>
                <a:latin typeface="Arial MT"/>
                <a:ea typeface="+mn-ea"/>
              </a:rPr>
              <a:t>Al</a:t>
            </a:r>
            <a:r>
              <a:rPr kumimoji="0" sz="800" b="0" i="0" u="none" strike="noStrike" kern="1200" cap="none" spc="0" normalizeH="0" baseline="0" noProof="0" dirty="0">
                <a:ln>
                  <a:noFill/>
                </a:ln>
                <a:solidFill>
                  <a:prstClr val="black"/>
                </a:solidFill>
                <a:effectLst/>
                <a:uLnTx/>
                <a:uFillTx/>
                <a:latin typeface="Arial MT"/>
                <a:ea typeface="+mn-ea"/>
              </a:rPr>
              <a:t>l</a:t>
            </a:r>
            <a:r>
              <a:rPr kumimoji="0" sz="800" b="0" i="0" u="none" strike="noStrike" kern="1200" cap="none" spc="-5" normalizeH="0" baseline="0" noProof="0" dirty="0">
                <a:ln>
                  <a:noFill/>
                </a:ln>
                <a:solidFill>
                  <a:prstClr val="black"/>
                </a:solidFill>
                <a:effectLst/>
                <a:uLnTx/>
                <a:uFillTx/>
                <a:latin typeface="Arial MT"/>
                <a:ea typeface="+mn-ea"/>
              </a:rPr>
              <a:t> </a:t>
            </a:r>
            <a:r>
              <a:rPr kumimoji="0" sz="800" b="0" i="0" u="none" strike="noStrike" kern="1200" cap="none" spc="0" normalizeH="0" baseline="0" noProof="0" dirty="0">
                <a:ln>
                  <a:noFill/>
                </a:ln>
                <a:solidFill>
                  <a:prstClr val="black"/>
                </a:solidFill>
                <a:effectLst/>
                <a:uLnTx/>
                <a:uFillTx/>
                <a:latin typeface="Arial MT"/>
                <a:ea typeface="+mn-ea"/>
              </a:rPr>
              <a:t>rights</a:t>
            </a:r>
            <a:r>
              <a:rPr kumimoji="0" sz="800" b="0" i="0" u="none" strike="noStrike" kern="1200" cap="none" spc="-5" normalizeH="0" baseline="0" noProof="0" dirty="0">
                <a:ln>
                  <a:noFill/>
                </a:ln>
                <a:solidFill>
                  <a:prstClr val="black"/>
                </a:solidFill>
                <a:effectLst/>
                <a:uLnTx/>
                <a:uFillTx/>
                <a:latin typeface="Arial MT"/>
                <a:ea typeface="+mn-ea"/>
              </a:rPr>
              <a:t> </a:t>
            </a:r>
            <a:r>
              <a:rPr kumimoji="0" sz="800" b="0" i="0" u="none" strike="noStrike" kern="1200" cap="none" spc="0" normalizeH="0" baseline="0" noProof="0" dirty="0">
                <a:ln>
                  <a:noFill/>
                </a:ln>
                <a:solidFill>
                  <a:prstClr val="black"/>
                </a:solidFill>
                <a:effectLst/>
                <a:uLnTx/>
                <a:uFillTx/>
                <a:latin typeface="Arial MT"/>
                <a:ea typeface="+mn-ea"/>
              </a:rPr>
              <a:t>reserved.</a:t>
            </a: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08597" y="828333"/>
            <a:ext cx="2731135" cy="391160"/>
          </a:xfrm>
          <a:prstGeom prst="rect">
            <a:avLst/>
          </a:prstGeom>
        </p:spPr>
        <p:txBody>
          <a:bodyPr vert="horz" wrap="square" lIns="0" tIns="12700" rIns="0" bIns="0" rtlCol="0">
            <a:spAutoFit/>
          </a:bodyPr>
          <a:lstStyle/>
          <a:p>
            <a:pPr marL="12700">
              <a:lnSpc>
                <a:spcPct val="100000"/>
              </a:lnSpc>
              <a:spcBef>
                <a:spcPts val="100"/>
              </a:spcBef>
            </a:pPr>
            <a:r>
              <a:rPr spc="-5" dirty="0"/>
              <a:t>Function</a:t>
            </a:r>
            <a:r>
              <a:rPr spc="-55" dirty="0"/>
              <a:t> </a:t>
            </a:r>
            <a:r>
              <a:rPr dirty="0"/>
              <a:t>&amp;</a:t>
            </a:r>
            <a:r>
              <a:rPr spc="-55" dirty="0"/>
              <a:t> </a:t>
            </a:r>
            <a:r>
              <a:rPr dirty="0"/>
              <a:t>Methods</a:t>
            </a:r>
          </a:p>
        </p:txBody>
      </p:sp>
      <p:sp>
        <p:nvSpPr>
          <p:cNvPr id="3" name="object 3"/>
          <p:cNvSpPr txBox="1"/>
          <p:nvPr/>
        </p:nvSpPr>
        <p:spPr>
          <a:xfrm>
            <a:off x="1768433" y="1728118"/>
            <a:ext cx="1129030" cy="29972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800" b="0" i="0" u="none" strike="noStrike" kern="1200" cap="none" spc="-5" normalizeH="0" baseline="0" noProof="0" dirty="0">
                <a:ln>
                  <a:noFill/>
                </a:ln>
                <a:solidFill>
                  <a:srgbClr val="595959"/>
                </a:solidFill>
                <a:effectLst/>
                <a:uLnTx/>
                <a:uFillTx/>
                <a:latin typeface="Arial MT"/>
                <a:ea typeface="+mn-ea"/>
                <a:cs typeface="Arial MT"/>
              </a:rPr>
              <a:t>Arguments</a:t>
            </a:r>
            <a:endParaRPr kumimoji="0" sz="1800" b="0" i="0" u="none" strike="noStrike" kern="1200" cap="none" spc="0" normalizeH="0" baseline="0" noProof="0">
              <a:ln>
                <a:noFill/>
              </a:ln>
              <a:solidFill>
                <a:prstClr val="black"/>
              </a:solidFill>
              <a:effectLst/>
              <a:uLnTx/>
              <a:uFillTx/>
              <a:latin typeface="Arial MT"/>
              <a:ea typeface="+mn-ea"/>
              <a:cs typeface="Arial MT"/>
            </a:endParaRPr>
          </a:p>
        </p:txBody>
      </p:sp>
      <p:sp>
        <p:nvSpPr>
          <p:cNvPr id="4" name="object 4"/>
          <p:cNvSpPr txBox="1"/>
          <p:nvPr/>
        </p:nvSpPr>
        <p:spPr>
          <a:xfrm>
            <a:off x="656568" y="3236923"/>
            <a:ext cx="3181985" cy="520700"/>
          </a:xfrm>
          <a:prstGeom prst="rect">
            <a:avLst/>
          </a:prstGeom>
        </p:spPr>
        <p:txBody>
          <a:bodyPr vert="horz" wrap="square" lIns="0" tIns="12700" rIns="0" bIns="0" rtlCol="0">
            <a:spAutoFit/>
          </a:bodyPr>
          <a:lstStyle/>
          <a:p>
            <a:pPr marL="348615" marR="5080" lvl="0" indent="-336550" algn="l" defTabSz="914400" rtl="0" eaLnBrk="1" fontAlgn="auto" latinLnBrk="0" hangingPunct="1">
              <a:lnSpc>
                <a:spcPct val="116100"/>
              </a:lnSpc>
              <a:spcBef>
                <a:spcPts val="100"/>
              </a:spcBef>
              <a:spcAft>
                <a:spcPts val="0"/>
              </a:spcAft>
              <a:buClrTx/>
              <a:buSzTx/>
              <a:buFontTx/>
              <a:buChar char="●"/>
              <a:tabLst>
                <a:tab pos="347980" algn="l"/>
                <a:tab pos="349250" algn="l"/>
              </a:tabLst>
              <a:defRPr/>
            </a:pPr>
            <a:r>
              <a:rPr kumimoji="0" sz="1400" b="0" i="0" u="none" strike="noStrike" kern="1200" cap="none" spc="-5" normalizeH="0" baseline="0" noProof="0" dirty="0">
                <a:ln>
                  <a:noFill/>
                </a:ln>
                <a:solidFill>
                  <a:prstClr val="black"/>
                </a:solidFill>
                <a:effectLst/>
                <a:uLnTx/>
                <a:uFillTx/>
                <a:latin typeface="Arial MT"/>
                <a:ea typeface="+mn-ea"/>
                <a:cs typeface="Arial MT"/>
              </a:rPr>
              <a:t>Define</a:t>
            </a:r>
            <a:r>
              <a:rPr kumimoji="0" sz="1400" b="0" i="0" u="none" strike="noStrike" kern="1200" cap="none" spc="-25"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a</a:t>
            </a:r>
            <a:r>
              <a:rPr kumimoji="0" sz="1400" b="0" i="0" u="none" strike="noStrike" kern="1200" cap="none" spc="-2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function</a:t>
            </a:r>
            <a:r>
              <a:rPr kumimoji="0" sz="1400" b="0" i="0" u="none" strike="noStrike" kern="1200" cap="none" spc="-2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that</a:t>
            </a:r>
            <a:r>
              <a:rPr kumimoji="0" sz="1400" b="0" i="0" u="none" strike="noStrike" kern="1200" cap="none" spc="-2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takes</a:t>
            </a:r>
            <a:r>
              <a:rPr kumimoji="0" sz="1400" b="0" i="0" u="none" strike="noStrike" kern="1200" cap="none" spc="-20"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variable </a:t>
            </a:r>
            <a:r>
              <a:rPr kumimoji="0" sz="1400" b="0" i="0" u="none" strike="noStrike" kern="1200" cap="none" spc="-37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number</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of</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arguments.</a:t>
            </a:r>
            <a:endParaRPr kumimoji="0" sz="1400" b="0" i="0" u="none" strike="noStrike" kern="1200" cap="none" spc="0" normalizeH="0" baseline="0" noProof="0">
              <a:ln>
                <a:noFill/>
              </a:ln>
              <a:solidFill>
                <a:prstClr val="black"/>
              </a:solidFill>
              <a:effectLst/>
              <a:uLnTx/>
              <a:uFillTx/>
              <a:latin typeface="Arial MT"/>
              <a:ea typeface="+mn-ea"/>
              <a:cs typeface="Arial MT"/>
            </a:endParaRPr>
          </a:p>
        </p:txBody>
      </p:sp>
      <p:pic>
        <p:nvPicPr>
          <p:cNvPr id="5" name="object 5"/>
          <p:cNvPicPr/>
          <p:nvPr/>
        </p:nvPicPr>
        <p:blipFill>
          <a:blip r:embed="rId2" cstate="print"/>
          <a:stretch>
            <a:fillRect/>
          </a:stretch>
        </p:blipFill>
        <p:spPr>
          <a:xfrm>
            <a:off x="5528370" y="1947863"/>
            <a:ext cx="2438399" cy="1247774"/>
          </a:xfrm>
          <a:prstGeom prst="rect">
            <a:avLst/>
          </a:prstGeom>
        </p:spPr>
      </p:pic>
      <p:sp>
        <p:nvSpPr>
          <p:cNvPr id="6" name="object 6"/>
          <p:cNvSpPr txBox="1">
            <a:spLocks noGrp="1"/>
          </p:cNvSpPr>
          <p:nvPr>
            <p:ph type="ftr" sz="quarter" idx="5"/>
          </p:nvPr>
        </p:nvSpPr>
        <p:spPr>
          <a:prstGeom prst="rect">
            <a:avLst/>
          </a:prstGeom>
        </p:spPr>
        <p:txBody>
          <a:bodyPr vert="horz" wrap="square" lIns="0" tIns="3175" rIns="0" bIns="0" rtlCol="0">
            <a:spAutoFit/>
          </a:bodyPr>
          <a:lstStyle/>
          <a:p>
            <a:pPr marL="12700" marR="0" lvl="0" indent="0" algn="l" defTabSz="914400" rtl="0" eaLnBrk="1" fontAlgn="auto" latinLnBrk="0" hangingPunct="1">
              <a:lnSpc>
                <a:spcPct val="100000"/>
              </a:lnSpc>
              <a:spcBef>
                <a:spcPts val="25"/>
              </a:spcBef>
              <a:spcAft>
                <a:spcPts val="0"/>
              </a:spcAft>
              <a:buClrTx/>
              <a:buSzTx/>
              <a:buFontTx/>
              <a:buNone/>
              <a:tabLst/>
              <a:defRPr/>
            </a:pPr>
            <a:r>
              <a:rPr kumimoji="0" sz="800" b="0" i="0" u="none" strike="noStrike" kern="1200" cap="none" spc="0" normalizeH="0" baseline="0" noProof="0" dirty="0">
                <a:ln>
                  <a:noFill/>
                </a:ln>
                <a:solidFill>
                  <a:prstClr val="black"/>
                </a:solidFill>
                <a:effectLst/>
                <a:uLnTx/>
                <a:uFillTx/>
                <a:latin typeface="Arial MT"/>
                <a:ea typeface="+mn-ea"/>
              </a:rPr>
              <a:t>©</a:t>
            </a:r>
            <a:r>
              <a:rPr kumimoji="0" sz="800" b="0" i="0" u="none" strike="noStrike" kern="1200" cap="none" spc="-5" normalizeH="0" baseline="0" noProof="0" dirty="0">
                <a:ln>
                  <a:noFill/>
                </a:ln>
                <a:solidFill>
                  <a:prstClr val="black"/>
                </a:solidFill>
                <a:effectLst/>
                <a:uLnTx/>
                <a:uFillTx/>
                <a:latin typeface="Arial MT"/>
                <a:ea typeface="+mn-ea"/>
              </a:rPr>
              <a:t> Edune</a:t>
            </a:r>
            <a:r>
              <a:rPr kumimoji="0" sz="800" b="0" i="0" u="none" strike="noStrike" kern="1200" cap="none" spc="0" normalizeH="0" baseline="0" noProof="0" dirty="0">
                <a:ln>
                  <a:noFill/>
                </a:ln>
                <a:solidFill>
                  <a:prstClr val="black"/>
                </a:solidFill>
                <a:effectLst/>
                <a:uLnTx/>
                <a:uFillTx/>
                <a:latin typeface="Arial MT"/>
                <a:ea typeface="+mn-ea"/>
              </a:rPr>
              <a:t>t</a:t>
            </a:r>
            <a:r>
              <a:rPr kumimoji="0" sz="800" b="0" i="0" u="none" strike="noStrike" kern="1200" cap="none" spc="-5" normalizeH="0" baseline="0" noProof="0" dirty="0">
                <a:ln>
                  <a:noFill/>
                </a:ln>
                <a:solidFill>
                  <a:prstClr val="black"/>
                </a:solidFill>
                <a:effectLst/>
                <a:uLnTx/>
                <a:uFillTx/>
                <a:latin typeface="Arial MT"/>
                <a:ea typeface="+mn-ea"/>
              </a:rPr>
              <a:t> Foundation</a:t>
            </a:r>
            <a:r>
              <a:rPr kumimoji="0" sz="800" b="0" i="0" u="none" strike="noStrike" kern="1200" cap="none" spc="0" normalizeH="0" baseline="0" noProof="0" dirty="0">
                <a:ln>
                  <a:noFill/>
                </a:ln>
                <a:solidFill>
                  <a:prstClr val="black"/>
                </a:solidFill>
                <a:effectLst/>
                <a:uLnTx/>
                <a:uFillTx/>
                <a:latin typeface="Arial MT"/>
                <a:ea typeface="+mn-ea"/>
              </a:rPr>
              <a:t>.</a:t>
            </a:r>
            <a:r>
              <a:rPr kumimoji="0" sz="800" b="0" i="0" u="none" strike="noStrike" kern="1200" cap="none" spc="-50" normalizeH="0" baseline="0" noProof="0" dirty="0">
                <a:ln>
                  <a:noFill/>
                </a:ln>
                <a:solidFill>
                  <a:prstClr val="black"/>
                </a:solidFill>
                <a:effectLst/>
                <a:uLnTx/>
                <a:uFillTx/>
                <a:latin typeface="Arial MT"/>
                <a:ea typeface="+mn-ea"/>
              </a:rPr>
              <a:t> </a:t>
            </a:r>
            <a:r>
              <a:rPr kumimoji="0" sz="800" b="0" i="0" u="none" strike="noStrike" kern="1200" cap="none" spc="-5" normalizeH="0" baseline="0" noProof="0" dirty="0">
                <a:ln>
                  <a:noFill/>
                </a:ln>
                <a:solidFill>
                  <a:prstClr val="black"/>
                </a:solidFill>
                <a:effectLst/>
                <a:uLnTx/>
                <a:uFillTx/>
                <a:latin typeface="Arial MT"/>
                <a:ea typeface="+mn-ea"/>
              </a:rPr>
              <a:t>Al</a:t>
            </a:r>
            <a:r>
              <a:rPr kumimoji="0" sz="800" b="0" i="0" u="none" strike="noStrike" kern="1200" cap="none" spc="0" normalizeH="0" baseline="0" noProof="0" dirty="0">
                <a:ln>
                  <a:noFill/>
                </a:ln>
                <a:solidFill>
                  <a:prstClr val="black"/>
                </a:solidFill>
                <a:effectLst/>
                <a:uLnTx/>
                <a:uFillTx/>
                <a:latin typeface="Arial MT"/>
                <a:ea typeface="+mn-ea"/>
              </a:rPr>
              <a:t>l</a:t>
            </a:r>
            <a:r>
              <a:rPr kumimoji="0" sz="800" b="0" i="0" u="none" strike="noStrike" kern="1200" cap="none" spc="-5" normalizeH="0" baseline="0" noProof="0" dirty="0">
                <a:ln>
                  <a:noFill/>
                </a:ln>
                <a:solidFill>
                  <a:prstClr val="black"/>
                </a:solidFill>
                <a:effectLst/>
                <a:uLnTx/>
                <a:uFillTx/>
                <a:latin typeface="Arial MT"/>
                <a:ea typeface="+mn-ea"/>
              </a:rPr>
              <a:t> </a:t>
            </a:r>
            <a:r>
              <a:rPr kumimoji="0" sz="800" b="0" i="0" u="none" strike="noStrike" kern="1200" cap="none" spc="0" normalizeH="0" baseline="0" noProof="0" dirty="0">
                <a:ln>
                  <a:noFill/>
                </a:ln>
                <a:solidFill>
                  <a:prstClr val="black"/>
                </a:solidFill>
                <a:effectLst/>
                <a:uLnTx/>
                <a:uFillTx/>
                <a:latin typeface="Arial MT"/>
                <a:ea typeface="+mn-ea"/>
              </a:rPr>
              <a:t>rights</a:t>
            </a:r>
            <a:r>
              <a:rPr kumimoji="0" sz="800" b="0" i="0" u="none" strike="noStrike" kern="1200" cap="none" spc="-5" normalizeH="0" baseline="0" noProof="0" dirty="0">
                <a:ln>
                  <a:noFill/>
                </a:ln>
                <a:solidFill>
                  <a:prstClr val="black"/>
                </a:solidFill>
                <a:effectLst/>
                <a:uLnTx/>
                <a:uFillTx/>
                <a:latin typeface="Arial MT"/>
                <a:ea typeface="+mn-ea"/>
              </a:rPr>
              <a:t> </a:t>
            </a:r>
            <a:r>
              <a:rPr kumimoji="0" sz="800" b="0" i="0" u="none" strike="noStrike" kern="1200" cap="none" spc="0" normalizeH="0" baseline="0" noProof="0" dirty="0">
                <a:ln>
                  <a:noFill/>
                </a:ln>
                <a:solidFill>
                  <a:prstClr val="black"/>
                </a:solidFill>
                <a:effectLst/>
                <a:uLnTx/>
                <a:uFillTx/>
                <a:latin typeface="Arial MT"/>
                <a:ea typeface="+mn-ea"/>
              </a:rPr>
              <a:t>reserved.</a:t>
            </a: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08597" y="828333"/>
            <a:ext cx="2731135" cy="391160"/>
          </a:xfrm>
          <a:prstGeom prst="rect">
            <a:avLst/>
          </a:prstGeom>
        </p:spPr>
        <p:txBody>
          <a:bodyPr vert="horz" wrap="square" lIns="0" tIns="12700" rIns="0" bIns="0" rtlCol="0">
            <a:spAutoFit/>
          </a:bodyPr>
          <a:lstStyle/>
          <a:p>
            <a:pPr marL="12700">
              <a:lnSpc>
                <a:spcPct val="100000"/>
              </a:lnSpc>
              <a:spcBef>
                <a:spcPts val="100"/>
              </a:spcBef>
            </a:pPr>
            <a:r>
              <a:rPr spc="-5" dirty="0"/>
              <a:t>Function</a:t>
            </a:r>
            <a:r>
              <a:rPr spc="-55" dirty="0"/>
              <a:t> </a:t>
            </a:r>
            <a:r>
              <a:rPr dirty="0"/>
              <a:t>&amp;</a:t>
            </a:r>
            <a:r>
              <a:rPr spc="-55" dirty="0"/>
              <a:t> </a:t>
            </a:r>
            <a:r>
              <a:rPr dirty="0"/>
              <a:t>Methods</a:t>
            </a:r>
          </a:p>
        </p:txBody>
      </p:sp>
      <p:sp>
        <p:nvSpPr>
          <p:cNvPr id="3" name="object 3"/>
          <p:cNvSpPr txBox="1"/>
          <p:nvPr/>
        </p:nvSpPr>
        <p:spPr>
          <a:xfrm>
            <a:off x="954994" y="1336234"/>
            <a:ext cx="2753360" cy="29972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800" b="0" i="0" u="none" strike="noStrike" kern="1200" cap="none" spc="-5" normalizeH="0" baseline="0" noProof="0" dirty="0">
                <a:ln>
                  <a:noFill/>
                </a:ln>
                <a:solidFill>
                  <a:srgbClr val="595959"/>
                </a:solidFill>
                <a:effectLst/>
                <a:uLnTx/>
                <a:uFillTx/>
                <a:latin typeface="Arial MT"/>
                <a:ea typeface="+mn-ea"/>
                <a:cs typeface="Arial MT"/>
              </a:rPr>
              <a:t>Global,</a:t>
            </a:r>
            <a:r>
              <a:rPr kumimoji="0" sz="1800" b="0" i="0" u="none" strike="noStrike" kern="1200" cap="none" spc="-35" normalizeH="0" baseline="0" noProof="0" dirty="0">
                <a:ln>
                  <a:noFill/>
                </a:ln>
                <a:solidFill>
                  <a:srgbClr val="595959"/>
                </a:solidFill>
                <a:effectLst/>
                <a:uLnTx/>
                <a:uFillTx/>
                <a:latin typeface="Arial MT"/>
                <a:ea typeface="+mn-ea"/>
                <a:cs typeface="Arial MT"/>
              </a:rPr>
              <a:t> </a:t>
            </a:r>
            <a:r>
              <a:rPr kumimoji="0" sz="1800" b="0" i="0" u="none" strike="noStrike" kern="1200" cap="none" spc="-5" normalizeH="0" baseline="0" noProof="0" dirty="0">
                <a:ln>
                  <a:noFill/>
                </a:ln>
                <a:solidFill>
                  <a:srgbClr val="595959"/>
                </a:solidFill>
                <a:effectLst/>
                <a:uLnTx/>
                <a:uFillTx/>
                <a:latin typeface="Arial MT"/>
                <a:ea typeface="+mn-ea"/>
                <a:cs typeface="Arial MT"/>
              </a:rPr>
              <a:t>Local</a:t>
            </a:r>
            <a:r>
              <a:rPr kumimoji="0" sz="1800" b="0" i="0" u="none" strike="noStrike" kern="1200" cap="none" spc="-30" normalizeH="0" baseline="0" noProof="0" dirty="0">
                <a:ln>
                  <a:noFill/>
                </a:ln>
                <a:solidFill>
                  <a:srgbClr val="595959"/>
                </a:solidFill>
                <a:effectLst/>
                <a:uLnTx/>
                <a:uFillTx/>
                <a:latin typeface="Arial MT"/>
                <a:ea typeface="+mn-ea"/>
                <a:cs typeface="Arial MT"/>
              </a:rPr>
              <a:t> </a:t>
            </a:r>
            <a:r>
              <a:rPr kumimoji="0" sz="1800" b="0" i="0" u="none" strike="noStrike" kern="1200" cap="none" spc="-5" normalizeH="0" baseline="0" noProof="0" dirty="0">
                <a:ln>
                  <a:noFill/>
                </a:ln>
                <a:solidFill>
                  <a:srgbClr val="595959"/>
                </a:solidFill>
                <a:effectLst/>
                <a:uLnTx/>
                <a:uFillTx/>
                <a:latin typeface="Arial MT"/>
                <a:ea typeface="+mn-ea"/>
                <a:cs typeface="Arial MT"/>
              </a:rPr>
              <a:t>and</a:t>
            </a:r>
            <a:r>
              <a:rPr kumimoji="0" sz="1800" b="0" i="0" u="none" strike="noStrike" kern="1200" cap="none" spc="-30" normalizeH="0" baseline="0" noProof="0" dirty="0">
                <a:ln>
                  <a:noFill/>
                </a:ln>
                <a:solidFill>
                  <a:srgbClr val="595959"/>
                </a:solidFill>
                <a:effectLst/>
                <a:uLnTx/>
                <a:uFillTx/>
                <a:latin typeface="Arial MT"/>
                <a:ea typeface="+mn-ea"/>
                <a:cs typeface="Arial MT"/>
              </a:rPr>
              <a:t> </a:t>
            </a:r>
            <a:r>
              <a:rPr kumimoji="0" sz="1800" b="0" i="0" u="none" strike="noStrike" kern="1200" cap="none" spc="-5" normalizeH="0" baseline="0" noProof="0" dirty="0">
                <a:ln>
                  <a:noFill/>
                </a:ln>
                <a:solidFill>
                  <a:srgbClr val="595959"/>
                </a:solidFill>
                <a:effectLst/>
                <a:uLnTx/>
                <a:uFillTx/>
                <a:latin typeface="Arial MT"/>
                <a:ea typeface="+mn-ea"/>
                <a:cs typeface="Arial MT"/>
              </a:rPr>
              <a:t>Nonlocal</a:t>
            </a:r>
            <a:endParaRPr kumimoji="0" sz="1800" b="0" i="0" u="none" strike="noStrike" kern="1200" cap="none" spc="0" normalizeH="0" baseline="0" noProof="0" dirty="0">
              <a:ln>
                <a:noFill/>
              </a:ln>
              <a:solidFill>
                <a:prstClr val="black"/>
              </a:solidFill>
              <a:effectLst/>
              <a:uLnTx/>
              <a:uFillTx/>
              <a:latin typeface="Arial MT"/>
              <a:ea typeface="+mn-ea"/>
              <a:cs typeface="Arial MT"/>
            </a:endParaRPr>
          </a:p>
        </p:txBody>
      </p:sp>
      <p:sp>
        <p:nvSpPr>
          <p:cNvPr id="4" name="object 4"/>
          <p:cNvSpPr txBox="1"/>
          <p:nvPr/>
        </p:nvSpPr>
        <p:spPr>
          <a:xfrm>
            <a:off x="656568" y="2076165"/>
            <a:ext cx="3474085" cy="1263650"/>
          </a:xfrm>
          <a:prstGeom prst="rect">
            <a:avLst/>
          </a:prstGeom>
        </p:spPr>
        <p:txBody>
          <a:bodyPr vert="horz" wrap="square" lIns="0" tIns="12700" rIns="0" bIns="0" rtlCol="0">
            <a:spAutoFit/>
          </a:bodyPr>
          <a:lstStyle/>
          <a:p>
            <a:pPr marL="348615" marR="36830" lvl="0" indent="-336550" algn="l" defTabSz="914400" rtl="0" eaLnBrk="1" fontAlgn="auto" latinLnBrk="0" hangingPunct="1">
              <a:lnSpc>
                <a:spcPct val="116100"/>
              </a:lnSpc>
              <a:spcBef>
                <a:spcPts val="100"/>
              </a:spcBef>
              <a:spcAft>
                <a:spcPts val="0"/>
              </a:spcAft>
              <a:buClrTx/>
              <a:buSzTx/>
              <a:buFontTx/>
              <a:buChar char="●"/>
              <a:tabLst>
                <a:tab pos="347980" algn="l"/>
                <a:tab pos="349250" algn="l"/>
              </a:tabLst>
              <a:defRPr/>
            </a:pPr>
            <a:r>
              <a:rPr kumimoji="0" sz="1400" b="0" i="0" u="none" strike="noStrike" kern="1200" cap="none" spc="-5" normalizeH="0" baseline="0" noProof="0" dirty="0">
                <a:ln>
                  <a:noFill/>
                </a:ln>
                <a:solidFill>
                  <a:prstClr val="black"/>
                </a:solidFill>
                <a:effectLst/>
                <a:uLnTx/>
                <a:uFillTx/>
                <a:latin typeface="Arial MT"/>
                <a:ea typeface="+mn-ea"/>
                <a:cs typeface="Arial MT"/>
              </a:rPr>
              <a:t>Global </a:t>
            </a:r>
            <a:r>
              <a:rPr kumimoji="0" sz="1400" b="0" i="0" u="none" strike="noStrike" kern="1200" cap="none" spc="0" normalizeH="0" baseline="0" noProof="0" dirty="0">
                <a:ln>
                  <a:noFill/>
                </a:ln>
                <a:solidFill>
                  <a:prstClr val="black"/>
                </a:solidFill>
                <a:effectLst/>
                <a:uLnTx/>
                <a:uFillTx/>
                <a:latin typeface="Arial MT"/>
                <a:ea typeface="+mn-ea"/>
                <a:cs typeface="Arial MT"/>
              </a:rPr>
              <a:t>variable can </a:t>
            </a:r>
            <a:r>
              <a:rPr kumimoji="0" sz="1400" b="0" i="0" u="none" strike="noStrike" kern="1200" cap="none" spc="-5" normalizeH="0" baseline="0" noProof="0" dirty="0">
                <a:ln>
                  <a:noFill/>
                </a:ln>
                <a:solidFill>
                  <a:prstClr val="black"/>
                </a:solidFill>
                <a:effectLst/>
                <a:uLnTx/>
                <a:uFillTx/>
                <a:latin typeface="Arial MT"/>
                <a:ea typeface="+mn-ea"/>
                <a:cs typeface="Arial MT"/>
              </a:rPr>
              <a:t>be accessed inside </a:t>
            </a:r>
            <a:r>
              <a:rPr kumimoji="0" sz="1400" b="0" i="0" u="none" strike="noStrike" kern="1200" cap="none" spc="-38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or</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outside</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of the</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function.</a:t>
            </a:r>
            <a:endParaRPr kumimoji="0" sz="1400" b="0" i="0" u="none" strike="noStrike" kern="1200" cap="none" spc="0" normalizeH="0" baseline="0" noProof="0" dirty="0">
              <a:ln>
                <a:noFill/>
              </a:ln>
              <a:solidFill>
                <a:prstClr val="black"/>
              </a:solidFill>
              <a:effectLst/>
              <a:uLnTx/>
              <a:uFillTx/>
              <a:latin typeface="Arial MT"/>
              <a:ea typeface="+mn-ea"/>
              <a:cs typeface="Arial MT"/>
            </a:endParaRPr>
          </a:p>
          <a:p>
            <a:pPr marL="348615" marR="5080" lvl="0" indent="-336550" algn="l" defTabSz="914400" rtl="0" eaLnBrk="1" fontAlgn="auto" latinLnBrk="0" hangingPunct="1">
              <a:lnSpc>
                <a:spcPct val="116100"/>
              </a:lnSpc>
              <a:spcBef>
                <a:spcPts val="0"/>
              </a:spcBef>
              <a:spcAft>
                <a:spcPts val="0"/>
              </a:spcAft>
              <a:buClrTx/>
              <a:buSzTx/>
              <a:buFontTx/>
              <a:buChar char="●"/>
              <a:tabLst>
                <a:tab pos="347980" algn="l"/>
                <a:tab pos="349250" algn="l"/>
              </a:tabLst>
              <a:defRPr/>
            </a:pPr>
            <a:r>
              <a:rPr kumimoji="0" sz="1400" b="0" i="0" u="none" strike="noStrike" kern="1200" cap="none" spc="0" normalizeH="0" baseline="0" noProof="0" dirty="0">
                <a:ln>
                  <a:noFill/>
                </a:ln>
                <a:solidFill>
                  <a:prstClr val="black"/>
                </a:solidFill>
                <a:effectLst/>
                <a:uLnTx/>
                <a:uFillTx/>
                <a:latin typeface="Arial MT"/>
                <a:ea typeface="+mn-ea"/>
                <a:cs typeface="Arial MT"/>
              </a:rPr>
              <a:t>A</a:t>
            </a:r>
            <a:r>
              <a:rPr kumimoji="0" sz="1400" b="0" i="0" u="none" strike="noStrike" kern="1200" cap="none" spc="-95"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variable</a:t>
            </a:r>
            <a:r>
              <a:rPr kumimoji="0" sz="1400" b="0" i="0" u="none" strike="noStrike" kern="1200" cap="none" spc="-2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declared</a:t>
            </a:r>
            <a:r>
              <a:rPr kumimoji="0" sz="1400" b="0" i="0" u="none" strike="noStrike" kern="1200" cap="none" spc="-2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inside</a:t>
            </a:r>
            <a:r>
              <a:rPr kumimoji="0" sz="1400" b="0" i="0" u="none" strike="noStrike" kern="1200" cap="none" spc="-2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the</a:t>
            </a:r>
            <a:r>
              <a:rPr kumimoji="0" sz="1400" b="0" i="0" u="none" strike="noStrike" kern="1200" cap="none" spc="-2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function's </a:t>
            </a:r>
            <a:r>
              <a:rPr kumimoji="0" sz="1400" b="0" i="0" u="none" strike="noStrike" kern="1200" cap="none" spc="-37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body or in the local </a:t>
            </a:r>
            <a:r>
              <a:rPr kumimoji="0" sz="1400" b="0" i="0" u="none" strike="noStrike" kern="1200" cap="none" spc="0" normalizeH="0" baseline="0" noProof="0" dirty="0">
                <a:ln>
                  <a:noFill/>
                </a:ln>
                <a:solidFill>
                  <a:prstClr val="black"/>
                </a:solidFill>
                <a:effectLst/>
                <a:uLnTx/>
                <a:uFillTx/>
                <a:latin typeface="Arial MT"/>
                <a:ea typeface="+mn-ea"/>
                <a:cs typeface="Arial MT"/>
              </a:rPr>
              <a:t>scope </a:t>
            </a:r>
            <a:r>
              <a:rPr kumimoji="0" sz="1400" b="0" i="0" u="none" strike="noStrike" kern="1200" cap="none" spc="-5" normalizeH="0" baseline="0" noProof="0" dirty="0">
                <a:ln>
                  <a:noFill/>
                </a:ln>
                <a:solidFill>
                  <a:prstClr val="black"/>
                </a:solidFill>
                <a:effectLst/>
                <a:uLnTx/>
                <a:uFillTx/>
                <a:latin typeface="Arial MT"/>
                <a:ea typeface="+mn-ea"/>
                <a:cs typeface="Arial MT"/>
              </a:rPr>
              <a:t>is </a:t>
            </a:r>
            <a:r>
              <a:rPr kumimoji="0" sz="1400" b="0" i="0" u="none" strike="noStrike" kern="1200" cap="none" spc="0" normalizeH="0" baseline="0" noProof="0" dirty="0">
                <a:ln>
                  <a:noFill/>
                </a:ln>
                <a:solidFill>
                  <a:prstClr val="black"/>
                </a:solidFill>
                <a:effectLst/>
                <a:uLnTx/>
                <a:uFillTx/>
                <a:latin typeface="Arial MT"/>
                <a:ea typeface="+mn-ea"/>
                <a:cs typeface="Arial MT"/>
              </a:rPr>
              <a:t>known </a:t>
            </a:r>
            <a:r>
              <a:rPr kumimoji="0" sz="1400" b="0" i="0" u="none" strike="noStrike" kern="1200" cap="none" spc="-5" normalizeH="0" baseline="0" noProof="0" dirty="0">
                <a:ln>
                  <a:noFill/>
                </a:ln>
                <a:solidFill>
                  <a:prstClr val="black"/>
                </a:solidFill>
                <a:effectLst/>
                <a:uLnTx/>
                <a:uFillTx/>
                <a:latin typeface="Arial MT"/>
                <a:ea typeface="+mn-ea"/>
                <a:cs typeface="Arial MT"/>
              </a:rPr>
              <a:t>as </a:t>
            </a:r>
            <a:r>
              <a:rPr kumimoji="0" sz="1400" b="0" i="0" u="none" strike="noStrike" kern="1200" cap="none" spc="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local</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variable.</a:t>
            </a:r>
          </a:p>
        </p:txBody>
      </p:sp>
      <p:pic>
        <p:nvPicPr>
          <p:cNvPr id="5" name="object 5"/>
          <p:cNvPicPr/>
          <p:nvPr/>
        </p:nvPicPr>
        <p:blipFill>
          <a:blip r:embed="rId2" cstate="print"/>
          <a:stretch>
            <a:fillRect/>
          </a:stretch>
        </p:blipFill>
        <p:spPr>
          <a:xfrm>
            <a:off x="5365859" y="1495590"/>
            <a:ext cx="2952750" cy="2257424"/>
          </a:xfrm>
          <a:prstGeom prst="rect">
            <a:avLst/>
          </a:prstGeom>
        </p:spPr>
      </p:pic>
      <p:sp>
        <p:nvSpPr>
          <p:cNvPr id="6" name="object 6"/>
          <p:cNvSpPr txBox="1">
            <a:spLocks noGrp="1"/>
          </p:cNvSpPr>
          <p:nvPr>
            <p:ph type="ftr" sz="quarter" idx="5"/>
          </p:nvPr>
        </p:nvSpPr>
        <p:spPr>
          <a:prstGeom prst="rect">
            <a:avLst/>
          </a:prstGeom>
        </p:spPr>
        <p:txBody>
          <a:bodyPr vert="horz" wrap="square" lIns="0" tIns="3175" rIns="0" bIns="0" rtlCol="0">
            <a:spAutoFit/>
          </a:bodyPr>
          <a:lstStyle/>
          <a:p>
            <a:pPr marL="12700" marR="0" lvl="0" indent="0" algn="l" defTabSz="914400" rtl="0" eaLnBrk="1" fontAlgn="auto" latinLnBrk="0" hangingPunct="1">
              <a:lnSpc>
                <a:spcPct val="100000"/>
              </a:lnSpc>
              <a:spcBef>
                <a:spcPts val="25"/>
              </a:spcBef>
              <a:spcAft>
                <a:spcPts val="0"/>
              </a:spcAft>
              <a:buClrTx/>
              <a:buSzTx/>
              <a:buFontTx/>
              <a:buNone/>
              <a:tabLst/>
              <a:defRPr/>
            </a:pPr>
            <a:r>
              <a:rPr kumimoji="0" sz="800" b="0" i="0" u="none" strike="noStrike" kern="1200" cap="none" spc="0" normalizeH="0" baseline="0" noProof="0" dirty="0">
                <a:ln>
                  <a:noFill/>
                </a:ln>
                <a:solidFill>
                  <a:prstClr val="black"/>
                </a:solidFill>
                <a:effectLst/>
                <a:uLnTx/>
                <a:uFillTx/>
                <a:latin typeface="Arial MT"/>
                <a:ea typeface="+mn-ea"/>
              </a:rPr>
              <a:t>©</a:t>
            </a:r>
            <a:r>
              <a:rPr kumimoji="0" sz="800" b="0" i="0" u="none" strike="noStrike" kern="1200" cap="none" spc="-5" normalizeH="0" baseline="0" noProof="0" dirty="0">
                <a:ln>
                  <a:noFill/>
                </a:ln>
                <a:solidFill>
                  <a:prstClr val="black"/>
                </a:solidFill>
                <a:effectLst/>
                <a:uLnTx/>
                <a:uFillTx/>
                <a:latin typeface="Arial MT"/>
                <a:ea typeface="+mn-ea"/>
              </a:rPr>
              <a:t> Edune</a:t>
            </a:r>
            <a:r>
              <a:rPr kumimoji="0" sz="800" b="0" i="0" u="none" strike="noStrike" kern="1200" cap="none" spc="0" normalizeH="0" baseline="0" noProof="0" dirty="0">
                <a:ln>
                  <a:noFill/>
                </a:ln>
                <a:solidFill>
                  <a:prstClr val="black"/>
                </a:solidFill>
                <a:effectLst/>
                <a:uLnTx/>
                <a:uFillTx/>
                <a:latin typeface="Arial MT"/>
                <a:ea typeface="+mn-ea"/>
              </a:rPr>
              <a:t>t</a:t>
            </a:r>
            <a:r>
              <a:rPr kumimoji="0" sz="800" b="0" i="0" u="none" strike="noStrike" kern="1200" cap="none" spc="-5" normalizeH="0" baseline="0" noProof="0" dirty="0">
                <a:ln>
                  <a:noFill/>
                </a:ln>
                <a:solidFill>
                  <a:prstClr val="black"/>
                </a:solidFill>
                <a:effectLst/>
                <a:uLnTx/>
                <a:uFillTx/>
                <a:latin typeface="Arial MT"/>
                <a:ea typeface="+mn-ea"/>
              </a:rPr>
              <a:t> Foundation</a:t>
            </a:r>
            <a:r>
              <a:rPr kumimoji="0" sz="800" b="0" i="0" u="none" strike="noStrike" kern="1200" cap="none" spc="0" normalizeH="0" baseline="0" noProof="0" dirty="0">
                <a:ln>
                  <a:noFill/>
                </a:ln>
                <a:solidFill>
                  <a:prstClr val="black"/>
                </a:solidFill>
                <a:effectLst/>
                <a:uLnTx/>
                <a:uFillTx/>
                <a:latin typeface="Arial MT"/>
                <a:ea typeface="+mn-ea"/>
              </a:rPr>
              <a:t>.</a:t>
            </a:r>
            <a:r>
              <a:rPr kumimoji="0" sz="800" b="0" i="0" u="none" strike="noStrike" kern="1200" cap="none" spc="-50" normalizeH="0" baseline="0" noProof="0" dirty="0">
                <a:ln>
                  <a:noFill/>
                </a:ln>
                <a:solidFill>
                  <a:prstClr val="black"/>
                </a:solidFill>
                <a:effectLst/>
                <a:uLnTx/>
                <a:uFillTx/>
                <a:latin typeface="Arial MT"/>
                <a:ea typeface="+mn-ea"/>
              </a:rPr>
              <a:t> </a:t>
            </a:r>
            <a:r>
              <a:rPr kumimoji="0" sz="800" b="0" i="0" u="none" strike="noStrike" kern="1200" cap="none" spc="-5" normalizeH="0" baseline="0" noProof="0" dirty="0">
                <a:ln>
                  <a:noFill/>
                </a:ln>
                <a:solidFill>
                  <a:prstClr val="black"/>
                </a:solidFill>
                <a:effectLst/>
                <a:uLnTx/>
                <a:uFillTx/>
                <a:latin typeface="Arial MT"/>
                <a:ea typeface="+mn-ea"/>
              </a:rPr>
              <a:t>Al</a:t>
            </a:r>
            <a:r>
              <a:rPr kumimoji="0" sz="800" b="0" i="0" u="none" strike="noStrike" kern="1200" cap="none" spc="0" normalizeH="0" baseline="0" noProof="0" dirty="0">
                <a:ln>
                  <a:noFill/>
                </a:ln>
                <a:solidFill>
                  <a:prstClr val="black"/>
                </a:solidFill>
                <a:effectLst/>
                <a:uLnTx/>
                <a:uFillTx/>
                <a:latin typeface="Arial MT"/>
                <a:ea typeface="+mn-ea"/>
              </a:rPr>
              <a:t>l</a:t>
            </a:r>
            <a:r>
              <a:rPr kumimoji="0" sz="800" b="0" i="0" u="none" strike="noStrike" kern="1200" cap="none" spc="-5" normalizeH="0" baseline="0" noProof="0" dirty="0">
                <a:ln>
                  <a:noFill/>
                </a:ln>
                <a:solidFill>
                  <a:prstClr val="black"/>
                </a:solidFill>
                <a:effectLst/>
                <a:uLnTx/>
                <a:uFillTx/>
                <a:latin typeface="Arial MT"/>
                <a:ea typeface="+mn-ea"/>
              </a:rPr>
              <a:t> </a:t>
            </a:r>
            <a:r>
              <a:rPr kumimoji="0" sz="800" b="0" i="0" u="none" strike="noStrike" kern="1200" cap="none" spc="0" normalizeH="0" baseline="0" noProof="0" dirty="0">
                <a:ln>
                  <a:noFill/>
                </a:ln>
                <a:solidFill>
                  <a:prstClr val="black"/>
                </a:solidFill>
                <a:effectLst/>
                <a:uLnTx/>
                <a:uFillTx/>
                <a:latin typeface="Arial MT"/>
                <a:ea typeface="+mn-ea"/>
              </a:rPr>
              <a:t>rights</a:t>
            </a:r>
            <a:r>
              <a:rPr kumimoji="0" sz="800" b="0" i="0" u="none" strike="noStrike" kern="1200" cap="none" spc="-5" normalizeH="0" baseline="0" noProof="0" dirty="0">
                <a:ln>
                  <a:noFill/>
                </a:ln>
                <a:solidFill>
                  <a:prstClr val="black"/>
                </a:solidFill>
                <a:effectLst/>
                <a:uLnTx/>
                <a:uFillTx/>
                <a:latin typeface="Arial MT"/>
                <a:ea typeface="+mn-ea"/>
              </a:rPr>
              <a:t> </a:t>
            </a:r>
            <a:r>
              <a:rPr kumimoji="0" sz="800" b="0" i="0" u="none" strike="noStrike" kern="1200" cap="none" spc="0" normalizeH="0" baseline="0" noProof="0" dirty="0">
                <a:ln>
                  <a:noFill/>
                </a:ln>
                <a:solidFill>
                  <a:prstClr val="black"/>
                </a:solidFill>
                <a:effectLst/>
                <a:uLnTx/>
                <a:uFillTx/>
                <a:latin typeface="Arial MT"/>
                <a:ea typeface="+mn-ea"/>
              </a:rPr>
              <a:t>reserved.</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662560" y="828333"/>
            <a:ext cx="1226185" cy="391160"/>
          </a:xfrm>
          <a:prstGeom prst="rect">
            <a:avLst/>
          </a:prstGeom>
        </p:spPr>
        <p:txBody>
          <a:bodyPr vert="horz" wrap="square" lIns="0" tIns="12700" rIns="0" bIns="0" rtlCol="0">
            <a:spAutoFit/>
          </a:bodyPr>
          <a:lstStyle/>
          <a:p>
            <a:pPr marL="12700">
              <a:lnSpc>
                <a:spcPct val="100000"/>
              </a:lnSpc>
              <a:spcBef>
                <a:spcPts val="100"/>
              </a:spcBef>
            </a:pPr>
            <a:r>
              <a:rPr spc="-5" dirty="0"/>
              <a:t>Features</a:t>
            </a:r>
          </a:p>
        </p:txBody>
      </p:sp>
      <p:sp>
        <p:nvSpPr>
          <p:cNvPr id="3" name="object 3"/>
          <p:cNvSpPr txBox="1"/>
          <p:nvPr/>
        </p:nvSpPr>
        <p:spPr>
          <a:xfrm>
            <a:off x="1164674" y="1728118"/>
            <a:ext cx="2219325" cy="29972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800" b="0" i="0" u="none" strike="noStrike" kern="1200" cap="none" spc="-5" normalizeH="0" baseline="0" noProof="0" dirty="0">
                <a:ln>
                  <a:noFill/>
                </a:ln>
                <a:solidFill>
                  <a:srgbClr val="595959"/>
                </a:solidFill>
                <a:effectLst/>
                <a:uLnTx/>
                <a:uFillTx/>
                <a:latin typeface="Arial MT"/>
                <a:ea typeface="+mn-ea"/>
                <a:cs typeface="Arial MT"/>
              </a:rPr>
              <a:t>Expressive</a:t>
            </a:r>
            <a:r>
              <a:rPr kumimoji="0" sz="1800" b="0" i="0" u="none" strike="noStrike" kern="1200" cap="none" spc="-85" normalizeH="0" baseline="0" noProof="0" dirty="0">
                <a:ln>
                  <a:noFill/>
                </a:ln>
                <a:solidFill>
                  <a:srgbClr val="595959"/>
                </a:solidFill>
                <a:effectLst/>
                <a:uLnTx/>
                <a:uFillTx/>
                <a:latin typeface="Arial MT"/>
                <a:ea typeface="+mn-ea"/>
                <a:cs typeface="Arial MT"/>
              </a:rPr>
              <a:t> </a:t>
            </a:r>
            <a:r>
              <a:rPr kumimoji="0" sz="1800" b="0" i="0" u="none" strike="noStrike" kern="1200" cap="none" spc="-5" normalizeH="0" baseline="0" noProof="0" dirty="0">
                <a:ln>
                  <a:noFill/>
                </a:ln>
                <a:solidFill>
                  <a:srgbClr val="595959"/>
                </a:solidFill>
                <a:effectLst/>
                <a:uLnTx/>
                <a:uFillTx/>
                <a:latin typeface="Arial MT"/>
                <a:ea typeface="+mn-ea"/>
                <a:cs typeface="Arial MT"/>
              </a:rPr>
              <a:t>Language</a:t>
            </a:r>
            <a:endParaRPr kumimoji="0" sz="1800" b="0" i="0" u="none" strike="noStrike" kern="1200" cap="none" spc="0" normalizeH="0" baseline="0" noProof="0">
              <a:ln>
                <a:noFill/>
              </a:ln>
              <a:solidFill>
                <a:prstClr val="black"/>
              </a:solidFill>
              <a:effectLst/>
              <a:uLnTx/>
              <a:uFillTx/>
              <a:latin typeface="Arial MT"/>
              <a:ea typeface="+mn-ea"/>
              <a:cs typeface="Arial MT"/>
            </a:endParaRPr>
          </a:p>
        </p:txBody>
      </p:sp>
      <p:sp>
        <p:nvSpPr>
          <p:cNvPr id="4" name="object 4"/>
          <p:cNvSpPr txBox="1"/>
          <p:nvPr/>
        </p:nvSpPr>
        <p:spPr>
          <a:xfrm>
            <a:off x="656568" y="2741623"/>
            <a:ext cx="3422650" cy="2254250"/>
          </a:xfrm>
          <a:prstGeom prst="rect">
            <a:avLst/>
          </a:prstGeom>
        </p:spPr>
        <p:txBody>
          <a:bodyPr vert="horz" wrap="square" lIns="0" tIns="12700" rIns="0" bIns="0" rtlCol="0">
            <a:spAutoFit/>
          </a:bodyPr>
          <a:lstStyle/>
          <a:p>
            <a:pPr marL="348615" marR="579120" lvl="0" indent="-336550" algn="l" defTabSz="914400" rtl="0" eaLnBrk="1" fontAlgn="auto" latinLnBrk="0" hangingPunct="1">
              <a:lnSpc>
                <a:spcPct val="116100"/>
              </a:lnSpc>
              <a:spcBef>
                <a:spcPts val="100"/>
              </a:spcBef>
              <a:spcAft>
                <a:spcPts val="0"/>
              </a:spcAft>
              <a:buClr>
                <a:srgbClr val="000000"/>
              </a:buClr>
              <a:buSzTx/>
              <a:buFontTx/>
              <a:buChar char="●"/>
              <a:tabLst>
                <a:tab pos="347980" algn="l"/>
                <a:tab pos="349250" algn="l"/>
              </a:tabLst>
              <a:defRPr/>
            </a:pPr>
            <a:r>
              <a:rPr kumimoji="0" sz="1400" b="0" i="0" u="none" strike="noStrike" kern="1200" cap="none" spc="-5" normalizeH="0" baseline="0" noProof="0" dirty="0">
                <a:ln>
                  <a:noFill/>
                </a:ln>
                <a:solidFill>
                  <a:srgbClr val="333333"/>
                </a:solidFill>
                <a:effectLst/>
                <a:uLnTx/>
                <a:uFillTx/>
                <a:latin typeface="Arial MT"/>
                <a:ea typeface="+mn-ea"/>
                <a:cs typeface="Arial MT"/>
              </a:rPr>
              <a:t>Python is </a:t>
            </a:r>
            <a:r>
              <a:rPr kumimoji="0" sz="1400" b="0" i="0" u="none" strike="noStrike" kern="1200" cap="none" spc="0" normalizeH="0" baseline="0" noProof="0" dirty="0">
                <a:ln>
                  <a:noFill/>
                </a:ln>
                <a:solidFill>
                  <a:srgbClr val="333333"/>
                </a:solidFill>
                <a:effectLst/>
                <a:uLnTx/>
                <a:uFillTx/>
                <a:latin typeface="Arial MT"/>
                <a:ea typeface="+mn-ea"/>
                <a:cs typeface="Arial MT"/>
              </a:rPr>
              <a:t>very </a:t>
            </a:r>
            <a:r>
              <a:rPr kumimoji="0" sz="1400" b="0" i="0" u="none" strike="noStrike" kern="1200" cap="none" spc="-5" normalizeH="0" baseline="0" noProof="0" dirty="0">
                <a:ln>
                  <a:noFill/>
                </a:ln>
                <a:solidFill>
                  <a:srgbClr val="333333"/>
                </a:solidFill>
                <a:effectLst/>
                <a:uLnTx/>
                <a:uFillTx/>
                <a:latin typeface="Arial MT"/>
                <a:ea typeface="+mn-ea"/>
                <a:cs typeface="Arial MT"/>
              </a:rPr>
              <a:t>expressive when </a:t>
            </a:r>
            <a:r>
              <a:rPr kumimoji="0" sz="1400" b="0" i="0" u="none" strike="noStrike" kern="1200" cap="none" spc="-380" normalizeH="0" baseline="0" noProof="0" dirty="0">
                <a:ln>
                  <a:noFill/>
                </a:ln>
                <a:solidFill>
                  <a:srgbClr val="333333"/>
                </a:solidFill>
                <a:effectLst/>
                <a:uLnTx/>
                <a:uFillTx/>
                <a:latin typeface="Arial MT"/>
                <a:ea typeface="+mn-ea"/>
                <a:cs typeface="Arial MT"/>
              </a:rPr>
              <a:t> </a:t>
            </a:r>
            <a:r>
              <a:rPr kumimoji="0" sz="1400" b="0" i="0" u="none" strike="noStrike" kern="1200" cap="none" spc="0" normalizeH="0" baseline="0" noProof="0" dirty="0">
                <a:ln>
                  <a:noFill/>
                </a:ln>
                <a:solidFill>
                  <a:srgbClr val="333333"/>
                </a:solidFill>
                <a:effectLst/>
                <a:uLnTx/>
                <a:uFillTx/>
                <a:latin typeface="Arial MT"/>
                <a:ea typeface="+mn-ea"/>
                <a:cs typeface="Arial MT"/>
              </a:rPr>
              <a:t>compared</a:t>
            </a:r>
            <a:r>
              <a:rPr kumimoji="0" sz="1400" b="0" i="0" u="none" strike="noStrike" kern="1200" cap="none" spc="-25" normalizeH="0" baseline="0" noProof="0" dirty="0">
                <a:ln>
                  <a:noFill/>
                </a:ln>
                <a:solidFill>
                  <a:srgbClr val="333333"/>
                </a:solidFill>
                <a:effectLst/>
                <a:uLnTx/>
                <a:uFillTx/>
                <a:latin typeface="Arial MT"/>
                <a:ea typeface="+mn-ea"/>
                <a:cs typeface="Arial MT"/>
              </a:rPr>
              <a:t> </a:t>
            </a:r>
            <a:r>
              <a:rPr kumimoji="0" sz="1400" b="0" i="0" u="none" strike="noStrike" kern="1200" cap="none" spc="-5" normalizeH="0" baseline="0" noProof="0" dirty="0">
                <a:ln>
                  <a:noFill/>
                </a:ln>
                <a:solidFill>
                  <a:srgbClr val="333333"/>
                </a:solidFill>
                <a:effectLst/>
                <a:uLnTx/>
                <a:uFillTx/>
                <a:latin typeface="Arial MT"/>
                <a:ea typeface="+mn-ea"/>
                <a:cs typeface="Arial MT"/>
              </a:rPr>
              <a:t>to</a:t>
            </a:r>
            <a:r>
              <a:rPr kumimoji="0" sz="1400" b="0" i="0" u="none" strike="noStrike" kern="1200" cap="none" spc="-20" normalizeH="0" baseline="0" noProof="0" dirty="0">
                <a:ln>
                  <a:noFill/>
                </a:ln>
                <a:solidFill>
                  <a:srgbClr val="333333"/>
                </a:solidFill>
                <a:effectLst/>
                <a:uLnTx/>
                <a:uFillTx/>
                <a:latin typeface="Arial MT"/>
                <a:ea typeface="+mn-ea"/>
                <a:cs typeface="Arial MT"/>
              </a:rPr>
              <a:t> </a:t>
            </a:r>
            <a:r>
              <a:rPr kumimoji="0" sz="1400" b="0" i="0" u="none" strike="noStrike" kern="1200" cap="none" spc="-5" normalizeH="0" baseline="0" noProof="0" dirty="0">
                <a:ln>
                  <a:noFill/>
                </a:ln>
                <a:solidFill>
                  <a:srgbClr val="333333"/>
                </a:solidFill>
                <a:effectLst/>
                <a:uLnTx/>
                <a:uFillTx/>
                <a:latin typeface="Arial MT"/>
                <a:ea typeface="+mn-ea"/>
                <a:cs typeface="Arial MT"/>
              </a:rPr>
              <a:t>other</a:t>
            </a:r>
            <a:r>
              <a:rPr kumimoji="0" sz="1400" b="0" i="0" u="none" strike="noStrike" kern="1200" cap="none" spc="-20" normalizeH="0" baseline="0" noProof="0" dirty="0">
                <a:ln>
                  <a:noFill/>
                </a:ln>
                <a:solidFill>
                  <a:srgbClr val="333333"/>
                </a:solidFill>
                <a:effectLst/>
                <a:uLnTx/>
                <a:uFillTx/>
                <a:latin typeface="Arial MT"/>
                <a:ea typeface="+mn-ea"/>
                <a:cs typeface="Arial MT"/>
              </a:rPr>
              <a:t> </a:t>
            </a:r>
            <a:r>
              <a:rPr kumimoji="0" sz="1400" b="0" i="0" u="none" strike="noStrike" kern="1200" cap="none" spc="-5" normalizeH="0" baseline="0" noProof="0" dirty="0">
                <a:ln>
                  <a:noFill/>
                </a:ln>
                <a:solidFill>
                  <a:srgbClr val="333333"/>
                </a:solidFill>
                <a:effectLst/>
                <a:uLnTx/>
                <a:uFillTx/>
                <a:latin typeface="Arial MT"/>
                <a:ea typeface="+mn-ea"/>
                <a:cs typeface="Arial MT"/>
              </a:rPr>
              <a:t>languages.</a:t>
            </a:r>
            <a:endParaRPr kumimoji="0" sz="1400" b="0" i="0" u="none" strike="noStrike" kern="1200" cap="none" spc="0" normalizeH="0" baseline="0" noProof="0">
              <a:ln>
                <a:noFill/>
              </a:ln>
              <a:solidFill>
                <a:prstClr val="black"/>
              </a:solidFill>
              <a:effectLst/>
              <a:uLnTx/>
              <a:uFillTx/>
              <a:latin typeface="Arial MT"/>
              <a:ea typeface="+mn-ea"/>
              <a:cs typeface="Arial MT"/>
            </a:endParaRPr>
          </a:p>
          <a:p>
            <a:pPr marL="348615" marR="34925" lvl="0" indent="-336550" algn="l" defTabSz="914400" rtl="0" eaLnBrk="1" fontAlgn="auto" latinLnBrk="0" hangingPunct="1">
              <a:lnSpc>
                <a:spcPct val="116100"/>
              </a:lnSpc>
              <a:spcBef>
                <a:spcPts val="0"/>
              </a:spcBef>
              <a:spcAft>
                <a:spcPts val="0"/>
              </a:spcAft>
              <a:buClr>
                <a:srgbClr val="000000"/>
              </a:buClr>
              <a:buSzTx/>
              <a:buFontTx/>
              <a:buChar char="●"/>
              <a:tabLst>
                <a:tab pos="347980" algn="l"/>
                <a:tab pos="349250" algn="l"/>
              </a:tabLst>
              <a:defRPr/>
            </a:pPr>
            <a:r>
              <a:rPr kumimoji="0" sz="1400" b="0" i="0" u="none" strike="noStrike" kern="1200" cap="none" spc="-5" normalizeH="0" baseline="0" noProof="0" dirty="0">
                <a:ln>
                  <a:noFill/>
                </a:ln>
                <a:solidFill>
                  <a:srgbClr val="333333"/>
                </a:solidFill>
                <a:effectLst/>
                <a:uLnTx/>
                <a:uFillTx/>
                <a:latin typeface="Arial MT"/>
                <a:ea typeface="+mn-ea"/>
                <a:cs typeface="Arial MT"/>
              </a:rPr>
              <a:t>By expressive, we </a:t>
            </a:r>
            <a:r>
              <a:rPr kumimoji="0" sz="1400" b="0" i="0" u="none" strike="noStrike" kern="1200" cap="none" spc="0" normalizeH="0" baseline="0" noProof="0" dirty="0">
                <a:ln>
                  <a:noFill/>
                </a:ln>
                <a:solidFill>
                  <a:srgbClr val="333333"/>
                </a:solidFill>
                <a:effectLst/>
                <a:uLnTx/>
                <a:uFillTx/>
                <a:latin typeface="Arial MT"/>
                <a:ea typeface="+mn-ea"/>
                <a:cs typeface="Arial MT"/>
              </a:rPr>
              <a:t>mean, </a:t>
            </a:r>
            <a:r>
              <a:rPr kumimoji="0" sz="1400" b="0" i="0" u="none" strike="noStrike" kern="1200" cap="none" spc="-5" normalizeH="0" baseline="0" noProof="0" dirty="0">
                <a:ln>
                  <a:noFill/>
                </a:ln>
                <a:solidFill>
                  <a:srgbClr val="333333"/>
                </a:solidFill>
                <a:effectLst/>
                <a:uLnTx/>
                <a:uFillTx/>
                <a:latin typeface="Arial MT"/>
                <a:ea typeface="+mn-ea"/>
                <a:cs typeface="Arial MT"/>
              </a:rPr>
              <a:t>in Python </a:t>
            </a:r>
            <a:r>
              <a:rPr kumimoji="0" sz="1400" b="0" i="0" u="none" strike="noStrike" kern="1200" cap="none" spc="0" normalizeH="0" baseline="0" noProof="0" dirty="0">
                <a:ln>
                  <a:noFill/>
                </a:ln>
                <a:solidFill>
                  <a:srgbClr val="333333"/>
                </a:solidFill>
                <a:effectLst/>
                <a:uLnTx/>
                <a:uFillTx/>
                <a:latin typeface="Arial MT"/>
                <a:ea typeface="+mn-ea"/>
                <a:cs typeface="Arial MT"/>
              </a:rPr>
              <a:t>a </a:t>
            </a:r>
            <a:r>
              <a:rPr kumimoji="0" sz="1400" b="0" i="0" u="none" strike="noStrike" kern="1200" cap="none" spc="5" normalizeH="0" baseline="0" noProof="0" dirty="0">
                <a:ln>
                  <a:noFill/>
                </a:ln>
                <a:solidFill>
                  <a:srgbClr val="333333"/>
                </a:solidFill>
                <a:effectLst/>
                <a:uLnTx/>
                <a:uFillTx/>
                <a:latin typeface="Arial MT"/>
                <a:ea typeface="+mn-ea"/>
                <a:cs typeface="Arial MT"/>
              </a:rPr>
              <a:t> </a:t>
            </a:r>
            <a:r>
              <a:rPr kumimoji="0" sz="1400" b="0" i="0" u="none" strike="noStrike" kern="1200" cap="none" spc="0" normalizeH="0" baseline="0" noProof="0" dirty="0">
                <a:ln>
                  <a:noFill/>
                </a:ln>
                <a:solidFill>
                  <a:srgbClr val="333333"/>
                </a:solidFill>
                <a:effectLst/>
                <a:uLnTx/>
                <a:uFillTx/>
                <a:latin typeface="Arial MT"/>
                <a:ea typeface="+mn-ea"/>
                <a:cs typeface="Arial MT"/>
              </a:rPr>
              <a:t>single </a:t>
            </a:r>
            <a:r>
              <a:rPr kumimoji="0" sz="1400" b="0" i="0" u="none" strike="noStrike" kern="1200" cap="none" spc="-5" normalizeH="0" baseline="0" noProof="0" dirty="0">
                <a:ln>
                  <a:noFill/>
                </a:ln>
                <a:solidFill>
                  <a:srgbClr val="333333"/>
                </a:solidFill>
                <a:effectLst/>
                <a:uLnTx/>
                <a:uFillTx/>
                <a:latin typeface="Arial MT"/>
                <a:ea typeface="+mn-ea"/>
                <a:cs typeface="Arial MT"/>
              </a:rPr>
              <a:t>line of </a:t>
            </a:r>
            <a:r>
              <a:rPr kumimoji="0" sz="1400" b="0" i="0" u="none" strike="noStrike" kern="1200" cap="none" spc="0" normalizeH="0" baseline="0" noProof="0" dirty="0">
                <a:ln>
                  <a:noFill/>
                </a:ln>
                <a:solidFill>
                  <a:srgbClr val="333333"/>
                </a:solidFill>
                <a:effectLst/>
                <a:uLnTx/>
                <a:uFillTx/>
                <a:latin typeface="Arial MT"/>
                <a:ea typeface="+mn-ea"/>
                <a:cs typeface="Arial MT"/>
              </a:rPr>
              <a:t>code </a:t>
            </a:r>
            <a:r>
              <a:rPr kumimoji="0" sz="1400" b="0" i="0" u="none" strike="noStrike" kern="1200" cap="none" spc="-5" normalizeH="0" baseline="0" noProof="0" dirty="0">
                <a:ln>
                  <a:noFill/>
                </a:ln>
                <a:solidFill>
                  <a:srgbClr val="333333"/>
                </a:solidFill>
                <a:effectLst/>
                <a:uLnTx/>
                <a:uFillTx/>
                <a:latin typeface="Arial MT"/>
                <a:ea typeface="+mn-ea"/>
                <a:cs typeface="Arial MT"/>
              </a:rPr>
              <a:t>performs </a:t>
            </a:r>
            <a:r>
              <a:rPr kumimoji="0" sz="1400" b="0" i="0" u="none" strike="noStrike" kern="1200" cap="none" spc="0" normalizeH="0" baseline="0" noProof="0" dirty="0">
                <a:ln>
                  <a:noFill/>
                </a:ln>
                <a:solidFill>
                  <a:srgbClr val="333333"/>
                </a:solidFill>
                <a:effectLst/>
                <a:uLnTx/>
                <a:uFillTx/>
                <a:latin typeface="Arial MT"/>
                <a:ea typeface="+mn-ea"/>
                <a:cs typeface="Arial MT"/>
              </a:rPr>
              <a:t>a </a:t>
            </a:r>
            <a:r>
              <a:rPr kumimoji="0" sz="1400" b="0" i="0" u="none" strike="noStrike" kern="1200" cap="none" spc="-5" normalizeH="0" baseline="0" noProof="0" dirty="0">
                <a:ln>
                  <a:noFill/>
                </a:ln>
                <a:solidFill>
                  <a:srgbClr val="333333"/>
                </a:solidFill>
                <a:effectLst/>
                <a:uLnTx/>
                <a:uFillTx/>
                <a:latin typeface="Arial MT"/>
                <a:ea typeface="+mn-ea"/>
                <a:cs typeface="Arial MT"/>
              </a:rPr>
              <a:t>lot </a:t>
            </a:r>
            <a:r>
              <a:rPr kumimoji="0" sz="1400" b="0" i="0" u="none" strike="noStrike" kern="1200" cap="none" spc="0" normalizeH="0" baseline="0" noProof="0" dirty="0">
                <a:ln>
                  <a:noFill/>
                </a:ln>
                <a:solidFill>
                  <a:srgbClr val="333333"/>
                </a:solidFill>
                <a:effectLst/>
                <a:uLnTx/>
                <a:uFillTx/>
                <a:latin typeface="Arial MT"/>
                <a:ea typeface="+mn-ea"/>
                <a:cs typeface="Arial MT"/>
              </a:rPr>
              <a:t>more </a:t>
            </a:r>
            <a:r>
              <a:rPr kumimoji="0" sz="1400" b="0" i="0" u="none" strike="noStrike" kern="1200" cap="none" spc="-375" normalizeH="0" baseline="0" noProof="0" dirty="0">
                <a:ln>
                  <a:noFill/>
                </a:ln>
                <a:solidFill>
                  <a:srgbClr val="333333"/>
                </a:solidFill>
                <a:effectLst/>
                <a:uLnTx/>
                <a:uFillTx/>
                <a:latin typeface="Arial MT"/>
                <a:ea typeface="+mn-ea"/>
                <a:cs typeface="Arial MT"/>
              </a:rPr>
              <a:t> </a:t>
            </a:r>
            <a:r>
              <a:rPr kumimoji="0" sz="1400" b="0" i="0" u="none" strike="noStrike" kern="1200" cap="none" spc="-5" normalizeH="0" baseline="0" noProof="0" dirty="0">
                <a:ln>
                  <a:noFill/>
                </a:ln>
                <a:solidFill>
                  <a:srgbClr val="333333"/>
                </a:solidFill>
                <a:effectLst/>
                <a:uLnTx/>
                <a:uFillTx/>
                <a:latin typeface="Arial MT"/>
                <a:ea typeface="+mn-ea"/>
                <a:cs typeface="Arial MT"/>
              </a:rPr>
              <a:t>than what </a:t>
            </a:r>
            <a:r>
              <a:rPr kumimoji="0" sz="1400" b="0" i="0" u="none" strike="noStrike" kern="1200" cap="none" spc="0" normalizeH="0" baseline="0" noProof="0" dirty="0">
                <a:ln>
                  <a:noFill/>
                </a:ln>
                <a:solidFill>
                  <a:srgbClr val="333333"/>
                </a:solidFill>
                <a:effectLst/>
                <a:uLnTx/>
                <a:uFillTx/>
                <a:latin typeface="Arial MT"/>
                <a:ea typeface="+mn-ea"/>
                <a:cs typeface="Arial MT"/>
              </a:rPr>
              <a:t>multiple </a:t>
            </a:r>
            <a:r>
              <a:rPr kumimoji="0" sz="1400" b="0" i="0" u="none" strike="noStrike" kern="1200" cap="none" spc="-5" normalizeH="0" baseline="0" noProof="0" dirty="0">
                <a:ln>
                  <a:noFill/>
                </a:ln>
                <a:solidFill>
                  <a:srgbClr val="333333"/>
                </a:solidFill>
                <a:effectLst/>
                <a:uLnTx/>
                <a:uFillTx/>
                <a:latin typeface="Arial MT"/>
                <a:ea typeface="+mn-ea"/>
                <a:cs typeface="Arial MT"/>
              </a:rPr>
              <a:t>lines </a:t>
            </a:r>
            <a:r>
              <a:rPr kumimoji="0" sz="1400" b="0" i="0" u="none" strike="noStrike" kern="1200" cap="none" spc="0" normalizeH="0" baseline="0" noProof="0" dirty="0">
                <a:ln>
                  <a:noFill/>
                </a:ln>
                <a:solidFill>
                  <a:srgbClr val="333333"/>
                </a:solidFill>
                <a:effectLst/>
                <a:uLnTx/>
                <a:uFillTx/>
                <a:latin typeface="Arial MT"/>
                <a:ea typeface="+mn-ea"/>
                <a:cs typeface="Arial MT"/>
              </a:rPr>
              <a:t>can </a:t>
            </a:r>
            <a:r>
              <a:rPr kumimoji="0" sz="1400" b="0" i="0" u="none" strike="noStrike" kern="1200" cap="none" spc="-5" normalizeH="0" baseline="0" noProof="0" dirty="0">
                <a:ln>
                  <a:noFill/>
                </a:ln>
                <a:solidFill>
                  <a:srgbClr val="333333"/>
                </a:solidFill>
                <a:effectLst/>
                <a:uLnTx/>
                <a:uFillTx/>
                <a:latin typeface="Arial MT"/>
                <a:ea typeface="+mn-ea"/>
                <a:cs typeface="Arial MT"/>
              </a:rPr>
              <a:t>perform in </a:t>
            </a:r>
            <a:r>
              <a:rPr kumimoji="0" sz="1400" b="0" i="0" u="none" strike="noStrike" kern="1200" cap="none" spc="-375" normalizeH="0" baseline="0" noProof="0" dirty="0">
                <a:ln>
                  <a:noFill/>
                </a:ln>
                <a:solidFill>
                  <a:srgbClr val="333333"/>
                </a:solidFill>
                <a:effectLst/>
                <a:uLnTx/>
                <a:uFillTx/>
                <a:latin typeface="Arial MT"/>
                <a:ea typeface="+mn-ea"/>
                <a:cs typeface="Arial MT"/>
              </a:rPr>
              <a:t> </a:t>
            </a:r>
            <a:r>
              <a:rPr kumimoji="0" sz="1400" b="0" i="0" u="none" strike="noStrike" kern="1200" cap="none" spc="-5" normalizeH="0" baseline="0" noProof="0" dirty="0">
                <a:ln>
                  <a:noFill/>
                </a:ln>
                <a:solidFill>
                  <a:srgbClr val="333333"/>
                </a:solidFill>
                <a:effectLst/>
                <a:uLnTx/>
                <a:uFillTx/>
                <a:latin typeface="Arial MT"/>
                <a:ea typeface="+mn-ea"/>
                <a:cs typeface="Arial MT"/>
              </a:rPr>
              <a:t>other</a:t>
            </a:r>
            <a:r>
              <a:rPr kumimoji="0" sz="1400" b="0" i="0" u="none" strike="noStrike" kern="1200" cap="none" spc="-10" normalizeH="0" baseline="0" noProof="0" dirty="0">
                <a:ln>
                  <a:noFill/>
                </a:ln>
                <a:solidFill>
                  <a:srgbClr val="333333"/>
                </a:solidFill>
                <a:effectLst/>
                <a:uLnTx/>
                <a:uFillTx/>
                <a:latin typeface="Arial MT"/>
                <a:ea typeface="+mn-ea"/>
                <a:cs typeface="Arial MT"/>
              </a:rPr>
              <a:t> </a:t>
            </a:r>
            <a:r>
              <a:rPr kumimoji="0" sz="1400" b="0" i="0" u="none" strike="noStrike" kern="1200" cap="none" spc="-5" normalizeH="0" baseline="0" noProof="0" dirty="0">
                <a:ln>
                  <a:noFill/>
                </a:ln>
                <a:solidFill>
                  <a:srgbClr val="333333"/>
                </a:solidFill>
                <a:effectLst/>
                <a:uLnTx/>
                <a:uFillTx/>
                <a:latin typeface="Arial MT"/>
                <a:ea typeface="+mn-ea"/>
                <a:cs typeface="Arial MT"/>
              </a:rPr>
              <a:t>languages.</a:t>
            </a:r>
            <a:endParaRPr kumimoji="0" sz="1400" b="0" i="0" u="none" strike="noStrike" kern="1200" cap="none" spc="0" normalizeH="0" baseline="0" noProof="0">
              <a:ln>
                <a:noFill/>
              </a:ln>
              <a:solidFill>
                <a:prstClr val="black"/>
              </a:solidFill>
              <a:effectLst/>
              <a:uLnTx/>
              <a:uFillTx/>
              <a:latin typeface="Arial MT"/>
              <a:ea typeface="+mn-ea"/>
              <a:cs typeface="Arial MT"/>
            </a:endParaRPr>
          </a:p>
          <a:p>
            <a:pPr marL="348615" marR="5080" lvl="0" indent="-336550" algn="l" defTabSz="914400" rtl="0" eaLnBrk="1" fontAlgn="auto" latinLnBrk="0" hangingPunct="1">
              <a:lnSpc>
                <a:spcPct val="116100"/>
              </a:lnSpc>
              <a:spcBef>
                <a:spcPts val="0"/>
              </a:spcBef>
              <a:spcAft>
                <a:spcPts val="0"/>
              </a:spcAft>
              <a:buClr>
                <a:srgbClr val="000000"/>
              </a:buClr>
              <a:buSzTx/>
              <a:buFontTx/>
              <a:buChar char="●"/>
              <a:tabLst>
                <a:tab pos="347980" algn="l"/>
                <a:tab pos="349250" algn="l"/>
              </a:tabLst>
              <a:defRPr/>
            </a:pPr>
            <a:r>
              <a:rPr kumimoji="0" sz="1400" b="0" i="0" u="none" strike="noStrike" kern="1200" cap="none" spc="-5" normalizeH="0" baseline="0" noProof="0" dirty="0">
                <a:ln>
                  <a:noFill/>
                </a:ln>
                <a:solidFill>
                  <a:srgbClr val="333333"/>
                </a:solidFill>
                <a:effectLst/>
                <a:uLnTx/>
                <a:uFillTx/>
                <a:latin typeface="Arial MT"/>
                <a:ea typeface="+mn-ea"/>
                <a:cs typeface="Arial MT"/>
              </a:rPr>
              <a:t>In </a:t>
            </a:r>
            <a:r>
              <a:rPr kumimoji="0" sz="1400" b="0" i="0" u="none" strike="noStrike" kern="1200" cap="none" spc="0" normalizeH="0" baseline="0" noProof="0" dirty="0">
                <a:ln>
                  <a:noFill/>
                </a:ln>
                <a:solidFill>
                  <a:srgbClr val="333333"/>
                </a:solidFill>
                <a:effectLst/>
                <a:uLnTx/>
                <a:uFillTx/>
                <a:latin typeface="Arial MT"/>
                <a:ea typeface="+mn-ea"/>
                <a:cs typeface="Arial MT"/>
              </a:rPr>
              <a:t>simple </a:t>
            </a:r>
            <a:r>
              <a:rPr kumimoji="0" sz="1400" b="0" i="0" u="none" strike="noStrike" kern="1200" cap="none" spc="-5" normalizeH="0" baseline="0" noProof="0" dirty="0">
                <a:ln>
                  <a:noFill/>
                </a:ln>
                <a:solidFill>
                  <a:srgbClr val="333333"/>
                </a:solidFill>
                <a:effectLst/>
                <a:uLnTx/>
                <a:uFillTx/>
                <a:latin typeface="Arial MT"/>
                <a:ea typeface="+mn-ea"/>
                <a:cs typeface="Arial MT"/>
              </a:rPr>
              <a:t>it </a:t>
            </a:r>
            <a:r>
              <a:rPr kumimoji="0" sz="1400" b="0" i="0" u="none" strike="noStrike" kern="1200" cap="none" spc="0" normalizeH="0" baseline="0" noProof="0" dirty="0">
                <a:ln>
                  <a:noFill/>
                </a:ln>
                <a:solidFill>
                  <a:srgbClr val="333333"/>
                </a:solidFill>
                <a:effectLst/>
                <a:uLnTx/>
                <a:uFillTx/>
                <a:latin typeface="Arial MT"/>
                <a:ea typeface="+mn-ea"/>
                <a:cs typeface="Arial MT"/>
              </a:rPr>
              <a:t>means </a:t>
            </a:r>
            <a:r>
              <a:rPr kumimoji="0" sz="1400" b="0" i="0" u="none" strike="noStrike" kern="1200" cap="none" spc="-5" normalizeH="0" baseline="0" noProof="0" dirty="0">
                <a:ln>
                  <a:noFill/>
                </a:ln>
                <a:solidFill>
                  <a:srgbClr val="333333"/>
                </a:solidFill>
                <a:effectLst/>
                <a:uLnTx/>
                <a:uFillTx/>
                <a:latin typeface="Arial MT"/>
                <a:ea typeface="+mn-ea"/>
                <a:cs typeface="Arial MT"/>
              </a:rPr>
              <a:t>that fewer lines of </a:t>
            </a:r>
            <a:r>
              <a:rPr kumimoji="0" sz="1400" b="0" i="0" u="none" strike="noStrike" kern="1200" cap="none" spc="0" normalizeH="0" baseline="0" noProof="0" dirty="0">
                <a:ln>
                  <a:noFill/>
                </a:ln>
                <a:solidFill>
                  <a:srgbClr val="333333"/>
                </a:solidFill>
                <a:effectLst/>
                <a:uLnTx/>
                <a:uFillTx/>
                <a:latin typeface="Arial MT"/>
                <a:ea typeface="+mn-ea"/>
                <a:cs typeface="Arial MT"/>
              </a:rPr>
              <a:t> code</a:t>
            </a:r>
            <a:r>
              <a:rPr kumimoji="0" sz="1400" b="0" i="0" u="none" strike="noStrike" kern="1200" cap="none" spc="-20" normalizeH="0" baseline="0" noProof="0" dirty="0">
                <a:ln>
                  <a:noFill/>
                </a:ln>
                <a:solidFill>
                  <a:srgbClr val="333333"/>
                </a:solidFill>
                <a:effectLst/>
                <a:uLnTx/>
                <a:uFillTx/>
                <a:latin typeface="Arial MT"/>
                <a:ea typeface="+mn-ea"/>
                <a:cs typeface="Arial MT"/>
              </a:rPr>
              <a:t> </a:t>
            </a:r>
            <a:r>
              <a:rPr kumimoji="0" sz="1400" b="0" i="0" u="none" strike="noStrike" kern="1200" cap="none" spc="-5" normalizeH="0" baseline="0" noProof="0" dirty="0">
                <a:ln>
                  <a:noFill/>
                </a:ln>
                <a:solidFill>
                  <a:srgbClr val="333333"/>
                </a:solidFill>
                <a:effectLst/>
                <a:uLnTx/>
                <a:uFillTx/>
                <a:latin typeface="Arial MT"/>
                <a:ea typeface="+mn-ea"/>
                <a:cs typeface="Arial MT"/>
              </a:rPr>
              <a:t>are</a:t>
            </a:r>
            <a:r>
              <a:rPr kumimoji="0" sz="1400" b="0" i="0" u="none" strike="noStrike" kern="1200" cap="none" spc="-15" normalizeH="0" baseline="0" noProof="0" dirty="0">
                <a:ln>
                  <a:noFill/>
                </a:ln>
                <a:solidFill>
                  <a:srgbClr val="333333"/>
                </a:solidFill>
                <a:effectLst/>
                <a:uLnTx/>
                <a:uFillTx/>
                <a:latin typeface="Arial MT"/>
                <a:ea typeface="+mn-ea"/>
                <a:cs typeface="Arial MT"/>
              </a:rPr>
              <a:t> </a:t>
            </a:r>
            <a:r>
              <a:rPr kumimoji="0" sz="1400" b="0" i="0" u="none" strike="noStrike" kern="1200" cap="none" spc="0" normalizeH="0" baseline="0" noProof="0" dirty="0">
                <a:ln>
                  <a:noFill/>
                </a:ln>
                <a:solidFill>
                  <a:srgbClr val="333333"/>
                </a:solidFill>
                <a:effectLst/>
                <a:uLnTx/>
                <a:uFillTx/>
                <a:latin typeface="Arial MT"/>
                <a:ea typeface="+mn-ea"/>
                <a:cs typeface="Arial MT"/>
              </a:rPr>
              <a:t>required</a:t>
            </a:r>
            <a:r>
              <a:rPr kumimoji="0" sz="1400" b="0" i="0" u="none" strike="noStrike" kern="1200" cap="none" spc="-15" normalizeH="0" baseline="0" noProof="0" dirty="0">
                <a:ln>
                  <a:noFill/>
                </a:ln>
                <a:solidFill>
                  <a:srgbClr val="333333"/>
                </a:solidFill>
                <a:effectLst/>
                <a:uLnTx/>
                <a:uFillTx/>
                <a:latin typeface="Arial MT"/>
                <a:ea typeface="+mn-ea"/>
                <a:cs typeface="Arial MT"/>
              </a:rPr>
              <a:t> </a:t>
            </a:r>
            <a:r>
              <a:rPr kumimoji="0" sz="1400" b="0" i="0" u="none" strike="noStrike" kern="1200" cap="none" spc="-5" normalizeH="0" baseline="0" noProof="0" dirty="0">
                <a:ln>
                  <a:noFill/>
                </a:ln>
                <a:solidFill>
                  <a:srgbClr val="333333"/>
                </a:solidFill>
                <a:effectLst/>
                <a:uLnTx/>
                <a:uFillTx/>
                <a:latin typeface="Arial MT"/>
                <a:ea typeface="+mn-ea"/>
                <a:cs typeface="Arial MT"/>
              </a:rPr>
              <a:t>to</a:t>
            </a:r>
            <a:r>
              <a:rPr kumimoji="0" sz="1400" b="0" i="0" u="none" strike="noStrike" kern="1200" cap="none" spc="-15" normalizeH="0" baseline="0" noProof="0" dirty="0">
                <a:ln>
                  <a:noFill/>
                </a:ln>
                <a:solidFill>
                  <a:srgbClr val="333333"/>
                </a:solidFill>
                <a:effectLst/>
                <a:uLnTx/>
                <a:uFillTx/>
                <a:latin typeface="Arial MT"/>
                <a:ea typeface="+mn-ea"/>
                <a:cs typeface="Arial MT"/>
              </a:rPr>
              <a:t> </a:t>
            </a:r>
            <a:r>
              <a:rPr kumimoji="0" sz="1400" b="0" i="0" u="none" strike="noStrike" kern="1200" cap="none" spc="-5" normalizeH="0" baseline="0" noProof="0" dirty="0">
                <a:ln>
                  <a:noFill/>
                </a:ln>
                <a:solidFill>
                  <a:srgbClr val="333333"/>
                </a:solidFill>
                <a:effectLst/>
                <a:uLnTx/>
                <a:uFillTx/>
                <a:latin typeface="Arial MT"/>
                <a:ea typeface="+mn-ea"/>
                <a:cs typeface="Arial MT"/>
              </a:rPr>
              <a:t>write</a:t>
            </a:r>
            <a:r>
              <a:rPr kumimoji="0" sz="1400" b="0" i="0" u="none" strike="noStrike" kern="1200" cap="none" spc="-20" normalizeH="0" baseline="0" noProof="0" dirty="0">
                <a:ln>
                  <a:noFill/>
                </a:ln>
                <a:solidFill>
                  <a:srgbClr val="333333"/>
                </a:solidFill>
                <a:effectLst/>
                <a:uLnTx/>
                <a:uFillTx/>
                <a:latin typeface="Arial MT"/>
                <a:ea typeface="+mn-ea"/>
                <a:cs typeface="Arial MT"/>
              </a:rPr>
              <a:t> </a:t>
            </a:r>
            <a:r>
              <a:rPr kumimoji="0" sz="1400" b="0" i="0" u="none" strike="noStrike" kern="1200" cap="none" spc="0" normalizeH="0" baseline="0" noProof="0" dirty="0">
                <a:ln>
                  <a:noFill/>
                </a:ln>
                <a:solidFill>
                  <a:srgbClr val="333333"/>
                </a:solidFill>
                <a:effectLst/>
                <a:uLnTx/>
                <a:uFillTx/>
                <a:latin typeface="Arial MT"/>
                <a:ea typeface="+mn-ea"/>
                <a:cs typeface="Arial MT"/>
              </a:rPr>
              <a:t>a</a:t>
            </a:r>
            <a:r>
              <a:rPr kumimoji="0" sz="1400" b="0" i="0" u="none" strike="noStrike" kern="1200" cap="none" spc="-15" normalizeH="0" baseline="0" noProof="0" dirty="0">
                <a:ln>
                  <a:noFill/>
                </a:ln>
                <a:solidFill>
                  <a:srgbClr val="333333"/>
                </a:solidFill>
                <a:effectLst/>
                <a:uLnTx/>
                <a:uFillTx/>
                <a:latin typeface="Arial MT"/>
                <a:ea typeface="+mn-ea"/>
                <a:cs typeface="Arial MT"/>
              </a:rPr>
              <a:t> </a:t>
            </a:r>
            <a:r>
              <a:rPr kumimoji="0" sz="1400" b="0" i="0" u="none" strike="noStrike" kern="1200" cap="none" spc="-5" normalizeH="0" baseline="0" noProof="0" dirty="0">
                <a:ln>
                  <a:noFill/>
                </a:ln>
                <a:solidFill>
                  <a:srgbClr val="333333"/>
                </a:solidFill>
                <a:effectLst/>
                <a:uLnTx/>
                <a:uFillTx/>
                <a:latin typeface="Arial MT"/>
                <a:ea typeface="+mn-ea"/>
                <a:cs typeface="Arial MT"/>
              </a:rPr>
              <a:t>program</a:t>
            </a:r>
            <a:r>
              <a:rPr kumimoji="0" sz="1400" b="0" i="0" u="none" strike="noStrike" kern="1200" cap="none" spc="-15" normalizeH="0" baseline="0" noProof="0" dirty="0">
                <a:ln>
                  <a:noFill/>
                </a:ln>
                <a:solidFill>
                  <a:srgbClr val="333333"/>
                </a:solidFill>
                <a:effectLst/>
                <a:uLnTx/>
                <a:uFillTx/>
                <a:latin typeface="Arial MT"/>
                <a:ea typeface="+mn-ea"/>
                <a:cs typeface="Arial MT"/>
              </a:rPr>
              <a:t> </a:t>
            </a:r>
            <a:r>
              <a:rPr kumimoji="0" sz="1400" b="0" i="0" u="none" strike="noStrike" kern="1200" cap="none" spc="-5" normalizeH="0" baseline="0" noProof="0" dirty="0">
                <a:ln>
                  <a:noFill/>
                </a:ln>
                <a:solidFill>
                  <a:srgbClr val="333333"/>
                </a:solidFill>
                <a:effectLst/>
                <a:uLnTx/>
                <a:uFillTx/>
                <a:latin typeface="Arial MT"/>
                <a:ea typeface="+mn-ea"/>
                <a:cs typeface="Arial MT"/>
              </a:rPr>
              <a:t>in </a:t>
            </a:r>
            <a:r>
              <a:rPr kumimoji="0" sz="1400" b="0" i="0" u="none" strike="noStrike" kern="1200" cap="none" spc="-375" normalizeH="0" baseline="0" noProof="0" dirty="0">
                <a:ln>
                  <a:noFill/>
                </a:ln>
                <a:solidFill>
                  <a:srgbClr val="333333"/>
                </a:solidFill>
                <a:effectLst/>
                <a:uLnTx/>
                <a:uFillTx/>
                <a:latin typeface="Arial MT"/>
                <a:ea typeface="+mn-ea"/>
                <a:cs typeface="Arial MT"/>
              </a:rPr>
              <a:t> </a:t>
            </a:r>
            <a:r>
              <a:rPr kumimoji="0" sz="1400" b="0" i="0" u="none" strike="noStrike" kern="1200" cap="none" spc="-5" normalizeH="0" baseline="0" noProof="0" dirty="0">
                <a:ln>
                  <a:noFill/>
                </a:ln>
                <a:solidFill>
                  <a:srgbClr val="333333"/>
                </a:solidFill>
                <a:effectLst/>
                <a:uLnTx/>
                <a:uFillTx/>
                <a:latin typeface="Arial MT"/>
                <a:ea typeface="+mn-ea"/>
                <a:cs typeface="Arial MT"/>
              </a:rPr>
              <a:t>Python.</a:t>
            </a:r>
            <a:endParaRPr kumimoji="0" sz="1400" b="0" i="0" u="none" strike="noStrike" kern="1200" cap="none" spc="0" normalizeH="0" baseline="0" noProof="0">
              <a:ln>
                <a:noFill/>
              </a:ln>
              <a:solidFill>
                <a:prstClr val="black"/>
              </a:solidFill>
              <a:effectLst/>
              <a:uLnTx/>
              <a:uFillTx/>
              <a:latin typeface="Arial MT"/>
              <a:ea typeface="+mn-ea"/>
              <a:cs typeface="Arial MT"/>
            </a:endParaRPr>
          </a:p>
        </p:txBody>
      </p:sp>
      <p:sp>
        <p:nvSpPr>
          <p:cNvPr id="5" name="object 5"/>
          <p:cNvSpPr txBox="1"/>
          <p:nvPr/>
        </p:nvSpPr>
        <p:spPr>
          <a:xfrm>
            <a:off x="4708475" y="4841744"/>
            <a:ext cx="696595" cy="13208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700" b="0" i="0" u="none" strike="noStrike" kern="1200" cap="none" spc="-5" normalizeH="0" baseline="0" noProof="0" dirty="0">
                <a:ln>
                  <a:noFill/>
                </a:ln>
                <a:solidFill>
                  <a:srgbClr val="595959"/>
                </a:solidFill>
                <a:effectLst/>
                <a:uLnTx/>
                <a:uFillTx/>
                <a:latin typeface="Arial MT"/>
                <a:ea typeface="+mn-ea"/>
                <a:cs typeface="Arial MT"/>
              </a:rPr>
              <a:t>Source</a:t>
            </a:r>
            <a:r>
              <a:rPr kumimoji="0" sz="700" b="0" i="0" u="none" strike="noStrike" kern="1200" cap="none" spc="-40" normalizeH="0" baseline="0" noProof="0" dirty="0">
                <a:ln>
                  <a:noFill/>
                </a:ln>
                <a:solidFill>
                  <a:srgbClr val="595959"/>
                </a:solidFill>
                <a:effectLst/>
                <a:uLnTx/>
                <a:uFillTx/>
                <a:latin typeface="Arial MT"/>
                <a:ea typeface="+mn-ea"/>
                <a:cs typeface="Arial MT"/>
              </a:rPr>
              <a:t> </a:t>
            </a:r>
            <a:r>
              <a:rPr kumimoji="0" sz="700" b="0" i="0" u="none" strike="noStrike" kern="1200" cap="none" spc="-5" normalizeH="0" baseline="0" noProof="0" dirty="0">
                <a:ln>
                  <a:noFill/>
                </a:ln>
                <a:solidFill>
                  <a:srgbClr val="595959"/>
                </a:solidFill>
                <a:effectLst/>
                <a:uLnTx/>
                <a:uFillTx/>
                <a:latin typeface="Arial MT"/>
                <a:ea typeface="+mn-ea"/>
                <a:cs typeface="Arial MT"/>
              </a:rPr>
              <a:t>of</a:t>
            </a:r>
            <a:r>
              <a:rPr kumimoji="0" sz="700" b="0" i="0" u="none" strike="noStrike" kern="1200" cap="none" spc="-35" normalizeH="0" baseline="0" noProof="0" dirty="0">
                <a:ln>
                  <a:noFill/>
                </a:ln>
                <a:solidFill>
                  <a:srgbClr val="595959"/>
                </a:solidFill>
                <a:effectLst/>
                <a:uLnTx/>
                <a:uFillTx/>
                <a:latin typeface="Arial MT"/>
                <a:ea typeface="+mn-ea"/>
                <a:cs typeface="Arial MT"/>
              </a:rPr>
              <a:t> </a:t>
            </a:r>
            <a:r>
              <a:rPr kumimoji="0" sz="700" b="0" i="0" u="none" strike="noStrike" kern="1200" cap="none" spc="-5" normalizeH="0" baseline="0" noProof="0" dirty="0">
                <a:ln>
                  <a:noFill/>
                </a:ln>
                <a:solidFill>
                  <a:srgbClr val="595959"/>
                </a:solidFill>
                <a:effectLst/>
                <a:uLnTx/>
                <a:uFillTx/>
                <a:latin typeface="Arial MT"/>
                <a:ea typeface="+mn-ea"/>
                <a:cs typeface="Arial MT"/>
              </a:rPr>
              <a:t>image:</a:t>
            </a:r>
            <a:endParaRPr kumimoji="0" sz="700" b="0" i="0" u="none" strike="noStrike" kern="1200" cap="none" spc="0" normalizeH="0" baseline="0" noProof="0">
              <a:ln>
                <a:noFill/>
              </a:ln>
              <a:solidFill>
                <a:prstClr val="black"/>
              </a:solidFill>
              <a:effectLst/>
              <a:uLnTx/>
              <a:uFillTx/>
              <a:latin typeface="Arial MT"/>
              <a:ea typeface="+mn-ea"/>
              <a:cs typeface="Arial MT"/>
            </a:endParaRPr>
          </a:p>
        </p:txBody>
      </p:sp>
      <p:pic>
        <p:nvPicPr>
          <p:cNvPr id="6" name="object 6"/>
          <p:cNvPicPr/>
          <p:nvPr/>
        </p:nvPicPr>
        <p:blipFill>
          <a:blip r:embed="rId2" cstate="print"/>
          <a:stretch>
            <a:fillRect/>
          </a:stretch>
        </p:blipFill>
        <p:spPr>
          <a:xfrm>
            <a:off x="4572000" y="1648399"/>
            <a:ext cx="4571998" cy="2404423"/>
          </a:xfrm>
          <a:prstGeom prst="rect">
            <a:avLst/>
          </a:prstGeom>
        </p:spPr>
      </p:pic>
      <p:sp>
        <p:nvSpPr>
          <p:cNvPr id="7" name="object 7"/>
          <p:cNvSpPr txBox="1">
            <a:spLocks noGrp="1"/>
          </p:cNvSpPr>
          <p:nvPr>
            <p:ph type="ftr" sz="quarter" idx="5"/>
          </p:nvPr>
        </p:nvSpPr>
        <p:spPr>
          <a:prstGeom prst="rect">
            <a:avLst/>
          </a:prstGeom>
        </p:spPr>
        <p:txBody>
          <a:bodyPr vert="horz" wrap="square" lIns="0" tIns="3175" rIns="0" bIns="0" rtlCol="0">
            <a:spAutoFit/>
          </a:bodyPr>
          <a:lstStyle/>
          <a:p>
            <a:pPr marL="12700" marR="0" lvl="0" indent="0" algn="l" defTabSz="914400" rtl="0" eaLnBrk="1" fontAlgn="auto" latinLnBrk="0" hangingPunct="1">
              <a:lnSpc>
                <a:spcPct val="100000"/>
              </a:lnSpc>
              <a:spcBef>
                <a:spcPts val="25"/>
              </a:spcBef>
              <a:spcAft>
                <a:spcPts val="0"/>
              </a:spcAft>
              <a:buClrTx/>
              <a:buSzTx/>
              <a:buFontTx/>
              <a:buNone/>
              <a:tabLst/>
              <a:defRPr/>
            </a:pPr>
            <a:r>
              <a:rPr kumimoji="0" sz="800" b="0" i="0" u="none" strike="noStrike" kern="1200" cap="none" spc="0" normalizeH="0" baseline="0" noProof="0" dirty="0">
                <a:ln>
                  <a:noFill/>
                </a:ln>
                <a:solidFill>
                  <a:prstClr val="black"/>
                </a:solidFill>
                <a:effectLst/>
                <a:uLnTx/>
                <a:uFillTx/>
                <a:latin typeface="Arial MT"/>
                <a:ea typeface="+mn-ea"/>
              </a:rPr>
              <a:t>©</a:t>
            </a:r>
            <a:r>
              <a:rPr kumimoji="0" sz="800" b="0" i="0" u="none" strike="noStrike" kern="1200" cap="none" spc="-5" normalizeH="0" baseline="0" noProof="0" dirty="0">
                <a:ln>
                  <a:noFill/>
                </a:ln>
                <a:solidFill>
                  <a:prstClr val="black"/>
                </a:solidFill>
                <a:effectLst/>
                <a:uLnTx/>
                <a:uFillTx/>
                <a:latin typeface="Arial MT"/>
                <a:ea typeface="+mn-ea"/>
              </a:rPr>
              <a:t> Edune</a:t>
            </a:r>
            <a:r>
              <a:rPr kumimoji="0" sz="800" b="0" i="0" u="none" strike="noStrike" kern="1200" cap="none" spc="0" normalizeH="0" baseline="0" noProof="0" dirty="0">
                <a:ln>
                  <a:noFill/>
                </a:ln>
                <a:solidFill>
                  <a:prstClr val="black"/>
                </a:solidFill>
                <a:effectLst/>
                <a:uLnTx/>
                <a:uFillTx/>
                <a:latin typeface="Arial MT"/>
                <a:ea typeface="+mn-ea"/>
              </a:rPr>
              <a:t>t</a:t>
            </a:r>
            <a:r>
              <a:rPr kumimoji="0" sz="800" b="0" i="0" u="none" strike="noStrike" kern="1200" cap="none" spc="-5" normalizeH="0" baseline="0" noProof="0" dirty="0">
                <a:ln>
                  <a:noFill/>
                </a:ln>
                <a:solidFill>
                  <a:prstClr val="black"/>
                </a:solidFill>
                <a:effectLst/>
                <a:uLnTx/>
                <a:uFillTx/>
                <a:latin typeface="Arial MT"/>
                <a:ea typeface="+mn-ea"/>
              </a:rPr>
              <a:t> Foundation</a:t>
            </a:r>
            <a:r>
              <a:rPr kumimoji="0" sz="800" b="0" i="0" u="none" strike="noStrike" kern="1200" cap="none" spc="0" normalizeH="0" baseline="0" noProof="0" dirty="0">
                <a:ln>
                  <a:noFill/>
                </a:ln>
                <a:solidFill>
                  <a:prstClr val="black"/>
                </a:solidFill>
                <a:effectLst/>
                <a:uLnTx/>
                <a:uFillTx/>
                <a:latin typeface="Arial MT"/>
                <a:ea typeface="+mn-ea"/>
              </a:rPr>
              <a:t>.</a:t>
            </a:r>
            <a:r>
              <a:rPr kumimoji="0" sz="800" b="0" i="0" u="none" strike="noStrike" kern="1200" cap="none" spc="-50" normalizeH="0" baseline="0" noProof="0" dirty="0">
                <a:ln>
                  <a:noFill/>
                </a:ln>
                <a:solidFill>
                  <a:prstClr val="black"/>
                </a:solidFill>
                <a:effectLst/>
                <a:uLnTx/>
                <a:uFillTx/>
                <a:latin typeface="Arial MT"/>
                <a:ea typeface="+mn-ea"/>
              </a:rPr>
              <a:t> </a:t>
            </a:r>
            <a:r>
              <a:rPr kumimoji="0" sz="800" b="0" i="0" u="none" strike="noStrike" kern="1200" cap="none" spc="-5" normalizeH="0" baseline="0" noProof="0" dirty="0">
                <a:ln>
                  <a:noFill/>
                </a:ln>
                <a:solidFill>
                  <a:prstClr val="black"/>
                </a:solidFill>
                <a:effectLst/>
                <a:uLnTx/>
                <a:uFillTx/>
                <a:latin typeface="Arial MT"/>
                <a:ea typeface="+mn-ea"/>
              </a:rPr>
              <a:t>Al</a:t>
            </a:r>
            <a:r>
              <a:rPr kumimoji="0" sz="800" b="0" i="0" u="none" strike="noStrike" kern="1200" cap="none" spc="0" normalizeH="0" baseline="0" noProof="0" dirty="0">
                <a:ln>
                  <a:noFill/>
                </a:ln>
                <a:solidFill>
                  <a:prstClr val="black"/>
                </a:solidFill>
                <a:effectLst/>
                <a:uLnTx/>
                <a:uFillTx/>
                <a:latin typeface="Arial MT"/>
                <a:ea typeface="+mn-ea"/>
              </a:rPr>
              <a:t>l</a:t>
            </a:r>
            <a:r>
              <a:rPr kumimoji="0" sz="800" b="0" i="0" u="none" strike="noStrike" kern="1200" cap="none" spc="-5" normalizeH="0" baseline="0" noProof="0" dirty="0">
                <a:ln>
                  <a:noFill/>
                </a:ln>
                <a:solidFill>
                  <a:prstClr val="black"/>
                </a:solidFill>
                <a:effectLst/>
                <a:uLnTx/>
                <a:uFillTx/>
                <a:latin typeface="Arial MT"/>
                <a:ea typeface="+mn-ea"/>
              </a:rPr>
              <a:t> </a:t>
            </a:r>
            <a:r>
              <a:rPr kumimoji="0" sz="800" b="0" i="0" u="none" strike="noStrike" kern="1200" cap="none" spc="0" normalizeH="0" baseline="0" noProof="0" dirty="0">
                <a:ln>
                  <a:noFill/>
                </a:ln>
                <a:solidFill>
                  <a:prstClr val="black"/>
                </a:solidFill>
                <a:effectLst/>
                <a:uLnTx/>
                <a:uFillTx/>
                <a:latin typeface="Arial MT"/>
                <a:ea typeface="+mn-ea"/>
              </a:rPr>
              <a:t>rights</a:t>
            </a:r>
            <a:r>
              <a:rPr kumimoji="0" sz="800" b="0" i="0" u="none" strike="noStrike" kern="1200" cap="none" spc="-5" normalizeH="0" baseline="0" noProof="0" dirty="0">
                <a:ln>
                  <a:noFill/>
                </a:ln>
                <a:solidFill>
                  <a:prstClr val="black"/>
                </a:solidFill>
                <a:effectLst/>
                <a:uLnTx/>
                <a:uFillTx/>
                <a:latin typeface="Arial MT"/>
                <a:ea typeface="+mn-ea"/>
              </a:rPr>
              <a:t> </a:t>
            </a:r>
            <a:r>
              <a:rPr kumimoji="0" sz="800" b="0" i="0" u="none" strike="noStrike" kern="1200" cap="none" spc="0" normalizeH="0" baseline="0" noProof="0" dirty="0">
                <a:ln>
                  <a:noFill/>
                </a:ln>
                <a:solidFill>
                  <a:prstClr val="black"/>
                </a:solidFill>
                <a:effectLst/>
                <a:uLnTx/>
                <a:uFillTx/>
                <a:latin typeface="Arial MT"/>
                <a:ea typeface="+mn-ea"/>
              </a:rPr>
              <a:t>reserved.</a:t>
            </a: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633256" y="5025211"/>
            <a:ext cx="1875155" cy="14732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800" b="0" i="0" u="none" strike="noStrike" kern="1200" cap="none" spc="0" normalizeH="0" baseline="0" noProof="0" dirty="0">
                <a:ln>
                  <a:noFill/>
                </a:ln>
                <a:solidFill>
                  <a:prstClr val="black"/>
                </a:solidFill>
                <a:effectLst/>
                <a:uLnTx/>
                <a:uFillTx/>
                <a:latin typeface="Arial MT"/>
                <a:ea typeface="+mn-ea"/>
                <a:cs typeface="Arial MT"/>
              </a:rPr>
              <a:t>©</a:t>
            </a:r>
            <a:r>
              <a:rPr kumimoji="0" sz="800" b="0" i="0" u="none" strike="noStrike" kern="1200" cap="none" spc="-5" normalizeH="0" baseline="0" noProof="0" dirty="0">
                <a:ln>
                  <a:noFill/>
                </a:ln>
                <a:solidFill>
                  <a:prstClr val="black"/>
                </a:solidFill>
                <a:effectLst/>
                <a:uLnTx/>
                <a:uFillTx/>
                <a:latin typeface="Arial MT"/>
                <a:ea typeface="+mn-ea"/>
                <a:cs typeface="Arial MT"/>
              </a:rPr>
              <a:t> Edune</a:t>
            </a:r>
            <a:r>
              <a:rPr kumimoji="0" sz="800" b="0" i="0" u="none" strike="noStrike" kern="1200" cap="none" spc="0" normalizeH="0" baseline="0" noProof="0" dirty="0">
                <a:ln>
                  <a:noFill/>
                </a:ln>
                <a:solidFill>
                  <a:prstClr val="black"/>
                </a:solidFill>
                <a:effectLst/>
                <a:uLnTx/>
                <a:uFillTx/>
                <a:latin typeface="Arial MT"/>
                <a:ea typeface="+mn-ea"/>
                <a:cs typeface="Arial MT"/>
              </a:rPr>
              <a:t>t</a:t>
            </a:r>
            <a:r>
              <a:rPr kumimoji="0" sz="800" b="0" i="0" u="none" strike="noStrike" kern="1200" cap="none" spc="-5" normalizeH="0" baseline="0" noProof="0" dirty="0">
                <a:ln>
                  <a:noFill/>
                </a:ln>
                <a:solidFill>
                  <a:prstClr val="black"/>
                </a:solidFill>
                <a:effectLst/>
                <a:uLnTx/>
                <a:uFillTx/>
                <a:latin typeface="Arial MT"/>
                <a:ea typeface="+mn-ea"/>
                <a:cs typeface="Arial MT"/>
              </a:rPr>
              <a:t> Foundation</a:t>
            </a:r>
            <a:r>
              <a:rPr kumimoji="0" sz="800" b="0" i="0" u="none" strike="noStrike" kern="1200" cap="none" spc="0" normalizeH="0" baseline="0" noProof="0" dirty="0">
                <a:ln>
                  <a:noFill/>
                </a:ln>
                <a:solidFill>
                  <a:prstClr val="black"/>
                </a:solidFill>
                <a:effectLst/>
                <a:uLnTx/>
                <a:uFillTx/>
                <a:latin typeface="Arial MT"/>
                <a:ea typeface="+mn-ea"/>
                <a:cs typeface="Arial MT"/>
              </a:rPr>
              <a:t>.</a:t>
            </a:r>
            <a:r>
              <a:rPr kumimoji="0" sz="800" b="0" i="0" u="none" strike="noStrike" kern="1200" cap="none" spc="-50" normalizeH="0" baseline="0" noProof="0" dirty="0">
                <a:ln>
                  <a:noFill/>
                </a:ln>
                <a:solidFill>
                  <a:prstClr val="black"/>
                </a:solidFill>
                <a:effectLst/>
                <a:uLnTx/>
                <a:uFillTx/>
                <a:latin typeface="Arial MT"/>
                <a:ea typeface="+mn-ea"/>
                <a:cs typeface="Arial MT"/>
              </a:rPr>
              <a:t> </a:t>
            </a:r>
            <a:r>
              <a:rPr kumimoji="0" sz="800" b="0" i="0" u="none" strike="noStrike" kern="1200" cap="none" spc="-5" normalizeH="0" baseline="0" noProof="0" dirty="0">
                <a:ln>
                  <a:noFill/>
                </a:ln>
                <a:solidFill>
                  <a:prstClr val="black"/>
                </a:solidFill>
                <a:effectLst/>
                <a:uLnTx/>
                <a:uFillTx/>
                <a:latin typeface="Arial MT"/>
                <a:ea typeface="+mn-ea"/>
                <a:cs typeface="Arial MT"/>
              </a:rPr>
              <a:t>Al</a:t>
            </a:r>
            <a:r>
              <a:rPr kumimoji="0" sz="800" b="0" i="0" u="none" strike="noStrike" kern="1200" cap="none" spc="0" normalizeH="0" baseline="0" noProof="0" dirty="0">
                <a:ln>
                  <a:noFill/>
                </a:ln>
                <a:solidFill>
                  <a:prstClr val="black"/>
                </a:solidFill>
                <a:effectLst/>
                <a:uLnTx/>
                <a:uFillTx/>
                <a:latin typeface="Arial MT"/>
                <a:ea typeface="+mn-ea"/>
                <a:cs typeface="Arial MT"/>
              </a:rPr>
              <a:t>l</a:t>
            </a:r>
            <a:r>
              <a:rPr kumimoji="0" sz="800" b="0" i="0" u="none" strike="noStrike" kern="1200" cap="none" spc="-5" normalizeH="0" baseline="0" noProof="0" dirty="0">
                <a:ln>
                  <a:noFill/>
                </a:ln>
                <a:solidFill>
                  <a:prstClr val="black"/>
                </a:solidFill>
                <a:effectLst/>
                <a:uLnTx/>
                <a:uFillTx/>
                <a:latin typeface="Arial MT"/>
                <a:ea typeface="+mn-ea"/>
                <a:cs typeface="Arial MT"/>
              </a:rPr>
              <a:t> </a:t>
            </a:r>
            <a:r>
              <a:rPr kumimoji="0" sz="800" b="0" i="0" u="none" strike="noStrike" kern="1200" cap="none" spc="0" normalizeH="0" baseline="0" noProof="0" dirty="0">
                <a:ln>
                  <a:noFill/>
                </a:ln>
                <a:solidFill>
                  <a:prstClr val="black"/>
                </a:solidFill>
                <a:effectLst/>
                <a:uLnTx/>
                <a:uFillTx/>
                <a:latin typeface="Arial MT"/>
                <a:ea typeface="+mn-ea"/>
                <a:cs typeface="Arial MT"/>
              </a:rPr>
              <a:t>rights</a:t>
            </a:r>
            <a:r>
              <a:rPr kumimoji="0" sz="800" b="0" i="0" u="none" strike="noStrike" kern="1200" cap="none" spc="-5" normalizeH="0" baseline="0" noProof="0" dirty="0">
                <a:ln>
                  <a:noFill/>
                </a:ln>
                <a:solidFill>
                  <a:prstClr val="black"/>
                </a:solidFill>
                <a:effectLst/>
                <a:uLnTx/>
                <a:uFillTx/>
                <a:latin typeface="Arial MT"/>
                <a:ea typeface="+mn-ea"/>
                <a:cs typeface="Arial MT"/>
              </a:rPr>
              <a:t> </a:t>
            </a:r>
            <a:r>
              <a:rPr kumimoji="0" sz="800" b="0" i="0" u="none" strike="noStrike" kern="1200" cap="none" spc="0" normalizeH="0" baseline="0" noProof="0" dirty="0">
                <a:ln>
                  <a:noFill/>
                </a:ln>
                <a:solidFill>
                  <a:prstClr val="black"/>
                </a:solidFill>
                <a:effectLst/>
                <a:uLnTx/>
                <a:uFillTx/>
                <a:latin typeface="Arial MT"/>
                <a:ea typeface="+mn-ea"/>
                <a:cs typeface="Arial MT"/>
              </a:rPr>
              <a:t>reserved.</a:t>
            </a:r>
            <a:endParaRPr kumimoji="0" sz="800" b="0" i="0" u="none" strike="noStrike" kern="1200" cap="none" spc="0" normalizeH="0" baseline="0" noProof="0">
              <a:ln>
                <a:noFill/>
              </a:ln>
              <a:solidFill>
                <a:prstClr val="black"/>
              </a:solidFill>
              <a:effectLst/>
              <a:uLnTx/>
              <a:uFillTx/>
              <a:latin typeface="Arial MT"/>
              <a:ea typeface="+mn-ea"/>
              <a:cs typeface="Arial MT"/>
            </a:endParaRPr>
          </a:p>
        </p:txBody>
      </p:sp>
      <p:sp>
        <p:nvSpPr>
          <p:cNvPr id="3" name="object 3"/>
          <p:cNvSpPr txBox="1">
            <a:spLocks noGrp="1"/>
          </p:cNvSpPr>
          <p:nvPr>
            <p:ph type="title"/>
          </p:nvPr>
        </p:nvSpPr>
        <p:spPr>
          <a:xfrm>
            <a:off x="908597" y="828333"/>
            <a:ext cx="2731135" cy="391160"/>
          </a:xfrm>
          <a:prstGeom prst="rect">
            <a:avLst/>
          </a:prstGeom>
        </p:spPr>
        <p:txBody>
          <a:bodyPr vert="horz" wrap="square" lIns="0" tIns="12700" rIns="0" bIns="0" rtlCol="0">
            <a:spAutoFit/>
          </a:bodyPr>
          <a:lstStyle/>
          <a:p>
            <a:pPr marL="12700">
              <a:lnSpc>
                <a:spcPct val="100000"/>
              </a:lnSpc>
              <a:spcBef>
                <a:spcPts val="100"/>
              </a:spcBef>
            </a:pPr>
            <a:r>
              <a:rPr spc="-5" dirty="0"/>
              <a:t>Function</a:t>
            </a:r>
            <a:r>
              <a:rPr spc="-55" dirty="0"/>
              <a:t> </a:t>
            </a:r>
            <a:r>
              <a:rPr dirty="0"/>
              <a:t>&amp;</a:t>
            </a:r>
            <a:r>
              <a:rPr spc="-55" dirty="0"/>
              <a:t> </a:t>
            </a:r>
            <a:r>
              <a:rPr dirty="0"/>
              <a:t>Methods</a:t>
            </a:r>
          </a:p>
        </p:txBody>
      </p:sp>
      <p:sp>
        <p:nvSpPr>
          <p:cNvPr id="4" name="object 4"/>
          <p:cNvSpPr txBox="1"/>
          <p:nvPr/>
        </p:nvSpPr>
        <p:spPr>
          <a:xfrm>
            <a:off x="656568" y="1366970"/>
            <a:ext cx="3557270" cy="3268345"/>
          </a:xfrm>
          <a:prstGeom prst="rect">
            <a:avLst/>
          </a:prstGeom>
        </p:spPr>
        <p:txBody>
          <a:bodyPr vert="horz" wrap="square" lIns="0" tIns="12700" rIns="0" bIns="0" rtlCol="0">
            <a:spAutoFit/>
          </a:bodyPr>
          <a:lstStyle/>
          <a:p>
            <a:pPr marL="310515" marR="0" lvl="0" indent="0" algn="l" defTabSz="914400" rtl="0" eaLnBrk="1" fontAlgn="auto" latinLnBrk="0" hangingPunct="1">
              <a:lnSpc>
                <a:spcPct val="100000"/>
              </a:lnSpc>
              <a:spcBef>
                <a:spcPts val="100"/>
              </a:spcBef>
              <a:spcAft>
                <a:spcPts val="0"/>
              </a:spcAft>
              <a:buClrTx/>
              <a:buSzTx/>
              <a:buFontTx/>
              <a:buNone/>
              <a:tabLst/>
              <a:defRPr/>
            </a:pPr>
            <a:r>
              <a:rPr kumimoji="0" sz="1800" b="0" i="0" u="none" strike="noStrike" kern="1200" cap="none" spc="-5" normalizeH="0" baseline="0" noProof="0" dirty="0">
                <a:ln>
                  <a:noFill/>
                </a:ln>
                <a:solidFill>
                  <a:srgbClr val="595959"/>
                </a:solidFill>
                <a:effectLst/>
                <a:uLnTx/>
                <a:uFillTx/>
                <a:latin typeface="Arial MT"/>
                <a:ea typeface="+mn-ea"/>
                <a:cs typeface="Arial MT"/>
              </a:rPr>
              <a:t>Global,</a:t>
            </a:r>
            <a:r>
              <a:rPr kumimoji="0" sz="1800" b="0" i="0" u="none" strike="noStrike" kern="1200" cap="none" spc="-30" normalizeH="0" baseline="0" noProof="0" dirty="0">
                <a:ln>
                  <a:noFill/>
                </a:ln>
                <a:solidFill>
                  <a:srgbClr val="595959"/>
                </a:solidFill>
                <a:effectLst/>
                <a:uLnTx/>
                <a:uFillTx/>
                <a:latin typeface="Arial MT"/>
                <a:ea typeface="+mn-ea"/>
                <a:cs typeface="Arial MT"/>
              </a:rPr>
              <a:t> </a:t>
            </a:r>
            <a:r>
              <a:rPr kumimoji="0" sz="1800" b="0" i="0" u="none" strike="noStrike" kern="1200" cap="none" spc="-5" normalizeH="0" baseline="0" noProof="0" dirty="0">
                <a:ln>
                  <a:noFill/>
                </a:ln>
                <a:solidFill>
                  <a:srgbClr val="595959"/>
                </a:solidFill>
                <a:effectLst/>
                <a:uLnTx/>
                <a:uFillTx/>
                <a:latin typeface="Arial MT"/>
                <a:ea typeface="+mn-ea"/>
                <a:cs typeface="Arial MT"/>
              </a:rPr>
              <a:t>Local</a:t>
            </a:r>
            <a:r>
              <a:rPr kumimoji="0" sz="1800" b="0" i="0" u="none" strike="noStrike" kern="1200" cap="none" spc="-25" normalizeH="0" baseline="0" noProof="0" dirty="0">
                <a:ln>
                  <a:noFill/>
                </a:ln>
                <a:solidFill>
                  <a:srgbClr val="595959"/>
                </a:solidFill>
                <a:effectLst/>
                <a:uLnTx/>
                <a:uFillTx/>
                <a:latin typeface="Arial MT"/>
                <a:ea typeface="+mn-ea"/>
                <a:cs typeface="Arial MT"/>
              </a:rPr>
              <a:t> </a:t>
            </a:r>
            <a:r>
              <a:rPr kumimoji="0" sz="1800" b="0" i="0" u="none" strike="noStrike" kern="1200" cap="none" spc="-5" normalizeH="0" baseline="0" noProof="0" dirty="0">
                <a:ln>
                  <a:noFill/>
                </a:ln>
                <a:solidFill>
                  <a:srgbClr val="595959"/>
                </a:solidFill>
                <a:effectLst/>
                <a:uLnTx/>
                <a:uFillTx/>
                <a:latin typeface="Arial MT"/>
                <a:ea typeface="+mn-ea"/>
                <a:cs typeface="Arial MT"/>
              </a:rPr>
              <a:t>and</a:t>
            </a:r>
            <a:r>
              <a:rPr kumimoji="0" sz="1800" b="0" i="0" u="none" strike="noStrike" kern="1200" cap="none" spc="-25" normalizeH="0" baseline="0" noProof="0" dirty="0">
                <a:ln>
                  <a:noFill/>
                </a:ln>
                <a:solidFill>
                  <a:srgbClr val="595959"/>
                </a:solidFill>
                <a:effectLst/>
                <a:uLnTx/>
                <a:uFillTx/>
                <a:latin typeface="Arial MT"/>
                <a:ea typeface="+mn-ea"/>
                <a:cs typeface="Arial MT"/>
              </a:rPr>
              <a:t> </a:t>
            </a:r>
            <a:r>
              <a:rPr kumimoji="0" sz="1800" b="0" i="0" u="none" strike="noStrike" kern="1200" cap="none" spc="-5" normalizeH="0" baseline="0" noProof="0" dirty="0">
                <a:ln>
                  <a:noFill/>
                </a:ln>
                <a:solidFill>
                  <a:srgbClr val="595959"/>
                </a:solidFill>
                <a:effectLst/>
                <a:uLnTx/>
                <a:uFillTx/>
                <a:latin typeface="Arial MT"/>
                <a:ea typeface="+mn-ea"/>
                <a:cs typeface="Arial MT"/>
              </a:rPr>
              <a:t>Nonlocal</a:t>
            </a:r>
            <a:endParaRPr kumimoji="0" sz="1800" b="0" i="0" u="none" strike="noStrike" kern="1200" cap="none" spc="0" normalizeH="0" baseline="0" noProof="0" dirty="0">
              <a:ln>
                <a:noFill/>
              </a:ln>
              <a:solidFill>
                <a:prstClr val="black"/>
              </a:solidFill>
              <a:effectLst/>
              <a:uLnTx/>
              <a:uFillTx/>
              <a:latin typeface="Arial MT"/>
              <a:ea typeface="+mn-ea"/>
              <a:cs typeface="Arial MT"/>
            </a:endParaRPr>
          </a:p>
          <a:p>
            <a:pPr marL="0" marR="0" lvl="0" indent="0" algn="l" defTabSz="914400" rtl="0" eaLnBrk="1" fontAlgn="auto" latinLnBrk="0" hangingPunct="1">
              <a:lnSpc>
                <a:spcPct val="100000"/>
              </a:lnSpc>
              <a:spcBef>
                <a:spcPts val="20"/>
              </a:spcBef>
              <a:spcAft>
                <a:spcPts val="0"/>
              </a:spcAft>
              <a:buClrTx/>
              <a:buSzTx/>
              <a:buFontTx/>
              <a:buNone/>
              <a:tabLst/>
              <a:defRPr/>
            </a:pPr>
            <a:endParaRPr kumimoji="0" sz="1650" b="0" i="0" u="none" strike="noStrike" kern="1200" cap="none" spc="0" normalizeH="0" baseline="0" noProof="0" dirty="0">
              <a:ln>
                <a:noFill/>
              </a:ln>
              <a:solidFill>
                <a:prstClr val="black"/>
              </a:solidFill>
              <a:effectLst/>
              <a:uLnTx/>
              <a:uFillTx/>
              <a:latin typeface="Arial MT"/>
              <a:ea typeface="+mn-ea"/>
              <a:cs typeface="Arial MT"/>
            </a:endParaRPr>
          </a:p>
          <a:p>
            <a:pPr marL="348615" marR="5080" lvl="0" indent="-336550" algn="l" defTabSz="914400" rtl="0" eaLnBrk="1" fontAlgn="auto" latinLnBrk="0" hangingPunct="1">
              <a:lnSpc>
                <a:spcPct val="116100"/>
              </a:lnSpc>
              <a:spcBef>
                <a:spcPts val="0"/>
              </a:spcBef>
              <a:spcAft>
                <a:spcPts val="0"/>
              </a:spcAft>
              <a:buClrTx/>
              <a:buSzTx/>
              <a:buFontTx/>
              <a:buChar char="●"/>
              <a:tabLst>
                <a:tab pos="347980" algn="l"/>
                <a:tab pos="349250" algn="l"/>
              </a:tabLst>
              <a:defRPr/>
            </a:pPr>
            <a:r>
              <a:rPr kumimoji="0" sz="1400" b="1" i="0" u="none" strike="noStrike" kern="1200" cap="none" spc="-5" normalizeH="0" baseline="0" noProof="0" dirty="0">
                <a:ln>
                  <a:noFill/>
                </a:ln>
                <a:solidFill>
                  <a:prstClr val="black"/>
                </a:solidFill>
                <a:effectLst/>
                <a:uLnTx/>
                <a:uFillTx/>
                <a:latin typeface="Arial"/>
                <a:ea typeface="+mn-ea"/>
                <a:cs typeface="Arial"/>
              </a:rPr>
              <a:t>Nonlocal </a:t>
            </a:r>
            <a:r>
              <a:rPr kumimoji="0" sz="1400" b="0" i="0" u="none" strike="noStrike" kern="1200" cap="none" spc="0" normalizeH="0" baseline="0" noProof="0" dirty="0">
                <a:ln>
                  <a:noFill/>
                </a:ln>
                <a:solidFill>
                  <a:prstClr val="black"/>
                </a:solidFill>
                <a:effectLst/>
                <a:uLnTx/>
                <a:uFillTx/>
                <a:latin typeface="Arial MT"/>
                <a:ea typeface="+mn-ea"/>
                <a:cs typeface="Arial MT"/>
              </a:rPr>
              <a:t>variable </a:t>
            </a:r>
            <a:r>
              <a:rPr kumimoji="0" sz="1400" b="0" i="0" u="none" strike="noStrike" kern="1200" cap="none" spc="-5" normalizeH="0" baseline="0" noProof="0" dirty="0">
                <a:ln>
                  <a:noFill/>
                </a:ln>
                <a:solidFill>
                  <a:prstClr val="black"/>
                </a:solidFill>
                <a:effectLst/>
                <a:uLnTx/>
                <a:uFillTx/>
                <a:latin typeface="Arial MT"/>
                <a:ea typeface="+mn-ea"/>
                <a:cs typeface="Arial MT"/>
              </a:rPr>
              <a:t>are used in nested </a:t>
            </a:r>
            <a:r>
              <a:rPr kumimoji="0" sz="1400" b="0" i="0" u="none" strike="noStrike" kern="1200" cap="none" spc="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function whose local </a:t>
            </a:r>
            <a:r>
              <a:rPr kumimoji="0" sz="1400" b="0" i="0" u="none" strike="noStrike" kern="1200" cap="none" spc="0" normalizeH="0" baseline="0" noProof="0" dirty="0">
                <a:ln>
                  <a:noFill/>
                </a:ln>
                <a:solidFill>
                  <a:prstClr val="black"/>
                </a:solidFill>
                <a:effectLst/>
                <a:uLnTx/>
                <a:uFillTx/>
                <a:latin typeface="Arial MT"/>
                <a:ea typeface="+mn-ea"/>
                <a:cs typeface="Arial MT"/>
              </a:rPr>
              <a:t>scope </a:t>
            </a:r>
            <a:r>
              <a:rPr kumimoji="0" sz="1400" b="0" i="0" u="none" strike="noStrike" kern="1200" cap="none" spc="-5" normalizeH="0" baseline="0" noProof="0" dirty="0">
                <a:ln>
                  <a:noFill/>
                </a:ln>
                <a:solidFill>
                  <a:prstClr val="black"/>
                </a:solidFill>
                <a:effectLst/>
                <a:uLnTx/>
                <a:uFillTx/>
                <a:latin typeface="Arial MT"/>
                <a:ea typeface="+mn-ea"/>
                <a:cs typeface="Arial MT"/>
              </a:rPr>
              <a:t>is not </a:t>
            </a:r>
            <a:r>
              <a:rPr kumimoji="0" sz="1400" b="0" i="0" u="none" strike="noStrike" kern="1200" cap="none" spc="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defined.</a:t>
            </a:r>
            <a:r>
              <a:rPr kumimoji="0" sz="1400" b="0" i="0" u="none" strike="noStrike" kern="1200" cap="none" spc="-4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This</a:t>
            </a:r>
            <a:r>
              <a:rPr kumimoji="0" sz="1400" b="0" i="0" u="none" strike="noStrike" kern="1200" cap="none" spc="-20"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means,</a:t>
            </a:r>
            <a:r>
              <a:rPr kumimoji="0" sz="1400" b="0" i="0" u="none" strike="noStrike" kern="1200" cap="none" spc="-2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the</a:t>
            </a:r>
            <a:r>
              <a:rPr kumimoji="0" sz="1400" b="0" i="0" u="none" strike="noStrike" kern="1200" cap="none" spc="-15"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variable</a:t>
            </a:r>
            <a:r>
              <a:rPr kumimoji="0" sz="1400" b="0" i="0" u="none" strike="noStrike" kern="1200" cap="none" spc="-20"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can</a:t>
            </a:r>
            <a:r>
              <a:rPr kumimoji="0" sz="1400" b="0" i="0" u="none" strike="noStrike" kern="1200" cap="none" spc="-2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be </a:t>
            </a:r>
            <a:r>
              <a:rPr kumimoji="0" sz="1400" b="0" i="0" u="none" strike="noStrike" kern="1200" cap="none" spc="-37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neither</a:t>
            </a:r>
            <a:r>
              <a:rPr kumimoji="0" sz="1400" b="0" i="0" u="none" strike="noStrike" kern="1200" cap="none" spc="-1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in</a:t>
            </a:r>
            <a:r>
              <a:rPr kumimoji="0" sz="1400" b="0" i="0" u="none" strike="noStrike" kern="1200" cap="none" spc="-1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the</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local</a:t>
            </a:r>
            <a:r>
              <a:rPr kumimoji="0" sz="1400" b="0" i="0" u="none" strike="noStrike" kern="1200" cap="none" spc="-1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nor</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the</a:t>
            </a:r>
            <a:r>
              <a:rPr kumimoji="0" sz="1400" b="0" i="0" u="none" strike="noStrike" kern="1200" cap="none" spc="-1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global</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scope.</a:t>
            </a:r>
          </a:p>
          <a:p>
            <a:pPr marL="348615" marR="369570" lvl="0" indent="-336550" algn="l" defTabSz="914400" rtl="0" eaLnBrk="1" fontAlgn="auto" latinLnBrk="0" hangingPunct="1">
              <a:lnSpc>
                <a:spcPct val="116100"/>
              </a:lnSpc>
              <a:spcBef>
                <a:spcPts val="0"/>
              </a:spcBef>
              <a:spcAft>
                <a:spcPts val="0"/>
              </a:spcAft>
              <a:buClrTx/>
              <a:buSzTx/>
              <a:buFontTx/>
              <a:buChar char="●"/>
              <a:tabLst>
                <a:tab pos="347980" algn="l"/>
                <a:tab pos="349250" algn="l"/>
              </a:tabLst>
              <a:defRPr/>
            </a:pPr>
            <a:r>
              <a:rPr kumimoji="0" sz="1400" b="0" i="0" u="none" strike="noStrike" kern="1200" cap="none" spc="-15" normalizeH="0" baseline="0" noProof="0" dirty="0">
                <a:ln>
                  <a:noFill/>
                </a:ln>
                <a:solidFill>
                  <a:prstClr val="black"/>
                </a:solidFill>
                <a:effectLst/>
                <a:uLnTx/>
                <a:uFillTx/>
                <a:latin typeface="Arial MT"/>
                <a:ea typeface="+mn-ea"/>
                <a:cs typeface="Arial MT"/>
              </a:rPr>
              <a:t>We</a:t>
            </a:r>
            <a:r>
              <a:rPr kumimoji="0" sz="1400" b="0" i="0" u="none" strike="noStrike" kern="1200" cap="none" spc="-2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use</a:t>
            </a:r>
            <a:r>
              <a:rPr kumimoji="0" sz="1400" b="0" i="0" u="none" strike="noStrike" kern="1200" cap="none" spc="-15" normalizeH="0" baseline="0" noProof="0" dirty="0">
                <a:ln>
                  <a:noFill/>
                </a:ln>
                <a:solidFill>
                  <a:prstClr val="black"/>
                </a:solidFill>
                <a:effectLst/>
                <a:uLnTx/>
                <a:uFillTx/>
                <a:latin typeface="Arial MT"/>
                <a:ea typeface="+mn-ea"/>
                <a:cs typeface="Arial MT"/>
              </a:rPr>
              <a:t> </a:t>
            </a:r>
            <a:r>
              <a:rPr kumimoji="0" sz="1400" b="1" i="0" u="none" strike="noStrike" kern="1200" cap="none" spc="-5" normalizeH="0" baseline="0" noProof="0" dirty="0">
                <a:ln>
                  <a:noFill/>
                </a:ln>
                <a:solidFill>
                  <a:prstClr val="black"/>
                </a:solidFill>
                <a:effectLst/>
                <a:uLnTx/>
                <a:uFillTx/>
                <a:latin typeface="Arial"/>
                <a:ea typeface="+mn-ea"/>
                <a:cs typeface="Arial"/>
              </a:rPr>
              <a:t>nonlocal</a:t>
            </a:r>
            <a:r>
              <a:rPr kumimoji="0" sz="1400" b="1" i="0" u="none" strike="noStrike" kern="1200" cap="none" spc="-15" normalizeH="0" baseline="0" noProof="0" dirty="0">
                <a:ln>
                  <a:noFill/>
                </a:ln>
                <a:solidFill>
                  <a:prstClr val="black"/>
                </a:solidFill>
                <a:effectLst/>
                <a:uLnTx/>
                <a:uFillTx/>
                <a:latin typeface="Arial"/>
                <a:ea typeface="+mn-ea"/>
                <a:cs typeface="Arial"/>
              </a:rPr>
              <a:t> </a:t>
            </a:r>
            <a:r>
              <a:rPr kumimoji="0" sz="1400" b="0" i="0" u="none" strike="noStrike" kern="1200" cap="none" spc="0" normalizeH="0" baseline="0" noProof="0" dirty="0">
                <a:ln>
                  <a:noFill/>
                </a:ln>
                <a:solidFill>
                  <a:prstClr val="black"/>
                </a:solidFill>
                <a:effectLst/>
                <a:uLnTx/>
                <a:uFillTx/>
                <a:latin typeface="Arial MT"/>
                <a:ea typeface="+mn-ea"/>
                <a:cs typeface="Arial MT"/>
              </a:rPr>
              <a:t>keyword</a:t>
            </a:r>
            <a:r>
              <a:rPr kumimoji="0" sz="1400" b="0" i="0" u="none" strike="noStrike" kern="1200" cap="none" spc="-2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to</a:t>
            </a:r>
            <a:r>
              <a:rPr kumimoji="0" sz="1400" b="0" i="0" u="none" strike="noStrike" kern="1200" cap="none" spc="-20"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create </a:t>
            </a:r>
            <a:r>
              <a:rPr kumimoji="0" sz="1400" b="0" i="0" u="none" strike="noStrike" kern="1200" cap="none" spc="-37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nonlocal</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variable.</a:t>
            </a:r>
          </a:p>
          <a:p>
            <a:pPr marL="348615" marR="40640" lvl="0" indent="-336550" algn="l" defTabSz="914400" rtl="0" eaLnBrk="1" fontAlgn="auto" latinLnBrk="0" hangingPunct="1">
              <a:lnSpc>
                <a:spcPct val="116100"/>
              </a:lnSpc>
              <a:spcBef>
                <a:spcPts val="0"/>
              </a:spcBef>
              <a:spcAft>
                <a:spcPts val="0"/>
              </a:spcAft>
              <a:buClrTx/>
              <a:buSzTx/>
              <a:buFontTx/>
              <a:buChar char="●"/>
              <a:tabLst>
                <a:tab pos="347980" algn="l"/>
                <a:tab pos="349250" algn="l"/>
              </a:tabLst>
              <a:defRPr/>
            </a:pPr>
            <a:r>
              <a:rPr kumimoji="0" sz="1400" b="0" i="0" u="none" strike="noStrike" kern="1200" cap="none" spc="-5" normalizeH="0" baseline="0" noProof="0" dirty="0">
                <a:ln>
                  <a:noFill/>
                </a:ln>
                <a:solidFill>
                  <a:prstClr val="black"/>
                </a:solidFill>
                <a:effectLst/>
                <a:uLnTx/>
                <a:uFillTx/>
                <a:latin typeface="Arial MT"/>
                <a:ea typeface="+mn-ea"/>
                <a:cs typeface="Arial MT"/>
              </a:rPr>
              <a:t>In Python, </a:t>
            </a:r>
            <a:r>
              <a:rPr kumimoji="0" sz="1400" b="1" i="0" u="none" strike="noStrike" kern="1200" cap="none" spc="-5" normalizeH="0" baseline="0" noProof="0" dirty="0">
                <a:ln>
                  <a:noFill/>
                </a:ln>
                <a:solidFill>
                  <a:prstClr val="black"/>
                </a:solidFill>
                <a:effectLst/>
                <a:uLnTx/>
                <a:uFillTx/>
                <a:latin typeface="Arial"/>
                <a:ea typeface="+mn-ea"/>
                <a:cs typeface="Arial"/>
              </a:rPr>
              <a:t>global </a:t>
            </a:r>
            <a:r>
              <a:rPr kumimoji="0" sz="1400" b="0" i="0" u="none" strike="noStrike" kern="1200" cap="none" spc="0" normalizeH="0" baseline="0" noProof="0" dirty="0">
                <a:ln>
                  <a:noFill/>
                </a:ln>
                <a:solidFill>
                  <a:prstClr val="black"/>
                </a:solidFill>
                <a:effectLst/>
                <a:uLnTx/>
                <a:uFillTx/>
                <a:latin typeface="Arial MT"/>
                <a:ea typeface="+mn-ea"/>
                <a:cs typeface="Arial MT"/>
              </a:rPr>
              <a:t>keyword </a:t>
            </a:r>
            <a:r>
              <a:rPr kumimoji="0" sz="1400" b="0" i="0" u="none" strike="noStrike" kern="1200" cap="none" spc="-5" normalizeH="0" baseline="0" noProof="0" dirty="0">
                <a:ln>
                  <a:noFill/>
                </a:ln>
                <a:solidFill>
                  <a:prstClr val="black"/>
                </a:solidFill>
                <a:effectLst/>
                <a:uLnTx/>
                <a:uFillTx/>
                <a:latin typeface="Arial MT"/>
                <a:ea typeface="+mn-ea"/>
                <a:cs typeface="Arial MT"/>
              </a:rPr>
              <a:t>allows </a:t>
            </a:r>
            <a:r>
              <a:rPr kumimoji="0" sz="1400" b="0" i="0" u="none" strike="noStrike" kern="1200" cap="none" spc="0" normalizeH="0" baseline="0" noProof="0" dirty="0">
                <a:ln>
                  <a:noFill/>
                </a:ln>
                <a:solidFill>
                  <a:prstClr val="black"/>
                </a:solidFill>
                <a:effectLst/>
                <a:uLnTx/>
                <a:uFillTx/>
                <a:latin typeface="Arial MT"/>
                <a:ea typeface="+mn-ea"/>
                <a:cs typeface="Arial MT"/>
              </a:rPr>
              <a:t>you </a:t>
            </a:r>
            <a:r>
              <a:rPr kumimoji="0" sz="1400" b="0" i="0" u="none" strike="noStrike" kern="1200" cap="none" spc="-5" normalizeH="0" baseline="0" noProof="0" dirty="0">
                <a:ln>
                  <a:noFill/>
                </a:ln>
                <a:solidFill>
                  <a:prstClr val="black"/>
                </a:solidFill>
                <a:effectLst/>
                <a:uLnTx/>
                <a:uFillTx/>
                <a:latin typeface="Arial MT"/>
                <a:ea typeface="+mn-ea"/>
                <a:cs typeface="Arial MT"/>
              </a:rPr>
              <a:t>to </a:t>
            </a:r>
            <a:r>
              <a:rPr kumimoji="0" sz="1400" b="0" i="0" u="none" strike="noStrike" kern="1200" cap="none" spc="-375"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modify</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the</a:t>
            </a:r>
            <a:r>
              <a:rPr kumimoji="0" sz="1400" b="0" i="0" u="none" strike="noStrike" kern="1200" cap="none" spc="15"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variable</a:t>
            </a:r>
            <a:r>
              <a:rPr kumimoji="0" sz="1400" b="0" i="0" u="none" strike="noStrike" kern="1200" cap="none" spc="1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outside</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of</a:t>
            </a:r>
            <a:r>
              <a:rPr kumimoji="0" sz="1400" b="0" i="0" u="none" strike="noStrike" kern="1200" cap="none" spc="1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the </a:t>
            </a:r>
            <a:r>
              <a:rPr kumimoji="0" sz="1400" b="0" i="0" u="none" strike="noStrike" kern="1200" cap="none" spc="0" normalizeH="0" baseline="0" noProof="0" dirty="0">
                <a:ln>
                  <a:noFill/>
                </a:ln>
                <a:solidFill>
                  <a:prstClr val="black"/>
                </a:solidFill>
                <a:effectLst/>
                <a:uLnTx/>
                <a:uFillTx/>
                <a:latin typeface="Arial MT"/>
                <a:ea typeface="+mn-ea"/>
                <a:cs typeface="Arial MT"/>
              </a:rPr>
              <a:t> current</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scope.</a:t>
            </a:r>
          </a:p>
          <a:p>
            <a:pPr marL="348615" marR="60325" lvl="0" indent="-336550" algn="l" defTabSz="914400" rtl="0" eaLnBrk="1" fontAlgn="auto" latinLnBrk="0" hangingPunct="1">
              <a:lnSpc>
                <a:spcPct val="116100"/>
              </a:lnSpc>
              <a:spcBef>
                <a:spcPts val="0"/>
              </a:spcBef>
              <a:spcAft>
                <a:spcPts val="0"/>
              </a:spcAft>
              <a:buClrTx/>
              <a:buSzTx/>
              <a:buFontTx/>
              <a:buChar char="●"/>
              <a:tabLst>
                <a:tab pos="347980" algn="l"/>
                <a:tab pos="349250" algn="l"/>
              </a:tabLst>
              <a:defRPr/>
            </a:pPr>
            <a:r>
              <a:rPr kumimoji="0" sz="1400" b="0" i="0" u="none" strike="noStrike" kern="1200" cap="none" spc="-5" normalizeH="0" baseline="0" noProof="0" dirty="0">
                <a:ln>
                  <a:noFill/>
                </a:ln>
                <a:solidFill>
                  <a:prstClr val="black"/>
                </a:solidFill>
                <a:effectLst/>
                <a:uLnTx/>
                <a:uFillTx/>
                <a:latin typeface="Arial MT"/>
                <a:ea typeface="+mn-ea"/>
                <a:cs typeface="Arial MT"/>
              </a:rPr>
              <a:t>It is used to </a:t>
            </a:r>
            <a:r>
              <a:rPr kumimoji="0" sz="1400" b="0" i="0" u="none" strike="noStrike" kern="1200" cap="none" spc="0" normalizeH="0" baseline="0" noProof="0" dirty="0">
                <a:ln>
                  <a:noFill/>
                </a:ln>
                <a:solidFill>
                  <a:prstClr val="black"/>
                </a:solidFill>
                <a:effectLst/>
                <a:uLnTx/>
                <a:uFillTx/>
                <a:latin typeface="Arial MT"/>
                <a:ea typeface="+mn-ea"/>
                <a:cs typeface="Arial MT"/>
              </a:rPr>
              <a:t>create a </a:t>
            </a:r>
            <a:r>
              <a:rPr kumimoji="0" sz="1400" b="0" i="0" u="none" strike="noStrike" kern="1200" cap="none" spc="-5" normalizeH="0" baseline="0" noProof="0" dirty="0">
                <a:ln>
                  <a:noFill/>
                </a:ln>
                <a:solidFill>
                  <a:prstClr val="black"/>
                </a:solidFill>
                <a:effectLst/>
                <a:uLnTx/>
                <a:uFillTx/>
                <a:latin typeface="Arial MT"/>
                <a:ea typeface="+mn-ea"/>
                <a:cs typeface="Arial MT"/>
              </a:rPr>
              <a:t>global </a:t>
            </a:r>
            <a:r>
              <a:rPr kumimoji="0" sz="1400" b="0" i="0" u="none" strike="noStrike" kern="1200" cap="none" spc="0" normalizeH="0" baseline="0" noProof="0" dirty="0">
                <a:ln>
                  <a:noFill/>
                </a:ln>
                <a:solidFill>
                  <a:prstClr val="black"/>
                </a:solidFill>
                <a:effectLst/>
                <a:uLnTx/>
                <a:uFillTx/>
                <a:latin typeface="Arial MT"/>
                <a:ea typeface="+mn-ea"/>
                <a:cs typeface="Arial MT"/>
              </a:rPr>
              <a:t>variable </a:t>
            </a:r>
            <a:r>
              <a:rPr kumimoji="0" sz="1400" b="0" i="0" u="none" strike="noStrike" kern="1200" cap="none" spc="-5" normalizeH="0" baseline="0" noProof="0" dirty="0">
                <a:ln>
                  <a:noFill/>
                </a:ln>
                <a:solidFill>
                  <a:prstClr val="black"/>
                </a:solidFill>
                <a:effectLst/>
                <a:uLnTx/>
                <a:uFillTx/>
                <a:latin typeface="Arial MT"/>
                <a:ea typeface="+mn-ea"/>
                <a:cs typeface="Arial MT"/>
              </a:rPr>
              <a:t>and </a:t>
            </a:r>
            <a:r>
              <a:rPr kumimoji="0" sz="1400" b="0" i="0" u="none" strike="noStrike" kern="1200" cap="none" spc="-380"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make</a:t>
            </a:r>
            <a:r>
              <a:rPr kumimoji="0" sz="1400" b="0" i="0" u="none" strike="noStrike" kern="1200" cap="none" spc="-15"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changes</a:t>
            </a:r>
            <a:r>
              <a:rPr kumimoji="0" sz="1400" b="0" i="0" u="none" strike="noStrike" kern="1200" cap="none" spc="-1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to</a:t>
            </a:r>
            <a:r>
              <a:rPr kumimoji="0" sz="1400" b="0" i="0" u="none" strike="noStrike" kern="1200" cap="none" spc="-1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the</a:t>
            </a:r>
            <a:r>
              <a:rPr kumimoji="0" sz="1400" b="0" i="0" u="none" strike="noStrike" kern="1200" cap="none" spc="-15"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variable</a:t>
            </a:r>
            <a:r>
              <a:rPr kumimoji="0" sz="1400" b="0" i="0" u="none" strike="noStrike" kern="1200" cap="none" spc="-1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in</a:t>
            </a:r>
            <a:r>
              <a:rPr kumimoji="0" sz="1400" b="0" i="0" u="none" strike="noStrike" kern="1200" cap="none" spc="-15"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a</a:t>
            </a:r>
            <a:r>
              <a:rPr kumimoji="0" sz="1400" b="0" i="0" u="none" strike="noStrike" kern="1200" cap="none" spc="-1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local</a:t>
            </a:r>
            <a:endParaRPr kumimoji="0" sz="1400" b="0" i="0" u="none" strike="noStrike" kern="1200" cap="none" spc="0" normalizeH="0" baseline="0" noProof="0" dirty="0">
              <a:ln>
                <a:noFill/>
              </a:ln>
              <a:solidFill>
                <a:prstClr val="black"/>
              </a:solidFill>
              <a:effectLst/>
              <a:uLnTx/>
              <a:uFillTx/>
              <a:latin typeface="Arial MT"/>
              <a:ea typeface="+mn-ea"/>
              <a:cs typeface="Arial MT"/>
            </a:endParaRPr>
          </a:p>
        </p:txBody>
      </p:sp>
      <p:sp>
        <p:nvSpPr>
          <p:cNvPr id="5" name="object 5"/>
          <p:cNvSpPr txBox="1"/>
          <p:nvPr/>
        </p:nvSpPr>
        <p:spPr>
          <a:xfrm>
            <a:off x="992500" y="4605195"/>
            <a:ext cx="648335" cy="23876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400" b="0" i="0" u="none" strike="noStrike" kern="1200" cap="none" spc="0" normalizeH="0" baseline="0" noProof="0" dirty="0">
                <a:ln>
                  <a:noFill/>
                </a:ln>
                <a:solidFill>
                  <a:prstClr val="black"/>
                </a:solidFill>
                <a:effectLst/>
                <a:uLnTx/>
                <a:uFillTx/>
                <a:latin typeface="Arial MT"/>
                <a:ea typeface="+mn-ea"/>
                <a:cs typeface="Arial MT"/>
              </a:rPr>
              <a:t>context.</a:t>
            </a:r>
          </a:p>
        </p:txBody>
      </p:sp>
      <p:pic>
        <p:nvPicPr>
          <p:cNvPr id="6" name="object 6"/>
          <p:cNvPicPr/>
          <p:nvPr/>
        </p:nvPicPr>
        <p:blipFill>
          <a:blip r:embed="rId2" cstate="print"/>
          <a:stretch>
            <a:fillRect/>
          </a:stretch>
        </p:blipFill>
        <p:spPr>
          <a:xfrm>
            <a:off x="5368323" y="920806"/>
            <a:ext cx="2695575" cy="3133724"/>
          </a:xfrm>
          <a:prstGeom prst="rect">
            <a:avLst/>
          </a:prstGeom>
        </p:spPr>
      </p:pic>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08597" y="828333"/>
            <a:ext cx="2731135" cy="391160"/>
          </a:xfrm>
          <a:prstGeom prst="rect">
            <a:avLst/>
          </a:prstGeom>
        </p:spPr>
        <p:txBody>
          <a:bodyPr vert="horz" wrap="square" lIns="0" tIns="12700" rIns="0" bIns="0" rtlCol="0">
            <a:spAutoFit/>
          </a:bodyPr>
          <a:lstStyle/>
          <a:p>
            <a:pPr marL="12700">
              <a:lnSpc>
                <a:spcPct val="100000"/>
              </a:lnSpc>
              <a:spcBef>
                <a:spcPts val="100"/>
              </a:spcBef>
            </a:pPr>
            <a:r>
              <a:rPr spc="-5" dirty="0"/>
              <a:t>Function</a:t>
            </a:r>
            <a:r>
              <a:rPr spc="-55" dirty="0"/>
              <a:t> </a:t>
            </a:r>
            <a:r>
              <a:rPr dirty="0"/>
              <a:t>&amp;</a:t>
            </a:r>
            <a:r>
              <a:rPr spc="-55" dirty="0"/>
              <a:t> </a:t>
            </a:r>
            <a:r>
              <a:rPr dirty="0"/>
              <a:t>Methods</a:t>
            </a:r>
          </a:p>
        </p:txBody>
      </p:sp>
      <p:sp>
        <p:nvSpPr>
          <p:cNvPr id="3" name="object 3"/>
          <p:cNvSpPr txBox="1"/>
          <p:nvPr/>
        </p:nvSpPr>
        <p:spPr>
          <a:xfrm>
            <a:off x="726338" y="1282446"/>
            <a:ext cx="3211195" cy="29972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800" b="0" i="0" u="none" strike="noStrike" kern="1200" cap="none" spc="-5" normalizeH="0" baseline="0" noProof="0" dirty="0">
                <a:ln>
                  <a:noFill/>
                </a:ln>
                <a:solidFill>
                  <a:srgbClr val="595959"/>
                </a:solidFill>
                <a:effectLst/>
                <a:uLnTx/>
                <a:uFillTx/>
                <a:latin typeface="Arial MT"/>
                <a:ea typeface="+mn-ea"/>
                <a:cs typeface="Arial MT"/>
              </a:rPr>
              <a:t>Scope</a:t>
            </a:r>
            <a:r>
              <a:rPr kumimoji="0" sz="1800" b="0" i="0" u="none" strike="noStrike" kern="1200" cap="none" spc="-30" normalizeH="0" baseline="0" noProof="0" dirty="0">
                <a:ln>
                  <a:noFill/>
                </a:ln>
                <a:solidFill>
                  <a:srgbClr val="595959"/>
                </a:solidFill>
                <a:effectLst/>
                <a:uLnTx/>
                <a:uFillTx/>
                <a:latin typeface="Arial MT"/>
                <a:ea typeface="+mn-ea"/>
                <a:cs typeface="Arial MT"/>
              </a:rPr>
              <a:t> </a:t>
            </a:r>
            <a:r>
              <a:rPr kumimoji="0" sz="1800" b="0" i="0" u="none" strike="noStrike" kern="1200" cap="none" spc="-5" normalizeH="0" baseline="0" noProof="0" dirty="0">
                <a:ln>
                  <a:noFill/>
                </a:ln>
                <a:solidFill>
                  <a:srgbClr val="595959"/>
                </a:solidFill>
                <a:effectLst/>
                <a:uLnTx/>
                <a:uFillTx/>
                <a:latin typeface="Arial MT"/>
                <a:ea typeface="+mn-ea"/>
                <a:cs typeface="Arial MT"/>
              </a:rPr>
              <a:t>and</a:t>
            </a:r>
            <a:r>
              <a:rPr kumimoji="0" sz="1800" b="0" i="0" u="none" strike="noStrike" kern="1200" cap="none" spc="-25" normalizeH="0" baseline="0" noProof="0" dirty="0">
                <a:ln>
                  <a:noFill/>
                </a:ln>
                <a:solidFill>
                  <a:srgbClr val="595959"/>
                </a:solidFill>
                <a:effectLst/>
                <a:uLnTx/>
                <a:uFillTx/>
                <a:latin typeface="Arial MT"/>
                <a:ea typeface="+mn-ea"/>
                <a:cs typeface="Arial MT"/>
              </a:rPr>
              <a:t> </a:t>
            </a:r>
            <a:r>
              <a:rPr kumimoji="0" sz="1800" b="0" i="0" u="none" strike="noStrike" kern="1200" cap="none" spc="-5" normalizeH="0" baseline="0" noProof="0" dirty="0">
                <a:ln>
                  <a:noFill/>
                </a:ln>
                <a:solidFill>
                  <a:srgbClr val="595959"/>
                </a:solidFill>
                <a:effectLst/>
                <a:uLnTx/>
                <a:uFillTx/>
                <a:latin typeface="Arial MT"/>
                <a:ea typeface="+mn-ea"/>
                <a:cs typeface="Arial MT"/>
              </a:rPr>
              <a:t>Lifetime</a:t>
            </a:r>
            <a:r>
              <a:rPr kumimoji="0" sz="1800" b="0" i="0" u="none" strike="noStrike" kern="1200" cap="none" spc="-25" normalizeH="0" baseline="0" noProof="0" dirty="0">
                <a:ln>
                  <a:noFill/>
                </a:ln>
                <a:solidFill>
                  <a:srgbClr val="595959"/>
                </a:solidFill>
                <a:effectLst/>
                <a:uLnTx/>
                <a:uFillTx/>
                <a:latin typeface="Arial MT"/>
                <a:ea typeface="+mn-ea"/>
                <a:cs typeface="Arial MT"/>
              </a:rPr>
              <a:t> </a:t>
            </a:r>
            <a:r>
              <a:rPr kumimoji="0" sz="1800" b="0" i="0" u="none" strike="noStrike" kern="1200" cap="none" spc="-5" normalizeH="0" baseline="0" noProof="0" dirty="0">
                <a:ln>
                  <a:noFill/>
                </a:ln>
                <a:solidFill>
                  <a:srgbClr val="595959"/>
                </a:solidFill>
                <a:effectLst/>
                <a:uLnTx/>
                <a:uFillTx/>
                <a:latin typeface="Arial MT"/>
                <a:ea typeface="+mn-ea"/>
                <a:cs typeface="Arial MT"/>
              </a:rPr>
              <a:t>of</a:t>
            </a:r>
            <a:r>
              <a:rPr kumimoji="0" sz="1800" b="0" i="0" u="none" strike="noStrike" kern="1200" cap="none" spc="-20" normalizeH="0" baseline="0" noProof="0" dirty="0">
                <a:ln>
                  <a:noFill/>
                </a:ln>
                <a:solidFill>
                  <a:srgbClr val="595959"/>
                </a:solidFill>
                <a:effectLst/>
                <a:uLnTx/>
                <a:uFillTx/>
                <a:latin typeface="Arial MT"/>
                <a:ea typeface="+mn-ea"/>
                <a:cs typeface="Arial MT"/>
              </a:rPr>
              <a:t> </a:t>
            </a:r>
            <a:r>
              <a:rPr kumimoji="0" sz="1800" b="0" i="0" u="none" strike="noStrike" kern="1200" cap="none" spc="0" normalizeH="0" baseline="0" noProof="0" dirty="0">
                <a:ln>
                  <a:noFill/>
                </a:ln>
                <a:solidFill>
                  <a:srgbClr val="595959"/>
                </a:solidFill>
                <a:effectLst/>
                <a:uLnTx/>
                <a:uFillTx/>
                <a:latin typeface="Arial MT"/>
                <a:ea typeface="+mn-ea"/>
                <a:cs typeface="Arial MT"/>
              </a:rPr>
              <a:t>variables</a:t>
            </a:r>
            <a:endParaRPr kumimoji="0" sz="1800" b="0" i="0" u="none" strike="noStrike" kern="1200" cap="none" spc="0" normalizeH="0" baseline="0" noProof="0">
              <a:ln>
                <a:noFill/>
              </a:ln>
              <a:solidFill>
                <a:prstClr val="black"/>
              </a:solidFill>
              <a:effectLst/>
              <a:uLnTx/>
              <a:uFillTx/>
              <a:latin typeface="Arial MT"/>
              <a:ea typeface="+mn-ea"/>
              <a:cs typeface="Arial MT"/>
            </a:endParaRPr>
          </a:p>
        </p:txBody>
      </p:sp>
      <p:sp>
        <p:nvSpPr>
          <p:cNvPr id="4" name="object 4"/>
          <p:cNvSpPr txBox="1"/>
          <p:nvPr/>
        </p:nvSpPr>
        <p:spPr>
          <a:xfrm>
            <a:off x="656568" y="1652012"/>
            <a:ext cx="3519804" cy="3244850"/>
          </a:xfrm>
          <a:prstGeom prst="rect">
            <a:avLst/>
          </a:prstGeom>
        </p:spPr>
        <p:txBody>
          <a:bodyPr vert="horz" wrap="square" lIns="0" tIns="12700" rIns="0" bIns="0" rtlCol="0">
            <a:spAutoFit/>
          </a:bodyPr>
          <a:lstStyle/>
          <a:p>
            <a:pPr marL="348615" marR="143510" lvl="0" indent="-336550" algn="l" defTabSz="914400" rtl="0" eaLnBrk="1" fontAlgn="auto" latinLnBrk="0" hangingPunct="1">
              <a:lnSpc>
                <a:spcPct val="116100"/>
              </a:lnSpc>
              <a:spcBef>
                <a:spcPts val="100"/>
              </a:spcBef>
              <a:spcAft>
                <a:spcPts val="0"/>
              </a:spcAft>
              <a:buClrTx/>
              <a:buSzTx/>
              <a:buFontTx/>
              <a:buChar char="●"/>
              <a:tabLst>
                <a:tab pos="347980" algn="l"/>
                <a:tab pos="349250" algn="l"/>
              </a:tabLst>
              <a:defRPr/>
            </a:pPr>
            <a:r>
              <a:rPr kumimoji="0" sz="1400" b="0" i="0" u="none" strike="noStrike" kern="1200" cap="none" spc="-5" normalizeH="0" baseline="0" noProof="0" dirty="0">
                <a:ln>
                  <a:noFill/>
                </a:ln>
                <a:solidFill>
                  <a:prstClr val="black"/>
                </a:solidFill>
                <a:effectLst/>
                <a:uLnTx/>
                <a:uFillTx/>
                <a:latin typeface="Arial MT"/>
                <a:ea typeface="+mn-ea"/>
                <a:cs typeface="Arial MT"/>
              </a:rPr>
              <a:t>Scope of </a:t>
            </a:r>
            <a:r>
              <a:rPr kumimoji="0" sz="1400" b="0" i="0" u="none" strike="noStrike" kern="1200" cap="none" spc="0" normalizeH="0" baseline="0" noProof="0" dirty="0">
                <a:ln>
                  <a:noFill/>
                </a:ln>
                <a:solidFill>
                  <a:prstClr val="black"/>
                </a:solidFill>
                <a:effectLst/>
                <a:uLnTx/>
                <a:uFillTx/>
                <a:latin typeface="Arial MT"/>
                <a:ea typeface="+mn-ea"/>
                <a:cs typeface="Arial MT"/>
              </a:rPr>
              <a:t>a variable </a:t>
            </a:r>
            <a:r>
              <a:rPr kumimoji="0" sz="1400" b="0" i="0" u="none" strike="noStrike" kern="1200" cap="none" spc="-5" normalizeH="0" baseline="0" noProof="0" dirty="0">
                <a:ln>
                  <a:noFill/>
                </a:ln>
                <a:solidFill>
                  <a:prstClr val="black"/>
                </a:solidFill>
                <a:effectLst/>
                <a:uLnTx/>
                <a:uFillTx/>
                <a:latin typeface="Arial MT"/>
                <a:ea typeface="+mn-ea"/>
                <a:cs typeface="Arial MT"/>
              </a:rPr>
              <a:t>is the portion of </a:t>
            </a:r>
            <a:r>
              <a:rPr kumimoji="0" sz="1400" b="0" i="0" u="none" strike="noStrike" kern="1200" cap="none" spc="0" normalizeH="0" baseline="0" noProof="0" dirty="0">
                <a:ln>
                  <a:noFill/>
                </a:ln>
                <a:solidFill>
                  <a:prstClr val="black"/>
                </a:solidFill>
                <a:effectLst/>
                <a:uLnTx/>
                <a:uFillTx/>
                <a:latin typeface="Arial MT"/>
                <a:ea typeface="+mn-ea"/>
                <a:cs typeface="Arial MT"/>
              </a:rPr>
              <a:t>a </a:t>
            </a:r>
            <a:r>
              <a:rPr kumimoji="0" sz="1400" b="0" i="0" u="none" strike="noStrike" kern="1200" cap="none" spc="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program where the </a:t>
            </a:r>
            <a:r>
              <a:rPr kumimoji="0" sz="1400" b="0" i="0" u="none" strike="noStrike" kern="1200" cap="none" spc="0" normalizeH="0" baseline="0" noProof="0" dirty="0">
                <a:ln>
                  <a:noFill/>
                </a:ln>
                <a:solidFill>
                  <a:prstClr val="black"/>
                </a:solidFill>
                <a:effectLst/>
                <a:uLnTx/>
                <a:uFillTx/>
                <a:latin typeface="Arial MT"/>
                <a:ea typeface="+mn-ea"/>
                <a:cs typeface="Arial MT"/>
              </a:rPr>
              <a:t>variable </a:t>
            </a:r>
            <a:r>
              <a:rPr kumimoji="0" sz="1400" b="0" i="0" u="none" strike="noStrike" kern="1200" cap="none" spc="-5" normalizeH="0" baseline="0" noProof="0" dirty="0">
                <a:ln>
                  <a:noFill/>
                </a:ln>
                <a:solidFill>
                  <a:prstClr val="black"/>
                </a:solidFill>
                <a:effectLst/>
                <a:uLnTx/>
                <a:uFillTx/>
                <a:latin typeface="Arial MT"/>
                <a:ea typeface="+mn-ea"/>
                <a:cs typeface="Arial MT"/>
              </a:rPr>
              <a:t>is </a:t>
            </a:r>
            <a:r>
              <a:rPr kumimoji="0" sz="1400" b="0" i="0" u="none" strike="noStrike" kern="1200" cap="none" spc="0" normalizeH="0" baseline="0" noProof="0" dirty="0">
                <a:ln>
                  <a:noFill/>
                </a:ln>
                <a:solidFill>
                  <a:prstClr val="black"/>
                </a:solidFill>
                <a:effectLst/>
                <a:uLnTx/>
                <a:uFillTx/>
                <a:latin typeface="Arial MT"/>
                <a:ea typeface="+mn-ea"/>
                <a:cs typeface="Arial MT"/>
              </a:rPr>
              <a:t> recognized. </a:t>
            </a:r>
            <a:r>
              <a:rPr kumimoji="0" sz="1400" b="0" i="0" u="none" strike="noStrike" kern="1200" cap="none" spc="-5" normalizeH="0" baseline="0" noProof="0" dirty="0">
                <a:ln>
                  <a:noFill/>
                </a:ln>
                <a:solidFill>
                  <a:prstClr val="black"/>
                </a:solidFill>
                <a:effectLst/>
                <a:uLnTx/>
                <a:uFillTx/>
                <a:latin typeface="Arial MT"/>
                <a:ea typeface="+mn-ea"/>
                <a:cs typeface="Arial MT"/>
              </a:rPr>
              <a:t>Parameters and </a:t>
            </a:r>
            <a:r>
              <a:rPr kumimoji="0" sz="1400" b="0" i="0" u="none" strike="noStrike" kern="1200" cap="none" spc="0" normalizeH="0" baseline="0" noProof="0" dirty="0">
                <a:ln>
                  <a:noFill/>
                </a:ln>
                <a:solidFill>
                  <a:prstClr val="black"/>
                </a:solidFill>
                <a:effectLst/>
                <a:uLnTx/>
                <a:uFillTx/>
                <a:latin typeface="Arial MT"/>
                <a:ea typeface="+mn-ea"/>
                <a:cs typeface="Arial MT"/>
              </a:rPr>
              <a:t>variables </a:t>
            </a:r>
            <a:r>
              <a:rPr kumimoji="0" sz="1400" b="0" i="0" u="none" strike="noStrike" kern="1200" cap="none" spc="-37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defined inside </a:t>
            </a:r>
            <a:r>
              <a:rPr kumimoji="0" sz="1400" b="0" i="0" u="none" strike="noStrike" kern="1200" cap="none" spc="0" normalizeH="0" baseline="0" noProof="0" dirty="0">
                <a:ln>
                  <a:noFill/>
                </a:ln>
                <a:solidFill>
                  <a:prstClr val="black"/>
                </a:solidFill>
                <a:effectLst/>
                <a:uLnTx/>
                <a:uFillTx/>
                <a:latin typeface="Arial MT"/>
                <a:ea typeface="+mn-ea"/>
                <a:cs typeface="Arial MT"/>
              </a:rPr>
              <a:t>a </a:t>
            </a:r>
            <a:r>
              <a:rPr kumimoji="0" sz="1400" b="0" i="0" u="none" strike="noStrike" kern="1200" cap="none" spc="-5" normalizeH="0" baseline="0" noProof="0" dirty="0">
                <a:ln>
                  <a:noFill/>
                </a:ln>
                <a:solidFill>
                  <a:prstClr val="black"/>
                </a:solidFill>
                <a:effectLst/>
                <a:uLnTx/>
                <a:uFillTx/>
                <a:latin typeface="Arial MT"/>
                <a:ea typeface="+mn-ea"/>
                <a:cs typeface="Arial MT"/>
              </a:rPr>
              <a:t>function is not </a:t>
            </a:r>
            <a:r>
              <a:rPr kumimoji="0" sz="1400" b="0" i="0" u="none" strike="noStrike" kern="1200" cap="none" spc="0" normalizeH="0" baseline="0" noProof="0" dirty="0">
                <a:ln>
                  <a:noFill/>
                </a:ln>
                <a:solidFill>
                  <a:prstClr val="black"/>
                </a:solidFill>
                <a:effectLst/>
                <a:uLnTx/>
                <a:uFillTx/>
                <a:latin typeface="Arial MT"/>
                <a:ea typeface="+mn-ea"/>
                <a:cs typeface="Arial MT"/>
              </a:rPr>
              <a:t>visible </a:t>
            </a:r>
            <a:r>
              <a:rPr kumimoji="0" sz="1400" b="0" i="0" u="none" strike="noStrike" kern="1200" cap="none" spc="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from outside. Hence, they have </a:t>
            </a:r>
            <a:r>
              <a:rPr kumimoji="0" sz="1400" b="0" i="0" u="none" strike="noStrike" kern="1200" cap="none" spc="0" normalizeH="0" baseline="0" noProof="0" dirty="0">
                <a:ln>
                  <a:noFill/>
                </a:ln>
                <a:solidFill>
                  <a:prstClr val="black"/>
                </a:solidFill>
                <a:effectLst/>
                <a:uLnTx/>
                <a:uFillTx/>
                <a:latin typeface="Arial MT"/>
                <a:ea typeface="+mn-ea"/>
                <a:cs typeface="Arial MT"/>
              </a:rPr>
              <a:t>a </a:t>
            </a:r>
            <a:r>
              <a:rPr kumimoji="0" sz="1400" b="0" i="0" u="none" strike="noStrike" kern="1200" cap="none" spc="-5" normalizeH="0" baseline="0" noProof="0" dirty="0">
                <a:ln>
                  <a:noFill/>
                </a:ln>
                <a:solidFill>
                  <a:prstClr val="black"/>
                </a:solidFill>
                <a:effectLst/>
                <a:uLnTx/>
                <a:uFillTx/>
                <a:latin typeface="Arial MT"/>
                <a:ea typeface="+mn-ea"/>
                <a:cs typeface="Arial MT"/>
              </a:rPr>
              <a:t>local </a:t>
            </a:r>
            <a:r>
              <a:rPr kumimoji="0" sz="1400" b="0" i="0" u="none" strike="noStrike" kern="1200" cap="none" spc="-375"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scope.</a:t>
            </a:r>
          </a:p>
          <a:p>
            <a:pPr marL="348615" marR="242570" lvl="0" indent="-336550" algn="l" defTabSz="914400" rtl="0" eaLnBrk="1" fontAlgn="auto" latinLnBrk="0" hangingPunct="1">
              <a:lnSpc>
                <a:spcPct val="116100"/>
              </a:lnSpc>
              <a:spcBef>
                <a:spcPts val="0"/>
              </a:spcBef>
              <a:spcAft>
                <a:spcPts val="0"/>
              </a:spcAft>
              <a:buClrTx/>
              <a:buSzTx/>
              <a:buFontTx/>
              <a:buChar char="●"/>
              <a:tabLst>
                <a:tab pos="347980" algn="l"/>
                <a:tab pos="349250" algn="l"/>
              </a:tabLst>
              <a:defRPr/>
            </a:pPr>
            <a:r>
              <a:rPr kumimoji="0" sz="1400" b="0" i="0" u="none" strike="noStrike" kern="1200" cap="none" spc="-5" normalizeH="0" baseline="0" noProof="0" dirty="0">
                <a:ln>
                  <a:noFill/>
                </a:ln>
                <a:solidFill>
                  <a:prstClr val="black"/>
                </a:solidFill>
                <a:effectLst/>
                <a:uLnTx/>
                <a:uFillTx/>
                <a:latin typeface="Arial MT"/>
                <a:ea typeface="+mn-ea"/>
                <a:cs typeface="Arial MT"/>
              </a:rPr>
              <a:t>Lifetime of </a:t>
            </a:r>
            <a:r>
              <a:rPr kumimoji="0" sz="1400" b="0" i="0" u="none" strike="noStrike" kern="1200" cap="none" spc="0" normalizeH="0" baseline="0" noProof="0" dirty="0">
                <a:ln>
                  <a:noFill/>
                </a:ln>
                <a:solidFill>
                  <a:prstClr val="black"/>
                </a:solidFill>
                <a:effectLst/>
                <a:uLnTx/>
                <a:uFillTx/>
                <a:latin typeface="Arial MT"/>
                <a:ea typeface="+mn-ea"/>
                <a:cs typeface="Arial MT"/>
              </a:rPr>
              <a:t>a variable </a:t>
            </a:r>
            <a:r>
              <a:rPr kumimoji="0" sz="1400" b="0" i="0" u="none" strike="noStrike" kern="1200" cap="none" spc="-5" normalizeH="0" baseline="0" noProof="0" dirty="0">
                <a:ln>
                  <a:noFill/>
                </a:ln>
                <a:solidFill>
                  <a:prstClr val="black"/>
                </a:solidFill>
                <a:effectLst/>
                <a:uLnTx/>
                <a:uFillTx/>
                <a:latin typeface="Arial MT"/>
                <a:ea typeface="+mn-ea"/>
                <a:cs typeface="Arial MT"/>
              </a:rPr>
              <a:t>is the period </a:t>
            </a:r>
            <a:r>
              <a:rPr kumimoji="0" sz="1400" b="0" i="0" u="none" strike="noStrike" kern="1200" cap="none" spc="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throughout which the </a:t>
            </a:r>
            <a:r>
              <a:rPr kumimoji="0" sz="1400" b="0" i="0" u="none" strike="noStrike" kern="1200" cap="none" spc="0" normalizeH="0" baseline="0" noProof="0" dirty="0">
                <a:ln>
                  <a:noFill/>
                </a:ln>
                <a:solidFill>
                  <a:prstClr val="black"/>
                </a:solidFill>
                <a:effectLst/>
                <a:uLnTx/>
                <a:uFillTx/>
                <a:latin typeface="Arial MT"/>
                <a:ea typeface="+mn-ea"/>
                <a:cs typeface="Arial MT"/>
              </a:rPr>
              <a:t>variable </a:t>
            </a:r>
            <a:r>
              <a:rPr kumimoji="0" sz="1400" b="0" i="0" u="none" strike="noStrike" kern="1200" cap="none" spc="-5" normalizeH="0" baseline="0" noProof="0" dirty="0">
                <a:ln>
                  <a:noFill/>
                </a:ln>
                <a:solidFill>
                  <a:prstClr val="black"/>
                </a:solidFill>
                <a:effectLst/>
                <a:uLnTx/>
                <a:uFillTx/>
                <a:latin typeface="Arial MT"/>
                <a:ea typeface="+mn-ea"/>
                <a:cs typeface="Arial MT"/>
              </a:rPr>
              <a:t>exits in </a:t>
            </a:r>
            <a:r>
              <a:rPr kumimoji="0" sz="1400" b="0" i="0" u="none" strike="noStrike" kern="1200" cap="none" spc="-37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the </a:t>
            </a:r>
            <a:r>
              <a:rPr kumimoji="0" sz="1400" b="0" i="0" u="none" strike="noStrike" kern="1200" cap="none" spc="-15" normalizeH="0" baseline="0" noProof="0" dirty="0">
                <a:ln>
                  <a:noFill/>
                </a:ln>
                <a:solidFill>
                  <a:prstClr val="black"/>
                </a:solidFill>
                <a:effectLst/>
                <a:uLnTx/>
                <a:uFillTx/>
                <a:latin typeface="Arial MT"/>
                <a:ea typeface="+mn-ea"/>
                <a:cs typeface="Arial MT"/>
              </a:rPr>
              <a:t>memory. </a:t>
            </a:r>
            <a:r>
              <a:rPr kumimoji="0" sz="1400" b="0" i="0" u="none" strike="noStrike" kern="1200" cap="none" spc="-5" normalizeH="0" baseline="0" noProof="0" dirty="0">
                <a:ln>
                  <a:noFill/>
                </a:ln>
                <a:solidFill>
                  <a:prstClr val="black"/>
                </a:solidFill>
                <a:effectLst/>
                <a:uLnTx/>
                <a:uFillTx/>
                <a:latin typeface="Arial MT"/>
                <a:ea typeface="+mn-ea"/>
                <a:cs typeface="Arial MT"/>
              </a:rPr>
              <a:t>The lifetime of </a:t>
            </a:r>
            <a:r>
              <a:rPr kumimoji="0" sz="1400" b="0" i="0" u="none" strike="noStrike" kern="1200" cap="none" spc="0" normalizeH="0" baseline="0" noProof="0" dirty="0">
                <a:ln>
                  <a:noFill/>
                </a:ln>
                <a:solidFill>
                  <a:prstClr val="black"/>
                </a:solidFill>
                <a:effectLst/>
                <a:uLnTx/>
                <a:uFillTx/>
                <a:latin typeface="Arial MT"/>
                <a:ea typeface="+mn-ea"/>
                <a:cs typeface="Arial MT"/>
              </a:rPr>
              <a:t>variables </a:t>
            </a:r>
            <a:r>
              <a:rPr kumimoji="0" sz="1400" b="0" i="0" u="none" strike="noStrike" kern="1200" cap="none" spc="-37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inside </a:t>
            </a:r>
            <a:r>
              <a:rPr kumimoji="0" sz="1400" b="0" i="0" u="none" strike="noStrike" kern="1200" cap="none" spc="0" normalizeH="0" baseline="0" noProof="0" dirty="0">
                <a:ln>
                  <a:noFill/>
                </a:ln>
                <a:solidFill>
                  <a:prstClr val="black"/>
                </a:solidFill>
                <a:effectLst/>
                <a:uLnTx/>
                <a:uFillTx/>
                <a:latin typeface="Arial MT"/>
                <a:ea typeface="+mn-ea"/>
                <a:cs typeface="Arial MT"/>
              </a:rPr>
              <a:t>a </a:t>
            </a:r>
            <a:r>
              <a:rPr kumimoji="0" sz="1400" b="0" i="0" u="none" strike="noStrike" kern="1200" cap="none" spc="-5" normalizeH="0" baseline="0" noProof="0" dirty="0">
                <a:ln>
                  <a:noFill/>
                </a:ln>
                <a:solidFill>
                  <a:prstClr val="black"/>
                </a:solidFill>
                <a:effectLst/>
                <a:uLnTx/>
                <a:uFillTx/>
                <a:latin typeface="Arial MT"/>
                <a:ea typeface="+mn-ea"/>
                <a:cs typeface="Arial MT"/>
              </a:rPr>
              <a:t>function is as long as the </a:t>
            </a:r>
            <a:r>
              <a:rPr kumimoji="0" sz="1400" b="0" i="0" u="none" strike="noStrike" kern="1200" cap="none" spc="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function</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executes.</a:t>
            </a:r>
            <a:endParaRPr kumimoji="0" sz="1400" b="0" i="0" u="none" strike="noStrike" kern="1200" cap="none" spc="0" normalizeH="0" baseline="0" noProof="0" dirty="0">
              <a:ln>
                <a:noFill/>
              </a:ln>
              <a:solidFill>
                <a:prstClr val="black"/>
              </a:solidFill>
              <a:effectLst/>
              <a:uLnTx/>
              <a:uFillTx/>
              <a:latin typeface="Arial MT"/>
              <a:ea typeface="+mn-ea"/>
              <a:cs typeface="Arial MT"/>
            </a:endParaRPr>
          </a:p>
          <a:p>
            <a:pPr marL="348615" marR="5080" lvl="0" indent="-336550" algn="l" defTabSz="914400" rtl="0" eaLnBrk="1" fontAlgn="auto" latinLnBrk="0" hangingPunct="1">
              <a:lnSpc>
                <a:spcPct val="116100"/>
              </a:lnSpc>
              <a:spcBef>
                <a:spcPts val="0"/>
              </a:spcBef>
              <a:spcAft>
                <a:spcPts val="0"/>
              </a:spcAft>
              <a:buClrTx/>
              <a:buSzTx/>
              <a:buFontTx/>
              <a:buChar char="●"/>
              <a:tabLst>
                <a:tab pos="347980" algn="l"/>
                <a:tab pos="349250" algn="l"/>
              </a:tabLst>
              <a:defRPr/>
            </a:pPr>
            <a:r>
              <a:rPr kumimoji="0" sz="1400" b="0" i="0" u="none" strike="noStrike" kern="1200" cap="none" spc="-5" normalizeH="0" baseline="0" noProof="0" dirty="0">
                <a:ln>
                  <a:noFill/>
                </a:ln>
                <a:solidFill>
                  <a:prstClr val="black"/>
                </a:solidFill>
                <a:effectLst/>
                <a:uLnTx/>
                <a:uFillTx/>
                <a:latin typeface="Arial MT"/>
                <a:ea typeface="+mn-ea"/>
                <a:cs typeface="Arial MT"/>
              </a:rPr>
              <a:t>They are destroyed once we </a:t>
            </a:r>
            <a:r>
              <a:rPr kumimoji="0" sz="1400" b="0" i="0" u="none" strike="noStrike" kern="1200" cap="none" spc="0" normalizeH="0" baseline="0" noProof="0" dirty="0">
                <a:ln>
                  <a:noFill/>
                </a:ln>
                <a:solidFill>
                  <a:prstClr val="black"/>
                </a:solidFill>
                <a:effectLst/>
                <a:uLnTx/>
                <a:uFillTx/>
                <a:latin typeface="Arial MT"/>
                <a:ea typeface="+mn-ea"/>
                <a:cs typeface="Arial MT"/>
              </a:rPr>
              <a:t>return </a:t>
            </a:r>
            <a:r>
              <a:rPr kumimoji="0" sz="1400" b="0" i="0" u="none" strike="noStrike" kern="1200" cap="none" spc="-5" normalizeH="0" baseline="0" noProof="0" dirty="0">
                <a:ln>
                  <a:noFill/>
                </a:ln>
                <a:solidFill>
                  <a:prstClr val="black"/>
                </a:solidFill>
                <a:effectLst/>
                <a:uLnTx/>
                <a:uFillTx/>
                <a:latin typeface="Arial MT"/>
                <a:ea typeface="+mn-ea"/>
                <a:cs typeface="Arial MT"/>
              </a:rPr>
              <a:t>from </a:t>
            </a:r>
            <a:r>
              <a:rPr kumimoji="0" sz="1400" b="0" i="0" u="none" strike="noStrike" kern="1200" cap="none" spc="-37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the</a:t>
            </a:r>
            <a:r>
              <a:rPr kumimoji="0" sz="1400" b="0" i="0" u="none" strike="noStrike" kern="1200" cap="none" spc="-2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function.</a:t>
            </a:r>
            <a:r>
              <a:rPr kumimoji="0" sz="1400" b="0" i="0" u="none" strike="noStrike" kern="1200" cap="none" spc="-1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Hence,</a:t>
            </a:r>
            <a:r>
              <a:rPr kumimoji="0" sz="1400" b="0" i="0" u="none" strike="noStrike" kern="1200" cap="none" spc="-15"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a</a:t>
            </a:r>
            <a:r>
              <a:rPr kumimoji="0" sz="1400" b="0" i="0" u="none" strike="noStrike" kern="1200" cap="none" spc="-1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function</a:t>
            </a:r>
            <a:r>
              <a:rPr kumimoji="0" sz="1400" b="0" i="0" u="none" strike="noStrike" kern="1200" cap="none" spc="-1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does</a:t>
            </a:r>
            <a:r>
              <a:rPr kumimoji="0" sz="1400" b="0" i="0" u="none" strike="noStrike" kern="1200" cap="none" spc="-1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not</a:t>
            </a:r>
            <a:endParaRPr kumimoji="0" sz="1400" b="0" i="0" u="none" strike="noStrike" kern="1200" cap="none" spc="0" normalizeH="0" baseline="0" noProof="0" dirty="0">
              <a:ln>
                <a:noFill/>
              </a:ln>
              <a:solidFill>
                <a:prstClr val="black"/>
              </a:solidFill>
              <a:effectLst/>
              <a:uLnTx/>
              <a:uFillTx/>
              <a:latin typeface="Arial MT"/>
              <a:ea typeface="+mn-ea"/>
              <a:cs typeface="Arial MT"/>
            </a:endParaRPr>
          </a:p>
        </p:txBody>
      </p:sp>
      <p:pic>
        <p:nvPicPr>
          <p:cNvPr id="5" name="object 5"/>
          <p:cNvPicPr/>
          <p:nvPr/>
        </p:nvPicPr>
        <p:blipFill>
          <a:blip r:embed="rId2" cstate="print"/>
          <a:stretch>
            <a:fillRect/>
          </a:stretch>
        </p:blipFill>
        <p:spPr>
          <a:xfrm>
            <a:off x="5156638" y="1908778"/>
            <a:ext cx="3581399" cy="1304924"/>
          </a:xfrm>
          <a:prstGeom prst="rect">
            <a:avLst/>
          </a:prstGeom>
        </p:spPr>
      </p:pic>
      <p:sp>
        <p:nvSpPr>
          <p:cNvPr id="6" name="object 6"/>
          <p:cNvSpPr txBox="1">
            <a:spLocks noGrp="1"/>
          </p:cNvSpPr>
          <p:nvPr>
            <p:ph type="ftr" sz="quarter" idx="5"/>
          </p:nvPr>
        </p:nvSpPr>
        <p:spPr>
          <a:prstGeom prst="rect">
            <a:avLst/>
          </a:prstGeom>
        </p:spPr>
        <p:txBody>
          <a:bodyPr vert="horz" wrap="square" lIns="0" tIns="3175" rIns="0" bIns="0" rtlCol="0">
            <a:spAutoFit/>
          </a:bodyPr>
          <a:lstStyle/>
          <a:p>
            <a:pPr marL="12700" marR="0" lvl="0" indent="0" algn="l" defTabSz="914400" rtl="0" eaLnBrk="1" fontAlgn="auto" latinLnBrk="0" hangingPunct="1">
              <a:lnSpc>
                <a:spcPct val="100000"/>
              </a:lnSpc>
              <a:spcBef>
                <a:spcPts val="25"/>
              </a:spcBef>
              <a:spcAft>
                <a:spcPts val="0"/>
              </a:spcAft>
              <a:buClrTx/>
              <a:buSzTx/>
              <a:buFontTx/>
              <a:buNone/>
              <a:tabLst/>
              <a:defRPr/>
            </a:pPr>
            <a:r>
              <a:rPr kumimoji="0" sz="800" b="0" i="0" u="none" strike="noStrike" kern="1200" cap="none" spc="0" normalizeH="0" baseline="0" noProof="0" dirty="0">
                <a:ln>
                  <a:noFill/>
                </a:ln>
                <a:solidFill>
                  <a:prstClr val="black"/>
                </a:solidFill>
                <a:effectLst/>
                <a:uLnTx/>
                <a:uFillTx/>
                <a:latin typeface="Arial MT"/>
                <a:ea typeface="+mn-ea"/>
              </a:rPr>
              <a:t>©</a:t>
            </a:r>
            <a:r>
              <a:rPr kumimoji="0" sz="800" b="0" i="0" u="none" strike="noStrike" kern="1200" cap="none" spc="-5" normalizeH="0" baseline="0" noProof="0" dirty="0">
                <a:ln>
                  <a:noFill/>
                </a:ln>
                <a:solidFill>
                  <a:prstClr val="black"/>
                </a:solidFill>
                <a:effectLst/>
                <a:uLnTx/>
                <a:uFillTx/>
                <a:latin typeface="Arial MT"/>
                <a:ea typeface="+mn-ea"/>
              </a:rPr>
              <a:t> Edune</a:t>
            </a:r>
            <a:r>
              <a:rPr kumimoji="0" sz="800" b="0" i="0" u="none" strike="noStrike" kern="1200" cap="none" spc="0" normalizeH="0" baseline="0" noProof="0" dirty="0">
                <a:ln>
                  <a:noFill/>
                </a:ln>
                <a:solidFill>
                  <a:prstClr val="black"/>
                </a:solidFill>
                <a:effectLst/>
                <a:uLnTx/>
                <a:uFillTx/>
                <a:latin typeface="Arial MT"/>
                <a:ea typeface="+mn-ea"/>
              </a:rPr>
              <a:t>t</a:t>
            </a:r>
            <a:r>
              <a:rPr kumimoji="0" sz="800" b="0" i="0" u="none" strike="noStrike" kern="1200" cap="none" spc="-5" normalizeH="0" baseline="0" noProof="0" dirty="0">
                <a:ln>
                  <a:noFill/>
                </a:ln>
                <a:solidFill>
                  <a:prstClr val="black"/>
                </a:solidFill>
                <a:effectLst/>
                <a:uLnTx/>
                <a:uFillTx/>
                <a:latin typeface="Arial MT"/>
                <a:ea typeface="+mn-ea"/>
              </a:rPr>
              <a:t> Foundation</a:t>
            </a:r>
            <a:r>
              <a:rPr kumimoji="0" sz="800" b="0" i="0" u="none" strike="noStrike" kern="1200" cap="none" spc="0" normalizeH="0" baseline="0" noProof="0" dirty="0">
                <a:ln>
                  <a:noFill/>
                </a:ln>
                <a:solidFill>
                  <a:prstClr val="black"/>
                </a:solidFill>
                <a:effectLst/>
                <a:uLnTx/>
                <a:uFillTx/>
                <a:latin typeface="Arial MT"/>
                <a:ea typeface="+mn-ea"/>
              </a:rPr>
              <a:t>.</a:t>
            </a:r>
            <a:r>
              <a:rPr kumimoji="0" sz="800" b="0" i="0" u="none" strike="noStrike" kern="1200" cap="none" spc="-50" normalizeH="0" baseline="0" noProof="0" dirty="0">
                <a:ln>
                  <a:noFill/>
                </a:ln>
                <a:solidFill>
                  <a:prstClr val="black"/>
                </a:solidFill>
                <a:effectLst/>
                <a:uLnTx/>
                <a:uFillTx/>
                <a:latin typeface="Arial MT"/>
                <a:ea typeface="+mn-ea"/>
              </a:rPr>
              <a:t> </a:t>
            </a:r>
            <a:r>
              <a:rPr kumimoji="0" sz="800" b="0" i="0" u="none" strike="noStrike" kern="1200" cap="none" spc="-5" normalizeH="0" baseline="0" noProof="0" dirty="0">
                <a:ln>
                  <a:noFill/>
                </a:ln>
                <a:solidFill>
                  <a:prstClr val="black"/>
                </a:solidFill>
                <a:effectLst/>
                <a:uLnTx/>
                <a:uFillTx/>
                <a:latin typeface="Arial MT"/>
                <a:ea typeface="+mn-ea"/>
              </a:rPr>
              <a:t>Al</a:t>
            </a:r>
            <a:r>
              <a:rPr kumimoji="0" sz="800" b="0" i="0" u="none" strike="noStrike" kern="1200" cap="none" spc="0" normalizeH="0" baseline="0" noProof="0" dirty="0">
                <a:ln>
                  <a:noFill/>
                </a:ln>
                <a:solidFill>
                  <a:prstClr val="black"/>
                </a:solidFill>
                <a:effectLst/>
                <a:uLnTx/>
                <a:uFillTx/>
                <a:latin typeface="Arial MT"/>
                <a:ea typeface="+mn-ea"/>
              </a:rPr>
              <a:t>l</a:t>
            </a:r>
            <a:r>
              <a:rPr kumimoji="0" sz="800" b="0" i="0" u="none" strike="noStrike" kern="1200" cap="none" spc="-5" normalizeH="0" baseline="0" noProof="0" dirty="0">
                <a:ln>
                  <a:noFill/>
                </a:ln>
                <a:solidFill>
                  <a:prstClr val="black"/>
                </a:solidFill>
                <a:effectLst/>
                <a:uLnTx/>
                <a:uFillTx/>
                <a:latin typeface="Arial MT"/>
                <a:ea typeface="+mn-ea"/>
              </a:rPr>
              <a:t> </a:t>
            </a:r>
            <a:r>
              <a:rPr kumimoji="0" sz="800" b="0" i="0" u="none" strike="noStrike" kern="1200" cap="none" spc="0" normalizeH="0" baseline="0" noProof="0" dirty="0">
                <a:ln>
                  <a:noFill/>
                </a:ln>
                <a:solidFill>
                  <a:prstClr val="black"/>
                </a:solidFill>
                <a:effectLst/>
                <a:uLnTx/>
                <a:uFillTx/>
                <a:latin typeface="Arial MT"/>
                <a:ea typeface="+mn-ea"/>
              </a:rPr>
              <a:t>rights</a:t>
            </a:r>
            <a:r>
              <a:rPr kumimoji="0" sz="800" b="0" i="0" u="none" strike="noStrike" kern="1200" cap="none" spc="-5" normalizeH="0" baseline="0" noProof="0" dirty="0">
                <a:ln>
                  <a:noFill/>
                </a:ln>
                <a:solidFill>
                  <a:prstClr val="black"/>
                </a:solidFill>
                <a:effectLst/>
                <a:uLnTx/>
                <a:uFillTx/>
                <a:latin typeface="Arial MT"/>
                <a:ea typeface="+mn-ea"/>
              </a:rPr>
              <a:t> </a:t>
            </a:r>
            <a:r>
              <a:rPr kumimoji="0" sz="800" b="0" i="0" u="none" strike="noStrike" kern="1200" cap="none" spc="0" normalizeH="0" baseline="0" noProof="0" dirty="0">
                <a:ln>
                  <a:noFill/>
                </a:ln>
                <a:solidFill>
                  <a:prstClr val="black"/>
                </a:solidFill>
                <a:effectLst/>
                <a:uLnTx/>
                <a:uFillTx/>
                <a:latin typeface="Arial MT"/>
                <a:ea typeface="+mn-ea"/>
              </a:rPr>
              <a:t>reserved.</a:t>
            </a: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08597" y="828333"/>
            <a:ext cx="2731135" cy="391160"/>
          </a:xfrm>
          <a:prstGeom prst="rect">
            <a:avLst/>
          </a:prstGeom>
        </p:spPr>
        <p:txBody>
          <a:bodyPr vert="horz" wrap="square" lIns="0" tIns="12700" rIns="0" bIns="0" rtlCol="0">
            <a:spAutoFit/>
          </a:bodyPr>
          <a:lstStyle/>
          <a:p>
            <a:pPr marL="12700">
              <a:lnSpc>
                <a:spcPct val="100000"/>
              </a:lnSpc>
              <a:spcBef>
                <a:spcPts val="100"/>
              </a:spcBef>
            </a:pPr>
            <a:r>
              <a:rPr spc="-5" dirty="0"/>
              <a:t>Function</a:t>
            </a:r>
            <a:r>
              <a:rPr spc="-55" dirty="0"/>
              <a:t> </a:t>
            </a:r>
            <a:r>
              <a:rPr dirty="0"/>
              <a:t>&amp;</a:t>
            </a:r>
            <a:r>
              <a:rPr spc="-55" dirty="0"/>
              <a:t> </a:t>
            </a:r>
            <a:r>
              <a:rPr dirty="0"/>
              <a:t>Methods</a:t>
            </a:r>
          </a:p>
        </p:txBody>
      </p:sp>
      <p:sp>
        <p:nvSpPr>
          <p:cNvPr id="3" name="object 3"/>
          <p:cNvSpPr txBox="1"/>
          <p:nvPr/>
        </p:nvSpPr>
        <p:spPr>
          <a:xfrm>
            <a:off x="1444397" y="1728118"/>
            <a:ext cx="1778635" cy="29972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800" b="0" i="0" u="none" strike="noStrike" kern="1200" cap="none" spc="-5" normalizeH="0" baseline="0" noProof="0" dirty="0">
                <a:ln>
                  <a:noFill/>
                </a:ln>
                <a:solidFill>
                  <a:srgbClr val="595959"/>
                </a:solidFill>
                <a:effectLst/>
                <a:uLnTx/>
                <a:uFillTx/>
                <a:latin typeface="Arial MT"/>
                <a:ea typeface="+mn-ea"/>
                <a:cs typeface="Arial MT"/>
              </a:rPr>
              <a:t>Return</a:t>
            </a:r>
            <a:r>
              <a:rPr kumimoji="0" sz="1800" b="0" i="0" u="none" strike="noStrike" kern="1200" cap="none" spc="-85" normalizeH="0" baseline="0" noProof="0" dirty="0">
                <a:ln>
                  <a:noFill/>
                </a:ln>
                <a:solidFill>
                  <a:srgbClr val="595959"/>
                </a:solidFill>
                <a:effectLst/>
                <a:uLnTx/>
                <a:uFillTx/>
                <a:latin typeface="Arial MT"/>
                <a:ea typeface="+mn-ea"/>
                <a:cs typeface="Arial MT"/>
              </a:rPr>
              <a:t> </a:t>
            </a:r>
            <a:r>
              <a:rPr kumimoji="0" sz="1800" b="0" i="0" u="none" strike="noStrike" kern="1200" cap="none" spc="0" normalizeH="0" baseline="0" noProof="0" dirty="0">
                <a:ln>
                  <a:noFill/>
                </a:ln>
                <a:solidFill>
                  <a:srgbClr val="595959"/>
                </a:solidFill>
                <a:effectLst/>
                <a:uLnTx/>
                <a:uFillTx/>
                <a:latin typeface="Arial MT"/>
                <a:ea typeface="+mn-ea"/>
                <a:cs typeface="Arial MT"/>
              </a:rPr>
              <a:t>statement</a:t>
            </a:r>
            <a:endParaRPr kumimoji="0" sz="1800" b="0" i="0" u="none" strike="noStrike" kern="1200" cap="none" spc="0" normalizeH="0" baseline="0" noProof="0">
              <a:ln>
                <a:noFill/>
              </a:ln>
              <a:solidFill>
                <a:prstClr val="black"/>
              </a:solidFill>
              <a:effectLst/>
              <a:uLnTx/>
              <a:uFillTx/>
              <a:latin typeface="Arial MT"/>
              <a:ea typeface="+mn-ea"/>
              <a:cs typeface="Arial MT"/>
            </a:endParaRPr>
          </a:p>
        </p:txBody>
      </p:sp>
      <p:sp>
        <p:nvSpPr>
          <p:cNvPr id="4" name="object 4"/>
          <p:cNvSpPr txBox="1"/>
          <p:nvPr/>
        </p:nvSpPr>
        <p:spPr>
          <a:xfrm>
            <a:off x="656568" y="3236923"/>
            <a:ext cx="3369310" cy="768350"/>
          </a:xfrm>
          <a:prstGeom prst="rect">
            <a:avLst/>
          </a:prstGeom>
        </p:spPr>
        <p:txBody>
          <a:bodyPr vert="horz" wrap="square" lIns="0" tIns="12700" rIns="0" bIns="0" rtlCol="0">
            <a:spAutoFit/>
          </a:bodyPr>
          <a:lstStyle/>
          <a:p>
            <a:pPr marL="348615" marR="5080" lvl="0" indent="-336550" algn="l" defTabSz="914400" rtl="0" eaLnBrk="1" fontAlgn="auto" latinLnBrk="0" hangingPunct="1">
              <a:lnSpc>
                <a:spcPct val="116100"/>
              </a:lnSpc>
              <a:spcBef>
                <a:spcPts val="100"/>
              </a:spcBef>
              <a:spcAft>
                <a:spcPts val="0"/>
              </a:spcAft>
              <a:buClrTx/>
              <a:buSzTx/>
              <a:buFontTx/>
              <a:buChar char="●"/>
              <a:tabLst>
                <a:tab pos="347980" algn="l"/>
                <a:tab pos="349250" algn="l"/>
              </a:tabLst>
              <a:defRPr/>
            </a:pPr>
            <a:r>
              <a:rPr kumimoji="0" sz="1400" b="0" i="0" u="none" strike="noStrike" kern="1200" cap="none" spc="0" normalizeH="0" baseline="0" noProof="0" dirty="0">
                <a:ln>
                  <a:noFill/>
                </a:ln>
                <a:solidFill>
                  <a:prstClr val="black"/>
                </a:solidFill>
                <a:effectLst/>
                <a:uLnTx/>
                <a:uFillTx/>
                <a:latin typeface="Arial MT"/>
                <a:ea typeface="+mn-ea"/>
                <a:cs typeface="Arial MT"/>
              </a:rPr>
              <a:t>return statement </a:t>
            </a:r>
            <a:r>
              <a:rPr kumimoji="0" sz="1400" b="0" i="0" u="none" strike="noStrike" kern="1200" cap="none" spc="-5" normalizeH="0" baseline="0" noProof="0" dirty="0">
                <a:ln>
                  <a:noFill/>
                </a:ln>
                <a:solidFill>
                  <a:prstClr val="black"/>
                </a:solidFill>
                <a:effectLst/>
                <a:uLnTx/>
                <a:uFillTx/>
                <a:latin typeface="Arial MT"/>
                <a:ea typeface="+mn-ea"/>
                <a:cs typeface="Arial MT"/>
              </a:rPr>
              <a:t>is used to exit </a:t>
            </a:r>
            <a:r>
              <a:rPr kumimoji="0" sz="1400" b="0" i="0" u="none" strike="noStrike" kern="1200" cap="none" spc="0" normalizeH="0" baseline="0" noProof="0" dirty="0">
                <a:ln>
                  <a:noFill/>
                </a:ln>
                <a:solidFill>
                  <a:prstClr val="black"/>
                </a:solidFill>
                <a:effectLst/>
                <a:uLnTx/>
                <a:uFillTx/>
                <a:latin typeface="Arial MT"/>
                <a:ea typeface="+mn-ea"/>
                <a:cs typeface="Arial MT"/>
              </a:rPr>
              <a:t>a </a:t>
            </a:r>
            <a:r>
              <a:rPr kumimoji="0" sz="1400" b="0" i="0" u="none" strike="noStrike" kern="1200" cap="none" spc="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function and go back to the place from </a:t>
            </a:r>
            <a:r>
              <a:rPr kumimoji="0" sz="1400" b="0" i="0" u="none" strike="noStrike" kern="1200" cap="none" spc="-37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where</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it</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was </a:t>
            </a:r>
            <a:r>
              <a:rPr kumimoji="0" sz="1400" b="0" i="0" u="none" strike="noStrike" kern="1200" cap="none" spc="0" normalizeH="0" baseline="0" noProof="0" dirty="0">
                <a:ln>
                  <a:noFill/>
                </a:ln>
                <a:solidFill>
                  <a:prstClr val="black"/>
                </a:solidFill>
                <a:effectLst/>
                <a:uLnTx/>
                <a:uFillTx/>
                <a:latin typeface="Arial MT"/>
                <a:ea typeface="+mn-ea"/>
                <a:cs typeface="Arial MT"/>
              </a:rPr>
              <a:t>called.</a:t>
            </a:r>
            <a:endParaRPr kumimoji="0" sz="1400" b="0" i="0" u="none" strike="noStrike" kern="1200" cap="none" spc="0" normalizeH="0" baseline="0" noProof="0">
              <a:ln>
                <a:noFill/>
              </a:ln>
              <a:solidFill>
                <a:prstClr val="black"/>
              </a:solidFill>
              <a:effectLst/>
              <a:uLnTx/>
              <a:uFillTx/>
              <a:latin typeface="Arial MT"/>
              <a:ea typeface="+mn-ea"/>
              <a:cs typeface="Arial MT"/>
            </a:endParaRPr>
          </a:p>
        </p:txBody>
      </p:sp>
      <p:pic>
        <p:nvPicPr>
          <p:cNvPr id="5" name="object 5"/>
          <p:cNvPicPr/>
          <p:nvPr/>
        </p:nvPicPr>
        <p:blipFill>
          <a:blip r:embed="rId2" cstate="print"/>
          <a:stretch>
            <a:fillRect/>
          </a:stretch>
        </p:blipFill>
        <p:spPr>
          <a:xfrm>
            <a:off x="4661832" y="1367330"/>
            <a:ext cx="4276724" cy="2724149"/>
          </a:xfrm>
          <a:prstGeom prst="rect">
            <a:avLst/>
          </a:prstGeom>
        </p:spPr>
      </p:pic>
      <p:sp>
        <p:nvSpPr>
          <p:cNvPr id="6" name="object 6"/>
          <p:cNvSpPr txBox="1">
            <a:spLocks noGrp="1"/>
          </p:cNvSpPr>
          <p:nvPr>
            <p:ph type="ftr" sz="quarter" idx="5"/>
          </p:nvPr>
        </p:nvSpPr>
        <p:spPr>
          <a:prstGeom prst="rect">
            <a:avLst/>
          </a:prstGeom>
        </p:spPr>
        <p:txBody>
          <a:bodyPr vert="horz" wrap="square" lIns="0" tIns="3175" rIns="0" bIns="0" rtlCol="0">
            <a:spAutoFit/>
          </a:bodyPr>
          <a:lstStyle/>
          <a:p>
            <a:pPr marL="12700" marR="0" lvl="0" indent="0" algn="l" defTabSz="914400" rtl="0" eaLnBrk="1" fontAlgn="auto" latinLnBrk="0" hangingPunct="1">
              <a:lnSpc>
                <a:spcPct val="100000"/>
              </a:lnSpc>
              <a:spcBef>
                <a:spcPts val="25"/>
              </a:spcBef>
              <a:spcAft>
                <a:spcPts val="0"/>
              </a:spcAft>
              <a:buClrTx/>
              <a:buSzTx/>
              <a:buFontTx/>
              <a:buNone/>
              <a:tabLst/>
              <a:defRPr/>
            </a:pPr>
            <a:r>
              <a:rPr kumimoji="0" sz="800" b="0" i="0" u="none" strike="noStrike" kern="1200" cap="none" spc="0" normalizeH="0" baseline="0" noProof="0" dirty="0">
                <a:ln>
                  <a:noFill/>
                </a:ln>
                <a:solidFill>
                  <a:prstClr val="black"/>
                </a:solidFill>
                <a:effectLst/>
                <a:uLnTx/>
                <a:uFillTx/>
                <a:latin typeface="Arial MT"/>
                <a:ea typeface="+mn-ea"/>
              </a:rPr>
              <a:t>©</a:t>
            </a:r>
            <a:r>
              <a:rPr kumimoji="0" sz="800" b="0" i="0" u="none" strike="noStrike" kern="1200" cap="none" spc="-5" normalizeH="0" baseline="0" noProof="0" dirty="0">
                <a:ln>
                  <a:noFill/>
                </a:ln>
                <a:solidFill>
                  <a:prstClr val="black"/>
                </a:solidFill>
                <a:effectLst/>
                <a:uLnTx/>
                <a:uFillTx/>
                <a:latin typeface="Arial MT"/>
                <a:ea typeface="+mn-ea"/>
              </a:rPr>
              <a:t> Edune</a:t>
            </a:r>
            <a:r>
              <a:rPr kumimoji="0" sz="800" b="0" i="0" u="none" strike="noStrike" kern="1200" cap="none" spc="0" normalizeH="0" baseline="0" noProof="0" dirty="0">
                <a:ln>
                  <a:noFill/>
                </a:ln>
                <a:solidFill>
                  <a:prstClr val="black"/>
                </a:solidFill>
                <a:effectLst/>
                <a:uLnTx/>
                <a:uFillTx/>
                <a:latin typeface="Arial MT"/>
                <a:ea typeface="+mn-ea"/>
              </a:rPr>
              <a:t>t</a:t>
            </a:r>
            <a:r>
              <a:rPr kumimoji="0" sz="800" b="0" i="0" u="none" strike="noStrike" kern="1200" cap="none" spc="-5" normalizeH="0" baseline="0" noProof="0" dirty="0">
                <a:ln>
                  <a:noFill/>
                </a:ln>
                <a:solidFill>
                  <a:prstClr val="black"/>
                </a:solidFill>
                <a:effectLst/>
                <a:uLnTx/>
                <a:uFillTx/>
                <a:latin typeface="Arial MT"/>
                <a:ea typeface="+mn-ea"/>
              </a:rPr>
              <a:t> Foundation</a:t>
            </a:r>
            <a:r>
              <a:rPr kumimoji="0" sz="800" b="0" i="0" u="none" strike="noStrike" kern="1200" cap="none" spc="0" normalizeH="0" baseline="0" noProof="0" dirty="0">
                <a:ln>
                  <a:noFill/>
                </a:ln>
                <a:solidFill>
                  <a:prstClr val="black"/>
                </a:solidFill>
                <a:effectLst/>
                <a:uLnTx/>
                <a:uFillTx/>
                <a:latin typeface="Arial MT"/>
                <a:ea typeface="+mn-ea"/>
              </a:rPr>
              <a:t>.</a:t>
            </a:r>
            <a:r>
              <a:rPr kumimoji="0" sz="800" b="0" i="0" u="none" strike="noStrike" kern="1200" cap="none" spc="-50" normalizeH="0" baseline="0" noProof="0" dirty="0">
                <a:ln>
                  <a:noFill/>
                </a:ln>
                <a:solidFill>
                  <a:prstClr val="black"/>
                </a:solidFill>
                <a:effectLst/>
                <a:uLnTx/>
                <a:uFillTx/>
                <a:latin typeface="Arial MT"/>
                <a:ea typeface="+mn-ea"/>
              </a:rPr>
              <a:t> </a:t>
            </a:r>
            <a:r>
              <a:rPr kumimoji="0" sz="800" b="0" i="0" u="none" strike="noStrike" kern="1200" cap="none" spc="-5" normalizeH="0" baseline="0" noProof="0" dirty="0">
                <a:ln>
                  <a:noFill/>
                </a:ln>
                <a:solidFill>
                  <a:prstClr val="black"/>
                </a:solidFill>
                <a:effectLst/>
                <a:uLnTx/>
                <a:uFillTx/>
                <a:latin typeface="Arial MT"/>
                <a:ea typeface="+mn-ea"/>
              </a:rPr>
              <a:t>Al</a:t>
            </a:r>
            <a:r>
              <a:rPr kumimoji="0" sz="800" b="0" i="0" u="none" strike="noStrike" kern="1200" cap="none" spc="0" normalizeH="0" baseline="0" noProof="0" dirty="0">
                <a:ln>
                  <a:noFill/>
                </a:ln>
                <a:solidFill>
                  <a:prstClr val="black"/>
                </a:solidFill>
                <a:effectLst/>
                <a:uLnTx/>
                <a:uFillTx/>
                <a:latin typeface="Arial MT"/>
                <a:ea typeface="+mn-ea"/>
              </a:rPr>
              <a:t>l</a:t>
            </a:r>
            <a:r>
              <a:rPr kumimoji="0" sz="800" b="0" i="0" u="none" strike="noStrike" kern="1200" cap="none" spc="-5" normalizeH="0" baseline="0" noProof="0" dirty="0">
                <a:ln>
                  <a:noFill/>
                </a:ln>
                <a:solidFill>
                  <a:prstClr val="black"/>
                </a:solidFill>
                <a:effectLst/>
                <a:uLnTx/>
                <a:uFillTx/>
                <a:latin typeface="Arial MT"/>
                <a:ea typeface="+mn-ea"/>
              </a:rPr>
              <a:t> </a:t>
            </a:r>
            <a:r>
              <a:rPr kumimoji="0" sz="800" b="0" i="0" u="none" strike="noStrike" kern="1200" cap="none" spc="0" normalizeH="0" baseline="0" noProof="0" dirty="0">
                <a:ln>
                  <a:noFill/>
                </a:ln>
                <a:solidFill>
                  <a:prstClr val="black"/>
                </a:solidFill>
                <a:effectLst/>
                <a:uLnTx/>
                <a:uFillTx/>
                <a:latin typeface="Arial MT"/>
                <a:ea typeface="+mn-ea"/>
              </a:rPr>
              <a:t>rights</a:t>
            </a:r>
            <a:r>
              <a:rPr kumimoji="0" sz="800" b="0" i="0" u="none" strike="noStrike" kern="1200" cap="none" spc="-5" normalizeH="0" baseline="0" noProof="0" dirty="0">
                <a:ln>
                  <a:noFill/>
                </a:ln>
                <a:solidFill>
                  <a:prstClr val="black"/>
                </a:solidFill>
                <a:effectLst/>
                <a:uLnTx/>
                <a:uFillTx/>
                <a:latin typeface="Arial MT"/>
                <a:ea typeface="+mn-ea"/>
              </a:rPr>
              <a:t> </a:t>
            </a:r>
            <a:r>
              <a:rPr kumimoji="0" sz="800" b="0" i="0" u="none" strike="noStrike" kern="1200" cap="none" spc="0" normalizeH="0" baseline="0" noProof="0" dirty="0">
                <a:ln>
                  <a:noFill/>
                </a:ln>
                <a:solidFill>
                  <a:prstClr val="black"/>
                </a:solidFill>
                <a:effectLst/>
                <a:uLnTx/>
                <a:uFillTx/>
                <a:latin typeface="Arial MT"/>
                <a:ea typeface="+mn-ea"/>
              </a:rPr>
              <a:t>reserved.</a:t>
            </a:r>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08597" y="828333"/>
            <a:ext cx="2731135" cy="391160"/>
          </a:xfrm>
          <a:prstGeom prst="rect">
            <a:avLst/>
          </a:prstGeom>
        </p:spPr>
        <p:txBody>
          <a:bodyPr vert="horz" wrap="square" lIns="0" tIns="12700" rIns="0" bIns="0" rtlCol="0">
            <a:spAutoFit/>
          </a:bodyPr>
          <a:lstStyle/>
          <a:p>
            <a:pPr marL="12700">
              <a:lnSpc>
                <a:spcPct val="100000"/>
              </a:lnSpc>
              <a:spcBef>
                <a:spcPts val="100"/>
              </a:spcBef>
            </a:pPr>
            <a:r>
              <a:rPr spc="-5" dirty="0"/>
              <a:t>Function</a:t>
            </a:r>
            <a:r>
              <a:rPr spc="-55" dirty="0"/>
              <a:t> </a:t>
            </a:r>
            <a:r>
              <a:rPr dirty="0"/>
              <a:t>&amp;</a:t>
            </a:r>
            <a:r>
              <a:rPr spc="-55" dirty="0"/>
              <a:t> </a:t>
            </a:r>
            <a:r>
              <a:rPr dirty="0"/>
              <a:t>Methods</a:t>
            </a:r>
          </a:p>
        </p:txBody>
      </p:sp>
      <p:sp>
        <p:nvSpPr>
          <p:cNvPr id="3" name="object 3"/>
          <p:cNvSpPr txBox="1"/>
          <p:nvPr/>
        </p:nvSpPr>
        <p:spPr>
          <a:xfrm>
            <a:off x="1253859" y="1728118"/>
            <a:ext cx="2155190" cy="29972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800" b="0" i="0" u="none" strike="noStrike" kern="1200" cap="none" spc="-5" normalizeH="0" baseline="0" noProof="0" dirty="0">
                <a:ln>
                  <a:noFill/>
                </a:ln>
                <a:solidFill>
                  <a:srgbClr val="595959"/>
                </a:solidFill>
                <a:effectLst/>
                <a:uLnTx/>
                <a:uFillTx/>
                <a:latin typeface="Arial MT"/>
                <a:ea typeface="+mn-ea"/>
                <a:cs typeface="Arial MT"/>
              </a:rPr>
              <a:t>Functions</a:t>
            </a:r>
            <a:r>
              <a:rPr kumimoji="0" sz="1800" b="0" i="0" u="none" strike="noStrike" kern="1200" cap="none" spc="-45" normalizeH="0" baseline="0" noProof="0" dirty="0">
                <a:ln>
                  <a:noFill/>
                </a:ln>
                <a:solidFill>
                  <a:srgbClr val="595959"/>
                </a:solidFill>
                <a:effectLst/>
                <a:uLnTx/>
                <a:uFillTx/>
                <a:latin typeface="Arial MT"/>
                <a:ea typeface="+mn-ea"/>
                <a:cs typeface="Arial MT"/>
              </a:rPr>
              <a:t> </a:t>
            </a:r>
            <a:r>
              <a:rPr kumimoji="0" sz="1800" b="0" i="0" u="none" strike="noStrike" kern="1200" cap="none" spc="-5" normalizeH="0" baseline="0" noProof="0" dirty="0">
                <a:ln>
                  <a:noFill/>
                </a:ln>
                <a:solidFill>
                  <a:srgbClr val="595959"/>
                </a:solidFill>
                <a:effectLst/>
                <a:uLnTx/>
                <a:uFillTx/>
                <a:latin typeface="Arial MT"/>
                <a:ea typeface="+mn-ea"/>
                <a:cs typeface="Arial MT"/>
              </a:rPr>
              <a:t>as</a:t>
            </a:r>
            <a:r>
              <a:rPr kumimoji="0" sz="1800" b="0" i="0" u="none" strike="noStrike" kern="1200" cap="none" spc="-45" normalizeH="0" baseline="0" noProof="0" dirty="0">
                <a:ln>
                  <a:noFill/>
                </a:ln>
                <a:solidFill>
                  <a:srgbClr val="595959"/>
                </a:solidFill>
                <a:effectLst/>
                <a:uLnTx/>
                <a:uFillTx/>
                <a:latin typeface="Arial MT"/>
                <a:ea typeface="+mn-ea"/>
                <a:cs typeface="Arial MT"/>
              </a:rPr>
              <a:t> </a:t>
            </a:r>
            <a:r>
              <a:rPr kumimoji="0" sz="1800" b="0" i="0" u="none" strike="noStrike" kern="1200" cap="none" spc="-5" normalizeH="0" baseline="0" noProof="0" dirty="0">
                <a:ln>
                  <a:noFill/>
                </a:ln>
                <a:solidFill>
                  <a:srgbClr val="595959"/>
                </a:solidFill>
                <a:effectLst/>
                <a:uLnTx/>
                <a:uFillTx/>
                <a:latin typeface="Arial MT"/>
                <a:ea typeface="+mn-ea"/>
                <a:cs typeface="Arial MT"/>
              </a:rPr>
              <a:t>Objects</a:t>
            </a:r>
            <a:endParaRPr kumimoji="0" sz="1800" b="0" i="0" u="none" strike="noStrike" kern="1200" cap="none" spc="0" normalizeH="0" baseline="0" noProof="0">
              <a:ln>
                <a:noFill/>
              </a:ln>
              <a:solidFill>
                <a:prstClr val="black"/>
              </a:solidFill>
              <a:effectLst/>
              <a:uLnTx/>
              <a:uFillTx/>
              <a:latin typeface="Arial MT"/>
              <a:ea typeface="+mn-ea"/>
              <a:cs typeface="Arial MT"/>
            </a:endParaRPr>
          </a:p>
        </p:txBody>
      </p:sp>
      <p:sp>
        <p:nvSpPr>
          <p:cNvPr id="4" name="object 4"/>
          <p:cNvSpPr txBox="1"/>
          <p:nvPr/>
        </p:nvSpPr>
        <p:spPr>
          <a:xfrm>
            <a:off x="656568" y="3484573"/>
            <a:ext cx="3281679" cy="520700"/>
          </a:xfrm>
          <a:prstGeom prst="rect">
            <a:avLst/>
          </a:prstGeom>
        </p:spPr>
        <p:txBody>
          <a:bodyPr vert="horz" wrap="square" lIns="0" tIns="12700" rIns="0" bIns="0" rtlCol="0">
            <a:spAutoFit/>
          </a:bodyPr>
          <a:lstStyle/>
          <a:p>
            <a:pPr marL="348615" marR="5080" lvl="0" indent="-336550" algn="l" defTabSz="914400" rtl="0" eaLnBrk="1" fontAlgn="auto" latinLnBrk="0" hangingPunct="1">
              <a:lnSpc>
                <a:spcPct val="116100"/>
              </a:lnSpc>
              <a:spcBef>
                <a:spcPts val="100"/>
              </a:spcBef>
              <a:spcAft>
                <a:spcPts val="0"/>
              </a:spcAft>
              <a:buClrTx/>
              <a:buSzTx/>
              <a:buFontTx/>
              <a:buChar char="●"/>
              <a:tabLst>
                <a:tab pos="347980" algn="l"/>
                <a:tab pos="349250" algn="l"/>
              </a:tabLst>
              <a:defRPr/>
            </a:pPr>
            <a:r>
              <a:rPr kumimoji="0" sz="1400" b="0" i="0" u="none" strike="noStrike" kern="1200" cap="none" spc="-5" normalizeH="0" baseline="0" noProof="0" dirty="0">
                <a:ln>
                  <a:noFill/>
                </a:ln>
                <a:solidFill>
                  <a:prstClr val="black"/>
                </a:solidFill>
                <a:effectLst/>
                <a:uLnTx/>
                <a:uFillTx/>
                <a:latin typeface="Arial MT"/>
                <a:ea typeface="+mn-ea"/>
                <a:cs typeface="Arial MT"/>
              </a:rPr>
              <a:t>Python treats everything as an object </a:t>
            </a:r>
            <a:r>
              <a:rPr kumimoji="0" sz="1400" b="0" i="0" u="none" strike="noStrike" kern="1200" cap="none" spc="-37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and</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functions</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are</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no </a:t>
            </a:r>
            <a:r>
              <a:rPr kumimoji="0" sz="1400" b="0" i="0" u="none" strike="noStrike" kern="1200" cap="none" spc="-10" normalizeH="0" baseline="0" noProof="0" dirty="0">
                <a:ln>
                  <a:noFill/>
                </a:ln>
                <a:solidFill>
                  <a:prstClr val="black"/>
                </a:solidFill>
                <a:effectLst/>
                <a:uLnTx/>
                <a:uFillTx/>
                <a:latin typeface="Arial MT"/>
                <a:ea typeface="+mn-ea"/>
                <a:cs typeface="Arial MT"/>
              </a:rPr>
              <a:t>different</a:t>
            </a:r>
            <a:endParaRPr kumimoji="0" sz="1400" b="0" i="0" u="none" strike="noStrike" kern="1200" cap="none" spc="0" normalizeH="0" baseline="0" noProof="0">
              <a:ln>
                <a:noFill/>
              </a:ln>
              <a:solidFill>
                <a:prstClr val="black"/>
              </a:solidFill>
              <a:effectLst/>
              <a:uLnTx/>
              <a:uFillTx/>
              <a:latin typeface="Arial MT"/>
              <a:ea typeface="+mn-ea"/>
              <a:cs typeface="Arial MT"/>
            </a:endParaRPr>
          </a:p>
        </p:txBody>
      </p:sp>
      <p:pic>
        <p:nvPicPr>
          <p:cNvPr id="5" name="object 5"/>
          <p:cNvPicPr/>
          <p:nvPr/>
        </p:nvPicPr>
        <p:blipFill>
          <a:blip r:embed="rId2" cstate="print"/>
          <a:stretch>
            <a:fillRect/>
          </a:stretch>
        </p:blipFill>
        <p:spPr>
          <a:xfrm>
            <a:off x="4870560" y="2229342"/>
            <a:ext cx="3800474" cy="1000124"/>
          </a:xfrm>
          <a:prstGeom prst="rect">
            <a:avLst/>
          </a:prstGeom>
        </p:spPr>
      </p:pic>
      <p:sp>
        <p:nvSpPr>
          <p:cNvPr id="6" name="object 6"/>
          <p:cNvSpPr txBox="1">
            <a:spLocks noGrp="1"/>
          </p:cNvSpPr>
          <p:nvPr>
            <p:ph type="ftr" sz="quarter" idx="5"/>
          </p:nvPr>
        </p:nvSpPr>
        <p:spPr>
          <a:prstGeom prst="rect">
            <a:avLst/>
          </a:prstGeom>
        </p:spPr>
        <p:txBody>
          <a:bodyPr vert="horz" wrap="square" lIns="0" tIns="3175" rIns="0" bIns="0" rtlCol="0">
            <a:spAutoFit/>
          </a:bodyPr>
          <a:lstStyle/>
          <a:p>
            <a:pPr marL="12700" marR="0" lvl="0" indent="0" algn="l" defTabSz="914400" rtl="0" eaLnBrk="1" fontAlgn="auto" latinLnBrk="0" hangingPunct="1">
              <a:lnSpc>
                <a:spcPct val="100000"/>
              </a:lnSpc>
              <a:spcBef>
                <a:spcPts val="25"/>
              </a:spcBef>
              <a:spcAft>
                <a:spcPts val="0"/>
              </a:spcAft>
              <a:buClrTx/>
              <a:buSzTx/>
              <a:buFontTx/>
              <a:buNone/>
              <a:tabLst/>
              <a:defRPr/>
            </a:pPr>
            <a:r>
              <a:rPr kumimoji="0" sz="800" b="0" i="0" u="none" strike="noStrike" kern="1200" cap="none" spc="0" normalizeH="0" baseline="0" noProof="0" dirty="0">
                <a:ln>
                  <a:noFill/>
                </a:ln>
                <a:solidFill>
                  <a:prstClr val="black"/>
                </a:solidFill>
                <a:effectLst/>
                <a:uLnTx/>
                <a:uFillTx/>
                <a:latin typeface="Arial MT"/>
                <a:ea typeface="+mn-ea"/>
              </a:rPr>
              <a:t>©</a:t>
            </a:r>
            <a:r>
              <a:rPr kumimoji="0" sz="800" b="0" i="0" u="none" strike="noStrike" kern="1200" cap="none" spc="-5" normalizeH="0" baseline="0" noProof="0" dirty="0">
                <a:ln>
                  <a:noFill/>
                </a:ln>
                <a:solidFill>
                  <a:prstClr val="black"/>
                </a:solidFill>
                <a:effectLst/>
                <a:uLnTx/>
                <a:uFillTx/>
                <a:latin typeface="Arial MT"/>
                <a:ea typeface="+mn-ea"/>
              </a:rPr>
              <a:t> Edune</a:t>
            </a:r>
            <a:r>
              <a:rPr kumimoji="0" sz="800" b="0" i="0" u="none" strike="noStrike" kern="1200" cap="none" spc="0" normalizeH="0" baseline="0" noProof="0" dirty="0">
                <a:ln>
                  <a:noFill/>
                </a:ln>
                <a:solidFill>
                  <a:prstClr val="black"/>
                </a:solidFill>
                <a:effectLst/>
                <a:uLnTx/>
                <a:uFillTx/>
                <a:latin typeface="Arial MT"/>
                <a:ea typeface="+mn-ea"/>
              </a:rPr>
              <a:t>t</a:t>
            </a:r>
            <a:r>
              <a:rPr kumimoji="0" sz="800" b="0" i="0" u="none" strike="noStrike" kern="1200" cap="none" spc="-5" normalizeH="0" baseline="0" noProof="0" dirty="0">
                <a:ln>
                  <a:noFill/>
                </a:ln>
                <a:solidFill>
                  <a:prstClr val="black"/>
                </a:solidFill>
                <a:effectLst/>
                <a:uLnTx/>
                <a:uFillTx/>
                <a:latin typeface="Arial MT"/>
                <a:ea typeface="+mn-ea"/>
              </a:rPr>
              <a:t> Foundation</a:t>
            </a:r>
            <a:r>
              <a:rPr kumimoji="0" sz="800" b="0" i="0" u="none" strike="noStrike" kern="1200" cap="none" spc="0" normalizeH="0" baseline="0" noProof="0" dirty="0">
                <a:ln>
                  <a:noFill/>
                </a:ln>
                <a:solidFill>
                  <a:prstClr val="black"/>
                </a:solidFill>
                <a:effectLst/>
                <a:uLnTx/>
                <a:uFillTx/>
                <a:latin typeface="Arial MT"/>
                <a:ea typeface="+mn-ea"/>
              </a:rPr>
              <a:t>.</a:t>
            </a:r>
            <a:r>
              <a:rPr kumimoji="0" sz="800" b="0" i="0" u="none" strike="noStrike" kern="1200" cap="none" spc="-50" normalizeH="0" baseline="0" noProof="0" dirty="0">
                <a:ln>
                  <a:noFill/>
                </a:ln>
                <a:solidFill>
                  <a:prstClr val="black"/>
                </a:solidFill>
                <a:effectLst/>
                <a:uLnTx/>
                <a:uFillTx/>
                <a:latin typeface="Arial MT"/>
                <a:ea typeface="+mn-ea"/>
              </a:rPr>
              <a:t> </a:t>
            </a:r>
            <a:r>
              <a:rPr kumimoji="0" sz="800" b="0" i="0" u="none" strike="noStrike" kern="1200" cap="none" spc="-5" normalizeH="0" baseline="0" noProof="0" dirty="0">
                <a:ln>
                  <a:noFill/>
                </a:ln>
                <a:solidFill>
                  <a:prstClr val="black"/>
                </a:solidFill>
                <a:effectLst/>
                <a:uLnTx/>
                <a:uFillTx/>
                <a:latin typeface="Arial MT"/>
                <a:ea typeface="+mn-ea"/>
              </a:rPr>
              <a:t>Al</a:t>
            </a:r>
            <a:r>
              <a:rPr kumimoji="0" sz="800" b="0" i="0" u="none" strike="noStrike" kern="1200" cap="none" spc="0" normalizeH="0" baseline="0" noProof="0" dirty="0">
                <a:ln>
                  <a:noFill/>
                </a:ln>
                <a:solidFill>
                  <a:prstClr val="black"/>
                </a:solidFill>
                <a:effectLst/>
                <a:uLnTx/>
                <a:uFillTx/>
                <a:latin typeface="Arial MT"/>
                <a:ea typeface="+mn-ea"/>
              </a:rPr>
              <a:t>l</a:t>
            </a:r>
            <a:r>
              <a:rPr kumimoji="0" sz="800" b="0" i="0" u="none" strike="noStrike" kern="1200" cap="none" spc="-5" normalizeH="0" baseline="0" noProof="0" dirty="0">
                <a:ln>
                  <a:noFill/>
                </a:ln>
                <a:solidFill>
                  <a:prstClr val="black"/>
                </a:solidFill>
                <a:effectLst/>
                <a:uLnTx/>
                <a:uFillTx/>
                <a:latin typeface="Arial MT"/>
                <a:ea typeface="+mn-ea"/>
              </a:rPr>
              <a:t> </a:t>
            </a:r>
            <a:r>
              <a:rPr kumimoji="0" sz="800" b="0" i="0" u="none" strike="noStrike" kern="1200" cap="none" spc="0" normalizeH="0" baseline="0" noProof="0" dirty="0">
                <a:ln>
                  <a:noFill/>
                </a:ln>
                <a:solidFill>
                  <a:prstClr val="black"/>
                </a:solidFill>
                <a:effectLst/>
                <a:uLnTx/>
                <a:uFillTx/>
                <a:latin typeface="Arial MT"/>
                <a:ea typeface="+mn-ea"/>
              </a:rPr>
              <a:t>rights</a:t>
            </a:r>
            <a:r>
              <a:rPr kumimoji="0" sz="800" b="0" i="0" u="none" strike="noStrike" kern="1200" cap="none" spc="-5" normalizeH="0" baseline="0" noProof="0" dirty="0">
                <a:ln>
                  <a:noFill/>
                </a:ln>
                <a:solidFill>
                  <a:prstClr val="black"/>
                </a:solidFill>
                <a:effectLst/>
                <a:uLnTx/>
                <a:uFillTx/>
                <a:latin typeface="Arial MT"/>
                <a:ea typeface="+mn-ea"/>
              </a:rPr>
              <a:t> </a:t>
            </a:r>
            <a:r>
              <a:rPr kumimoji="0" sz="800" b="0" i="0" u="none" strike="noStrike" kern="1200" cap="none" spc="0" normalizeH="0" baseline="0" noProof="0" dirty="0">
                <a:ln>
                  <a:noFill/>
                </a:ln>
                <a:solidFill>
                  <a:prstClr val="black"/>
                </a:solidFill>
                <a:effectLst/>
                <a:uLnTx/>
                <a:uFillTx/>
                <a:latin typeface="Arial MT"/>
                <a:ea typeface="+mn-ea"/>
              </a:rPr>
              <a:t>reserved.</a:t>
            </a: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08597" y="828333"/>
            <a:ext cx="2731135" cy="391160"/>
          </a:xfrm>
          <a:prstGeom prst="rect">
            <a:avLst/>
          </a:prstGeom>
        </p:spPr>
        <p:txBody>
          <a:bodyPr vert="horz" wrap="square" lIns="0" tIns="12700" rIns="0" bIns="0" rtlCol="0">
            <a:spAutoFit/>
          </a:bodyPr>
          <a:lstStyle/>
          <a:p>
            <a:pPr marL="12700">
              <a:lnSpc>
                <a:spcPct val="100000"/>
              </a:lnSpc>
              <a:spcBef>
                <a:spcPts val="100"/>
              </a:spcBef>
            </a:pPr>
            <a:r>
              <a:rPr spc="-5" dirty="0"/>
              <a:t>Function</a:t>
            </a:r>
            <a:r>
              <a:rPr spc="-55" dirty="0"/>
              <a:t> </a:t>
            </a:r>
            <a:r>
              <a:rPr dirty="0"/>
              <a:t>&amp;</a:t>
            </a:r>
            <a:r>
              <a:rPr spc="-55" dirty="0"/>
              <a:t> </a:t>
            </a:r>
            <a:r>
              <a:rPr dirty="0"/>
              <a:t>Methods</a:t>
            </a:r>
          </a:p>
        </p:txBody>
      </p:sp>
      <p:sp>
        <p:nvSpPr>
          <p:cNvPr id="3" name="object 3"/>
          <p:cNvSpPr txBox="1"/>
          <p:nvPr/>
        </p:nvSpPr>
        <p:spPr>
          <a:xfrm>
            <a:off x="1374466" y="1728118"/>
            <a:ext cx="1913255" cy="29972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800" b="0" i="0" u="none" strike="noStrike" kern="1200" cap="none" spc="-5" normalizeH="0" baseline="0" noProof="0" dirty="0">
                <a:ln>
                  <a:noFill/>
                </a:ln>
                <a:solidFill>
                  <a:srgbClr val="595959"/>
                </a:solidFill>
                <a:effectLst/>
                <a:uLnTx/>
                <a:uFillTx/>
                <a:latin typeface="Arial MT"/>
                <a:ea typeface="+mn-ea"/>
                <a:cs typeface="Arial MT"/>
              </a:rPr>
              <a:t>Functio</a:t>
            </a:r>
            <a:r>
              <a:rPr kumimoji="0" sz="1800" b="0" i="0" u="none" strike="noStrike" kern="1200" cap="none" spc="0" normalizeH="0" baseline="0" noProof="0" dirty="0">
                <a:ln>
                  <a:noFill/>
                </a:ln>
                <a:solidFill>
                  <a:srgbClr val="595959"/>
                </a:solidFill>
                <a:effectLst/>
                <a:uLnTx/>
                <a:uFillTx/>
                <a:latin typeface="Arial MT"/>
                <a:ea typeface="+mn-ea"/>
                <a:cs typeface="Arial MT"/>
              </a:rPr>
              <a:t>n</a:t>
            </a:r>
            <a:r>
              <a:rPr kumimoji="0" sz="1800" b="0" i="0" u="none" strike="noStrike" kern="1200" cap="none" spc="-105" normalizeH="0" baseline="0" noProof="0" dirty="0">
                <a:ln>
                  <a:noFill/>
                </a:ln>
                <a:solidFill>
                  <a:srgbClr val="595959"/>
                </a:solidFill>
                <a:effectLst/>
                <a:uLnTx/>
                <a:uFillTx/>
                <a:latin typeface="Arial MT"/>
                <a:ea typeface="+mn-ea"/>
                <a:cs typeface="Arial MT"/>
              </a:rPr>
              <a:t> </a:t>
            </a:r>
            <a:r>
              <a:rPr kumimoji="0" sz="1800" b="0" i="0" u="none" strike="noStrike" kern="1200" cap="none" spc="-5" normalizeH="0" baseline="0" noProof="0" dirty="0">
                <a:ln>
                  <a:noFill/>
                </a:ln>
                <a:solidFill>
                  <a:srgbClr val="595959"/>
                </a:solidFill>
                <a:effectLst/>
                <a:uLnTx/>
                <a:uFillTx/>
                <a:latin typeface="Arial MT"/>
                <a:ea typeface="+mn-ea"/>
                <a:cs typeface="Arial MT"/>
              </a:rPr>
              <a:t>Attributes</a:t>
            </a:r>
            <a:endParaRPr kumimoji="0" sz="1800" b="0" i="0" u="none" strike="noStrike" kern="1200" cap="none" spc="0" normalizeH="0" baseline="0" noProof="0">
              <a:ln>
                <a:noFill/>
              </a:ln>
              <a:solidFill>
                <a:prstClr val="black"/>
              </a:solidFill>
              <a:effectLst/>
              <a:uLnTx/>
              <a:uFillTx/>
              <a:latin typeface="Arial MT"/>
              <a:ea typeface="+mn-ea"/>
              <a:cs typeface="Arial MT"/>
            </a:endParaRPr>
          </a:p>
        </p:txBody>
      </p:sp>
      <p:sp>
        <p:nvSpPr>
          <p:cNvPr id="4" name="object 4"/>
          <p:cNvSpPr txBox="1"/>
          <p:nvPr/>
        </p:nvSpPr>
        <p:spPr>
          <a:xfrm>
            <a:off x="656568" y="2617798"/>
            <a:ext cx="3334385" cy="2006600"/>
          </a:xfrm>
          <a:prstGeom prst="rect">
            <a:avLst/>
          </a:prstGeom>
        </p:spPr>
        <p:txBody>
          <a:bodyPr vert="horz" wrap="square" lIns="0" tIns="46990" rIns="0" bIns="0" rtlCol="0">
            <a:spAutoFit/>
          </a:bodyPr>
          <a:lstStyle/>
          <a:p>
            <a:pPr marL="348615" marR="0" lvl="0" indent="-336550" algn="l" defTabSz="914400" rtl="0" eaLnBrk="1" fontAlgn="auto" latinLnBrk="0" hangingPunct="1">
              <a:lnSpc>
                <a:spcPct val="100000"/>
              </a:lnSpc>
              <a:spcBef>
                <a:spcPts val="370"/>
              </a:spcBef>
              <a:spcAft>
                <a:spcPts val="0"/>
              </a:spcAft>
              <a:buClrTx/>
              <a:buSzTx/>
              <a:buFontTx/>
              <a:buChar char="●"/>
              <a:tabLst>
                <a:tab pos="347980" algn="l"/>
                <a:tab pos="349250" algn="l"/>
              </a:tabLst>
              <a:defRPr/>
            </a:pPr>
            <a:r>
              <a:rPr kumimoji="0" sz="1400" b="0" i="0" u="none" strike="noStrike" kern="1200" cap="none" spc="-5" normalizeH="0" baseline="0" noProof="0" dirty="0">
                <a:ln>
                  <a:noFill/>
                </a:ln>
                <a:solidFill>
                  <a:prstClr val="black"/>
                </a:solidFill>
                <a:effectLst/>
                <a:uLnTx/>
                <a:uFillTx/>
                <a:latin typeface="Arial MT"/>
                <a:ea typeface="+mn-ea"/>
                <a:cs typeface="Arial MT"/>
              </a:rPr>
              <a:t>Python</a:t>
            </a:r>
            <a:r>
              <a:rPr kumimoji="0" sz="1400" b="0" i="0" u="none" strike="noStrike" kern="1200" cap="none" spc="-2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functions</a:t>
            </a:r>
            <a:r>
              <a:rPr kumimoji="0" sz="1400" b="0" i="0" u="none" strike="noStrike" kern="1200" cap="none" spc="-2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also</a:t>
            </a:r>
            <a:r>
              <a:rPr kumimoji="0" sz="1400" b="0" i="0" u="none" strike="noStrike" kern="1200" cap="none" spc="-2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have</a:t>
            </a:r>
            <a:r>
              <a:rPr kumimoji="0" sz="1400" b="0" i="0" u="none" strike="noStrike" kern="1200" cap="none" spc="-2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attributes.</a:t>
            </a:r>
            <a:endParaRPr kumimoji="0" sz="1400" b="0" i="0" u="none" strike="noStrike" kern="1200" cap="none" spc="0" normalizeH="0" baseline="0" noProof="0">
              <a:ln>
                <a:noFill/>
              </a:ln>
              <a:solidFill>
                <a:prstClr val="black"/>
              </a:solidFill>
              <a:effectLst/>
              <a:uLnTx/>
              <a:uFillTx/>
              <a:latin typeface="Arial MT"/>
              <a:ea typeface="+mn-ea"/>
              <a:cs typeface="Arial MT"/>
            </a:endParaRPr>
          </a:p>
          <a:p>
            <a:pPr marL="348615" marR="122555" lvl="0" indent="-336550" algn="l" defTabSz="914400" rtl="0" eaLnBrk="1" fontAlgn="auto" latinLnBrk="0" hangingPunct="1">
              <a:lnSpc>
                <a:spcPct val="116100"/>
              </a:lnSpc>
              <a:spcBef>
                <a:spcPts val="0"/>
              </a:spcBef>
              <a:spcAft>
                <a:spcPts val="0"/>
              </a:spcAft>
              <a:buClrTx/>
              <a:buSzTx/>
              <a:buFontTx/>
              <a:buChar char="●"/>
              <a:tabLst>
                <a:tab pos="347980" algn="l"/>
                <a:tab pos="349250" algn="l"/>
              </a:tabLst>
              <a:defRPr/>
            </a:pPr>
            <a:r>
              <a:rPr kumimoji="0" sz="1400" b="0" i="0" u="none" strike="noStrike" kern="1200" cap="none" spc="-45" normalizeH="0" baseline="0" noProof="0" dirty="0">
                <a:ln>
                  <a:noFill/>
                </a:ln>
                <a:solidFill>
                  <a:prstClr val="black"/>
                </a:solidFill>
                <a:effectLst/>
                <a:uLnTx/>
                <a:uFillTx/>
                <a:latin typeface="Arial MT"/>
                <a:ea typeface="+mn-ea"/>
                <a:cs typeface="Arial MT"/>
              </a:rPr>
              <a:t>You </a:t>
            </a:r>
            <a:r>
              <a:rPr kumimoji="0" sz="1400" b="0" i="0" u="none" strike="noStrike" kern="1200" cap="none" spc="0" normalizeH="0" baseline="0" noProof="0" dirty="0">
                <a:ln>
                  <a:noFill/>
                </a:ln>
                <a:solidFill>
                  <a:prstClr val="black"/>
                </a:solidFill>
                <a:effectLst/>
                <a:uLnTx/>
                <a:uFillTx/>
                <a:latin typeface="Arial MT"/>
                <a:ea typeface="+mn-ea"/>
                <a:cs typeface="Arial MT"/>
              </a:rPr>
              <a:t>can </a:t>
            </a:r>
            <a:r>
              <a:rPr kumimoji="0" sz="1400" b="0" i="0" u="none" strike="noStrike" kern="1200" cap="none" spc="-5" normalizeH="0" baseline="0" noProof="0" dirty="0">
                <a:ln>
                  <a:noFill/>
                </a:ln>
                <a:solidFill>
                  <a:prstClr val="black"/>
                </a:solidFill>
                <a:effectLst/>
                <a:uLnTx/>
                <a:uFillTx/>
                <a:latin typeface="Arial MT"/>
                <a:ea typeface="+mn-ea"/>
                <a:cs typeface="Arial MT"/>
              </a:rPr>
              <a:t>list them </a:t>
            </a:r>
            <a:r>
              <a:rPr kumimoji="0" sz="1400" b="0" i="0" u="none" strike="noStrike" kern="1200" cap="none" spc="0" normalizeH="0" baseline="0" noProof="0" dirty="0">
                <a:ln>
                  <a:noFill/>
                </a:ln>
                <a:solidFill>
                  <a:prstClr val="black"/>
                </a:solidFill>
                <a:effectLst/>
                <a:uLnTx/>
                <a:uFillTx/>
                <a:latin typeface="Arial MT"/>
                <a:ea typeface="+mn-ea"/>
                <a:cs typeface="Arial MT"/>
              </a:rPr>
              <a:t>via </a:t>
            </a:r>
            <a:r>
              <a:rPr kumimoji="0" sz="1400" b="0" i="0" u="none" strike="noStrike" kern="1200" cap="none" spc="-5" normalizeH="0" baseline="0" noProof="0" dirty="0">
                <a:ln>
                  <a:noFill/>
                </a:ln>
                <a:solidFill>
                  <a:prstClr val="black"/>
                </a:solidFill>
                <a:effectLst/>
                <a:uLnTx/>
                <a:uFillTx/>
                <a:latin typeface="Arial MT"/>
                <a:ea typeface="+mn-ea"/>
                <a:cs typeface="Arial MT"/>
              </a:rPr>
              <a:t>the dir() built-in </a:t>
            </a:r>
            <a:r>
              <a:rPr kumimoji="0" sz="1400" b="0" i="0" u="none" strike="noStrike" kern="1200" cap="none" spc="-37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function.</a:t>
            </a:r>
            <a:endParaRPr kumimoji="0" sz="1400" b="0" i="0" u="none" strike="noStrike" kern="1200" cap="none" spc="0" normalizeH="0" baseline="0" noProof="0">
              <a:ln>
                <a:noFill/>
              </a:ln>
              <a:solidFill>
                <a:prstClr val="black"/>
              </a:solidFill>
              <a:effectLst/>
              <a:uLnTx/>
              <a:uFillTx/>
              <a:latin typeface="Arial MT"/>
              <a:ea typeface="+mn-ea"/>
              <a:cs typeface="Arial MT"/>
            </a:endParaRPr>
          </a:p>
          <a:p>
            <a:pPr marL="348615" marR="0" lvl="0" indent="-336550" algn="l" defTabSz="914400" rtl="0" eaLnBrk="1" fontAlgn="auto" latinLnBrk="0" hangingPunct="1">
              <a:lnSpc>
                <a:spcPct val="100000"/>
              </a:lnSpc>
              <a:spcBef>
                <a:spcPts val="270"/>
              </a:spcBef>
              <a:spcAft>
                <a:spcPts val="0"/>
              </a:spcAft>
              <a:buClrTx/>
              <a:buSzTx/>
              <a:buFontTx/>
              <a:buChar char="●"/>
              <a:tabLst>
                <a:tab pos="347980" algn="l"/>
                <a:tab pos="349250" algn="l"/>
              </a:tabLst>
              <a:defRPr/>
            </a:pPr>
            <a:r>
              <a:rPr kumimoji="0" sz="1400" b="0" i="0" u="none" strike="noStrike" kern="1200" cap="none" spc="-5" normalizeH="0" baseline="0" noProof="0" dirty="0">
                <a:ln>
                  <a:noFill/>
                </a:ln>
                <a:solidFill>
                  <a:prstClr val="black"/>
                </a:solidFill>
                <a:effectLst/>
                <a:uLnTx/>
                <a:uFillTx/>
                <a:latin typeface="Arial MT"/>
                <a:ea typeface="+mn-ea"/>
                <a:cs typeface="Arial MT"/>
              </a:rPr>
              <a:t>The</a:t>
            </a:r>
            <a:r>
              <a:rPr kumimoji="0" sz="1400" b="0" i="0" u="none" strike="noStrike" kern="1200" cap="none" spc="-3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attributes</a:t>
            </a:r>
            <a:r>
              <a:rPr kumimoji="0" sz="1400" b="0" i="0" u="none" strike="noStrike" kern="1200" cap="none" spc="-25"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can</a:t>
            </a:r>
            <a:r>
              <a:rPr kumimoji="0" sz="1400" b="0" i="0" u="none" strike="noStrike" kern="1200" cap="none" spc="-2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be</a:t>
            </a:r>
            <a:r>
              <a:rPr kumimoji="0" sz="1400" b="0" i="0" u="none" strike="noStrike" kern="1200" cap="none" spc="-25"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system-defined.</a:t>
            </a:r>
            <a:endParaRPr kumimoji="0" sz="1400" b="0" i="0" u="none" strike="noStrike" kern="1200" cap="none" spc="0" normalizeH="0" baseline="0" noProof="0">
              <a:ln>
                <a:noFill/>
              </a:ln>
              <a:solidFill>
                <a:prstClr val="black"/>
              </a:solidFill>
              <a:effectLst/>
              <a:uLnTx/>
              <a:uFillTx/>
              <a:latin typeface="Arial MT"/>
              <a:ea typeface="+mn-ea"/>
              <a:cs typeface="Arial MT"/>
            </a:endParaRPr>
          </a:p>
          <a:p>
            <a:pPr marL="348615" marR="16510" lvl="0" indent="-336550" algn="l" defTabSz="914400" rtl="0" eaLnBrk="1" fontAlgn="auto" latinLnBrk="0" hangingPunct="1">
              <a:lnSpc>
                <a:spcPct val="116100"/>
              </a:lnSpc>
              <a:spcBef>
                <a:spcPts val="0"/>
              </a:spcBef>
              <a:spcAft>
                <a:spcPts val="0"/>
              </a:spcAft>
              <a:buClrTx/>
              <a:buSzTx/>
              <a:buFontTx/>
              <a:buChar char="●"/>
              <a:tabLst>
                <a:tab pos="347980" algn="l"/>
                <a:tab pos="349250" algn="l"/>
              </a:tabLst>
              <a:defRPr/>
            </a:pPr>
            <a:r>
              <a:rPr kumimoji="0" sz="1400" b="0" i="0" u="none" strike="noStrike" kern="1200" cap="none" spc="-5" normalizeH="0" baseline="0" noProof="0" dirty="0">
                <a:ln>
                  <a:noFill/>
                </a:ln>
                <a:solidFill>
                  <a:prstClr val="black"/>
                </a:solidFill>
                <a:effectLst/>
                <a:uLnTx/>
                <a:uFillTx/>
                <a:latin typeface="Arial MT"/>
                <a:ea typeface="+mn-ea"/>
                <a:cs typeface="Arial MT"/>
              </a:rPr>
              <a:t>Some of them </a:t>
            </a:r>
            <a:r>
              <a:rPr kumimoji="0" sz="1400" b="0" i="0" u="none" strike="noStrike" kern="1200" cap="none" spc="0" normalizeH="0" baseline="0" noProof="0" dirty="0">
                <a:ln>
                  <a:noFill/>
                </a:ln>
                <a:solidFill>
                  <a:prstClr val="black"/>
                </a:solidFill>
                <a:effectLst/>
                <a:uLnTx/>
                <a:uFillTx/>
                <a:latin typeface="Arial MT"/>
                <a:ea typeface="+mn-ea"/>
                <a:cs typeface="Arial MT"/>
              </a:rPr>
              <a:t>can </a:t>
            </a:r>
            <a:r>
              <a:rPr kumimoji="0" sz="1400" b="0" i="0" u="none" strike="noStrike" kern="1200" cap="none" spc="-5" normalizeH="0" baseline="0" noProof="0" dirty="0">
                <a:ln>
                  <a:noFill/>
                </a:ln>
                <a:solidFill>
                  <a:prstClr val="black"/>
                </a:solidFill>
                <a:effectLst/>
                <a:uLnTx/>
                <a:uFillTx/>
                <a:latin typeface="Arial MT"/>
                <a:ea typeface="+mn-ea"/>
                <a:cs typeface="Arial MT"/>
              </a:rPr>
              <a:t>be user-defined as </a:t>
            </a:r>
            <a:r>
              <a:rPr kumimoji="0" sz="1400" b="0" i="0" u="none" strike="noStrike" kern="1200" cap="none" spc="-37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well.</a:t>
            </a:r>
            <a:endParaRPr kumimoji="0" sz="1400" b="0" i="0" u="none" strike="noStrike" kern="1200" cap="none" spc="0" normalizeH="0" baseline="0" noProof="0">
              <a:ln>
                <a:noFill/>
              </a:ln>
              <a:solidFill>
                <a:prstClr val="black"/>
              </a:solidFill>
              <a:effectLst/>
              <a:uLnTx/>
              <a:uFillTx/>
              <a:latin typeface="Arial MT"/>
              <a:ea typeface="+mn-ea"/>
              <a:cs typeface="Arial MT"/>
            </a:endParaRPr>
          </a:p>
          <a:p>
            <a:pPr marL="348615" marR="611505" lvl="0" indent="-336550" algn="l" defTabSz="914400" rtl="0" eaLnBrk="1" fontAlgn="auto" latinLnBrk="0" hangingPunct="1">
              <a:lnSpc>
                <a:spcPct val="116100"/>
              </a:lnSpc>
              <a:spcBef>
                <a:spcPts val="0"/>
              </a:spcBef>
              <a:spcAft>
                <a:spcPts val="0"/>
              </a:spcAft>
              <a:buClrTx/>
              <a:buSzTx/>
              <a:buFontTx/>
              <a:buChar char="●"/>
              <a:tabLst>
                <a:tab pos="347980" algn="l"/>
                <a:tab pos="349250" algn="l"/>
              </a:tabLst>
              <a:defRPr/>
            </a:pPr>
            <a:r>
              <a:rPr kumimoji="0" sz="1400" b="0" i="0" u="none" strike="noStrike" kern="1200" cap="none" spc="-5" normalizeH="0" baseline="0" noProof="0" dirty="0">
                <a:ln>
                  <a:noFill/>
                </a:ln>
                <a:solidFill>
                  <a:prstClr val="black"/>
                </a:solidFill>
                <a:effectLst/>
                <a:uLnTx/>
                <a:uFillTx/>
                <a:latin typeface="Arial MT"/>
                <a:ea typeface="+mn-ea"/>
                <a:cs typeface="Arial MT"/>
              </a:rPr>
              <a:t>The dir() function also lists the </a:t>
            </a:r>
            <a:r>
              <a:rPr kumimoji="0" sz="1400" b="0" i="0" u="none" strike="noStrike" kern="1200" cap="none" spc="-37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user-defined</a:t>
            </a:r>
            <a:r>
              <a:rPr kumimoji="0" sz="1400" b="0" i="0" u="none" strike="noStrike" kern="1200" cap="none" spc="-1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attributes.</a:t>
            </a:r>
            <a:endParaRPr kumimoji="0" sz="1400" b="0" i="0" u="none" strike="noStrike" kern="1200" cap="none" spc="0" normalizeH="0" baseline="0" noProof="0">
              <a:ln>
                <a:noFill/>
              </a:ln>
              <a:solidFill>
                <a:prstClr val="black"/>
              </a:solidFill>
              <a:effectLst/>
              <a:uLnTx/>
              <a:uFillTx/>
              <a:latin typeface="Arial MT"/>
              <a:ea typeface="+mn-ea"/>
              <a:cs typeface="Arial MT"/>
            </a:endParaRPr>
          </a:p>
        </p:txBody>
      </p:sp>
      <p:pic>
        <p:nvPicPr>
          <p:cNvPr id="5" name="object 5"/>
          <p:cNvPicPr/>
          <p:nvPr/>
        </p:nvPicPr>
        <p:blipFill>
          <a:blip r:embed="rId2" cstate="print"/>
          <a:stretch>
            <a:fillRect/>
          </a:stretch>
        </p:blipFill>
        <p:spPr>
          <a:xfrm>
            <a:off x="4994713" y="1771650"/>
            <a:ext cx="3295649" cy="1600199"/>
          </a:xfrm>
          <a:prstGeom prst="rect">
            <a:avLst/>
          </a:prstGeom>
        </p:spPr>
      </p:pic>
      <p:sp>
        <p:nvSpPr>
          <p:cNvPr id="6" name="object 6"/>
          <p:cNvSpPr txBox="1">
            <a:spLocks noGrp="1"/>
          </p:cNvSpPr>
          <p:nvPr>
            <p:ph type="ftr" sz="quarter" idx="5"/>
          </p:nvPr>
        </p:nvSpPr>
        <p:spPr>
          <a:prstGeom prst="rect">
            <a:avLst/>
          </a:prstGeom>
        </p:spPr>
        <p:txBody>
          <a:bodyPr vert="horz" wrap="square" lIns="0" tIns="3175" rIns="0" bIns="0" rtlCol="0">
            <a:spAutoFit/>
          </a:bodyPr>
          <a:lstStyle/>
          <a:p>
            <a:pPr marL="12700" marR="0" lvl="0" indent="0" algn="l" defTabSz="914400" rtl="0" eaLnBrk="1" fontAlgn="auto" latinLnBrk="0" hangingPunct="1">
              <a:lnSpc>
                <a:spcPct val="100000"/>
              </a:lnSpc>
              <a:spcBef>
                <a:spcPts val="25"/>
              </a:spcBef>
              <a:spcAft>
                <a:spcPts val="0"/>
              </a:spcAft>
              <a:buClrTx/>
              <a:buSzTx/>
              <a:buFontTx/>
              <a:buNone/>
              <a:tabLst/>
              <a:defRPr/>
            </a:pPr>
            <a:r>
              <a:rPr kumimoji="0" sz="800" b="0" i="0" u="none" strike="noStrike" kern="1200" cap="none" spc="0" normalizeH="0" baseline="0" noProof="0" dirty="0">
                <a:ln>
                  <a:noFill/>
                </a:ln>
                <a:solidFill>
                  <a:prstClr val="black"/>
                </a:solidFill>
                <a:effectLst/>
                <a:uLnTx/>
                <a:uFillTx/>
                <a:latin typeface="Arial MT"/>
                <a:ea typeface="+mn-ea"/>
              </a:rPr>
              <a:t>©</a:t>
            </a:r>
            <a:r>
              <a:rPr kumimoji="0" sz="800" b="0" i="0" u="none" strike="noStrike" kern="1200" cap="none" spc="-5" normalizeH="0" baseline="0" noProof="0" dirty="0">
                <a:ln>
                  <a:noFill/>
                </a:ln>
                <a:solidFill>
                  <a:prstClr val="black"/>
                </a:solidFill>
                <a:effectLst/>
                <a:uLnTx/>
                <a:uFillTx/>
                <a:latin typeface="Arial MT"/>
                <a:ea typeface="+mn-ea"/>
              </a:rPr>
              <a:t> Edune</a:t>
            </a:r>
            <a:r>
              <a:rPr kumimoji="0" sz="800" b="0" i="0" u="none" strike="noStrike" kern="1200" cap="none" spc="0" normalizeH="0" baseline="0" noProof="0" dirty="0">
                <a:ln>
                  <a:noFill/>
                </a:ln>
                <a:solidFill>
                  <a:prstClr val="black"/>
                </a:solidFill>
                <a:effectLst/>
                <a:uLnTx/>
                <a:uFillTx/>
                <a:latin typeface="Arial MT"/>
                <a:ea typeface="+mn-ea"/>
              </a:rPr>
              <a:t>t</a:t>
            </a:r>
            <a:r>
              <a:rPr kumimoji="0" sz="800" b="0" i="0" u="none" strike="noStrike" kern="1200" cap="none" spc="-5" normalizeH="0" baseline="0" noProof="0" dirty="0">
                <a:ln>
                  <a:noFill/>
                </a:ln>
                <a:solidFill>
                  <a:prstClr val="black"/>
                </a:solidFill>
                <a:effectLst/>
                <a:uLnTx/>
                <a:uFillTx/>
                <a:latin typeface="Arial MT"/>
                <a:ea typeface="+mn-ea"/>
              </a:rPr>
              <a:t> Foundation</a:t>
            </a:r>
            <a:r>
              <a:rPr kumimoji="0" sz="800" b="0" i="0" u="none" strike="noStrike" kern="1200" cap="none" spc="0" normalizeH="0" baseline="0" noProof="0" dirty="0">
                <a:ln>
                  <a:noFill/>
                </a:ln>
                <a:solidFill>
                  <a:prstClr val="black"/>
                </a:solidFill>
                <a:effectLst/>
                <a:uLnTx/>
                <a:uFillTx/>
                <a:latin typeface="Arial MT"/>
                <a:ea typeface="+mn-ea"/>
              </a:rPr>
              <a:t>.</a:t>
            </a:r>
            <a:r>
              <a:rPr kumimoji="0" sz="800" b="0" i="0" u="none" strike="noStrike" kern="1200" cap="none" spc="-50" normalizeH="0" baseline="0" noProof="0" dirty="0">
                <a:ln>
                  <a:noFill/>
                </a:ln>
                <a:solidFill>
                  <a:prstClr val="black"/>
                </a:solidFill>
                <a:effectLst/>
                <a:uLnTx/>
                <a:uFillTx/>
                <a:latin typeface="Arial MT"/>
                <a:ea typeface="+mn-ea"/>
              </a:rPr>
              <a:t> </a:t>
            </a:r>
            <a:r>
              <a:rPr kumimoji="0" sz="800" b="0" i="0" u="none" strike="noStrike" kern="1200" cap="none" spc="-5" normalizeH="0" baseline="0" noProof="0" dirty="0">
                <a:ln>
                  <a:noFill/>
                </a:ln>
                <a:solidFill>
                  <a:prstClr val="black"/>
                </a:solidFill>
                <a:effectLst/>
                <a:uLnTx/>
                <a:uFillTx/>
                <a:latin typeface="Arial MT"/>
                <a:ea typeface="+mn-ea"/>
              </a:rPr>
              <a:t>Al</a:t>
            </a:r>
            <a:r>
              <a:rPr kumimoji="0" sz="800" b="0" i="0" u="none" strike="noStrike" kern="1200" cap="none" spc="0" normalizeH="0" baseline="0" noProof="0" dirty="0">
                <a:ln>
                  <a:noFill/>
                </a:ln>
                <a:solidFill>
                  <a:prstClr val="black"/>
                </a:solidFill>
                <a:effectLst/>
                <a:uLnTx/>
                <a:uFillTx/>
                <a:latin typeface="Arial MT"/>
                <a:ea typeface="+mn-ea"/>
              </a:rPr>
              <a:t>l</a:t>
            </a:r>
            <a:r>
              <a:rPr kumimoji="0" sz="800" b="0" i="0" u="none" strike="noStrike" kern="1200" cap="none" spc="-5" normalizeH="0" baseline="0" noProof="0" dirty="0">
                <a:ln>
                  <a:noFill/>
                </a:ln>
                <a:solidFill>
                  <a:prstClr val="black"/>
                </a:solidFill>
                <a:effectLst/>
                <a:uLnTx/>
                <a:uFillTx/>
                <a:latin typeface="Arial MT"/>
                <a:ea typeface="+mn-ea"/>
              </a:rPr>
              <a:t> </a:t>
            </a:r>
            <a:r>
              <a:rPr kumimoji="0" sz="800" b="0" i="0" u="none" strike="noStrike" kern="1200" cap="none" spc="0" normalizeH="0" baseline="0" noProof="0" dirty="0">
                <a:ln>
                  <a:noFill/>
                </a:ln>
                <a:solidFill>
                  <a:prstClr val="black"/>
                </a:solidFill>
                <a:effectLst/>
                <a:uLnTx/>
                <a:uFillTx/>
                <a:latin typeface="Arial MT"/>
                <a:ea typeface="+mn-ea"/>
              </a:rPr>
              <a:t>rights</a:t>
            </a:r>
            <a:r>
              <a:rPr kumimoji="0" sz="800" b="0" i="0" u="none" strike="noStrike" kern="1200" cap="none" spc="-5" normalizeH="0" baseline="0" noProof="0" dirty="0">
                <a:ln>
                  <a:noFill/>
                </a:ln>
                <a:solidFill>
                  <a:prstClr val="black"/>
                </a:solidFill>
                <a:effectLst/>
                <a:uLnTx/>
                <a:uFillTx/>
                <a:latin typeface="Arial MT"/>
                <a:ea typeface="+mn-ea"/>
              </a:rPr>
              <a:t> </a:t>
            </a:r>
            <a:r>
              <a:rPr kumimoji="0" sz="800" b="0" i="0" u="none" strike="noStrike" kern="1200" cap="none" spc="0" normalizeH="0" baseline="0" noProof="0" dirty="0">
                <a:ln>
                  <a:noFill/>
                </a:ln>
                <a:solidFill>
                  <a:prstClr val="black"/>
                </a:solidFill>
                <a:effectLst/>
                <a:uLnTx/>
                <a:uFillTx/>
                <a:latin typeface="Arial MT"/>
                <a:ea typeface="+mn-ea"/>
              </a:rPr>
              <a:t>reserved.</a:t>
            </a:r>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881409" y="2548733"/>
            <a:ext cx="1380490" cy="39116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2400" b="0" i="0" u="none" strike="noStrike" kern="1200" cap="none" spc="-5" normalizeH="0" baseline="0" noProof="0" dirty="0">
                <a:ln>
                  <a:noFill/>
                </a:ln>
                <a:solidFill>
                  <a:prstClr val="black"/>
                </a:solidFill>
                <a:effectLst/>
                <a:uLnTx/>
                <a:uFillTx/>
                <a:latin typeface="Arial MT"/>
                <a:ea typeface="+mn-ea"/>
                <a:cs typeface="Arial MT"/>
              </a:rPr>
              <a:t>Dictionary</a:t>
            </a:r>
            <a:endParaRPr kumimoji="0" sz="2400" b="0" i="0" u="none" strike="noStrike" kern="1200" cap="none" spc="0" normalizeH="0" baseline="0" noProof="0">
              <a:ln>
                <a:noFill/>
              </a:ln>
              <a:solidFill>
                <a:prstClr val="black"/>
              </a:solidFill>
              <a:effectLst/>
              <a:uLnTx/>
              <a:uFillTx/>
              <a:latin typeface="Arial MT"/>
              <a:ea typeface="+mn-ea"/>
              <a:cs typeface="Arial MT"/>
            </a:endParaRPr>
          </a:p>
        </p:txBody>
      </p:sp>
      <p:pic>
        <p:nvPicPr>
          <p:cNvPr id="3" name="object 3"/>
          <p:cNvPicPr/>
          <p:nvPr/>
        </p:nvPicPr>
        <p:blipFill>
          <a:blip r:embed="rId2" cstate="print"/>
          <a:stretch>
            <a:fillRect/>
          </a:stretch>
        </p:blipFill>
        <p:spPr>
          <a:xfrm>
            <a:off x="4661010" y="1247118"/>
            <a:ext cx="4314824" cy="2838449"/>
          </a:xfrm>
          <a:prstGeom prst="rect">
            <a:avLst/>
          </a:prstGeom>
        </p:spPr>
      </p:pic>
      <p:sp>
        <p:nvSpPr>
          <p:cNvPr id="4" name="object 4"/>
          <p:cNvSpPr txBox="1">
            <a:spLocks noGrp="1"/>
          </p:cNvSpPr>
          <p:nvPr>
            <p:ph type="ftr" sz="quarter" idx="5"/>
          </p:nvPr>
        </p:nvSpPr>
        <p:spPr>
          <a:prstGeom prst="rect">
            <a:avLst/>
          </a:prstGeom>
        </p:spPr>
        <p:txBody>
          <a:bodyPr vert="horz" wrap="square" lIns="0" tIns="3175" rIns="0" bIns="0" rtlCol="0">
            <a:spAutoFit/>
          </a:bodyPr>
          <a:lstStyle/>
          <a:p>
            <a:pPr marL="12700" marR="0" lvl="0" indent="0" algn="l" defTabSz="914400" rtl="0" eaLnBrk="1" fontAlgn="auto" latinLnBrk="0" hangingPunct="1">
              <a:lnSpc>
                <a:spcPct val="100000"/>
              </a:lnSpc>
              <a:spcBef>
                <a:spcPts val="25"/>
              </a:spcBef>
              <a:spcAft>
                <a:spcPts val="0"/>
              </a:spcAft>
              <a:buClrTx/>
              <a:buSzTx/>
              <a:buFontTx/>
              <a:buNone/>
              <a:tabLst/>
              <a:defRPr/>
            </a:pPr>
            <a:r>
              <a:rPr kumimoji="0" sz="800" b="0" i="0" u="none" strike="noStrike" kern="1200" cap="none" spc="0" normalizeH="0" baseline="0" noProof="0" dirty="0">
                <a:ln>
                  <a:noFill/>
                </a:ln>
                <a:solidFill>
                  <a:prstClr val="black"/>
                </a:solidFill>
                <a:effectLst/>
                <a:uLnTx/>
                <a:uFillTx/>
                <a:latin typeface="Arial MT"/>
                <a:ea typeface="+mn-ea"/>
              </a:rPr>
              <a:t>©</a:t>
            </a:r>
            <a:r>
              <a:rPr kumimoji="0" sz="800" b="0" i="0" u="none" strike="noStrike" kern="1200" cap="none" spc="-5" normalizeH="0" baseline="0" noProof="0" dirty="0">
                <a:ln>
                  <a:noFill/>
                </a:ln>
                <a:solidFill>
                  <a:prstClr val="black"/>
                </a:solidFill>
                <a:effectLst/>
                <a:uLnTx/>
                <a:uFillTx/>
                <a:latin typeface="Arial MT"/>
                <a:ea typeface="+mn-ea"/>
              </a:rPr>
              <a:t> Edune</a:t>
            </a:r>
            <a:r>
              <a:rPr kumimoji="0" sz="800" b="0" i="0" u="none" strike="noStrike" kern="1200" cap="none" spc="0" normalizeH="0" baseline="0" noProof="0" dirty="0">
                <a:ln>
                  <a:noFill/>
                </a:ln>
                <a:solidFill>
                  <a:prstClr val="black"/>
                </a:solidFill>
                <a:effectLst/>
                <a:uLnTx/>
                <a:uFillTx/>
                <a:latin typeface="Arial MT"/>
                <a:ea typeface="+mn-ea"/>
              </a:rPr>
              <a:t>t</a:t>
            </a:r>
            <a:r>
              <a:rPr kumimoji="0" sz="800" b="0" i="0" u="none" strike="noStrike" kern="1200" cap="none" spc="-5" normalizeH="0" baseline="0" noProof="0" dirty="0">
                <a:ln>
                  <a:noFill/>
                </a:ln>
                <a:solidFill>
                  <a:prstClr val="black"/>
                </a:solidFill>
                <a:effectLst/>
                <a:uLnTx/>
                <a:uFillTx/>
                <a:latin typeface="Arial MT"/>
                <a:ea typeface="+mn-ea"/>
              </a:rPr>
              <a:t> Foundation</a:t>
            </a:r>
            <a:r>
              <a:rPr kumimoji="0" sz="800" b="0" i="0" u="none" strike="noStrike" kern="1200" cap="none" spc="0" normalizeH="0" baseline="0" noProof="0" dirty="0">
                <a:ln>
                  <a:noFill/>
                </a:ln>
                <a:solidFill>
                  <a:prstClr val="black"/>
                </a:solidFill>
                <a:effectLst/>
                <a:uLnTx/>
                <a:uFillTx/>
                <a:latin typeface="Arial MT"/>
                <a:ea typeface="+mn-ea"/>
              </a:rPr>
              <a:t>.</a:t>
            </a:r>
            <a:r>
              <a:rPr kumimoji="0" sz="800" b="0" i="0" u="none" strike="noStrike" kern="1200" cap="none" spc="-50" normalizeH="0" baseline="0" noProof="0" dirty="0">
                <a:ln>
                  <a:noFill/>
                </a:ln>
                <a:solidFill>
                  <a:prstClr val="black"/>
                </a:solidFill>
                <a:effectLst/>
                <a:uLnTx/>
                <a:uFillTx/>
                <a:latin typeface="Arial MT"/>
                <a:ea typeface="+mn-ea"/>
              </a:rPr>
              <a:t> </a:t>
            </a:r>
            <a:r>
              <a:rPr kumimoji="0" sz="800" b="0" i="0" u="none" strike="noStrike" kern="1200" cap="none" spc="-5" normalizeH="0" baseline="0" noProof="0" dirty="0">
                <a:ln>
                  <a:noFill/>
                </a:ln>
                <a:solidFill>
                  <a:prstClr val="black"/>
                </a:solidFill>
                <a:effectLst/>
                <a:uLnTx/>
                <a:uFillTx/>
                <a:latin typeface="Arial MT"/>
                <a:ea typeface="+mn-ea"/>
              </a:rPr>
              <a:t>Al</a:t>
            </a:r>
            <a:r>
              <a:rPr kumimoji="0" sz="800" b="0" i="0" u="none" strike="noStrike" kern="1200" cap="none" spc="0" normalizeH="0" baseline="0" noProof="0" dirty="0">
                <a:ln>
                  <a:noFill/>
                </a:ln>
                <a:solidFill>
                  <a:prstClr val="black"/>
                </a:solidFill>
                <a:effectLst/>
                <a:uLnTx/>
                <a:uFillTx/>
                <a:latin typeface="Arial MT"/>
                <a:ea typeface="+mn-ea"/>
              </a:rPr>
              <a:t>l</a:t>
            </a:r>
            <a:r>
              <a:rPr kumimoji="0" sz="800" b="0" i="0" u="none" strike="noStrike" kern="1200" cap="none" spc="-5" normalizeH="0" baseline="0" noProof="0" dirty="0">
                <a:ln>
                  <a:noFill/>
                </a:ln>
                <a:solidFill>
                  <a:prstClr val="black"/>
                </a:solidFill>
                <a:effectLst/>
                <a:uLnTx/>
                <a:uFillTx/>
                <a:latin typeface="Arial MT"/>
                <a:ea typeface="+mn-ea"/>
              </a:rPr>
              <a:t> </a:t>
            </a:r>
            <a:r>
              <a:rPr kumimoji="0" sz="800" b="0" i="0" u="none" strike="noStrike" kern="1200" cap="none" spc="0" normalizeH="0" baseline="0" noProof="0" dirty="0">
                <a:ln>
                  <a:noFill/>
                </a:ln>
                <a:solidFill>
                  <a:prstClr val="black"/>
                </a:solidFill>
                <a:effectLst/>
                <a:uLnTx/>
                <a:uFillTx/>
                <a:latin typeface="Arial MT"/>
                <a:ea typeface="+mn-ea"/>
              </a:rPr>
              <a:t>rights</a:t>
            </a:r>
            <a:r>
              <a:rPr kumimoji="0" sz="800" b="0" i="0" u="none" strike="noStrike" kern="1200" cap="none" spc="-5" normalizeH="0" baseline="0" noProof="0" dirty="0">
                <a:ln>
                  <a:noFill/>
                </a:ln>
                <a:solidFill>
                  <a:prstClr val="black"/>
                </a:solidFill>
                <a:effectLst/>
                <a:uLnTx/>
                <a:uFillTx/>
                <a:latin typeface="Arial MT"/>
                <a:ea typeface="+mn-ea"/>
              </a:rPr>
              <a:t> </a:t>
            </a:r>
            <a:r>
              <a:rPr kumimoji="0" sz="800" b="0" i="0" u="none" strike="noStrike" kern="1200" cap="none" spc="0" normalizeH="0" baseline="0" noProof="0" dirty="0">
                <a:ln>
                  <a:noFill/>
                </a:ln>
                <a:solidFill>
                  <a:prstClr val="black"/>
                </a:solidFill>
                <a:effectLst/>
                <a:uLnTx/>
                <a:uFillTx/>
                <a:latin typeface="Arial MT"/>
                <a:ea typeface="+mn-ea"/>
              </a:rPr>
              <a:t>reserved.</a:t>
            </a: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86434" y="828333"/>
            <a:ext cx="1380490" cy="391160"/>
          </a:xfrm>
          <a:prstGeom prst="rect">
            <a:avLst/>
          </a:prstGeom>
        </p:spPr>
        <p:txBody>
          <a:bodyPr vert="horz" wrap="square" lIns="0" tIns="12700" rIns="0" bIns="0" rtlCol="0">
            <a:spAutoFit/>
          </a:bodyPr>
          <a:lstStyle/>
          <a:p>
            <a:pPr marL="12700">
              <a:lnSpc>
                <a:spcPct val="100000"/>
              </a:lnSpc>
              <a:spcBef>
                <a:spcPts val="100"/>
              </a:spcBef>
            </a:pPr>
            <a:r>
              <a:rPr spc="-5" dirty="0"/>
              <a:t>Dictionary</a:t>
            </a:r>
          </a:p>
        </p:txBody>
      </p:sp>
      <p:sp>
        <p:nvSpPr>
          <p:cNvPr id="3" name="object 3"/>
          <p:cNvSpPr txBox="1"/>
          <p:nvPr/>
        </p:nvSpPr>
        <p:spPr>
          <a:xfrm>
            <a:off x="1342821" y="1728118"/>
            <a:ext cx="1980564" cy="29972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800" b="0" i="0" u="none" strike="noStrike" kern="1200" cap="none" spc="-5" normalizeH="0" baseline="0" noProof="0" dirty="0">
                <a:ln>
                  <a:noFill/>
                </a:ln>
                <a:solidFill>
                  <a:srgbClr val="595959"/>
                </a:solidFill>
                <a:effectLst/>
                <a:uLnTx/>
                <a:uFillTx/>
                <a:latin typeface="Arial MT"/>
                <a:ea typeface="+mn-ea"/>
                <a:cs typeface="Arial MT"/>
              </a:rPr>
              <a:t>Create</a:t>
            </a:r>
            <a:r>
              <a:rPr kumimoji="0" sz="1800" b="0" i="0" u="none" strike="noStrike" kern="1200" cap="none" spc="-50" normalizeH="0" baseline="0" noProof="0" dirty="0">
                <a:ln>
                  <a:noFill/>
                </a:ln>
                <a:solidFill>
                  <a:srgbClr val="595959"/>
                </a:solidFill>
                <a:effectLst/>
                <a:uLnTx/>
                <a:uFillTx/>
                <a:latin typeface="Arial MT"/>
                <a:ea typeface="+mn-ea"/>
                <a:cs typeface="Arial MT"/>
              </a:rPr>
              <a:t> </a:t>
            </a:r>
            <a:r>
              <a:rPr kumimoji="0" sz="1800" b="0" i="0" u="none" strike="noStrike" kern="1200" cap="none" spc="0" normalizeH="0" baseline="0" noProof="0" dirty="0">
                <a:ln>
                  <a:noFill/>
                </a:ln>
                <a:solidFill>
                  <a:srgbClr val="595959"/>
                </a:solidFill>
                <a:effectLst/>
                <a:uLnTx/>
                <a:uFillTx/>
                <a:latin typeface="Arial MT"/>
                <a:ea typeface="+mn-ea"/>
                <a:cs typeface="Arial MT"/>
              </a:rPr>
              <a:t>a</a:t>
            </a:r>
            <a:r>
              <a:rPr kumimoji="0" sz="1800" b="0" i="0" u="none" strike="noStrike" kern="1200" cap="none" spc="-45" normalizeH="0" baseline="0" noProof="0" dirty="0">
                <a:ln>
                  <a:noFill/>
                </a:ln>
                <a:solidFill>
                  <a:srgbClr val="595959"/>
                </a:solidFill>
                <a:effectLst/>
                <a:uLnTx/>
                <a:uFillTx/>
                <a:latin typeface="Arial MT"/>
                <a:ea typeface="+mn-ea"/>
                <a:cs typeface="Arial MT"/>
              </a:rPr>
              <a:t> </a:t>
            </a:r>
            <a:r>
              <a:rPr kumimoji="0" sz="1800" b="0" i="0" u="none" strike="noStrike" kern="1200" cap="none" spc="-5" normalizeH="0" baseline="0" noProof="0" dirty="0">
                <a:ln>
                  <a:noFill/>
                </a:ln>
                <a:solidFill>
                  <a:srgbClr val="595959"/>
                </a:solidFill>
                <a:effectLst/>
                <a:uLnTx/>
                <a:uFillTx/>
                <a:latin typeface="Arial MT"/>
                <a:ea typeface="+mn-ea"/>
                <a:cs typeface="Arial MT"/>
              </a:rPr>
              <a:t>Dictionary</a:t>
            </a:r>
            <a:endParaRPr kumimoji="0" sz="1800" b="0" i="0" u="none" strike="noStrike" kern="1200" cap="none" spc="0" normalizeH="0" baseline="0" noProof="0">
              <a:ln>
                <a:noFill/>
              </a:ln>
              <a:solidFill>
                <a:prstClr val="black"/>
              </a:solidFill>
              <a:effectLst/>
              <a:uLnTx/>
              <a:uFillTx/>
              <a:latin typeface="Arial MT"/>
              <a:ea typeface="+mn-ea"/>
              <a:cs typeface="Arial MT"/>
            </a:endParaRPr>
          </a:p>
        </p:txBody>
      </p:sp>
      <p:sp>
        <p:nvSpPr>
          <p:cNvPr id="4" name="object 4"/>
          <p:cNvSpPr txBox="1"/>
          <p:nvPr/>
        </p:nvSpPr>
        <p:spPr>
          <a:xfrm>
            <a:off x="656568" y="2865448"/>
            <a:ext cx="3343910" cy="1758950"/>
          </a:xfrm>
          <a:prstGeom prst="rect">
            <a:avLst/>
          </a:prstGeom>
        </p:spPr>
        <p:txBody>
          <a:bodyPr vert="horz" wrap="square" lIns="0" tIns="12700" rIns="0" bIns="0" rtlCol="0">
            <a:spAutoFit/>
          </a:bodyPr>
          <a:lstStyle/>
          <a:p>
            <a:pPr marL="348615" marR="5080" lvl="0" indent="-336550" algn="l" defTabSz="914400" rtl="0" eaLnBrk="1" fontAlgn="auto" latinLnBrk="0" hangingPunct="1">
              <a:lnSpc>
                <a:spcPct val="116100"/>
              </a:lnSpc>
              <a:spcBef>
                <a:spcPts val="100"/>
              </a:spcBef>
              <a:spcAft>
                <a:spcPts val="0"/>
              </a:spcAft>
              <a:buClrTx/>
              <a:buSzTx/>
              <a:buFontTx/>
              <a:buChar char="●"/>
              <a:tabLst>
                <a:tab pos="347980" algn="l"/>
                <a:tab pos="349250" algn="l"/>
              </a:tabLst>
              <a:defRPr/>
            </a:pPr>
            <a:r>
              <a:rPr kumimoji="0" sz="1400" b="0" i="0" u="none" strike="noStrike" kern="1200" cap="none" spc="-5" normalizeH="0" baseline="0" noProof="0" dirty="0">
                <a:ln>
                  <a:noFill/>
                </a:ln>
                <a:solidFill>
                  <a:prstClr val="black"/>
                </a:solidFill>
                <a:effectLst/>
                <a:uLnTx/>
                <a:uFillTx/>
                <a:latin typeface="Arial MT"/>
                <a:ea typeface="+mn-ea"/>
                <a:cs typeface="Arial MT"/>
              </a:rPr>
              <a:t>Python dictionary is an unordered </a:t>
            </a:r>
            <a:r>
              <a:rPr kumimoji="0" sz="1400" b="0" i="0" u="none" strike="noStrike" kern="1200" cap="none" spc="0" normalizeH="0" baseline="0" noProof="0" dirty="0">
                <a:ln>
                  <a:noFill/>
                </a:ln>
                <a:solidFill>
                  <a:prstClr val="black"/>
                </a:solidFill>
                <a:effectLst/>
                <a:uLnTx/>
                <a:uFillTx/>
                <a:latin typeface="Arial MT"/>
                <a:ea typeface="+mn-ea"/>
                <a:cs typeface="Arial MT"/>
              </a:rPr>
              <a:t> collection </a:t>
            </a:r>
            <a:r>
              <a:rPr kumimoji="0" sz="1400" b="0" i="0" u="none" strike="noStrike" kern="1200" cap="none" spc="-5" normalizeH="0" baseline="0" noProof="0" dirty="0">
                <a:ln>
                  <a:noFill/>
                </a:ln>
                <a:solidFill>
                  <a:prstClr val="black"/>
                </a:solidFill>
                <a:effectLst/>
                <a:uLnTx/>
                <a:uFillTx/>
                <a:latin typeface="Arial MT"/>
                <a:ea typeface="+mn-ea"/>
                <a:cs typeface="Arial MT"/>
              </a:rPr>
              <a:t>of items. While other </a:t>
            </a:r>
            <a:r>
              <a:rPr kumimoji="0" sz="1400" b="0" i="0" u="none" strike="noStrike" kern="1200" cap="none" spc="0" normalizeH="0" baseline="0" noProof="0" dirty="0">
                <a:ln>
                  <a:noFill/>
                </a:ln>
                <a:solidFill>
                  <a:prstClr val="black"/>
                </a:solidFill>
                <a:effectLst/>
                <a:uLnTx/>
                <a:uFillTx/>
                <a:latin typeface="Arial MT"/>
                <a:ea typeface="+mn-ea"/>
                <a:cs typeface="Arial MT"/>
              </a:rPr>
              <a:t> compound</a:t>
            </a:r>
            <a:r>
              <a:rPr kumimoji="0" sz="1400" b="0" i="0" u="none" strike="noStrike" kern="1200" cap="none" spc="-2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data</a:t>
            </a:r>
            <a:r>
              <a:rPr kumimoji="0" sz="1400" b="0" i="0" u="none" strike="noStrike" kern="1200" cap="none" spc="-2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types</a:t>
            </a:r>
            <a:r>
              <a:rPr kumimoji="0" sz="1400" b="0" i="0" u="none" strike="noStrike" kern="1200" cap="none" spc="-2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have</a:t>
            </a:r>
            <a:r>
              <a:rPr kumimoji="0" sz="1400" b="0" i="0" u="none" strike="noStrike" kern="1200" cap="none" spc="-2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only</a:t>
            </a:r>
            <a:r>
              <a:rPr kumimoji="0" sz="1400" b="0" i="0" u="none" strike="noStrike" kern="1200" cap="none" spc="-20"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value </a:t>
            </a:r>
            <a:r>
              <a:rPr kumimoji="0" sz="1400" b="0" i="0" u="none" strike="noStrike" kern="1200" cap="none" spc="-37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as an element, </a:t>
            </a:r>
            <a:r>
              <a:rPr kumimoji="0" sz="1400" b="0" i="0" u="none" strike="noStrike" kern="1200" cap="none" spc="0" normalizeH="0" baseline="0" noProof="0" dirty="0">
                <a:ln>
                  <a:noFill/>
                </a:ln>
                <a:solidFill>
                  <a:prstClr val="black"/>
                </a:solidFill>
                <a:effectLst/>
                <a:uLnTx/>
                <a:uFillTx/>
                <a:latin typeface="Arial MT"/>
                <a:ea typeface="+mn-ea"/>
                <a:cs typeface="Arial MT"/>
              </a:rPr>
              <a:t>a </a:t>
            </a:r>
            <a:r>
              <a:rPr kumimoji="0" sz="1400" b="0" i="0" u="none" strike="noStrike" kern="1200" cap="none" spc="-5" normalizeH="0" baseline="0" noProof="0" dirty="0">
                <a:ln>
                  <a:noFill/>
                </a:ln>
                <a:solidFill>
                  <a:prstClr val="black"/>
                </a:solidFill>
                <a:effectLst/>
                <a:uLnTx/>
                <a:uFillTx/>
                <a:latin typeface="Arial MT"/>
                <a:ea typeface="+mn-ea"/>
                <a:cs typeface="Arial MT"/>
              </a:rPr>
              <a:t>dictionary has </a:t>
            </a:r>
            <a:r>
              <a:rPr kumimoji="0" sz="1400" b="0" i="0" u="none" strike="noStrike" kern="1200" cap="none" spc="0" normalizeH="0" baseline="0" noProof="0" dirty="0">
                <a:ln>
                  <a:noFill/>
                </a:ln>
                <a:solidFill>
                  <a:prstClr val="black"/>
                </a:solidFill>
                <a:effectLst/>
                <a:uLnTx/>
                <a:uFillTx/>
                <a:latin typeface="Arial MT"/>
                <a:ea typeface="+mn-ea"/>
                <a:cs typeface="Arial MT"/>
              </a:rPr>
              <a:t>a key: </a:t>
            </a:r>
            <a:r>
              <a:rPr kumimoji="0" sz="1400" b="0" i="0" u="none" strike="noStrike" kern="1200" cap="none" spc="-375"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value</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20" normalizeH="0" baseline="0" noProof="0" dirty="0">
                <a:ln>
                  <a:noFill/>
                </a:ln>
                <a:solidFill>
                  <a:prstClr val="black"/>
                </a:solidFill>
                <a:effectLst/>
                <a:uLnTx/>
                <a:uFillTx/>
                <a:latin typeface="Arial MT"/>
                <a:ea typeface="+mn-ea"/>
                <a:cs typeface="Arial MT"/>
              </a:rPr>
              <a:t>pair.</a:t>
            </a:r>
            <a:endParaRPr kumimoji="0" sz="1400" b="0" i="0" u="none" strike="noStrike" kern="1200" cap="none" spc="0" normalizeH="0" baseline="0" noProof="0">
              <a:ln>
                <a:noFill/>
              </a:ln>
              <a:solidFill>
                <a:prstClr val="black"/>
              </a:solidFill>
              <a:effectLst/>
              <a:uLnTx/>
              <a:uFillTx/>
              <a:latin typeface="Arial MT"/>
              <a:ea typeface="+mn-ea"/>
              <a:cs typeface="Arial MT"/>
            </a:endParaRPr>
          </a:p>
          <a:p>
            <a:pPr marL="348615" marR="104139" lvl="0" indent="-336550" algn="l" defTabSz="914400" rtl="0" eaLnBrk="1" fontAlgn="auto" latinLnBrk="0" hangingPunct="1">
              <a:lnSpc>
                <a:spcPct val="116100"/>
              </a:lnSpc>
              <a:spcBef>
                <a:spcPts val="0"/>
              </a:spcBef>
              <a:spcAft>
                <a:spcPts val="0"/>
              </a:spcAft>
              <a:buClrTx/>
              <a:buSzTx/>
              <a:buFontTx/>
              <a:buChar char="●"/>
              <a:tabLst>
                <a:tab pos="347980" algn="l"/>
                <a:tab pos="349250" algn="l"/>
              </a:tabLst>
              <a:defRPr/>
            </a:pPr>
            <a:r>
              <a:rPr kumimoji="0" sz="1400" b="0" i="0" u="none" strike="noStrike" kern="1200" cap="none" spc="-5" normalizeH="0" baseline="0" noProof="0" dirty="0">
                <a:ln>
                  <a:noFill/>
                </a:ln>
                <a:solidFill>
                  <a:prstClr val="black"/>
                </a:solidFill>
                <a:effectLst/>
                <a:uLnTx/>
                <a:uFillTx/>
                <a:latin typeface="Arial MT"/>
                <a:ea typeface="+mn-ea"/>
                <a:cs typeface="Arial MT"/>
              </a:rPr>
              <a:t>Dictionaries are optimized to </a:t>
            </a:r>
            <a:r>
              <a:rPr kumimoji="0" sz="1400" b="0" i="0" u="none" strike="noStrike" kern="1200" cap="none" spc="0" normalizeH="0" baseline="0" noProof="0" dirty="0">
                <a:ln>
                  <a:noFill/>
                </a:ln>
                <a:solidFill>
                  <a:prstClr val="black"/>
                </a:solidFill>
                <a:effectLst/>
                <a:uLnTx/>
                <a:uFillTx/>
                <a:latin typeface="Arial MT"/>
                <a:ea typeface="+mn-ea"/>
                <a:cs typeface="Arial MT"/>
              </a:rPr>
              <a:t>retrieve </a:t>
            </a:r>
            <a:r>
              <a:rPr kumimoji="0" sz="1400" b="0" i="0" u="none" strike="noStrike" kern="1200" cap="none" spc="-375"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values</a:t>
            </a:r>
            <a:r>
              <a:rPr kumimoji="0" sz="1400" b="0" i="0" u="none" strike="noStrike" kern="1200" cap="none" spc="-1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when</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the</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key</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is</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known.</a:t>
            </a:r>
            <a:endParaRPr kumimoji="0" sz="1400" b="0" i="0" u="none" strike="noStrike" kern="1200" cap="none" spc="0" normalizeH="0" baseline="0" noProof="0">
              <a:ln>
                <a:noFill/>
              </a:ln>
              <a:solidFill>
                <a:prstClr val="black"/>
              </a:solidFill>
              <a:effectLst/>
              <a:uLnTx/>
              <a:uFillTx/>
              <a:latin typeface="Arial MT"/>
              <a:ea typeface="+mn-ea"/>
              <a:cs typeface="Arial MT"/>
            </a:endParaRPr>
          </a:p>
        </p:txBody>
      </p:sp>
      <p:pic>
        <p:nvPicPr>
          <p:cNvPr id="5" name="object 5"/>
          <p:cNvPicPr/>
          <p:nvPr/>
        </p:nvPicPr>
        <p:blipFill>
          <a:blip r:embed="rId2" cstate="print"/>
          <a:stretch>
            <a:fillRect/>
          </a:stretch>
        </p:blipFill>
        <p:spPr>
          <a:xfrm>
            <a:off x="4661010" y="1247118"/>
            <a:ext cx="4314824" cy="2838449"/>
          </a:xfrm>
          <a:prstGeom prst="rect">
            <a:avLst/>
          </a:prstGeom>
        </p:spPr>
      </p:pic>
      <p:sp>
        <p:nvSpPr>
          <p:cNvPr id="6" name="object 6"/>
          <p:cNvSpPr txBox="1">
            <a:spLocks noGrp="1"/>
          </p:cNvSpPr>
          <p:nvPr>
            <p:ph type="ftr" sz="quarter" idx="5"/>
          </p:nvPr>
        </p:nvSpPr>
        <p:spPr>
          <a:prstGeom prst="rect">
            <a:avLst/>
          </a:prstGeom>
        </p:spPr>
        <p:txBody>
          <a:bodyPr vert="horz" wrap="square" lIns="0" tIns="3175" rIns="0" bIns="0" rtlCol="0">
            <a:spAutoFit/>
          </a:bodyPr>
          <a:lstStyle/>
          <a:p>
            <a:pPr marL="12700" marR="0" lvl="0" indent="0" algn="l" defTabSz="914400" rtl="0" eaLnBrk="1" fontAlgn="auto" latinLnBrk="0" hangingPunct="1">
              <a:lnSpc>
                <a:spcPct val="100000"/>
              </a:lnSpc>
              <a:spcBef>
                <a:spcPts val="25"/>
              </a:spcBef>
              <a:spcAft>
                <a:spcPts val="0"/>
              </a:spcAft>
              <a:buClrTx/>
              <a:buSzTx/>
              <a:buFontTx/>
              <a:buNone/>
              <a:tabLst/>
              <a:defRPr/>
            </a:pPr>
            <a:r>
              <a:rPr kumimoji="0" sz="800" b="0" i="0" u="none" strike="noStrike" kern="1200" cap="none" spc="0" normalizeH="0" baseline="0" noProof="0" dirty="0">
                <a:ln>
                  <a:noFill/>
                </a:ln>
                <a:solidFill>
                  <a:prstClr val="black"/>
                </a:solidFill>
                <a:effectLst/>
                <a:uLnTx/>
                <a:uFillTx/>
                <a:latin typeface="Arial MT"/>
                <a:ea typeface="+mn-ea"/>
              </a:rPr>
              <a:t>©</a:t>
            </a:r>
            <a:r>
              <a:rPr kumimoji="0" sz="800" b="0" i="0" u="none" strike="noStrike" kern="1200" cap="none" spc="-5" normalizeH="0" baseline="0" noProof="0" dirty="0">
                <a:ln>
                  <a:noFill/>
                </a:ln>
                <a:solidFill>
                  <a:prstClr val="black"/>
                </a:solidFill>
                <a:effectLst/>
                <a:uLnTx/>
                <a:uFillTx/>
                <a:latin typeface="Arial MT"/>
                <a:ea typeface="+mn-ea"/>
              </a:rPr>
              <a:t> Edune</a:t>
            </a:r>
            <a:r>
              <a:rPr kumimoji="0" sz="800" b="0" i="0" u="none" strike="noStrike" kern="1200" cap="none" spc="0" normalizeH="0" baseline="0" noProof="0" dirty="0">
                <a:ln>
                  <a:noFill/>
                </a:ln>
                <a:solidFill>
                  <a:prstClr val="black"/>
                </a:solidFill>
                <a:effectLst/>
                <a:uLnTx/>
                <a:uFillTx/>
                <a:latin typeface="Arial MT"/>
                <a:ea typeface="+mn-ea"/>
              </a:rPr>
              <a:t>t</a:t>
            </a:r>
            <a:r>
              <a:rPr kumimoji="0" sz="800" b="0" i="0" u="none" strike="noStrike" kern="1200" cap="none" spc="-5" normalizeH="0" baseline="0" noProof="0" dirty="0">
                <a:ln>
                  <a:noFill/>
                </a:ln>
                <a:solidFill>
                  <a:prstClr val="black"/>
                </a:solidFill>
                <a:effectLst/>
                <a:uLnTx/>
                <a:uFillTx/>
                <a:latin typeface="Arial MT"/>
                <a:ea typeface="+mn-ea"/>
              </a:rPr>
              <a:t> Foundation</a:t>
            </a:r>
            <a:r>
              <a:rPr kumimoji="0" sz="800" b="0" i="0" u="none" strike="noStrike" kern="1200" cap="none" spc="0" normalizeH="0" baseline="0" noProof="0" dirty="0">
                <a:ln>
                  <a:noFill/>
                </a:ln>
                <a:solidFill>
                  <a:prstClr val="black"/>
                </a:solidFill>
                <a:effectLst/>
                <a:uLnTx/>
                <a:uFillTx/>
                <a:latin typeface="Arial MT"/>
                <a:ea typeface="+mn-ea"/>
              </a:rPr>
              <a:t>.</a:t>
            </a:r>
            <a:r>
              <a:rPr kumimoji="0" sz="800" b="0" i="0" u="none" strike="noStrike" kern="1200" cap="none" spc="-50" normalizeH="0" baseline="0" noProof="0" dirty="0">
                <a:ln>
                  <a:noFill/>
                </a:ln>
                <a:solidFill>
                  <a:prstClr val="black"/>
                </a:solidFill>
                <a:effectLst/>
                <a:uLnTx/>
                <a:uFillTx/>
                <a:latin typeface="Arial MT"/>
                <a:ea typeface="+mn-ea"/>
              </a:rPr>
              <a:t> </a:t>
            </a:r>
            <a:r>
              <a:rPr kumimoji="0" sz="800" b="0" i="0" u="none" strike="noStrike" kern="1200" cap="none" spc="-5" normalizeH="0" baseline="0" noProof="0" dirty="0">
                <a:ln>
                  <a:noFill/>
                </a:ln>
                <a:solidFill>
                  <a:prstClr val="black"/>
                </a:solidFill>
                <a:effectLst/>
                <a:uLnTx/>
                <a:uFillTx/>
                <a:latin typeface="Arial MT"/>
                <a:ea typeface="+mn-ea"/>
              </a:rPr>
              <a:t>Al</a:t>
            </a:r>
            <a:r>
              <a:rPr kumimoji="0" sz="800" b="0" i="0" u="none" strike="noStrike" kern="1200" cap="none" spc="0" normalizeH="0" baseline="0" noProof="0" dirty="0">
                <a:ln>
                  <a:noFill/>
                </a:ln>
                <a:solidFill>
                  <a:prstClr val="black"/>
                </a:solidFill>
                <a:effectLst/>
                <a:uLnTx/>
                <a:uFillTx/>
                <a:latin typeface="Arial MT"/>
                <a:ea typeface="+mn-ea"/>
              </a:rPr>
              <a:t>l</a:t>
            </a:r>
            <a:r>
              <a:rPr kumimoji="0" sz="800" b="0" i="0" u="none" strike="noStrike" kern="1200" cap="none" spc="-5" normalizeH="0" baseline="0" noProof="0" dirty="0">
                <a:ln>
                  <a:noFill/>
                </a:ln>
                <a:solidFill>
                  <a:prstClr val="black"/>
                </a:solidFill>
                <a:effectLst/>
                <a:uLnTx/>
                <a:uFillTx/>
                <a:latin typeface="Arial MT"/>
                <a:ea typeface="+mn-ea"/>
              </a:rPr>
              <a:t> </a:t>
            </a:r>
            <a:r>
              <a:rPr kumimoji="0" sz="800" b="0" i="0" u="none" strike="noStrike" kern="1200" cap="none" spc="0" normalizeH="0" baseline="0" noProof="0" dirty="0">
                <a:ln>
                  <a:noFill/>
                </a:ln>
                <a:solidFill>
                  <a:prstClr val="black"/>
                </a:solidFill>
                <a:effectLst/>
                <a:uLnTx/>
                <a:uFillTx/>
                <a:latin typeface="Arial MT"/>
                <a:ea typeface="+mn-ea"/>
              </a:rPr>
              <a:t>rights</a:t>
            </a:r>
            <a:r>
              <a:rPr kumimoji="0" sz="800" b="0" i="0" u="none" strike="noStrike" kern="1200" cap="none" spc="-5" normalizeH="0" baseline="0" noProof="0" dirty="0">
                <a:ln>
                  <a:noFill/>
                </a:ln>
                <a:solidFill>
                  <a:prstClr val="black"/>
                </a:solidFill>
                <a:effectLst/>
                <a:uLnTx/>
                <a:uFillTx/>
                <a:latin typeface="Arial MT"/>
                <a:ea typeface="+mn-ea"/>
              </a:rPr>
              <a:t> </a:t>
            </a:r>
            <a:r>
              <a:rPr kumimoji="0" sz="800" b="0" i="0" u="none" strike="noStrike" kern="1200" cap="none" spc="0" normalizeH="0" baseline="0" noProof="0" dirty="0">
                <a:ln>
                  <a:noFill/>
                </a:ln>
                <a:solidFill>
                  <a:prstClr val="black"/>
                </a:solidFill>
                <a:effectLst/>
                <a:uLnTx/>
                <a:uFillTx/>
                <a:latin typeface="Arial MT"/>
                <a:ea typeface="+mn-ea"/>
              </a:rPr>
              <a:t>reserved.</a:t>
            </a:r>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86434" y="828333"/>
            <a:ext cx="1380490" cy="391160"/>
          </a:xfrm>
          <a:prstGeom prst="rect">
            <a:avLst/>
          </a:prstGeom>
        </p:spPr>
        <p:txBody>
          <a:bodyPr vert="horz" wrap="square" lIns="0" tIns="12700" rIns="0" bIns="0" rtlCol="0">
            <a:spAutoFit/>
          </a:bodyPr>
          <a:lstStyle/>
          <a:p>
            <a:pPr marL="12700">
              <a:lnSpc>
                <a:spcPct val="100000"/>
              </a:lnSpc>
              <a:spcBef>
                <a:spcPts val="100"/>
              </a:spcBef>
            </a:pPr>
            <a:r>
              <a:rPr spc="-5" dirty="0"/>
              <a:t>Dictionary</a:t>
            </a:r>
          </a:p>
        </p:txBody>
      </p:sp>
      <p:sp>
        <p:nvSpPr>
          <p:cNvPr id="3" name="object 3"/>
          <p:cNvSpPr txBox="1"/>
          <p:nvPr/>
        </p:nvSpPr>
        <p:spPr>
          <a:xfrm>
            <a:off x="656568" y="1728118"/>
            <a:ext cx="3431540" cy="3392170"/>
          </a:xfrm>
          <a:prstGeom prst="rect">
            <a:avLst/>
          </a:prstGeom>
        </p:spPr>
        <p:txBody>
          <a:bodyPr vert="horz" wrap="square" lIns="0" tIns="12700" rIns="0" bIns="0" rtlCol="0">
            <a:spAutoFit/>
          </a:bodyPr>
          <a:lstStyle/>
          <a:p>
            <a:pPr marL="717550" marR="0" lvl="0" indent="0" algn="l" defTabSz="914400" rtl="0" eaLnBrk="1" fontAlgn="auto" latinLnBrk="0" hangingPunct="1">
              <a:lnSpc>
                <a:spcPct val="100000"/>
              </a:lnSpc>
              <a:spcBef>
                <a:spcPts val="100"/>
              </a:spcBef>
              <a:spcAft>
                <a:spcPts val="0"/>
              </a:spcAft>
              <a:buClrTx/>
              <a:buSzTx/>
              <a:buFontTx/>
              <a:buNone/>
              <a:tabLst/>
              <a:defRPr/>
            </a:pPr>
            <a:r>
              <a:rPr kumimoji="0" sz="1800" b="0" i="0" u="none" strike="noStrike" kern="1200" cap="none" spc="-5" normalizeH="0" baseline="0" noProof="0" dirty="0">
                <a:ln>
                  <a:noFill/>
                </a:ln>
                <a:solidFill>
                  <a:srgbClr val="595959"/>
                </a:solidFill>
                <a:effectLst/>
                <a:uLnTx/>
                <a:uFillTx/>
                <a:latin typeface="Arial MT"/>
                <a:ea typeface="+mn-ea"/>
                <a:cs typeface="Arial MT"/>
              </a:rPr>
              <a:t>Create</a:t>
            </a:r>
            <a:r>
              <a:rPr kumimoji="0" sz="1800" b="0" i="0" u="none" strike="noStrike" kern="1200" cap="none" spc="-35" normalizeH="0" baseline="0" noProof="0" dirty="0">
                <a:ln>
                  <a:noFill/>
                </a:ln>
                <a:solidFill>
                  <a:srgbClr val="595959"/>
                </a:solidFill>
                <a:effectLst/>
                <a:uLnTx/>
                <a:uFillTx/>
                <a:latin typeface="Arial MT"/>
                <a:ea typeface="+mn-ea"/>
                <a:cs typeface="Arial MT"/>
              </a:rPr>
              <a:t> </a:t>
            </a:r>
            <a:r>
              <a:rPr kumimoji="0" sz="1800" b="0" i="0" u="none" strike="noStrike" kern="1200" cap="none" spc="0" normalizeH="0" baseline="0" noProof="0" dirty="0">
                <a:ln>
                  <a:noFill/>
                </a:ln>
                <a:solidFill>
                  <a:srgbClr val="595959"/>
                </a:solidFill>
                <a:effectLst/>
                <a:uLnTx/>
                <a:uFillTx/>
                <a:latin typeface="Arial MT"/>
                <a:ea typeface="+mn-ea"/>
                <a:cs typeface="Arial MT"/>
              </a:rPr>
              <a:t>a</a:t>
            </a:r>
            <a:r>
              <a:rPr kumimoji="0" sz="1800" b="0" i="0" u="none" strike="noStrike" kern="1200" cap="none" spc="-35" normalizeH="0" baseline="0" noProof="0" dirty="0">
                <a:ln>
                  <a:noFill/>
                </a:ln>
                <a:solidFill>
                  <a:srgbClr val="595959"/>
                </a:solidFill>
                <a:effectLst/>
                <a:uLnTx/>
                <a:uFillTx/>
                <a:latin typeface="Arial MT"/>
                <a:ea typeface="+mn-ea"/>
                <a:cs typeface="Arial MT"/>
              </a:rPr>
              <a:t> </a:t>
            </a:r>
            <a:r>
              <a:rPr kumimoji="0" sz="1800" b="0" i="0" u="none" strike="noStrike" kern="1200" cap="none" spc="-5" normalizeH="0" baseline="0" noProof="0" dirty="0">
                <a:ln>
                  <a:noFill/>
                </a:ln>
                <a:solidFill>
                  <a:srgbClr val="595959"/>
                </a:solidFill>
                <a:effectLst/>
                <a:uLnTx/>
                <a:uFillTx/>
                <a:latin typeface="Arial MT"/>
                <a:ea typeface="+mn-ea"/>
                <a:cs typeface="Arial MT"/>
              </a:rPr>
              <a:t>dictionary</a:t>
            </a:r>
            <a:endParaRPr kumimoji="0" sz="1800" b="0" i="0" u="none" strike="noStrike" kern="1200" cap="none" spc="0" normalizeH="0" baseline="0" noProof="0">
              <a:ln>
                <a:noFill/>
              </a:ln>
              <a:solidFill>
                <a:prstClr val="black"/>
              </a:solidFill>
              <a:effectLst/>
              <a:uLnTx/>
              <a:uFillTx/>
              <a:latin typeface="Arial MT"/>
              <a:ea typeface="+mn-ea"/>
              <a:cs typeface="Arial MT"/>
            </a:endParaRPr>
          </a:p>
          <a:p>
            <a:pPr marL="348615" marR="230504" lvl="0" indent="-336550" algn="l" defTabSz="914400" rtl="0" eaLnBrk="1" fontAlgn="auto" latinLnBrk="0" hangingPunct="1">
              <a:lnSpc>
                <a:spcPct val="116100"/>
              </a:lnSpc>
              <a:spcBef>
                <a:spcPts val="945"/>
              </a:spcBef>
              <a:spcAft>
                <a:spcPts val="0"/>
              </a:spcAft>
              <a:buClrTx/>
              <a:buSzTx/>
              <a:buFontTx/>
              <a:buChar char="●"/>
              <a:tabLst>
                <a:tab pos="347980" algn="l"/>
                <a:tab pos="349250" algn="l"/>
              </a:tabLst>
              <a:defRPr/>
            </a:pPr>
            <a:r>
              <a:rPr kumimoji="0" sz="1400" b="0" i="0" u="none" strike="noStrike" kern="1200" cap="none" spc="-5" normalizeH="0" baseline="0" noProof="0" dirty="0">
                <a:ln>
                  <a:noFill/>
                </a:ln>
                <a:solidFill>
                  <a:prstClr val="black"/>
                </a:solidFill>
                <a:effectLst/>
                <a:uLnTx/>
                <a:uFillTx/>
                <a:latin typeface="Arial MT"/>
                <a:ea typeface="+mn-ea"/>
                <a:cs typeface="Arial MT"/>
              </a:rPr>
              <a:t>Creating </a:t>
            </a:r>
            <a:r>
              <a:rPr kumimoji="0" sz="1400" b="0" i="0" u="none" strike="noStrike" kern="1200" cap="none" spc="0" normalizeH="0" baseline="0" noProof="0" dirty="0">
                <a:ln>
                  <a:noFill/>
                </a:ln>
                <a:solidFill>
                  <a:prstClr val="black"/>
                </a:solidFill>
                <a:effectLst/>
                <a:uLnTx/>
                <a:uFillTx/>
                <a:latin typeface="Arial MT"/>
                <a:ea typeface="+mn-ea"/>
                <a:cs typeface="Arial MT"/>
              </a:rPr>
              <a:t>a </a:t>
            </a:r>
            <a:r>
              <a:rPr kumimoji="0" sz="1400" b="0" i="0" u="none" strike="noStrike" kern="1200" cap="none" spc="-5" normalizeH="0" baseline="0" noProof="0" dirty="0">
                <a:ln>
                  <a:noFill/>
                </a:ln>
                <a:solidFill>
                  <a:prstClr val="black"/>
                </a:solidFill>
                <a:effectLst/>
                <a:uLnTx/>
                <a:uFillTx/>
                <a:latin typeface="Arial MT"/>
                <a:ea typeface="+mn-ea"/>
                <a:cs typeface="Arial MT"/>
              </a:rPr>
              <a:t>dictionary is as </a:t>
            </a:r>
            <a:r>
              <a:rPr kumimoji="0" sz="1400" b="0" i="0" u="none" strike="noStrike" kern="1200" cap="none" spc="0" normalizeH="0" baseline="0" noProof="0" dirty="0">
                <a:ln>
                  <a:noFill/>
                </a:ln>
                <a:solidFill>
                  <a:prstClr val="black"/>
                </a:solidFill>
                <a:effectLst/>
                <a:uLnTx/>
                <a:uFillTx/>
                <a:latin typeface="Arial MT"/>
                <a:ea typeface="+mn-ea"/>
                <a:cs typeface="Arial MT"/>
              </a:rPr>
              <a:t>simple </a:t>
            </a:r>
            <a:r>
              <a:rPr kumimoji="0" sz="1400" b="0" i="0" u="none" strike="noStrike" kern="1200" cap="none" spc="-5" normalizeH="0" baseline="0" noProof="0" dirty="0">
                <a:ln>
                  <a:noFill/>
                </a:ln>
                <a:solidFill>
                  <a:prstClr val="black"/>
                </a:solidFill>
                <a:effectLst/>
                <a:uLnTx/>
                <a:uFillTx/>
                <a:latin typeface="Arial MT"/>
                <a:ea typeface="+mn-ea"/>
                <a:cs typeface="Arial MT"/>
              </a:rPr>
              <a:t>as </a:t>
            </a:r>
            <a:r>
              <a:rPr kumimoji="0" sz="1400" b="0" i="0" u="none" strike="noStrike" kern="1200" cap="none" spc="-37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placing items inside </a:t>
            </a:r>
            <a:r>
              <a:rPr kumimoji="0" sz="1400" b="0" i="0" u="none" strike="noStrike" kern="1200" cap="none" spc="0" normalizeH="0" baseline="0" noProof="0" dirty="0">
                <a:ln>
                  <a:noFill/>
                </a:ln>
                <a:solidFill>
                  <a:prstClr val="black"/>
                </a:solidFill>
                <a:effectLst/>
                <a:uLnTx/>
                <a:uFillTx/>
                <a:latin typeface="Arial MT"/>
                <a:ea typeface="+mn-ea"/>
                <a:cs typeface="Arial MT"/>
              </a:rPr>
              <a:t>curly </a:t>
            </a:r>
            <a:r>
              <a:rPr kumimoji="0" sz="1400" b="0" i="0" u="none" strike="noStrike" kern="1200" cap="none" spc="-5" normalizeH="0" baseline="0" noProof="0" dirty="0">
                <a:ln>
                  <a:noFill/>
                </a:ln>
                <a:solidFill>
                  <a:prstClr val="black"/>
                </a:solidFill>
                <a:effectLst/>
                <a:uLnTx/>
                <a:uFillTx/>
                <a:latin typeface="Arial MT"/>
                <a:ea typeface="+mn-ea"/>
                <a:cs typeface="Arial MT"/>
              </a:rPr>
              <a:t>braces {} </a:t>
            </a:r>
            <a:r>
              <a:rPr kumimoji="0" sz="1400" b="0" i="0" u="none" strike="noStrike" kern="1200" cap="none" spc="0" normalizeH="0" baseline="0" noProof="0" dirty="0">
                <a:ln>
                  <a:noFill/>
                </a:ln>
                <a:solidFill>
                  <a:prstClr val="black"/>
                </a:solidFill>
                <a:effectLst/>
                <a:uLnTx/>
                <a:uFillTx/>
                <a:latin typeface="Arial MT"/>
                <a:ea typeface="+mn-ea"/>
                <a:cs typeface="Arial MT"/>
              </a:rPr>
              <a:t> separated</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by</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comma.</a:t>
            </a:r>
            <a:endParaRPr kumimoji="0" sz="1400" b="0" i="0" u="none" strike="noStrike" kern="1200" cap="none" spc="0" normalizeH="0" baseline="0" noProof="0">
              <a:ln>
                <a:noFill/>
              </a:ln>
              <a:solidFill>
                <a:prstClr val="black"/>
              </a:solidFill>
              <a:effectLst/>
              <a:uLnTx/>
              <a:uFillTx/>
              <a:latin typeface="Arial MT"/>
              <a:ea typeface="+mn-ea"/>
              <a:cs typeface="Arial MT"/>
            </a:endParaRPr>
          </a:p>
          <a:p>
            <a:pPr marL="348615" marR="219075" lvl="0" indent="-336550" algn="l" defTabSz="914400" rtl="0" eaLnBrk="1" fontAlgn="auto" latinLnBrk="0" hangingPunct="1">
              <a:lnSpc>
                <a:spcPct val="116100"/>
              </a:lnSpc>
              <a:spcBef>
                <a:spcPts val="0"/>
              </a:spcBef>
              <a:spcAft>
                <a:spcPts val="0"/>
              </a:spcAft>
              <a:buClrTx/>
              <a:buSzTx/>
              <a:buFontTx/>
              <a:buChar char="●"/>
              <a:tabLst>
                <a:tab pos="347980" algn="l"/>
                <a:tab pos="349250" algn="l"/>
              </a:tabLst>
              <a:defRPr/>
            </a:pPr>
            <a:r>
              <a:rPr kumimoji="0" sz="1400" b="0" i="0" u="none" strike="noStrike" kern="1200" cap="none" spc="-5" normalizeH="0" baseline="0" noProof="0" dirty="0">
                <a:ln>
                  <a:noFill/>
                </a:ln>
                <a:solidFill>
                  <a:prstClr val="black"/>
                </a:solidFill>
                <a:effectLst/>
                <a:uLnTx/>
                <a:uFillTx/>
                <a:latin typeface="Arial MT"/>
                <a:ea typeface="+mn-ea"/>
                <a:cs typeface="Arial MT"/>
              </a:rPr>
              <a:t>An item has </a:t>
            </a:r>
            <a:r>
              <a:rPr kumimoji="0" sz="1400" b="0" i="0" u="none" strike="noStrike" kern="1200" cap="none" spc="0" normalizeH="0" baseline="0" noProof="0" dirty="0">
                <a:ln>
                  <a:noFill/>
                </a:ln>
                <a:solidFill>
                  <a:prstClr val="black"/>
                </a:solidFill>
                <a:effectLst/>
                <a:uLnTx/>
                <a:uFillTx/>
                <a:latin typeface="Arial MT"/>
                <a:ea typeface="+mn-ea"/>
                <a:cs typeface="Arial MT"/>
              </a:rPr>
              <a:t>a key </a:t>
            </a:r>
            <a:r>
              <a:rPr kumimoji="0" sz="1400" b="0" i="0" u="none" strike="noStrike" kern="1200" cap="none" spc="-5" normalizeH="0" baseline="0" noProof="0" dirty="0">
                <a:ln>
                  <a:noFill/>
                </a:ln>
                <a:solidFill>
                  <a:prstClr val="black"/>
                </a:solidFill>
                <a:effectLst/>
                <a:uLnTx/>
                <a:uFillTx/>
                <a:latin typeface="Arial MT"/>
                <a:ea typeface="+mn-ea"/>
                <a:cs typeface="Arial MT"/>
              </a:rPr>
              <a:t>and the </a:t>
            </a:r>
            <a:r>
              <a:rPr kumimoji="0" sz="1400" b="0" i="0" u="none" strike="noStrike" kern="1200" cap="none" spc="0" normalizeH="0" baseline="0" noProof="0" dirty="0">
                <a:ln>
                  <a:noFill/>
                </a:ln>
                <a:solidFill>
                  <a:prstClr val="black"/>
                </a:solidFill>
                <a:effectLst/>
                <a:uLnTx/>
                <a:uFillTx/>
                <a:latin typeface="Arial MT"/>
                <a:ea typeface="+mn-ea"/>
                <a:cs typeface="Arial MT"/>
              </a:rPr>
              <a:t> corresponding</a:t>
            </a:r>
            <a:r>
              <a:rPr kumimoji="0" sz="1400" b="0" i="0" u="none" strike="noStrike" kern="1200" cap="none" spc="-30"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value</a:t>
            </a:r>
            <a:r>
              <a:rPr kumimoji="0" sz="1400" b="0" i="0" u="none" strike="noStrike" kern="1200" cap="none" spc="-2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expressed</a:t>
            </a:r>
            <a:r>
              <a:rPr kumimoji="0" sz="1400" b="0" i="0" u="none" strike="noStrike" kern="1200" cap="none" spc="-2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as</a:t>
            </a:r>
            <a:r>
              <a:rPr kumimoji="0" sz="1400" b="0" i="0" u="none" strike="noStrike" kern="1200" cap="none" spc="-30"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a </a:t>
            </a:r>
            <a:r>
              <a:rPr kumimoji="0" sz="1400" b="0" i="0" u="none" strike="noStrike" kern="1200" cap="none" spc="-370" normalizeH="0" baseline="0" noProof="0" dirty="0">
                <a:ln>
                  <a:noFill/>
                </a:ln>
                <a:solidFill>
                  <a:prstClr val="black"/>
                </a:solidFill>
                <a:effectLst/>
                <a:uLnTx/>
                <a:uFillTx/>
                <a:latin typeface="Arial MT"/>
                <a:ea typeface="+mn-ea"/>
                <a:cs typeface="Arial MT"/>
              </a:rPr>
              <a:t> </a:t>
            </a:r>
            <a:r>
              <a:rPr kumimoji="0" sz="1400" b="0" i="0" u="none" strike="noStrike" kern="1200" cap="none" spc="-20" normalizeH="0" baseline="0" noProof="0" dirty="0">
                <a:ln>
                  <a:noFill/>
                </a:ln>
                <a:solidFill>
                  <a:prstClr val="black"/>
                </a:solidFill>
                <a:effectLst/>
                <a:uLnTx/>
                <a:uFillTx/>
                <a:latin typeface="Arial MT"/>
                <a:ea typeface="+mn-ea"/>
                <a:cs typeface="Arial MT"/>
              </a:rPr>
              <a:t>pair,</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key:</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value.</a:t>
            </a:r>
            <a:endParaRPr kumimoji="0" sz="1400" b="0" i="0" u="none" strike="noStrike" kern="1200" cap="none" spc="0" normalizeH="0" baseline="0" noProof="0">
              <a:ln>
                <a:noFill/>
              </a:ln>
              <a:solidFill>
                <a:prstClr val="black"/>
              </a:solidFill>
              <a:effectLst/>
              <a:uLnTx/>
              <a:uFillTx/>
              <a:latin typeface="Arial MT"/>
              <a:ea typeface="+mn-ea"/>
              <a:cs typeface="Arial MT"/>
            </a:endParaRPr>
          </a:p>
          <a:p>
            <a:pPr marL="348615" marR="172720" lvl="0" indent="-336550" algn="l" defTabSz="914400" rtl="0" eaLnBrk="1" fontAlgn="auto" latinLnBrk="0" hangingPunct="1">
              <a:lnSpc>
                <a:spcPct val="116100"/>
              </a:lnSpc>
              <a:spcBef>
                <a:spcPts val="0"/>
              </a:spcBef>
              <a:spcAft>
                <a:spcPts val="0"/>
              </a:spcAft>
              <a:buClrTx/>
              <a:buSzTx/>
              <a:buFontTx/>
              <a:buChar char="●"/>
              <a:tabLst>
                <a:tab pos="347980" algn="l"/>
                <a:tab pos="349250" algn="l"/>
              </a:tabLst>
              <a:defRPr/>
            </a:pPr>
            <a:r>
              <a:rPr kumimoji="0" sz="1400" b="0" i="0" u="none" strike="noStrike" kern="1200" cap="none" spc="-5" normalizeH="0" baseline="0" noProof="0" dirty="0">
                <a:ln>
                  <a:noFill/>
                </a:ln>
                <a:solidFill>
                  <a:prstClr val="black"/>
                </a:solidFill>
                <a:effectLst/>
                <a:uLnTx/>
                <a:uFillTx/>
                <a:latin typeface="Arial MT"/>
                <a:ea typeface="+mn-ea"/>
                <a:cs typeface="Arial MT"/>
              </a:rPr>
              <a:t>While</a:t>
            </a:r>
            <a:r>
              <a:rPr kumimoji="0" sz="1400" b="0" i="0" u="none" strike="noStrike" kern="1200" cap="none" spc="-20"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values</a:t>
            </a:r>
            <a:r>
              <a:rPr kumimoji="0" sz="1400" b="0" i="0" u="none" strike="noStrike" kern="1200" cap="none" spc="-15"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can</a:t>
            </a:r>
            <a:r>
              <a:rPr kumimoji="0" sz="1400" b="0" i="0" u="none" strike="noStrike" kern="1200" cap="none" spc="-1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be</a:t>
            </a:r>
            <a:r>
              <a:rPr kumimoji="0" sz="1400" b="0" i="0" u="none" strike="noStrike" kern="1200" cap="none" spc="-1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of</a:t>
            </a:r>
            <a:r>
              <a:rPr kumimoji="0" sz="1400" b="0" i="0" u="none" strike="noStrike" kern="1200" cap="none" spc="-1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any</a:t>
            </a:r>
            <a:r>
              <a:rPr kumimoji="0" sz="1400" b="0" i="0" u="none" strike="noStrike" kern="1200" cap="none" spc="-1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data</a:t>
            </a:r>
            <a:r>
              <a:rPr kumimoji="0" sz="1400" b="0" i="0" u="none" strike="noStrike" kern="1200" cap="none" spc="-1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type </a:t>
            </a:r>
            <a:r>
              <a:rPr kumimoji="0" sz="1400" b="0" i="0" u="none" strike="noStrike" kern="1200" cap="none" spc="-37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and </a:t>
            </a:r>
            <a:r>
              <a:rPr kumimoji="0" sz="1400" b="0" i="0" u="none" strike="noStrike" kern="1200" cap="none" spc="0" normalizeH="0" baseline="0" noProof="0" dirty="0">
                <a:ln>
                  <a:noFill/>
                </a:ln>
                <a:solidFill>
                  <a:prstClr val="black"/>
                </a:solidFill>
                <a:effectLst/>
                <a:uLnTx/>
                <a:uFillTx/>
                <a:latin typeface="Arial MT"/>
                <a:ea typeface="+mn-ea"/>
                <a:cs typeface="Arial MT"/>
              </a:rPr>
              <a:t>can repeat, keys must </a:t>
            </a:r>
            <a:r>
              <a:rPr kumimoji="0" sz="1400" b="0" i="0" u="none" strike="noStrike" kern="1200" cap="none" spc="-5" normalizeH="0" baseline="0" noProof="0" dirty="0">
                <a:ln>
                  <a:noFill/>
                </a:ln>
                <a:solidFill>
                  <a:prstClr val="black"/>
                </a:solidFill>
                <a:effectLst/>
                <a:uLnTx/>
                <a:uFillTx/>
                <a:latin typeface="Arial MT"/>
                <a:ea typeface="+mn-ea"/>
                <a:cs typeface="Arial MT"/>
              </a:rPr>
              <a:t>be of </a:t>
            </a:r>
            <a:r>
              <a:rPr kumimoji="0" sz="1400" b="0" i="0" u="none" strike="noStrike" kern="1200" cap="none" spc="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immutable</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type</a:t>
            </a:r>
            <a:endParaRPr kumimoji="0" sz="1400" b="0" i="0" u="none" strike="noStrike" kern="1200" cap="none" spc="0" normalizeH="0" baseline="0" noProof="0">
              <a:ln>
                <a:noFill/>
              </a:ln>
              <a:solidFill>
                <a:prstClr val="black"/>
              </a:solidFill>
              <a:effectLst/>
              <a:uLnTx/>
              <a:uFillTx/>
              <a:latin typeface="Arial MT"/>
              <a:ea typeface="+mn-ea"/>
              <a:cs typeface="Arial MT"/>
            </a:endParaRPr>
          </a:p>
          <a:p>
            <a:pPr marL="348615" marR="5080" lvl="0" indent="0" algn="l" defTabSz="914400" rtl="0" eaLnBrk="1" fontAlgn="auto" latinLnBrk="0" hangingPunct="1">
              <a:lnSpc>
                <a:spcPct val="116100"/>
              </a:lnSpc>
              <a:spcBef>
                <a:spcPts val="0"/>
              </a:spcBef>
              <a:spcAft>
                <a:spcPts val="0"/>
              </a:spcAft>
              <a:buClrTx/>
              <a:buSzTx/>
              <a:buFontTx/>
              <a:buNone/>
              <a:tabLst/>
              <a:defRPr/>
            </a:pPr>
            <a:r>
              <a:rPr kumimoji="0" sz="1400" b="0" i="0" u="none" strike="noStrike" kern="1200" cap="none" spc="0" normalizeH="0" baseline="0" noProof="0" dirty="0">
                <a:ln>
                  <a:noFill/>
                </a:ln>
                <a:solidFill>
                  <a:prstClr val="black"/>
                </a:solidFill>
                <a:effectLst/>
                <a:uLnTx/>
                <a:uFillTx/>
                <a:latin typeface="Arial MT"/>
                <a:ea typeface="+mn-ea"/>
                <a:cs typeface="Arial MT"/>
              </a:rPr>
              <a:t>(string, </a:t>
            </a:r>
            <a:r>
              <a:rPr kumimoji="0" sz="1400" b="0" i="0" u="none" strike="noStrike" kern="1200" cap="none" spc="-5" normalizeH="0" baseline="0" noProof="0" dirty="0">
                <a:ln>
                  <a:noFill/>
                </a:ln>
                <a:solidFill>
                  <a:prstClr val="black"/>
                </a:solidFill>
                <a:effectLst/>
                <a:uLnTx/>
                <a:uFillTx/>
                <a:latin typeface="Arial MT"/>
                <a:ea typeface="+mn-ea"/>
                <a:cs typeface="Arial MT"/>
              </a:rPr>
              <a:t>number or tuple with immutable </a:t>
            </a:r>
            <a:r>
              <a:rPr kumimoji="0" sz="1400" b="0" i="0" u="none" strike="noStrike" kern="1200" cap="none" spc="-37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elements)</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and</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must</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be</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unique.</a:t>
            </a:r>
            <a:endParaRPr kumimoji="0" sz="1400" b="0" i="0" u="none" strike="noStrike" kern="1200" cap="none" spc="0" normalizeH="0" baseline="0" noProof="0">
              <a:ln>
                <a:noFill/>
              </a:ln>
              <a:solidFill>
                <a:prstClr val="black"/>
              </a:solidFill>
              <a:effectLst/>
              <a:uLnTx/>
              <a:uFillTx/>
              <a:latin typeface="Arial MT"/>
              <a:ea typeface="+mn-ea"/>
              <a:cs typeface="Arial MT"/>
            </a:endParaRPr>
          </a:p>
          <a:p>
            <a:pPr marL="348615" marR="0" lvl="0" indent="-336550" algn="l" defTabSz="914400" rtl="0" eaLnBrk="1" fontAlgn="auto" latinLnBrk="0" hangingPunct="1">
              <a:lnSpc>
                <a:spcPct val="100000"/>
              </a:lnSpc>
              <a:spcBef>
                <a:spcPts val="265"/>
              </a:spcBef>
              <a:spcAft>
                <a:spcPts val="0"/>
              </a:spcAft>
              <a:buClrTx/>
              <a:buSzTx/>
              <a:buFontTx/>
              <a:buChar char="●"/>
              <a:tabLst>
                <a:tab pos="347980" algn="l"/>
                <a:tab pos="349250" algn="l"/>
              </a:tabLst>
              <a:defRPr/>
            </a:pPr>
            <a:r>
              <a:rPr kumimoji="0" sz="1400" b="0" i="0" u="none" strike="noStrike" kern="1200" cap="none" spc="-5" normalizeH="0" baseline="0" noProof="0" dirty="0">
                <a:ln>
                  <a:noFill/>
                </a:ln>
                <a:solidFill>
                  <a:prstClr val="black"/>
                </a:solidFill>
                <a:effectLst/>
                <a:uLnTx/>
                <a:uFillTx/>
                <a:latin typeface="Arial MT"/>
                <a:ea typeface="+mn-ea"/>
                <a:cs typeface="Arial MT"/>
              </a:rPr>
              <a:t>we</a:t>
            </a:r>
            <a:r>
              <a:rPr kumimoji="0" sz="1400" b="0" i="0" u="none" strike="noStrike" kern="1200" cap="none" spc="-20"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can</a:t>
            </a:r>
            <a:r>
              <a:rPr kumimoji="0" sz="1400" b="0" i="0" u="none" strike="noStrike" kern="1200" cap="none" spc="-1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also</a:t>
            </a:r>
            <a:r>
              <a:rPr kumimoji="0" sz="1400" b="0" i="0" u="none" strike="noStrike" kern="1200" cap="none" spc="-20"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create</a:t>
            </a:r>
            <a:r>
              <a:rPr kumimoji="0" sz="1400" b="0" i="0" u="none" strike="noStrike" kern="1200" cap="none" spc="-15"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a</a:t>
            </a:r>
            <a:r>
              <a:rPr kumimoji="0" sz="1400" b="0" i="0" u="none" strike="noStrike" kern="1200" cap="none" spc="-1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dictionary</a:t>
            </a:r>
            <a:r>
              <a:rPr kumimoji="0" sz="1400" b="0" i="0" u="none" strike="noStrike" kern="1200" cap="none" spc="-2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using</a:t>
            </a:r>
            <a:endParaRPr kumimoji="0" sz="1400" b="0" i="0" u="none" strike="noStrike" kern="1200" cap="none" spc="0" normalizeH="0" baseline="0" noProof="0">
              <a:ln>
                <a:noFill/>
              </a:ln>
              <a:solidFill>
                <a:prstClr val="black"/>
              </a:solidFill>
              <a:effectLst/>
              <a:uLnTx/>
              <a:uFillTx/>
              <a:latin typeface="Arial MT"/>
              <a:ea typeface="+mn-ea"/>
              <a:cs typeface="Arial MT"/>
            </a:endParaRPr>
          </a:p>
        </p:txBody>
      </p:sp>
      <p:pic>
        <p:nvPicPr>
          <p:cNvPr id="4" name="object 4"/>
          <p:cNvPicPr/>
          <p:nvPr/>
        </p:nvPicPr>
        <p:blipFill>
          <a:blip r:embed="rId2" cstate="print"/>
          <a:stretch>
            <a:fillRect/>
          </a:stretch>
        </p:blipFill>
        <p:spPr>
          <a:xfrm>
            <a:off x="4661010" y="1247118"/>
            <a:ext cx="4314824" cy="2838449"/>
          </a:xfrm>
          <a:prstGeom prst="rect">
            <a:avLst/>
          </a:prstGeom>
        </p:spPr>
      </p:pic>
      <p:sp>
        <p:nvSpPr>
          <p:cNvPr id="5" name="object 5"/>
          <p:cNvSpPr txBox="1">
            <a:spLocks noGrp="1"/>
          </p:cNvSpPr>
          <p:nvPr>
            <p:ph type="ftr" sz="quarter" idx="5"/>
          </p:nvPr>
        </p:nvSpPr>
        <p:spPr>
          <a:prstGeom prst="rect">
            <a:avLst/>
          </a:prstGeom>
        </p:spPr>
        <p:txBody>
          <a:bodyPr vert="horz" wrap="square" lIns="0" tIns="3175" rIns="0" bIns="0" rtlCol="0">
            <a:spAutoFit/>
          </a:bodyPr>
          <a:lstStyle/>
          <a:p>
            <a:pPr marL="12700" marR="0" lvl="0" indent="0" algn="l" defTabSz="914400" rtl="0" eaLnBrk="1" fontAlgn="auto" latinLnBrk="0" hangingPunct="1">
              <a:lnSpc>
                <a:spcPct val="100000"/>
              </a:lnSpc>
              <a:spcBef>
                <a:spcPts val="25"/>
              </a:spcBef>
              <a:spcAft>
                <a:spcPts val="0"/>
              </a:spcAft>
              <a:buClrTx/>
              <a:buSzTx/>
              <a:buFontTx/>
              <a:buNone/>
              <a:tabLst/>
              <a:defRPr/>
            </a:pPr>
            <a:r>
              <a:rPr kumimoji="0" sz="800" b="0" i="0" u="none" strike="noStrike" kern="1200" cap="none" spc="0" normalizeH="0" baseline="0" noProof="0" dirty="0">
                <a:ln>
                  <a:noFill/>
                </a:ln>
                <a:solidFill>
                  <a:prstClr val="black"/>
                </a:solidFill>
                <a:effectLst/>
                <a:uLnTx/>
                <a:uFillTx/>
                <a:latin typeface="Arial MT"/>
                <a:ea typeface="+mn-ea"/>
              </a:rPr>
              <a:t>©</a:t>
            </a:r>
            <a:r>
              <a:rPr kumimoji="0" sz="800" b="0" i="0" u="none" strike="noStrike" kern="1200" cap="none" spc="-5" normalizeH="0" baseline="0" noProof="0" dirty="0">
                <a:ln>
                  <a:noFill/>
                </a:ln>
                <a:solidFill>
                  <a:prstClr val="black"/>
                </a:solidFill>
                <a:effectLst/>
                <a:uLnTx/>
                <a:uFillTx/>
                <a:latin typeface="Arial MT"/>
                <a:ea typeface="+mn-ea"/>
              </a:rPr>
              <a:t> Edune</a:t>
            </a:r>
            <a:r>
              <a:rPr kumimoji="0" sz="800" b="0" i="0" u="none" strike="noStrike" kern="1200" cap="none" spc="0" normalizeH="0" baseline="0" noProof="0" dirty="0">
                <a:ln>
                  <a:noFill/>
                </a:ln>
                <a:solidFill>
                  <a:prstClr val="black"/>
                </a:solidFill>
                <a:effectLst/>
                <a:uLnTx/>
                <a:uFillTx/>
                <a:latin typeface="Arial MT"/>
                <a:ea typeface="+mn-ea"/>
              </a:rPr>
              <a:t>t</a:t>
            </a:r>
            <a:r>
              <a:rPr kumimoji="0" sz="800" b="0" i="0" u="none" strike="noStrike" kern="1200" cap="none" spc="-5" normalizeH="0" baseline="0" noProof="0" dirty="0">
                <a:ln>
                  <a:noFill/>
                </a:ln>
                <a:solidFill>
                  <a:prstClr val="black"/>
                </a:solidFill>
                <a:effectLst/>
                <a:uLnTx/>
                <a:uFillTx/>
                <a:latin typeface="Arial MT"/>
                <a:ea typeface="+mn-ea"/>
              </a:rPr>
              <a:t> Foundation</a:t>
            </a:r>
            <a:r>
              <a:rPr kumimoji="0" sz="800" b="0" i="0" u="none" strike="noStrike" kern="1200" cap="none" spc="0" normalizeH="0" baseline="0" noProof="0" dirty="0">
                <a:ln>
                  <a:noFill/>
                </a:ln>
                <a:solidFill>
                  <a:prstClr val="black"/>
                </a:solidFill>
                <a:effectLst/>
                <a:uLnTx/>
                <a:uFillTx/>
                <a:latin typeface="Arial MT"/>
                <a:ea typeface="+mn-ea"/>
              </a:rPr>
              <a:t>.</a:t>
            </a:r>
            <a:r>
              <a:rPr kumimoji="0" sz="800" b="0" i="0" u="none" strike="noStrike" kern="1200" cap="none" spc="-50" normalizeH="0" baseline="0" noProof="0" dirty="0">
                <a:ln>
                  <a:noFill/>
                </a:ln>
                <a:solidFill>
                  <a:prstClr val="black"/>
                </a:solidFill>
                <a:effectLst/>
                <a:uLnTx/>
                <a:uFillTx/>
                <a:latin typeface="Arial MT"/>
                <a:ea typeface="+mn-ea"/>
              </a:rPr>
              <a:t> </a:t>
            </a:r>
            <a:r>
              <a:rPr kumimoji="0" sz="800" b="0" i="0" u="none" strike="noStrike" kern="1200" cap="none" spc="-5" normalizeH="0" baseline="0" noProof="0" dirty="0">
                <a:ln>
                  <a:noFill/>
                </a:ln>
                <a:solidFill>
                  <a:prstClr val="black"/>
                </a:solidFill>
                <a:effectLst/>
                <a:uLnTx/>
                <a:uFillTx/>
                <a:latin typeface="Arial MT"/>
                <a:ea typeface="+mn-ea"/>
              </a:rPr>
              <a:t>Al</a:t>
            </a:r>
            <a:r>
              <a:rPr kumimoji="0" sz="800" b="0" i="0" u="none" strike="noStrike" kern="1200" cap="none" spc="0" normalizeH="0" baseline="0" noProof="0" dirty="0">
                <a:ln>
                  <a:noFill/>
                </a:ln>
                <a:solidFill>
                  <a:prstClr val="black"/>
                </a:solidFill>
                <a:effectLst/>
                <a:uLnTx/>
                <a:uFillTx/>
                <a:latin typeface="Arial MT"/>
                <a:ea typeface="+mn-ea"/>
              </a:rPr>
              <a:t>l</a:t>
            </a:r>
            <a:r>
              <a:rPr kumimoji="0" sz="800" b="0" i="0" u="none" strike="noStrike" kern="1200" cap="none" spc="-5" normalizeH="0" baseline="0" noProof="0" dirty="0">
                <a:ln>
                  <a:noFill/>
                </a:ln>
                <a:solidFill>
                  <a:prstClr val="black"/>
                </a:solidFill>
                <a:effectLst/>
                <a:uLnTx/>
                <a:uFillTx/>
                <a:latin typeface="Arial MT"/>
                <a:ea typeface="+mn-ea"/>
              </a:rPr>
              <a:t> </a:t>
            </a:r>
            <a:r>
              <a:rPr kumimoji="0" sz="800" b="0" i="0" u="none" strike="noStrike" kern="1200" cap="none" spc="0" normalizeH="0" baseline="0" noProof="0" dirty="0">
                <a:ln>
                  <a:noFill/>
                </a:ln>
                <a:solidFill>
                  <a:prstClr val="black"/>
                </a:solidFill>
                <a:effectLst/>
                <a:uLnTx/>
                <a:uFillTx/>
                <a:latin typeface="Arial MT"/>
                <a:ea typeface="+mn-ea"/>
              </a:rPr>
              <a:t>rights</a:t>
            </a:r>
            <a:r>
              <a:rPr kumimoji="0" sz="800" b="0" i="0" u="none" strike="noStrike" kern="1200" cap="none" spc="-5" normalizeH="0" baseline="0" noProof="0" dirty="0">
                <a:ln>
                  <a:noFill/>
                </a:ln>
                <a:solidFill>
                  <a:prstClr val="black"/>
                </a:solidFill>
                <a:effectLst/>
                <a:uLnTx/>
                <a:uFillTx/>
                <a:latin typeface="Arial MT"/>
                <a:ea typeface="+mn-ea"/>
              </a:rPr>
              <a:t> </a:t>
            </a:r>
            <a:r>
              <a:rPr kumimoji="0" sz="800" b="0" i="0" u="none" strike="noStrike" kern="1200" cap="none" spc="0" normalizeH="0" baseline="0" noProof="0" dirty="0">
                <a:ln>
                  <a:noFill/>
                </a:ln>
                <a:solidFill>
                  <a:prstClr val="black"/>
                </a:solidFill>
                <a:effectLst/>
                <a:uLnTx/>
                <a:uFillTx/>
                <a:latin typeface="Arial MT"/>
                <a:ea typeface="+mn-ea"/>
              </a:rPr>
              <a:t>reserved.</a:t>
            </a:r>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86434" y="828333"/>
            <a:ext cx="1380490" cy="391160"/>
          </a:xfrm>
          <a:prstGeom prst="rect">
            <a:avLst/>
          </a:prstGeom>
        </p:spPr>
        <p:txBody>
          <a:bodyPr vert="horz" wrap="square" lIns="0" tIns="12700" rIns="0" bIns="0" rtlCol="0">
            <a:spAutoFit/>
          </a:bodyPr>
          <a:lstStyle/>
          <a:p>
            <a:pPr marL="12700">
              <a:lnSpc>
                <a:spcPct val="100000"/>
              </a:lnSpc>
              <a:spcBef>
                <a:spcPts val="100"/>
              </a:spcBef>
            </a:pPr>
            <a:r>
              <a:rPr spc="-5" dirty="0"/>
              <a:t>Dictionary</a:t>
            </a:r>
          </a:p>
        </p:txBody>
      </p:sp>
      <p:sp>
        <p:nvSpPr>
          <p:cNvPr id="3" name="object 3"/>
          <p:cNvSpPr txBox="1"/>
          <p:nvPr/>
        </p:nvSpPr>
        <p:spPr>
          <a:xfrm>
            <a:off x="580561" y="1728118"/>
            <a:ext cx="3500754" cy="29972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800" b="0" i="0" u="none" strike="noStrike" kern="1200" cap="none" spc="-5" normalizeH="0" baseline="0" noProof="0" dirty="0">
                <a:ln>
                  <a:noFill/>
                </a:ln>
                <a:solidFill>
                  <a:srgbClr val="595959"/>
                </a:solidFill>
                <a:effectLst/>
                <a:uLnTx/>
                <a:uFillTx/>
                <a:latin typeface="Arial MT"/>
                <a:ea typeface="+mn-ea"/>
                <a:cs typeface="Arial MT"/>
              </a:rPr>
              <a:t>Access</a:t>
            </a:r>
            <a:r>
              <a:rPr kumimoji="0" sz="1800" b="0" i="0" u="none" strike="noStrike" kern="1200" cap="none" spc="-30" normalizeH="0" baseline="0" noProof="0" dirty="0">
                <a:ln>
                  <a:noFill/>
                </a:ln>
                <a:solidFill>
                  <a:srgbClr val="595959"/>
                </a:solidFill>
                <a:effectLst/>
                <a:uLnTx/>
                <a:uFillTx/>
                <a:latin typeface="Arial MT"/>
                <a:ea typeface="+mn-ea"/>
                <a:cs typeface="Arial MT"/>
              </a:rPr>
              <a:t> </a:t>
            </a:r>
            <a:r>
              <a:rPr kumimoji="0" sz="1800" b="0" i="0" u="none" strike="noStrike" kern="1200" cap="none" spc="-5" normalizeH="0" baseline="0" noProof="0" dirty="0">
                <a:ln>
                  <a:noFill/>
                </a:ln>
                <a:solidFill>
                  <a:srgbClr val="595959"/>
                </a:solidFill>
                <a:effectLst/>
                <a:uLnTx/>
                <a:uFillTx/>
                <a:latin typeface="Arial MT"/>
                <a:ea typeface="+mn-ea"/>
                <a:cs typeface="Arial MT"/>
              </a:rPr>
              <a:t>elements</a:t>
            </a:r>
            <a:r>
              <a:rPr kumimoji="0" sz="1800" b="0" i="0" u="none" strike="noStrike" kern="1200" cap="none" spc="-25" normalizeH="0" baseline="0" noProof="0" dirty="0">
                <a:ln>
                  <a:noFill/>
                </a:ln>
                <a:solidFill>
                  <a:srgbClr val="595959"/>
                </a:solidFill>
                <a:effectLst/>
                <a:uLnTx/>
                <a:uFillTx/>
                <a:latin typeface="Arial MT"/>
                <a:ea typeface="+mn-ea"/>
                <a:cs typeface="Arial MT"/>
              </a:rPr>
              <a:t> </a:t>
            </a:r>
            <a:r>
              <a:rPr kumimoji="0" sz="1800" b="0" i="0" u="none" strike="noStrike" kern="1200" cap="none" spc="-5" normalizeH="0" baseline="0" noProof="0" dirty="0">
                <a:ln>
                  <a:noFill/>
                </a:ln>
                <a:solidFill>
                  <a:srgbClr val="595959"/>
                </a:solidFill>
                <a:effectLst/>
                <a:uLnTx/>
                <a:uFillTx/>
                <a:latin typeface="Arial MT"/>
                <a:ea typeface="+mn-ea"/>
                <a:cs typeface="Arial MT"/>
              </a:rPr>
              <a:t>from</a:t>
            </a:r>
            <a:r>
              <a:rPr kumimoji="0" sz="1800" b="0" i="0" u="none" strike="noStrike" kern="1200" cap="none" spc="-25" normalizeH="0" baseline="0" noProof="0" dirty="0">
                <a:ln>
                  <a:noFill/>
                </a:ln>
                <a:solidFill>
                  <a:srgbClr val="595959"/>
                </a:solidFill>
                <a:effectLst/>
                <a:uLnTx/>
                <a:uFillTx/>
                <a:latin typeface="Arial MT"/>
                <a:ea typeface="+mn-ea"/>
                <a:cs typeface="Arial MT"/>
              </a:rPr>
              <a:t> </a:t>
            </a:r>
            <a:r>
              <a:rPr kumimoji="0" sz="1800" b="0" i="0" u="none" strike="noStrike" kern="1200" cap="none" spc="0" normalizeH="0" baseline="0" noProof="0" dirty="0">
                <a:ln>
                  <a:noFill/>
                </a:ln>
                <a:solidFill>
                  <a:srgbClr val="595959"/>
                </a:solidFill>
                <a:effectLst/>
                <a:uLnTx/>
                <a:uFillTx/>
                <a:latin typeface="Arial MT"/>
                <a:ea typeface="+mn-ea"/>
                <a:cs typeface="Arial MT"/>
              </a:rPr>
              <a:t>a</a:t>
            </a:r>
            <a:r>
              <a:rPr kumimoji="0" sz="1800" b="0" i="0" u="none" strike="noStrike" kern="1200" cap="none" spc="-25" normalizeH="0" baseline="0" noProof="0" dirty="0">
                <a:ln>
                  <a:noFill/>
                </a:ln>
                <a:solidFill>
                  <a:srgbClr val="595959"/>
                </a:solidFill>
                <a:effectLst/>
                <a:uLnTx/>
                <a:uFillTx/>
                <a:latin typeface="Arial MT"/>
                <a:ea typeface="+mn-ea"/>
                <a:cs typeface="Arial MT"/>
              </a:rPr>
              <a:t> </a:t>
            </a:r>
            <a:r>
              <a:rPr kumimoji="0" sz="1800" b="0" i="0" u="none" strike="noStrike" kern="1200" cap="none" spc="-5" normalizeH="0" baseline="0" noProof="0" dirty="0">
                <a:ln>
                  <a:noFill/>
                </a:ln>
                <a:solidFill>
                  <a:srgbClr val="595959"/>
                </a:solidFill>
                <a:effectLst/>
                <a:uLnTx/>
                <a:uFillTx/>
                <a:latin typeface="Arial MT"/>
                <a:ea typeface="+mn-ea"/>
                <a:cs typeface="Arial MT"/>
              </a:rPr>
              <a:t>dictionary</a:t>
            </a:r>
            <a:endParaRPr kumimoji="0" sz="1800" b="0" i="0" u="none" strike="noStrike" kern="1200" cap="none" spc="0" normalizeH="0" baseline="0" noProof="0">
              <a:ln>
                <a:noFill/>
              </a:ln>
              <a:solidFill>
                <a:prstClr val="black"/>
              </a:solidFill>
              <a:effectLst/>
              <a:uLnTx/>
              <a:uFillTx/>
              <a:latin typeface="Arial MT"/>
              <a:ea typeface="+mn-ea"/>
              <a:cs typeface="Arial MT"/>
            </a:endParaRPr>
          </a:p>
        </p:txBody>
      </p:sp>
      <p:sp>
        <p:nvSpPr>
          <p:cNvPr id="4" name="object 4"/>
          <p:cNvSpPr txBox="1"/>
          <p:nvPr/>
        </p:nvSpPr>
        <p:spPr>
          <a:xfrm>
            <a:off x="656568" y="2741623"/>
            <a:ext cx="3501390" cy="2006600"/>
          </a:xfrm>
          <a:prstGeom prst="rect">
            <a:avLst/>
          </a:prstGeom>
        </p:spPr>
        <p:txBody>
          <a:bodyPr vert="horz" wrap="square" lIns="0" tIns="12700" rIns="0" bIns="0" rtlCol="0">
            <a:spAutoFit/>
          </a:bodyPr>
          <a:lstStyle/>
          <a:p>
            <a:pPr marL="348615" marR="5080" lvl="0" indent="-336550" algn="l" defTabSz="914400" rtl="0" eaLnBrk="1" fontAlgn="auto" latinLnBrk="0" hangingPunct="1">
              <a:lnSpc>
                <a:spcPct val="116100"/>
              </a:lnSpc>
              <a:spcBef>
                <a:spcPts val="100"/>
              </a:spcBef>
              <a:spcAft>
                <a:spcPts val="0"/>
              </a:spcAft>
              <a:buClrTx/>
              <a:buSzTx/>
              <a:buFontTx/>
              <a:buChar char="●"/>
              <a:tabLst>
                <a:tab pos="347980" algn="l"/>
                <a:tab pos="349250" algn="l"/>
              </a:tabLst>
              <a:defRPr/>
            </a:pPr>
            <a:r>
              <a:rPr kumimoji="0" sz="1400" b="0" i="0" u="none" strike="noStrike" kern="1200" cap="none" spc="-5" normalizeH="0" baseline="0" noProof="0" dirty="0">
                <a:ln>
                  <a:noFill/>
                </a:ln>
                <a:solidFill>
                  <a:prstClr val="black"/>
                </a:solidFill>
                <a:effectLst/>
                <a:uLnTx/>
                <a:uFillTx/>
                <a:latin typeface="Arial MT"/>
                <a:ea typeface="+mn-ea"/>
                <a:cs typeface="Arial MT"/>
              </a:rPr>
              <a:t>While indexing is used with other </a:t>
            </a:r>
            <a:r>
              <a:rPr kumimoji="0" sz="1400" b="0" i="0" u="none" strike="noStrike" kern="1200" cap="none" spc="0" normalizeH="0" baseline="0" noProof="0" dirty="0">
                <a:ln>
                  <a:noFill/>
                </a:ln>
                <a:solidFill>
                  <a:prstClr val="black"/>
                </a:solidFill>
                <a:effectLst/>
                <a:uLnTx/>
                <a:uFillTx/>
                <a:latin typeface="Arial MT"/>
                <a:ea typeface="+mn-ea"/>
                <a:cs typeface="Arial MT"/>
              </a:rPr>
              <a:t> container </a:t>
            </a:r>
            <a:r>
              <a:rPr kumimoji="0" sz="1400" b="0" i="0" u="none" strike="noStrike" kern="1200" cap="none" spc="-5" normalizeH="0" baseline="0" noProof="0" dirty="0">
                <a:ln>
                  <a:noFill/>
                </a:ln>
                <a:solidFill>
                  <a:prstClr val="black"/>
                </a:solidFill>
                <a:effectLst/>
                <a:uLnTx/>
                <a:uFillTx/>
                <a:latin typeface="Arial MT"/>
                <a:ea typeface="+mn-ea"/>
                <a:cs typeface="Arial MT"/>
              </a:rPr>
              <a:t>types to access </a:t>
            </a:r>
            <a:r>
              <a:rPr kumimoji="0" sz="1400" b="0" i="0" u="none" strike="noStrike" kern="1200" cap="none" spc="0" normalizeH="0" baseline="0" noProof="0" dirty="0">
                <a:ln>
                  <a:noFill/>
                </a:ln>
                <a:solidFill>
                  <a:prstClr val="black"/>
                </a:solidFill>
                <a:effectLst/>
                <a:uLnTx/>
                <a:uFillTx/>
                <a:latin typeface="Arial MT"/>
                <a:ea typeface="+mn-ea"/>
                <a:cs typeface="Arial MT"/>
              </a:rPr>
              <a:t>values, </a:t>
            </a:r>
            <a:r>
              <a:rPr kumimoji="0" sz="1400" b="0" i="0" u="none" strike="noStrike" kern="1200" cap="none" spc="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dictionary uses </a:t>
            </a:r>
            <a:r>
              <a:rPr kumimoji="0" sz="1400" b="0" i="0" u="none" strike="noStrike" kern="1200" cap="none" spc="0" normalizeH="0" baseline="0" noProof="0" dirty="0">
                <a:ln>
                  <a:noFill/>
                </a:ln>
                <a:solidFill>
                  <a:prstClr val="black"/>
                </a:solidFill>
                <a:effectLst/>
                <a:uLnTx/>
                <a:uFillTx/>
                <a:latin typeface="Arial MT"/>
                <a:ea typeface="+mn-ea"/>
                <a:cs typeface="Arial MT"/>
              </a:rPr>
              <a:t>keys. </a:t>
            </a:r>
            <a:r>
              <a:rPr kumimoji="0" sz="1400" b="0" i="0" u="none" strike="noStrike" kern="1200" cap="none" spc="-5" normalizeH="0" baseline="0" noProof="0" dirty="0">
                <a:ln>
                  <a:noFill/>
                </a:ln>
                <a:solidFill>
                  <a:prstClr val="black"/>
                </a:solidFill>
                <a:effectLst/>
                <a:uLnTx/>
                <a:uFillTx/>
                <a:latin typeface="Arial MT"/>
                <a:ea typeface="+mn-ea"/>
                <a:cs typeface="Arial MT"/>
              </a:rPr>
              <a:t>Key </a:t>
            </a:r>
            <a:r>
              <a:rPr kumimoji="0" sz="1400" b="0" i="0" u="none" strike="noStrike" kern="1200" cap="none" spc="0" normalizeH="0" baseline="0" noProof="0" dirty="0">
                <a:ln>
                  <a:noFill/>
                </a:ln>
                <a:solidFill>
                  <a:prstClr val="black"/>
                </a:solidFill>
                <a:effectLst/>
                <a:uLnTx/>
                <a:uFillTx/>
                <a:latin typeface="Arial MT"/>
                <a:ea typeface="+mn-ea"/>
                <a:cs typeface="Arial MT"/>
              </a:rPr>
              <a:t>can </a:t>
            </a:r>
            <a:r>
              <a:rPr kumimoji="0" sz="1400" b="0" i="0" u="none" strike="noStrike" kern="1200" cap="none" spc="-5" normalizeH="0" baseline="0" noProof="0" dirty="0">
                <a:ln>
                  <a:noFill/>
                </a:ln>
                <a:solidFill>
                  <a:prstClr val="black"/>
                </a:solidFill>
                <a:effectLst/>
                <a:uLnTx/>
                <a:uFillTx/>
                <a:latin typeface="Arial MT"/>
                <a:ea typeface="+mn-ea"/>
                <a:cs typeface="Arial MT"/>
              </a:rPr>
              <a:t>be used </a:t>
            </a:r>
            <a:r>
              <a:rPr kumimoji="0" sz="1400" b="0" i="0" u="none" strike="noStrike" kern="1200" cap="none" spc="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either inside </a:t>
            </a:r>
            <a:r>
              <a:rPr kumimoji="0" sz="1400" b="0" i="0" u="none" strike="noStrike" kern="1200" cap="none" spc="0" normalizeH="0" baseline="0" noProof="0" dirty="0">
                <a:ln>
                  <a:noFill/>
                </a:ln>
                <a:solidFill>
                  <a:prstClr val="black"/>
                </a:solidFill>
                <a:effectLst/>
                <a:uLnTx/>
                <a:uFillTx/>
                <a:latin typeface="Arial MT"/>
                <a:ea typeface="+mn-ea"/>
                <a:cs typeface="Arial MT"/>
              </a:rPr>
              <a:t>square </a:t>
            </a:r>
            <a:r>
              <a:rPr kumimoji="0" sz="1400" b="0" i="0" u="none" strike="noStrike" kern="1200" cap="none" spc="-5" normalizeH="0" baseline="0" noProof="0" dirty="0">
                <a:ln>
                  <a:noFill/>
                </a:ln>
                <a:solidFill>
                  <a:prstClr val="black"/>
                </a:solidFill>
                <a:effectLst/>
                <a:uLnTx/>
                <a:uFillTx/>
                <a:latin typeface="Arial MT"/>
                <a:ea typeface="+mn-ea"/>
                <a:cs typeface="Arial MT"/>
              </a:rPr>
              <a:t>brackets or with the </a:t>
            </a:r>
            <a:r>
              <a:rPr kumimoji="0" sz="1400" b="0" i="0" u="none" strike="noStrike" kern="1200" cap="none" spc="-37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get()</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method.</a:t>
            </a:r>
            <a:endParaRPr kumimoji="0" sz="1400" b="0" i="0" u="none" strike="noStrike" kern="1200" cap="none" spc="0" normalizeH="0" baseline="0" noProof="0">
              <a:ln>
                <a:noFill/>
              </a:ln>
              <a:solidFill>
                <a:prstClr val="black"/>
              </a:solidFill>
              <a:effectLst/>
              <a:uLnTx/>
              <a:uFillTx/>
              <a:latin typeface="Arial MT"/>
              <a:ea typeface="+mn-ea"/>
              <a:cs typeface="Arial MT"/>
            </a:endParaRPr>
          </a:p>
          <a:p>
            <a:pPr marL="348615" marR="11430" lvl="0" indent="-336550" algn="l" defTabSz="914400" rtl="0" eaLnBrk="1" fontAlgn="auto" latinLnBrk="0" hangingPunct="1">
              <a:lnSpc>
                <a:spcPct val="116100"/>
              </a:lnSpc>
              <a:spcBef>
                <a:spcPts val="0"/>
              </a:spcBef>
              <a:spcAft>
                <a:spcPts val="0"/>
              </a:spcAft>
              <a:buClrTx/>
              <a:buSzTx/>
              <a:buFontTx/>
              <a:buChar char="●"/>
              <a:tabLst>
                <a:tab pos="347980" algn="l"/>
                <a:tab pos="349250" algn="l"/>
              </a:tabLst>
              <a:defRPr/>
            </a:pPr>
            <a:r>
              <a:rPr kumimoji="0" sz="1400" b="0" i="0" u="none" strike="noStrike" kern="1200" cap="none" spc="-5" normalizeH="0" baseline="0" noProof="0" dirty="0">
                <a:ln>
                  <a:noFill/>
                </a:ln>
                <a:solidFill>
                  <a:prstClr val="black"/>
                </a:solidFill>
                <a:effectLst/>
                <a:uLnTx/>
                <a:uFillTx/>
                <a:latin typeface="Arial MT"/>
                <a:ea typeface="+mn-ea"/>
                <a:cs typeface="Arial MT"/>
              </a:rPr>
              <a:t>The </a:t>
            </a:r>
            <a:r>
              <a:rPr kumimoji="0" sz="1400" b="0" i="0" u="none" strike="noStrike" kern="1200" cap="none" spc="-10" normalizeH="0" baseline="0" noProof="0" dirty="0">
                <a:ln>
                  <a:noFill/>
                </a:ln>
                <a:solidFill>
                  <a:prstClr val="black"/>
                </a:solidFill>
                <a:effectLst/>
                <a:uLnTx/>
                <a:uFillTx/>
                <a:latin typeface="Arial MT"/>
                <a:ea typeface="+mn-ea"/>
                <a:cs typeface="Arial MT"/>
              </a:rPr>
              <a:t>difference </a:t>
            </a:r>
            <a:r>
              <a:rPr kumimoji="0" sz="1400" b="0" i="0" u="none" strike="noStrike" kern="1200" cap="none" spc="-5" normalizeH="0" baseline="0" noProof="0" dirty="0">
                <a:ln>
                  <a:noFill/>
                </a:ln>
                <a:solidFill>
                  <a:prstClr val="black"/>
                </a:solidFill>
                <a:effectLst/>
                <a:uLnTx/>
                <a:uFillTx/>
                <a:latin typeface="Arial MT"/>
                <a:ea typeface="+mn-ea"/>
                <a:cs typeface="Arial MT"/>
              </a:rPr>
              <a:t>while using get() is that it </a:t>
            </a:r>
            <a:r>
              <a:rPr kumimoji="0" sz="1400" b="0" i="0" u="none" strike="noStrike" kern="1200" cap="none" spc="-375"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returns </a:t>
            </a:r>
            <a:r>
              <a:rPr kumimoji="0" sz="1400" b="0" i="0" u="none" strike="noStrike" kern="1200" cap="none" spc="-5" normalizeH="0" baseline="0" noProof="0" dirty="0">
                <a:ln>
                  <a:noFill/>
                </a:ln>
                <a:solidFill>
                  <a:prstClr val="black"/>
                </a:solidFill>
                <a:effectLst/>
                <a:uLnTx/>
                <a:uFillTx/>
                <a:latin typeface="Arial MT"/>
                <a:ea typeface="+mn-ea"/>
                <a:cs typeface="Arial MT"/>
              </a:rPr>
              <a:t>None instead of </a:t>
            </a:r>
            <a:r>
              <a:rPr kumimoji="0" sz="1400" b="0" i="0" u="none" strike="noStrike" kern="1200" cap="none" spc="-15" normalizeH="0" baseline="0" noProof="0" dirty="0">
                <a:ln>
                  <a:noFill/>
                </a:ln>
                <a:solidFill>
                  <a:prstClr val="black"/>
                </a:solidFill>
                <a:effectLst/>
                <a:uLnTx/>
                <a:uFillTx/>
                <a:latin typeface="Arial MT"/>
                <a:ea typeface="+mn-ea"/>
                <a:cs typeface="Arial MT"/>
              </a:rPr>
              <a:t>KeyError, </a:t>
            </a:r>
            <a:r>
              <a:rPr kumimoji="0" sz="1400" b="0" i="0" u="none" strike="noStrike" kern="1200" cap="none" spc="-5" normalizeH="0" baseline="0" noProof="0" dirty="0">
                <a:ln>
                  <a:noFill/>
                </a:ln>
                <a:solidFill>
                  <a:prstClr val="black"/>
                </a:solidFill>
                <a:effectLst/>
                <a:uLnTx/>
                <a:uFillTx/>
                <a:latin typeface="Arial MT"/>
                <a:ea typeface="+mn-ea"/>
                <a:cs typeface="Arial MT"/>
              </a:rPr>
              <a:t>if the </a:t>
            </a:r>
            <a:r>
              <a:rPr kumimoji="0" sz="1400" b="0" i="0" u="none" strike="noStrike" kern="1200" cap="none" spc="0" normalizeH="0" baseline="0" noProof="0" dirty="0">
                <a:ln>
                  <a:noFill/>
                </a:ln>
                <a:solidFill>
                  <a:prstClr val="black"/>
                </a:solidFill>
                <a:effectLst/>
                <a:uLnTx/>
                <a:uFillTx/>
                <a:latin typeface="Arial MT"/>
                <a:ea typeface="+mn-ea"/>
                <a:cs typeface="Arial MT"/>
              </a:rPr>
              <a:t> key</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is not</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found.</a:t>
            </a:r>
            <a:endParaRPr kumimoji="0" sz="1400" b="0" i="0" u="none" strike="noStrike" kern="1200" cap="none" spc="0" normalizeH="0" baseline="0" noProof="0">
              <a:ln>
                <a:noFill/>
              </a:ln>
              <a:solidFill>
                <a:prstClr val="black"/>
              </a:solidFill>
              <a:effectLst/>
              <a:uLnTx/>
              <a:uFillTx/>
              <a:latin typeface="Arial MT"/>
              <a:ea typeface="+mn-ea"/>
              <a:cs typeface="Arial MT"/>
            </a:endParaRPr>
          </a:p>
        </p:txBody>
      </p:sp>
      <p:pic>
        <p:nvPicPr>
          <p:cNvPr id="5" name="object 5"/>
          <p:cNvPicPr/>
          <p:nvPr/>
        </p:nvPicPr>
        <p:blipFill>
          <a:blip r:embed="rId2" cstate="print"/>
          <a:stretch>
            <a:fillRect/>
          </a:stretch>
        </p:blipFill>
        <p:spPr>
          <a:xfrm>
            <a:off x="4582510" y="1467015"/>
            <a:ext cx="4561489" cy="2314574"/>
          </a:xfrm>
          <a:prstGeom prst="rect">
            <a:avLst/>
          </a:prstGeom>
        </p:spPr>
      </p:pic>
      <p:sp>
        <p:nvSpPr>
          <p:cNvPr id="6" name="object 6"/>
          <p:cNvSpPr txBox="1">
            <a:spLocks noGrp="1"/>
          </p:cNvSpPr>
          <p:nvPr>
            <p:ph type="ftr" sz="quarter" idx="5"/>
          </p:nvPr>
        </p:nvSpPr>
        <p:spPr>
          <a:prstGeom prst="rect">
            <a:avLst/>
          </a:prstGeom>
        </p:spPr>
        <p:txBody>
          <a:bodyPr vert="horz" wrap="square" lIns="0" tIns="3175" rIns="0" bIns="0" rtlCol="0">
            <a:spAutoFit/>
          </a:bodyPr>
          <a:lstStyle/>
          <a:p>
            <a:pPr marL="12700" marR="0" lvl="0" indent="0" algn="l" defTabSz="914400" rtl="0" eaLnBrk="1" fontAlgn="auto" latinLnBrk="0" hangingPunct="1">
              <a:lnSpc>
                <a:spcPct val="100000"/>
              </a:lnSpc>
              <a:spcBef>
                <a:spcPts val="25"/>
              </a:spcBef>
              <a:spcAft>
                <a:spcPts val="0"/>
              </a:spcAft>
              <a:buClrTx/>
              <a:buSzTx/>
              <a:buFontTx/>
              <a:buNone/>
              <a:tabLst/>
              <a:defRPr/>
            </a:pPr>
            <a:r>
              <a:rPr kumimoji="0" sz="800" b="0" i="0" u="none" strike="noStrike" kern="1200" cap="none" spc="0" normalizeH="0" baseline="0" noProof="0" dirty="0">
                <a:ln>
                  <a:noFill/>
                </a:ln>
                <a:solidFill>
                  <a:prstClr val="black"/>
                </a:solidFill>
                <a:effectLst/>
                <a:uLnTx/>
                <a:uFillTx/>
                <a:latin typeface="Arial MT"/>
                <a:ea typeface="+mn-ea"/>
              </a:rPr>
              <a:t>©</a:t>
            </a:r>
            <a:r>
              <a:rPr kumimoji="0" sz="800" b="0" i="0" u="none" strike="noStrike" kern="1200" cap="none" spc="-5" normalizeH="0" baseline="0" noProof="0" dirty="0">
                <a:ln>
                  <a:noFill/>
                </a:ln>
                <a:solidFill>
                  <a:prstClr val="black"/>
                </a:solidFill>
                <a:effectLst/>
                <a:uLnTx/>
                <a:uFillTx/>
                <a:latin typeface="Arial MT"/>
                <a:ea typeface="+mn-ea"/>
              </a:rPr>
              <a:t> Edune</a:t>
            </a:r>
            <a:r>
              <a:rPr kumimoji="0" sz="800" b="0" i="0" u="none" strike="noStrike" kern="1200" cap="none" spc="0" normalizeH="0" baseline="0" noProof="0" dirty="0">
                <a:ln>
                  <a:noFill/>
                </a:ln>
                <a:solidFill>
                  <a:prstClr val="black"/>
                </a:solidFill>
                <a:effectLst/>
                <a:uLnTx/>
                <a:uFillTx/>
                <a:latin typeface="Arial MT"/>
                <a:ea typeface="+mn-ea"/>
              </a:rPr>
              <a:t>t</a:t>
            </a:r>
            <a:r>
              <a:rPr kumimoji="0" sz="800" b="0" i="0" u="none" strike="noStrike" kern="1200" cap="none" spc="-5" normalizeH="0" baseline="0" noProof="0" dirty="0">
                <a:ln>
                  <a:noFill/>
                </a:ln>
                <a:solidFill>
                  <a:prstClr val="black"/>
                </a:solidFill>
                <a:effectLst/>
                <a:uLnTx/>
                <a:uFillTx/>
                <a:latin typeface="Arial MT"/>
                <a:ea typeface="+mn-ea"/>
              </a:rPr>
              <a:t> Foundation</a:t>
            </a:r>
            <a:r>
              <a:rPr kumimoji="0" sz="800" b="0" i="0" u="none" strike="noStrike" kern="1200" cap="none" spc="0" normalizeH="0" baseline="0" noProof="0" dirty="0">
                <a:ln>
                  <a:noFill/>
                </a:ln>
                <a:solidFill>
                  <a:prstClr val="black"/>
                </a:solidFill>
                <a:effectLst/>
                <a:uLnTx/>
                <a:uFillTx/>
                <a:latin typeface="Arial MT"/>
                <a:ea typeface="+mn-ea"/>
              </a:rPr>
              <a:t>.</a:t>
            </a:r>
            <a:r>
              <a:rPr kumimoji="0" sz="800" b="0" i="0" u="none" strike="noStrike" kern="1200" cap="none" spc="-50" normalizeH="0" baseline="0" noProof="0" dirty="0">
                <a:ln>
                  <a:noFill/>
                </a:ln>
                <a:solidFill>
                  <a:prstClr val="black"/>
                </a:solidFill>
                <a:effectLst/>
                <a:uLnTx/>
                <a:uFillTx/>
                <a:latin typeface="Arial MT"/>
                <a:ea typeface="+mn-ea"/>
              </a:rPr>
              <a:t> </a:t>
            </a:r>
            <a:r>
              <a:rPr kumimoji="0" sz="800" b="0" i="0" u="none" strike="noStrike" kern="1200" cap="none" spc="-5" normalizeH="0" baseline="0" noProof="0" dirty="0">
                <a:ln>
                  <a:noFill/>
                </a:ln>
                <a:solidFill>
                  <a:prstClr val="black"/>
                </a:solidFill>
                <a:effectLst/>
                <a:uLnTx/>
                <a:uFillTx/>
                <a:latin typeface="Arial MT"/>
                <a:ea typeface="+mn-ea"/>
              </a:rPr>
              <a:t>Al</a:t>
            </a:r>
            <a:r>
              <a:rPr kumimoji="0" sz="800" b="0" i="0" u="none" strike="noStrike" kern="1200" cap="none" spc="0" normalizeH="0" baseline="0" noProof="0" dirty="0">
                <a:ln>
                  <a:noFill/>
                </a:ln>
                <a:solidFill>
                  <a:prstClr val="black"/>
                </a:solidFill>
                <a:effectLst/>
                <a:uLnTx/>
                <a:uFillTx/>
                <a:latin typeface="Arial MT"/>
                <a:ea typeface="+mn-ea"/>
              </a:rPr>
              <a:t>l</a:t>
            </a:r>
            <a:r>
              <a:rPr kumimoji="0" sz="800" b="0" i="0" u="none" strike="noStrike" kern="1200" cap="none" spc="-5" normalizeH="0" baseline="0" noProof="0" dirty="0">
                <a:ln>
                  <a:noFill/>
                </a:ln>
                <a:solidFill>
                  <a:prstClr val="black"/>
                </a:solidFill>
                <a:effectLst/>
                <a:uLnTx/>
                <a:uFillTx/>
                <a:latin typeface="Arial MT"/>
                <a:ea typeface="+mn-ea"/>
              </a:rPr>
              <a:t> </a:t>
            </a:r>
            <a:r>
              <a:rPr kumimoji="0" sz="800" b="0" i="0" u="none" strike="noStrike" kern="1200" cap="none" spc="0" normalizeH="0" baseline="0" noProof="0" dirty="0">
                <a:ln>
                  <a:noFill/>
                </a:ln>
                <a:solidFill>
                  <a:prstClr val="black"/>
                </a:solidFill>
                <a:effectLst/>
                <a:uLnTx/>
                <a:uFillTx/>
                <a:latin typeface="Arial MT"/>
                <a:ea typeface="+mn-ea"/>
              </a:rPr>
              <a:t>rights</a:t>
            </a:r>
            <a:r>
              <a:rPr kumimoji="0" sz="800" b="0" i="0" u="none" strike="noStrike" kern="1200" cap="none" spc="-5" normalizeH="0" baseline="0" noProof="0" dirty="0">
                <a:ln>
                  <a:noFill/>
                </a:ln>
                <a:solidFill>
                  <a:prstClr val="black"/>
                </a:solidFill>
                <a:effectLst/>
                <a:uLnTx/>
                <a:uFillTx/>
                <a:latin typeface="Arial MT"/>
                <a:ea typeface="+mn-ea"/>
              </a:rPr>
              <a:t> </a:t>
            </a:r>
            <a:r>
              <a:rPr kumimoji="0" sz="800" b="0" i="0" u="none" strike="noStrike" kern="1200" cap="none" spc="0" normalizeH="0" baseline="0" noProof="0" dirty="0">
                <a:ln>
                  <a:noFill/>
                </a:ln>
                <a:solidFill>
                  <a:prstClr val="black"/>
                </a:solidFill>
                <a:effectLst/>
                <a:uLnTx/>
                <a:uFillTx/>
                <a:latin typeface="Arial MT"/>
                <a:ea typeface="+mn-ea"/>
              </a:rPr>
              <a:t>reserved.</a:t>
            </a:r>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86434" y="828333"/>
            <a:ext cx="1380490" cy="391160"/>
          </a:xfrm>
          <a:prstGeom prst="rect">
            <a:avLst/>
          </a:prstGeom>
        </p:spPr>
        <p:txBody>
          <a:bodyPr vert="horz" wrap="square" lIns="0" tIns="12700" rIns="0" bIns="0" rtlCol="0">
            <a:spAutoFit/>
          </a:bodyPr>
          <a:lstStyle/>
          <a:p>
            <a:pPr marL="12700">
              <a:lnSpc>
                <a:spcPct val="100000"/>
              </a:lnSpc>
              <a:spcBef>
                <a:spcPts val="100"/>
              </a:spcBef>
            </a:pPr>
            <a:r>
              <a:rPr spc="-5" dirty="0"/>
              <a:t>Dictionary</a:t>
            </a:r>
          </a:p>
        </p:txBody>
      </p:sp>
      <p:sp>
        <p:nvSpPr>
          <p:cNvPr id="3" name="object 3"/>
          <p:cNvSpPr txBox="1"/>
          <p:nvPr/>
        </p:nvSpPr>
        <p:spPr>
          <a:xfrm>
            <a:off x="1062987" y="1728118"/>
            <a:ext cx="2539365" cy="29972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800" b="0" i="0" u="none" strike="noStrike" kern="1200" cap="none" spc="-5" normalizeH="0" baseline="0" noProof="0" dirty="0">
                <a:ln>
                  <a:noFill/>
                </a:ln>
                <a:solidFill>
                  <a:srgbClr val="595959"/>
                </a:solidFill>
                <a:effectLst/>
                <a:uLnTx/>
                <a:uFillTx/>
                <a:latin typeface="Arial MT"/>
                <a:ea typeface="+mn-ea"/>
                <a:cs typeface="Arial MT"/>
              </a:rPr>
              <a:t>Chang</a:t>
            </a:r>
            <a:r>
              <a:rPr kumimoji="0" sz="1800" b="0" i="0" u="none" strike="noStrike" kern="1200" cap="none" spc="0" normalizeH="0" baseline="0" noProof="0" dirty="0">
                <a:ln>
                  <a:noFill/>
                </a:ln>
                <a:solidFill>
                  <a:srgbClr val="595959"/>
                </a:solidFill>
                <a:effectLst/>
                <a:uLnTx/>
                <a:uFillTx/>
                <a:latin typeface="Arial MT"/>
                <a:ea typeface="+mn-ea"/>
                <a:cs typeface="Arial MT"/>
              </a:rPr>
              <a:t>e</a:t>
            </a:r>
            <a:r>
              <a:rPr kumimoji="0" sz="1800" b="0" i="0" u="none" strike="noStrike" kern="1200" cap="none" spc="-5" normalizeH="0" baseline="0" noProof="0" dirty="0">
                <a:ln>
                  <a:noFill/>
                </a:ln>
                <a:solidFill>
                  <a:srgbClr val="595959"/>
                </a:solidFill>
                <a:effectLst/>
                <a:uLnTx/>
                <a:uFillTx/>
                <a:latin typeface="Arial MT"/>
                <a:ea typeface="+mn-ea"/>
                <a:cs typeface="Arial MT"/>
              </a:rPr>
              <a:t> o</a:t>
            </a:r>
            <a:r>
              <a:rPr kumimoji="0" sz="1800" b="0" i="0" u="none" strike="noStrike" kern="1200" cap="none" spc="0" normalizeH="0" baseline="0" noProof="0" dirty="0">
                <a:ln>
                  <a:noFill/>
                </a:ln>
                <a:solidFill>
                  <a:srgbClr val="595959"/>
                </a:solidFill>
                <a:effectLst/>
                <a:uLnTx/>
                <a:uFillTx/>
                <a:latin typeface="Arial MT"/>
                <a:ea typeface="+mn-ea"/>
                <a:cs typeface="Arial MT"/>
              </a:rPr>
              <a:t>r</a:t>
            </a:r>
            <a:r>
              <a:rPr kumimoji="0" sz="1800" b="0" i="0" u="none" strike="noStrike" kern="1200" cap="none" spc="-105" normalizeH="0" baseline="0" noProof="0" dirty="0">
                <a:ln>
                  <a:noFill/>
                </a:ln>
                <a:solidFill>
                  <a:srgbClr val="595959"/>
                </a:solidFill>
                <a:effectLst/>
                <a:uLnTx/>
                <a:uFillTx/>
                <a:latin typeface="Arial MT"/>
                <a:ea typeface="+mn-ea"/>
                <a:cs typeface="Arial MT"/>
              </a:rPr>
              <a:t> </a:t>
            </a:r>
            <a:r>
              <a:rPr kumimoji="0" sz="1800" b="0" i="0" u="none" strike="noStrike" kern="1200" cap="none" spc="-5" normalizeH="0" baseline="0" noProof="0" dirty="0">
                <a:ln>
                  <a:noFill/>
                </a:ln>
                <a:solidFill>
                  <a:srgbClr val="595959"/>
                </a:solidFill>
                <a:effectLst/>
                <a:uLnTx/>
                <a:uFillTx/>
                <a:latin typeface="Arial MT"/>
                <a:ea typeface="+mn-ea"/>
                <a:cs typeface="Arial MT"/>
              </a:rPr>
              <a:t>Ad</a:t>
            </a:r>
            <a:r>
              <a:rPr kumimoji="0" sz="1800" b="0" i="0" u="none" strike="noStrike" kern="1200" cap="none" spc="0" normalizeH="0" baseline="0" noProof="0" dirty="0">
                <a:ln>
                  <a:noFill/>
                </a:ln>
                <a:solidFill>
                  <a:srgbClr val="595959"/>
                </a:solidFill>
                <a:effectLst/>
                <a:uLnTx/>
                <a:uFillTx/>
                <a:latin typeface="Arial MT"/>
                <a:ea typeface="+mn-ea"/>
                <a:cs typeface="Arial MT"/>
              </a:rPr>
              <a:t>d</a:t>
            </a:r>
            <a:r>
              <a:rPr kumimoji="0" sz="1800" b="0" i="0" u="none" strike="noStrike" kern="1200" cap="none" spc="-10" normalizeH="0" baseline="0" noProof="0" dirty="0">
                <a:ln>
                  <a:noFill/>
                </a:ln>
                <a:solidFill>
                  <a:srgbClr val="595959"/>
                </a:solidFill>
                <a:effectLst/>
                <a:uLnTx/>
                <a:uFillTx/>
                <a:latin typeface="Arial MT"/>
                <a:ea typeface="+mn-ea"/>
                <a:cs typeface="Arial MT"/>
              </a:rPr>
              <a:t> </a:t>
            </a:r>
            <a:r>
              <a:rPr kumimoji="0" sz="1800" b="0" i="0" u="none" strike="noStrike" kern="1200" cap="none" spc="-5" normalizeH="0" baseline="0" noProof="0" dirty="0">
                <a:ln>
                  <a:noFill/>
                </a:ln>
                <a:solidFill>
                  <a:srgbClr val="595959"/>
                </a:solidFill>
                <a:effectLst/>
                <a:uLnTx/>
                <a:uFillTx/>
                <a:latin typeface="Arial MT"/>
                <a:ea typeface="+mn-ea"/>
                <a:cs typeface="Arial MT"/>
              </a:rPr>
              <a:t>elements</a:t>
            </a:r>
            <a:endParaRPr kumimoji="0" sz="1800" b="0" i="0" u="none" strike="noStrike" kern="1200" cap="none" spc="0" normalizeH="0" baseline="0" noProof="0">
              <a:ln>
                <a:noFill/>
              </a:ln>
              <a:solidFill>
                <a:prstClr val="black"/>
              </a:solidFill>
              <a:effectLst/>
              <a:uLnTx/>
              <a:uFillTx/>
              <a:latin typeface="Arial MT"/>
              <a:ea typeface="+mn-ea"/>
              <a:cs typeface="Arial MT"/>
            </a:endParaRPr>
          </a:p>
        </p:txBody>
      </p:sp>
      <p:sp>
        <p:nvSpPr>
          <p:cNvPr id="4" name="object 4"/>
          <p:cNvSpPr txBox="1"/>
          <p:nvPr/>
        </p:nvSpPr>
        <p:spPr>
          <a:xfrm>
            <a:off x="656568" y="2865448"/>
            <a:ext cx="3557904" cy="1511300"/>
          </a:xfrm>
          <a:prstGeom prst="rect">
            <a:avLst/>
          </a:prstGeom>
        </p:spPr>
        <p:txBody>
          <a:bodyPr vert="horz" wrap="square" lIns="0" tIns="12700" rIns="0" bIns="0" rtlCol="0">
            <a:spAutoFit/>
          </a:bodyPr>
          <a:lstStyle/>
          <a:p>
            <a:pPr marL="348615" marR="5080" lvl="0" indent="-336550" algn="l" defTabSz="914400" rtl="0" eaLnBrk="1" fontAlgn="auto" latinLnBrk="0" hangingPunct="1">
              <a:lnSpc>
                <a:spcPct val="116100"/>
              </a:lnSpc>
              <a:spcBef>
                <a:spcPts val="100"/>
              </a:spcBef>
              <a:spcAft>
                <a:spcPts val="0"/>
              </a:spcAft>
              <a:buClrTx/>
              <a:buSzTx/>
              <a:buFontTx/>
              <a:buChar char="●"/>
              <a:tabLst>
                <a:tab pos="347980" algn="l"/>
                <a:tab pos="349250" algn="l"/>
              </a:tabLst>
              <a:defRPr/>
            </a:pPr>
            <a:r>
              <a:rPr kumimoji="0" sz="1400" b="0" i="0" u="none" strike="noStrike" kern="1200" cap="none" spc="-5" normalizeH="0" baseline="0" noProof="0" dirty="0">
                <a:ln>
                  <a:noFill/>
                </a:ln>
                <a:solidFill>
                  <a:prstClr val="black"/>
                </a:solidFill>
                <a:effectLst/>
                <a:uLnTx/>
                <a:uFillTx/>
                <a:latin typeface="Arial MT"/>
                <a:ea typeface="+mn-ea"/>
                <a:cs typeface="Arial MT"/>
              </a:rPr>
              <a:t>Dictionary are </a:t>
            </a:r>
            <a:r>
              <a:rPr kumimoji="0" sz="1400" b="0" i="0" u="none" strike="noStrike" kern="1200" cap="none" spc="0" normalizeH="0" baseline="0" noProof="0" dirty="0">
                <a:ln>
                  <a:noFill/>
                </a:ln>
                <a:solidFill>
                  <a:prstClr val="black"/>
                </a:solidFill>
                <a:effectLst/>
                <a:uLnTx/>
                <a:uFillTx/>
                <a:latin typeface="Arial MT"/>
                <a:ea typeface="+mn-ea"/>
                <a:cs typeface="Arial MT"/>
              </a:rPr>
              <a:t>mutable. </a:t>
            </a:r>
            <a:r>
              <a:rPr kumimoji="0" sz="1400" b="0" i="0" u="none" strike="noStrike" kern="1200" cap="none" spc="-15" normalizeH="0" baseline="0" noProof="0" dirty="0">
                <a:ln>
                  <a:noFill/>
                </a:ln>
                <a:solidFill>
                  <a:prstClr val="black"/>
                </a:solidFill>
                <a:effectLst/>
                <a:uLnTx/>
                <a:uFillTx/>
                <a:latin typeface="Arial MT"/>
                <a:ea typeface="+mn-ea"/>
                <a:cs typeface="Arial MT"/>
              </a:rPr>
              <a:t>We </a:t>
            </a:r>
            <a:r>
              <a:rPr kumimoji="0" sz="1400" b="0" i="0" u="none" strike="noStrike" kern="1200" cap="none" spc="0" normalizeH="0" baseline="0" noProof="0" dirty="0">
                <a:ln>
                  <a:noFill/>
                </a:ln>
                <a:solidFill>
                  <a:prstClr val="black"/>
                </a:solidFill>
                <a:effectLst/>
                <a:uLnTx/>
                <a:uFillTx/>
                <a:latin typeface="Arial MT"/>
                <a:ea typeface="+mn-ea"/>
                <a:cs typeface="Arial MT"/>
              </a:rPr>
              <a:t>can </a:t>
            </a:r>
            <a:r>
              <a:rPr kumimoji="0" sz="1400" b="0" i="0" u="none" strike="noStrike" kern="1200" cap="none" spc="-5" normalizeH="0" baseline="0" noProof="0" dirty="0">
                <a:ln>
                  <a:noFill/>
                </a:ln>
                <a:solidFill>
                  <a:prstClr val="black"/>
                </a:solidFill>
                <a:effectLst/>
                <a:uLnTx/>
                <a:uFillTx/>
                <a:latin typeface="Arial MT"/>
                <a:ea typeface="+mn-ea"/>
                <a:cs typeface="Arial MT"/>
              </a:rPr>
              <a:t>add new </a:t>
            </a:r>
            <a:r>
              <a:rPr kumimoji="0" sz="1400" b="0" i="0" u="none" strike="noStrike" kern="1200" cap="none" spc="-37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items or </a:t>
            </a:r>
            <a:r>
              <a:rPr kumimoji="0" sz="1400" b="0" i="0" u="none" strike="noStrike" kern="1200" cap="none" spc="0" normalizeH="0" baseline="0" noProof="0" dirty="0">
                <a:ln>
                  <a:noFill/>
                </a:ln>
                <a:solidFill>
                  <a:prstClr val="black"/>
                </a:solidFill>
                <a:effectLst/>
                <a:uLnTx/>
                <a:uFillTx/>
                <a:latin typeface="Arial MT"/>
                <a:ea typeface="+mn-ea"/>
                <a:cs typeface="Arial MT"/>
              </a:rPr>
              <a:t>change </a:t>
            </a:r>
            <a:r>
              <a:rPr kumimoji="0" sz="1400" b="0" i="0" u="none" strike="noStrike" kern="1200" cap="none" spc="-5" normalizeH="0" baseline="0" noProof="0" dirty="0">
                <a:ln>
                  <a:noFill/>
                </a:ln>
                <a:solidFill>
                  <a:prstClr val="black"/>
                </a:solidFill>
                <a:effectLst/>
                <a:uLnTx/>
                <a:uFillTx/>
                <a:latin typeface="Arial MT"/>
                <a:ea typeface="+mn-ea"/>
                <a:cs typeface="Arial MT"/>
              </a:rPr>
              <a:t>the </a:t>
            </a:r>
            <a:r>
              <a:rPr kumimoji="0" sz="1400" b="0" i="0" u="none" strike="noStrike" kern="1200" cap="none" spc="0" normalizeH="0" baseline="0" noProof="0" dirty="0">
                <a:ln>
                  <a:noFill/>
                </a:ln>
                <a:solidFill>
                  <a:prstClr val="black"/>
                </a:solidFill>
                <a:effectLst/>
                <a:uLnTx/>
                <a:uFillTx/>
                <a:latin typeface="Arial MT"/>
                <a:ea typeface="+mn-ea"/>
                <a:cs typeface="Arial MT"/>
              </a:rPr>
              <a:t>value </a:t>
            </a:r>
            <a:r>
              <a:rPr kumimoji="0" sz="1400" b="0" i="0" u="none" strike="noStrike" kern="1200" cap="none" spc="-5" normalizeH="0" baseline="0" noProof="0" dirty="0">
                <a:ln>
                  <a:noFill/>
                </a:ln>
                <a:solidFill>
                  <a:prstClr val="black"/>
                </a:solidFill>
                <a:effectLst/>
                <a:uLnTx/>
                <a:uFillTx/>
                <a:latin typeface="Arial MT"/>
                <a:ea typeface="+mn-ea"/>
                <a:cs typeface="Arial MT"/>
              </a:rPr>
              <a:t>of existing </a:t>
            </a:r>
            <a:r>
              <a:rPr kumimoji="0" sz="1400" b="0" i="0" u="none" strike="noStrike" kern="1200" cap="none" spc="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items</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using</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assignment</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15" normalizeH="0" baseline="0" noProof="0" dirty="0">
                <a:ln>
                  <a:noFill/>
                </a:ln>
                <a:solidFill>
                  <a:prstClr val="black"/>
                </a:solidFill>
                <a:effectLst/>
                <a:uLnTx/>
                <a:uFillTx/>
                <a:latin typeface="Arial MT"/>
                <a:ea typeface="+mn-ea"/>
                <a:cs typeface="Arial MT"/>
              </a:rPr>
              <a:t>operator.</a:t>
            </a:r>
            <a:endParaRPr kumimoji="0" sz="1400" b="0" i="0" u="none" strike="noStrike" kern="1200" cap="none" spc="0" normalizeH="0" baseline="0" noProof="0">
              <a:ln>
                <a:noFill/>
              </a:ln>
              <a:solidFill>
                <a:prstClr val="black"/>
              </a:solidFill>
              <a:effectLst/>
              <a:uLnTx/>
              <a:uFillTx/>
              <a:latin typeface="Arial MT"/>
              <a:ea typeface="+mn-ea"/>
              <a:cs typeface="Arial MT"/>
            </a:endParaRPr>
          </a:p>
          <a:p>
            <a:pPr marL="348615" marR="121285" lvl="0" indent="-336550" algn="l" defTabSz="914400" rtl="0" eaLnBrk="1" fontAlgn="auto" latinLnBrk="0" hangingPunct="1">
              <a:lnSpc>
                <a:spcPct val="116100"/>
              </a:lnSpc>
              <a:spcBef>
                <a:spcPts val="0"/>
              </a:spcBef>
              <a:spcAft>
                <a:spcPts val="0"/>
              </a:spcAft>
              <a:buClrTx/>
              <a:buSzTx/>
              <a:buFontTx/>
              <a:buChar char="●"/>
              <a:tabLst>
                <a:tab pos="347980" algn="l"/>
                <a:tab pos="349250" algn="l"/>
              </a:tabLst>
              <a:defRPr/>
            </a:pPr>
            <a:r>
              <a:rPr kumimoji="0" sz="1400" b="0" i="0" u="none" strike="noStrike" kern="1200" cap="none" spc="-5" normalizeH="0" baseline="0" noProof="0" dirty="0">
                <a:ln>
                  <a:noFill/>
                </a:ln>
                <a:solidFill>
                  <a:prstClr val="black"/>
                </a:solidFill>
                <a:effectLst/>
                <a:uLnTx/>
                <a:uFillTx/>
                <a:latin typeface="Arial MT"/>
                <a:ea typeface="+mn-ea"/>
                <a:cs typeface="Arial MT"/>
              </a:rPr>
              <a:t>If the </a:t>
            </a:r>
            <a:r>
              <a:rPr kumimoji="0" sz="1400" b="0" i="0" u="none" strike="noStrike" kern="1200" cap="none" spc="0" normalizeH="0" baseline="0" noProof="0" dirty="0">
                <a:ln>
                  <a:noFill/>
                </a:ln>
                <a:solidFill>
                  <a:prstClr val="black"/>
                </a:solidFill>
                <a:effectLst/>
                <a:uLnTx/>
                <a:uFillTx/>
                <a:latin typeface="Arial MT"/>
                <a:ea typeface="+mn-ea"/>
                <a:cs typeface="Arial MT"/>
              </a:rPr>
              <a:t>key </a:t>
            </a:r>
            <a:r>
              <a:rPr kumimoji="0" sz="1400" b="0" i="0" u="none" strike="noStrike" kern="1200" cap="none" spc="-5" normalizeH="0" baseline="0" noProof="0" dirty="0">
                <a:ln>
                  <a:noFill/>
                </a:ln>
                <a:solidFill>
                  <a:prstClr val="black"/>
                </a:solidFill>
                <a:effectLst/>
                <a:uLnTx/>
                <a:uFillTx/>
                <a:latin typeface="Arial MT"/>
                <a:ea typeface="+mn-ea"/>
                <a:cs typeface="Arial MT"/>
              </a:rPr>
              <a:t>is already present, </a:t>
            </a:r>
            <a:r>
              <a:rPr kumimoji="0" sz="1400" b="0" i="0" u="none" strike="noStrike" kern="1200" cap="none" spc="0" normalizeH="0" baseline="0" noProof="0" dirty="0">
                <a:ln>
                  <a:noFill/>
                </a:ln>
                <a:solidFill>
                  <a:prstClr val="black"/>
                </a:solidFill>
                <a:effectLst/>
                <a:uLnTx/>
                <a:uFillTx/>
                <a:latin typeface="Arial MT"/>
                <a:ea typeface="+mn-ea"/>
                <a:cs typeface="Arial MT"/>
              </a:rPr>
              <a:t>value </a:t>
            </a:r>
            <a:r>
              <a:rPr kumimoji="0" sz="1400" b="0" i="0" u="none" strike="noStrike" kern="1200" cap="none" spc="-5" normalizeH="0" baseline="0" noProof="0" dirty="0">
                <a:ln>
                  <a:noFill/>
                </a:ln>
                <a:solidFill>
                  <a:prstClr val="black"/>
                </a:solidFill>
                <a:effectLst/>
                <a:uLnTx/>
                <a:uFillTx/>
                <a:latin typeface="Arial MT"/>
                <a:ea typeface="+mn-ea"/>
                <a:cs typeface="Arial MT"/>
              </a:rPr>
              <a:t>gets </a:t>
            </a:r>
            <a:r>
              <a:rPr kumimoji="0" sz="1400" b="0" i="0" u="none" strike="noStrike" kern="1200" cap="none" spc="-37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updated, else </a:t>
            </a:r>
            <a:r>
              <a:rPr kumimoji="0" sz="1400" b="0" i="0" u="none" strike="noStrike" kern="1200" cap="none" spc="0" normalizeH="0" baseline="0" noProof="0" dirty="0">
                <a:ln>
                  <a:noFill/>
                </a:ln>
                <a:solidFill>
                  <a:prstClr val="black"/>
                </a:solidFill>
                <a:effectLst/>
                <a:uLnTx/>
                <a:uFillTx/>
                <a:latin typeface="Arial MT"/>
                <a:ea typeface="+mn-ea"/>
                <a:cs typeface="Arial MT"/>
              </a:rPr>
              <a:t>a </a:t>
            </a:r>
            <a:r>
              <a:rPr kumimoji="0" sz="1400" b="0" i="0" u="none" strike="noStrike" kern="1200" cap="none" spc="-5" normalizeH="0" baseline="0" noProof="0" dirty="0">
                <a:ln>
                  <a:noFill/>
                </a:ln>
                <a:solidFill>
                  <a:prstClr val="black"/>
                </a:solidFill>
                <a:effectLst/>
                <a:uLnTx/>
                <a:uFillTx/>
                <a:latin typeface="Arial MT"/>
                <a:ea typeface="+mn-ea"/>
                <a:cs typeface="Arial MT"/>
              </a:rPr>
              <a:t>new </a:t>
            </a:r>
            <a:r>
              <a:rPr kumimoji="0" sz="1400" b="0" i="0" u="none" strike="noStrike" kern="1200" cap="none" spc="0" normalizeH="0" baseline="0" noProof="0" dirty="0">
                <a:ln>
                  <a:noFill/>
                </a:ln>
                <a:solidFill>
                  <a:prstClr val="black"/>
                </a:solidFill>
                <a:effectLst/>
                <a:uLnTx/>
                <a:uFillTx/>
                <a:latin typeface="Arial MT"/>
                <a:ea typeface="+mn-ea"/>
                <a:cs typeface="Arial MT"/>
              </a:rPr>
              <a:t>key: value </a:t>
            </a:r>
            <a:r>
              <a:rPr kumimoji="0" sz="1400" b="0" i="0" u="none" strike="noStrike" kern="1200" cap="none" spc="-5" normalizeH="0" baseline="0" noProof="0" dirty="0">
                <a:ln>
                  <a:noFill/>
                </a:ln>
                <a:solidFill>
                  <a:prstClr val="black"/>
                </a:solidFill>
                <a:effectLst/>
                <a:uLnTx/>
                <a:uFillTx/>
                <a:latin typeface="Arial MT"/>
                <a:ea typeface="+mn-ea"/>
                <a:cs typeface="Arial MT"/>
              </a:rPr>
              <a:t>pair is </a:t>
            </a:r>
            <a:r>
              <a:rPr kumimoji="0" sz="1400" b="0" i="0" u="none" strike="noStrike" kern="1200" cap="none" spc="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added</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to the</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15" normalizeH="0" baseline="0" noProof="0" dirty="0">
                <a:ln>
                  <a:noFill/>
                </a:ln>
                <a:solidFill>
                  <a:prstClr val="black"/>
                </a:solidFill>
                <a:effectLst/>
                <a:uLnTx/>
                <a:uFillTx/>
                <a:latin typeface="Arial MT"/>
                <a:ea typeface="+mn-ea"/>
                <a:cs typeface="Arial MT"/>
              </a:rPr>
              <a:t>dictionary.</a:t>
            </a:r>
            <a:endParaRPr kumimoji="0" sz="1400" b="0" i="0" u="none" strike="noStrike" kern="1200" cap="none" spc="0" normalizeH="0" baseline="0" noProof="0">
              <a:ln>
                <a:noFill/>
              </a:ln>
              <a:solidFill>
                <a:prstClr val="black"/>
              </a:solidFill>
              <a:effectLst/>
              <a:uLnTx/>
              <a:uFillTx/>
              <a:latin typeface="Arial MT"/>
              <a:ea typeface="+mn-ea"/>
              <a:cs typeface="Arial MT"/>
            </a:endParaRPr>
          </a:p>
        </p:txBody>
      </p:sp>
      <p:pic>
        <p:nvPicPr>
          <p:cNvPr id="5" name="object 5"/>
          <p:cNvPicPr/>
          <p:nvPr/>
        </p:nvPicPr>
        <p:blipFill>
          <a:blip r:embed="rId2" cstate="print"/>
          <a:stretch>
            <a:fillRect/>
          </a:stretch>
        </p:blipFill>
        <p:spPr>
          <a:xfrm>
            <a:off x="4593021" y="1309852"/>
            <a:ext cx="4508937" cy="2628899"/>
          </a:xfrm>
          <a:prstGeom prst="rect">
            <a:avLst/>
          </a:prstGeom>
        </p:spPr>
      </p:pic>
      <p:sp>
        <p:nvSpPr>
          <p:cNvPr id="6" name="object 6"/>
          <p:cNvSpPr txBox="1">
            <a:spLocks noGrp="1"/>
          </p:cNvSpPr>
          <p:nvPr>
            <p:ph type="ftr" sz="quarter" idx="5"/>
          </p:nvPr>
        </p:nvSpPr>
        <p:spPr>
          <a:prstGeom prst="rect">
            <a:avLst/>
          </a:prstGeom>
        </p:spPr>
        <p:txBody>
          <a:bodyPr vert="horz" wrap="square" lIns="0" tIns="3175" rIns="0" bIns="0" rtlCol="0">
            <a:spAutoFit/>
          </a:bodyPr>
          <a:lstStyle/>
          <a:p>
            <a:pPr marL="12700" marR="0" lvl="0" indent="0" algn="l" defTabSz="914400" rtl="0" eaLnBrk="1" fontAlgn="auto" latinLnBrk="0" hangingPunct="1">
              <a:lnSpc>
                <a:spcPct val="100000"/>
              </a:lnSpc>
              <a:spcBef>
                <a:spcPts val="25"/>
              </a:spcBef>
              <a:spcAft>
                <a:spcPts val="0"/>
              </a:spcAft>
              <a:buClrTx/>
              <a:buSzTx/>
              <a:buFontTx/>
              <a:buNone/>
              <a:tabLst/>
              <a:defRPr/>
            </a:pPr>
            <a:r>
              <a:rPr kumimoji="0" sz="800" b="0" i="0" u="none" strike="noStrike" kern="1200" cap="none" spc="0" normalizeH="0" baseline="0" noProof="0" dirty="0">
                <a:ln>
                  <a:noFill/>
                </a:ln>
                <a:solidFill>
                  <a:prstClr val="black"/>
                </a:solidFill>
                <a:effectLst/>
                <a:uLnTx/>
                <a:uFillTx/>
                <a:latin typeface="Arial MT"/>
                <a:ea typeface="+mn-ea"/>
              </a:rPr>
              <a:t>©</a:t>
            </a:r>
            <a:r>
              <a:rPr kumimoji="0" sz="800" b="0" i="0" u="none" strike="noStrike" kern="1200" cap="none" spc="-5" normalizeH="0" baseline="0" noProof="0" dirty="0">
                <a:ln>
                  <a:noFill/>
                </a:ln>
                <a:solidFill>
                  <a:prstClr val="black"/>
                </a:solidFill>
                <a:effectLst/>
                <a:uLnTx/>
                <a:uFillTx/>
                <a:latin typeface="Arial MT"/>
                <a:ea typeface="+mn-ea"/>
              </a:rPr>
              <a:t> Edune</a:t>
            </a:r>
            <a:r>
              <a:rPr kumimoji="0" sz="800" b="0" i="0" u="none" strike="noStrike" kern="1200" cap="none" spc="0" normalizeH="0" baseline="0" noProof="0" dirty="0">
                <a:ln>
                  <a:noFill/>
                </a:ln>
                <a:solidFill>
                  <a:prstClr val="black"/>
                </a:solidFill>
                <a:effectLst/>
                <a:uLnTx/>
                <a:uFillTx/>
                <a:latin typeface="Arial MT"/>
                <a:ea typeface="+mn-ea"/>
              </a:rPr>
              <a:t>t</a:t>
            </a:r>
            <a:r>
              <a:rPr kumimoji="0" sz="800" b="0" i="0" u="none" strike="noStrike" kern="1200" cap="none" spc="-5" normalizeH="0" baseline="0" noProof="0" dirty="0">
                <a:ln>
                  <a:noFill/>
                </a:ln>
                <a:solidFill>
                  <a:prstClr val="black"/>
                </a:solidFill>
                <a:effectLst/>
                <a:uLnTx/>
                <a:uFillTx/>
                <a:latin typeface="Arial MT"/>
                <a:ea typeface="+mn-ea"/>
              </a:rPr>
              <a:t> Foundation</a:t>
            </a:r>
            <a:r>
              <a:rPr kumimoji="0" sz="800" b="0" i="0" u="none" strike="noStrike" kern="1200" cap="none" spc="0" normalizeH="0" baseline="0" noProof="0" dirty="0">
                <a:ln>
                  <a:noFill/>
                </a:ln>
                <a:solidFill>
                  <a:prstClr val="black"/>
                </a:solidFill>
                <a:effectLst/>
                <a:uLnTx/>
                <a:uFillTx/>
                <a:latin typeface="Arial MT"/>
                <a:ea typeface="+mn-ea"/>
              </a:rPr>
              <a:t>.</a:t>
            </a:r>
            <a:r>
              <a:rPr kumimoji="0" sz="800" b="0" i="0" u="none" strike="noStrike" kern="1200" cap="none" spc="-50" normalizeH="0" baseline="0" noProof="0" dirty="0">
                <a:ln>
                  <a:noFill/>
                </a:ln>
                <a:solidFill>
                  <a:prstClr val="black"/>
                </a:solidFill>
                <a:effectLst/>
                <a:uLnTx/>
                <a:uFillTx/>
                <a:latin typeface="Arial MT"/>
                <a:ea typeface="+mn-ea"/>
              </a:rPr>
              <a:t> </a:t>
            </a:r>
            <a:r>
              <a:rPr kumimoji="0" sz="800" b="0" i="0" u="none" strike="noStrike" kern="1200" cap="none" spc="-5" normalizeH="0" baseline="0" noProof="0" dirty="0">
                <a:ln>
                  <a:noFill/>
                </a:ln>
                <a:solidFill>
                  <a:prstClr val="black"/>
                </a:solidFill>
                <a:effectLst/>
                <a:uLnTx/>
                <a:uFillTx/>
                <a:latin typeface="Arial MT"/>
                <a:ea typeface="+mn-ea"/>
              </a:rPr>
              <a:t>Al</a:t>
            </a:r>
            <a:r>
              <a:rPr kumimoji="0" sz="800" b="0" i="0" u="none" strike="noStrike" kern="1200" cap="none" spc="0" normalizeH="0" baseline="0" noProof="0" dirty="0">
                <a:ln>
                  <a:noFill/>
                </a:ln>
                <a:solidFill>
                  <a:prstClr val="black"/>
                </a:solidFill>
                <a:effectLst/>
                <a:uLnTx/>
                <a:uFillTx/>
                <a:latin typeface="Arial MT"/>
                <a:ea typeface="+mn-ea"/>
              </a:rPr>
              <a:t>l</a:t>
            </a:r>
            <a:r>
              <a:rPr kumimoji="0" sz="800" b="0" i="0" u="none" strike="noStrike" kern="1200" cap="none" spc="-5" normalizeH="0" baseline="0" noProof="0" dirty="0">
                <a:ln>
                  <a:noFill/>
                </a:ln>
                <a:solidFill>
                  <a:prstClr val="black"/>
                </a:solidFill>
                <a:effectLst/>
                <a:uLnTx/>
                <a:uFillTx/>
                <a:latin typeface="Arial MT"/>
                <a:ea typeface="+mn-ea"/>
              </a:rPr>
              <a:t> </a:t>
            </a:r>
            <a:r>
              <a:rPr kumimoji="0" sz="800" b="0" i="0" u="none" strike="noStrike" kern="1200" cap="none" spc="0" normalizeH="0" baseline="0" noProof="0" dirty="0">
                <a:ln>
                  <a:noFill/>
                </a:ln>
                <a:solidFill>
                  <a:prstClr val="black"/>
                </a:solidFill>
                <a:effectLst/>
                <a:uLnTx/>
                <a:uFillTx/>
                <a:latin typeface="Arial MT"/>
                <a:ea typeface="+mn-ea"/>
              </a:rPr>
              <a:t>rights</a:t>
            </a:r>
            <a:r>
              <a:rPr kumimoji="0" sz="800" b="0" i="0" u="none" strike="noStrike" kern="1200" cap="none" spc="-5" normalizeH="0" baseline="0" noProof="0" dirty="0">
                <a:ln>
                  <a:noFill/>
                </a:ln>
                <a:solidFill>
                  <a:prstClr val="black"/>
                </a:solidFill>
                <a:effectLst/>
                <a:uLnTx/>
                <a:uFillTx/>
                <a:latin typeface="Arial MT"/>
                <a:ea typeface="+mn-ea"/>
              </a:rPr>
              <a:t> </a:t>
            </a:r>
            <a:r>
              <a:rPr kumimoji="0" sz="800" b="0" i="0" u="none" strike="noStrike" kern="1200" cap="none" spc="0" normalizeH="0" baseline="0" noProof="0" dirty="0">
                <a:ln>
                  <a:noFill/>
                </a:ln>
                <a:solidFill>
                  <a:prstClr val="black"/>
                </a:solidFill>
                <a:effectLst/>
                <a:uLnTx/>
                <a:uFillTx/>
                <a:latin typeface="Arial MT"/>
                <a:ea typeface="+mn-ea"/>
              </a:rPr>
              <a:t>reserved.</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662560" y="828333"/>
            <a:ext cx="1226185" cy="391160"/>
          </a:xfrm>
          <a:prstGeom prst="rect">
            <a:avLst/>
          </a:prstGeom>
        </p:spPr>
        <p:txBody>
          <a:bodyPr vert="horz" wrap="square" lIns="0" tIns="12700" rIns="0" bIns="0" rtlCol="0">
            <a:spAutoFit/>
          </a:bodyPr>
          <a:lstStyle/>
          <a:p>
            <a:pPr marL="12700">
              <a:lnSpc>
                <a:spcPct val="100000"/>
              </a:lnSpc>
              <a:spcBef>
                <a:spcPts val="100"/>
              </a:spcBef>
            </a:pPr>
            <a:r>
              <a:rPr spc="-5" dirty="0"/>
              <a:t>Features</a:t>
            </a:r>
          </a:p>
        </p:txBody>
      </p:sp>
      <p:sp>
        <p:nvSpPr>
          <p:cNvPr id="3" name="object 3"/>
          <p:cNvSpPr txBox="1"/>
          <p:nvPr/>
        </p:nvSpPr>
        <p:spPr>
          <a:xfrm>
            <a:off x="1463484" y="1728118"/>
            <a:ext cx="1622425" cy="29972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800" b="0" i="0" u="none" strike="noStrike" kern="1200" cap="none" spc="-5" normalizeH="0" baseline="0" noProof="0" dirty="0">
                <a:ln>
                  <a:noFill/>
                </a:ln>
                <a:solidFill>
                  <a:srgbClr val="595959"/>
                </a:solidFill>
                <a:effectLst/>
                <a:uLnTx/>
                <a:uFillTx/>
                <a:latin typeface="Arial MT"/>
                <a:ea typeface="+mn-ea"/>
                <a:cs typeface="Arial MT"/>
              </a:rPr>
              <a:t>Object</a:t>
            </a:r>
            <a:r>
              <a:rPr kumimoji="0" sz="1800" b="0" i="0" u="none" strike="noStrike" kern="1200" cap="none" spc="-80" normalizeH="0" baseline="0" noProof="0" dirty="0">
                <a:ln>
                  <a:noFill/>
                </a:ln>
                <a:solidFill>
                  <a:srgbClr val="595959"/>
                </a:solidFill>
                <a:effectLst/>
                <a:uLnTx/>
                <a:uFillTx/>
                <a:latin typeface="Arial MT"/>
                <a:ea typeface="+mn-ea"/>
                <a:cs typeface="Arial MT"/>
              </a:rPr>
              <a:t> </a:t>
            </a:r>
            <a:r>
              <a:rPr kumimoji="0" sz="1800" b="0" i="0" u="none" strike="noStrike" kern="1200" cap="none" spc="-5" normalizeH="0" baseline="0" noProof="0" dirty="0">
                <a:ln>
                  <a:noFill/>
                </a:ln>
                <a:solidFill>
                  <a:srgbClr val="595959"/>
                </a:solidFill>
                <a:effectLst/>
                <a:uLnTx/>
                <a:uFillTx/>
                <a:latin typeface="Arial MT"/>
                <a:ea typeface="+mn-ea"/>
                <a:cs typeface="Arial MT"/>
              </a:rPr>
              <a:t>Oriented</a:t>
            </a:r>
            <a:endParaRPr kumimoji="0" sz="1800" b="0" i="0" u="none" strike="noStrike" kern="1200" cap="none" spc="0" normalizeH="0" baseline="0" noProof="0">
              <a:ln>
                <a:noFill/>
              </a:ln>
              <a:solidFill>
                <a:prstClr val="black"/>
              </a:solidFill>
              <a:effectLst/>
              <a:uLnTx/>
              <a:uFillTx/>
              <a:latin typeface="Arial MT"/>
              <a:ea typeface="+mn-ea"/>
              <a:cs typeface="Arial MT"/>
            </a:endParaRPr>
          </a:p>
        </p:txBody>
      </p:sp>
      <p:sp>
        <p:nvSpPr>
          <p:cNvPr id="4" name="object 4"/>
          <p:cNvSpPr txBox="1"/>
          <p:nvPr/>
        </p:nvSpPr>
        <p:spPr>
          <a:xfrm>
            <a:off x="656568" y="2741623"/>
            <a:ext cx="3431540" cy="2254250"/>
          </a:xfrm>
          <a:prstGeom prst="rect">
            <a:avLst/>
          </a:prstGeom>
        </p:spPr>
        <p:txBody>
          <a:bodyPr vert="horz" wrap="square" lIns="0" tIns="12700" rIns="0" bIns="0" rtlCol="0">
            <a:spAutoFit/>
          </a:bodyPr>
          <a:lstStyle/>
          <a:p>
            <a:pPr marL="348615" marR="240665" lvl="0" indent="-336550" algn="l" defTabSz="914400" rtl="0" eaLnBrk="1" fontAlgn="auto" latinLnBrk="0" hangingPunct="1">
              <a:lnSpc>
                <a:spcPct val="116100"/>
              </a:lnSpc>
              <a:spcBef>
                <a:spcPts val="100"/>
              </a:spcBef>
              <a:spcAft>
                <a:spcPts val="0"/>
              </a:spcAft>
              <a:buClrTx/>
              <a:buSzTx/>
              <a:buFont typeface="Arial MT"/>
              <a:buChar char="●"/>
              <a:tabLst>
                <a:tab pos="347980" algn="l"/>
                <a:tab pos="349250" algn="l"/>
              </a:tabLst>
              <a:defRPr/>
            </a:pPr>
            <a:r>
              <a:rPr kumimoji="0" sz="1400" b="1" i="0" u="none" strike="noStrike" kern="1200" cap="none" spc="-5" normalizeH="0" baseline="0" noProof="0" dirty="0">
                <a:ln>
                  <a:noFill/>
                </a:ln>
                <a:solidFill>
                  <a:prstClr val="black"/>
                </a:solidFill>
                <a:effectLst/>
                <a:uLnTx/>
                <a:uFillTx/>
                <a:latin typeface="Arial"/>
                <a:ea typeface="+mn-ea"/>
                <a:cs typeface="Arial"/>
              </a:rPr>
              <a:t>Python </a:t>
            </a:r>
            <a:r>
              <a:rPr kumimoji="0" sz="1400" b="0" i="0" u="none" strike="noStrike" kern="1200" cap="none" spc="-5" normalizeH="0" baseline="0" noProof="0" dirty="0">
                <a:ln>
                  <a:noFill/>
                </a:ln>
                <a:solidFill>
                  <a:prstClr val="black"/>
                </a:solidFill>
                <a:effectLst/>
                <a:uLnTx/>
                <a:uFillTx/>
                <a:latin typeface="Arial MT"/>
                <a:ea typeface="+mn-ea"/>
                <a:cs typeface="Arial MT"/>
              </a:rPr>
              <a:t>is </a:t>
            </a:r>
            <a:r>
              <a:rPr kumimoji="0" sz="1400" b="0" i="0" u="none" strike="noStrike" kern="1200" cap="none" spc="0" normalizeH="0" baseline="0" noProof="0" dirty="0">
                <a:ln>
                  <a:noFill/>
                </a:ln>
                <a:solidFill>
                  <a:prstClr val="black"/>
                </a:solidFill>
                <a:effectLst/>
                <a:uLnTx/>
                <a:uFillTx/>
                <a:latin typeface="Arial MT"/>
                <a:ea typeface="+mn-ea"/>
                <a:cs typeface="Arial MT"/>
              </a:rPr>
              <a:t>a multi-paradigm </a:t>
            </a:r>
            <a:r>
              <a:rPr kumimoji="0" sz="1400" b="0" i="0" u="none" strike="noStrike" kern="1200" cap="none" spc="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programming language. </a:t>
            </a:r>
            <a:r>
              <a:rPr kumimoji="0" sz="1400" b="1" i="0" u="none" strike="noStrike" kern="1200" cap="none" spc="-5" normalizeH="0" baseline="0" noProof="0" dirty="0">
                <a:ln>
                  <a:noFill/>
                </a:ln>
                <a:solidFill>
                  <a:prstClr val="black"/>
                </a:solidFill>
                <a:effectLst/>
                <a:uLnTx/>
                <a:uFillTx/>
                <a:latin typeface="Arial"/>
                <a:ea typeface="+mn-ea"/>
                <a:cs typeface="Arial"/>
              </a:rPr>
              <a:t>Meaning</a:t>
            </a:r>
            <a:r>
              <a:rPr kumimoji="0" sz="1400" b="0" i="0" u="none" strike="noStrike" kern="1200" cap="none" spc="-5" normalizeH="0" baseline="0" noProof="0" dirty="0">
                <a:ln>
                  <a:noFill/>
                </a:ln>
                <a:solidFill>
                  <a:prstClr val="black"/>
                </a:solidFill>
                <a:effectLst/>
                <a:uLnTx/>
                <a:uFillTx/>
                <a:latin typeface="Arial MT"/>
                <a:ea typeface="+mn-ea"/>
                <a:cs typeface="Arial MT"/>
              </a:rPr>
              <a:t>, it </a:t>
            </a:r>
            <a:r>
              <a:rPr kumimoji="0" sz="1400" b="0" i="0" u="none" strike="noStrike" kern="1200" cap="none" spc="-375"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supports </a:t>
            </a:r>
            <a:r>
              <a:rPr kumimoji="0" sz="1400" b="0" i="0" u="none" strike="noStrike" kern="1200" cap="none" spc="-10" normalizeH="0" baseline="0" noProof="0" dirty="0">
                <a:ln>
                  <a:noFill/>
                </a:ln>
                <a:solidFill>
                  <a:prstClr val="black"/>
                </a:solidFill>
                <a:effectLst/>
                <a:uLnTx/>
                <a:uFillTx/>
                <a:latin typeface="Arial MT"/>
                <a:ea typeface="+mn-ea"/>
                <a:cs typeface="Arial MT"/>
              </a:rPr>
              <a:t>different </a:t>
            </a:r>
            <a:r>
              <a:rPr kumimoji="0" sz="1400" b="0" i="0" u="none" strike="noStrike" kern="1200" cap="none" spc="-5" normalizeH="0" baseline="0" noProof="0" dirty="0">
                <a:ln>
                  <a:noFill/>
                </a:ln>
                <a:solidFill>
                  <a:prstClr val="black"/>
                </a:solidFill>
                <a:effectLst/>
                <a:uLnTx/>
                <a:uFillTx/>
                <a:latin typeface="Arial MT"/>
                <a:ea typeface="+mn-ea"/>
                <a:cs typeface="Arial MT"/>
              </a:rPr>
              <a:t>programming </a:t>
            </a:r>
            <a:r>
              <a:rPr kumimoji="0" sz="1400" b="0" i="0" u="none" strike="noStrike" kern="1200" cap="none" spc="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approach.</a:t>
            </a:r>
            <a:endParaRPr kumimoji="0" sz="1400" b="0" i="0" u="none" strike="noStrike" kern="1200" cap="none" spc="0" normalizeH="0" baseline="0" noProof="0">
              <a:ln>
                <a:noFill/>
              </a:ln>
              <a:solidFill>
                <a:prstClr val="black"/>
              </a:solidFill>
              <a:effectLst/>
              <a:uLnTx/>
              <a:uFillTx/>
              <a:latin typeface="Arial MT"/>
              <a:ea typeface="+mn-ea"/>
              <a:cs typeface="Arial MT"/>
            </a:endParaRPr>
          </a:p>
          <a:p>
            <a:pPr marL="348615" marR="5080" lvl="0" indent="-336550" algn="l" defTabSz="914400" rtl="0" eaLnBrk="1" fontAlgn="auto" latinLnBrk="0" hangingPunct="1">
              <a:lnSpc>
                <a:spcPct val="116100"/>
              </a:lnSpc>
              <a:spcBef>
                <a:spcPts val="0"/>
              </a:spcBef>
              <a:spcAft>
                <a:spcPts val="0"/>
              </a:spcAft>
              <a:buClrTx/>
              <a:buSzTx/>
              <a:buFontTx/>
              <a:buChar char="●"/>
              <a:tabLst>
                <a:tab pos="347980" algn="l"/>
                <a:tab pos="349250" algn="l"/>
              </a:tabLst>
              <a:defRPr/>
            </a:pPr>
            <a:r>
              <a:rPr kumimoji="0" sz="1400" b="0" i="0" u="none" strike="noStrike" kern="1200" cap="none" spc="-5" normalizeH="0" baseline="0" noProof="0" dirty="0">
                <a:ln>
                  <a:noFill/>
                </a:ln>
                <a:solidFill>
                  <a:prstClr val="black"/>
                </a:solidFill>
                <a:effectLst/>
                <a:uLnTx/>
                <a:uFillTx/>
                <a:latin typeface="Arial MT"/>
                <a:ea typeface="+mn-ea"/>
                <a:cs typeface="Arial MT"/>
              </a:rPr>
              <a:t>One of the popular approach to </a:t>
            </a:r>
            <a:r>
              <a:rPr kumimoji="0" sz="1400" b="0" i="0" u="none" strike="noStrike" kern="1200" cap="none" spc="0" normalizeH="0" baseline="0" noProof="0" dirty="0">
                <a:ln>
                  <a:noFill/>
                </a:ln>
                <a:solidFill>
                  <a:prstClr val="black"/>
                </a:solidFill>
                <a:effectLst/>
                <a:uLnTx/>
                <a:uFillTx/>
                <a:latin typeface="Arial MT"/>
                <a:ea typeface="+mn-ea"/>
                <a:cs typeface="Arial MT"/>
              </a:rPr>
              <a:t>solve a </a:t>
            </a:r>
            <a:r>
              <a:rPr kumimoji="0" sz="1400" b="0" i="0" u="none" strike="noStrike" kern="1200" cap="none" spc="-37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programming problem is by </a:t>
            </a:r>
            <a:r>
              <a:rPr kumimoji="0" sz="1400" b="0" i="0" u="none" strike="noStrike" kern="1200" cap="none" spc="0" normalizeH="0" baseline="0" noProof="0" dirty="0">
                <a:ln>
                  <a:noFill/>
                </a:ln>
                <a:solidFill>
                  <a:prstClr val="black"/>
                </a:solidFill>
                <a:effectLst/>
                <a:uLnTx/>
                <a:uFillTx/>
                <a:latin typeface="Arial MT"/>
                <a:ea typeface="+mn-ea"/>
                <a:cs typeface="Arial MT"/>
              </a:rPr>
              <a:t>creating </a:t>
            </a:r>
            <a:r>
              <a:rPr kumimoji="0" sz="1400" b="0" i="0" u="none" strike="noStrike" kern="1200" cap="none" spc="5" normalizeH="0" baseline="0" noProof="0" dirty="0">
                <a:ln>
                  <a:noFill/>
                </a:ln>
                <a:solidFill>
                  <a:prstClr val="black"/>
                </a:solidFill>
                <a:effectLst/>
                <a:uLnTx/>
                <a:uFillTx/>
                <a:latin typeface="Arial MT"/>
                <a:ea typeface="+mn-ea"/>
                <a:cs typeface="Arial MT"/>
              </a:rPr>
              <a:t> </a:t>
            </a:r>
            <a:r>
              <a:rPr kumimoji="0" sz="1400" b="1" i="0" u="none" strike="noStrike" kern="1200" cap="none" spc="-5" normalizeH="0" baseline="0" noProof="0" dirty="0">
                <a:ln>
                  <a:noFill/>
                </a:ln>
                <a:solidFill>
                  <a:prstClr val="black"/>
                </a:solidFill>
                <a:effectLst/>
                <a:uLnTx/>
                <a:uFillTx/>
                <a:latin typeface="Arial"/>
                <a:ea typeface="+mn-ea"/>
                <a:cs typeface="Arial"/>
              </a:rPr>
              <a:t>objects</a:t>
            </a:r>
            <a:r>
              <a:rPr kumimoji="0" sz="1400" b="0" i="0" u="none" strike="noStrike" kern="1200" cap="none" spc="-5" normalizeH="0" baseline="0" noProof="0" dirty="0">
                <a:ln>
                  <a:noFill/>
                </a:ln>
                <a:solidFill>
                  <a:prstClr val="black"/>
                </a:solidFill>
                <a:effectLst/>
                <a:uLnTx/>
                <a:uFillTx/>
                <a:latin typeface="Arial MT"/>
                <a:ea typeface="+mn-ea"/>
                <a:cs typeface="Arial MT"/>
              </a:rPr>
              <a:t>.</a:t>
            </a:r>
            <a:endParaRPr kumimoji="0" sz="1400" b="0" i="0" u="none" strike="noStrike" kern="1200" cap="none" spc="0" normalizeH="0" baseline="0" noProof="0">
              <a:ln>
                <a:noFill/>
              </a:ln>
              <a:solidFill>
                <a:prstClr val="black"/>
              </a:solidFill>
              <a:effectLst/>
              <a:uLnTx/>
              <a:uFillTx/>
              <a:latin typeface="Arial MT"/>
              <a:ea typeface="+mn-ea"/>
              <a:cs typeface="Arial MT"/>
            </a:endParaRPr>
          </a:p>
          <a:p>
            <a:pPr marL="348615" marR="0" lvl="0" indent="-336550" algn="l" defTabSz="914400" rtl="0" eaLnBrk="1" fontAlgn="auto" latinLnBrk="0" hangingPunct="1">
              <a:lnSpc>
                <a:spcPct val="100000"/>
              </a:lnSpc>
              <a:spcBef>
                <a:spcPts val="270"/>
              </a:spcBef>
              <a:spcAft>
                <a:spcPts val="0"/>
              </a:spcAft>
              <a:buClrTx/>
              <a:buSzTx/>
              <a:buFontTx/>
              <a:buChar char="●"/>
              <a:tabLst>
                <a:tab pos="347980" algn="l"/>
                <a:tab pos="349250" algn="l"/>
              </a:tabLst>
              <a:defRPr/>
            </a:pPr>
            <a:r>
              <a:rPr kumimoji="0" sz="1400" b="0" i="0" u="none" strike="noStrike" kern="1200" cap="none" spc="-5" normalizeH="0" baseline="0" noProof="0" dirty="0">
                <a:ln>
                  <a:noFill/>
                </a:ln>
                <a:solidFill>
                  <a:prstClr val="black"/>
                </a:solidFill>
                <a:effectLst/>
                <a:uLnTx/>
                <a:uFillTx/>
                <a:latin typeface="Arial MT"/>
                <a:ea typeface="+mn-ea"/>
                <a:cs typeface="Arial MT"/>
              </a:rPr>
              <a:t>This</a:t>
            </a:r>
            <a:r>
              <a:rPr kumimoji="0" sz="1400" b="0" i="0" u="none" strike="noStrike" kern="1200" cap="none" spc="-2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is</a:t>
            </a:r>
            <a:r>
              <a:rPr kumimoji="0" sz="1400" b="0" i="0" u="none" strike="noStrike" kern="1200" cap="none" spc="-20"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known</a:t>
            </a:r>
            <a:r>
              <a:rPr kumimoji="0" sz="1400" b="0" i="0" u="none" strike="noStrike" kern="1200" cap="none" spc="-2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as</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1" i="0" u="none" strike="noStrike" kern="1200" cap="none" spc="-5" normalizeH="0" baseline="0" noProof="0" dirty="0">
                <a:ln>
                  <a:noFill/>
                </a:ln>
                <a:solidFill>
                  <a:prstClr val="black"/>
                </a:solidFill>
                <a:effectLst/>
                <a:uLnTx/>
                <a:uFillTx/>
                <a:latin typeface="Arial"/>
                <a:ea typeface="+mn-ea"/>
                <a:cs typeface="Arial"/>
              </a:rPr>
              <a:t>Object</a:t>
            </a:r>
            <a:r>
              <a:rPr kumimoji="0" sz="1400" b="0" i="0" u="none" strike="noStrike" kern="1200" cap="none" spc="-5" normalizeH="0" baseline="0" noProof="0" dirty="0">
                <a:ln>
                  <a:noFill/>
                </a:ln>
                <a:solidFill>
                  <a:prstClr val="black"/>
                </a:solidFill>
                <a:effectLst/>
                <a:uLnTx/>
                <a:uFillTx/>
                <a:latin typeface="Arial MT"/>
                <a:ea typeface="+mn-ea"/>
                <a:cs typeface="Arial MT"/>
              </a:rPr>
              <a:t>-</a:t>
            </a:r>
            <a:r>
              <a:rPr kumimoji="0" sz="1400" b="1" i="0" u="none" strike="noStrike" kern="1200" cap="none" spc="-5" normalizeH="0" baseline="0" noProof="0" dirty="0">
                <a:ln>
                  <a:noFill/>
                </a:ln>
                <a:solidFill>
                  <a:prstClr val="black"/>
                </a:solidFill>
                <a:effectLst/>
                <a:uLnTx/>
                <a:uFillTx/>
                <a:latin typeface="Arial"/>
                <a:ea typeface="+mn-ea"/>
                <a:cs typeface="Arial"/>
              </a:rPr>
              <a:t>Oriented</a:t>
            </a:r>
            <a:endParaRPr kumimoji="0" sz="1400" b="0" i="0" u="none" strike="noStrike" kern="1200" cap="none" spc="0" normalizeH="0" baseline="0" noProof="0">
              <a:ln>
                <a:noFill/>
              </a:ln>
              <a:solidFill>
                <a:prstClr val="black"/>
              </a:solidFill>
              <a:effectLst/>
              <a:uLnTx/>
              <a:uFillTx/>
              <a:latin typeface="Arial"/>
              <a:ea typeface="+mn-ea"/>
              <a:cs typeface="Arial"/>
            </a:endParaRPr>
          </a:p>
          <a:p>
            <a:pPr marL="348615" marR="0" lvl="0" indent="0" algn="l" defTabSz="914400" rtl="0" eaLnBrk="1" fontAlgn="auto" latinLnBrk="0" hangingPunct="1">
              <a:lnSpc>
                <a:spcPct val="100000"/>
              </a:lnSpc>
              <a:spcBef>
                <a:spcPts val="270"/>
              </a:spcBef>
              <a:spcAft>
                <a:spcPts val="0"/>
              </a:spcAft>
              <a:buClrTx/>
              <a:buSzTx/>
              <a:buFontTx/>
              <a:buNone/>
              <a:tabLst/>
              <a:defRPr/>
            </a:pPr>
            <a:r>
              <a:rPr kumimoji="0" sz="1400" b="0" i="0" u="none" strike="noStrike" kern="1200" cap="none" spc="-5" normalizeH="0" baseline="0" noProof="0" dirty="0">
                <a:ln>
                  <a:noFill/>
                </a:ln>
                <a:solidFill>
                  <a:prstClr val="black"/>
                </a:solidFill>
                <a:effectLst/>
                <a:uLnTx/>
                <a:uFillTx/>
                <a:latin typeface="Arial MT"/>
                <a:ea typeface="+mn-ea"/>
                <a:cs typeface="Arial MT"/>
              </a:rPr>
              <a:t>Programming</a:t>
            </a:r>
            <a:r>
              <a:rPr kumimoji="0" sz="1400" b="0" i="0" u="none" strike="noStrike" kern="1200" cap="none" spc="-45"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a:t>
            </a:r>
            <a:r>
              <a:rPr kumimoji="0" sz="1400" b="1" i="0" u="none" strike="noStrike" kern="1200" cap="none" spc="0" normalizeH="0" baseline="0" noProof="0" dirty="0">
                <a:ln>
                  <a:noFill/>
                </a:ln>
                <a:solidFill>
                  <a:prstClr val="black"/>
                </a:solidFill>
                <a:effectLst/>
                <a:uLnTx/>
                <a:uFillTx/>
                <a:latin typeface="Arial"/>
                <a:ea typeface="+mn-ea"/>
                <a:cs typeface="Arial"/>
              </a:rPr>
              <a:t>OOP</a:t>
            </a:r>
            <a:r>
              <a:rPr kumimoji="0" sz="1400" b="0" i="0" u="none" strike="noStrike" kern="1200" cap="none" spc="0" normalizeH="0" baseline="0" noProof="0" dirty="0">
                <a:ln>
                  <a:noFill/>
                </a:ln>
                <a:solidFill>
                  <a:prstClr val="black"/>
                </a:solidFill>
                <a:effectLst/>
                <a:uLnTx/>
                <a:uFillTx/>
                <a:latin typeface="Arial MT"/>
                <a:ea typeface="+mn-ea"/>
                <a:cs typeface="Arial MT"/>
              </a:rPr>
              <a:t>).</a:t>
            </a:r>
            <a:endParaRPr kumimoji="0" sz="1400" b="0" i="0" u="none" strike="noStrike" kern="1200" cap="none" spc="0" normalizeH="0" baseline="0" noProof="0">
              <a:ln>
                <a:noFill/>
              </a:ln>
              <a:solidFill>
                <a:prstClr val="black"/>
              </a:solidFill>
              <a:effectLst/>
              <a:uLnTx/>
              <a:uFillTx/>
              <a:latin typeface="Arial MT"/>
              <a:ea typeface="+mn-ea"/>
              <a:cs typeface="Arial MT"/>
            </a:endParaRPr>
          </a:p>
        </p:txBody>
      </p:sp>
      <p:sp>
        <p:nvSpPr>
          <p:cNvPr id="5" name="object 5"/>
          <p:cNvSpPr txBox="1"/>
          <p:nvPr/>
        </p:nvSpPr>
        <p:spPr>
          <a:xfrm>
            <a:off x="4708475" y="4841744"/>
            <a:ext cx="696595" cy="13208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700" b="0" i="0" u="none" strike="noStrike" kern="1200" cap="none" spc="-5" normalizeH="0" baseline="0" noProof="0" dirty="0">
                <a:ln>
                  <a:noFill/>
                </a:ln>
                <a:solidFill>
                  <a:srgbClr val="595959"/>
                </a:solidFill>
                <a:effectLst/>
                <a:uLnTx/>
                <a:uFillTx/>
                <a:latin typeface="Arial MT"/>
                <a:ea typeface="+mn-ea"/>
                <a:cs typeface="Arial MT"/>
              </a:rPr>
              <a:t>Source</a:t>
            </a:r>
            <a:r>
              <a:rPr kumimoji="0" sz="700" b="0" i="0" u="none" strike="noStrike" kern="1200" cap="none" spc="-40" normalizeH="0" baseline="0" noProof="0" dirty="0">
                <a:ln>
                  <a:noFill/>
                </a:ln>
                <a:solidFill>
                  <a:srgbClr val="595959"/>
                </a:solidFill>
                <a:effectLst/>
                <a:uLnTx/>
                <a:uFillTx/>
                <a:latin typeface="Arial MT"/>
                <a:ea typeface="+mn-ea"/>
                <a:cs typeface="Arial MT"/>
              </a:rPr>
              <a:t> </a:t>
            </a:r>
            <a:r>
              <a:rPr kumimoji="0" sz="700" b="0" i="0" u="none" strike="noStrike" kern="1200" cap="none" spc="-5" normalizeH="0" baseline="0" noProof="0" dirty="0">
                <a:ln>
                  <a:noFill/>
                </a:ln>
                <a:solidFill>
                  <a:srgbClr val="595959"/>
                </a:solidFill>
                <a:effectLst/>
                <a:uLnTx/>
                <a:uFillTx/>
                <a:latin typeface="Arial MT"/>
                <a:ea typeface="+mn-ea"/>
                <a:cs typeface="Arial MT"/>
              </a:rPr>
              <a:t>of</a:t>
            </a:r>
            <a:r>
              <a:rPr kumimoji="0" sz="700" b="0" i="0" u="none" strike="noStrike" kern="1200" cap="none" spc="-35" normalizeH="0" baseline="0" noProof="0" dirty="0">
                <a:ln>
                  <a:noFill/>
                </a:ln>
                <a:solidFill>
                  <a:srgbClr val="595959"/>
                </a:solidFill>
                <a:effectLst/>
                <a:uLnTx/>
                <a:uFillTx/>
                <a:latin typeface="Arial MT"/>
                <a:ea typeface="+mn-ea"/>
                <a:cs typeface="Arial MT"/>
              </a:rPr>
              <a:t> </a:t>
            </a:r>
            <a:r>
              <a:rPr kumimoji="0" sz="700" b="0" i="0" u="none" strike="noStrike" kern="1200" cap="none" spc="-5" normalizeH="0" baseline="0" noProof="0" dirty="0">
                <a:ln>
                  <a:noFill/>
                </a:ln>
                <a:solidFill>
                  <a:srgbClr val="595959"/>
                </a:solidFill>
                <a:effectLst/>
                <a:uLnTx/>
                <a:uFillTx/>
                <a:latin typeface="Arial MT"/>
                <a:ea typeface="+mn-ea"/>
                <a:cs typeface="Arial MT"/>
              </a:rPr>
              <a:t>image:</a:t>
            </a:r>
            <a:endParaRPr kumimoji="0" sz="700" b="0" i="0" u="none" strike="noStrike" kern="1200" cap="none" spc="0" normalizeH="0" baseline="0" noProof="0">
              <a:ln>
                <a:noFill/>
              </a:ln>
              <a:solidFill>
                <a:prstClr val="black"/>
              </a:solidFill>
              <a:effectLst/>
              <a:uLnTx/>
              <a:uFillTx/>
              <a:latin typeface="Arial MT"/>
              <a:ea typeface="+mn-ea"/>
              <a:cs typeface="Arial MT"/>
            </a:endParaRPr>
          </a:p>
        </p:txBody>
      </p:sp>
      <p:pic>
        <p:nvPicPr>
          <p:cNvPr id="6" name="object 6"/>
          <p:cNvPicPr/>
          <p:nvPr/>
        </p:nvPicPr>
        <p:blipFill>
          <a:blip r:embed="rId2" cstate="print"/>
          <a:stretch>
            <a:fillRect/>
          </a:stretch>
        </p:blipFill>
        <p:spPr>
          <a:xfrm>
            <a:off x="4604075" y="897364"/>
            <a:ext cx="4539924" cy="3525575"/>
          </a:xfrm>
          <a:prstGeom prst="rect">
            <a:avLst/>
          </a:prstGeom>
        </p:spPr>
      </p:pic>
      <p:sp>
        <p:nvSpPr>
          <p:cNvPr id="7" name="object 7"/>
          <p:cNvSpPr txBox="1">
            <a:spLocks noGrp="1"/>
          </p:cNvSpPr>
          <p:nvPr>
            <p:ph type="ftr" sz="quarter" idx="5"/>
          </p:nvPr>
        </p:nvSpPr>
        <p:spPr>
          <a:prstGeom prst="rect">
            <a:avLst/>
          </a:prstGeom>
        </p:spPr>
        <p:txBody>
          <a:bodyPr vert="horz" wrap="square" lIns="0" tIns="3175" rIns="0" bIns="0" rtlCol="0">
            <a:spAutoFit/>
          </a:bodyPr>
          <a:lstStyle/>
          <a:p>
            <a:pPr marL="12700" marR="0" lvl="0" indent="0" algn="l" defTabSz="914400" rtl="0" eaLnBrk="1" fontAlgn="auto" latinLnBrk="0" hangingPunct="1">
              <a:lnSpc>
                <a:spcPct val="100000"/>
              </a:lnSpc>
              <a:spcBef>
                <a:spcPts val="25"/>
              </a:spcBef>
              <a:spcAft>
                <a:spcPts val="0"/>
              </a:spcAft>
              <a:buClrTx/>
              <a:buSzTx/>
              <a:buFontTx/>
              <a:buNone/>
              <a:tabLst/>
              <a:defRPr/>
            </a:pPr>
            <a:r>
              <a:rPr kumimoji="0" sz="800" b="0" i="0" u="none" strike="noStrike" kern="1200" cap="none" spc="0" normalizeH="0" baseline="0" noProof="0" dirty="0">
                <a:ln>
                  <a:noFill/>
                </a:ln>
                <a:solidFill>
                  <a:prstClr val="black"/>
                </a:solidFill>
                <a:effectLst/>
                <a:uLnTx/>
                <a:uFillTx/>
                <a:latin typeface="Arial MT"/>
                <a:ea typeface="+mn-ea"/>
              </a:rPr>
              <a:t>©</a:t>
            </a:r>
            <a:r>
              <a:rPr kumimoji="0" sz="800" b="0" i="0" u="none" strike="noStrike" kern="1200" cap="none" spc="-5" normalizeH="0" baseline="0" noProof="0" dirty="0">
                <a:ln>
                  <a:noFill/>
                </a:ln>
                <a:solidFill>
                  <a:prstClr val="black"/>
                </a:solidFill>
                <a:effectLst/>
                <a:uLnTx/>
                <a:uFillTx/>
                <a:latin typeface="Arial MT"/>
                <a:ea typeface="+mn-ea"/>
              </a:rPr>
              <a:t> Edune</a:t>
            </a:r>
            <a:r>
              <a:rPr kumimoji="0" sz="800" b="0" i="0" u="none" strike="noStrike" kern="1200" cap="none" spc="0" normalizeH="0" baseline="0" noProof="0" dirty="0">
                <a:ln>
                  <a:noFill/>
                </a:ln>
                <a:solidFill>
                  <a:prstClr val="black"/>
                </a:solidFill>
                <a:effectLst/>
                <a:uLnTx/>
                <a:uFillTx/>
                <a:latin typeface="Arial MT"/>
                <a:ea typeface="+mn-ea"/>
              </a:rPr>
              <a:t>t</a:t>
            </a:r>
            <a:r>
              <a:rPr kumimoji="0" sz="800" b="0" i="0" u="none" strike="noStrike" kern="1200" cap="none" spc="-5" normalizeH="0" baseline="0" noProof="0" dirty="0">
                <a:ln>
                  <a:noFill/>
                </a:ln>
                <a:solidFill>
                  <a:prstClr val="black"/>
                </a:solidFill>
                <a:effectLst/>
                <a:uLnTx/>
                <a:uFillTx/>
                <a:latin typeface="Arial MT"/>
                <a:ea typeface="+mn-ea"/>
              </a:rPr>
              <a:t> Foundation</a:t>
            </a:r>
            <a:r>
              <a:rPr kumimoji="0" sz="800" b="0" i="0" u="none" strike="noStrike" kern="1200" cap="none" spc="0" normalizeH="0" baseline="0" noProof="0" dirty="0">
                <a:ln>
                  <a:noFill/>
                </a:ln>
                <a:solidFill>
                  <a:prstClr val="black"/>
                </a:solidFill>
                <a:effectLst/>
                <a:uLnTx/>
                <a:uFillTx/>
                <a:latin typeface="Arial MT"/>
                <a:ea typeface="+mn-ea"/>
              </a:rPr>
              <a:t>.</a:t>
            </a:r>
            <a:r>
              <a:rPr kumimoji="0" sz="800" b="0" i="0" u="none" strike="noStrike" kern="1200" cap="none" spc="-50" normalizeH="0" baseline="0" noProof="0" dirty="0">
                <a:ln>
                  <a:noFill/>
                </a:ln>
                <a:solidFill>
                  <a:prstClr val="black"/>
                </a:solidFill>
                <a:effectLst/>
                <a:uLnTx/>
                <a:uFillTx/>
                <a:latin typeface="Arial MT"/>
                <a:ea typeface="+mn-ea"/>
              </a:rPr>
              <a:t> </a:t>
            </a:r>
            <a:r>
              <a:rPr kumimoji="0" sz="800" b="0" i="0" u="none" strike="noStrike" kern="1200" cap="none" spc="-5" normalizeH="0" baseline="0" noProof="0" dirty="0">
                <a:ln>
                  <a:noFill/>
                </a:ln>
                <a:solidFill>
                  <a:prstClr val="black"/>
                </a:solidFill>
                <a:effectLst/>
                <a:uLnTx/>
                <a:uFillTx/>
                <a:latin typeface="Arial MT"/>
                <a:ea typeface="+mn-ea"/>
              </a:rPr>
              <a:t>Al</a:t>
            </a:r>
            <a:r>
              <a:rPr kumimoji="0" sz="800" b="0" i="0" u="none" strike="noStrike" kern="1200" cap="none" spc="0" normalizeH="0" baseline="0" noProof="0" dirty="0">
                <a:ln>
                  <a:noFill/>
                </a:ln>
                <a:solidFill>
                  <a:prstClr val="black"/>
                </a:solidFill>
                <a:effectLst/>
                <a:uLnTx/>
                <a:uFillTx/>
                <a:latin typeface="Arial MT"/>
                <a:ea typeface="+mn-ea"/>
              </a:rPr>
              <a:t>l</a:t>
            </a:r>
            <a:r>
              <a:rPr kumimoji="0" sz="800" b="0" i="0" u="none" strike="noStrike" kern="1200" cap="none" spc="-5" normalizeH="0" baseline="0" noProof="0" dirty="0">
                <a:ln>
                  <a:noFill/>
                </a:ln>
                <a:solidFill>
                  <a:prstClr val="black"/>
                </a:solidFill>
                <a:effectLst/>
                <a:uLnTx/>
                <a:uFillTx/>
                <a:latin typeface="Arial MT"/>
                <a:ea typeface="+mn-ea"/>
              </a:rPr>
              <a:t> </a:t>
            </a:r>
            <a:r>
              <a:rPr kumimoji="0" sz="800" b="0" i="0" u="none" strike="noStrike" kern="1200" cap="none" spc="0" normalizeH="0" baseline="0" noProof="0" dirty="0">
                <a:ln>
                  <a:noFill/>
                </a:ln>
                <a:solidFill>
                  <a:prstClr val="black"/>
                </a:solidFill>
                <a:effectLst/>
                <a:uLnTx/>
                <a:uFillTx/>
                <a:latin typeface="Arial MT"/>
                <a:ea typeface="+mn-ea"/>
              </a:rPr>
              <a:t>rights</a:t>
            </a:r>
            <a:r>
              <a:rPr kumimoji="0" sz="800" b="0" i="0" u="none" strike="noStrike" kern="1200" cap="none" spc="-5" normalizeH="0" baseline="0" noProof="0" dirty="0">
                <a:ln>
                  <a:noFill/>
                </a:ln>
                <a:solidFill>
                  <a:prstClr val="black"/>
                </a:solidFill>
                <a:effectLst/>
                <a:uLnTx/>
                <a:uFillTx/>
                <a:latin typeface="Arial MT"/>
                <a:ea typeface="+mn-ea"/>
              </a:rPr>
              <a:t> </a:t>
            </a:r>
            <a:r>
              <a:rPr kumimoji="0" sz="800" b="0" i="0" u="none" strike="noStrike" kern="1200" cap="none" spc="0" normalizeH="0" baseline="0" noProof="0" dirty="0">
                <a:ln>
                  <a:noFill/>
                </a:ln>
                <a:solidFill>
                  <a:prstClr val="black"/>
                </a:solidFill>
                <a:effectLst/>
                <a:uLnTx/>
                <a:uFillTx/>
                <a:latin typeface="Arial MT"/>
                <a:ea typeface="+mn-ea"/>
              </a:rPr>
              <a:t>reserved.</a:t>
            </a:r>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86434" y="828333"/>
            <a:ext cx="1380490" cy="391160"/>
          </a:xfrm>
          <a:prstGeom prst="rect">
            <a:avLst/>
          </a:prstGeom>
        </p:spPr>
        <p:txBody>
          <a:bodyPr vert="horz" wrap="square" lIns="0" tIns="12700" rIns="0" bIns="0" rtlCol="0">
            <a:spAutoFit/>
          </a:bodyPr>
          <a:lstStyle/>
          <a:p>
            <a:pPr marL="12700">
              <a:lnSpc>
                <a:spcPct val="100000"/>
              </a:lnSpc>
              <a:spcBef>
                <a:spcPts val="100"/>
              </a:spcBef>
            </a:pPr>
            <a:r>
              <a:rPr spc="-5" dirty="0"/>
              <a:t>Dictionary</a:t>
            </a:r>
          </a:p>
        </p:txBody>
      </p:sp>
      <p:sp>
        <p:nvSpPr>
          <p:cNvPr id="3" name="object 3"/>
          <p:cNvSpPr txBox="1"/>
          <p:nvPr/>
        </p:nvSpPr>
        <p:spPr>
          <a:xfrm>
            <a:off x="656568" y="1728118"/>
            <a:ext cx="3373120" cy="3392170"/>
          </a:xfrm>
          <a:prstGeom prst="rect">
            <a:avLst/>
          </a:prstGeom>
        </p:spPr>
        <p:txBody>
          <a:bodyPr vert="horz" wrap="square" lIns="0" tIns="12700" rIns="0" bIns="0" rtlCol="0">
            <a:spAutoFit/>
          </a:bodyPr>
          <a:lstStyle/>
          <a:p>
            <a:pPr marL="260350" marR="0" lvl="0" indent="0" algn="l" defTabSz="914400" rtl="0" eaLnBrk="1" fontAlgn="auto" latinLnBrk="0" hangingPunct="1">
              <a:lnSpc>
                <a:spcPct val="100000"/>
              </a:lnSpc>
              <a:spcBef>
                <a:spcPts val="100"/>
              </a:spcBef>
              <a:spcAft>
                <a:spcPts val="0"/>
              </a:spcAft>
              <a:buClrTx/>
              <a:buSzTx/>
              <a:buFontTx/>
              <a:buNone/>
              <a:tabLst/>
              <a:defRPr/>
            </a:pPr>
            <a:r>
              <a:rPr kumimoji="0" sz="1800" b="0" i="0" u="none" strike="noStrike" kern="1200" cap="none" spc="-5" normalizeH="0" baseline="0" noProof="0" dirty="0">
                <a:ln>
                  <a:noFill/>
                </a:ln>
                <a:solidFill>
                  <a:srgbClr val="595959"/>
                </a:solidFill>
                <a:effectLst/>
                <a:uLnTx/>
                <a:uFillTx/>
                <a:latin typeface="Arial MT"/>
                <a:ea typeface="+mn-ea"/>
                <a:cs typeface="Arial MT"/>
              </a:rPr>
              <a:t>Delete</a:t>
            </a:r>
            <a:r>
              <a:rPr kumimoji="0" sz="1800" b="0" i="0" u="none" strike="noStrike" kern="1200" cap="none" spc="-30" normalizeH="0" baseline="0" noProof="0" dirty="0">
                <a:ln>
                  <a:noFill/>
                </a:ln>
                <a:solidFill>
                  <a:srgbClr val="595959"/>
                </a:solidFill>
                <a:effectLst/>
                <a:uLnTx/>
                <a:uFillTx/>
                <a:latin typeface="Arial MT"/>
                <a:ea typeface="+mn-ea"/>
                <a:cs typeface="Arial MT"/>
              </a:rPr>
              <a:t> </a:t>
            </a:r>
            <a:r>
              <a:rPr kumimoji="0" sz="1800" b="0" i="0" u="none" strike="noStrike" kern="1200" cap="none" spc="-5" normalizeH="0" baseline="0" noProof="0" dirty="0">
                <a:ln>
                  <a:noFill/>
                </a:ln>
                <a:solidFill>
                  <a:srgbClr val="595959"/>
                </a:solidFill>
                <a:effectLst/>
                <a:uLnTx/>
                <a:uFillTx/>
                <a:latin typeface="Arial MT"/>
                <a:ea typeface="+mn-ea"/>
                <a:cs typeface="Arial MT"/>
              </a:rPr>
              <a:t>or</a:t>
            </a:r>
            <a:r>
              <a:rPr kumimoji="0" sz="1800" b="0" i="0" u="none" strike="noStrike" kern="1200" cap="none" spc="-25" normalizeH="0" baseline="0" noProof="0" dirty="0">
                <a:ln>
                  <a:noFill/>
                </a:ln>
                <a:solidFill>
                  <a:srgbClr val="595959"/>
                </a:solidFill>
                <a:effectLst/>
                <a:uLnTx/>
                <a:uFillTx/>
                <a:latin typeface="Arial MT"/>
                <a:ea typeface="+mn-ea"/>
                <a:cs typeface="Arial MT"/>
              </a:rPr>
              <a:t> </a:t>
            </a:r>
            <a:r>
              <a:rPr kumimoji="0" sz="1800" b="0" i="0" u="none" strike="noStrike" kern="1200" cap="none" spc="-5" normalizeH="0" baseline="0" noProof="0" dirty="0">
                <a:ln>
                  <a:noFill/>
                </a:ln>
                <a:solidFill>
                  <a:srgbClr val="595959"/>
                </a:solidFill>
                <a:effectLst/>
                <a:uLnTx/>
                <a:uFillTx/>
                <a:latin typeface="Arial MT"/>
                <a:ea typeface="+mn-ea"/>
                <a:cs typeface="Arial MT"/>
              </a:rPr>
              <a:t>Remove</a:t>
            </a:r>
            <a:r>
              <a:rPr kumimoji="0" sz="1800" b="0" i="0" u="none" strike="noStrike" kern="1200" cap="none" spc="-25" normalizeH="0" baseline="0" noProof="0" dirty="0">
                <a:ln>
                  <a:noFill/>
                </a:ln>
                <a:solidFill>
                  <a:srgbClr val="595959"/>
                </a:solidFill>
                <a:effectLst/>
                <a:uLnTx/>
                <a:uFillTx/>
                <a:latin typeface="Arial MT"/>
                <a:ea typeface="+mn-ea"/>
                <a:cs typeface="Arial MT"/>
              </a:rPr>
              <a:t> </a:t>
            </a:r>
            <a:r>
              <a:rPr kumimoji="0" sz="1800" b="0" i="0" u="none" strike="noStrike" kern="1200" cap="none" spc="-5" normalizeH="0" baseline="0" noProof="0" dirty="0">
                <a:ln>
                  <a:noFill/>
                </a:ln>
                <a:solidFill>
                  <a:srgbClr val="595959"/>
                </a:solidFill>
                <a:effectLst/>
                <a:uLnTx/>
                <a:uFillTx/>
                <a:latin typeface="Arial MT"/>
                <a:ea typeface="+mn-ea"/>
                <a:cs typeface="Arial MT"/>
              </a:rPr>
              <a:t>elements</a:t>
            </a:r>
            <a:endParaRPr kumimoji="0" sz="1800" b="0" i="0" u="none" strike="noStrike" kern="1200" cap="none" spc="0" normalizeH="0" baseline="0" noProof="0">
              <a:ln>
                <a:noFill/>
              </a:ln>
              <a:solidFill>
                <a:prstClr val="black"/>
              </a:solidFill>
              <a:effectLst/>
              <a:uLnTx/>
              <a:uFillTx/>
              <a:latin typeface="Arial MT"/>
              <a:ea typeface="+mn-ea"/>
              <a:cs typeface="Arial MT"/>
            </a:endParaRPr>
          </a:p>
          <a:p>
            <a:pPr marL="348615" marR="25400" lvl="0" indent="-336550" algn="l" defTabSz="914400" rtl="0" eaLnBrk="1" fontAlgn="auto" latinLnBrk="0" hangingPunct="1">
              <a:lnSpc>
                <a:spcPct val="116100"/>
              </a:lnSpc>
              <a:spcBef>
                <a:spcPts val="945"/>
              </a:spcBef>
              <a:spcAft>
                <a:spcPts val="0"/>
              </a:spcAft>
              <a:buClrTx/>
              <a:buSzTx/>
              <a:buFontTx/>
              <a:buChar char="●"/>
              <a:tabLst>
                <a:tab pos="347980" algn="l"/>
                <a:tab pos="349250" algn="l"/>
              </a:tabLst>
              <a:defRPr/>
            </a:pPr>
            <a:r>
              <a:rPr kumimoji="0" sz="1400" b="0" i="0" u="none" strike="noStrike" kern="1200" cap="none" spc="-15" normalizeH="0" baseline="0" noProof="0" dirty="0">
                <a:ln>
                  <a:noFill/>
                </a:ln>
                <a:solidFill>
                  <a:prstClr val="black"/>
                </a:solidFill>
                <a:effectLst/>
                <a:uLnTx/>
                <a:uFillTx/>
                <a:latin typeface="Arial MT"/>
                <a:ea typeface="+mn-ea"/>
                <a:cs typeface="Arial MT"/>
              </a:rPr>
              <a:t>We </a:t>
            </a:r>
            <a:r>
              <a:rPr kumimoji="0" sz="1400" b="0" i="0" u="none" strike="noStrike" kern="1200" cap="none" spc="0" normalizeH="0" baseline="0" noProof="0" dirty="0">
                <a:ln>
                  <a:noFill/>
                </a:ln>
                <a:solidFill>
                  <a:prstClr val="black"/>
                </a:solidFill>
                <a:effectLst/>
                <a:uLnTx/>
                <a:uFillTx/>
                <a:latin typeface="Arial MT"/>
                <a:ea typeface="+mn-ea"/>
                <a:cs typeface="Arial MT"/>
              </a:rPr>
              <a:t>can remove a </a:t>
            </a:r>
            <a:r>
              <a:rPr kumimoji="0" sz="1400" b="0" i="0" u="none" strike="noStrike" kern="1200" cap="none" spc="-5" normalizeH="0" baseline="0" noProof="0" dirty="0">
                <a:ln>
                  <a:noFill/>
                </a:ln>
                <a:solidFill>
                  <a:prstClr val="black"/>
                </a:solidFill>
                <a:effectLst/>
                <a:uLnTx/>
                <a:uFillTx/>
                <a:latin typeface="Arial MT"/>
                <a:ea typeface="+mn-ea"/>
                <a:cs typeface="Arial MT"/>
              </a:rPr>
              <a:t>particular item in </a:t>
            </a:r>
            <a:r>
              <a:rPr kumimoji="0" sz="1400" b="0" i="0" u="none" strike="noStrike" kern="1200" cap="none" spc="0" normalizeH="0" baseline="0" noProof="0" dirty="0">
                <a:ln>
                  <a:noFill/>
                </a:ln>
                <a:solidFill>
                  <a:prstClr val="black"/>
                </a:solidFill>
                <a:effectLst/>
                <a:uLnTx/>
                <a:uFillTx/>
                <a:latin typeface="Arial MT"/>
                <a:ea typeface="+mn-ea"/>
                <a:cs typeface="Arial MT"/>
              </a:rPr>
              <a:t>a </a:t>
            </a:r>
            <a:r>
              <a:rPr kumimoji="0" sz="1400" b="0" i="0" u="none" strike="noStrike" kern="1200" cap="none" spc="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dictionary by using the </a:t>
            </a:r>
            <a:r>
              <a:rPr kumimoji="0" sz="1400" b="0" i="0" u="none" strike="noStrike" kern="1200" cap="none" spc="0" normalizeH="0" baseline="0" noProof="0" dirty="0">
                <a:ln>
                  <a:noFill/>
                </a:ln>
                <a:solidFill>
                  <a:prstClr val="black"/>
                </a:solidFill>
                <a:effectLst/>
                <a:uLnTx/>
                <a:uFillTx/>
                <a:latin typeface="Arial MT"/>
                <a:ea typeface="+mn-ea"/>
                <a:cs typeface="Arial MT"/>
              </a:rPr>
              <a:t>method </a:t>
            </a:r>
            <a:r>
              <a:rPr kumimoji="0" sz="1400" b="0" i="0" u="none" strike="noStrike" kern="1200" cap="none" spc="-5" normalizeH="0" baseline="0" noProof="0" dirty="0">
                <a:ln>
                  <a:noFill/>
                </a:ln>
                <a:solidFill>
                  <a:prstClr val="black"/>
                </a:solidFill>
                <a:effectLst/>
                <a:uLnTx/>
                <a:uFillTx/>
                <a:latin typeface="Arial MT"/>
                <a:ea typeface="+mn-ea"/>
                <a:cs typeface="Arial MT"/>
              </a:rPr>
              <a:t>pop(). </a:t>
            </a:r>
            <a:r>
              <a:rPr kumimoji="0" sz="1400" b="0" i="0" u="none" strike="noStrike" kern="1200" cap="none" spc="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This</a:t>
            </a:r>
            <a:r>
              <a:rPr kumimoji="0" sz="1400" b="0" i="0" u="none" strike="noStrike" kern="1200" cap="none" spc="-20"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method</a:t>
            </a:r>
            <a:r>
              <a:rPr kumimoji="0" sz="1400" b="0" i="0" u="none" strike="noStrike" kern="1200" cap="none" spc="-20"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removes</a:t>
            </a:r>
            <a:r>
              <a:rPr kumimoji="0" sz="1400" b="0" i="0" u="none" strike="noStrike" kern="1200" cap="none" spc="-1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as</a:t>
            </a:r>
            <a:r>
              <a:rPr kumimoji="0" sz="1400" b="0" i="0" u="none" strike="noStrike" kern="1200" cap="none" spc="-2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item</a:t>
            </a:r>
            <a:r>
              <a:rPr kumimoji="0" sz="1400" b="0" i="0" u="none" strike="noStrike" kern="1200" cap="none" spc="-1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with</a:t>
            </a:r>
            <a:r>
              <a:rPr kumimoji="0" sz="1400" b="0" i="0" u="none" strike="noStrike" kern="1200" cap="none" spc="-2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the </a:t>
            </a:r>
            <a:r>
              <a:rPr kumimoji="0" sz="1400" b="0" i="0" u="none" strike="noStrike" kern="1200" cap="none" spc="-37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provided</a:t>
            </a:r>
            <a:r>
              <a:rPr kumimoji="0" sz="1400" b="0" i="0" u="none" strike="noStrike" kern="1200" cap="none" spc="-15"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key</a:t>
            </a:r>
            <a:r>
              <a:rPr kumimoji="0" sz="1400" b="0" i="0" u="none" strike="noStrike" kern="1200" cap="none" spc="-1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and</a:t>
            </a:r>
            <a:r>
              <a:rPr kumimoji="0" sz="1400" b="0" i="0" u="none" strike="noStrike" kern="1200" cap="none" spc="-15"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returns</a:t>
            </a:r>
            <a:r>
              <a:rPr kumimoji="0" sz="1400" b="0" i="0" u="none" strike="noStrike" kern="1200" cap="none" spc="-1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the</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value.</a:t>
            </a:r>
            <a:endParaRPr kumimoji="0" sz="1400" b="0" i="0" u="none" strike="noStrike" kern="1200" cap="none" spc="0" normalizeH="0" baseline="0" noProof="0">
              <a:ln>
                <a:noFill/>
              </a:ln>
              <a:solidFill>
                <a:prstClr val="black"/>
              </a:solidFill>
              <a:effectLst/>
              <a:uLnTx/>
              <a:uFillTx/>
              <a:latin typeface="Arial MT"/>
              <a:ea typeface="+mn-ea"/>
              <a:cs typeface="Arial MT"/>
            </a:endParaRPr>
          </a:p>
          <a:p>
            <a:pPr marL="348615" marR="5080" lvl="0" indent="-336550" algn="l" defTabSz="914400" rtl="0" eaLnBrk="1" fontAlgn="auto" latinLnBrk="0" hangingPunct="1">
              <a:lnSpc>
                <a:spcPct val="116100"/>
              </a:lnSpc>
              <a:spcBef>
                <a:spcPts val="0"/>
              </a:spcBef>
              <a:spcAft>
                <a:spcPts val="0"/>
              </a:spcAft>
              <a:buClrTx/>
              <a:buSzTx/>
              <a:buFontTx/>
              <a:buChar char="●"/>
              <a:tabLst>
                <a:tab pos="347980" algn="l"/>
                <a:tab pos="349250" algn="l"/>
              </a:tabLst>
              <a:defRPr/>
            </a:pPr>
            <a:r>
              <a:rPr kumimoji="0" sz="1400" b="0" i="0" u="none" strike="noStrike" kern="1200" cap="none" spc="-5" normalizeH="0" baseline="0" noProof="0" dirty="0">
                <a:ln>
                  <a:noFill/>
                </a:ln>
                <a:solidFill>
                  <a:prstClr val="black"/>
                </a:solidFill>
                <a:effectLst/>
                <a:uLnTx/>
                <a:uFillTx/>
                <a:latin typeface="Arial MT"/>
                <a:ea typeface="+mn-ea"/>
                <a:cs typeface="Arial MT"/>
              </a:rPr>
              <a:t>The</a:t>
            </a:r>
            <a:r>
              <a:rPr kumimoji="0" sz="1400" b="0" i="0" u="none" strike="noStrike" kern="1200" cap="none" spc="-20"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method,</a:t>
            </a:r>
            <a:r>
              <a:rPr kumimoji="0" sz="1400" b="0" i="0" u="none" strike="noStrike" kern="1200" cap="none" spc="-2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popitem()</a:t>
            </a:r>
            <a:r>
              <a:rPr kumimoji="0" sz="1400" b="0" i="0" u="none" strike="noStrike" kern="1200" cap="none" spc="-15"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can</a:t>
            </a:r>
            <a:r>
              <a:rPr kumimoji="0" sz="1400" b="0" i="0" u="none" strike="noStrike" kern="1200" cap="none" spc="-2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be</a:t>
            </a:r>
            <a:r>
              <a:rPr kumimoji="0" sz="1400" b="0" i="0" u="none" strike="noStrike" kern="1200" cap="none" spc="-1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used</a:t>
            </a:r>
            <a:r>
              <a:rPr kumimoji="0" sz="1400" b="0" i="0" u="none" strike="noStrike" kern="1200" cap="none" spc="-2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to </a:t>
            </a:r>
            <a:r>
              <a:rPr kumimoji="0" sz="1400" b="0" i="0" u="none" strike="noStrike" kern="1200" cap="none" spc="-375"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remove </a:t>
            </a:r>
            <a:r>
              <a:rPr kumimoji="0" sz="1400" b="0" i="0" u="none" strike="noStrike" kern="1200" cap="none" spc="-5" normalizeH="0" baseline="0" noProof="0" dirty="0">
                <a:ln>
                  <a:noFill/>
                </a:ln>
                <a:solidFill>
                  <a:prstClr val="black"/>
                </a:solidFill>
                <a:effectLst/>
                <a:uLnTx/>
                <a:uFillTx/>
                <a:latin typeface="Arial MT"/>
                <a:ea typeface="+mn-ea"/>
                <a:cs typeface="Arial MT"/>
              </a:rPr>
              <a:t>and </a:t>
            </a:r>
            <a:r>
              <a:rPr kumimoji="0" sz="1400" b="0" i="0" u="none" strike="noStrike" kern="1200" cap="none" spc="0" normalizeH="0" baseline="0" noProof="0" dirty="0">
                <a:ln>
                  <a:noFill/>
                </a:ln>
                <a:solidFill>
                  <a:prstClr val="black"/>
                </a:solidFill>
                <a:effectLst/>
                <a:uLnTx/>
                <a:uFillTx/>
                <a:latin typeface="Arial MT"/>
                <a:ea typeface="+mn-ea"/>
                <a:cs typeface="Arial MT"/>
              </a:rPr>
              <a:t>return </a:t>
            </a:r>
            <a:r>
              <a:rPr kumimoji="0" sz="1400" b="0" i="0" u="none" strike="noStrike" kern="1200" cap="none" spc="-5" normalizeH="0" baseline="0" noProof="0" dirty="0">
                <a:ln>
                  <a:noFill/>
                </a:ln>
                <a:solidFill>
                  <a:prstClr val="black"/>
                </a:solidFill>
                <a:effectLst/>
                <a:uLnTx/>
                <a:uFillTx/>
                <a:latin typeface="Arial MT"/>
                <a:ea typeface="+mn-ea"/>
                <a:cs typeface="Arial MT"/>
              </a:rPr>
              <a:t>an arbitrary item </a:t>
            </a:r>
            <a:r>
              <a:rPr kumimoji="0" sz="1400" b="0" i="0" u="none" strike="noStrike" kern="1200" cap="none" spc="0" normalizeH="0" baseline="0" noProof="0" dirty="0">
                <a:ln>
                  <a:noFill/>
                </a:ln>
                <a:solidFill>
                  <a:prstClr val="black"/>
                </a:solidFill>
                <a:effectLst/>
                <a:uLnTx/>
                <a:uFillTx/>
                <a:latin typeface="Arial MT"/>
                <a:ea typeface="+mn-ea"/>
                <a:cs typeface="Arial MT"/>
              </a:rPr>
              <a:t> (ke</a:t>
            </a:r>
            <a:r>
              <a:rPr kumimoji="0" sz="1400" b="0" i="0" u="none" strike="noStrike" kern="1200" cap="none" spc="-105" normalizeH="0" baseline="0" noProof="0" dirty="0">
                <a:ln>
                  <a:noFill/>
                </a:ln>
                <a:solidFill>
                  <a:prstClr val="black"/>
                </a:solidFill>
                <a:effectLst/>
                <a:uLnTx/>
                <a:uFillTx/>
                <a:latin typeface="Arial MT"/>
                <a:ea typeface="+mn-ea"/>
                <a:cs typeface="Arial MT"/>
              </a:rPr>
              <a:t>y</a:t>
            </a:r>
            <a:r>
              <a:rPr kumimoji="0" sz="1400" b="0" i="0" u="none" strike="noStrike" kern="1200" cap="none" spc="0" normalizeH="0" baseline="0" noProof="0" dirty="0">
                <a:ln>
                  <a:noFill/>
                </a:ln>
                <a:solidFill>
                  <a:prstClr val="black"/>
                </a:solidFill>
                <a:effectLst/>
                <a:uLnTx/>
                <a:uFillTx/>
                <a:latin typeface="Arial MT"/>
                <a:ea typeface="+mn-ea"/>
                <a:cs typeface="Arial MT"/>
              </a:rPr>
              <a:t>,</a:t>
            </a:r>
            <a:r>
              <a:rPr kumimoji="0" sz="1400" b="0" i="0" u="none" strike="noStrike" kern="1200" cap="none" spc="-5"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value)</a:t>
            </a:r>
            <a:r>
              <a:rPr kumimoji="0" sz="1400" b="0" i="0" u="none" strike="noStrike" kern="1200" cap="none" spc="-5" normalizeH="0" baseline="0" noProof="0" dirty="0">
                <a:ln>
                  <a:noFill/>
                </a:ln>
                <a:solidFill>
                  <a:prstClr val="black"/>
                </a:solidFill>
                <a:effectLst/>
                <a:uLnTx/>
                <a:uFillTx/>
                <a:latin typeface="Arial MT"/>
                <a:ea typeface="+mn-ea"/>
                <a:cs typeface="Arial MT"/>
              </a:rPr>
              <a:t> for</a:t>
            </a:r>
            <a:r>
              <a:rPr kumimoji="0" sz="1400" b="0" i="0" u="none" strike="noStrike" kern="1200" cap="none" spc="0" normalizeH="0" baseline="0" noProof="0" dirty="0">
                <a:ln>
                  <a:noFill/>
                </a:ln>
                <a:solidFill>
                  <a:prstClr val="black"/>
                </a:solidFill>
                <a:effectLst/>
                <a:uLnTx/>
                <a:uFillTx/>
                <a:latin typeface="Arial MT"/>
                <a:ea typeface="+mn-ea"/>
                <a:cs typeface="Arial MT"/>
              </a:rPr>
              <a:t>m</a:t>
            </a:r>
            <a:r>
              <a:rPr kumimoji="0" sz="1400" b="0" i="0" u="none" strike="noStrike" kern="1200" cap="none" spc="-5" normalizeH="0" baseline="0" noProof="0" dirty="0">
                <a:ln>
                  <a:noFill/>
                </a:ln>
                <a:solidFill>
                  <a:prstClr val="black"/>
                </a:solidFill>
                <a:effectLst/>
                <a:uLnTx/>
                <a:uFillTx/>
                <a:latin typeface="Arial MT"/>
                <a:ea typeface="+mn-ea"/>
                <a:cs typeface="Arial MT"/>
              </a:rPr>
              <a:t> th</a:t>
            </a:r>
            <a:r>
              <a:rPr kumimoji="0" sz="1400" b="0" i="0" u="none" strike="noStrike" kern="1200" cap="none" spc="0" normalizeH="0" baseline="0" noProof="0" dirty="0">
                <a:ln>
                  <a:noFill/>
                </a:ln>
                <a:solidFill>
                  <a:prstClr val="black"/>
                </a:solidFill>
                <a:effectLst/>
                <a:uLnTx/>
                <a:uFillTx/>
                <a:latin typeface="Arial MT"/>
                <a:ea typeface="+mn-ea"/>
                <a:cs typeface="Arial MT"/>
              </a:rPr>
              <a:t>e</a:t>
            </a:r>
            <a:r>
              <a:rPr kumimoji="0" sz="1400" b="0" i="0" u="none" strike="noStrike" kern="1200" cap="none" spc="-5" normalizeH="0" baseline="0" noProof="0" dirty="0">
                <a:ln>
                  <a:noFill/>
                </a:ln>
                <a:solidFill>
                  <a:prstClr val="black"/>
                </a:solidFill>
                <a:effectLst/>
                <a:uLnTx/>
                <a:uFillTx/>
                <a:latin typeface="Arial MT"/>
                <a:ea typeface="+mn-ea"/>
                <a:cs typeface="Arial MT"/>
              </a:rPr>
              <a:t> dictionar</a:t>
            </a:r>
            <a:r>
              <a:rPr kumimoji="0" sz="1400" b="0" i="0" u="none" strike="noStrike" kern="1200" cap="none" spc="-105" normalizeH="0" baseline="0" noProof="0" dirty="0">
                <a:ln>
                  <a:noFill/>
                </a:ln>
                <a:solidFill>
                  <a:prstClr val="black"/>
                </a:solidFill>
                <a:effectLst/>
                <a:uLnTx/>
                <a:uFillTx/>
                <a:latin typeface="Arial MT"/>
                <a:ea typeface="+mn-ea"/>
                <a:cs typeface="Arial MT"/>
              </a:rPr>
              <a:t>y</a:t>
            </a:r>
            <a:r>
              <a:rPr kumimoji="0" sz="1400" b="0" i="0" u="none" strike="noStrike" kern="1200" cap="none" spc="0" normalizeH="0" baseline="0" noProof="0" dirty="0">
                <a:ln>
                  <a:noFill/>
                </a:ln>
                <a:solidFill>
                  <a:prstClr val="black"/>
                </a:solidFill>
                <a:effectLst/>
                <a:uLnTx/>
                <a:uFillTx/>
                <a:latin typeface="Arial MT"/>
                <a:ea typeface="+mn-ea"/>
                <a:cs typeface="Arial MT"/>
              </a:rPr>
              <a:t>.</a:t>
            </a:r>
            <a:r>
              <a:rPr kumimoji="0" sz="1400" b="0" i="0" u="none" strike="noStrike" kern="1200" cap="none" spc="-8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Al</a:t>
            </a:r>
            <a:r>
              <a:rPr kumimoji="0" sz="1400" b="0" i="0" u="none" strike="noStrike" kern="1200" cap="none" spc="0" normalizeH="0" baseline="0" noProof="0" dirty="0">
                <a:ln>
                  <a:noFill/>
                </a:ln>
                <a:solidFill>
                  <a:prstClr val="black"/>
                </a:solidFill>
                <a:effectLst/>
                <a:uLnTx/>
                <a:uFillTx/>
                <a:latin typeface="Arial MT"/>
                <a:ea typeface="+mn-ea"/>
                <a:cs typeface="Arial MT"/>
              </a:rPr>
              <a:t>l</a:t>
            </a:r>
            <a:r>
              <a:rPr kumimoji="0" sz="1400" b="0" i="0" u="none" strike="noStrike" kern="1200" cap="none" spc="-5" normalizeH="0" baseline="0" noProof="0" dirty="0">
                <a:ln>
                  <a:noFill/>
                </a:ln>
                <a:solidFill>
                  <a:prstClr val="black"/>
                </a:solidFill>
                <a:effectLst/>
                <a:uLnTx/>
                <a:uFillTx/>
                <a:latin typeface="Arial MT"/>
                <a:ea typeface="+mn-ea"/>
                <a:cs typeface="Arial MT"/>
              </a:rPr>
              <a:t> the  items </a:t>
            </a:r>
            <a:r>
              <a:rPr kumimoji="0" sz="1400" b="0" i="0" u="none" strike="noStrike" kern="1200" cap="none" spc="0" normalizeH="0" baseline="0" noProof="0" dirty="0">
                <a:ln>
                  <a:noFill/>
                </a:ln>
                <a:solidFill>
                  <a:prstClr val="black"/>
                </a:solidFill>
                <a:effectLst/>
                <a:uLnTx/>
                <a:uFillTx/>
                <a:latin typeface="Arial MT"/>
                <a:ea typeface="+mn-ea"/>
                <a:cs typeface="Arial MT"/>
              </a:rPr>
              <a:t>can </a:t>
            </a:r>
            <a:r>
              <a:rPr kumimoji="0" sz="1400" b="0" i="0" u="none" strike="noStrike" kern="1200" cap="none" spc="-5" normalizeH="0" baseline="0" noProof="0" dirty="0">
                <a:ln>
                  <a:noFill/>
                </a:ln>
                <a:solidFill>
                  <a:prstClr val="black"/>
                </a:solidFill>
                <a:effectLst/>
                <a:uLnTx/>
                <a:uFillTx/>
                <a:latin typeface="Arial MT"/>
                <a:ea typeface="+mn-ea"/>
                <a:cs typeface="Arial MT"/>
              </a:rPr>
              <a:t>be </a:t>
            </a:r>
            <a:r>
              <a:rPr kumimoji="0" sz="1400" b="0" i="0" u="none" strike="noStrike" kern="1200" cap="none" spc="0" normalizeH="0" baseline="0" noProof="0" dirty="0">
                <a:ln>
                  <a:noFill/>
                </a:ln>
                <a:solidFill>
                  <a:prstClr val="black"/>
                </a:solidFill>
                <a:effectLst/>
                <a:uLnTx/>
                <a:uFillTx/>
                <a:latin typeface="Arial MT"/>
                <a:ea typeface="+mn-ea"/>
                <a:cs typeface="Arial MT"/>
              </a:rPr>
              <a:t>removed </a:t>
            </a:r>
            <a:r>
              <a:rPr kumimoji="0" sz="1400" b="0" i="0" u="none" strike="noStrike" kern="1200" cap="none" spc="-5" normalizeH="0" baseline="0" noProof="0" dirty="0">
                <a:ln>
                  <a:noFill/>
                </a:ln>
                <a:solidFill>
                  <a:prstClr val="black"/>
                </a:solidFill>
                <a:effectLst/>
                <a:uLnTx/>
                <a:uFillTx/>
                <a:latin typeface="Arial MT"/>
                <a:ea typeface="+mn-ea"/>
                <a:cs typeface="Arial MT"/>
              </a:rPr>
              <a:t>at once using </a:t>
            </a:r>
            <a:r>
              <a:rPr kumimoji="0" sz="1400" b="0" i="0" u="none" strike="noStrike" kern="1200" cap="none" spc="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the</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clear()</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method.</a:t>
            </a:r>
            <a:endParaRPr kumimoji="0" sz="1400" b="0" i="0" u="none" strike="noStrike" kern="1200" cap="none" spc="0" normalizeH="0" baseline="0" noProof="0">
              <a:ln>
                <a:noFill/>
              </a:ln>
              <a:solidFill>
                <a:prstClr val="black"/>
              </a:solidFill>
              <a:effectLst/>
              <a:uLnTx/>
              <a:uFillTx/>
              <a:latin typeface="Arial MT"/>
              <a:ea typeface="+mn-ea"/>
              <a:cs typeface="Arial MT"/>
            </a:endParaRPr>
          </a:p>
          <a:p>
            <a:pPr marL="348615" marR="163195" lvl="0" indent="-336550" algn="just" defTabSz="914400" rtl="0" eaLnBrk="1" fontAlgn="auto" latinLnBrk="0" hangingPunct="1">
              <a:lnSpc>
                <a:spcPct val="116100"/>
              </a:lnSpc>
              <a:spcBef>
                <a:spcPts val="0"/>
              </a:spcBef>
              <a:spcAft>
                <a:spcPts val="0"/>
              </a:spcAft>
              <a:buClrTx/>
              <a:buSzTx/>
              <a:buFontTx/>
              <a:buChar char="●"/>
              <a:tabLst>
                <a:tab pos="349250" algn="l"/>
              </a:tabLst>
              <a:defRPr/>
            </a:pPr>
            <a:r>
              <a:rPr kumimoji="0" sz="1400" b="0" i="0" u="none" strike="noStrike" kern="1200" cap="none" spc="-15" normalizeH="0" baseline="0" noProof="0" dirty="0">
                <a:ln>
                  <a:noFill/>
                </a:ln>
                <a:solidFill>
                  <a:prstClr val="black"/>
                </a:solidFill>
                <a:effectLst/>
                <a:uLnTx/>
                <a:uFillTx/>
                <a:latin typeface="Arial MT"/>
                <a:ea typeface="+mn-ea"/>
                <a:cs typeface="Arial MT"/>
              </a:rPr>
              <a:t>We </a:t>
            </a:r>
            <a:r>
              <a:rPr kumimoji="0" sz="1400" b="0" i="0" u="none" strike="noStrike" kern="1200" cap="none" spc="0" normalizeH="0" baseline="0" noProof="0" dirty="0">
                <a:ln>
                  <a:noFill/>
                </a:ln>
                <a:solidFill>
                  <a:prstClr val="black"/>
                </a:solidFill>
                <a:effectLst/>
                <a:uLnTx/>
                <a:uFillTx/>
                <a:latin typeface="Arial MT"/>
                <a:ea typeface="+mn-ea"/>
                <a:cs typeface="Arial MT"/>
              </a:rPr>
              <a:t>can </a:t>
            </a:r>
            <a:r>
              <a:rPr kumimoji="0" sz="1400" b="0" i="0" u="none" strike="noStrike" kern="1200" cap="none" spc="-5" normalizeH="0" baseline="0" noProof="0" dirty="0">
                <a:ln>
                  <a:noFill/>
                </a:ln>
                <a:solidFill>
                  <a:prstClr val="black"/>
                </a:solidFill>
                <a:effectLst/>
                <a:uLnTx/>
                <a:uFillTx/>
                <a:latin typeface="Arial MT"/>
                <a:ea typeface="+mn-ea"/>
                <a:cs typeface="Arial MT"/>
              </a:rPr>
              <a:t>also use the del </a:t>
            </a:r>
            <a:r>
              <a:rPr kumimoji="0" sz="1400" b="0" i="0" u="none" strike="noStrike" kern="1200" cap="none" spc="0" normalizeH="0" baseline="0" noProof="0" dirty="0">
                <a:ln>
                  <a:noFill/>
                </a:ln>
                <a:solidFill>
                  <a:prstClr val="black"/>
                </a:solidFill>
                <a:effectLst/>
                <a:uLnTx/>
                <a:uFillTx/>
                <a:latin typeface="Arial MT"/>
                <a:ea typeface="+mn-ea"/>
                <a:cs typeface="Arial MT"/>
              </a:rPr>
              <a:t>keyword </a:t>
            </a:r>
            <a:r>
              <a:rPr kumimoji="0" sz="1400" b="0" i="0" u="none" strike="noStrike" kern="1200" cap="none" spc="-5" normalizeH="0" baseline="0" noProof="0" dirty="0">
                <a:ln>
                  <a:noFill/>
                </a:ln>
                <a:solidFill>
                  <a:prstClr val="black"/>
                </a:solidFill>
                <a:effectLst/>
                <a:uLnTx/>
                <a:uFillTx/>
                <a:latin typeface="Arial MT"/>
                <a:ea typeface="+mn-ea"/>
                <a:cs typeface="Arial MT"/>
              </a:rPr>
              <a:t>to </a:t>
            </a:r>
            <a:r>
              <a:rPr kumimoji="0" sz="1400" b="0" i="0" u="none" strike="noStrike" kern="1200" cap="none" spc="0" normalizeH="0" baseline="0" noProof="0" dirty="0">
                <a:ln>
                  <a:noFill/>
                </a:ln>
                <a:solidFill>
                  <a:prstClr val="black"/>
                </a:solidFill>
                <a:effectLst/>
                <a:uLnTx/>
                <a:uFillTx/>
                <a:latin typeface="Arial MT"/>
                <a:ea typeface="+mn-ea"/>
                <a:cs typeface="Arial MT"/>
              </a:rPr>
              <a:t> remove </a:t>
            </a:r>
            <a:r>
              <a:rPr kumimoji="0" sz="1400" b="0" i="0" u="none" strike="noStrike" kern="1200" cap="none" spc="-5" normalizeH="0" baseline="0" noProof="0" dirty="0">
                <a:ln>
                  <a:noFill/>
                </a:ln>
                <a:solidFill>
                  <a:prstClr val="black"/>
                </a:solidFill>
                <a:effectLst/>
                <a:uLnTx/>
                <a:uFillTx/>
                <a:latin typeface="Arial MT"/>
                <a:ea typeface="+mn-ea"/>
                <a:cs typeface="Arial MT"/>
              </a:rPr>
              <a:t>individual items or the entire </a:t>
            </a:r>
            <a:r>
              <a:rPr kumimoji="0" sz="1400" b="0" i="0" u="none" strike="noStrike" kern="1200" cap="none" spc="-37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dictionary</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itself.</a:t>
            </a:r>
            <a:endParaRPr kumimoji="0" sz="1400" b="0" i="0" u="none" strike="noStrike" kern="1200" cap="none" spc="0" normalizeH="0" baseline="0" noProof="0">
              <a:ln>
                <a:noFill/>
              </a:ln>
              <a:solidFill>
                <a:prstClr val="black"/>
              </a:solidFill>
              <a:effectLst/>
              <a:uLnTx/>
              <a:uFillTx/>
              <a:latin typeface="Arial MT"/>
              <a:ea typeface="+mn-ea"/>
              <a:cs typeface="Arial MT"/>
            </a:endParaRPr>
          </a:p>
        </p:txBody>
      </p:sp>
      <p:pic>
        <p:nvPicPr>
          <p:cNvPr id="4" name="object 4"/>
          <p:cNvPicPr/>
          <p:nvPr/>
        </p:nvPicPr>
        <p:blipFill>
          <a:blip r:embed="rId2" cstate="print"/>
          <a:stretch>
            <a:fillRect/>
          </a:stretch>
        </p:blipFill>
        <p:spPr>
          <a:xfrm>
            <a:off x="4971722" y="738845"/>
            <a:ext cx="3867149" cy="4086224"/>
          </a:xfrm>
          <a:prstGeom prst="rect">
            <a:avLst/>
          </a:prstGeom>
        </p:spPr>
      </p:pic>
      <p:sp>
        <p:nvSpPr>
          <p:cNvPr id="5" name="object 5"/>
          <p:cNvSpPr txBox="1">
            <a:spLocks noGrp="1"/>
          </p:cNvSpPr>
          <p:nvPr>
            <p:ph type="ftr" sz="quarter" idx="5"/>
          </p:nvPr>
        </p:nvSpPr>
        <p:spPr>
          <a:prstGeom prst="rect">
            <a:avLst/>
          </a:prstGeom>
        </p:spPr>
        <p:txBody>
          <a:bodyPr vert="horz" wrap="square" lIns="0" tIns="3175" rIns="0" bIns="0" rtlCol="0">
            <a:spAutoFit/>
          </a:bodyPr>
          <a:lstStyle/>
          <a:p>
            <a:pPr marL="12700" marR="0" lvl="0" indent="0" algn="l" defTabSz="914400" rtl="0" eaLnBrk="1" fontAlgn="auto" latinLnBrk="0" hangingPunct="1">
              <a:lnSpc>
                <a:spcPct val="100000"/>
              </a:lnSpc>
              <a:spcBef>
                <a:spcPts val="25"/>
              </a:spcBef>
              <a:spcAft>
                <a:spcPts val="0"/>
              </a:spcAft>
              <a:buClrTx/>
              <a:buSzTx/>
              <a:buFontTx/>
              <a:buNone/>
              <a:tabLst/>
              <a:defRPr/>
            </a:pPr>
            <a:r>
              <a:rPr kumimoji="0" sz="800" b="0" i="0" u="none" strike="noStrike" kern="1200" cap="none" spc="0" normalizeH="0" baseline="0" noProof="0" dirty="0">
                <a:ln>
                  <a:noFill/>
                </a:ln>
                <a:solidFill>
                  <a:prstClr val="black"/>
                </a:solidFill>
                <a:effectLst/>
                <a:uLnTx/>
                <a:uFillTx/>
                <a:latin typeface="Arial MT"/>
                <a:ea typeface="+mn-ea"/>
              </a:rPr>
              <a:t>©</a:t>
            </a:r>
            <a:r>
              <a:rPr kumimoji="0" sz="800" b="0" i="0" u="none" strike="noStrike" kern="1200" cap="none" spc="-5" normalizeH="0" baseline="0" noProof="0" dirty="0">
                <a:ln>
                  <a:noFill/>
                </a:ln>
                <a:solidFill>
                  <a:prstClr val="black"/>
                </a:solidFill>
                <a:effectLst/>
                <a:uLnTx/>
                <a:uFillTx/>
                <a:latin typeface="Arial MT"/>
                <a:ea typeface="+mn-ea"/>
              </a:rPr>
              <a:t> Edune</a:t>
            </a:r>
            <a:r>
              <a:rPr kumimoji="0" sz="800" b="0" i="0" u="none" strike="noStrike" kern="1200" cap="none" spc="0" normalizeH="0" baseline="0" noProof="0" dirty="0">
                <a:ln>
                  <a:noFill/>
                </a:ln>
                <a:solidFill>
                  <a:prstClr val="black"/>
                </a:solidFill>
                <a:effectLst/>
                <a:uLnTx/>
                <a:uFillTx/>
                <a:latin typeface="Arial MT"/>
                <a:ea typeface="+mn-ea"/>
              </a:rPr>
              <a:t>t</a:t>
            </a:r>
            <a:r>
              <a:rPr kumimoji="0" sz="800" b="0" i="0" u="none" strike="noStrike" kern="1200" cap="none" spc="-5" normalizeH="0" baseline="0" noProof="0" dirty="0">
                <a:ln>
                  <a:noFill/>
                </a:ln>
                <a:solidFill>
                  <a:prstClr val="black"/>
                </a:solidFill>
                <a:effectLst/>
                <a:uLnTx/>
                <a:uFillTx/>
                <a:latin typeface="Arial MT"/>
                <a:ea typeface="+mn-ea"/>
              </a:rPr>
              <a:t> Foundation</a:t>
            </a:r>
            <a:r>
              <a:rPr kumimoji="0" sz="800" b="0" i="0" u="none" strike="noStrike" kern="1200" cap="none" spc="0" normalizeH="0" baseline="0" noProof="0" dirty="0">
                <a:ln>
                  <a:noFill/>
                </a:ln>
                <a:solidFill>
                  <a:prstClr val="black"/>
                </a:solidFill>
                <a:effectLst/>
                <a:uLnTx/>
                <a:uFillTx/>
                <a:latin typeface="Arial MT"/>
                <a:ea typeface="+mn-ea"/>
              </a:rPr>
              <a:t>.</a:t>
            </a:r>
            <a:r>
              <a:rPr kumimoji="0" sz="800" b="0" i="0" u="none" strike="noStrike" kern="1200" cap="none" spc="-50" normalizeH="0" baseline="0" noProof="0" dirty="0">
                <a:ln>
                  <a:noFill/>
                </a:ln>
                <a:solidFill>
                  <a:prstClr val="black"/>
                </a:solidFill>
                <a:effectLst/>
                <a:uLnTx/>
                <a:uFillTx/>
                <a:latin typeface="Arial MT"/>
                <a:ea typeface="+mn-ea"/>
              </a:rPr>
              <a:t> </a:t>
            </a:r>
            <a:r>
              <a:rPr kumimoji="0" sz="800" b="0" i="0" u="none" strike="noStrike" kern="1200" cap="none" spc="-5" normalizeH="0" baseline="0" noProof="0" dirty="0">
                <a:ln>
                  <a:noFill/>
                </a:ln>
                <a:solidFill>
                  <a:prstClr val="black"/>
                </a:solidFill>
                <a:effectLst/>
                <a:uLnTx/>
                <a:uFillTx/>
                <a:latin typeface="Arial MT"/>
                <a:ea typeface="+mn-ea"/>
              </a:rPr>
              <a:t>Al</a:t>
            </a:r>
            <a:r>
              <a:rPr kumimoji="0" sz="800" b="0" i="0" u="none" strike="noStrike" kern="1200" cap="none" spc="0" normalizeH="0" baseline="0" noProof="0" dirty="0">
                <a:ln>
                  <a:noFill/>
                </a:ln>
                <a:solidFill>
                  <a:prstClr val="black"/>
                </a:solidFill>
                <a:effectLst/>
                <a:uLnTx/>
                <a:uFillTx/>
                <a:latin typeface="Arial MT"/>
                <a:ea typeface="+mn-ea"/>
              </a:rPr>
              <a:t>l</a:t>
            </a:r>
            <a:r>
              <a:rPr kumimoji="0" sz="800" b="0" i="0" u="none" strike="noStrike" kern="1200" cap="none" spc="-5" normalizeH="0" baseline="0" noProof="0" dirty="0">
                <a:ln>
                  <a:noFill/>
                </a:ln>
                <a:solidFill>
                  <a:prstClr val="black"/>
                </a:solidFill>
                <a:effectLst/>
                <a:uLnTx/>
                <a:uFillTx/>
                <a:latin typeface="Arial MT"/>
                <a:ea typeface="+mn-ea"/>
              </a:rPr>
              <a:t> </a:t>
            </a:r>
            <a:r>
              <a:rPr kumimoji="0" sz="800" b="0" i="0" u="none" strike="noStrike" kern="1200" cap="none" spc="0" normalizeH="0" baseline="0" noProof="0" dirty="0">
                <a:ln>
                  <a:noFill/>
                </a:ln>
                <a:solidFill>
                  <a:prstClr val="black"/>
                </a:solidFill>
                <a:effectLst/>
                <a:uLnTx/>
                <a:uFillTx/>
                <a:latin typeface="Arial MT"/>
                <a:ea typeface="+mn-ea"/>
              </a:rPr>
              <a:t>rights</a:t>
            </a:r>
            <a:r>
              <a:rPr kumimoji="0" sz="800" b="0" i="0" u="none" strike="noStrike" kern="1200" cap="none" spc="-5" normalizeH="0" baseline="0" noProof="0" dirty="0">
                <a:ln>
                  <a:noFill/>
                </a:ln>
                <a:solidFill>
                  <a:prstClr val="black"/>
                </a:solidFill>
                <a:effectLst/>
                <a:uLnTx/>
                <a:uFillTx/>
                <a:latin typeface="Arial MT"/>
                <a:ea typeface="+mn-ea"/>
              </a:rPr>
              <a:t> </a:t>
            </a:r>
            <a:r>
              <a:rPr kumimoji="0" sz="800" b="0" i="0" u="none" strike="noStrike" kern="1200" cap="none" spc="0" normalizeH="0" baseline="0" noProof="0" dirty="0">
                <a:ln>
                  <a:noFill/>
                </a:ln>
                <a:solidFill>
                  <a:prstClr val="black"/>
                </a:solidFill>
                <a:effectLst/>
                <a:uLnTx/>
                <a:uFillTx/>
                <a:latin typeface="Arial MT"/>
                <a:ea typeface="+mn-ea"/>
              </a:rPr>
              <a:t>reserved.</a:t>
            </a:r>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5" dirty="0"/>
              <a:t>Dictionary</a:t>
            </a:r>
          </a:p>
        </p:txBody>
      </p:sp>
      <p:sp>
        <p:nvSpPr>
          <p:cNvPr id="3" name="object 3"/>
          <p:cNvSpPr txBox="1"/>
          <p:nvPr/>
        </p:nvSpPr>
        <p:spPr>
          <a:xfrm>
            <a:off x="656568" y="3360747"/>
            <a:ext cx="3483610" cy="768350"/>
          </a:xfrm>
          <a:prstGeom prst="rect">
            <a:avLst/>
          </a:prstGeom>
        </p:spPr>
        <p:txBody>
          <a:bodyPr vert="horz" wrap="square" lIns="0" tIns="46990" rIns="0" bIns="0" rtlCol="0">
            <a:spAutoFit/>
          </a:bodyPr>
          <a:lstStyle/>
          <a:p>
            <a:pPr marL="348615" marR="0" lvl="0" indent="-336550" algn="l" defTabSz="914400" rtl="0" eaLnBrk="1" fontAlgn="auto" latinLnBrk="0" hangingPunct="1">
              <a:lnSpc>
                <a:spcPct val="100000"/>
              </a:lnSpc>
              <a:spcBef>
                <a:spcPts val="370"/>
              </a:spcBef>
              <a:spcAft>
                <a:spcPts val="0"/>
              </a:spcAft>
              <a:buClrTx/>
              <a:buSzTx/>
              <a:buFontTx/>
              <a:buChar char="●"/>
              <a:tabLst>
                <a:tab pos="347980" algn="l"/>
                <a:tab pos="349250" algn="l"/>
              </a:tabLst>
              <a:defRPr/>
            </a:pPr>
            <a:r>
              <a:rPr kumimoji="0" sz="1400" b="0" i="0" u="none" strike="noStrike" kern="1200" cap="none" spc="-5" normalizeH="0" baseline="0" noProof="0" dirty="0">
                <a:ln>
                  <a:noFill/>
                </a:ln>
                <a:solidFill>
                  <a:prstClr val="black"/>
                </a:solidFill>
                <a:effectLst/>
                <a:uLnTx/>
                <a:uFillTx/>
                <a:latin typeface="Arial MT"/>
                <a:ea typeface="+mn-ea"/>
                <a:cs typeface="Arial MT"/>
              </a:rPr>
              <a:t>Refer</a:t>
            </a:r>
            <a:r>
              <a:rPr kumimoji="0" sz="1400" b="0" i="0" u="none" strike="noStrike" kern="1200" cap="none" spc="-2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this</a:t>
            </a:r>
            <a:r>
              <a:rPr kumimoji="0" sz="1400" b="0" i="0" u="none" strike="noStrike" kern="1200" cap="none" spc="-2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link</a:t>
            </a:r>
            <a:r>
              <a:rPr kumimoji="0" sz="1400" b="0" i="0" u="none" strike="noStrike" kern="1200" cap="none" spc="-1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for</a:t>
            </a:r>
            <a:r>
              <a:rPr kumimoji="0" sz="1400" b="0" i="0" u="none" strike="noStrike" kern="1200" cap="none" spc="-20"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more</a:t>
            </a:r>
            <a:r>
              <a:rPr kumimoji="0" sz="1400" b="0" i="0" u="none" strike="noStrike" kern="1200" cap="none" spc="-1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information</a:t>
            </a:r>
            <a:endParaRPr kumimoji="0" sz="1400" b="0" i="0" u="none" strike="noStrike" kern="1200" cap="none" spc="0" normalizeH="0" baseline="0" noProof="0">
              <a:ln>
                <a:noFill/>
              </a:ln>
              <a:solidFill>
                <a:prstClr val="black"/>
              </a:solidFill>
              <a:effectLst/>
              <a:uLnTx/>
              <a:uFillTx/>
              <a:latin typeface="Arial MT"/>
              <a:ea typeface="+mn-ea"/>
              <a:cs typeface="Arial MT"/>
            </a:endParaRPr>
          </a:p>
          <a:p>
            <a:pPr marL="348615" marR="5080" lvl="0" indent="-336550" algn="l" defTabSz="914400" rtl="0" eaLnBrk="1" fontAlgn="auto" latinLnBrk="0" hangingPunct="1">
              <a:lnSpc>
                <a:spcPct val="116100"/>
              </a:lnSpc>
              <a:spcBef>
                <a:spcPts val="0"/>
              </a:spcBef>
              <a:spcAft>
                <a:spcPts val="0"/>
              </a:spcAft>
              <a:buClr>
                <a:srgbClr val="000000"/>
              </a:buClr>
              <a:buSzTx/>
              <a:buFontTx/>
              <a:buChar char="●"/>
              <a:tabLst>
                <a:tab pos="347980" algn="l"/>
                <a:tab pos="349250" algn="l"/>
              </a:tabLst>
              <a:defRPr/>
            </a:pPr>
            <a:r>
              <a:rPr kumimoji="0" sz="1400" b="0" i="0" u="heavy" strike="noStrike" kern="1200" cap="none" spc="-5" normalizeH="0" baseline="0" noProof="0" dirty="0">
                <a:ln>
                  <a:noFill/>
                </a:ln>
                <a:solidFill>
                  <a:srgbClr val="0097A7"/>
                </a:solidFill>
                <a:effectLst/>
                <a:uLnTx/>
                <a:uFill>
                  <a:solidFill>
                    <a:srgbClr val="0097A7"/>
                  </a:solidFill>
                </a:uFill>
                <a:latin typeface="Arial MT"/>
                <a:ea typeface="+mn-ea"/>
                <a:cs typeface="Arial MT"/>
                <a:hlinkClick r:id="rId2"/>
              </a:rPr>
              <a:t>https://docs.python.org/3/tutorial/datastr </a:t>
            </a:r>
            <a:r>
              <a:rPr kumimoji="0" sz="1400" b="0" i="0" u="none" strike="noStrike" kern="1200" cap="none" spc="-375" normalizeH="0" baseline="0" noProof="0" dirty="0">
                <a:ln>
                  <a:noFill/>
                </a:ln>
                <a:solidFill>
                  <a:srgbClr val="0097A7"/>
                </a:solidFill>
                <a:effectLst/>
                <a:uLnTx/>
                <a:uFillTx/>
                <a:latin typeface="Arial MT"/>
                <a:ea typeface="+mn-ea"/>
                <a:cs typeface="Arial MT"/>
              </a:rPr>
              <a:t> </a:t>
            </a:r>
            <a:r>
              <a:rPr kumimoji="0" sz="1400" b="0" i="0" u="heavy" strike="noStrike" kern="1200" cap="none" spc="-5" normalizeH="0" baseline="0" noProof="0" dirty="0">
                <a:ln>
                  <a:noFill/>
                </a:ln>
                <a:solidFill>
                  <a:srgbClr val="0097A7"/>
                </a:solidFill>
                <a:effectLst/>
                <a:uLnTx/>
                <a:uFill>
                  <a:solidFill>
                    <a:srgbClr val="0097A7"/>
                  </a:solidFill>
                </a:uFill>
                <a:latin typeface="Arial MT"/>
                <a:ea typeface="+mn-ea"/>
                <a:cs typeface="Arial MT"/>
                <a:hlinkClick r:id="rId2"/>
              </a:rPr>
              <a:t>uctures.html</a:t>
            </a:r>
            <a:endParaRPr kumimoji="0" sz="1400" b="0" i="0" u="none" strike="noStrike" kern="1200" cap="none" spc="0" normalizeH="0" baseline="0" noProof="0">
              <a:ln>
                <a:noFill/>
              </a:ln>
              <a:solidFill>
                <a:prstClr val="black"/>
              </a:solidFill>
              <a:effectLst/>
              <a:uLnTx/>
              <a:uFillTx/>
              <a:latin typeface="Arial MT"/>
              <a:ea typeface="+mn-ea"/>
              <a:cs typeface="Arial MT"/>
            </a:endParaRPr>
          </a:p>
        </p:txBody>
      </p:sp>
      <p:pic>
        <p:nvPicPr>
          <p:cNvPr id="4" name="object 4"/>
          <p:cNvPicPr/>
          <p:nvPr/>
        </p:nvPicPr>
        <p:blipFill>
          <a:blip r:embed="rId3" cstate="print"/>
          <a:stretch>
            <a:fillRect/>
          </a:stretch>
        </p:blipFill>
        <p:spPr>
          <a:xfrm>
            <a:off x="4624552" y="1829785"/>
            <a:ext cx="4466896" cy="1504949"/>
          </a:xfrm>
          <a:prstGeom prst="rect">
            <a:avLst/>
          </a:prstGeom>
        </p:spPr>
      </p:pic>
      <p:sp>
        <p:nvSpPr>
          <p:cNvPr id="5" name="object 5"/>
          <p:cNvSpPr txBox="1"/>
          <p:nvPr/>
        </p:nvSpPr>
        <p:spPr>
          <a:xfrm>
            <a:off x="459787" y="1195928"/>
            <a:ext cx="7467600" cy="832485"/>
          </a:xfrm>
          <a:prstGeom prst="rect">
            <a:avLst/>
          </a:prstGeom>
        </p:spPr>
        <p:txBody>
          <a:bodyPr vert="horz" wrap="square" lIns="0" tIns="12700" rIns="0" bIns="0" rtlCol="0">
            <a:spAutoFit/>
          </a:bodyPr>
          <a:lstStyle/>
          <a:p>
            <a:pPr marL="4632960" marR="0" lvl="0" indent="0" algn="l" defTabSz="914400" rtl="0" eaLnBrk="1" fontAlgn="auto" latinLnBrk="0" hangingPunct="1">
              <a:lnSpc>
                <a:spcPct val="100000"/>
              </a:lnSpc>
              <a:spcBef>
                <a:spcPts val="100"/>
              </a:spcBef>
              <a:spcAft>
                <a:spcPts val="0"/>
              </a:spcAft>
              <a:buClrTx/>
              <a:buSzTx/>
              <a:buFontTx/>
              <a:buNone/>
              <a:tabLst/>
              <a:defRPr/>
            </a:pPr>
            <a:r>
              <a:rPr kumimoji="0" sz="1400" b="0" i="0" u="none" strike="noStrike" kern="1200" cap="none" spc="-5" normalizeH="0" baseline="0" noProof="0" dirty="0">
                <a:ln>
                  <a:noFill/>
                </a:ln>
                <a:solidFill>
                  <a:prstClr val="black"/>
                </a:solidFill>
                <a:effectLst/>
                <a:uLnTx/>
                <a:uFillTx/>
                <a:latin typeface="Arial MT"/>
                <a:ea typeface="+mn-ea"/>
                <a:cs typeface="Arial MT"/>
              </a:rPr>
              <a:t>Example</a:t>
            </a:r>
            <a:r>
              <a:rPr kumimoji="0" sz="1400" b="0" i="0" u="none" strike="noStrike" kern="1200" cap="none" spc="-2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for</a:t>
            </a:r>
            <a:r>
              <a:rPr kumimoji="0" sz="1400" b="0" i="0" u="none" strike="noStrike" kern="1200" cap="none" spc="-2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use</a:t>
            </a:r>
            <a:r>
              <a:rPr kumimoji="0" sz="1400" b="0" i="0" u="none" strike="noStrike" kern="1200" cap="none" spc="-2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dictionary</a:t>
            </a:r>
            <a:r>
              <a:rPr kumimoji="0" sz="1400" b="0" i="0" u="none" strike="noStrike" kern="1200" cap="none" spc="-25"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methods</a:t>
            </a:r>
            <a:endParaRPr kumimoji="0" sz="1400" b="0" i="0" u="none" strike="noStrike" kern="1200" cap="none" spc="0" normalizeH="0" baseline="0" noProof="0">
              <a:ln>
                <a:noFill/>
              </a:ln>
              <a:solidFill>
                <a:prstClr val="black"/>
              </a:solidFill>
              <a:effectLst/>
              <a:uLnTx/>
              <a:uFillTx/>
              <a:latin typeface="Arial MT"/>
              <a:ea typeface="+mn-ea"/>
              <a:cs typeface="Arial MT"/>
            </a:endParaRPr>
          </a:p>
          <a:p>
            <a:pPr marL="0" marR="0" lvl="0" indent="0" algn="l" defTabSz="914400" rtl="0" eaLnBrk="1" fontAlgn="auto" latinLnBrk="0" hangingPunct="1">
              <a:lnSpc>
                <a:spcPct val="100000"/>
              </a:lnSpc>
              <a:spcBef>
                <a:spcPts val="35"/>
              </a:spcBef>
              <a:spcAft>
                <a:spcPts val="0"/>
              </a:spcAft>
              <a:buClrTx/>
              <a:buSzTx/>
              <a:buFontTx/>
              <a:buNone/>
              <a:tabLst/>
              <a:defRPr/>
            </a:pPr>
            <a:endParaRPr kumimoji="0" sz="2150" b="0" i="0" u="none" strike="noStrike" kern="1200" cap="none" spc="0" normalizeH="0" baseline="0" noProof="0">
              <a:ln>
                <a:noFill/>
              </a:ln>
              <a:solidFill>
                <a:prstClr val="black"/>
              </a:solidFill>
              <a:effectLst/>
              <a:uLnTx/>
              <a:uFillTx/>
              <a:latin typeface="Arial MT"/>
              <a:ea typeface="+mn-ea"/>
              <a:cs typeface="Arial MT"/>
            </a:endParaRPr>
          </a:p>
          <a:p>
            <a:pPr marL="12700" marR="0" lvl="0" indent="0" algn="l" defTabSz="914400" rtl="0" eaLnBrk="1" fontAlgn="auto" latinLnBrk="0" hangingPunct="1">
              <a:lnSpc>
                <a:spcPct val="100000"/>
              </a:lnSpc>
              <a:spcBef>
                <a:spcPts val="0"/>
              </a:spcBef>
              <a:spcAft>
                <a:spcPts val="0"/>
              </a:spcAft>
              <a:buClrTx/>
              <a:buSzTx/>
              <a:buFontTx/>
              <a:buNone/>
              <a:tabLst/>
              <a:defRPr/>
            </a:pPr>
            <a:r>
              <a:rPr kumimoji="0" sz="1800" b="0" i="0" u="none" strike="noStrike" kern="1200" cap="none" spc="-5" normalizeH="0" baseline="0" noProof="0" dirty="0">
                <a:ln>
                  <a:noFill/>
                </a:ln>
                <a:solidFill>
                  <a:srgbClr val="595959"/>
                </a:solidFill>
                <a:effectLst/>
                <a:uLnTx/>
                <a:uFillTx/>
                <a:latin typeface="Arial MT"/>
                <a:ea typeface="+mn-ea"/>
                <a:cs typeface="Arial MT"/>
              </a:rPr>
              <a:t>Common</a:t>
            </a:r>
            <a:r>
              <a:rPr kumimoji="0" sz="1800" b="0" i="0" u="none" strike="noStrike" kern="1200" cap="none" spc="-30" normalizeH="0" baseline="0" noProof="0" dirty="0">
                <a:ln>
                  <a:noFill/>
                </a:ln>
                <a:solidFill>
                  <a:srgbClr val="595959"/>
                </a:solidFill>
                <a:effectLst/>
                <a:uLnTx/>
                <a:uFillTx/>
                <a:latin typeface="Arial MT"/>
                <a:ea typeface="+mn-ea"/>
                <a:cs typeface="Arial MT"/>
              </a:rPr>
              <a:t> </a:t>
            </a:r>
            <a:r>
              <a:rPr kumimoji="0" sz="1800" b="0" i="0" u="none" strike="noStrike" kern="1200" cap="none" spc="-5" normalizeH="0" baseline="0" noProof="0" dirty="0">
                <a:ln>
                  <a:noFill/>
                </a:ln>
                <a:solidFill>
                  <a:srgbClr val="595959"/>
                </a:solidFill>
                <a:effectLst/>
                <a:uLnTx/>
                <a:uFillTx/>
                <a:latin typeface="Arial MT"/>
                <a:ea typeface="+mn-ea"/>
                <a:cs typeface="Arial MT"/>
              </a:rPr>
              <a:t>Python</a:t>
            </a:r>
            <a:r>
              <a:rPr kumimoji="0" sz="1800" b="0" i="0" u="none" strike="noStrike" kern="1200" cap="none" spc="-30" normalizeH="0" baseline="0" noProof="0" dirty="0">
                <a:ln>
                  <a:noFill/>
                </a:ln>
                <a:solidFill>
                  <a:srgbClr val="595959"/>
                </a:solidFill>
                <a:effectLst/>
                <a:uLnTx/>
                <a:uFillTx/>
                <a:latin typeface="Arial MT"/>
                <a:ea typeface="+mn-ea"/>
                <a:cs typeface="Arial MT"/>
              </a:rPr>
              <a:t> </a:t>
            </a:r>
            <a:r>
              <a:rPr kumimoji="0" sz="1800" b="0" i="0" u="none" strike="noStrike" kern="1200" cap="none" spc="-5" normalizeH="0" baseline="0" noProof="0" dirty="0">
                <a:ln>
                  <a:noFill/>
                </a:ln>
                <a:solidFill>
                  <a:srgbClr val="595959"/>
                </a:solidFill>
                <a:effectLst/>
                <a:uLnTx/>
                <a:uFillTx/>
                <a:latin typeface="Arial MT"/>
                <a:ea typeface="+mn-ea"/>
                <a:cs typeface="Arial MT"/>
              </a:rPr>
              <a:t>Dictionary</a:t>
            </a:r>
            <a:r>
              <a:rPr kumimoji="0" sz="1800" b="0" i="0" u="none" strike="noStrike" kern="1200" cap="none" spc="-25" normalizeH="0" baseline="0" noProof="0" dirty="0">
                <a:ln>
                  <a:noFill/>
                </a:ln>
                <a:solidFill>
                  <a:srgbClr val="595959"/>
                </a:solidFill>
                <a:effectLst/>
                <a:uLnTx/>
                <a:uFillTx/>
                <a:latin typeface="Arial MT"/>
                <a:ea typeface="+mn-ea"/>
                <a:cs typeface="Arial MT"/>
              </a:rPr>
              <a:t> </a:t>
            </a:r>
            <a:r>
              <a:rPr kumimoji="0" sz="1800" b="0" i="0" u="none" strike="noStrike" kern="1200" cap="none" spc="0" normalizeH="0" baseline="0" noProof="0" dirty="0">
                <a:ln>
                  <a:noFill/>
                </a:ln>
                <a:solidFill>
                  <a:srgbClr val="595959"/>
                </a:solidFill>
                <a:effectLst/>
                <a:uLnTx/>
                <a:uFillTx/>
                <a:latin typeface="Arial MT"/>
                <a:ea typeface="+mn-ea"/>
                <a:cs typeface="Arial MT"/>
              </a:rPr>
              <a:t>Methods</a:t>
            </a:r>
            <a:endParaRPr kumimoji="0" sz="1800" b="0" i="0" u="none" strike="noStrike" kern="1200" cap="none" spc="0" normalizeH="0" baseline="0" noProof="0">
              <a:ln>
                <a:noFill/>
              </a:ln>
              <a:solidFill>
                <a:prstClr val="black"/>
              </a:solidFill>
              <a:effectLst/>
              <a:uLnTx/>
              <a:uFillTx/>
              <a:latin typeface="Arial MT"/>
              <a:ea typeface="+mn-ea"/>
              <a:cs typeface="Arial MT"/>
            </a:endParaRPr>
          </a:p>
        </p:txBody>
      </p:sp>
      <p:sp>
        <p:nvSpPr>
          <p:cNvPr id="6" name="object 6"/>
          <p:cNvSpPr txBox="1">
            <a:spLocks noGrp="1"/>
          </p:cNvSpPr>
          <p:nvPr>
            <p:ph type="ftr" sz="quarter" idx="5"/>
          </p:nvPr>
        </p:nvSpPr>
        <p:spPr>
          <a:prstGeom prst="rect">
            <a:avLst/>
          </a:prstGeom>
        </p:spPr>
        <p:txBody>
          <a:bodyPr vert="horz" wrap="square" lIns="0" tIns="3175" rIns="0" bIns="0" rtlCol="0">
            <a:spAutoFit/>
          </a:bodyPr>
          <a:lstStyle/>
          <a:p>
            <a:pPr marL="12700" marR="0" lvl="0" indent="0" algn="l" defTabSz="914400" rtl="0" eaLnBrk="1" fontAlgn="auto" latinLnBrk="0" hangingPunct="1">
              <a:lnSpc>
                <a:spcPct val="100000"/>
              </a:lnSpc>
              <a:spcBef>
                <a:spcPts val="25"/>
              </a:spcBef>
              <a:spcAft>
                <a:spcPts val="0"/>
              </a:spcAft>
              <a:buClrTx/>
              <a:buSzTx/>
              <a:buFontTx/>
              <a:buNone/>
              <a:tabLst/>
              <a:defRPr/>
            </a:pPr>
            <a:r>
              <a:rPr kumimoji="0" sz="800" b="0" i="0" u="none" strike="noStrike" kern="1200" cap="none" spc="0" normalizeH="0" baseline="0" noProof="0" dirty="0">
                <a:ln>
                  <a:noFill/>
                </a:ln>
                <a:solidFill>
                  <a:prstClr val="black"/>
                </a:solidFill>
                <a:effectLst/>
                <a:uLnTx/>
                <a:uFillTx/>
                <a:latin typeface="Arial MT"/>
                <a:ea typeface="+mn-ea"/>
              </a:rPr>
              <a:t>©</a:t>
            </a:r>
            <a:r>
              <a:rPr kumimoji="0" sz="800" b="0" i="0" u="none" strike="noStrike" kern="1200" cap="none" spc="-5" normalizeH="0" baseline="0" noProof="0" dirty="0">
                <a:ln>
                  <a:noFill/>
                </a:ln>
                <a:solidFill>
                  <a:prstClr val="black"/>
                </a:solidFill>
                <a:effectLst/>
                <a:uLnTx/>
                <a:uFillTx/>
                <a:latin typeface="Arial MT"/>
                <a:ea typeface="+mn-ea"/>
              </a:rPr>
              <a:t> Edune</a:t>
            </a:r>
            <a:r>
              <a:rPr kumimoji="0" sz="800" b="0" i="0" u="none" strike="noStrike" kern="1200" cap="none" spc="0" normalizeH="0" baseline="0" noProof="0" dirty="0">
                <a:ln>
                  <a:noFill/>
                </a:ln>
                <a:solidFill>
                  <a:prstClr val="black"/>
                </a:solidFill>
                <a:effectLst/>
                <a:uLnTx/>
                <a:uFillTx/>
                <a:latin typeface="Arial MT"/>
                <a:ea typeface="+mn-ea"/>
              </a:rPr>
              <a:t>t</a:t>
            </a:r>
            <a:r>
              <a:rPr kumimoji="0" sz="800" b="0" i="0" u="none" strike="noStrike" kern="1200" cap="none" spc="-5" normalizeH="0" baseline="0" noProof="0" dirty="0">
                <a:ln>
                  <a:noFill/>
                </a:ln>
                <a:solidFill>
                  <a:prstClr val="black"/>
                </a:solidFill>
                <a:effectLst/>
                <a:uLnTx/>
                <a:uFillTx/>
                <a:latin typeface="Arial MT"/>
                <a:ea typeface="+mn-ea"/>
              </a:rPr>
              <a:t> Foundation</a:t>
            </a:r>
            <a:r>
              <a:rPr kumimoji="0" sz="800" b="0" i="0" u="none" strike="noStrike" kern="1200" cap="none" spc="0" normalizeH="0" baseline="0" noProof="0" dirty="0">
                <a:ln>
                  <a:noFill/>
                </a:ln>
                <a:solidFill>
                  <a:prstClr val="black"/>
                </a:solidFill>
                <a:effectLst/>
                <a:uLnTx/>
                <a:uFillTx/>
                <a:latin typeface="Arial MT"/>
                <a:ea typeface="+mn-ea"/>
              </a:rPr>
              <a:t>.</a:t>
            </a:r>
            <a:r>
              <a:rPr kumimoji="0" sz="800" b="0" i="0" u="none" strike="noStrike" kern="1200" cap="none" spc="-50" normalizeH="0" baseline="0" noProof="0" dirty="0">
                <a:ln>
                  <a:noFill/>
                </a:ln>
                <a:solidFill>
                  <a:prstClr val="black"/>
                </a:solidFill>
                <a:effectLst/>
                <a:uLnTx/>
                <a:uFillTx/>
                <a:latin typeface="Arial MT"/>
                <a:ea typeface="+mn-ea"/>
              </a:rPr>
              <a:t> </a:t>
            </a:r>
            <a:r>
              <a:rPr kumimoji="0" sz="800" b="0" i="0" u="none" strike="noStrike" kern="1200" cap="none" spc="-5" normalizeH="0" baseline="0" noProof="0" dirty="0">
                <a:ln>
                  <a:noFill/>
                </a:ln>
                <a:solidFill>
                  <a:prstClr val="black"/>
                </a:solidFill>
                <a:effectLst/>
                <a:uLnTx/>
                <a:uFillTx/>
                <a:latin typeface="Arial MT"/>
                <a:ea typeface="+mn-ea"/>
              </a:rPr>
              <a:t>Al</a:t>
            </a:r>
            <a:r>
              <a:rPr kumimoji="0" sz="800" b="0" i="0" u="none" strike="noStrike" kern="1200" cap="none" spc="0" normalizeH="0" baseline="0" noProof="0" dirty="0">
                <a:ln>
                  <a:noFill/>
                </a:ln>
                <a:solidFill>
                  <a:prstClr val="black"/>
                </a:solidFill>
                <a:effectLst/>
                <a:uLnTx/>
                <a:uFillTx/>
                <a:latin typeface="Arial MT"/>
                <a:ea typeface="+mn-ea"/>
              </a:rPr>
              <a:t>l</a:t>
            </a:r>
            <a:r>
              <a:rPr kumimoji="0" sz="800" b="0" i="0" u="none" strike="noStrike" kern="1200" cap="none" spc="-5" normalizeH="0" baseline="0" noProof="0" dirty="0">
                <a:ln>
                  <a:noFill/>
                </a:ln>
                <a:solidFill>
                  <a:prstClr val="black"/>
                </a:solidFill>
                <a:effectLst/>
                <a:uLnTx/>
                <a:uFillTx/>
                <a:latin typeface="Arial MT"/>
                <a:ea typeface="+mn-ea"/>
              </a:rPr>
              <a:t> </a:t>
            </a:r>
            <a:r>
              <a:rPr kumimoji="0" sz="800" b="0" i="0" u="none" strike="noStrike" kern="1200" cap="none" spc="0" normalizeH="0" baseline="0" noProof="0" dirty="0">
                <a:ln>
                  <a:noFill/>
                </a:ln>
                <a:solidFill>
                  <a:prstClr val="black"/>
                </a:solidFill>
                <a:effectLst/>
                <a:uLnTx/>
                <a:uFillTx/>
                <a:latin typeface="Arial MT"/>
                <a:ea typeface="+mn-ea"/>
              </a:rPr>
              <a:t>rights</a:t>
            </a:r>
            <a:r>
              <a:rPr kumimoji="0" sz="800" b="0" i="0" u="none" strike="noStrike" kern="1200" cap="none" spc="-5" normalizeH="0" baseline="0" noProof="0" dirty="0">
                <a:ln>
                  <a:noFill/>
                </a:ln>
                <a:solidFill>
                  <a:prstClr val="black"/>
                </a:solidFill>
                <a:effectLst/>
                <a:uLnTx/>
                <a:uFillTx/>
                <a:latin typeface="Arial MT"/>
                <a:ea typeface="+mn-ea"/>
              </a:rPr>
              <a:t> </a:t>
            </a:r>
            <a:r>
              <a:rPr kumimoji="0" sz="800" b="0" i="0" u="none" strike="noStrike" kern="1200" cap="none" spc="0" normalizeH="0" baseline="0" noProof="0" dirty="0">
                <a:ln>
                  <a:noFill/>
                </a:ln>
                <a:solidFill>
                  <a:prstClr val="black"/>
                </a:solidFill>
                <a:effectLst/>
                <a:uLnTx/>
                <a:uFillTx/>
                <a:latin typeface="Arial MT"/>
                <a:ea typeface="+mn-ea"/>
              </a:rPr>
              <a:t>reserved.</a:t>
            </a:r>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603252" y="828333"/>
            <a:ext cx="1344930" cy="391160"/>
          </a:xfrm>
          <a:prstGeom prst="rect">
            <a:avLst/>
          </a:prstGeom>
        </p:spPr>
        <p:txBody>
          <a:bodyPr vert="horz" wrap="square" lIns="0" tIns="12700" rIns="0" bIns="0" rtlCol="0">
            <a:spAutoFit/>
          </a:bodyPr>
          <a:lstStyle/>
          <a:p>
            <a:pPr marL="12700">
              <a:lnSpc>
                <a:spcPct val="100000"/>
              </a:lnSpc>
              <a:spcBef>
                <a:spcPts val="100"/>
              </a:spcBef>
            </a:pPr>
            <a:r>
              <a:rPr spc="-5" dirty="0"/>
              <a:t>Functions</a:t>
            </a:r>
          </a:p>
        </p:txBody>
      </p:sp>
      <p:sp>
        <p:nvSpPr>
          <p:cNvPr id="3" name="object 3"/>
          <p:cNvSpPr txBox="1"/>
          <p:nvPr/>
        </p:nvSpPr>
        <p:spPr>
          <a:xfrm>
            <a:off x="904541" y="1728118"/>
            <a:ext cx="2851150" cy="29972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800" b="0" i="0" u="none" strike="noStrike" kern="1200" cap="none" spc="-5" normalizeH="0" baseline="0" noProof="0" dirty="0">
                <a:ln>
                  <a:noFill/>
                </a:ln>
                <a:solidFill>
                  <a:srgbClr val="595959"/>
                </a:solidFill>
                <a:effectLst/>
                <a:uLnTx/>
                <a:uFillTx/>
                <a:latin typeface="Arial MT"/>
                <a:ea typeface="+mn-ea"/>
                <a:cs typeface="Arial MT"/>
              </a:rPr>
              <a:t>Built-in</a:t>
            </a:r>
            <a:r>
              <a:rPr kumimoji="0" sz="1800" b="0" i="0" u="none" strike="noStrike" kern="1200" cap="none" spc="-50" normalizeH="0" baseline="0" noProof="0" dirty="0">
                <a:ln>
                  <a:noFill/>
                </a:ln>
                <a:solidFill>
                  <a:srgbClr val="595959"/>
                </a:solidFill>
                <a:effectLst/>
                <a:uLnTx/>
                <a:uFillTx/>
                <a:latin typeface="Arial MT"/>
                <a:ea typeface="+mn-ea"/>
                <a:cs typeface="Arial MT"/>
              </a:rPr>
              <a:t> </a:t>
            </a:r>
            <a:r>
              <a:rPr kumimoji="0" sz="1800" b="0" i="0" u="none" strike="noStrike" kern="1200" cap="none" spc="-5" normalizeH="0" baseline="0" noProof="0" dirty="0">
                <a:ln>
                  <a:noFill/>
                </a:ln>
                <a:solidFill>
                  <a:srgbClr val="595959"/>
                </a:solidFill>
                <a:effectLst/>
                <a:uLnTx/>
                <a:uFillTx/>
                <a:latin typeface="Arial MT"/>
                <a:ea typeface="+mn-ea"/>
                <a:cs typeface="Arial MT"/>
              </a:rPr>
              <a:t>Functions</a:t>
            </a:r>
            <a:r>
              <a:rPr kumimoji="0" sz="1800" b="0" i="0" u="none" strike="noStrike" kern="1200" cap="none" spc="-45" normalizeH="0" baseline="0" noProof="0" dirty="0">
                <a:ln>
                  <a:noFill/>
                </a:ln>
                <a:solidFill>
                  <a:srgbClr val="595959"/>
                </a:solidFill>
                <a:effectLst/>
                <a:uLnTx/>
                <a:uFillTx/>
                <a:latin typeface="Arial MT"/>
                <a:ea typeface="+mn-ea"/>
                <a:cs typeface="Arial MT"/>
              </a:rPr>
              <a:t> </a:t>
            </a:r>
            <a:r>
              <a:rPr kumimoji="0" sz="1800" b="0" i="0" u="none" strike="noStrike" kern="1200" cap="none" spc="-5" normalizeH="0" baseline="0" noProof="0" dirty="0">
                <a:ln>
                  <a:noFill/>
                </a:ln>
                <a:solidFill>
                  <a:srgbClr val="595959"/>
                </a:solidFill>
                <a:effectLst/>
                <a:uLnTx/>
                <a:uFillTx/>
                <a:latin typeface="Arial MT"/>
                <a:ea typeface="+mn-ea"/>
                <a:cs typeface="Arial MT"/>
              </a:rPr>
              <a:t>Dictionary</a:t>
            </a:r>
            <a:endParaRPr kumimoji="0" sz="1800" b="0" i="0" u="none" strike="noStrike" kern="1200" cap="none" spc="0" normalizeH="0" baseline="0" noProof="0">
              <a:ln>
                <a:noFill/>
              </a:ln>
              <a:solidFill>
                <a:prstClr val="black"/>
              </a:solidFill>
              <a:effectLst/>
              <a:uLnTx/>
              <a:uFillTx/>
              <a:latin typeface="Arial MT"/>
              <a:ea typeface="+mn-ea"/>
              <a:cs typeface="Arial MT"/>
            </a:endParaRPr>
          </a:p>
        </p:txBody>
      </p:sp>
      <p:sp>
        <p:nvSpPr>
          <p:cNvPr id="4" name="object 4"/>
          <p:cNvSpPr txBox="1"/>
          <p:nvPr/>
        </p:nvSpPr>
        <p:spPr>
          <a:xfrm>
            <a:off x="656568" y="3360747"/>
            <a:ext cx="3545204" cy="768350"/>
          </a:xfrm>
          <a:prstGeom prst="rect">
            <a:avLst/>
          </a:prstGeom>
        </p:spPr>
        <p:txBody>
          <a:bodyPr vert="horz" wrap="square" lIns="0" tIns="12700" rIns="0" bIns="0" rtlCol="0">
            <a:spAutoFit/>
          </a:bodyPr>
          <a:lstStyle/>
          <a:p>
            <a:pPr marL="348615" marR="5080" lvl="0" indent="-336550" algn="l" defTabSz="914400" rtl="0" eaLnBrk="1" fontAlgn="auto" latinLnBrk="0" hangingPunct="1">
              <a:lnSpc>
                <a:spcPct val="116100"/>
              </a:lnSpc>
              <a:spcBef>
                <a:spcPts val="100"/>
              </a:spcBef>
              <a:spcAft>
                <a:spcPts val="0"/>
              </a:spcAft>
              <a:buClrTx/>
              <a:buSzTx/>
              <a:buFontTx/>
              <a:buChar char="●"/>
              <a:tabLst>
                <a:tab pos="347980" algn="l"/>
                <a:tab pos="349250" algn="l"/>
              </a:tabLst>
              <a:defRPr/>
            </a:pPr>
            <a:r>
              <a:rPr kumimoji="0" sz="1400" b="0" i="0" u="none" strike="noStrike" kern="1200" cap="none" spc="-5" normalizeH="0" baseline="0" noProof="0" dirty="0">
                <a:ln>
                  <a:noFill/>
                </a:ln>
                <a:solidFill>
                  <a:prstClr val="black"/>
                </a:solidFill>
                <a:effectLst/>
                <a:uLnTx/>
                <a:uFillTx/>
                <a:latin typeface="Arial MT"/>
                <a:ea typeface="+mn-ea"/>
                <a:cs typeface="Arial MT"/>
              </a:rPr>
              <a:t>Built-in functions like all(), any(), len(), </a:t>
            </a:r>
            <a:r>
              <a:rPr kumimoji="0" sz="1400" b="0" i="0" u="none" strike="noStrike" kern="1200" cap="none" spc="0" normalizeH="0" baseline="0" noProof="0" dirty="0">
                <a:ln>
                  <a:noFill/>
                </a:ln>
                <a:solidFill>
                  <a:prstClr val="black"/>
                </a:solidFill>
                <a:effectLst/>
                <a:uLnTx/>
                <a:uFillTx/>
                <a:latin typeface="Arial MT"/>
                <a:ea typeface="+mn-ea"/>
                <a:cs typeface="Arial MT"/>
              </a:rPr>
              <a:t> cmp(), sorted() </a:t>
            </a:r>
            <a:r>
              <a:rPr kumimoji="0" sz="1400" b="0" i="0" u="none" strike="noStrike" kern="1200" cap="none" spc="-5" normalizeH="0" baseline="0" noProof="0" dirty="0">
                <a:ln>
                  <a:noFill/>
                </a:ln>
                <a:solidFill>
                  <a:prstClr val="black"/>
                </a:solidFill>
                <a:effectLst/>
                <a:uLnTx/>
                <a:uFillTx/>
                <a:latin typeface="Arial MT"/>
                <a:ea typeface="+mn-ea"/>
                <a:cs typeface="Arial MT"/>
              </a:rPr>
              <a:t>etc. are </a:t>
            </a:r>
            <a:r>
              <a:rPr kumimoji="0" sz="1400" b="0" i="0" u="none" strike="noStrike" kern="1200" cap="none" spc="0" normalizeH="0" baseline="0" noProof="0" dirty="0">
                <a:ln>
                  <a:noFill/>
                </a:ln>
                <a:solidFill>
                  <a:prstClr val="black"/>
                </a:solidFill>
                <a:effectLst/>
                <a:uLnTx/>
                <a:uFillTx/>
                <a:latin typeface="Arial MT"/>
                <a:ea typeface="+mn-ea"/>
                <a:cs typeface="Arial MT"/>
              </a:rPr>
              <a:t>commonly </a:t>
            </a:r>
            <a:r>
              <a:rPr kumimoji="0" sz="1400" b="0" i="0" u="none" strike="noStrike" kern="1200" cap="none" spc="-5" normalizeH="0" baseline="0" noProof="0" dirty="0">
                <a:ln>
                  <a:noFill/>
                </a:ln>
                <a:solidFill>
                  <a:prstClr val="black"/>
                </a:solidFill>
                <a:effectLst/>
                <a:uLnTx/>
                <a:uFillTx/>
                <a:latin typeface="Arial MT"/>
                <a:ea typeface="+mn-ea"/>
                <a:cs typeface="Arial MT"/>
              </a:rPr>
              <a:t>used </a:t>
            </a:r>
            <a:r>
              <a:rPr kumimoji="0" sz="1400" b="0" i="0" u="none" strike="noStrike" kern="1200" cap="none" spc="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with</a:t>
            </a:r>
            <a:r>
              <a:rPr kumimoji="0" sz="1400" b="0" i="0" u="none" strike="noStrike" kern="1200" cap="none" spc="-2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dictionary</a:t>
            </a:r>
            <a:r>
              <a:rPr kumimoji="0" sz="1400" b="0" i="0" u="none" strike="noStrike" kern="1200" cap="none" spc="-1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to</a:t>
            </a:r>
            <a:r>
              <a:rPr kumimoji="0" sz="1400" b="0" i="0" u="none" strike="noStrike" kern="1200" cap="none" spc="-1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perform</a:t>
            </a:r>
            <a:r>
              <a:rPr kumimoji="0" sz="1400" b="0" i="0" u="none" strike="noStrike" kern="1200" cap="none" spc="-15" normalizeH="0" baseline="0" noProof="0" dirty="0">
                <a:ln>
                  <a:noFill/>
                </a:ln>
                <a:solidFill>
                  <a:prstClr val="black"/>
                </a:solidFill>
                <a:effectLst/>
                <a:uLnTx/>
                <a:uFillTx/>
                <a:latin typeface="Arial MT"/>
                <a:ea typeface="+mn-ea"/>
                <a:cs typeface="Arial MT"/>
              </a:rPr>
              <a:t> </a:t>
            </a:r>
            <a:r>
              <a:rPr kumimoji="0" sz="1400" b="0" i="0" u="none" strike="noStrike" kern="1200" cap="none" spc="-10" normalizeH="0" baseline="0" noProof="0" dirty="0">
                <a:ln>
                  <a:noFill/>
                </a:ln>
                <a:solidFill>
                  <a:prstClr val="black"/>
                </a:solidFill>
                <a:effectLst/>
                <a:uLnTx/>
                <a:uFillTx/>
                <a:latin typeface="Arial MT"/>
                <a:ea typeface="+mn-ea"/>
                <a:cs typeface="Arial MT"/>
              </a:rPr>
              <a:t>different</a:t>
            </a:r>
            <a:r>
              <a:rPr kumimoji="0" sz="1400" b="0" i="0" u="none" strike="noStrike" kern="1200" cap="none" spc="-1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tasks.</a:t>
            </a:r>
            <a:endParaRPr kumimoji="0" sz="1400" b="0" i="0" u="none" strike="noStrike" kern="1200" cap="none" spc="0" normalizeH="0" baseline="0" noProof="0">
              <a:ln>
                <a:noFill/>
              </a:ln>
              <a:solidFill>
                <a:prstClr val="black"/>
              </a:solidFill>
              <a:effectLst/>
              <a:uLnTx/>
              <a:uFillTx/>
              <a:latin typeface="Arial MT"/>
              <a:ea typeface="+mn-ea"/>
              <a:cs typeface="Arial MT"/>
            </a:endParaRPr>
          </a:p>
        </p:txBody>
      </p:sp>
      <p:pic>
        <p:nvPicPr>
          <p:cNvPr id="5" name="object 5"/>
          <p:cNvPicPr/>
          <p:nvPr/>
        </p:nvPicPr>
        <p:blipFill>
          <a:blip r:embed="rId2" cstate="print"/>
          <a:stretch>
            <a:fillRect/>
          </a:stretch>
        </p:blipFill>
        <p:spPr>
          <a:xfrm>
            <a:off x="4550979" y="981075"/>
            <a:ext cx="4593020" cy="3181349"/>
          </a:xfrm>
          <a:prstGeom prst="rect">
            <a:avLst/>
          </a:prstGeom>
        </p:spPr>
      </p:pic>
      <p:sp>
        <p:nvSpPr>
          <p:cNvPr id="6" name="object 6"/>
          <p:cNvSpPr txBox="1">
            <a:spLocks noGrp="1"/>
          </p:cNvSpPr>
          <p:nvPr>
            <p:ph type="ftr" sz="quarter" idx="5"/>
          </p:nvPr>
        </p:nvSpPr>
        <p:spPr>
          <a:prstGeom prst="rect">
            <a:avLst/>
          </a:prstGeom>
        </p:spPr>
        <p:txBody>
          <a:bodyPr vert="horz" wrap="square" lIns="0" tIns="3175" rIns="0" bIns="0" rtlCol="0">
            <a:spAutoFit/>
          </a:bodyPr>
          <a:lstStyle/>
          <a:p>
            <a:pPr marL="12700" marR="0" lvl="0" indent="0" algn="l" defTabSz="914400" rtl="0" eaLnBrk="1" fontAlgn="auto" latinLnBrk="0" hangingPunct="1">
              <a:lnSpc>
                <a:spcPct val="100000"/>
              </a:lnSpc>
              <a:spcBef>
                <a:spcPts val="25"/>
              </a:spcBef>
              <a:spcAft>
                <a:spcPts val="0"/>
              </a:spcAft>
              <a:buClrTx/>
              <a:buSzTx/>
              <a:buFontTx/>
              <a:buNone/>
              <a:tabLst/>
              <a:defRPr/>
            </a:pPr>
            <a:r>
              <a:rPr kumimoji="0" sz="800" b="0" i="0" u="none" strike="noStrike" kern="1200" cap="none" spc="0" normalizeH="0" baseline="0" noProof="0" dirty="0">
                <a:ln>
                  <a:noFill/>
                </a:ln>
                <a:solidFill>
                  <a:prstClr val="black"/>
                </a:solidFill>
                <a:effectLst/>
                <a:uLnTx/>
                <a:uFillTx/>
                <a:latin typeface="Arial MT"/>
                <a:ea typeface="+mn-ea"/>
              </a:rPr>
              <a:t>©</a:t>
            </a:r>
            <a:r>
              <a:rPr kumimoji="0" sz="800" b="0" i="0" u="none" strike="noStrike" kern="1200" cap="none" spc="-5" normalizeH="0" baseline="0" noProof="0" dirty="0">
                <a:ln>
                  <a:noFill/>
                </a:ln>
                <a:solidFill>
                  <a:prstClr val="black"/>
                </a:solidFill>
                <a:effectLst/>
                <a:uLnTx/>
                <a:uFillTx/>
                <a:latin typeface="Arial MT"/>
                <a:ea typeface="+mn-ea"/>
              </a:rPr>
              <a:t> Edune</a:t>
            </a:r>
            <a:r>
              <a:rPr kumimoji="0" sz="800" b="0" i="0" u="none" strike="noStrike" kern="1200" cap="none" spc="0" normalizeH="0" baseline="0" noProof="0" dirty="0">
                <a:ln>
                  <a:noFill/>
                </a:ln>
                <a:solidFill>
                  <a:prstClr val="black"/>
                </a:solidFill>
                <a:effectLst/>
                <a:uLnTx/>
                <a:uFillTx/>
                <a:latin typeface="Arial MT"/>
                <a:ea typeface="+mn-ea"/>
              </a:rPr>
              <a:t>t</a:t>
            </a:r>
            <a:r>
              <a:rPr kumimoji="0" sz="800" b="0" i="0" u="none" strike="noStrike" kern="1200" cap="none" spc="-5" normalizeH="0" baseline="0" noProof="0" dirty="0">
                <a:ln>
                  <a:noFill/>
                </a:ln>
                <a:solidFill>
                  <a:prstClr val="black"/>
                </a:solidFill>
                <a:effectLst/>
                <a:uLnTx/>
                <a:uFillTx/>
                <a:latin typeface="Arial MT"/>
                <a:ea typeface="+mn-ea"/>
              </a:rPr>
              <a:t> Foundation</a:t>
            </a:r>
            <a:r>
              <a:rPr kumimoji="0" sz="800" b="0" i="0" u="none" strike="noStrike" kern="1200" cap="none" spc="0" normalizeH="0" baseline="0" noProof="0" dirty="0">
                <a:ln>
                  <a:noFill/>
                </a:ln>
                <a:solidFill>
                  <a:prstClr val="black"/>
                </a:solidFill>
                <a:effectLst/>
                <a:uLnTx/>
                <a:uFillTx/>
                <a:latin typeface="Arial MT"/>
                <a:ea typeface="+mn-ea"/>
              </a:rPr>
              <a:t>.</a:t>
            </a:r>
            <a:r>
              <a:rPr kumimoji="0" sz="800" b="0" i="0" u="none" strike="noStrike" kern="1200" cap="none" spc="-50" normalizeH="0" baseline="0" noProof="0" dirty="0">
                <a:ln>
                  <a:noFill/>
                </a:ln>
                <a:solidFill>
                  <a:prstClr val="black"/>
                </a:solidFill>
                <a:effectLst/>
                <a:uLnTx/>
                <a:uFillTx/>
                <a:latin typeface="Arial MT"/>
                <a:ea typeface="+mn-ea"/>
              </a:rPr>
              <a:t> </a:t>
            </a:r>
            <a:r>
              <a:rPr kumimoji="0" sz="800" b="0" i="0" u="none" strike="noStrike" kern="1200" cap="none" spc="-5" normalizeH="0" baseline="0" noProof="0" dirty="0">
                <a:ln>
                  <a:noFill/>
                </a:ln>
                <a:solidFill>
                  <a:prstClr val="black"/>
                </a:solidFill>
                <a:effectLst/>
                <a:uLnTx/>
                <a:uFillTx/>
                <a:latin typeface="Arial MT"/>
                <a:ea typeface="+mn-ea"/>
              </a:rPr>
              <a:t>Al</a:t>
            </a:r>
            <a:r>
              <a:rPr kumimoji="0" sz="800" b="0" i="0" u="none" strike="noStrike" kern="1200" cap="none" spc="0" normalizeH="0" baseline="0" noProof="0" dirty="0">
                <a:ln>
                  <a:noFill/>
                </a:ln>
                <a:solidFill>
                  <a:prstClr val="black"/>
                </a:solidFill>
                <a:effectLst/>
                <a:uLnTx/>
                <a:uFillTx/>
                <a:latin typeface="Arial MT"/>
                <a:ea typeface="+mn-ea"/>
              </a:rPr>
              <a:t>l</a:t>
            </a:r>
            <a:r>
              <a:rPr kumimoji="0" sz="800" b="0" i="0" u="none" strike="noStrike" kern="1200" cap="none" spc="-5" normalizeH="0" baseline="0" noProof="0" dirty="0">
                <a:ln>
                  <a:noFill/>
                </a:ln>
                <a:solidFill>
                  <a:prstClr val="black"/>
                </a:solidFill>
                <a:effectLst/>
                <a:uLnTx/>
                <a:uFillTx/>
                <a:latin typeface="Arial MT"/>
                <a:ea typeface="+mn-ea"/>
              </a:rPr>
              <a:t> </a:t>
            </a:r>
            <a:r>
              <a:rPr kumimoji="0" sz="800" b="0" i="0" u="none" strike="noStrike" kern="1200" cap="none" spc="0" normalizeH="0" baseline="0" noProof="0" dirty="0">
                <a:ln>
                  <a:noFill/>
                </a:ln>
                <a:solidFill>
                  <a:prstClr val="black"/>
                </a:solidFill>
                <a:effectLst/>
                <a:uLnTx/>
                <a:uFillTx/>
                <a:latin typeface="Arial MT"/>
                <a:ea typeface="+mn-ea"/>
              </a:rPr>
              <a:t>rights</a:t>
            </a:r>
            <a:r>
              <a:rPr kumimoji="0" sz="800" b="0" i="0" u="none" strike="noStrike" kern="1200" cap="none" spc="-5" normalizeH="0" baseline="0" noProof="0" dirty="0">
                <a:ln>
                  <a:noFill/>
                </a:ln>
                <a:solidFill>
                  <a:prstClr val="black"/>
                </a:solidFill>
                <a:effectLst/>
                <a:uLnTx/>
                <a:uFillTx/>
                <a:latin typeface="Arial MT"/>
                <a:ea typeface="+mn-ea"/>
              </a:rPr>
              <a:t> </a:t>
            </a:r>
            <a:r>
              <a:rPr kumimoji="0" sz="800" b="0" i="0" u="none" strike="noStrike" kern="1200" cap="none" spc="0" normalizeH="0" baseline="0" noProof="0" dirty="0">
                <a:ln>
                  <a:noFill/>
                </a:ln>
                <a:solidFill>
                  <a:prstClr val="black"/>
                </a:solidFill>
                <a:effectLst/>
                <a:uLnTx/>
                <a:uFillTx/>
                <a:latin typeface="Arial MT"/>
                <a:ea typeface="+mn-ea"/>
              </a:rPr>
              <a:t>reserved.</a:t>
            </a:r>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603252" y="828333"/>
            <a:ext cx="1344930" cy="391160"/>
          </a:xfrm>
          <a:prstGeom prst="rect">
            <a:avLst/>
          </a:prstGeom>
        </p:spPr>
        <p:txBody>
          <a:bodyPr vert="horz" wrap="square" lIns="0" tIns="12700" rIns="0" bIns="0" rtlCol="0">
            <a:spAutoFit/>
          </a:bodyPr>
          <a:lstStyle/>
          <a:p>
            <a:pPr marL="12700">
              <a:lnSpc>
                <a:spcPct val="100000"/>
              </a:lnSpc>
              <a:spcBef>
                <a:spcPts val="100"/>
              </a:spcBef>
            </a:pPr>
            <a:r>
              <a:rPr spc="-5" dirty="0"/>
              <a:t>Functions</a:t>
            </a:r>
          </a:p>
        </p:txBody>
      </p:sp>
      <p:sp>
        <p:nvSpPr>
          <p:cNvPr id="3" name="object 3"/>
          <p:cNvSpPr txBox="1"/>
          <p:nvPr/>
        </p:nvSpPr>
        <p:spPr>
          <a:xfrm>
            <a:off x="1380773" y="1728118"/>
            <a:ext cx="1904364" cy="29972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800" b="0" i="0" u="none" strike="noStrike" kern="1200" cap="none" spc="-5" normalizeH="0" baseline="0" noProof="0" dirty="0">
                <a:ln>
                  <a:noFill/>
                </a:ln>
                <a:solidFill>
                  <a:srgbClr val="595959"/>
                </a:solidFill>
                <a:effectLst/>
                <a:uLnTx/>
                <a:uFillTx/>
                <a:latin typeface="Arial MT"/>
                <a:ea typeface="+mn-ea"/>
                <a:cs typeface="Arial MT"/>
              </a:rPr>
              <a:t>Lambda</a:t>
            </a:r>
            <a:r>
              <a:rPr kumimoji="0" sz="1800" b="0" i="0" u="none" strike="noStrike" kern="1200" cap="none" spc="-80" normalizeH="0" baseline="0" noProof="0" dirty="0">
                <a:ln>
                  <a:noFill/>
                </a:ln>
                <a:solidFill>
                  <a:srgbClr val="595959"/>
                </a:solidFill>
                <a:effectLst/>
                <a:uLnTx/>
                <a:uFillTx/>
                <a:latin typeface="Arial MT"/>
                <a:ea typeface="+mn-ea"/>
                <a:cs typeface="Arial MT"/>
              </a:rPr>
              <a:t> </a:t>
            </a:r>
            <a:r>
              <a:rPr kumimoji="0" sz="1800" b="0" i="0" u="none" strike="noStrike" kern="1200" cap="none" spc="-5" normalizeH="0" baseline="0" noProof="0" dirty="0">
                <a:ln>
                  <a:noFill/>
                </a:ln>
                <a:solidFill>
                  <a:srgbClr val="595959"/>
                </a:solidFill>
                <a:effectLst/>
                <a:uLnTx/>
                <a:uFillTx/>
                <a:latin typeface="Arial MT"/>
                <a:ea typeface="+mn-ea"/>
                <a:cs typeface="Arial MT"/>
              </a:rPr>
              <a:t>Functions</a:t>
            </a:r>
            <a:endParaRPr kumimoji="0" sz="1800" b="0" i="0" u="none" strike="noStrike" kern="1200" cap="none" spc="0" normalizeH="0" baseline="0" noProof="0">
              <a:ln>
                <a:noFill/>
              </a:ln>
              <a:solidFill>
                <a:prstClr val="black"/>
              </a:solidFill>
              <a:effectLst/>
              <a:uLnTx/>
              <a:uFillTx/>
              <a:latin typeface="Arial MT"/>
              <a:ea typeface="+mn-ea"/>
              <a:cs typeface="Arial MT"/>
            </a:endParaRPr>
          </a:p>
        </p:txBody>
      </p:sp>
      <p:sp>
        <p:nvSpPr>
          <p:cNvPr id="4" name="object 4"/>
          <p:cNvSpPr txBox="1"/>
          <p:nvPr/>
        </p:nvSpPr>
        <p:spPr>
          <a:xfrm>
            <a:off x="605895" y="2641610"/>
            <a:ext cx="3595370" cy="2206625"/>
          </a:xfrm>
          <a:prstGeom prst="rect">
            <a:avLst/>
          </a:prstGeom>
        </p:spPr>
        <p:txBody>
          <a:bodyPr vert="horz" wrap="square" lIns="0" tIns="12700" rIns="0" bIns="0" rtlCol="0">
            <a:spAutoFit/>
          </a:bodyPr>
          <a:lstStyle/>
          <a:p>
            <a:pPr marL="424180" marR="162560" lvl="0" indent="-412115" algn="l" defTabSz="914400" rtl="0" eaLnBrk="1" fontAlgn="auto" latinLnBrk="0" hangingPunct="1">
              <a:lnSpc>
                <a:spcPct val="116100"/>
              </a:lnSpc>
              <a:spcBef>
                <a:spcPts val="100"/>
              </a:spcBef>
              <a:spcAft>
                <a:spcPts val="0"/>
              </a:spcAft>
              <a:buClrTx/>
              <a:buSzTx/>
              <a:buFontTx/>
              <a:buAutoNum type="alphaLcParenR"/>
              <a:tabLst>
                <a:tab pos="424180" algn="l"/>
                <a:tab pos="424815" algn="l"/>
              </a:tabLst>
              <a:defRPr/>
            </a:pPr>
            <a:r>
              <a:rPr kumimoji="0" sz="1400" b="0" i="0" u="none" strike="noStrike" kern="1200" cap="none" spc="-5" normalizeH="0" baseline="0" noProof="0" dirty="0">
                <a:ln>
                  <a:noFill/>
                </a:ln>
                <a:solidFill>
                  <a:prstClr val="black"/>
                </a:solidFill>
                <a:effectLst/>
                <a:uLnTx/>
                <a:uFillTx/>
                <a:latin typeface="Arial MT"/>
                <a:ea typeface="+mn-ea"/>
                <a:cs typeface="Arial MT"/>
              </a:rPr>
              <a:t>Use</a:t>
            </a:r>
            <a:r>
              <a:rPr kumimoji="0" sz="1400" b="0" i="0" u="none" strike="noStrike" kern="1200" cap="none" spc="-2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Def</a:t>
            </a:r>
            <a:r>
              <a:rPr kumimoji="0" sz="1400" b="0" i="0" u="none" strike="noStrike" kern="1200" cap="none" spc="-20"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keyword:</a:t>
            </a:r>
            <a:r>
              <a:rPr kumimoji="0" sz="1400" b="0" i="0" u="none" strike="noStrike" kern="1200" cap="none" spc="-2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It</a:t>
            </a:r>
            <a:r>
              <a:rPr kumimoji="0" sz="1400" b="0" i="0" u="none" strike="noStrike" kern="1200" cap="none" spc="-15"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creates</a:t>
            </a:r>
            <a:r>
              <a:rPr kumimoji="0" sz="1400" b="0" i="0" u="none" strike="noStrike" kern="1200" cap="none" spc="-20"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a</a:t>
            </a:r>
            <a:r>
              <a:rPr kumimoji="0" sz="1400" b="0" i="0" u="none" strike="noStrike" kern="1200" cap="none" spc="-2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function </a:t>
            </a:r>
            <a:r>
              <a:rPr kumimoji="0" sz="1400" b="0" i="0" u="none" strike="noStrike" kern="1200" cap="none" spc="-37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object</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and</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assigns</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it</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to</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a</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name.</a:t>
            </a:r>
            <a:endParaRPr kumimoji="0" sz="1400" b="0" i="0" u="none" strike="noStrike" kern="1200" cap="none" spc="0" normalizeH="0" baseline="0" noProof="0">
              <a:ln>
                <a:noFill/>
              </a:ln>
              <a:solidFill>
                <a:prstClr val="black"/>
              </a:solidFill>
              <a:effectLst/>
              <a:uLnTx/>
              <a:uFillTx/>
              <a:latin typeface="Arial MT"/>
              <a:ea typeface="+mn-ea"/>
              <a:cs typeface="Arial MT"/>
            </a:endParaRPr>
          </a:p>
          <a:p>
            <a:pPr marL="424180" marR="5080" lvl="0" indent="-412115" algn="l" defTabSz="914400" rtl="0" eaLnBrk="1" fontAlgn="auto" latinLnBrk="0" hangingPunct="1">
              <a:lnSpc>
                <a:spcPct val="116100"/>
              </a:lnSpc>
              <a:spcBef>
                <a:spcPts val="0"/>
              </a:spcBef>
              <a:spcAft>
                <a:spcPts val="0"/>
              </a:spcAft>
              <a:buClrTx/>
              <a:buSzTx/>
              <a:buFontTx/>
              <a:buAutoNum type="alphaLcParenR"/>
              <a:tabLst>
                <a:tab pos="424180" algn="l"/>
                <a:tab pos="424815" algn="l"/>
              </a:tabLst>
              <a:defRPr/>
            </a:pPr>
            <a:r>
              <a:rPr kumimoji="0" sz="1400" b="0" i="0" u="none" strike="noStrike" kern="1200" cap="none" spc="-5" normalizeH="0" baseline="0" noProof="0" dirty="0">
                <a:ln>
                  <a:noFill/>
                </a:ln>
                <a:solidFill>
                  <a:prstClr val="black"/>
                </a:solidFill>
                <a:effectLst/>
                <a:uLnTx/>
                <a:uFillTx/>
                <a:latin typeface="Arial MT"/>
                <a:ea typeface="+mn-ea"/>
                <a:cs typeface="Arial MT"/>
              </a:rPr>
              <a:t>Use lambda: It </a:t>
            </a:r>
            <a:r>
              <a:rPr kumimoji="0" sz="1400" b="0" i="0" u="none" strike="noStrike" kern="1200" cap="none" spc="0" normalizeH="0" baseline="0" noProof="0" dirty="0">
                <a:ln>
                  <a:noFill/>
                </a:ln>
                <a:solidFill>
                  <a:prstClr val="black"/>
                </a:solidFill>
                <a:effectLst/>
                <a:uLnTx/>
                <a:uFillTx/>
                <a:latin typeface="Arial MT"/>
                <a:ea typeface="+mn-ea"/>
                <a:cs typeface="Arial MT"/>
              </a:rPr>
              <a:t>creates </a:t>
            </a:r>
            <a:r>
              <a:rPr kumimoji="0" sz="1400" b="0" i="0" u="none" strike="noStrike" kern="1200" cap="none" spc="-5" normalizeH="0" baseline="0" noProof="0" dirty="0">
                <a:ln>
                  <a:noFill/>
                </a:ln>
                <a:solidFill>
                  <a:prstClr val="black"/>
                </a:solidFill>
                <a:effectLst/>
                <a:uLnTx/>
                <a:uFillTx/>
                <a:latin typeface="Arial MT"/>
                <a:ea typeface="+mn-ea"/>
                <a:cs typeface="Arial MT"/>
              </a:rPr>
              <a:t>an inline function </a:t>
            </a:r>
            <a:r>
              <a:rPr kumimoji="0" sz="1400" b="0" i="0" u="none" strike="noStrike" kern="1200" cap="none" spc="-37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and</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returns</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it as</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a</a:t>
            </a:r>
            <a:r>
              <a:rPr kumimoji="0" sz="1400" b="0" i="0" u="none" strike="noStrike" kern="1200" cap="none" spc="-5"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result.</a:t>
            </a:r>
            <a:endParaRPr kumimoji="0" sz="1400" b="0" i="0" u="none" strike="noStrike" kern="1200" cap="none" spc="0" normalizeH="0" baseline="0" noProof="0">
              <a:ln>
                <a:noFill/>
              </a:ln>
              <a:solidFill>
                <a:prstClr val="black"/>
              </a:solidFill>
              <a:effectLst/>
              <a:uLnTx/>
              <a:uFillTx/>
              <a:latin typeface="Arial MT"/>
              <a:ea typeface="+mn-ea"/>
              <a:cs typeface="Arial MT"/>
            </a:endParaRPr>
          </a:p>
          <a:p>
            <a:pPr marL="0" marR="0" lvl="0" indent="0" algn="l" defTabSz="914400" rtl="0" eaLnBrk="1" fontAlgn="auto" latinLnBrk="0" hangingPunct="1">
              <a:lnSpc>
                <a:spcPct val="100000"/>
              </a:lnSpc>
              <a:spcBef>
                <a:spcPts val="50"/>
              </a:spcBef>
              <a:spcAft>
                <a:spcPts val="0"/>
              </a:spcAft>
              <a:buClrTx/>
              <a:buSzTx/>
              <a:buFont typeface="Arial MT"/>
              <a:buAutoNum type="alphaLcParenR"/>
              <a:tabLst/>
              <a:defRPr/>
            </a:pPr>
            <a:endParaRPr kumimoji="0" sz="1350" b="0" i="0" u="none" strike="noStrike" kern="1200" cap="none" spc="0" normalizeH="0" baseline="0" noProof="0">
              <a:ln>
                <a:noFill/>
              </a:ln>
              <a:solidFill>
                <a:prstClr val="black"/>
              </a:solidFill>
              <a:effectLst/>
              <a:uLnTx/>
              <a:uFillTx/>
              <a:latin typeface="Arial MT"/>
              <a:ea typeface="+mn-ea"/>
              <a:cs typeface="Arial MT"/>
            </a:endParaRPr>
          </a:p>
          <a:p>
            <a:pPr marL="881380" marR="11430" lvl="1" indent="-361950" algn="l" defTabSz="914400" rtl="0" eaLnBrk="1" fontAlgn="auto" latinLnBrk="0" hangingPunct="1">
              <a:lnSpc>
                <a:spcPct val="115599"/>
              </a:lnSpc>
              <a:spcBef>
                <a:spcPts val="5"/>
              </a:spcBef>
              <a:spcAft>
                <a:spcPts val="0"/>
              </a:spcAft>
              <a:buClrTx/>
              <a:buSzTx/>
              <a:buFontTx/>
              <a:buChar char="○"/>
              <a:tabLst>
                <a:tab pos="881380" algn="l"/>
                <a:tab pos="882015" algn="l"/>
              </a:tabLst>
              <a:defRPr/>
            </a:pPr>
            <a:r>
              <a:rPr kumimoji="0" sz="1400" b="0" i="0" u="none" strike="noStrike" kern="1200" cap="none" spc="0" normalizeH="0" baseline="0" noProof="0" dirty="0">
                <a:ln>
                  <a:noFill/>
                </a:ln>
                <a:solidFill>
                  <a:prstClr val="black"/>
                </a:solidFill>
                <a:effectLst/>
                <a:uLnTx/>
                <a:uFillTx/>
                <a:latin typeface="Arial MT"/>
                <a:ea typeface="+mn-ea"/>
                <a:cs typeface="Arial MT"/>
              </a:rPr>
              <a:t>A </a:t>
            </a:r>
            <a:r>
              <a:rPr kumimoji="0" sz="1400" b="0" i="0" u="none" strike="noStrike" kern="1200" cap="none" spc="-5" normalizeH="0" baseline="0" noProof="0" dirty="0">
                <a:ln>
                  <a:noFill/>
                </a:ln>
                <a:solidFill>
                  <a:prstClr val="black"/>
                </a:solidFill>
                <a:effectLst/>
                <a:uLnTx/>
                <a:uFillTx/>
                <a:latin typeface="Arial MT"/>
                <a:ea typeface="+mn-ea"/>
                <a:cs typeface="Arial MT"/>
              </a:rPr>
              <a:t>lambda function is </a:t>
            </a:r>
            <a:r>
              <a:rPr kumimoji="0" sz="1400" b="0" i="0" u="none" strike="noStrike" kern="1200" cap="none" spc="0" normalizeH="0" baseline="0" noProof="0" dirty="0">
                <a:ln>
                  <a:noFill/>
                </a:ln>
                <a:solidFill>
                  <a:prstClr val="black"/>
                </a:solidFill>
                <a:effectLst/>
                <a:uLnTx/>
                <a:uFillTx/>
                <a:latin typeface="Arial MT"/>
                <a:ea typeface="+mn-ea"/>
                <a:cs typeface="Arial MT"/>
              </a:rPr>
              <a:t>a </a:t>
            </a:r>
            <a:r>
              <a:rPr kumimoji="0" sz="1400" b="0" i="0" u="none" strike="noStrike" kern="1200" cap="none" spc="-5" normalizeH="0" baseline="0" noProof="0" dirty="0">
                <a:ln>
                  <a:noFill/>
                </a:ln>
                <a:solidFill>
                  <a:prstClr val="black"/>
                </a:solidFill>
                <a:effectLst/>
                <a:uLnTx/>
                <a:uFillTx/>
                <a:latin typeface="Arial MT"/>
                <a:ea typeface="+mn-ea"/>
                <a:cs typeface="Arial MT"/>
              </a:rPr>
              <a:t>lightweight </a:t>
            </a:r>
            <a:r>
              <a:rPr kumimoji="0" sz="1400" b="0" i="0" u="none" strike="noStrike" kern="1200" cap="none" spc="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anonymous function. It </a:t>
            </a:r>
            <a:r>
              <a:rPr kumimoji="0" sz="1400" b="0" i="0" u="none" strike="noStrike" kern="1200" cap="none" spc="0" normalizeH="0" baseline="0" noProof="0" dirty="0">
                <a:ln>
                  <a:noFill/>
                </a:ln>
                <a:solidFill>
                  <a:prstClr val="black"/>
                </a:solidFill>
                <a:effectLst/>
                <a:uLnTx/>
                <a:uFillTx/>
                <a:latin typeface="Arial MT"/>
                <a:ea typeface="+mn-ea"/>
                <a:cs typeface="Arial MT"/>
              </a:rPr>
              <a:t>can </a:t>
            </a:r>
            <a:r>
              <a:rPr kumimoji="0" sz="1400" b="0" i="0" u="none" strike="noStrike" kern="1200" cap="none" spc="-5" normalizeH="0" baseline="0" noProof="0" dirty="0">
                <a:ln>
                  <a:noFill/>
                </a:ln>
                <a:solidFill>
                  <a:prstClr val="black"/>
                </a:solidFill>
                <a:effectLst/>
                <a:uLnTx/>
                <a:uFillTx/>
                <a:latin typeface="Arial MT"/>
                <a:ea typeface="+mn-ea"/>
                <a:cs typeface="Arial MT"/>
              </a:rPr>
              <a:t>accept </a:t>
            </a:r>
            <a:r>
              <a:rPr kumimoji="0" sz="1400" b="0" i="0" u="none" strike="noStrike" kern="1200" cap="none" spc="-37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any number of arguments but </a:t>
            </a:r>
            <a:r>
              <a:rPr kumimoji="0" sz="1400" b="0" i="0" u="none" strike="noStrike" kern="1200" cap="none" spc="0" normalizeH="0" baseline="0" noProof="0" dirty="0">
                <a:ln>
                  <a:noFill/>
                </a:ln>
                <a:solidFill>
                  <a:prstClr val="black"/>
                </a:solidFill>
                <a:effectLst/>
                <a:uLnTx/>
                <a:uFillTx/>
                <a:latin typeface="Arial MT"/>
                <a:ea typeface="+mn-ea"/>
                <a:cs typeface="Arial MT"/>
              </a:rPr>
              <a:t>can </a:t>
            </a:r>
            <a:r>
              <a:rPr kumimoji="0" sz="1400" b="0" i="0" u="none" strike="noStrike" kern="1200" cap="none" spc="-37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only</a:t>
            </a:r>
            <a:r>
              <a:rPr kumimoji="0" sz="1400" b="0" i="0" u="none" strike="noStrike" kern="1200" cap="none" spc="-1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have</a:t>
            </a:r>
            <a:r>
              <a:rPr kumimoji="0" sz="1400" b="0" i="0" u="none" strike="noStrike" kern="1200" cap="none" spc="-15"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a</a:t>
            </a:r>
            <a:r>
              <a:rPr kumimoji="0" sz="1400" b="0" i="0" u="none" strike="noStrike" kern="1200" cap="none" spc="-15"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single</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expression.</a:t>
            </a:r>
            <a:endParaRPr kumimoji="0" sz="1400" b="0" i="0" u="none" strike="noStrike" kern="1200" cap="none" spc="0" normalizeH="0" baseline="0" noProof="0">
              <a:ln>
                <a:noFill/>
              </a:ln>
              <a:solidFill>
                <a:prstClr val="black"/>
              </a:solidFill>
              <a:effectLst/>
              <a:uLnTx/>
              <a:uFillTx/>
              <a:latin typeface="Arial MT"/>
              <a:ea typeface="+mn-ea"/>
              <a:cs typeface="Arial MT"/>
            </a:endParaRPr>
          </a:p>
        </p:txBody>
      </p:sp>
      <p:pic>
        <p:nvPicPr>
          <p:cNvPr id="5" name="object 5"/>
          <p:cNvPicPr/>
          <p:nvPr/>
        </p:nvPicPr>
        <p:blipFill>
          <a:blip r:embed="rId2" cstate="print"/>
          <a:stretch>
            <a:fillRect/>
          </a:stretch>
        </p:blipFill>
        <p:spPr>
          <a:xfrm>
            <a:off x="4550979" y="981075"/>
            <a:ext cx="4593020" cy="3181349"/>
          </a:xfrm>
          <a:prstGeom prst="rect">
            <a:avLst/>
          </a:prstGeom>
        </p:spPr>
      </p:pic>
      <p:sp>
        <p:nvSpPr>
          <p:cNvPr id="6" name="object 6"/>
          <p:cNvSpPr txBox="1">
            <a:spLocks noGrp="1"/>
          </p:cNvSpPr>
          <p:nvPr>
            <p:ph type="ftr" sz="quarter" idx="5"/>
          </p:nvPr>
        </p:nvSpPr>
        <p:spPr>
          <a:prstGeom prst="rect">
            <a:avLst/>
          </a:prstGeom>
        </p:spPr>
        <p:txBody>
          <a:bodyPr vert="horz" wrap="square" lIns="0" tIns="3175" rIns="0" bIns="0" rtlCol="0">
            <a:spAutoFit/>
          </a:bodyPr>
          <a:lstStyle/>
          <a:p>
            <a:pPr marL="12700" marR="0" lvl="0" indent="0" algn="l" defTabSz="914400" rtl="0" eaLnBrk="1" fontAlgn="auto" latinLnBrk="0" hangingPunct="1">
              <a:lnSpc>
                <a:spcPct val="100000"/>
              </a:lnSpc>
              <a:spcBef>
                <a:spcPts val="25"/>
              </a:spcBef>
              <a:spcAft>
                <a:spcPts val="0"/>
              </a:spcAft>
              <a:buClrTx/>
              <a:buSzTx/>
              <a:buFontTx/>
              <a:buNone/>
              <a:tabLst/>
              <a:defRPr/>
            </a:pPr>
            <a:r>
              <a:rPr kumimoji="0" sz="800" b="0" i="0" u="none" strike="noStrike" kern="1200" cap="none" spc="0" normalizeH="0" baseline="0" noProof="0" dirty="0">
                <a:ln>
                  <a:noFill/>
                </a:ln>
                <a:solidFill>
                  <a:prstClr val="black"/>
                </a:solidFill>
                <a:effectLst/>
                <a:uLnTx/>
                <a:uFillTx/>
                <a:latin typeface="Arial MT"/>
                <a:ea typeface="+mn-ea"/>
              </a:rPr>
              <a:t>©</a:t>
            </a:r>
            <a:r>
              <a:rPr kumimoji="0" sz="800" b="0" i="0" u="none" strike="noStrike" kern="1200" cap="none" spc="-5" normalizeH="0" baseline="0" noProof="0" dirty="0">
                <a:ln>
                  <a:noFill/>
                </a:ln>
                <a:solidFill>
                  <a:prstClr val="black"/>
                </a:solidFill>
                <a:effectLst/>
                <a:uLnTx/>
                <a:uFillTx/>
                <a:latin typeface="Arial MT"/>
                <a:ea typeface="+mn-ea"/>
              </a:rPr>
              <a:t> Edune</a:t>
            </a:r>
            <a:r>
              <a:rPr kumimoji="0" sz="800" b="0" i="0" u="none" strike="noStrike" kern="1200" cap="none" spc="0" normalizeH="0" baseline="0" noProof="0" dirty="0">
                <a:ln>
                  <a:noFill/>
                </a:ln>
                <a:solidFill>
                  <a:prstClr val="black"/>
                </a:solidFill>
                <a:effectLst/>
                <a:uLnTx/>
                <a:uFillTx/>
                <a:latin typeface="Arial MT"/>
                <a:ea typeface="+mn-ea"/>
              </a:rPr>
              <a:t>t</a:t>
            </a:r>
            <a:r>
              <a:rPr kumimoji="0" sz="800" b="0" i="0" u="none" strike="noStrike" kern="1200" cap="none" spc="-5" normalizeH="0" baseline="0" noProof="0" dirty="0">
                <a:ln>
                  <a:noFill/>
                </a:ln>
                <a:solidFill>
                  <a:prstClr val="black"/>
                </a:solidFill>
                <a:effectLst/>
                <a:uLnTx/>
                <a:uFillTx/>
                <a:latin typeface="Arial MT"/>
                <a:ea typeface="+mn-ea"/>
              </a:rPr>
              <a:t> Foundation</a:t>
            </a:r>
            <a:r>
              <a:rPr kumimoji="0" sz="800" b="0" i="0" u="none" strike="noStrike" kern="1200" cap="none" spc="0" normalizeH="0" baseline="0" noProof="0" dirty="0">
                <a:ln>
                  <a:noFill/>
                </a:ln>
                <a:solidFill>
                  <a:prstClr val="black"/>
                </a:solidFill>
                <a:effectLst/>
                <a:uLnTx/>
                <a:uFillTx/>
                <a:latin typeface="Arial MT"/>
                <a:ea typeface="+mn-ea"/>
              </a:rPr>
              <a:t>.</a:t>
            </a:r>
            <a:r>
              <a:rPr kumimoji="0" sz="800" b="0" i="0" u="none" strike="noStrike" kern="1200" cap="none" spc="-50" normalizeH="0" baseline="0" noProof="0" dirty="0">
                <a:ln>
                  <a:noFill/>
                </a:ln>
                <a:solidFill>
                  <a:prstClr val="black"/>
                </a:solidFill>
                <a:effectLst/>
                <a:uLnTx/>
                <a:uFillTx/>
                <a:latin typeface="Arial MT"/>
                <a:ea typeface="+mn-ea"/>
              </a:rPr>
              <a:t> </a:t>
            </a:r>
            <a:r>
              <a:rPr kumimoji="0" sz="800" b="0" i="0" u="none" strike="noStrike" kern="1200" cap="none" spc="-5" normalizeH="0" baseline="0" noProof="0" dirty="0">
                <a:ln>
                  <a:noFill/>
                </a:ln>
                <a:solidFill>
                  <a:prstClr val="black"/>
                </a:solidFill>
                <a:effectLst/>
                <a:uLnTx/>
                <a:uFillTx/>
                <a:latin typeface="Arial MT"/>
                <a:ea typeface="+mn-ea"/>
              </a:rPr>
              <a:t>Al</a:t>
            </a:r>
            <a:r>
              <a:rPr kumimoji="0" sz="800" b="0" i="0" u="none" strike="noStrike" kern="1200" cap="none" spc="0" normalizeH="0" baseline="0" noProof="0" dirty="0">
                <a:ln>
                  <a:noFill/>
                </a:ln>
                <a:solidFill>
                  <a:prstClr val="black"/>
                </a:solidFill>
                <a:effectLst/>
                <a:uLnTx/>
                <a:uFillTx/>
                <a:latin typeface="Arial MT"/>
                <a:ea typeface="+mn-ea"/>
              </a:rPr>
              <a:t>l</a:t>
            </a:r>
            <a:r>
              <a:rPr kumimoji="0" sz="800" b="0" i="0" u="none" strike="noStrike" kern="1200" cap="none" spc="-5" normalizeH="0" baseline="0" noProof="0" dirty="0">
                <a:ln>
                  <a:noFill/>
                </a:ln>
                <a:solidFill>
                  <a:prstClr val="black"/>
                </a:solidFill>
                <a:effectLst/>
                <a:uLnTx/>
                <a:uFillTx/>
                <a:latin typeface="Arial MT"/>
                <a:ea typeface="+mn-ea"/>
              </a:rPr>
              <a:t> </a:t>
            </a:r>
            <a:r>
              <a:rPr kumimoji="0" sz="800" b="0" i="0" u="none" strike="noStrike" kern="1200" cap="none" spc="0" normalizeH="0" baseline="0" noProof="0" dirty="0">
                <a:ln>
                  <a:noFill/>
                </a:ln>
                <a:solidFill>
                  <a:prstClr val="black"/>
                </a:solidFill>
                <a:effectLst/>
                <a:uLnTx/>
                <a:uFillTx/>
                <a:latin typeface="Arial MT"/>
                <a:ea typeface="+mn-ea"/>
              </a:rPr>
              <a:t>rights</a:t>
            </a:r>
            <a:r>
              <a:rPr kumimoji="0" sz="800" b="0" i="0" u="none" strike="noStrike" kern="1200" cap="none" spc="-5" normalizeH="0" baseline="0" noProof="0" dirty="0">
                <a:ln>
                  <a:noFill/>
                </a:ln>
                <a:solidFill>
                  <a:prstClr val="black"/>
                </a:solidFill>
                <a:effectLst/>
                <a:uLnTx/>
                <a:uFillTx/>
                <a:latin typeface="Arial MT"/>
                <a:ea typeface="+mn-ea"/>
              </a:rPr>
              <a:t> </a:t>
            </a:r>
            <a:r>
              <a:rPr kumimoji="0" sz="800" b="0" i="0" u="none" strike="noStrike" kern="1200" cap="none" spc="0" normalizeH="0" baseline="0" noProof="0" dirty="0">
                <a:ln>
                  <a:noFill/>
                </a:ln>
                <a:solidFill>
                  <a:prstClr val="black"/>
                </a:solidFill>
                <a:effectLst/>
                <a:uLnTx/>
                <a:uFillTx/>
                <a:latin typeface="Arial MT"/>
                <a:ea typeface="+mn-ea"/>
              </a:rPr>
              <a:t>reserved.</a:t>
            </a:r>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603252" y="828333"/>
            <a:ext cx="1344930" cy="391160"/>
          </a:xfrm>
          <a:prstGeom prst="rect">
            <a:avLst/>
          </a:prstGeom>
        </p:spPr>
        <p:txBody>
          <a:bodyPr vert="horz" wrap="square" lIns="0" tIns="12700" rIns="0" bIns="0" rtlCol="0">
            <a:spAutoFit/>
          </a:bodyPr>
          <a:lstStyle/>
          <a:p>
            <a:pPr marL="12700">
              <a:lnSpc>
                <a:spcPct val="100000"/>
              </a:lnSpc>
              <a:spcBef>
                <a:spcPts val="100"/>
              </a:spcBef>
            </a:pPr>
            <a:r>
              <a:rPr spc="-5" dirty="0"/>
              <a:t>Functions</a:t>
            </a:r>
          </a:p>
        </p:txBody>
      </p:sp>
      <p:sp>
        <p:nvSpPr>
          <p:cNvPr id="3" name="object 3"/>
          <p:cNvSpPr txBox="1"/>
          <p:nvPr/>
        </p:nvSpPr>
        <p:spPr>
          <a:xfrm>
            <a:off x="1018674" y="1728118"/>
            <a:ext cx="2627630" cy="29972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800" b="0" i="0" u="none" strike="noStrike" kern="1200" cap="none" spc="-5" normalizeH="0" baseline="0" noProof="0" dirty="0">
                <a:ln>
                  <a:noFill/>
                </a:ln>
                <a:solidFill>
                  <a:srgbClr val="595959"/>
                </a:solidFill>
                <a:effectLst/>
                <a:uLnTx/>
                <a:uFillTx/>
                <a:latin typeface="Arial MT"/>
                <a:ea typeface="+mn-ea"/>
                <a:cs typeface="Arial MT"/>
              </a:rPr>
              <a:t>Use</a:t>
            </a:r>
            <a:r>
              <a:rPr kumimoji="0" sz="1800" b="0" i="0" u="none" strike="noStrike" kern="1200" cap="none" spc="-35" normalizeH="0" baseline="0" noProof="0" dirty="0">
                <a:ln>
                  <a:noFill/>
                </a:ln>
                <a:solidFill>
                  <a:srgbClr val="595959"/>
                </a:solidFill>
                <a:effectLst/>
                <a:uLnTx/>
                <a:uFillTx/>
                <a:latin typeface="Arial MT"/>
                <a:ea typeface="+mn-ea"/>
                <a:cs typeface="Arial MT"/>
              </a:rPr>
              <a:t> </a:t>
            </a:r>
            <a:r>
              <a:rPr kumimoji="0" sz="1800" b="0" i="0" u="none" strike="noStrike" kern="1200" cap="none" spc="-5" normalizeH="0" baseline="0" noProof="0" dirty="0">
                <a:ln>
                  <a:noFill/>
                </a:ln>
                <a:solidFill>
                  <a:srgbClr val="595959"/>
                </a:solidFill>
                <a:effectLst/>
                <a:uLnTx/>
                <a:uFillTx/>
                <a:latin typeface="Arial MT"/>
                <a:ea typeface="+mn-ea"/>
                <a:cs typeface="Arial MT"/>
              </a:rPr>
              <a:t>of</a:t>
            </a:r>
            <a:r>
              <a:rPr kumimoji="0" sz="1800" b="0" i="0" u="none" strike="noStrike" kern="1200" cap="none" spc="-30" normalizeH="0" baseline="0" noProof="0" dirty="0">
                <a:ln>
                  <a:noFill/>
                </a:ln>
                <a:solidFill>
                  <a:srgbClr val="595959"/>
                </a:solidFill>
                <a:effectLst/>
                <a:uLnTx/>
                <a:uFillTx/>
                <a:latin typeface="Arial MT"/>
                <a:ea typeface="+mn-ea"/>
                <a:cs typeface="Arial MT"/>
              </a:rPr>
              <a:t> </a:t>
            </a:r>
            <a:r>
              <a:rPr kumimoji="0" sz="1800" b="0" i="0" u="none" strike="noStrike" kern="1200" cap="none" spc="-5" normalizeH="0" baseline="0" noProof="0" dirty="0">
                <a:ln>
                  <a:noFill/>
                </a:ln>
                <a:solidFill>
                  <a:srgbClr val="595959"/>
                </a:solidFill>
                <a:effectLst/>
                <a:uLnTx/>
                <a:uFillTx/>
                <a:latin typeface="Arial MT"/>
                <a:ea typeface="+mn-ea"/>
                <a:cs typeface="Arial MT"/>
              </a:rPr>
              <a:t>Lambda</a:t>
            </a:r>
            <a:r>
              <a:rPr kumimoji="0" sz="1800" b="0" i="0" u="none" strike="noStrike" kern="1200" cap="none" spc="-30" normalizeH="0" baseline="0" noProof="0" dirty="0">
                <a:ln>
                  <a:noFill/>
                </a:ln>
                <a:solidFill>
                  <a:srgbClr val="595959"/>
                </a:solidFill>
                <a:effectLst/>
                <a:uLnTx/>
                <a:uFillTx/>
                <a:latin typeface="Arial MT"/>
                <a:ea typeface="+mn-ea"/>
                <a:cs typeface="Arial MT"/>
              </a:rPr>
              <a:t> </a:t>
            </a:r>
            <a:r>
              <a:rPr kumimoji="0" sz="1800" b="0" i="0" u="none" strike="noStrike" kern="1200" cap="none" spc="-5" normalizeH="0" baseline="0" noProof="0" dirty="0">
                <a:ln>
                  <a:noFill/>
                </a:ln>
                <a:solidFill>
                  <a:srgbClr val="595959"/>
                </a:solidFill>
                <a:effectLst/>
                <a:uLnTx/>
                <a:uFillTx/>
                <a:latin typeface="Arial MT"/>
                <a:ea typeface="+mn-ea"/>
                <a:cs typeface="Arial MT"/>
              </a:rPr>
              <a:t>Functions</a:t>
            </a:r>
            <a:endParaRPr kumimoji="0" sz="1800" b="0" i="0" u="none" strike="noStrike" kern="1200" cap="none" spc="0" normalizeH="0" baseline="0" noProof="0">
              <a:ln>
                <a:noFill/>
              </a:ln>
              <a:solidFill>
                <a:prstClr val="black"/>
              </a:solidFill>
              <a:effectLst/>
              <a:uLnTx/>
              <a:uFillTx/>
              <a:latin typeface="Arial MT"/>
              <a:ea typeface="+mn-ea"/>
              <a:cs typeface="Arial MT"/>
            </a:endParaRPr>
          </a:p>
        </p:txBody>
      </p:sp>
      <p:sp>
        <p:nvSpPr>
          <p:cNvPr id="4" name="object 4"/>
          <p:cNvSpPr txBox="1"/>
          <p:nvPr/>
        </p:nvSpPr>
        <p:spPr>
          <a:xfrm>
            <a:off x="656568" y="2741623"/>
            <a:ext cx="3548379" cy="2006600"/>
          </a:xfrm>
          <a:prstGeom prst="rect">
            <a:avLst/>
          </a:prstGeom>
        </p:spPr>
        <p:txBody>
          <a:bodyPr vert="horz" wrap="square" lIns="0" tIns="12700" rIns="0" bIns="0" rtlCol="0">
            <a:spAutoFit/>
          </a:bodyPr>
          <a:lstStyle/>
          <a:p>
            <a:pPr marL="348615" marR="5080" lvl="0" indent="-336550" algn="l" defTabSz="914400" rtl="0" eaLnBrk="1" fontAlgn="auto" latinLnBrk="0" hangingPunct="1">
              <a:lnSpc>
                <a:spcPct val="116100"/>
              </a:lnSpc>
              <a:spcBef>
                <a:spcPts val="100"/>
              </a:spcBef>
              <a:spcAft>
                <a:spcPts val="0"/>
              </a:spcAft>
              <a:buClrTx/>
              <a:buSzTx/>
              <a:buFontTx/>
              <a:buChar char="●"/>
              <a:tabLst>
                <a:tab pos="347980" algn="l"/>
                <a:tab pos="349250" algn="l"/>
              </a:tabLst>
              <a:defRPr/>
            </a:pPr>
            <a:r>
              <a:rPr kumimoji="0" sz="1400" b="0" i="0" u="none" strike="noStrike" kern="1200" cap="none" spc="0" normalizeH="0" baseline="0" noProof="0" dirty="0">
                <a:ln>
                  <a:noFill/>
                </a:ln>
                <a:solidFill>
                  <a:prstClr val="black"/>
                </a:solidFill>
                <a:effectLst/>
                <a:uLnTx/>
                <a:uFillTx/>
                <a:latin typeface="Arial MT"/>
                <a:ea typeface="+mn-ea"/>
                <a:cs typeface="Arial MT"/>
              </a:rPr>
              <a:t>A </a:t>
            </a:r>
            <a:r>
              <a:rPr kumimoji="0" sz="1400" b="0" i="0" u="none" strike="noStrike" kern="1200" cap="none" spc="-5" normalizeH="0" baseline="0" noProof="0" dirty="0">
                <a:ln>
                  <a:noFill/>
                </a:ln>
                <a:solidFill>
                  <a:prstClr val="black"/>
                </a:solidFill>
                <a:effectLst/>
                <a:uLnTx/>
                <a:uFillTx/>
                <a:latin typeface="Arial MT"/>
                <a:ea typeface="+mn-ea"/>
                <a:cs typeface="Arial MT"/>
              </a:rPr>
              <a:t>Lambda function behaves like </a:t>
            </a:r>
            <a:r>
              <a:rPr kumimoji="0" sz="1400" b="0" i="0" u="none" strike="noStrike" kern="1200" cap="none" spc="0" normalizeH="0" baseline="0" noProof="0" dirty="0">
                <a:ln>
                  <a:noFill/>
                </a:ln>
                <a:solidFill>
                  <a:prstClr val="black"/>
                </a:solidFill>
                <a:effectLst/>
                <a:uLnTx/>
                <a:uFillTx/>
                <a:latin typeface="Arial MT"/>
                <a:ea typeface="+mn-ea"/>
                <a:cs typeface="Arial MT"/>
              </a:rPr>
              <a:t>a </a:t>
            </a:r>
            <a:r>
              <a:rPr kumimoji="0" sz="1400" b="0" i="0" u="none" strike="noStrike" kern="1200" cap="none" spc="5"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regular </a:t>
            </a:r>
            <a:r>
              <a:rPr kumimoji="0" sz="1400" b="0" i="0" u="none" strike="noStrike" kern="1200" cap="none" spc="-5" normalizeH="0" baseline="0" noProof="0" dirty="0">
                <a:ln>
                  <a:noFill/>
                </a:ln>
                <a:solidFill>
                  <a:prstClr val="black"/>
                </a:solidFill>
                <a:effectLst/>
                <a:uLnTx/>
                <a:uFillTx/>
                <a:latin typeface="Arial MT"/>
                <a:ea typeface="+mn-ea"/>
                <a:cs typeface="Arial MT"/>
              </a:rPr>
              <a:t>function, takes an argument, and </a:t>
            </a:r>
            <a:r>
              <a:rPr kumimoji="0" sz="1400" b="0" i="0" u="none" strike="noStrike" kern="1200" cap="none" spc="-375"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returns a value </a:t>
            </a:r>
            <a:r>
              <a:rPr kumimoji="0" sz="1400" b="0" i="0" u="none" strike="noStrike" kern="1200" cap="none" spc="-5" normalizeH="0" baseline="0" noProof="0" dirty="0">
                <a:ln>
                  <a:noFill/>
                </a:ln>
                <a:solidFill>
                  <a:prstClr val="black"/>
                </a:solidFill>
                <a:effectLst/>
                <a:uLnTx/>
                <a:uFillTx/>
                <a:latin typeface="Arial MT"/>
                <a:ea typeface="+mn-ea"/>
                <a:cs typeface="Arial MT"/>
              </a:rPr>
              <a:t>but is not bound to any </a:t>
            </a:r>
            <a:r>
              <a:rPr kumimoji="0" sz="1400" b="0" i="0" u="none" strike="noStrike" kern="1200" cap="none" spc="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name or </a:t>
            </a:r>
            <a:r>
              <a:rPr kumimoji="0" sz="1400" b="0" i="0" u="none" strike="noStrike" kern="1200" cap="none" spc="-15" normalizeH="0" baseline="0" noProof="0" dirty="0">
                <a:ln>
                  <a:noFill/>
                </a:ln>
                <a:solidFill>
                  <a:prstClr val="black"/>
                </a:solidFill>
                <a:effectLst/>
                <a:uLnTx/>
                <a:uFillTx/>
                <a:latin typeface="Arial MT"/>
                <a:ea typeface="+mn-ea"/>
                <a:cs typeface="Arial MT"/>
              </a:rPr>
              <a:t>identifier. </a:t>
            </a:r>
            <a:r>
              <a:rPr kumimoji="0" sz="1400" b="0" i="0" u="none" strike="noStrike" kern="1200" cap="none" spc="-5" normalizeH="0" baseline="0" noProof="0" dirty="0">
                <a:ln>
                  <a:noFill/>
                </a:ln>
                <a:solidFill>
                  <a:prstClr val="black"/>
                </a:solidFill>
                <a:effectLst/>
                <a:uLnTx/>
                <a:uFillTx/>
                <a:latin typeface="Arial MT"/>
                <a:ea typeface="+mn-ea"/>
                <a:cs typeface="Arial MT"/>
              </a:rPr>
              <a:t>There is no need to </a:t>
            </a:r>
            <a:r>
              <a:rPr kumimoji="0" sz="1400" b="0" i="0" u="none" strike="noStrike" kern="1200" cap="none" spc="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use the </a:t>
            </a:r>
            <a:r>
              <a:rPr kumimoji="0" sz="1400" b="0" i="0" u="none" strike="noStrike" kern="1200" cap="none" spc="0" normalizeH="0" baseline="0" noProof="0" dirty="0">
                <a:ln>
                  <a:noFill/>
                </a:ln>
                <a:solidFill>
                  <a:prstClr val="black"/>
                </a:solidFill>
                <a:effectLst/>
                <a:uLnTx/>
                <a:uFillTx/>
                <a:latin typeface="Arial MT"/>
                <a:ea typeface="+mn-ea"/>
                <a:cs typeface="Arial MT"/>
              </a:rPr>
              <a:t>return statement </a:t>
            </a:r>
            <a:r>
              <a:rPr kumimoji="0" sz="1400" b="0" i="0" u="none" strike="noStrike" kern="1200" cap="none" spc="-5" normalizeH="0" baseline="0" noProof="0" dirty="0">
                <a:ln>
                  <a:noFill/>
                </a:ln>
                <a:solidFill>
                  <a:prstClr val="black"/>
                </a:solidFill>
                <a:effectLst/>
                <a:uLnTx/>
                <a:uFillTx/>
                <a:latin typeface="Arial MT"/>
                <a:ea typeface="+mn-ea"/>
                <a:cs typeface="Arial MT"/>
              </a:rPr>
              <a:t>in </a:t>
            </a:r>
            <a:r>
              <a:rPr kumimoji="0" sz="1400" b="0" i="0" u="none" strike="noStrike" kern="1200" cap="none" spc="0" normalizeH="0" baseline="0" noProof="0" dirty="0">
                <a:ln>
                  <a:noFill/>
                </a:ln>
                <a:solidFill>
                  <a:prstClr val="black"/>
                </a:solidFill>
                <a:effectLst/>
                <a:uLnTx/>
                <a:uFillTx/>
                <a:latin typeface="Arial MT"/>
                <a:ea typeface="+mn-ea"/>
                <a:cs typeface="Arial MT"/>
              </a:rPr>
              <a:t>a </a:t>
            </a:r>
            <a:r>
              <a:rPr kumimoji="0" sz="1400" b="0" i="0" u="none" strike="noStrike" kern="1200" cap="none" spc="-5" normalizeH="0" baseline="0" noProof="0" dirty="0">
                <a:ln>
                  <a:noFill/>
                </a:ln>
                <a:solidFill>
                  <a:prstClr val="black"/>
                </a:solidFill>
                <a:effectLst/>
                <a:uLnTx/>
                <a:uFillTx/>
                <a:latin typeface="Arial MT"/>
                <a:ea typeface="+mn-ea"/>
                <a:cs typeface="Arial MT"/>
              </a:rPr>
              <a:t>lambda </a:t>
            </a:r>
            <a:r>
              <a:rPr kumimoji="0" sz="1400" b="0" i="0" u="none" strike="noStrike" kern="1200" cap="none" spc="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function in Python; it will always </a:t>
            </a:r>
            <a:r>
              <a:rPr kumimoji="0" sz="1400" b="0" i="0" u="none" strike="noStrike" kern="1200" cap="none" spc="0" normalizeH="0" baseline="0" noProof="0" dirty="0">
                <a:ln>
                  <a:noFill/>
                </a:ln>
                <a:solidFill>
                  <a:prstClr val="black"/>
                </a:solidFill>
                <a:effectLst/>
                <a:uLnTx/>
                <a:uFillTx/>
                <a:latin typeface="Arial MT"/>
                <a:ea typeface="+mn-ea"/>
                <a:cs typeface="Arial MT"/>
              </a:rPr>
              <a:t>return </a:t>
            </a:r>
            <a:r>
              <a:rPr kumimoji="0" sz="1400" b="0" i="0" u="none" strike="noStrike" kern="1200" cap="none" spc="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the </a:t>
            </a:r>
            <a:r>
              <a:rPr kumimoji="0" sz="1400" b="0" i="0" u="none" strike="noStrike" kern="1200" cap="none" spc="0" normalizeH="0" baseline="0" noProof="0" dirty="0">
                <a:ln>
                  <a:noFill/>
                </a:ln>
                <a:solidFill>
                  <a:prstClr val="black"/>
                </a:solidFill>
                <a:effectLst/>
                <a:uLnTx/>
                <a:uFillTx/>
                <a:latin typeface="Arial MT"/>
                <a:ea typeface="+mn-ea"/>
                <a:cs typeface="Arial MT"/>
              </a:rPr>
              <a:t>value </a:t>
            </a:r>
            <a:r>
              <a:rPr kumimoji="0" sz="1400" b="0" i="0" u="none" strike="noStrike" kern="1200" cap="none" spc="-5" normalizeH="0" baseline="0" noProof="0" dirty="0">
                <a:ln>
                  <a:noFill/>
                </a:ln>
                <a:solidFill>
                  <a:prstClr val="black"/>
                </a:solidFill>
                <a:effectLst/>
                <a:uLnTx/>
                <a:uFillTx/>
                <a:latin typeface="Arial MT"/>
                <a:ea typeface="+mn-ea"/>
                <a:cs typeface="Arial MT"/>
              </a:rPr>
              <a:t>obtained by evaluating the </a:t>
            </a:r>
            <a:r>
              <a:rPr kumimoji="0" sz="1400" b="0" i="0" u="none" strike="noStrike" kern="1200" cap="none" spc="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lambda</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expression</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in</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Python</a:t>
            </a:r>
            <a:endParaRPr kumimoji="0" sz="1400" b="0" i="0" u="none" strike="noStrike" kern="1200" cap="none" spc="0" normalizeH="0" baseline="0" noProof="0">
              <a:ln>
                <a:noFill/>
              </a:ln>
              <a:solidFill>
                <a:prstClr val="black"/>
              </a:solidFill>
              <a:effectLst/>
              <a:uLnTx/>
              <a:uFillTx/>
              <a:latin typeface="Arial MT"/>
              <a:ea typeface="+mn-ea"/>
              <a:cs typeface="Arial MT"/>
            </a:endParaRPr>
          </a:p>
        </p:txBody>
      </p:sp>
      <p:pic>
        <p:nvPicPr>
          <p:cNvPr id="5" name="object 5"/>
          <p:cNvPicPr/>
          <p:nvPr/>
        </p:nvPicPr>
        <p:blipFill>
          <a:blip r:embed="rId2" cstate="print"/>
          <a:stretch>
            <a:fillRect/>
          </a:stretch>
        </p:blipFill>
        <p:spPr>
          <a:xfrm>
            <a:off x="4656080" y="630621"/>
            <a:ext cx="4361793" cy="3983419"/>
          </a:xfrm>
          <a:prstGeom prst="rect">
            <a:avLst/>
          </a:prstGeom>
        </p:spPr>
      </p:pic>
      <p:sp>
        <p:nvSpPr>
          <p:cNvPr id="6" name="object 6"/>
          <p:cNvSpPr txBox="1"/>
          <p:nvPr/>
        </p:nvSpPr>
        <p:spPr>
          <a:xfrm>
            <a:off x="5359727" y="4799271"/>
            <a:ext cx="2821305" cy="14732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800" b="0" i="0" u="none" strike="noStrike" kern="1200" cap="none" spc="-5" normalizeH="0" baseline="0" noProof="0" dirty="0">
                <a:ln>
                  <a:noFill/>
                </a:ln>
                <a:solidFill>
                  <a:prstClr val="black"/>
                </a:solidFill>
                <a:effectLst/>
                <a:uLnTx/>
                <a:uFillTx/>
                <a:latin typeface="Arial MT"/>
                <a:ea typeface="+mn-ea"/>
                <a:cs typeface="Arial MT"/>
              </a:rPr>
              <a:t>Image</a:t>
            </a:r>
            <a:r>
              <a:rPr kumimoji="0" sz="800" b="0" i="0" u="none" strike="noStrike" kern="1200" cap="none" spc="10" normalizeH="0" baseline="0" noProof="0" dirty="0">
                <a:ln>
                  <a:noFill/>
                </a:ln>
                <a:solidFill>
                  <a:prstClr val="black"/>
                </a:solidFill>
                <a:effectLst/>
                <a:uLnTx/>
                <a:uFillTx/>
                <a:latin typeface="Arial MT"/>
                <a:ea typeface="+mn-ea"/>
                <a:cs typeface="Arial MT"/>
              </a:rPr>
              <a:t> </a:t>
            </a:r>
            <a:r>
              <a:rPr kumimoji="0" sz="800" b="0" i="0" u="none" strike="noStrike" kern="1200" cap="none" spc="-5" normalizeH="0" baseline="0" noProof="0" dirty="0">
                <a:ln>
                  <a:noFill/>
                </a:ln>
                <a:solidFill>
                  <a:prstClr val="black"/>
                </a:solidFill>
                <a:effectLst/>
                <a:uLnTx/>
                <a:uFillTx/>
                <a:latin typeface="Arial MT"/>
                <a:ea typeface="+mn-ea"/>
                <a:cs typeface="Arial MT"/>
              </a:rPr>
              <a:t>Source</a:t>
            </a:r>
            <a:r>
              <a:rPr kumimoji="0" sz="800" b="0" i="0" u="none" strike="noStrike" kern="1200" cap="none" spc="15" normalizeH="0" baseline="0" noProof="0" dirty="0">
                <a:ln>
                  <a:noFill/>
                </a:ln>
                <a:solidFill>
                  <a:prstClr val="black"/>
                </a:solidFill>
                <a:effectLst/>
                <a:uLnTx/>
                <a:uFillTx/>
                <a:latin typeface="Arial MT"/>
                <a:ea typeface="+mn-ea"/>
                <a:cs typeface="Arial MT"/>
              </a:rPr>
              <a:t> </a:t>
            </a:r>
            <a:r>
              <a:rPr kumimoji="0" sz="800" b="0" i="0" u="none" strike="noStrike" kern="1200" cap="none" spc="0" normalizeH="0" baseline="0" noProof="0" dirty="0">
                <a:ln>
                  <a:noFill/>
                </a:ln>
                <a:solidFill>
                  <a:prstClr val="black"/>
                </a:solidFill>
                <a:effectLst/>
                <a:uLnTx/>
                <a:uFillTx/>
                <a:latin typeface="Arial MT"/>
                <a:ea typeface="+mn-ea"/>
                <a:cs typeface="Arial MT"/>
              </a:rPr>
              <a:t>:</a:t>
            </a:r>
            <a:r>
              <a:rPr kumimoji="0" sz="800" b="0" i="0" u="none" strike="noStrike" kern="1200" cap="none" spc="15" normalizeH="0" baseline="0" noProof="0" dirty="0">
                <a:ln>
                  <a:noFill/>
                </a:ln>
                <a:solidFill>
                  <a:prstClr val="black"/>
                </a:solidFill>
                <a:effectLst/>
                <a:uLnTx/>
                <a:uFillTx/>
                <a:latin typeface="Arial MT"/>
                <a:ea typeface="+mn-ea"/>
                <a:cs typeface="Arial MT"/>
              </a:rPr>
              <a:t> </a:t>
            </a:r>
            <a:r>
              <a:rPr kumimoji="0" sz="800" b="0" i="0" u="none" strike="noStrike" kern="1200" cap="none" spc="-10" normalizeH="0" baseline="0" noProof="0" dirty="0">
                <a:ln>
                  <a:noFill/>
                </a:ln>
                <a:solidFill>
                  <a:prstClr val="black"/>
                </a:solidFill>
                <a:effectLst/>
                <a:uLnTx/>
                <a:uFillTx/>
                <a:latin typeface="Arial MT"/>
                <a:ea typeface="+mn-ea"/>
                <a:cs typeface="Arial MT"/>
                <a:hlinkClick r:id="rId3"/>
              </a:rPr>
              <a:t>https://www.techbeamers.com/python-lambda/</a:t>
            </a:r>
            <a:endParaRPr kumimoji="0" sz="800" b="0" i="0" u="none" strike="noStrike" kern="1200" cap="none" spc="0" normalizeH="0" baseline="0" noProof="0">
              <a:ln>
                <a:noFill/>
              </a:ln>
              <a:solidFill>
                <a:prstClr val="black"/>
              </a:solidFill>
              <a:effectLst/>
              <a:uLnTx/>
              <a:uFillTx/>
              <a:latin typeface="Arial MT"/>
              <a:ea typeface="+mn-ea"/>
              <a:cs typeface="Arial MT"/>
            </a:endParaRPr>
          </a:p>
        </p:txBody>
      </p:sp>
      <p:sp>
        <p:nvSpPr>
          <p:cNvPr id="7" name="object 7"/>
          <p:cNvSpPr txBox="1">
            <a:spLocks noGrp="1"/>
          </p:cNvSpPr>
          <p:nvPr>
            <p:ph type="ftr" sz="quarter" idx="5"/>
          </p:nvPr>
        </p:nvSpPr>
        <p:spPr>
          <a:prstGeom prst="rect">
            <a:avLst/>
          </a:prstGeom>
        </p:spPr>
        <p:txBody>
          <a:bodyPr vert="horz" wrap="square" lIns="0" tIns="3175" rIns="0" bIns="0" rtlCol="0">
            <a:spAutoFit/>
          </a:bodyPr>
          <a:lstStyle/>
          <a:p>
            <a:pPr marL="12700" marR="0" lvl="0" indent="0" algn="l" defTabSz="914400" rtl="0" eaLnBrk="1" fontAlgn="auto" latinLnBrk="0" hangingPunct="1">
              <a:lnSpc>
                <a:spcPct val="100000"/>
              </a:lnSpc>
              <a:spcBef>
                <a:spcPts val="25"/>
              </a:spcBef>
              <a:spcAft>
                <a:spcPts val="0"/>
              </a:spcAft>
              <a:buClrTx/>
              <a:buSzTx/>
              <a:buFontTx/>
              <a:buNone/>
              <a:tabLst/>
              <a:defRPr/>
            </a:pPr>
            <a:r>
              <a:rPr kumimoji="0" sz="800" b="0" i="0" u="none" strike="noStrike" kern="1200" cap="none" spc="0" normalizeH="0" baseline="0" noProof="0" dirty="0">
                <a:ln>
                  <a:noFill/>
                </a:ln>
                <a:solidFill>
                  <a:prstClr val="black"/>
                </a:solidFill>
                <a:effectLst/>
                <a:uLnTx/>
                <a:uFillTx/>
                <a:latin typeface="Arial MT"/>
                <a:ea typeface="+mn-ea"/>
              </a:rPr>
              <a:t>©</a:t>
            </a:r>
            <a:r>
              <a:rPr kumimoji="0" sz="800" b="0" i="0" u="none" strike="noStrike" kern="1200" cap="none" spc="-5" normalizeH="0" baseline="0" noProof="0" dirty="0">
                <a:ln>
                  <a:noFill/>
                </a:ln>
                <a:solidFill>
                  <a:prstClr val="black"/>
                </a:solidFill>
                <a:effectLst/>
                <a:uLnTx/>
                <a:uFillTx/>
                <a:latin typeface="Arial MT"/>
                <a:ea typeface="+mn-ea"/>
              </a:rPr>
              <a:t> Edune</a:t>
            </a:r>
            <a:r>
              <a:rPr kumimoji="0" sz="800" b="0" i="0" u="none" strike="noStrike" kern="1200" cap="none" spc="0" normalizeH="0" baseline="0" noProof="0" dirty="0">
                <a:ln>
                  <a:noFill/>
                </a:ln>
                <a:solidFill>
                  <a:prstClr val="black"/>
                </a:solidFill>
                <a:effectLst/>
                <a:uLnTx/>
                <a:uFillTx/>
                <a:latin typeface="Arial MT"/>
                <a:ea typeface="+mn-ea"/>
              </a:rPr>
              <a:t>t</a:t>
            </a:r>
            <a:r>
              <a:rPr kumimoji="0" sz="800" b="0" i="0" u="none" strike="noStrike" kern="1200" cap="none" spc="-5" normalizeH="0" baseline="0" noProof="0" dirty="0">
                <a:ln>
                  <a:noFill/>
                </a:ln>
                <a:solidFill>
                  <a:prstClr val="black"/>
                </a:solidFill>
                <a:effectLst/>
                <a:uLnTx/>
                <a:uFillTx/>
                <a:latin typeface="Arial MT"/>
                <a:ea typeface="+mn-ea"/>
              </a:rPr>
              <a:t> Foundation</a:t>
            </a:r>
            <a:r>
              <a:rPr kumimoji="0" sz="800" b="0" i="0" u="none" strike="noStrike" kern="1200" cap="none" spc="0" normalizeH="0" baseline="0" noProof="0" dirty="0">
                <a:ln>
                  <a:noFill/>
                </a:ln>
                <a:solidFill>
                  <a:prstClr val="black"/>
                </a:solidFill>
                <a:effectLst/>
                <a:uLnTx/>
                <a:uFillTx/>
                <a:latin typeface="Arial MT"/>
                <a:ea typeface="+mn-ea"/>
              </a:rPr>
              <a:t>.</a:t>
            </a:r>
            <a:r>
              <a:rPr kumimoji="0" sz="800" b="0" i="0" u="none" strike="noStrike" kern="1200" cap="none" spc="-50" normalizeH="0" baseline="0" noProof="0" dirty="0">
                <a:ln>
                  <a:noFill/>
                </a:ln>
                <a:solidFill>
                  <a:prstClr val="black"/>
                </a:solidFill>
                <a:effectLst/>
                <a:uLnTx/>
                <a:uFillTx/>
                <a:latin typeface="Arial MT"/>
                <a:ea typeface="+mn-ea"/>
              </a:rPr>
              <a:t> </a:t>
            </a:r>
            <a:r>
              <a:rPr kumimoji="0" sz="800" b="0" i="0" u="none" strike="noStrike" kern="1200" cap="none" spc="-5" normalizeH="0" baseline="0" noProof="0" dirty="0">
                <a:ln>
                  <a:noFill/>
                </a:ln>
                <a:solidFill>
                  <a:prstClr val="black"/>
                </a:solidFill>
                <a:effectLst/>
                <a:uLnTx/>
                <a:uFillTx/>
                <a:latin typeface="Arial MT"/>
                <a:ea typeface="+mn-ea"/>
              </a:rPr>
              <a:t>Al</a:t>
            </a:r>
            <a:r>
              <a:rPr kumimoji="0" sz="800" b="0" i="0" u="none" strike="noStrike" kern="1200" cap="none" spc="0" normalizeH="0" baseline="0" noProof="0" dirty="0">
                <a:ln>
                  <a:noFill/>
                </a:ln>
                <a:solidFill>
                  <a:prstClr val="black"/>
                </a:solidFill>
                <a:effectLst/>
                <a:uLnTx/>
                <a:uFillTx/>
                <a:latin typeface="Arial MT"/>
                <a:ea typeface="+mn-ea"/>
              </a:rPr>
              <a:t>l</a:t>
            </a:r>
            <a:r>
              <a:rPr kumimoji="0" sz="800" b="0" i="0" u="none" strike="noStrike" kern="1200" cap="none" spc="-5" normalizeH="0" baseline="0" noProof="0" dirty="0">
                <a:ln>
                  <a:noFill/>
                </a:ln>
                <a:solidFill>
                  <a:prstClr val="black"/>
                </a:solidFill>
                <a:effectLst/>
                <a:uLnTx/>
                <a:uFillTx/>
                <a:latin typeface="Arial MT"/>
                <a:ea typeface="+mn-ea"/>
              </a:rPr>
              <a:t> </a:t>
            </a:r>
            <a:r>
              <a:rPr kumimoji="0" sz="800" b="0" i="0" u="none" strike="noStrike" kern="1200" cap="none" spc="0" normalizeH="0" baseline="0" noProof="0" dirty="0">
                <a:ln>
                  <a:noFill/>
                </a:ln>
                <a:solidFill>
                  <a:prstClr val="black"/>
                </a:solidFill>
                <a:effectLst/>
                <a:uLnTx/>
                <a:uFillTx/>
                <a:latin typeface="Arial MT"/>
                <a:ea typeface="+mn-ea"/>
              </a:rPr>
              <a:t>rights</a:t>
            </a:r>
            <a:r>
              <a:rPr kumimoji="0" sz="800" b="0" i="0" u="none" strike="noStrike" kern="1200" cap="none" spc="-5" normalizeH="0" baseline="0" noProof="0" dirty="0">
                <a:ln>
                  <a:noFill/>
                </a:ln>
                <a:solidFill>
                  <a:prstClr val="black"/>
                </a:solidFill>
                <a:effectLst/>
                <a:uLnTx/>
                <a:uFillTx/>
                <a:latin typeface="Arial MT"/>
                <a:ea typeface="+mn-ea"/>
              </a:rPr>
              <a:t> </a:t>
            </a:r>
            <a:r>
              <a:rPr kumimoji="0" sz="800" b="0" i="0" u="none" strike="noStrike" kern="1200" cap="none" spc="0" normalizeH="0" baseline="0" noProof="0" dirty="0">
                <a:ln>
                  <a:noFill/>
                </a:ln>
                <a:solidFill>
                  <a:prstClr val="black"/>
                </a:solidFill>
                <a:effectLst/>
                <a:uLnTx/>
                <a:uFillTx/>
                <a:latin typeface="Arial MT"/>
                <a:ea typeface="+mn-ea"/>
              </a:rPr>
              <a:t>reserved.</a:t>
            </a:r>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603252" y="828333"/>
            <a:ext cx="1344930" cy="391160"/>
          </a:xfrm>
          <a:prstGeom prst="rect">
            <a:avLst/>
          </a:prstGeom>
        </p:spPr>
        <p:txBody>
          <a:bodyPr vert="horz" wrap="square" lIns="0" tIns="12700" rIns="0" bIns="0" rtlCol="0">
            <a:spAutoFit/>
          </a:bodyPr>
          <a:lstStyle/>
          <a:p>
            <a:pPr marL="12700">
              <a:lnSpc>
                <a:spcPct val="100000"/>
              </a:lnSpc>
              <a:spcBef>
                <a:spcPts val="100"/>
              </a:spcBef>
            </a:pPr>
            <a:r>
              <a:rPr spc="-5" dirty="0"/>
              <a:t>Functions</a:t>
            </a:r>
          </a:p>
        </p:txBody>
      </p:sp>
      <p:sp>
        <p:nvSpPr>
          <p:cNvPr id="3" name="object 3"/>
          <p:cNvSpPr txBox="1"/>
          <p:nvPr/>
        </p:nvSpPr>
        <p:spPr>
          <a:xfrm>
            <a:off x="701000" y="1728118"/>
            <a:ext cx="3258820" cy="29972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800" b="0" i="0" u="none" strike="noStrike" kern="1200" cap="none" spc="-5" normalizeH="0" baseline="0" noProof="0" dirty="0">
                <a:ln>
                  <a:noFill/>
                </a:ln>
                <a:solidFill>
                  <a:srgbClr val="595959"/>
                </a:solidFill>
                <a:effectLst/>
                <a:uLnTx/>
                <a:uFillTx/>
                <a:latin typeface="Arial MT"/>
                <a:ea typeface="+mn-ea"/>
                <a:cs typeface="Arial MT"/>
              </a:rPr>
              <a:t>Properties</a:t>
            </a:r>
            <a:r>
              <a:rPr kumimoji="0" sz="1800" b="0" i="0" u="none" strike="noStrike" kern="1200" cap="none" spc="-35" normalizeH="0" baseline="0" noProof="0" dirty="0">
                <a:ln>
                  <a:noFill/>
                </a:ln>
                <a:solidFill>
                  <a:srgbClr val="595959"/>
                </a:solidFill>
                <a:effectLst/>
                <a:uLnTx/>
                <a:uFillTx/>
                <a:latin typeface="Arial MT"/>
                <a:ea typeface="+mn-ea"/>
                <a:cs typeface="Arial MT"/>
              </a:rPr>
              <a:t> </a:t>
            </a:r>
            <a:r>
              <a:rPr kumimoji="0" sz="1800" b="0" i="0" u="none" strike="noStrike" kern="1200" cap="none" spc="-5" normalizeH="0" baseline="0" noProof="0" dirty="0">
                <a:ln>
                  <a:noFill/>
                </a:ln>
                <a:solidFill>
                  <a:srgbClr val="595959"/>
                </a:solidFill>
                <a:effectLst/>
                <a:uLnTx/>
                <a:uFillTx/>
                <a:latin typeface="Arial MT"/>
                <a:ea typeface="+mn-ea"/>
                <a:cs typeface="Arial MT"/>
              </a:rPr>
              <a:t>of</a:t>
            </a:r>
            <a:r>
              <a:rPr kumimoji="0" sz="1800" b="0" i="0" u="none" strike="noStrike" kern="1200" cap="none" spc="-35" normalizeH="0" baseline="0" noProof="0" dirty="0">
                <a:ln>
                  <a:noFill/>
                </a:ln>
                <a:solidFill>
                  <a:srgbClr val="595959"/>
                </a:solidFill>
                <a:effectLst/>
                <a:uLnTx/>
                <a:uFillTx/>
                <a:latin typeface="Arial MT"/>
                <a:ea typeface="+mn-ea"/>
                <a:cs typeface="Arial MT"/>
              </a:rPr>
              <a:t> </a:t>
            </a:r>
            <a:r>
              <a:rPr kumimoji="0" sz="1800" b="0" i="0" u="none" strike="noStrike" kern="1200" cap="none" spc="-5" normalizeH="0" baseline="0" noProof="0" dirty="0">
                <a:ln>
                  <a:noFill/>
                </a:ln>
                <a:solidFill>
                  <a:srgbClr val="595959"/>
                </a:solidFill>
                <a:effectLst/>
                <a:uLnTx/>
                <a:uFillTx/>
                <a:latin typeface="Arial MT"/>
                <a:ea typeface="+mn-ea"/>
                <a:cs typeface="Arial MT"/>
              </a:rPr>
              <a:t>Lambda</a:t>
            </a:r>
            <a:r>
              <a:rPr kumimoji="0" sz="1800" b="0" i="0" u="none" strike="noStrike" kern="1200" cap="none" spc="-30" normalizeH="0" baseline="0" noProof="0" dirty="0">
                <a:ln>
                  <a:noFill/>
                </a:ln>
                <a:solidFill>
                  <a:srgbClr val="595959"/>
                </a:solidFill>
                <a:effectLst/>
                <a:uLnTx/>
                <a:uFillTx/>
                <a:latin typeface="Arial MT"/>
                <a:ea typeface="+mn-ea"/>
                <a:cs typeface="Arial MT"/>
              </a:rPr>
              <a:t> </a:t>
            </a:r>
            <a:r>
              <a:rPr kumimoji="0" sz="1800" b="0" i="0" u="none" strike="noStrike" kern="1200" cap="none" spc="-5" normalizeH="0" baseline="0" noProof="0" dirty="0">
                <a:ln>
                  <a:noFill/>
                </a:ln>
                <a:solidFill>
                  <a:srgbClr val="595959"/>
                </a:solidFill>
                <a:effectLst/>
                <a:uLnTx/>
                <a:uFillTx/>
                <a:latin typeface="Arial MT"/>
                <a:ea typeface="+mn-ea"/>
                <a:cs typeface="Arial MT"/>
              </a:rPr>
              <a:t>Functions</a:t>
            </a:r>
            <a:endParaRPr kumimoji="0" sz="1800" b="0" i="0" u="none" strike="noStrike" kern="1200" cap="none" spc="0" normalizeH="0" baseline="0" noProof="0">
              <a:ln>
                <a:noFill/>
              </a:ln>
              <a:solidFill>
                <a:prstClr val="black"/>
              </a:solidFill>
              <a:effectLst/>
              <a:uLnTx/>
              <a:uFillTx/>
              <a:latin typeface="Arial MT"/>
              <a:ea typeface="+mn-ea"/>
              <a:cs typeface="Arial MT"/>
            </a:endParaRPr>
          </a:p>
        </p:txBody>
      </p:sp>
      <p:sp>
        <p:nvSpPr>
          <p:cNvPr id="4" name="object 4"/>
          <p:cNvSpPr txBox="1"/>
          <p:nvPr/>
        </p:nvSpPr>
        <p:spPr>
          <a:xfrm>
            <a:off x="656568" y="1998673"/>
            <a:ext cx="3541395" cy="2997200"/>
          </a:xfrm>
          <a:prstGeom prst="rect">
            <a:avLst/>
          </a:prstGeom>
        </p:spPr>
        <p:txBody>
          <a:bodyPr vert="horz" wrap="square" lIns="0" tIns="12700" rIns="0" bIns="0" rtlCol="0">
            <a:spAutoFit/>
          </a:bodyPr>
          <a:lstStyle/>
          <a:p>
            <a:pPr marL="348615" marR="55880" lvl="0" indent="-336550" algn="l" defTabSz="914400" rtl="0" eaLnBrk="1" fontAlgn="auto" latinLnBrk="0" hangingPunct="1">
              <a:lnSpc>
                <a:spcPct val="116100"/>
              </a:lnSpc>
              <a:spcBef>
                <a:spcPts val="100"/>
              </a:spcBef>
              <a:spcAft>
                <a:spcPts val="0"/>
              </a:spcAft>
              <a:buClrTx/>
              <a:buSzTx/>
              <a:buFontTx/>
              <a:buChar char="●"/>
              <a:tabLst>
                <a:tab pos="347980" algn="l"/>
                <a:tab pos="349250" algn="l"/>
              </a:tabLst>
              <a:defRPr/>
            </a:pPr>
            <a:r>
              <a:rPr kumimoji="0" sz="1400" b="0" i="0" u="none" strike="noStrike" kern="1200" cap="none" spc="-5" normalizeH="0" baseline="0" noProof="0" dirty="0">
                <a:ln>
                  <a:noFill/>
                </a:ln>
                <a:solidFill>
                  <a:prstClr val="black"/>
                </a:solidFill>
                <a:effectLst/>
                <a:uLnTx/>
                <a:uFillTx/>
                <a:latin typeface="Arial MT"/>
                <a:ea typeface="+mn-ea"/>
                <a:cs typeface="Arial MT"/>
              </a:rPr>
              <a:t>Anonymous functions </a:t>
            </a:r>
            <a:r>
              <a:rPr kumimoji="0" sz="1400" b="0" i="0" u="none" strike="noStrike" kern="1200" cap="none" spc="0" normalizeH="0" baseline="0" noProof="0" dirty="0">
                <a:ln>
                  <a:noFill/>
                </a:ln>
                <a:solidFill>
                  <a:prstClr val="black"/>
                </a:solidFill>
                <a:effectLst/>
                <a:uLnTx/>
                <a:uFillTx/>
                <a:latin typeface="Arial MT"/>
                <a:ea typeface="+mn-ea"/>
                <a:cs typeface="Arial MT"/>
              </a:rPr>
              <a:t>created </a:t>
            </a:r>
            <a:r>
              <a:rPr kumimoji="0" sz="1400" b="0" i="0" u="none" strike="noStrike" kern="1200" cap="none" spc="-5" normalizeH="0" baseline="0" noProof="0" dirty="0">
                <a:ln>
                  <a:noFill/>
                </a:ln>
                <a:solidFill>
                  <a:prstClr val="black"/>
                </a:solidFill>
                <a:effectLst/>
                <a:uLnTx/>
                <a:uFillTx/>
                <a:latin typeface="Arial MT"/>
                <a:ea typeface="+mn-ea"/>
                <a:cs typeface="Arial MT"/>
              </a:rPr>
              <a:t>using the </a:t>
            </a:r>
            <a:r>
              <a:rPr kumimoji="0" sz="1400" b="0" i="0" u="none" strike="noStrike" kern="1200" cap="none" spc="-37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lambda </a:t>
            </a:r>
            <a:r>
              <a:rPr kumimoji="0" sz="1400" b="0" i="0" u="none" strike="noStrike" kern="1200" cap="none" spc="0" normalizeH="0" baseline="0" noProof="0" dirty="0">
                <a:ln>
                  <a:noFill/>
                </a:ln>
                <a:solidFill>
                  <a:prstClr val="black"/>
                </a:solidFill>
                <a:effectLst/>
                <a:uLnTx/>
                <a:uFillTx/>
                <a:latin typeface="Arial MT"/>
                <a:ea typeface="+mn-ea"/>
                <a:cs typeface="Arial MT"/>
              </a:rPr>
              <a:t>keyword can </a:t>
            </a:r>
            <a:r>
              <a:rPr kumimoji="0" sz="1400" b="0" i="0" u="none" strike="noStrike" kern="1200" cap="none" spc="-5" normalizeH="0" baseline="0" noProof="0" dirty="0">
                <a:ln>
                  <a:noFill/>
                </a:ln>
                <a:solidFill>
                  <a:prstClr val="black"/>
                </a:solidFill>
                <a:effectLst/>
                <a:uLnTx/>
                <a:uFillTx/>
                <a:latin typeface="Arial MT"/>
                <a:ea typeface="+mn-ea"/>
                <a:cs typeface="Arial MT"/>
              </a:rPr>
              <a:t>have any number </a:t>
            </a:r>
            <a:r>
              <a:rPr kumimoji="0" sz="1400" b="0" i="0" u="none" strike="noStrike" kern="1200" cap="none" spc="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of arguments, but they are </a:t>
            </a:r>
            <a:r>
              <a:rPr kumimoji="0" sz="1400" b="0" i="0" u="none" strike="noStrike" kern="1200" cap="none" spc="0" normalizeH="0" baseline="0" noProof="0" dirty="0">
                <a:ln>
                  <a:noFill/>
                </a:ln>
                <a:solidFill>
                  <a:prstClr val="black"/>
                </a:solidFill>
                <a:effectLst/>
                <a:uLnTx/>
                <a:uFillTx/>
                <a:latin typeface="Arial MT"/>
                <a:ea typeface="+mn-ea"/>
                <a:cs typeface="Arial MT"/>
              </a:rPr>
              <a:t>syntactically </a:t>
            </a:r>
            <a:r>
              <a:rPr kumimoji="0" sz="1400" b="0" i="0" u="none" strike="noStrike" kern="1200" cap="none" spc="5"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restricted </a:t>
            </a:r>
            <a:r>
              <a:rPr kumimoji="0" sz="1400" b="0" i="0" u="none" strike="noStrike" kern="1200" cap="none" spc="-5" normalizeH="0" baseline="0" noProof="0" dirty="0">
                <a:ln>
                  <a:noFill/>
                </a:ln>
                <a:solidFill>
                  <a:prstClr val="black"/>
                </a:solidFill>
                <a:effectLst/>
                <a:uLnTx/>
                <a:uFillTx/>
                <a:latin typeface="Arial MT"/>
                <a:ea typeface="+mn-ea"/>
                <a:cs typeface="Arial MT"/>
              </a:rPr>
              <a:t>to just one expression, that is, </a:t>
            </a:r>
            <a:r>
              <a:rPr kumimoji="0" sz="1400" b="0" i="0" u="none" strike="noStrike" kern="1200" cap="none" spc="-37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they</a:t>
            </a:r>
            <a:r>
              <a:rPr kumimoji="0" sz="1400" b="0" i="0" u="none" strike="noStrike" kern="1200" cap="none" spc="-15"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can</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have</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only</a:t>
            </a:r>
            <a:r>
              <a:rPr kumimoji="0" sz="1400" b="0" i="0" u="none" strike="noStrike" kern="1200" cap="none" spc="-1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one</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expression.</a:t>
            </a:r>
            <a:endParaRPr kumimoji="0" sz="1400" b="0" i="0" u="none" strike="noStrike" kern="1200" cap="none" spc="0" normalizeH="0" baseline="0" noProof="0">
              <a:ln>
                <a:noFill/>
              </a:ln>
              <a:solidFill>
                <a:prstClr val="black"/>
              </a:solidFill>
              <a:effectLst/>
              <a:uLnTx/>
              <a:uFillTx/>
              <a:latin typeface="Arial MT"/>
              <a:ea typeface="+mn-ea"/>
              <a:cs typeface="Arial MT"/>
            </a:endParaRPr>
          </a:p>
          <a:p>
            <a:pPr marL="348615" marR="67310" lvl="0" indent="-336550" algn="l" defTabSz="914400" rtl="0" eaLnBrk="1" fontAlgn="auto" latinLnBrk="0" hangingPunct="1">
              <a:lnSpc>
                <a:spcPct val="116100"/>
              </a:lnSpc>
              <a:spcBef>
                <a:spcPts val="0"/>
              </a:spcBef>
              <a:spcAft>
                <a:spcPts val="0"/>
              </a:spcAft>
              <a:buClrTx/>
              <a:buSzTx/>
              <a:buFontTx/>
              <a:buChar char="●"/>
              <a:tabLst>
                <a:tab pos="347980" algn="l"/>
                <a:tab pos="349250" algn="l"/>
              </a:tabLst>
              <a:defRPr/>
            </a:pPr>
            <a:r>
              <a:rPr kumimoji="0" sz="1400" b="0" i="0" u="none" strike="noStrike" kern="1200" cap="none" spc="-5" normalizeH="0" baseline="0" noProof="0" dirty="0">
                <a:ln>
                  <a:noFill/>
                </a:ln>
                <a:solidFill>
                  <a:prstClr val="black"/>
                </a:solidFill>
                <a:effectLst/>
                <a:uLnTx/>
                <a:uFillTx/>
                <a:latin typeface="Arial MT"/>
                <a:ea typeface="+mn-ea"/>
                <a:cs typeface="Arial MT"/>
              </a:rPr>
              <a:t>Lambda function in Python </a:t>
            </a:r>
            <a:r>
              <a:rPr kumimoji="0" sz="1400" b="0" i="0" u="none" strike="noStrike" kern="1200" cap="none" spc="0" normalizeH="0" baseline="0" noProof="0" dirty="0">
                <a:ln>
                  <a:noFill/>
                </a:ln>
                <a:solidFill>
                  <a:prstClr val="black"/>
                </a:solidFill>
                <a:effectLst/>
                <a:uLnTx/>
                <a:uFillTx/>
                <a:latin typeface="Arial MT"/>
                <a:ea typeface="+mn-ea"/>
                <a:cs typeface="Arial MT"/>
              </a:rPr>
              <a:t>can </a:t>
            </a:r>
            <a:r>
              <a:rPr kumimoji="0" sz="1400" b="0" i="0" u="none" strike="noStrike" kern="1200" cap="none" spc="-5" normalizeH="0" baseline="0" noProof="0" dirty="0">
                <a:ln>
                  <a:noFill/>
                </a:ln>
                <a:solidFill>
                  <a:prstClr val="black"/>
                </a:solidFill>
                <a:effectLst/>
                <a:uLnTx/>
                <a:uFillTx/>
                <a:latin typeface="Arial MT"/>
                <a:ea typeface="+mn-ea"/>
                <a:cs typeface="Arial MT"/>
              </a:rPr>
              <a:t>be used </a:t>
            </a:r>
            <a:r>
              <a:rPr kumimoji="0" sz="1400" b="0" i="0" u="none" strike="noStrike" kern="1200" cap="none" spc="-37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wherever</a:t>
            </a:r>
            <a:r>
              <a:rPr kumimoji="0" sz="1400" b="0" i="0" u="none" strike="noStrike" kern="1200" cap="none" spc="-20"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a</a:t>
            </a:r>
            <a:r>
              <a:rPr kumimoji="0" sz="1400" b="0" i="0" u="none" strike="noStrike" kern="1200" cap="none" spc="-1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function</a:t>
            </a:r>
            <a:r>
              <a:rPr kumimoji="0" sz="1400" b="0" i="0" u="none" strike="noStrike" kern="1200" cap="none" spc="-1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object</a:t>
            </a:r>
            <a:r>
              <a:rPr kumimoji="0" sz="1400" b="0" i="0" u="none" strike="noStrike" kern="1200" cap="none" spc="-1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is</a:t>
            </a:r>
            <a:r>
              <a:rPr kumimoji="0" sz="1400" b="0" i="0" u="none" strike="noStrike" kern="1200" cap="none" spc="-15"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required.</a:t>
            </a:r>
            <a:endParaRPr kumimoji="0" sz="1400" b="0" i="0" u="none" strike="noStrike" kern="1200" cap="none" spc="0" normalizeH="0" baseline="0" noProof="0">
              <a:ln>
                <a:noFill/>
              </a:ln>
              <a:solidFill>
                <a:prstClr val="black"/>
              </a:solidFill>
              <a:effectLst/>
              <a:uLnTx/>
              <a:uFillTx/>
              <a:latin typeface="Arial MT"/>
              <a:ea typeface="+mn-ea"/>
              <a:cs typeface="Arial MT"/>
            </a:endParaRPr>
          </a:p>
          <a:p>
            <a:pPr marL="348615" marR="5080" lvl="0" indent="-336550" algn="l" defTabSz="914400" rtl="0" eaLnBrk="1" fontAlgn="auto" latinLnBrk="0" hangingPunct="1">
              <a:lnSpc>
                <a:spcPct val="116100"/>
              </a:lnSpc>
              <a:spcBef>
                <a:spcPts val="0"/>
              </a:spcBef>
              <a:spcAft>
                <a:spcPts val="0"/>
              </a:spcAft>
              <a:buClrTx/>
              <a:buSzTx/>
              <a:buFontTx/>
              <a:buChar char="●"/>
              <a:tabLst>
                <a:tab pos="347980" algn="l"/>
                <a:tab pos="349250" algn="l"/>
              </a:tabLst>
              <a:defRPr/>
            </a:pPr>
            <a:r>
              <a:rPr kumimoji="0" sz="1400" b="0" i="0" u="none" strike="noStrike" kern="1200" cap="none" spc="-5" normalizeH="0" baseline="0" noProof="0" dirty="0">
                <a:ln>
                  <a:noFill/>
                </a:ln>
                <a:solidFill>
                  <a:prstClr val="black"/>
                </a:solidFill>
                <a:effectLst/>
                <a:uLnTx/>
                <a:uFillTx/>
                <a:latin typeface="Arial MT"/>
                <a:ea typeface="+mn-ea"/>
                <a:cs typeface="Arial MT"/>
              </a:rPr>
              <a:t>Lambda functions do not </a:t>
            </a:r>
            <a:r>
              <a:rPr kumimoji="0" sz="1400" b="0" i="0" u="none" strike="noStrike" kern="1200" cap="none" spc="0" normalizeH="0" baseline="0" noProof="0" dirty="0">
                <a:ln>
                  <a:noFill/>
                </a:ln>
                <a:solidFill>
                  <a:prstClr val="black"/>
                </a:solidFill>
                <a:effectLst/>
                <a:uLnTx/>
                <a:uFillTx/>
                <a:latin typeface="Arial MT"/>
                <a:ea typeface="+mn-ea"/>
                <a:cs typeface="Arial MT"/>
              </a:rPr>
              <a:t>require </a:t>
            </a:r>
            <a:r>
              <a:rPr kumimoji="0" sz="1400" b="0" i="0" u="none" strike="noStrike" kern="1200" cap="none" spc="-5" normalizeH="0" baseline="0" noProof="0" dirty="0">
                <a:ln>
                  <a:noFill/>
                </a:ln>
                <a:solidFill>
                  <a:prstClr val="black"/>
                </a:solidFill>
                <a:effectLst/>
                <a:uLnTx/>
                <a:uFillTx/>
                <a:latin typeface="Arial MT"/>
                <a:ea typeface="+mn-ea"/>
                <a:cs typeface="Arial MT"/>
              </a:rPr>
              <a:t>any </a:t>
            </a:r>
            <a:r>
              <a:rPr kumimoji="0" sz="1400" b="0" i="0" u="none" strike="noStrike" kern="1200" cap="none" spc="0" normalizeH="0" baseline="0" noProof="0" dirty="0">
                <a:ln>
                  <a:noFill/>
                </a:ln>
                <a:solidFill>
                  <a:prstClr val="black"/>
                </a:solidFill>
                <a:effectLst/>
                <a:uLnTx/>
                <a:uFillTx/>
                <a:latin typeface="Arial MT"/>
                <a:ea typeface="+mn-ea"/>
                <a:cs typeface="Arial MT"/>
              </a:rPr>
              <a:t> return statement; </a:t>
            </a:r>
            <a:r>
              <a:rPr kumimoji="0" sz="1400" b="0" i="0" u="none" strike="noStrike" kern="1200" cap="none" spc="-5" normalizeH="0" baseline="0" noProof="0" dirty="0">
                <a:ln>
                  <a:noFill/>
                </a:ln>
                <a:solidFill>
                  <a:prstClr val="black"/>
                </a:solidFill>
                <a:effectLst/>
                <a:uLnTx/>
                <a:uFillTx/>
                <a:latin typeface="Arial MT"/>
                <a:ea typeface="+mn-ea"/>
                <a:cs typeface="Arial MT"/>
              </a:rPr>
              <a:t>they always </a:t>
            </a:r>
            <a:r>
              <a:rPr kumimoji="0" sz="1400" b="0" i="0" u="none" strike="noStrike" kern="1200" cap="none" spc="0" normalizeH="0" baseline="0" noProof="0" dirty="0">
                <a:ln>
                  <a:noFill/>
                </a:ln>
                <a:solidFill>
                  <a:prstClr val="black"/>
                </a:solidFill>
                <a:effectLst/>
                <a:uLnTx/>
                <a:uFillTx/>
                <a:latin typeface="Arial MT"/>
                <a:ea typeface="+mn-ea"/>
                <a:cs typeface="Arial MT"/>
              </a:rPr>
              <a:t>return a </a:t>
            </a:r>
            <a:r>
              <a:rPr kumimoji="0" sz="1400" b="0" i="0" u="none" strike="noStrike" kern="1200" cap="none" spc="5"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value </a:t>
            </a:r>
            <a:r>
              <a:rPr kumimoji="0" sz="1400" b="0" i="0" u="none" strike="noStrike" kern="1200" cap="none" spc="-5" normalizeH="0" baseline="0" noProof="0" dirty="0">
                <a:ln>
                  <a:noFill/>
                </a:ln>
                <a:solidFill>
                  <a:prstClr val="black"/>
                </a:solidFill>
                <a:effectLst/>
                <a:uLnTx/>
                <a:uFillTx/>
                <a:latin typeface="Arial MT"/>
                <a:ea typeface="+mn-ea"/>
                <a:cs typeface="Arial MT"/>
              </a:rPr>
              <a:t>obtained by evaluating the lambda </a:t>
            </a:r>
            <a:r>
              <a:rPr kumimoji="0" sz="1400" b="0" i="0" u="none" strike="noStrike" kern="1200" cap="none" spc="-37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expression</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in</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Python.</a:t>
            </a:r>
            <a:endParaRPr kumimoji="0" sz="1400" b="0" i="0" u="none" strike="noStrike" kern="1200" cap="none" spc="0" normalizeH="0" baseline="0" noProof="0">
              <a:ln>
                <a:noFill/>
              </a:ln>
              <a:solidFill>
                <a:prstClr val="black"/>
              </a:solidFill>
              <a:effectLst/>
              <a:uLnTx/>
              <a:uFillTx/>
              <a:latin typeface="Arial MT"/>
              <a:ea typeface="+mn-ea"/>
              <a:cs typeface="Arial MT"/>
            </a:endParaRPr>
          </a:p>
          <a:p>
            <a:pPr marL="348615" marR="0" lvl="0" indent="-336550" algn="l" defTabSz="914400" rtl="0" eaLnBrk="1" fontAlgn="auto" latinLnBrk="0" hangingPunct="1">
              <a:lnSpc>
                <a:spcPct val="100000"/>
              </a:lnSpc>
              <a:spcBef>
                <a:spcPts val="265"/>
              </a:spcBef>
              <a:spcAft>
                <a:spcPts val="0"/>
              </a:spcAft>
              <a:buClrTx/>
              <a:buSzTx/>
              <a:buFontTx/>
              <a:buChar char="●"/>
              <a:tabLst>
                <a:tab pos="347980" algn="l"/>
                <a:tab pos="349250" algn="l"/>
              </a:tabLst>
              <a:defRPr/>
            </a:pPr>
            <a:r>
              <a:rPr kumimoji="0" sz="1400" b="0" i="0" u="none" strike="noStrike" kern="1200" cap="none" spc="-5" normalizeH="0" baseline="0" noProof="0" dirty="0">
                <a:ln>
                  <a:noFill/>
                </a:ln>
                <a:solidFill>
                  <a:prstClr val="black"/>
                </a:solidFill>
                <a:effectLst/>
                <a:uLnTx/>
                <a:uFillTx/>
                <a:latin typeface="Arial MT"/>
                <a:ea typeface="+mn-ea"/>
                <a:cs typeface="Arial MT"/>
              </a:rPr>
              <a:t>Python</a:t>
            </a:r>
            <a:r>
              <a:rPr kumimoji="0" sz="1400" b="0" i="0" u="none" strike="noStrike" kern="1200" cap="none" spc="-2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Lambda</a:t>
            </a:r>
            <a:r>
              <a:rPr kumimoji="0" sz="1400" b="0" i="0" u="none" strike="noStrike" kern="1200" cap="none" spc="-2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functions</a:t>
            </a:r>
            <a:r>
              <a:rPr kumimoji="0" sz="1400" b="0" i="0" u="none" strike="noStrike" kern="1200" cap="none" spc="-2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are</a:t>
            </a:r>
            <a:r>
              <a:rPr kumimoji="0" sz="1400" b="0" i="0" u="none" strike="noStrike" kern="1200" cap="none" spc="-2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widely</a:t>
            </a:r>
            <a:endParaRPr kumimoji="0" sz="1400" b="0" i="0" u="none" strike="noStrike" kern="1200" cap="none" spc="0" normalizeH="0" baseline="0" noProof="0">
              <a:ln>
                <a:noFill/>
              </a:ln>
              <a:solidFill>
                <a:prstClr val="black"/>
              </a:solidFill>
              <a:effectLst/>
              <a:uLnTx/>
              <a:uFillTx/>
              <a:latin typeface="Arial MT"/>
              <a:ea typeface="+mn-ea"/>
              <a:cs typeface="Arial MT"/>
            </a:endParaRPr>
          </a:p>
        </p:txBody>
      </p:sp>
      <p:sp>
        <p:nvSpPr>
          <p:cNvPr id="5" name="object 5"/>
          <p:cNvSpPr txBox="1"/>
          <p:nvPr/>
        </p:nvSpPr>
        <p:spPr>
          <a:xfrm>
            <a:off x="967100" y="4949011"/>
            <a:ext cx="4566920" cy="238760"/>
          </a:xfrm>
          <a:prstGeom prst="rect">
            <a:avLst/>
          </a:prstGeom>
        </p:spPr>
        <p:txBody>
          <a:bodyPr vert="horz" wrap="square" lIns="0" tIns="12700" rIns="0" bIns="0" rtlCol="0">
            <a:spAutoFit/>
          </a:bodyPr>
          <a:lstStyle/>
          <a:p>
            <a:pPr marL="38100" marR="0" lvl="0" indent="0" algn="l" defTabSz="914400" rtl="0" eaLnBrk="1" fontAlgn="auto" latinLnBrk="0" hangingPunct="1">
              <a:lnSpc>
                <a:spcPct val="100000"/>
              </a:lnSpc>
              <a:spcBef>
                <a:spcPts val="100"/>
              </a:spcBef>
              <a:spcAft>
                <a:spcPts val="0"/>
              </a:spcAft>
              <a:buClrTx/>
              <a:buSzTx/>
              <a:buFontTx/>
              <a:buNone/>
              <a:tabLst/>
              <a:defRPr/>
            </a:pPr>
            <a:r>
              <a:rPr kumimoji="0" sz="2100" b="0" i="0" u="none" strike="noStrike" kern="1200" cap="none" spc="-7" normalizeH="0" baseline="-17857" noProof="0" dirty="0">
                <a:ln>
                  <a:noFill/>
                </a:ln>
                <a:solidFill>
                  <a:prstClr val="black"/>
                </a:solidFill>
                <a:effectLst/>
                <a:uLnTx/>
                <a:uFillTx/>
                <a:latin typeface="Arial MT"/>
                <a:ea typeface="+mn-ea"/>
                <a:cs typeface="Arial MT"/>
              </a:rPr>
              <a:t>use</a:t>
            </a:r>
            <a:r>
              <a:rPr kumimoji="0" sz="2100" b="0" i="0" u="none" strike="noStrike" kern="1200" cap="none" spc="0" normalizeH="0" baseline="-17857" noProof="0" dirty="0">
                <a:ln>
                  <a:noFill/>
                </a:ln>
                <a:solidFill>
                  <a:prstClr val="black"/>
                </a:solidFill>
                <a:effectLst/>
                <a:uLnTx/>
                <a:uFillTx/>
                <a:latin typeface="Arial MT"/>
                <a:ea typeface="+mn-ea"/>
                <a:cs typeface="Arial MT"/>
              </a:rPr>
              <a:t>d</a:t>
            </a:r>
            <a:r>
              <a:rPr kumimoji="0" sz="2100" b="0" i="0" u="none" strike="noStrike" kern="1200" cap="none" spc="-7" normalizeH="0" baseline="-17857" noProof="0" dirty="0">
                <a:ln>
                  <a:noFill/>
                </a:ln>
                <a:solidFill>
                  <a:prstClr val="black"/>
                </a:solidFill>
                <a:effectLst/>
                <a:uLnTx/>
                <a:uFillTx/>
                <a:latin typeface="Arial MT"/>
                <a:ea typeface="+mn-ea"/>
                <a:cs typeface="Arial MT"/>
              </a:rPr>
              <a:t> wit</a:t>
            </a:r>
            <a:r>
              <a:rPr kumimoji="0" sz="2100" b="0" i="0" u="none" strike="noStrike" kern="1200" cap="none" spc="0" normalizeH="0" baseline="-17857" noProof="0" dirty="0">
                <a:ln>
                  <a:noFill/>
                </a:ln>
                <a:solidFill>
                  <a:prstClr val="black"/>
                </a:solidFill>
                <a:effectLst/>
                <a:uLnTx/>
                <a:uFillTx/>
                <a:latin typeface="Arial MT"/>
                <a:ea typeface="+mn-ea"/>
                <a:cs typeface="Arial MT"/>
              </a:rPr>
              <a:t>h</a:t>
            </a:r>
            <a:r>
              <a:rPr kumimoji="0" sz="2100" b="0" i="0" u="none" strike="noStrike" kern="1200" cap="none" spc="-7" normalizeH="0" baseline="-17857" noProof="0" dirty="0">
                <a:ln>
                  <a:noFill/>
                </a:ln>
                <a:solidFill>
                  <a:prstClr val="black"/>
                </a:solidFill>
                <a:effectLst/>
                <a:uLnTx/>
                <a:uFillTx/>
                <a:latin typeface="Arial MT"/>
                <a:ea typeface="+mn-ea"/>
                <a:cs typeface="Arial MT"/>
              </a:rPr>
              <a:t> </a:t>
            </a:r>
            <a:r>
              <a:rPr kumimoji="0" sz="2100" b="0" i="0" u="none" strike="noStrike" kern="1200" cap="none" spc="0" normalizeH="0" baseline="-17857" noProof="0" dirty="0">
                <a:ln>
                  <a:noFill/>
                </a:ln>
                <a:solidFill>
                  <a:prstClr val="black"/>
                </a:solidFill>
                <a:effectLst/>
                <a:uLnTx/>
                <a:uFillTx/>
                <a:latin typeface="Arial MT"/>
                <a:ea typeface="+mn-ea"/>
                <a:cs typeface="Arial MT"/>
              </a:rPr>
              <a:t>some</a:t>
            </a:r>
            <a:r>
              <a:rPr kumimoji="0" sz="2100" b="0" i="0" u="none" strike="noStrike" kern="1200" cap="none" spc="-7" normalizeH="0" baseline="-17857" noProof="0" dirty="0">
                <a:ln>
                  <a:noFill/>
                </a:ln>
                <a:solidFill>
                  <a:prstClr val="black"/>
                </a:solidFill>
                <a:effectLst/>
                <a:uLnTx/>
                <a:uFillTx/>
                <a:latin typeface="Arial MT"/>
                <a:ea typeface="+mn-ea"/>
                <a:cs typeface="Arial MT"/>
              </a:rPr>
              <a:t> Pytho</a:t>
            </a:r>
            <a:r>
              <a:rPr kumimoji="0" sz="2100" b="0" i="0" u="none" strike="noStrike" kern="1200" cap="none" spc="0" normalizeH="0" baseline="-17857" noProof="0" dirty="0">
                <a:ln>
                  <a:noFill/>
                </a:ln>
                <a:solidFill>
                  <a:prstClr val="black"/>
                </a:solidFill>
                <a:effectLst/>
                <a:uLnTx/>
                <a:uFillTx/>
                <a:latin typeface="Arial MT"/>
                <a:ea typeface="+mn-ea"/>
                <a:cs typeface="Arial MT"/>
              </a:rPr>
              <a:t>n</a:t>
            </a:r>
            <a:r>
              <a:rPr kumimoji="0" sz="2100" b="0" i="0" u="none" strike="noStrike" kern="1200" cap="none" spc="-7" normalizeH="0" baseline="-17857" noProof="0" dirty="0">
                <a:ln>
                  <a:noFill/>
                </a:ln>
                <a:solidFill>
                  <a:prstClr val="black"/>
                </a:solidFill>
                <a:effectLst/>
                <a:uLnTx/>
                <a:uFillTx/>
                <a:latin typeface="Arial MT"/>
                <a:ea typeface="+mn-ea"/>
                <a:cs typeface="Arial MT"/>
              </a:rPr>
              <a:t> built-i</a:t>
            </a:r>
            <a:r>
              <a:rPr kumimoji="0" sz="2100" b="0" i="0" u="none" strike="noStrike" kern="1200" cap="none" spc="0" normalizeH="0" baseline="-17857" noProof="0" dirty="0">
                <a:ln>
                  <a:noFill/>
                </a:ln>
                <a:solidFill>
                  <a:prstClr val="black"/>
                </a:solidFill>
                <a:effectLst/>
                <a:uLnTx/>
                <a:uFillTx/>
                <a:latin typeface="Arial MT"/>
                <a:ea typeface="+mn-ea"/>
                <a:cs typeface="Arial MT"/>
              </a:rPr>
              <a:t>n</a:t>
            </a:r>
            <a:r>
              <a:rPr kumimoji="0" sz="2100" b="0" i="0" u="none" strike="noStrike" kern="1200" cap="none" spc="-7" normalizeH="0" baseline="-17857" noProof="0" dirty="0">
                <a:ln>
                  <a:noFill/>
                </a:ln>
                <a:solidFill>
                  <a:prstClr val="black"/>
                </a:solidFill>
                <a:effectLst/>
                <a:uLnTx/>
                <a:uFillTx/>
                <a:latin typeface="Arial MT"/>
                <a:ea typeface="+mn-ea"/>
                <a:cs typeface="Arial MT"/>
              </a:rPr>
              <a:t> fu</a:t>
            </a:r>
            <a:r>
              <a:rPr kumimoji="0" sz="2100" b="0" i="0" u="none" strike="noStrike" kern="1200" cap="none" spc="-750" normalizeH="0" baseline="-17857" noProof="0" dirty="0">
                <a:ln>
                  <a:noFill/>
                </a:ln>
                <a:solidFill>
                  <a:prstClr val="black"/>
                </a:solidFill>
                <a:effectLst/>
                <a:uLnTx/>
                <a:uFillTx/>
                <a:latin typeface="Arial MT"/>
                <a:ea typeface="+mn-ea"/>
                <a:cs typeface="Arial MT"/>
              </a:rPr>
              <a:t>n</a:t>
            </a:r>
            <a:r>
              <a:rPr kumimoji="0" sz="800" b="0" i="0" u="none" strike="noStrike" kern="1200" cap="none" spc="-100" normalizeH="0" baseline="0" noProof="0" dirty="0">
                <a:ln>
                  <a:noFill/>
                </a:ln>
                <a:solidFill>
                  <a:prstClr val="black"/>
                </a:solidFill>
                <a:effectLst/>
                <a:uLnTx/>
                <a:uFillTx/>
                <a:latin typeface="Arial MT"/>
                <a:ea typeface="+mn-ea"/>
                <a:cs typeface="Arial MT"/>
              </a:rPr>
              <a:t>©</a:t>
            </a:r>
            <a:r>
              <a:rPr kumimoji="0" sz="2100" b="0" i="0" u="none" strike="noStrike" kern="1200" cap="none" spc="-577" normalizeH="0" baseline="-17857" noProof="0" dirty="0">
                <a:ln>
                  <a:noFill/>
                </a:ln>
                <a:solidFill>
                  <a:prstClr val="black"/>
                </a:solidFill>
                <a:effectLst/>
                <a:uLnTx/>
                <a:uFillTx/>
                <a:latin typeface="Arial MT"/>
                <a:ea typeface="+mn-ea"/>
                <a:cs typeface="Arial MT"/>
              </a:rPr>
              <a:t>c</a:t>
            </a:r>
            <a:r>
              <a:rPr kumimoji="0" sz="800" b="0" i="0" u="none" strike="noStrike" kern="1200" cap="none" spc="-155" normalizeH="0" baseline="0" noProof="0" dirty="0">
                <a:ln>
                  <a:noFill/>
                </a:ln>
                <a:solidFill>
                  <a:prstClr val="black"/>
                </a:solidFill>
                <a:effectLst/>
                <a:uLnTx/>
                <a:uFillTx/>
                <a:latin typeface="Arial MT"/>
                <a:ea typeface="+mn-ea"/>
                <a:cs typeface="Arial MT"/>
              </a:rPr>
              <a:t>E</a:t>
            </a:r>
            <a:r>
              <a:rPr kumimoji="0" sz="2100" b="0" i="0" u="none" strike="noStrike" kern="1200" cap="none" spc="-359" normalizeH="0" baseline="-17857" noProof="0" dirty="0">
                <a:ln>
                  <a:noFill/>
                </a:ln>
                <a:solidFill>
                  <a:prstClr val="black"/>
                </a:solidFill>
                <a:effectLst/>
                <a:uLnTx/>
                <a:uFillTx/>
                <a:latin typeface="Arial MT"/>
                <a:ea typeface="+mn-ea"/>
                <a:cs typeface="Arial MT"/>
              </a:rPr>
              <a:t>t</a:t>
            </a:r>
            <a:r>
              <a:rPr kumimoji="0" sz="800" b="0" i="0" u="none" strike="noStrike" kern="1200" cap="none" spc="-210" normalizeH="0" baseline="0" noProof="0" dirty="0">
                <a:ln>
                  <a:noFill/>
                </a:ln>
                <a:solidFill>
                  <a:prstClr val="black"/>
                </a:solidFill>
                <a:effectLst/>
                <a:uLnTx/>
                <a:uFillTx/>
                <a:latin typeface="Arial MT"/>
                <a:ea typeface="+mn-ea"/>
                <a:cs typeface="Arial MT"/>
              </a:rPr>
              <a:t>d</a:t>
            </a:r>
            <a:r>
              <a:rPr kumimoji="0" sz="2100" b="0" i="0" u="none" strike="noStrike" kern="1200" cap="none" spc="-157" normalizeH="0" baseline="-17857" noProof="0" dirty="0">
                <a:ln>
                  <a:noFill/>
                </a:ln>
                <a:solidFill>
                  <a:prstClr val="black"/>
                </a:solidFill>
                <a:effectLst/>
                <a:uLnTx/>
                <a:uFillTx/>
                <a:latin typeface="Arial MT"/>
                <a:ea typeface="+mn-ea"/>
                <a:cs typeface="Arial MT"/>
              </a:rPr>
              <a:t>i</a:t>
            </a:r>
            <a:r>
              <a:rPr kumimoji="0" sz="800" b="0" i="0" u="none" strike="noStrike" kern="1200" cap="none" spc="-345" normalizeH="0" baseline="0" noProof="0" dirty="0">
                <a:ln>
                  <a:noFill/>
                </a:ln>
                <a:solidFill>
                  <a:prstClr val="black"/>
                </a:solidFill>
                <a:effectLst/>
                <a:uLnTx/>
                <a:uFillTx/>
                <a:latin typeface="Arial MT"/>
                <a:ea typeface="+mn-ea"/>
                <a:cs typeface="Arial MT"/>
              </a:rPr>
              <a:t>u</a:t>
            </a:r>
            <a:r>
              <a:rPr kumimoji="0" sz="2100" b="0" i="0" u="none" strike="noStrike" kern="1200" cap="none" spc="-660" normalizeH="0" baseline="-17857" noProof="0" dirty="0">
                <a:ln>
                  <a:noFill/>
                </a:ln>
                <a:solidFill>
                  <a:prstClr val="black"/>
                </a:solidFill>
                <a:effectLst/>
                <a:uLnTx/>
                <a:uFillTx/>
                <a:latin typeface="Arial MT"/>
                <a:ea typeface="+mn-ea"/>
                <a:cs typeface="Arial MT"/>
              </a:rPr>
              <a:t>o</a:t>
            </a:r>
            <a:r>
              <a:rPr kumimoji="0" sz="800" b="0" i="0" u="none" strike="noStrike" kern="1200" cap="none" spc="-15" normalizeH="0" baseline="0" noProof="0" dirty="0">
                <a:ln>
                  <a:noFill/>
                </a:ln>
                <a:solidFill>
                  <a:prstClr val="black"/>
                </a:solidFill>
                <a:effectLst/>
                <a:uLnTx/>
                <a:uFillTx/>
                <a:latin typeface="Arial MT"/>
                <a:ea typeface="+mn-ea"/>
                <a:cs typeface="Arial MT"/>
              </a:rPr>
              <a:t>n</a:t>
            </a:r>
            <a:r>
              <a:rPr kumimoji="0" sz="2100" b="0" i="0" u="none" strike="noStrike" kern="1200" cap="none" spc="-1155" normalizeH="0" baseline="-17857" noProof="0" dirty="0">
                <a:ln>
                  <a:noFill/>
                </a:ln>
                <a:solidFill>
                  <a:prstClr val="black"/>
                </a:solidFill>
                <a:effectLst/>
                <a:uLnTx/>
                <a:uFillTx/>
                <a:latin typeface="Arial MT"/>
                <a:ea typeface="+mn-ea"/>
                <a:cs typeface="Arial MT"/>
              </a:rPr>
              <a:t>n</a:t>
            </a:r>
            <a:r>
              <a:rPr kumimoji="0" sz="800" b="0" i="0" u="none" strike="noStrike" kern="1200" cap="none" spc="0" normalizeH="0" baseline="0" noProof="0" dirty="0">
                <a:ln>
                  <a:noFill/>
                </a:ln>
                <a:solidFill>
                  <a:prstClr val="black"/>
                </a:solidFill>
                <a:effectLst/>
                <a:uLnTx/>
                <a:uFillTx/>
                <a:latin typeface="Arial MT"/>
                <a:ea typeface="+mn-ea"/>
                <a:cs typeface="Arial MT"/>
              </a:rPr>
              <a:t>et</a:t>
            </a:r>
            <a:r>
              <a:rPr kumimoji="0" sz="800" b="0" i="0" u="none" strike="noStrike" kern="1200" cap="none" spc="-125" normalizeH="0" baseline="0" noProof="0" dirty="0">
                <a:ln>
                  <a:noFill/>
                </a:ln>
                <a:solidFill>
                  <a:prstClr val="black"/>
                </a:solidFill>
                <a:effectLst/>
                <a:uLnTx/>
                <a:uFillTx/>
                <a:latin typeface="Arial MT"/>
                <a:ea typeface="+mn-ea"/>
                <a:cs typeface="Arial MT"/>
              </a:rPr>
              <a:t> </a:t>
            </a:r>
            <a:r>
              <a:rPr kumimoji="0" sz="2100" b="0" i="0" u="none" strike="noStrike" kern="1200" cap="none" spc="-877" normalizeH="0" baseline="-17857" noProof="0" dirty="0">
                <a:ln>
                  <a:noFill/>
                </a:ln>
                <a:solidFill>
                  <a:prstClr val="black"/>
                </a:solidFill>
                <a:effectLst/>
                <a:uLnTx/>
                <a:uFillTx/>
                <a:latin typeface="Arial MT"/>
                <a:ea typeface="+mn-ea"/>
                <a:cs typeface="Arial MT"/>
              </a:rPr>
              <a:t>s</a:t>
            </a:r>
            <a:r>
              <a:rPr kumimoji="0" sz="800" b="0" i="0" u="none" strike="noStrike" kern="1200" cap="none" spc="-5" normalizeH="0" baseline="0" noProof="0" dirty="0">
                <a:ln>
                  <a:noFill/>
                </a:ln>
                <a:solidFill>
                  <a:prstClr val="black"/>
                </a:solidFill>
                <a:effectLst/>
                <a:uLnTx/>
                <a:uFillTx/>
                <a:latin typeface="Arial MT"/>
                <a:ea typeface="+mn-ea"/>
                <a:cs typeface="Arial MT"/>
              </a:rPr>
              <a:t>Foundation</a:t>
            </a:r>
            <a:r>
              <a:rPr kumimoji="0" sz="800" b="0" i="0" u="none" strike="noStrike" kern="1200" cap="none" spc="0" normalizeH="0" baseline="0" noProof="0" dirty="0">
                <a:ln>
                  <a:noFill/>
                </a:ln>
                <a:solidFill>
                  <a:prstClr val="black"/>
                </a:solidFill>
                <a:effectLst/>
                <a:uLnTx/>
                <a:uFillTx/>
                <a:latin typeface="Arial MT"/>
                <a:ea typeface="+mn-ea"/>
                <a:cs typeface="Arial MT"/>
              </a:rPr>
              <a:t>.</a:t>
            </a:r>
            <a:r>
              <a:rPr kumimoji="0" sz="800" b="0" i="0" u="none" strike="noStrike" kern="1200" cap="none" spc="-50" normalizeH="0" baseline="0" noProof="0" dirty="0">
                <a:ln>
                  <a:noFill/>
                </a:ln>
                <a:solidFill>
                  <a:prstClr val="black"/>
                </a:solidFill>
                <a:effectLst/>
                <a:uLnTx/>
                <a:uFillTx/>
                <a:latin typeface="Arial MT"/>
                <a:ea typeface="+mn-ea"/>
                <a:cs typeface="Arial MT"/>
              </a:rPr>
              <a:t> </a:t>
            </a:r>
            <a:r>
              <a:rPr kumimoji="0" sz="800" b="0" i="0" u="none" strike="noStrike" kern="1200" cap="none" spc="-5" normalizeH="0" baseline="0" noProof="0" dirty="0">
                <a:ln>
                  <a:noFill/>
                </a:ln>
                <a:solidFill>
                  <a:prstClr val="black"/>
                </a:solidFill>
                <a:effectLst/>
                <a:uLnTx/>
                <a:uFillTx/>
                <a:latin typeface="Arial MT"/>
                <a:ea typeface="+mn-ea"/>
                <a:cs typeface="Arial MT"/>
              </a:rPr>
              <a:t>Al</a:t>
            </a:r>
            <a:r>
              <a:rPr kumimoji="0" sz="800" b="0" i="0" u="none" strike="noStrike" kern="1200" cap="none" spc="0" normalizeH="0" baseline="0" noProof="0" dirty="0">
                <a:ln>
                  <a:noFill/>
                </a:ln>
                <a:solidFill>
                  <a:prstClr val="black"/>
                </a:solidFill>
                <a:effectLst/>
                <a:uLnTx/>
                <a:uFillTx/>
                <a:latin typeface="Arial MT"/>
                <a:ea typeface="+mn-ea"/>
                <a:cs typeface="Arial MT"/>
              </a:rPr>
              <a:t>l</a:t>
            </a:r>
            <a:r>
              <a:rPr kumimoji="0" sz="800" b="0" i="0" u="none" strike="noStrike" kern="1200" cap="none" spc="-5" normalizeH="0" baseline="0" noProof="0" dirty="0">
                <a:ln>
                  <a:noFill/>
                </a:ln>
                <a:solidFill>
                  <a:prstClr val="black"/>
                </a:solidFill>
                <a:effectLst/>
                <a:uLnTx/>
                <a:uFillTx/>
                <a:latin typeface="Arial MT"/>
                <a:ea typeface="+mn-ea"/>
                <a:cs typeface="Arial MT"/>
              </a:rPr>
              <a:t> </a:t>
            </a:r>
            <a:r>
              <a:rPr kumimoji="0" sz="800" b="0" i="0" u="none" strike="noStrike" kern="1200" cap="none" spc="0" normalizeH="0" baseline="0" noProof="0" dirty="0">
                <a:ln>
                  <a:noFill/>
                </a:ln>
                <a:solidFill>
                  <a:prstClr val="black"/>
                </a:solidFill>
                <a:effectLst/>
                <a:uLnTx/>
                <a:uFillTx/>
                <a:latin typeface="Arial MT"/>
                <a:ea typeface="+mn-ea"/>
                <a:cs typeface="Arial MT"/>
              </a:rPr>
              <a:t>rights</a:t>
            </a:r>
            <a:r>
              <a:rPr kumimoji="0" sz="800" b="0" i="0" u="none" strike="noStrike" kern="1200" cap="none" spc="-5" normalizeH="0" baseline="0" noProof="0" dirty="0">
                <a:ln>
                  <a:noFill/>
                </a:ln>
                <a:solidFill>
                  <a:prstClr val="black"/>
                </a:solidFill>
                <a:effectLst/>
                <a:uLnTx/>
                <a:uFillTx/>
                <a:latin typeface="Arial MT"/>
                <a:ea typeface="+mn-ea"/>
                <a:cs typeface="Arial MT"/>
              </a:rPr>
              <a:t> </a:t>
            </a:r>
            <a:r>
              <a:rPr kumimoji="0" sz="800" b="0" i="0" u="none" strike="noStrike" kern="1200" cap="none" spc="0" normalizeH="0" baseline="0" noProof="0" dirty="0">
                <a:ln>
                  <a:noFill/>
                </a:ln>
                <a:solidFill>
                  <a:prstClr val="black"/>
                </a:solidFill>
                <a:effectLst/>
                <a:uLnTx/>
                <a:uFillTx/>
                <a:latin typeface="Arial MT"/>
                <a:ea typeface="+mn-ea"/>
                <a:cs typeface="Arial MT"/>
              </a:rPr>
              <a:t>reserved.</a:t>
            </a:r>
            <a:endParaRPr kumimoji="0" sz="800" b="0" i="0" u="none" strike="noStrike" kern="1200" cap="none" spc="0" normalizeH="0" baseline="0" noProof="0">
              <a:ln>
                <a:noFill/>
              </a:ln>
              <a:solidFill>
                <a:prstClr val="black"/>
              </a:solidFill>
              <a:effectLst/>
              <a:uLnTx/>
              <a:uFillTx/>
              <a:latin typeface="Arial MT"/>
              <a:ea typeface="+mn-ea"/>
              <a:cs typeface="Arial MT"/>
            </a:endParaRPr>
          </a:p>
        </p:txBody>
      </p:sp>
      <p:pic>
        <p:nvPicPr>
          <p:cNvPr id="6" name="object 6"/>
          <p:cNvPicPr/>
          <p:nvPr/>
        </p:nvPicPr>
        <p:blipFill>
          <a:blip r:embed="rId2" cstate="print"/>
          <a:stretch>
            <a:fillRect/>
          </a:stretch>
        </p:blipFill>
        <p:spPr>
          <a:xfrm>
            <a:off x="4656080" y="630621"/>
            <a:ext cx="4361793" cy="3983419"/>
          </a:xfrm>
          <a:prstGeom prst="rect">
            <a:avLst/>
          </a:prstGeom>
        </p:spPr>
      </p:pic>
      <p:sp>
        <p:nvSpPr>
          <p:cNvPr id="7" name="object 7"/>
          <p:cNvSpPr txBox="1"/>
          <p:nvPr/>
        </p:nvSpPr>
        <p:spPr>
          <a:xfrm>
            <a:off x="5359727" y="4799271"/>
            <a:ext cx="2821305" cy="14732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800" b="0" i="0" u="none" strike="noStrike" kern="1200" cap="none" spc="-5" normalizeH="0" baseline="0" noProof="0" dirty="0">
                <a:ln>
                  <a:noFill/>
                </a:ln>
                <a:solidFill>
                  <a:prstClr val="black"/>
                </a:solidFill>
                <a:effectLst/>
                <a:uLnTx/>
                <a:uFillTx/>
                <a:latin typeface="Arial MT"/>
                <a:ea typeface="+mn-ea"/>
                <a:cs typeface="Arial MT"/>
              </a:rPr>
              <a:t>Image</a:t>
            </a:r>
            <a:r>
              <a:rPr kumimoji="0" sz="800" b="0" i="0" u="none" strike="noStrike" kern="1200" cap="none" spc="10" normalizeH="0" baseline="0" noProof="0" dirty="0">
                <a:ln>
                  <a:noFill/>
                </a:ln>
                <a:solidFill>
                  <a:prstClr val="black"/>
                </a:solidFill>
                <a:effectLst/>
                <a:uLnTx/>
                <a:uFillTx/>
                <a:latin typeface="Arial MT"/>
                <a:ea typeface="+mn-ea"/>
                <a:cs typeface="Arial MT"/>
              </a:rPr>
              <a:t> </a:t>
            </a:r>
            <a:r>
              <a:rPr kumimoji="0" sz="800" b="0" i="0" u="none" strike="noStrike" kern="1200" cap="none" spc="-5" normalizeH="0" baseline="0" noProof="0" dirty="0">
                <a:ln>
                  <a:noFill/>
                </a:ln>
                <a:solidFill>
                  <a:prstClr val="black"/>
                </a:solidFill>
                <a:effectLst/>
                <a:uLnTx/>
                <a:uFillTx/>
                <a:latin typeface="Arial MT"/>
                <a:ea typeface="+mn-ea"/>
                <a:cs typeface="Arial MT"/>
              </a:rPr>
              <a:t>Source</a:t>
            </a:r>
            <a:r>
              <a:rPr kumimoji="0" sz="800" b="0" i="0" u="none" strike="noStrike" kern="1200" cap="none" spc="15" normalizeH="0" baseline="0" noProof="0" dirty="0">
                <a:ln>
                  <a:noFill/>
                </a:ln>
                <a:solidFill>
                  <a:prstClr val="black"/>
                </a:solidFill>
                <a:effectLst/>
                <a:uLnTx/>
                <a:uFillTx/>
                <a:latin typeface="Arial MT"/>
                <a:ea typeface="+mn-ea"/>
                <a:cs typeface="Arial MT"/>
              </a:rPr>
              <a:t> </a:t>
            </a:r>
            <a:r>
              <a:rPr kumimoji="0" sz="800" b="0" i="0" u="none" strike="noStrike" kern="1200" cap="none" spc="0" normalizeH="0" baseline="0" noProof="0" dirty="0">
                <a:ln>
                  <a:noFill/>
                </a:ln>
                <a:solidFill>
                  <a:prstClr val="black"/>
                </a:solidFill>
                <a:effectLst/>
                <a:uLnTx/>
                <a:uFillTx/>
                <a:latin typeface="Arial MT"/>
                <a:ea typeface="+mn-ea"/>
                <a:cs typeface="Arial MT"/>
              </a:rPr>
              <a:t>:</a:t>
            </a:r>
            <a:r>
              <a:rPr kumimoji="0" sz="800" b="0" i="0" u="none" strike="noStrike" kern="1200" cap="none" spc="15" normalizeH="0" baseline="0" noProof="0" dirty="0">
                <a:ln>
                  <a:noFill/>
                </a:ln>
                <a:solidFill>
                  <a:prstClr val="black"/>
                </a:solidFill>
                <a:effectLst/>
                <a:uLnTx/>
                <a:uFillTx/>
                <a:latin typeface="Arial MT"/>
                <a:ea typeface="+mn-ea"/>
                <a:cs typeface="Arial MT"/>
              </a:rPr>
              <a:t> </a:t>
            </a:r>
            <a:r>
              <a:rPr kumimoji="0" sz="800" b="0" i="0" u="none" strike="noStrike" kern="1200" cap="none" spc="-10" normalizeH="0" baseline="0" noProof="0" dirty="0">
                <a:ln>
                  <a:noFill/>
                </a:ln>
                <a:solidFill>
                  <a:prstClr val="black"/>
                </a:solidFill>
                <a:effectLst/>
                <a:uLnTx/>
                <a:uFillTx/>
                <a:latin typeface="Arial MT"/>
                <a:ea typeface="+mn-ea"/>
                <a:cs typeface="Arial MT"/>
                <a:hlinkClick r:id="rId3"/>
              </a:rPr>
              <a:t>https://www.techbeamers.com/python-lambda/</a:t>
            </a:r>
            <a:endParaRPr kumimoji="0" sz="800" b="0" i="0" u="none" strike="noStrike" kern="1200" cap="none" spc="0" normalizeH="0" baseline="0" noProof="0">
              <a:ln>
                <a:noFill/>
              </a:ln>
              <a:solidFill>
                <a:prstClr val="black"/>
              </a:solidFill>
              <a:effectLst/>
              <a:uLnTx/>
              <a:uFillTx/>
              <a:latin typeface="Arial MT"/>
              <a:ea typeface="+mn-ea"/>
              <a:cs typeface="Arial MT"/>
            </a:endParaRPr>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603252" y="828333"/>
            <a:ext cx="1344930" cy="391160"/>
          </a:xfrm>
          <a:prstGeom prst="rect">
            <a:avLst/>
          </a:prstGeom>
        </p:spPr>
        <p:txBody>
          <a:bodyPr vert="horz" wrap="square" lIns="0" tIns="12700" rIns="0" bIns="0" rtlCol="0">
            <a:spAutoFit/>
          </a:bodyPr>
          <a:lstStyle/>
          <a:p>
            <a:pPr marL="12700">
              <a:lnSpc>
                <a:spcPct val="100000"/>
              </a:lnSpc>
              <a:spcBef>
                <a:spcPts val="100"/>
              </a:spcBef>
            </a:pPr>
            <a:r>
              <a:rPr spc="-5" dirty="0"/>
              <a:t>Functions</a:t>
            </a:r>
          </a:p>
        </p:txBody>
      </p:sp>
      <p:sp>
        <p:nvSpPr>
          <p:cNvPr id="3" name="object 3"/>
          <p:cNvSpPr txBox="1"/>
          <p:nvPr/>
        </p:nvSpPr>
        <p:spPr>
          <a:xfrm>
            <a:off x="1450759" y="1728118"/>
            <a:ext cx="1762125" cy="29972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800" b="0" i="0" u="none" strike="noStrike" kern="1200" cap="none" spc="-5" normalizeH="0" baseline="0" noProof="0" dirty="0">
                <a:ln>
                  <a:noFill/>
                </a:ln>
                <a:solidFill>
                  <a:srgbClr val="595959"/>
                </a:solidFill>
                <a:effectLst/>
                <a:uLnTx/>
                <a:uFillTx/>
                <a:latin typeface="Arial MT"/>
                <a:ea typeface="+mn-ea"/>
                <a:cs typeface="Arial MT"/>
              </a:rPr>
              <a:t>Built</a:t>
            </a:r>
            <a:r>
              <a:rPr kumimoji="0" sz="1800" b="0" i="0" u="none" strike="noStrike" kern="1200" cap="none" spc="-50" normalizeH="0" baseline="0" noProof="0" dirty="0">
                <a:ln>
                  <a:noFill/>
                </a:ln>
                <a:solidFill>
                  <a:srgbClr val="595959"/>
                </a:solidFill>
                <a:effectLst/>
                <a:uLnTx/>
                <a:uFillTx/>
                <a:latin typeface="Arial MT"/>
                <a:ea typeface="+mn-ea"/>
                <a:cs typeface="Arial MT"/>
              </a:rPr>
              <a:t> </a:t>
            </a:r>
            <a:r>
              <a:rPr kumimoji="0" sz="1800" b="0" i="0" u="none" strike="noStrike" kern="1200" cap="none" spc="-5" normalizeH="0" baseline="0" noProof="0" dirty="0">
                <a:ln>
                  <a:noFill/>
                </a:ln>
                <a:solidFill>
                  <a:srgbClr val="595959"/>
                </a:solidFill>
                <a:effectLst/>
                <a:uLnTx/>
                <a:uFillTx/>
                <a:latin typeface="Arial MT"/>
                <a:ea typeface="+mn-ea"/>
                <a:cs typeface="Arial MT"/>
              </a:rPr>
              <a:t>in</a:t>
            </a:r>
            <a:r>
              <a:rPr kumimoji="0" sz="1800" b="0" i="0" u="none" strike="noStrike" kern="1200" cap="none" spc="-45" normalizeH="0" baseline="0" noProof="0" dirty="0">
                <a:ln>
                  <a:noFill/>
                </a:ln>
                <a:solidFill>
                  <a:srgbClr val="595959"/>
                </a:solidFill>
                <a:effectLst/>
                <a:uLnTx/>
                <a:uFillTx/>
                <a:latin typeface="Arial MT"/>
                <a:ea typeface="+mn-ea"/>
                <a:cs typeface="Arial MT"/>
              </a:rPr>
              <a:t> </a:t>
            </a:r>
            <a:r>
              <a:rPr kumimoji="0" sz="1800" b="0" i="0" u="none" strike="noStrike" kern="1200" cap="none" spc="-5" normalizeH="0" baseline="0" noProof="0" dirty="0">
                <a:ln>
                  <a:noFill/>
                </a:ln>
                <a:solidFill>
                  <a:srgbClr val="595959"/>
                </a:solidFill>
                <a:effectLst/>
                <a:uLnTx/>
                <a:uFillTx/>
                <a:latin typeface="Arial MT"/>
                <a:ea typeface="+mn-ea"/>
                <a:cs typeface="Arial MT"/>
              </a:rPr>
              <a:t>Functions</a:t>
            </a:r>
            <a:endParaRPr kumimoji="0" sz="1800" b="0" i="0" u="none" strike="noStrike" kern="1200" cap="none" spc="0" normalizeH="0" baseline="0" noProof="0">
              <a:ln>
                <a:noFill/>
              </a:ln>
              <a:solidFill>
                <a:prstClr val="black"/>
              </a:solidFill>
              <a:effectLst/>
              <a:uLnTx/>
              <a:uFillTx/>
              <a:latin typeface="Arial MT"/>
              <a:ea typeface="+mn-ea"/>
              <a:cs typeface="Arial MT"/>
            </a:endParaRPr>
          </a:p>
        </p:txBody>
      </p:sp>
      <p:sp>
        <p:nvSpPr>
          <p:cNvPr id="4" name="object 4"/>
          <p:cNvSpPr txBox="1"/>
          <p:nvPr/>
        </p:nvSpPr>
        <p:spPr>
          <a:xfrm>
            <a:off x="656568" y="3360747"/>
            <a:ext cx="3420110" cy="768350"/>
          </a:xfrm>
          <a:prstGeom prst="rect">
            <a:avLst/>
          </a:prstGeom>
        </p:spPr>
        <p:txBody>
          <a:bodyPr vert="horz" wrap="square" lIns="0" tIns="46990" rIns="0" bIns="0" rtlCol="0">
            <a:spAutoFit/>
          </a:bodyPr>
          <a:lstStyle/>
          <a:p>
            <a:pPr marL="348615" marR="0" lvl="0" indent="-336550" algn="l" defTabSz="914400" rtl="0" eaLnBrk="1" fontAlgn="auto" latinLnBrk="0" hangingPunct="1">
              <a:lnSpc>
                <a:spcPct val="100000"/>
              </a:lnSpc>
              <a:spcBef>
                <a:spcPts val="370"/>
              </a:spcBef>
              <a:spcAft>
                <a:spcPts val="0"/>
              </a:spcAft>
              <a:buClrTx/>
              <a:buSzTx/>
              <a:buFontTx/>
              <a:buChar char="●"/>
              <a:tabLst>
                <a:tab pos="347980" algn="l"/>
                <a:tab pos="349250" algn="l"/>
              </a:tabLst>
              <a:defRPr/>
            </a:pPr>
            <a:r>
              <a:rPr kumimoji="0" sz="1400" b="0" i="0" u="none" strike="noStrike" kern="1200" cap="none" spc="0" normalizeH="0" baseline="0" noProof="0" dirty="0">
                <a:ln>
                  <a:noFill/>
                </a:ln>
                <a:solidFill>
                  <a:prstClr val="black"/>
                </a:solidFill>
                <a:effectLst/>
                <a:uLnTx/>
                <a:uFillTx/>
                <a:latin typeface="Arial MT"/>
                <a:ea typeface="+mn-ea"/>
                <a:cs typeface="Arial MT"/>
              </a:rPr>
              <a:t>Map</a:t>
            </a:r>
            <a:r>
              <a:rPr kumimoji="0" sz="1400" b="0" i="0" u="none" strike="noStrike" kern="1200" cap="none" spc="-2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functions</a:t>
            </a:r>
            <a:r>
              <a:rPr kumimoji="0" sz="1400" b="0" i="0" u="none" strike="noStrike" kern="1200" cap="none" spc="-2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over</a:t>
            </a:r>
            <a:r>
              <a:rPr kumimoji="0" sz="1400" b="0" i="0" u="none" strike="noStrike" kern="1200" cap="none" spc="-2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iterables</a:t>
            </a:r>
            <a:r>
              <a:rPr kumimoji="0" sz="1400" b="0" i="0" u="none" strike="noStrike" kern="1200" cap="none" spc="-15"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a:t>
            </a:r>
            <a:r>
              <a:rPr kumimoji="0" sz="1400" b="0" i="0" u="none" strike="noStrike" kern="1200" cap="none" spc="-20"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map()</a:t>
            </a:r>
            <a:endParaRPr kumimoji="0" sz="1400" b="0" i="0" u="none" strike="noStrike" kern="1200" cap="none" spc="0" normalizeH="0" baseline="0" noProof="0">
              <a:ln>
                <a:noFill/>
              </a:ln>
              <a:solidFill>
                <a:prstClr val="black"/>
              </a:solidFill>
              <a:effectLst/>
              <a:uLnTx/>
              <a:uFillTx/>
              <a:latin typeface="Arial MT"/>
              <a:ea typeface="+mn-ea"/>
              <a:cs typeface="Arial MT"/>
            </a:endParaRPr>
          </a:p>
          <a:p>
            <a:pPr marL="348615" marR="0" lvl="0" indent="-336550" algn="l" defTabSz="914400" rtl="0" eaLnBrk="1" fontAlgn="auto" latinLnBrk="0" hangingPunct="1">
              <a:lnSpc>
                <a:spcPct val="100000"/>
              </a:lnSpc>
              <a:spcBef>
                <a:spcPts val="270"/>
              </a:spcBef>
              <a:spcAft>
                <a:spcPts val="0"/>
              </a:spcAft>
              <a:buClrTx/>
              <a:buSzTx/>
              <a:buFontTx/>
              <a:buChar char="●"/>
              <a:tabLst>
                <a:tab pos="347980" algn="l"/>
                <a:tab pos="349250" algn="l"/>
              </a:tabLst>
              <a:defRPr/>
            </a:pPr>
            <a:r>
              <a:rPr kumimoji="0" sz="1400" b="0" i="0" u="none" strike="noStrike" kern="1200" cap="none" spc="-5" normalizeH="0" baseline="0" noProof="0" dirty="0">
                <a:ln>
                  <a:noFill/>
                </a:ln>
                <a:solidFill>
                  <a:prstClr val="black"/>
                </a:solidFill>
                <a:effectLst/>
                <a:uLnTx/>
                <a:uFillTx/>
                <a:latin typeface="Arial MT"/>
                <a:ea typeface="+mn-ea"/>
                <a:cs typeface="Arial MT"/>
              </a:rPr>
              <a:t>Select</a:t>
            </a:r>
            <a:r>
              <a:rPr kumimoji="0" sz="1400" b="0" i="0" u="none" strike="noStrike" kern="1200" cap="none" spc="-2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items</a:t>
            </a:r>
            <a:r>
              <a:rPr kumimoji="0" sz="1400" b="0" i="0" u="none" strike="noStrike" kern="1200" cap="none" spc="-2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in</a:t>
            </a:r>
            <a:r>
              <a:rPr kumimoji="0" sz="1400" b="0" i="0" u="none" strike="noStrike" kern="1200" cap="none" spc="-1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iterables</a:t>
            </a:r>
            <a:r>
              <a:rPr kumimoji="0" sz="1400" b="0" i="0" u="none" strike="noStrike" kern="1200" cap="none" spc="-20"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a:t>
            </a:r>
            <a:r>
              <a:rPr kumimoji="0" sz="1400" b="0" i="0" u="none" strike="noStrike" kern="1200" cap="none" spc="-1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filter()</a:t>
            </a:r>
            <a:endParaRPr kumimoji="0" sz="1400" b="0" i="0" u="none" strike="noStrike" kern="1200" cap="none" spc="0" normalizeH="0" baseline="0" noProof="0">
              <a:ln>
                <a:noFill/>
              </a:ln>
              <a:solidFill>
                <a:prstClr val="black"/>
              </a:solidFill>
              <a:effectLst/>
              <a:uLnTx/>
              <a:uFillTx/>
              <a:latin typeface="Arial MT"/>
              <a:ea typeface="+mn-ea"/>
              <a:cs typeface="Arial MT"/>
            </a:endParaRPr>
          </a:p>
          <a:p>
            <a:pPr marL="348615" marR="0" lvl="0" indent="-336550" algn="l" defTabSz="914400" rtl="0" eaLnBrk="1" fontAlgn="auto" latinLnBrk="0" hangingPunct="1">
              <a:lnSpc>
                <a:spcPct val="100000"/>
              </a:lnSpc>
              <a:spcBef>
                <a:spcPts val="270"/>
              </a:spcBef>
              <a:spcAft>
                <a:spcPts val="0"/>
              </a:spcAft>
              <a:buClrTx/>
              <a:buSzTx/>
              <a:buFontTx/>
              <a:buChar char="●"/>
              <a:tabLst>
                <a:tab pos="347980" algn="l"/>
                <a:tab pos="349250" algn="l"/>
              </a:tabLst>
              <a:defRPr/>
            </a:pPr>
            <a:r>
              <a:rPr kumimoji="0" sz="1400" b="0" i="0" u="none" strike="noStrike" kern="1200" cap="none" spc="-5" normalizeH="0" baseline="0" noProof="0" dirty="0">
                <a:ln>
                  <a:noFill/>
                </a:ln>
                <a:solidFill>
                  <a:prstClr val="black"/>
                </a:solidFill>
                <a:effectLst/>
                <a:uLnTx/>
                <a:uFillTx/>
                <a:latin typeface="Arial MT"/>
                <a:ea typeface="+mn-ea"/>
                <a:cs typeface="Arial MT"/>
              </a:rPr>
              <a:t>Aggregate</a:t>
            </a:r>
            <a:r>
              <a:rPr kumimoji="0" sz="1400" b="0" i="0" u="none" strike="noStrike" kern="1200" cap="none" spc="-2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items</a:t>
            </a:r>
            <a:r>
              <a:rPr kumimoji="0" sz="1400" b="0" i="0" u="none" strike="noStrike" kern="1200" cap="none" spc="-2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in</a:t>
            </a:r>
            <a:r>
              <a:rPr kumimoji="0" sz="1400" b="0" i="0" u="none" strike="noStrike" kern="1200" cap="none" spc="-2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iterables</a:t>
            </a:r>
            <a:r>
              <a:rPr kumimoji="0" sz="1400" b="0" i="0" u="none" strike="noStrike" kern="1200" cap="none" spc="-20"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a:t>
            </a:r>
            <a:r>
              <a:rPr kumimoji="0" sz="1400" b="0" i="0" u="none" strike="noStrike" kern="1200" cap="none" spc="-20"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reduce()</a:t>
            </a:r>
            <a:endParaRPr kumimoji="0" sz="1400" b="0" i="0" u="none" strike="noStrike" kern="1200" cap="none" spc="0" normalizeH="0" baseline="0" noProof="0">
              <a:ln>
                <a:noFill/>
              </a:ln>
              <a:solidFill>
                <a:prstClr val="black"/>
              </a:solidFill>
              <a:effectLst/>
              <a:uLnTx/>
              <a:uFillTx/>
              <a:latin typeface="Arial MT"/>
              <a:ea typeface="+mn-ea"/>
              <a:cs typeface="Arial MT"/>
            </a:endParaRPr>
          </a:p>
        </p:txBody>
      </p:sp>
      <p:pic>
        <p:nvPicPr>
          <p:cNvPr id="5" name="object 5"/>
          <p:cNvPicPr/>
          <p:nvPr/>
        </p:nvPicPr>
        <p:blipFill>
          <a:blip r:embed="rId2" cstate="print"/>
          <a:stretch>
            <a:fillRect/>
          </a:stretch>
        </p:blipFill>
        <p:spPr>
          <a:xfrm>
            <a:off x="4561490" y="758223"/>
            <a:ext cx="4582509" cy="3648074"/>
          </a:xfrm>
          <a:prstGeom prst="rect">
            <a:avLst/>
          </a:prstGeom>
        </p:spPr>
      </p:pic>
      <p:sp>
        <p:nvSpPr>
          <p:cNvPr id="6" name="object 6"/>
          <p:cNvSpPr txBox="1">
            <a:spLocks noGrp="1"/>
          </p:cNvSpPr>
          <p:nvPr>
            <p:ph type="ftr" sz="quarter" idx="5"/>
          </p:nvPr>
        </p:nvSpPr>
        <p:spPr>
          <a:prstGeom prst="rect">
            <a:avLst/>
          </a:prstGeom>
        </p:spPr>
        <p:txBody>
          <a:bodyPr vert="horz" wrap="square" lIns="0" tIns="3175" rIns="0" bIns="0" rtlCol="0">
            <a:spAutoFit/>
          </a:bodyPr>
          <a:lstStyle/>
          <a:p>
            <a:pPr marL="12700" marR="0" lvl="0" indent="0" algn="l" defTabSz="914400" rtl="0" eaLnBrk="1" fontAlgn="auto" latinLnBrk="0" hangingPunct="1">
              <a:lnSpc>
                <a:spcPct val="100000"/>
              </a:lnSpc>
              <a:spcBef>
                <a:spcPts val="25"/>
              </a:spcBef>
              <a:spcAft>
                <a:spcPts val="0"/>
              </a:spcAft>
              <a:buClrTx/>
              <a:buSzTx/>
              <a:buFontTx/>
              <a:buNone/>
              <a:tabLst/>
              <a:defRPr/>
            </a:pPr>
            <a:r>
              <a:rPr kumimoji="0" sz="800" b="0" i="0" u="none" strike="noStrike" kern="1200" cap="none" spc="0" normalizeH="0" baseline="0" noProof="0" dirty="0">
                <a:ln>
                  <a:noFill/>
                </a:ln>
                <a:solidFill>
                  <a:prstClr val="black"/>
                </a:solidFill>
                <a:effectLst/>
                <a:uLnTx/>
                <a:uFillTx/>
                <a:latin typeface="Arial MT"/>
                <a:ea typeface="+mn-ea"/>
              </a:rPr>
              <a:t>©</a:t>
            </a:r>
            <a:r>
              <a:rPr kumimoji="0" sz="800" b="0" i="0" u="none" strike="noStrike" kern="1200" cap="none" spc="-5" normalizeH="0" baseline="0" noProof="0" dirty="0">
                <a:ln>
                  <a:noFill/>
                </a:ln>
                <a:solidFill>
                  <a:prstClr val="black"/>
                </a:solidFill>
                <a:effectLst/>
                <a:uLnTx/>
                <a:uFillTx/>
                <a:latin typeface="Arial MT"/>
                <a:ea typeface="+mn-ea"/>
              </a:rPr>
              <a:t> Edune</a:t>
            </a:r>
            <a:r>
              <a:rPr kumimoji="0" sz="800" b="0" i="0" u="none" strike="noStrike" kern="1200" cap="none" spc="0" normalizeH="0" baseline="0" noProof="0" dirty="0">
                <a:ln>
                  <a:noFill/>
                </a:ln>
                <a:solidFill>
                  <a:prstClr val="black"/>
                </a:solidFill>
                <a:effectLst/>
                <a:uLnTx/>
                <a:uFillTx/>
                <a:latin typeface="Arial MT"/>
                <a:ea typeface="+mn-ea"/>
              </a:rPr>
              <a:t>t</a:t>
            </a:r>
            <a:r>
              <a:rPr kumimoji="0" sz="800" b="0" i="0" u="none" strike="noStrike" kern="1200" cap="none" spc="-5" normalizeH="0" baseline="0" noProof="0" dirty="0">
                <a:ln>
                  <a:noFill/>
                </a:ln>
                <a:solidFill>
                  <a:prstClr val="black"/>
                </a:solidFill>
                <a:effectLst/>
                <a:uLnTx/>
                <a:uFillTx/>
                <a:latin typeface="Arial MT"/>
                <a:ea typeface="+mn-ea"/>
              </a:rPr>
              <a:t> Foundation</a:t>
            </a:r>
            <a:r>
              <a:rPr kumimoji="0" sz="800" b="0" i="0" u="none" strike="noStrike" kern="1200" cap="none" spc="0" normalizeH="0" baseline="0" noProof="0" dirty="0">
                <a:ln>
                  <a:noFill/>
                </a:ln>
                <a:solidFill>
                  <a:prstClr val="black"/>
                </a:solidFill>
                <a:effectLst/>
                <a:uLnTx/>
                <a:uFillTx/>
                <a:latin typeface="Arial MT"/>
                <a:ea typeface="+mn-ea"/>
              </a:rPr>
              <a:t>.</a:t>
            </a:r>
            <a:r>
              <a:rPr kumimoji="0" sz="800" b="0" i="0" u="none" strike="noStrike" kern="1200" cap="none" spc="-50" normalizeH="0" baseline="0" noProof="0" dirty="0">
                <a:ln>
                  <a:noFill/>
                </a:ln>
                <a:solidFill>
                  <a:prstClr val="black"/>
                </a:solidFill>
                <a:effectLst/>
                <a:uLnTx/>
                <a:uFillTx/>
                <a:latin typeface="Arial MT"/>
                <a:ea typeface="+mn-ea"/>
              </a:rPr>
              <a:t> </a:t>
            </a:r>
            <a:r>
              <a:rPr kumimoji="0" sz="800" b="0" i="0" u="none" strike="noStrike" kern="1200" cap="none" spc="-5" normalizeH="0" baseline="0" noProof="0" dirty="0">
                <a:ln>
                  <a:noFill/>
                </a:ln>
                <a:solidFill>
                  <a:prstClr val="black"/>
                </a:solidFill>
                <a:effectLst/>
                <a:uLnTx/>
                <a:uFillTx/>
                <a:latin typeface="Arial MT"/>
                <a:ea typeface="+mn-ea"/>
              </a:rPr>
              <a:t>Al</a:t>
            </a:r>
            <a:r>
              <a:rPr kumimoji="0" sz="800" b="0" i="0" u="none" strike="noStrike" kern="1200" cap="none" spc="0" normalizeH="0" baseline="0" noProof="0" dirty="0">
                <a:ln>
                  <a:noFill/>
                </a:ln>
                <a:solidFill>
                  <a:prstClr val="black"/>
                </a:solidFill>
                <a:effectLst/>
                <a:uLnTx/>
                <a:uFillTx/>
                <a:latin typeface="Arial MT"/>
                <a:ea typeface="+mn-ea"/>
              </a:rPr>
              <a:t>l</a:t>
            </a:r>
            <a:r>
              <a:rPr kumimoji="0" sz="800" b="0" i="0" u="none" strike="noStrike" kern="1200" cap="none" spc="-5" normalizeH="0" baseline="0" noProof="0" dirty="0">
                <a:ln>
                  <a:noFill/>
                </a:ln>
                <a:solidFill>
                  <a:prstClr val="black"/>
                </a:solidFill>
                <a:effectLst/>
                <a:uLnTx/>
                <a:uFillTx/>
                <a:latin typeface="Arial MT"/>
                <a:ea typeface="+mn-ea"/>
              </a:rPr>
              <a:t> </a:t>
            </a:r>
            <a:r>
              <a:rPr kumimoji="0" sz="800" b="0" i="0" u="none" strike="noStrike" kern="1200" cap="none" spc="0" normalizeH="0" baseline="0" noProof="0" dirty="0">
                <a:ln>
                  <a:noFill/>
                </a:ln>
                <a:solidFill>
                  <a:prstClr val="black"/>
                </a:solidFill>
                <a:effectLst/>
                <a:uLnTx/>
                <a:uFillTx/>
                <a:latin typeface="Arial MT"/>
                <a:ea typeface="+mn-ea"/>
              </a:rPr>
              <a:t>rights</a:t>
            </a:r>
            <a:r>
              <a:rPr kumimoji="0" sz="800" b="0" i="0" u="none" strike="noStrike" kern="1200" cap="none" spc="-5" normalizeH="0" baseline="0" noProof="0" dirty="0">
                <a:ln>
                  <a:noFill/>
                </a:ln>
                <a:solidFill>
                  <a:prstClr val="black"/>
                </a:solidFill>
                <a:effectLst/>
                <a:uLnTx/>
                <a:uFillTx/>
                <a:latin typeface="Arial MT"/>
                <a:ea typeface="+mn-ea"/>
              </a:rPr>
              <a:t> </a:t>
            </a:r>
            <a:r>
              <a:rPr kumimoji="0" sz="800" b="0" i="0" u="none" strike="noStrike" kern="1200" cap="none" spc="0" normalizeH="0" baseline="0" noProof="0" dirty="0">
                <a:ln>
                  <a:noFill/>
                </a:ln>
                <a:solidFill>
                  <a:prstClr val="black"/>
                </a:solidFill>
                <a:effectLst/>
                <a:uLnTx/>
                <a:uFillTx/>
                <a:latin typeface="Arial MT"/>
                <a:ea typeface="+mn-ea"/>
              </a:rPr>
              <a:t>reserved.</a:t>
            </a:r>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982910" y="2548733"/>
            <a:ext cx="1177925" cy="39116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2400" b="0" i="0" u="none" strike="noStrike" kern="1200" cap="none" spc="0" normalizeH="0" baseline="0" noProof="0" dirty="0">
                <a:ln>
                  <a:noFill/>
                </a:ln>
                <a:solidFill>
                  <a:prstClr val="black"/>
                </a:solidFill>
                <a:effectLst/>
                <a:uLnTx/>
                <a:uFillTx/>
                <a:latin typeface="Arial MT"/>
                <a:ea typeface="+mn-ea"/>
                <a:cs typeface="Arial MT"/>
              </a:rPr>
              <a:t>Modules</a:t>
            </a:r>
            <a:endParaRPr kumimoji="0" sz="2400" b="0" i="0" u="none" strike="noStrike" kern="1200" cap="none" spc="0" normalizeH="0" baseline="0" noProof="0">
              <a:ln>
                <a:noFill/>
              </a:ln>
              <a:solidFill>
                <a:prstClr val="black"/>
              </a:solidFill>
              <a:effectLst/>
              <a:uLnTx/>
              <a:uFillTx/>
              <a:latin typeface="Arial MT"/>
              <a:ea typeface="+mn-ea"/>
              <a:cs typeface="Arial MT"/>
            </a:endParaRPr>
          </a:p>
        </p:txBody>
      </p:sp>
      <p:sp>
        <p:nvSpPr>
          <p:cNvPr id="4" name="object 4"/>
          <p:cNvSpPr txBox="1">
            <a:spLocks noGrp="1"/>
          </p:cNvSpPr>
          <p:nvPr>
            <p:ph type="ftr" sz="quarter" idx="5"/>
          </p:nvPr>
        </p:nvSpPr>
        <p:spPr>
          <a:prstGeom prst="rect">
            <a:avLst/>
          </a:prstGeom>
        </p:spPr>
        <p:txBody>
          <a:bodyPr vert="horz" wrap="square" lIns="0" tIns="3175" rIns="0" bIns="0" rtlCol="0">
            <a:spAutoFit/>
          </a:bodyPr>
          <a:lstStyle/>
          <a:p>
            <a:pPr marL="12700" marR="0" lvl="0" indent="0" algn="l" defTabSz="914400" rtl="0" eaLnBrk="1" fontAlgn="auto" latinLnBrk="0" hangingPunct="1">
              <a:lnSpc>
                <a:spcPct val="100000"/>
              </a:lnSpc>
              <a:spcBef>
                <a:spcPts val="25"/>
              </a:spcBef>
              <a:spcAft>
                <a:spcPts val="0"/>
              </a:spcAft>
              <a:buClrTx/>
              <a:buSzTx/>
              <a:buFontTx/>
              <a:buNone/>
              <a:tabLst/>
              <a:defRPr/>
            </a:pPr>
            <a:r>
              <a:rPr kumimoji="0" sz="800" b="0" i="0" u="none" strike="noStrike" kern="1200" cap="none" spc="0" normalizeH="0" baseline="0" noProof="0" dirty="0">
                <a:ln>
                  <a:noFill/>
                </a:ln>
                <a:solidFill>
                  <a:prstClr val="black"/>
                </a:solidFill>
                <a:effectLst/>
                <a:uLnTx/>
                <a:uFillTx/>
                <a:latin typeface="Arial MT"/>
                <a:ea typeface="+mn-ea"/>
              </a:rPr>
              <a:t>©</a:t>
            </a:r>
            <a:r>
              <a:rPr kumimoji="0" sz="800" b="0" i="0" u="none" strike="noStrike" kern="1200" cap="none" spc="-5" normalizeH="0" baseline="0" noProof="0" dirty="0">
                <a:ln>
                  <a:noFill/>
                </a:ln>
                <a:solidFill>
                  <a:prstClr val="black"/>
                </a:solidFill>
                <a:effectLst/>
                <a:uLnTx/>
                <a:uFillTx/>
                <a:latin typeface="Arial MT"/>
                <a:ea typeface="+mn-ea"/>
              </a:rPr>
              <a:t> Edune</a:t>
            </a:r>
            <a:r>
              <a:rPr kumimoji="0" sz="800" b="0" i="0" u="none" strike="noStrike" kern="1200" cap="none" spc="0" normalizeH="0" baseline="0" noProof="0" dirty="0">
                <a:ln>
                  <a:noFill/>
                </a:ln>
                <a:solidFill>
                  <a:prstClr val="black"/>
                </a:solidFill>
                <a:effectLst/>
                <a:uLnTx/>
                <a:uFillTx/>
                <a:latin typeface="Arial MT"/>
                <a:ea typeface="+mn-ea"/>
              </a:rPr>
              <a:t>t</a:t>
            </a:r>
            <a:r>
              <a:rPr kumimoji="0" sz="800" b="0" i="0" u="none" strike="noStrike" kern="1200" cap="none" spc="-5" normalizeH="0" baseline="0" noProof="0" dirty="0">
                <a:ln>
                  <a:noFill/>
                </a:ln>
                <a:solidFill>
                  <a:prstClr val="black"/>
                </a:solidFill>
                <a:effectLst/>
                <a:uLnTx/>
                <a:uFillTx/>
                <a:latin typeface="Arial MT"/>
                <a:ea typeface="+mn-ea"/>
              </a:rPr>
              <a:t> Foundation</a:t>
            </a:r>
            <a:r>
              <a:rPr kumimoji="0" sz="800" b="0" i="0" u="none" strike="noStrike" kern="1200" cap="none" spc="0" normalizeH="0" baseline="0" noProof="0" dirty="0">
                <a:ln>
                  <a:noFill/>
                </a:ln>
                <a:solidFill>
                  <a:prstClr val="black"/>
                </a:solidFill>
                <a:effectLst/>
                <a:uLnTx/>
                <a:uFillTx/>
                <a:latin typeface="Arial MT"/>
                <a:ea typeface="+mn-ea"/>
              </a:rPr>
              <a:t>.</a:t>
            </a:r>
            <a:r>
              <a:rPr kumimoji="0" sz="800" b="0" i="0" u="none" strike="noStrike" kern="1200" cap="none" spc="-50" normalizeH="0" baseline="0" noProof="0" dirty="0">
                <a:ln>
                  <a:noFill/>
                </a:ln>
                <a:solidFill>
                  <a:prstClr val="black"/>
                </a:solidFill>
                <a:effectLst/>
                <a:uLnTx/>
                <a:uFillTx/>
                <a:latin typeface="Arial MT"/>
                <a:ea typeface="+mn-ea"/>
              </a:rPr>
              <a:t> </a:t>
            </a:r>
            <a:r>
              <a:rPr kumimoji="0" sz="800" b="0" i="0" u="none" strike="noStrike" kern="1200" cap="none" spc="-5" normalizeH="0" baseline="0" noProof="0" dirty="0">
                <a:ln>
                  <a:noFill/>
                </a:ln>
                <a:solidFill>
                  <a:prstClr val="black"/>
                </a:solidFill>
                <a:effectLst/>
                <a:uLnTx/>
                <a:uFillTx/>
                <a:latin typeface="Arial MT"/>
                <a:ea typeface="+mn-ea"/>
              </a:rPr>
              <a:t>Al</a:t>
            </a:r>
            <a:r>
              <a:rPr kumimoji="0" sz="800" b="0" i="0" u="none" strike="noStrike" kern="1200" cap="none" spc="0" normalizeH="0" baseline="0" noProof="0" dirty="0">
                <a:ln>
                  <a:noFill/>
                </a:ln>
                <a:solidFill>
                  <a:prstClr val="black"/>
                </a:solidFill>
                <a:effectLst/>
                <a:uLnTx/>
                <a:uFillTx/>
                <a:latin typeface="Arial MT"/>
                <a:ea typeface="+mn-ea"/>
              </a:rPr>
              <a:t>l</a:t>
            </a:r>
            <a:r>
              <a:rPr kumimoji="0" sz="800" b="0" i="0" u="none" strike="noStrike" kern="1200" cap="none" spc="-5" normalizeH="0" baseline="0" noProof="0" dirty="0">
                <a:ln>
                  <a:noFill/>
                </a:ln>
                <a:solidFill>
                  <a:prstClr val="black"/>
                </a:solidFill>
                <a:effectLst/>
                <a:uLnTx/>
                <a:uFillTx/>
                <a:latin typeface="Arial MT"/>
                <a:ea typeface="+mn-ea"/>
              </a:rPr>
              <a:t> </a:t>
            </a:r>
            <a:r>
              <a:rPr kumimoji="0" sz="800" b="0" i="0" u="none" strike="noStrike" kern="1200" cap="none" spc="0" normalizeH="0" baseline="0" noProof="0" dirty="0">
                <a:ln>
                  <a:noFill/>
                </a:ln>
                <a:solidFill>
                  <a:prstClr val="black"/>
                </a:solidFill>
                <a:effectLst/>
                <a:uLnTx/>
                <a:uFillTx/>
                <a:latin typeface="Arial MT"/>
                <a:ea typeface="+mn-ea"/>
              </a:rPr>
              <a:t>rights</a:t>
            </a:r>
            <a:r>
              <a:rPr kumimoji="0" sz="800" b="0" i="0" u="none" strike="noStrike" kern="1200" cap="none" spc="-5" normalizeH="0" baseline="0" noProof="0" dirty="0">
                <a:ln>
                  <a:noFill/>
                </a:ln>
                <a:solidFill>
                  <a:prstClr val="black"/>
                </a:solidFill>
                <a:effectLst/>
                <a:uLnTx/>
                <a:uFillTx/>
                <a:latin typeface="Arial MT"/>
                <a:ea typeface="+mn-ea"/>
              </a:rPr>
              <a:t> </a:t>
            </a:r>
            <a:r>
              <a:rPr kumimoji="0" sz="800" b="0" i="0" u="none" strike="noStrike" kern="1200" cap="none" spc="0" normalizeH="0" baseline="0" noProof="0" dirty="0">
                <a:ln>
                  <a:noFill/>
                </a:ln>
                <a:solidFill>
                  <a:prstClr val="black"/>
                </a:solidFill>
                <a:effectLst/>
                <a:uLnTx/>
                <a:uFillTx/>
                <a:latin typeface="Arial MT"/>
                <a:ea typeface="+mn-ea"/>
              </a:rPr>
              <a:t>reserved.</a:t>
            </a:r>
          </a:p>
        </p:txBody>
      </p:sp>
      <p:sp>
        <p:nvSpPr>
          <p:cNvPr id="3" name="object 3"/>
          <p:cNvSpPr txBox="1"/>
          <p:nvPr/>
        </p:nvSpPr>
        <p:spPr>
          <a:xfrm>
            <a:off x="4645025" y="2689569"/>
            <a:ext cx="4383405" cy="1076960"/>
          </a:xfrm>
          <a:prstGeom prst="rect">
            <a:avLst/>
          </a:prstGeom>
        </p:spPr>
        <p:txBody>
          <a:bodyPr vert="horz" wrap="square" lIns="0" tIns="12700" rIns="0" bIns="0" rtlCol="0">
            <a:spAutoFit/>
          </a:bodyPr>
          <a:lstStyle/>
          <a:p>
            <a:pPr marL="102235" marR="0" lvl="0" indent="-63500" algn="l" defTabSz="914400" rtl="0" eaLnBrk="1" fontAlgn="auto" latinLnBrk="0" hangingPunct="1">
              <a:lnSpc>
                <a:spcPts val="1664"/>
              </a:lnSpc>
              <a:spcBef>
                <a:spcPts val="100"/>
              </a:spcBef>
              <a:spcAft>
                <a:spcPts val="0"/>
              </a:spcAft>
              <a:buClrTx/>
              <a:buSzPct val="92857"/>
              <a:buFontTx/>
              <a:buChar char="•"/>
              <a:tabLst>
                <a:tab pos="102870" algn="l"/>
              </a:tabLst>
              <a:defRPr/>
            </a:pPr>
            <a:r>
              <a:rPr kumimoji="0" sz="1400" b="0" i="0" u="none" strike="noStrike" kern="1200" cap="none" spc="-5" normalizeH="0" baseline="0" noProof="0" dirty="0">
                <a:ln>
                  <a:noFill/>
                </a:ln>
                <a:solidFill>
                  <a:prstClr val="black"/>
                </a:solidFill>
                <a:effectLst/>
                <a:uLnTx/>
                <a:uFillTx/>
                <a:latin typeface="Arial MT"/>
                <a:ea typeface="+mn-ea"/>
                <a:cs typeface="Arial MT"/>
              </a:rPr>
              <a:t>Import:</a:t>
            </a:r>
            <a:r>
              <a:rPr kumimoji="0" sz="1400" b="0" i="0" u="none" strike="noStrike" kern="1200" cap="none" spc="-1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Lets</a:t>
            </a:r>
            <a:r>
              <a:rPr kumimoji="0" sz="1400" b="0" i="0" u="none" strike="noStrike" kern="1200" cap="none" spc="-15"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a</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client</a:t>
            </a:r>
            <a:r>
              <a:rPr kumimoji="0" sz="1400" b="0" i="0" u="none" strike="noStrike" kern="1200" cap="none" spc="-1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obtain</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a</a:t>
            </a:r>
            <a:r>
              <a:rPr kumimoji="0" sz="1400" b="0" i="0" u="none" strike="noStrike" kern="1200" cap="none" spc="-15"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module</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as</a:t>
            </a:r>
            <a:r>
              <a:rPr kumimoji="0" sz="1400" b="0" i="0" u="none" strike="noStrike" kern="1200" cap="none" spc="-15"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a</a:t>
            </a:r>
            <a:r>
              <a:rPr kumimoji="0" sz="1400" b="0" i="0" u="none" strike="noStrike" kern="1200" cap="none" spc="-1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whole</a:t>
            </a:r>
            <a:endParaRPr kumimoji="0" sz="1400" b="0" i="0" u="none" strike="noStrike" kern="1200" cap="none" spc="0" normalizeH="0" baseline="0" noProof="0">
              <a:ln>
                <a:noFill/>
              </a:ln>
              <a:solidFill>
                <a:prstClr val="black"/>
              </a:solidFill>
              <a:effectLst/>
              <a:uLnTx/>
              <a:uFillTx/>
              <a:latin typeface="Arial MT"/>
              <a:ea typeface="+mn-ea"/>
              <a:cs typeface="Arial MT"/>
            </a:endParaRPr>
          </a:p>
          <a:p>
            <a:pPr marL="12700" marR="5080" lvl="0" indent="26670" algn="l" defTabSz="914400" rtl="0" eaLnBrk="1" fontAlgn="auto" latinLnBrk="0" hangingPunct="1">
              <a:lnSpc>
                <a:spcPts val="1650"/>
              </a:lnSpc>
              <a:spcBef>
                <a:spcPts val="65"/>
              </a:spcBef>
              <a:spcAft>
                <a:spcPts val="0"/>
              </a:spcAft>
              <a:buClrTx/>
              <a:buSzPct val="92857"/>
              <a:buFontTx/>
              <a:buChar char="•"/>
              <a:tabLst>
                <a:tab pos="102870" algn="l"/>
              </a:tabLst>
              <a:defRPr/>
            </a:pPr>
            <a:r>
              <a:rPr kumimoji="0" sz="1400" b="0" i="0" u="none" strike="noStrike" kern="1200" cap="none" spc="-5" normalizeH="0" baseline="0" noProof="0" dirty="0">
                <a:ln>
                  <a:noFill/>
                </a:ln>
                <a:solidFill>
                  <a:prstClr val="black"/>
                </a:solidFill>
                <a:effectLst/>
                <a:uLnTx/>
                <a:uFillTx/>
                <a:latin typeface="Arial MT"/>
                <a:ea typeface="+mn-ea"/>
                <a:cs typeface="Arial MT"/>
              </a:rPr>
              <a:t>From: Permits </a:t>
            </a:r>
            <a:r>
              <a:rPr kumimoji="0" sz="1400" b="0" i="0" u="none" strike="noStrike" kern="1200" cap="none" spc="0" normalizeH="0" baseline="0" noProof="0" dirty="0">
                <a:ln>
                  <a:noFill/>
                </a:ln>
                <a:solidFill>
                  <a:prstClr val="black"/>
                </a:solidFill>
                <a:effectLst/>
                <a:uLnTx/>
                <a:uFillTx/>
                <a:latin typeface="Arial MT"/>
                <a:ea typeface="+mn-ea"/>
                <a:cs typeface="Arial MT"/>
              </a:rPr>
              <a:t>a client </a:t>
            </a:r>
            <a:r>
              <a:rPr kumimoji="0" sz="1400" b="0" i="0" u="none" strike="noStrike" kern="1200" cap="none" spc="-5" normalizeH="0" baseline="0" noProof="0" dirty="0">
                <a:ln>
                  <a:noFill/>
                </a:ln>
                <a:solidFill>
                  <a:prstClr val="black"/>
                </a:solidFill>
                <a:effectLst/>
                <a:uLnTx/>
                <a:uFillTx/>
                <a:latin typeface="Arial MT"/>
                <a:ea typeface="+mn-ea"/>
                <a:cs typeface="Arial MT"/>
              </a:rPr>
              <a:t>to fetch particular names from </a:t>
            </a:r>
            <a:r>
              <a:rPr kumimoji="0" sz="1400" b="0" i="0" u="none" strike="noStrike" kern="1200" cap="none" spc="0" normalizeH="0" baseline="0" noProof="0" dirty="0">
                <a:ln>
                  <a:noFill/>
                </a:ln>
                <a:solidFill>
                  <a:prstClr val="black"/>
                </a:solidFill>
                <a:effectLst/>
                <a:uLnTx/>
                <a:uFillTx/>
                <a:latin typeface="Arial MT"/>
                <a:ea typeface="+mn-ea"/>
                <a:cs typeface="Arial MT"/>
              </a:rPr>
              <a:t>a </a:t>
            </a:r>
            <a:r>
              <a:rPr kumimoji="0" sz="1400" b="0" i="0" u="none" strike="noStrike" kern="1200" cap="none" spc="-375"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module</a:t>
            </a:r>
            <a:endParaRPr kumimoji="0" sz="1400" b="0" i="0" u="none" strike="noStrike" kern="1200" cap="none" spc="0" normalizeH="0" baseline="0" noProof="0">
              <a:ln>
                <a:noFill/>
              </a:ln>
              <a:solidFill>
                <a:prstClr val="black"/>
              </a:solidFill>
              <a:effectLst/>
              <a:uLnTx/>
              <a:uFillTx/>
              <a:latin typeface="Arial MT"/>
              <a:ea typeface="+mn-ea"/>
              <a:cs typeface="Arial MT"/>
            </a:endParaRPr>
          </a:p>
          <a:p>
            <a:pPr marL="12700" marR="492759" lvl="0" indent="26670" algn="l" defTabSz="914400" rtl="0" eaLnBrk="1" fontAlgn="auto" latinLnBrk="0" hangingPunct="1">
              <a:lnSpc>
                <a:spcPts val="1650"/>
              </a:lnSpc>
              <a:spcBef>
                <a:spcPts val="0"/>
              </a:spcBef>
              <a:spcAft>
                <a:spcPts val="0"/>
              </a:spcAft>
              <a:buClrTx/>
              <a:buSzPct val="92857"/>
              <a:buFontTx/>
              <a:buChar char="•"/>
              <a:tabLst>
                <a:tab pos="102870" algn="l"/>
              </a:tabLst>
              <a:defRPr/>
            </a:pPr>
            <a:r>
              <a:rPr kumimoji="0" sz="1400" b="0" i="0" u="none" strike="noStrike" kern="1200" cap="none" spc="-5" normalizeH="0" baseline="0" noProof="0" dirty="0">
                <a:ln>
                  <a:noFill/>
                </a:ln>
                <a:solidFill>
                  <a:prstClr val="black"/>
                </a:solidFill>
                <a:effectLst/>
                <a:uLnTx/>
                <a:uFillTx/>
                <a:latin typeface="Arial MT"/>
                <a:ea typeface="+mn-ea"/>
                <a:cs typeface="Arial MT"/>
              </a:rPr>
              <a:t>Reload:</a:t>
            </a:r>
            <a:r>
              <a:rPr kumimoji="0" sz="1400" b="0" i="0" u="none" strike="noStrike" kern="1200" cap="none" spc="-1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Gives</a:t>
            </a:r>
            <a:r>
              <a:rPr kumimoji="0" sz="1400" b="0" i="0" u="none" strike="noStrike" kern="1200" cap="none" spc="-15"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a</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way</a:t>
            </a:r>
            <a:r>
              <a:rPr kumimoji="0" sz="1400" b="0" i="0" u="none" strike="noStrike" kern="1200" cap="none" spc="-1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to</a:t>
            </a:r>
            <a:r>
              <a:rPr kumimoji="0" sz="1400" b="0" i="0" u="none" strike="noStrike" kern="1200" cap="none" spc="-15"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reload</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a</a:t>
            </a:r>
            <a:r>
              <a:rPr kumimoji="0" sz="1400" b="0" i="0" u="none" strike="noStrike" kern="1200" cap="none" spc="-15"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code</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of</a:t>
            </a:r>
            <a:r>
              <a:rPr kumimoji="0" sz="1400" b="0" i="0" u="none" strike="noStrike" kern="1200" cap="none" spc="-15"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module </a:t>
            </a:r>
            <a:r>
              <a:rPr kumimoji="0" sz="1400" b="0" i="0" u="none" strike="noStrike" kern="1200" cap="none" spc="-37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without</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stopping</a:t>
            </a:r>
            <a:r>
              <a:rPr kumimoji="0" sz="1400" b="0" i="0" u="none" strike="noStrike" kern="1200" cap="none" spc="-5" normalizeH="0" baseline="0" noProof="0" dirty="0">
                <a:ln>
                  <a:noFill/>
                </a:ln>
                <a:solidFill>
                  <a:prstClr val="black"/>
                </a:solidFill>
                <a:effectLst/>
                <a:uLnTx/>
                <a:uFillTx/>
                <a:latin typeface="Arial MT"/>
                <a:ea typeface="+mn-ea"/>
                <a:cs typeface="Arial MT"/>
              </a:rPr>
              <a:t> Python</a:t>
            </a:r>
            <a:endParaRPr kumimoji="0" sz="1400" b="0" i="0" u="none" strike="noStrike" kern="1200" cap="none" spc="0" normalizeH="0" baseline="0" noProof="0">
              <a:ln>
                <a:noFill/>
              </a:ln>
              <a:solidFill>
                <a:prstClr val="black"/>
              </a:solidFill>
              <a:effectLst/>
              <a:uLnTx/>
              <a:uFillTx/>
              <a:latin typeface="Arial MT"/>
              <a:ea typeface="+mn-ea"/>
              <a:cs typeface="Arial MT"/>
            </a:endParaRPr>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687935" y="828333"/>
            <a:ext cx="1177925" cy="391160"/>
          </a:xfrm>
          <a:prstGeom prst="rect">
            <a:avLst/>
          </a:prstGeom>
        </p:spPr>
        <p:txBody>
          <a:bodyPr vert="horz" wrap="square" lIns="0" tIns="12700" rIns="0" bIns="0" rtlCol="0">
            <a:spAutoFit/>
          </a:bodyPr>
          <a:lstStyle/>
          <a:p>
            <a:pPr marL="12700">
              <a:lnSpc>
                <a:spcPct val="100000"/>
              </a:lnSpc>
              <a:spcBef>
                <a:spcPts val="100"/>
              </a:spcBef>
            </a:pPr>
            <a:r>
              <a:rPr dirty="0"/>
              <a:t>Modules</a:t>
            </a:r>
          </a:p>
        </p:txBody>
      </p:sp>
      <p:sp>
        <p:nvSpPr>
          <p:cNvPr id="6" name="object 6"/>
          <p:cNvSpPr txBox="1">
            <a:spLocks noGrp="1"/>
          </p:cNvSpPr>
          <p:nvPr>
            <p:ph type="ftr" sz="quarter" idx="5"/>
          </p:nvPr>
        </p:nvSpPr>
        <p:spPr>
          <a:prstGeom prst="rect">
            <a:avLst/>
          </a:prstGeom>
        </p:spPr>
        <p:txBody>
          <a:bodyPr vert="horz" wrap="square" lIns="0" tIns="3175" rIns="0" bIns="0" rtlCol="0">
            <a:spAutoFit/>
          </a:bodyPr>
          <a:lstStyle/>
          <a:p>
            <a:pPr marL="12700" marR="0" lvl="0" indent="0" algn="l" defTabSz="914400" rtl="0" eaLnBrk="1" fontAlgn="auto" latinLnBrk="0" hangingPunct="1">
              <a:lnSpc>
                <a:spcPct val="100000"/>
              </a:lnSpc>
              <a:spcBef>
                <a:spcPts val="25"/>
              </a:spcBef>
              <a:spcAft>
                <a:spcPts val="0"/>
              </a:spcAft>
              <a:buClrTx/>
              <a:buSzTx/>
              <a:buFontTx/>
              <a:buNone/>
              <a:tabLst/>
              <a:defRPr/>
            </a:pPr>
            <a:r>
              <a:rPr kumimoji="0" sz="800" b="0" i="0" u="none" strike="noStrike" kern="1200" cap="none" spc="0" normalizeH="0" baseline="0" noProof="0" dirty="0">
                <a:ln>
                  <a:noFill/>
                </a:ln>
                <a:solidFill>
                  <a:prstClr val="black"/>
                </a:solidFill>
                <a:effectLst/>
                <a:uLnTx/>
                <a:uFillTx/>
                <a:latin typeface="Arial MT"/>
                <a:ea typeface="+mn-ea"/>
              </a:rPr>
              <a:t>©</a:t>
            </a:r>
            <a:r>
              <a:rPr kumimoji="0" sz="800" b="0" i="0" u="none" strike="noStrike" kern="1200" cap="none" spc="-5" normalizeH="0" baseline="0" noProof="0" dirty="0">
                <a:ln>
                  <a:noFill/>
                </a:ln>
                <a:solidFill>
                  <a:prstClr val="black"/>
                </a:solidFill>
                <a:effectLst/>
                <a:uLnTx/>
                <a:uFillTx/>
                <a:latin typeface="Arial MT"/>
                <a:ea typeface="+mn-ea"/>
              </a:rPr>
              <a:t> Edune</a:t>
            </a:r>
            <a:r>
              <a:rPr kumimoji="0" sz="800" b="0" i="0" u="none" strike="noStrike" kern="1200" cap="none" spc="0" normalizeH="0" baseline="0" noProof="0" dirty="0">
                <a:ln>
                  <a:noFill/>
                </a:ln>
                <a:solidFill>
                  <a:prstClr val="black"/>
                </a:solidFill>
                <a:effectLst/>
                <a:uLnTx/>
                <a:uFillTx/>
                <a:latin typeface="Arial MT"/>
                <a:ea typeface="+mn-ea"/>
              </a:rPr>
              <a:t>t</a:t>
            </a:r>
            <a:r>
              <a:rPr kumimoji="0" sz="800" b="0" i="0" u="none" strike="noStrike" kern="1200" cap="none" spc="-5" normalizeH="0" baseline="0" noProof="0" dirty="0">
                <a:ln>
                  <a:noFill/>
                </a:ln>
                <a:solidFill>
                  <a:prstClr val="black"/>
                </a:solidFill>
                <a:effectLst/>
                <a:uLnTx/>
                <a:uFillTx/>
                <a:latin typeface="Arial MT"/>
                <a:ea typeface="+mn-ea"/>
              </a:rPr>
              <a:t> Foundation</a:t>
            </a:r>
            <a:r>
              <a:rPr kumimoji="0" sz="800" b="0" i="0" u="none" strike="noStrike" kern="1200" cap="none" spc="0" normalizeH="0" baseline="0" noProof="0" dirty="0">
                <a:ln>
                  <a:noFill/>
                </a:ln>
                <a:solidFill>
                  <a:prstClr val="black"/>
                </a:solidFill>
                <a:effectLst/>
                <a:uLnTx/>
                <a:uFillTx/>
                <a:latin typeface="Arial MT"/>
                <a:ea typeface="+mn-ea"/>
              </a:rPr>
              <a:t>.</a:t>
            </a:r>
            <a:r>
              <a:rPr kumimoji="0" sz="800" b="0" i="0" u="none" strike="noStrike" kern="1200" cap="none" spc="-50" normalizeH="0" baseline="0" noProof="0" dirty="0">
                <a:ln>
                  <a:noFill/>
                </a:ln>
                <a:solidFill>
                  <a:prstClr val="black"/>
                </a:solidFill>
                <a:effectLst/>
                <a:uLnTx/>
                <a:uFillTx/>
                <a:latin typeface="Arial MT"/>
                <a:ea typeface="+mn-ea"/>
              </a:rPr>
              <a:t> </a:t>
            </a:r>
            <a:r>
              <a:rPr kumimoji="0" sz="800" b="0" i="0" u="none" strike="noStrike" kern="1200" cap="none" spc="-5" normalizeH="0" baseline="0" noProof="0" dirty="0">
                <a:ln>
                  <a:noFill/>
                </a:ln>
                <a:solidFill>
                  <a:prstClr val="black"/>
                </a:solidFill>
                <a:effectLst/>
                <a:uLnTx/>
                <a:uFillTx/>
                <a:latin typeface="Arial MT"/>
                <a:ea typeface="+mn-ea"/>
              </a:rPr>
              <a:t>Al</a:t>
            </a:r>
            <a:r>
              <a:rPr kumimoji="0" sz="800" b="0" i="0" u="none" strike="noStrike" kern="1200" cap="none" spc="0" normalizeH="0" baseline="0" noProof="0" dirty="0">
                <a:ln>
                  <a:noFill/>
                </a:ln>
                <a:solidFill>
                  <a:prstClr val="black"/>
                </a:solidFill>
                <a:effectLst/>
                <a:uLnTx/>
                <a:uFillTx/>
                <a:latin typeface="Arial MT"/>
                <a:ea typeface="+mn-ea"/>
              </a:rPr>
              <a:t>l</a:t>
            </a:r>
            <a:r>
              <a:rPr kumimoji="0" sz="800" b="0" i="0" u="none" strike="noStrike" kern="1200" cap="none" spc="-5" normalizeH="0" baseline="0" noProof="0" dirty="0">
                <a:ln>
                  <a:noFill/>
                </a:ln>
                <a:solidFill>
                  <a:prstClr val="black"/>
                </a:solidFill>
                <a:effectLst/>
                <a:uLnTx/>
                <a:uFillTx/>
                <a:latin typeface="Arial MT"/>
                <a:ea typeface="+mn-ea"/>
              </a:rPr>
              <a:t> </a:t>
            </a:r>
            <a:r>
              <a:rPr kumimoji="0" sz="800" b="0" i="0" u="none" strike="noStrike" kern="1200" cap="none" spc="0" normalizeH="0" baseline="0" noProof="0" dirty="0">
                <a:ln>
                  <a:noFill/>
                </a:ln>
                <a:solidFill>
                  <a:prstClr val="black"/>
                </a:solidFill>
                <a:effectLst/>
                <a:uLnTx/>
                <a:uFillTx/>
                <a:latin typeface="Arial MT"/>
                <a:ea typeface="+mn-ea"/>
              </a:rPr>
              <a:t>rights</a:t>
            </a:r>
            <a:r>
              <a:rPr kumimoji="0" sz="800" b="0" i="0" u="none" strike="noStrike" kern="1200" cap="none" spc="-5" normalizeH="0" baseline="0" noProof="0" dirty="0">
                <a:ln>
                  <a:noFill/>
                </a:ln>
                <a:solidFill>
                  <a:prstClr val="black"/>
                </a:solidFill>
                <a:effectLst/>
                <a:uLnTx/>
                <a:uFillTx/>
                <a:latin typeface="Arial MT"/>
                <a:ea typeface="+mn-ea"/>
              </a:rPr>
              <a:t> </a:t>
            </a:r>
            <a:r>
              <a:rPr kumimoji="0" sz="800" b="0" i="0" u="none" strike="noStrike" kern="1200" cap="none" spc="0" normalizeH="0" baseline="0" noProof="0" dirty="0">
                <a:ln>
                  <a:noFill/>
                </a:ln>
                <a:solidFill>
                  <a:prstClr val="black"/>
                </a:solidFill>
                <a:effectLst/>
                <a:uLnTx/>
                <a:uFillTx/>
                <a:latin typeface="Arial MT"/>
                <a:ea typeface="+mn-ea"/>
              </a:rPr>
              <a:t>reserved.</a:t>
            </a:r>
          </a:p>
        </p:txBody>
      </p:sp>
      <p:sp>
        <p:nvSpPr>
          <p:cNvPr id="3" name="object 3"/>
          <p:cNvSpPr txBox="1"/>
          <p:nvPr/>
        </p:nvSpPr>
        <p:spPr>
          <a:xfrm>
            <a:off x="1266473" y="1728118"/>
            <a:ext cx="2132965" cy="29972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800" b="0" i="0" u="none" strike="noStrike" kern="1200" cap="none" spc="-5" normalizeH="0" baseline="0" noProof="0" dirty="0">
                <a:ln>
                  <a:noFill/>
                </a:ln>
                <a:solidFill>
                  <a:srgbClr val="595959"/>
                </a:solidFill>
                <a:effectLst/>
                <a:uLnTx/>
                <a:uFillTx/>
                <a:latin typeface="Arial MT"/>
                <a:ea typeface="+mn-ea"/>
                <a:cs typeface="Arial MT"/>
              </a:rPr>
              <a:t>What</a:t>
            </a:r>
            <a:r>
              <a:rPr kumimoji="0" sz="1800" b="0" i="0" u="none" strike="noStrike" kern="1200" cap="none" spc="-50" normalizeH="0" baseline="0" noProof="0" dirty="0">
                <a:ln>
                  <a:noFill/>
                </a:ln>
                <a:solidFill>
                  <a:srgbClr val="595959"/>
                </a:solidFill>
                <a:effectLst/>
                <a:uLnTx/>
                <a:uFillTx/>
                <a:latin typeface="Arial MT"/>
                <a:ea typeface="+mn-ea"/>
                <a:cs typeface="Arial MT"/>
              </a:rPr>
              <a:t> </a:t>
            </a:r>
            <a:r>
              <a:rPr kumimoji="0" sz="1800" b="0" i="0" u="none" strike="noStrike" kern="1200" cap="none" spc="-5" normalizeH="0" baseline="0" noProof="0" dirty="0">
                <a:ln>
                  <a:noFill/>
                </a:ln>
                <a:solidFill>
                  <a:srgbClr val="595959"/>
                </a:solidFill>
                <a:effectLst/>
                <a:uLnTx/>
                <a:uFillTx/>
                <a:latin typeface="Arial MT"/>
                <a:ea typeface="+mn-ea"/>
                <a:cs typeface="Arial MT"/>
              </a:rPr>
              <a:t>are</a:t>
            </a:r>
            <a:r>
              <a:rPr kumimoji="0" sz="1800" b="0" i="0" u="none" strike="noStrike" kern="1200" cap="none" spc="-45" normalizeH="0" baseline="0" noProof="0" dirty="0">
                <a:ln>
                  <a:noFill/>
                </a:ln>
                <a:solidFill>
                  <a:srgbClr val="595959"/>
                </a:solidFill>
                <a:effectLst/>
                <a:uLnTx/>
                <a:uFillTx/>
                <a:latin typeface="Arial MT"/>
                <a:ea typeface="+mn-ea"/>
                <a:cs typeface="Arial MT"/>
              </a:rPr>
              <a:t> </a:t>
            </a:r>
            <a:r>
              <a:rPr kumimoji="0" sz="1800" b="0" i="0" u="none" strike="noStrike" kern="1200" cap="none" spc="0" normalizeH="0" baseline="0" noProof="0" dirty="0">
                <a:ln>
                  <a:noFill/>
                </a:ln>
                <a:solidFill>
                  <a:srgbClr val="595959"/>
                </a:solidFill>
                <a:effectLst/>
                <a:uLnTx/>
                <a:uFillTx/>
                <a:latin typeface="Arial MT"/>
                <a:ea typeface="+mn-ea"/>
                <a:cs typeface="Arial MT"/>
              </a:rPr>
              <a:t>modules??</a:t>
            </a:r>
            <a:endParaRPr kumimoji="0" sz="1800" b="0" i="0" u="none" strike="noStrike" kern="1200" cap="none" spc="0" normalizeH="0" baseline="0" noProof="0">
              <a:ln>
                <a:noFill/>
              </a:ln>
              <a:solidFill>
                <a:prstClr val="black"/>
              </a:solidFill>
              <a:effectLst/>
              <a:uLnTx/>
              <a:uFillTx/>
              <a:latin typeface="Arial MT"/>
              <a:ea typeface="+mn-ea"/>
              <a:cs typeface="Arial MT"/>
            </a:endParaRPr>
          </a:p>
        </p:txBody>
      </p:sp>
      <p:sp>
        <p:nvSpPr>
          <p:cNvPr id="4" name="object 4"/>
          <p:cNvSpPr txBox="1"/>
          <p:nvPr/>
        </p:nvSpPr>
        <p:spPr>
          <a:xfrm>
            <a:off x="656568" y="2493973"/>
            <a:ext cx="3481704" cy="2501900"/>
          </a:xfrm>
          <a:prstGeom prst="rect">
            <a:avLst/>
          </a:prstGeom>
        </p:spPr>
        <p:txBody>
          <a:bodyPr vert="horz" wrap="square" lIns="0" tIns="12700" rIns="0" bIns="0" rtlCol="0">
            <a:spAutoFit/>
          </a:bodyPr>
          <a:lstStyle/>
          <a:p>
            <a:pPr marL="348615" marR="5080" lvl="0" indent="-336550" algn="l" defTabSz="914400" rtl="0" eaLnBrk="1" fontAlgn="auto" latinLnBrk="0" hangingPunct="1">
              <a:lnSpc>
                <a:spcPct val="116100"/>
              </a:lnSpc>
              <a:spcBef>
                <a:spcPts val="100"/>
              </a:spcBef>
              <a:spcAft>
                <a:spcPts val="0"/>
              </a:spcAft>
              <a:buClrTx/>
              <a:buSzTx/>
              <a:buFontTx/>
              <a:buChar char="●"/>
              <a:tabLst>
                <a:tab pos="347980" algn="l"/>
                <a:tab pos="349250" algn="l"/>
              </a:tabLst>
              <a:defRPr/>
            </a:pPr>
            <a:r>
              <a:rPr kumimoji="0" sz="1400" b="0" i="0" u="none" strike="noStrike" kern="1200" cap="none" spc="-5" normalizeH="0" baseline="0" noProof="0" dirty="0">
                <a:ln>
                  <a:noFill/>
                </a:ln>
                <a:solidFill>
                  <a:prstClr val="black"/>
                </a:solidFill>
                <a:effectLst/>
                <a:uLnTx/>
                <a:uFillTx/>
                <a:latin typeface="Arial MT"/>
                <a:ea typeface="+mn-ea"/>
                <a:cs typeface="Arial MT"/>
              </a:rPr>
              <a:t>In Python, </a:t>
            </a:r>
            <a:r>
              <a:rPr kumimoji="0" sz="1400" b="0" i="0" u="none" strike="noStrike" kern="1200" cap="none" spc="0" normalizeH="0" baseline="0" noProof="0" dirty="0">
                <a:ln>
                  <a:noFill/>
                </a:ln>
                <a:solidFill>
                  <a:prstClr val="black"/>
                </a:solidFill>
                <a:effectLst/>
                <a:uLnTx/>
                <a:uFillTx/>
                <a:latin typeface="Arial MT"/>
                <a:ea typeface="+mn-ea"/>
                <a:cs typeface="Arial MT"/>
              </a:rPr>
              <a:t>modules </a:t>
            </a:r>
            <a:r>
              <a:rPr kumimoji="0" sz="1400" b="0" i="0" u="none" strike="noStrike" kern="1200" cap="none" spc="-5" normalizeH="0" baseline="0" noProof="0" dirty="0">
                <a:ln>
                  <a:noFill/>
                </a:ln>
                <a:solidFill>
                  <a:prstClr val="black"/>
                </a:solidFill>
                <a:effectLst/>
                <a:uLnTx/>
                <a:uFillTx/>
                <a:latin typeface="Arial MT"/>
                <a:ea typeface="+mn-ea"/>
                <a:cs typeface="Arial MT"/>
              </a:rPr>
              <a:t>are used to divide </a:t>
            </a:r>
            <a:r>
              <a:rPr kumimoji="0" sz="1400" b="0" i="0" u="none" strike="noStrike" kern="1200" cap="none" spc="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the </a:t>
            </a:r>
            <a:r>
              <a:rPr kumimoji="0" sz="1400" b="0" i="0" u="none" strike="noStrike" kern="1200" cap="none" spc="0" normalizeH="0" baseline="0" noProof="0" dirty="0">
                <a:ln>
                  <a:noFill/>
                </a:ln>
                <a:solidFill>
                  <a:prstClr val="black"/>
                </a:solidFill>
                <a:effectLst/>
                <a:uLnTx/>
                <a:uFillTx/>
                <a:latin typeface="Arial MT"/>
                <a:ea typeface="+mn-ea"/>
                <a:cs typeface="Arial MT"/>
              </a:rPr>
              <a:t>code </a:t>
            </a:r>
            <a:r>
              <a:rPr kumimoji="0" sz="1400" b="0" i="0" u="none" strike="noStrike" kern="1200" cap="none" spc="-5" normalizeH="0" baseline="0" noProof="0" dirty="0">
                <a:ln>
                  <a:noFill/>
                </a:ln>
                <a:solidFill>
                  <a:prstClr val="black"/>
                </a:solidFill>
                <a:effectLst/>
                <a:uLnTx/>
                <a:uFillTx/>
                <a:latin typeface="Arial MT"/>
                <a:ea typeface="+mn-ea"/>
                <a:cs typeface="Arial MT"/>
              </a:rPr>
              <a:t>into </a:t>
            </a:r>
            <a:r>
              <a:rPr kumimoji="0" sz="1400" b="0" i="0" u="none" strike="noStrike" kern="1200" cap="none" spc="0" normalizeH="0" baseline="0" noProof="0" dirty="0">
                <a:ln>
                  <a:noFill/>
                </a:ln>
                <a:solidFill>
                  <a:prstClr val="black"/>
                </a:solidFill>
                <a:effectLst/>
                <a:uLnTx/>
                <a:uFillTx/>
                <a:latin typeface="Arial MT"/>
                <a:ea typeface="+mn-ea"/>
                <a:cs typeface="Arial MT"/>
              </a:rPr>
              <a:t>smaller </a:t>
            </a:r>
            <a:r>
              <a:rPr kumimoji="0" sz="1400" b="0" i="0" u="none" strike="noStrike" kern="1200" cap="none" spc="-5" normalizeH="0" baseline="0" noProof="0" dirty="0">
                <a:ln>
                  <a:noFill/>
                </a:ln>
                <a:solidFill>
                  <a:prstClr val="black"/>
                </a:solidFill>
                <a:effectLst/>
                <a:uLnTx/>
                <a:uFillTx/>
                <a:latin typeface="Arial MT"/>
                <a:ea typeface="+mn-ea"/>
                <a:cs typeface="Arial MT"/>
              </a:rPr>
              <a:t>parts. In this, we </a:t>
            </a:r>
            <a:r>
              <a:rPr kumimoji="0" sz="1400" b="0" i="0" u="none" strike="noStrike" kern="1200" cap="none" spc="0" normalizeH="0" baseline="0" noProof="0" dirty="0">
                <a:ln>
                  <a:noFill/>
                </a:ln>
                <a:solidFill>
                  <a:prstClr val="black"/>
                </a:solidFill>
                <a:effectLst/>
                <a:uLnTx/>
                <a:uFillTx/>
                <a:latin typeface="Arial MT"/>
                <a:ea typeface="+mn-ea"/>
                <a:cs typeface="Arial MT"/>
              </a:rPr>
              <a:t> can</a:t>
            </a:r>
            <a:r>
              <a:rPr kumimoji="0" sz="1400" b="0" i="0" u="none" strike="noStrike" kern="1200" cap="none" spc="-2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group</a:t>
            </a:r>
            <a:r>
              <a:rPr kumimoji="0" sz="1400" b="0" i="0" u="none" strike="noStrike" kern="1200" cap="none" spc="-20"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similar</a:t>
            </a:r>
            <a:r>
              <a:rPr kumimoji="0" sz="1400" b="0" i="0" u="none" strike="noStrike" kern="1200" cap="none" spc="-2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data</a:t>
            </a:r>
            <a:r>
              <a:rPr kumimoji="0" sz="1400" b="0" i="0" u="none" strike="noStrike" kern="1200" cap="none" spc="-1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which</a:t>
            </a:r>
            <a:r>
              <a:rPr kumimoji="0" sz="1400" b="0" i="0" u="none" strike="noStrike" kern="1200" cap="none" spc="-20"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makes</a:t>
            </a:r>
            <a:r>
              <a:rPr kumimoji="0" sz="1400" b="0" i="0" u="none" strike="noStrike" kern="1200" cap="none" spc="-2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the </a:t>
            </a:r>
            <a:r>
              <a:rPr kumimoji="0" sz="1400" b="0" i="0" u="none" strike="noStrike" kern="1200" cap="none" spc="-37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program</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easier</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to</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understand.</a:t>
            </a:r>
            <a:endParaRPr kumimoji="0" sz="1400" b="0" i="0" u="none" strike="noStrike" kern="1200" cap="none" spc="0" normalizeH="0" baseline="0" noProof="0">
              <a:ln>
                <a:noFill/>
              </a:ln>
              <a:solidFill>
                <a:prstClr val="black"/>
              </a:solidFill>
              <a:effectLst/>
              <a:uLnTx/>
              <a:uFillTx/>
              <a:latin typeface="Arial MT"/>
              <a:ea typeface="+mn-ea"/>
              <a:cs typeface="Arial MT"/>
            </a:endParaRPr>
          </a:p>
          <a:p>
            <a:pPr marL="348615" marR="243204" lvl="0" indent="-336550" algn="l" defTabSz="914400" rtl="0" eaLnBrk="1" fontAlgn="auto" latinLnBrk="0" hangingPunct="1">
              <a:lnSpc>
                <a:spcPct val="116100"/>
              </a:lnSpc>
              <a:spcBef>
                <a:spcPts val="0"/>
              </a:spcBef>
              <a:spcAft>
                <a:spcPts val="0"/>
              </a:spcAft>
              <a:buClrTx/>
              <a:buSzTx/>
              <a:buFontTx/>
              <a:buChar char="●"/>
              <a:tabLst>
                <a:tab pos="347980" algn="l"/>
                <a:tab pos="349250" algn="l"/>
              </a:tabLst>
              <a:defRPr/>
            </a:pPr>
            <a:r>
              <a:rPr kumimoji="0" sz="1400" b="0" i="0" u="none" strike="noStrike" kern="1200" cap="none" spc="-5" normalizeH="0" baseline="0" noProof="0" dirty="0">
                <a:ln>
                  <a:noFill/>
                </a:ln>
                <a:solidFill>
                  <a:prstClr val="black"/>
                </a:solidFill>
                <a:effectLst/>
                <a:uLnTx/>
                <a:uFillTx/>
                <a:latin typeface="Arial MT"/>
                <a:ea typeface="+mn-ea"/>
                <a:cs typeface="Arial MT"/>
              </a:rPr>
              <a:t>The </a:t>
            </a:r>
            <a:r>
              <a:rPr kumimoji="0" sz="1400" b="0" i="0" u="none" strike="noStrike" kern="1200" cap="none" spc="0" normalizeH="0" baseline="0" noProof="0" dirty="0">
                <a:ln>
                  <a:noFill/>
                </a:ln>
                <a:solidFill>
                  <a:prstClr val="black"/>
                </a:solidFill>
                <a:effectLst/>
                <a:uLnTx/>
                <a:uFillTx/>
                <a:latin typeface="Arial MT"/>
                <a:ea typeface="+mn-ea"/>
                <a:cs typeface="Arial MT"/>
              </a:rPr>
              <a:t>module </a:t>
            </a:r>
            <a:r>
              <a:rPr kumimoji="0" sz="1400" b="0" i="0" u="none" strike="noStrike" kern="1200" cap="none" spc="-5" normalizeH="0" baseline="0" noProof="0" dirty="0">
                <a:ln>
                  <a:noFill/>
                </a:ln>
                <a:solidFill>
                  <a:prstClr val="black"/>
                </a:solidFill>
                <a:effectLst/>
                <a:uLnTx/>
                <a:uFillTx/>
                <a:latin typeface="Arial MT"/>
                <a:ea typeface="+mn-ea"/>
                <a:cs typeface="Arial MT"/>
              </a:rPr>
              <a:t>is </a:t>
            </a:r>
            <a:r>
              <a:rPr kumimoji="0" sz="1400" b="0" i="0" u="none" strike="noStrike" kern="1200" cap="none" spc="0" normalizeH="0" baseline="0" noProof="0" dirty="0">
                <a:ln>
                  <a:noFill/>
                </a:ln>
                <a:solidFill>
                  <a:prstClr val="black"/>
                </a:solidFill>
                <a:effectLst/>
                <a:uLnTx/>
                <a:uFillTx/>
                <a:latin typeface="Arial MT"/>
                <a:ea typeface="+mn-ea"/>
                <a:cs typeface="Arial MT"/>
              </a:rPr>
              <a:t>a simple </a:t>
            </a:r>
            <a:r>
              <a:rPr kumimoji="0" sz="1400" b="0" i="0" u="none" strike="noStrike" kern="1200" cap="none" spc="-5" normalizeH="0" baseline="0" noProof="0" dirty="0">
                <a:ln>
                  <a:noFill/>
                </a:ln>
                <a:solidFill>
                  <a:prstClr val="black"/>
                </a:solidFill>
                <a:effectLst/>
                <a:uLnTx/>
                <a:uFillTx/>
                <a:latin typeface="Arial MT"/>
                <a:ea typeface="+mn-ea"/>
                <a:cs typeface="Arial MT"/>
              </a:rPr>
              <a:t>Python file </a:t>
            </a:r>
            <a:r>
              <a:rPr kumimoji="0" sz="1400" b="0" i="0" u="none" strike="noStrike" kern="1200" cap="none" spc="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which</a:t>
            </a:r>
            <a:r>
              <a:rPr kumimoji="0" sz="1400" b="0" i="0" u="none" strike="noStrike" kern="1200" cap="none" spc="-30"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can</a:t>
            </a:r>
            <a:r>
              <a:rPr kumimoji="0" sz="1400" b="0" i="0" u="none" strike="noStrike" kern="1200" cap="none" spc="-30"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contain</a:t>
            </a:r>
            <a:r>
              <a:rPr kumimoji="0" sz="1400" b="0" i="0" u="none" strike="noStrike" kern="1200" cap="none" spc="-25"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(Python</a:t>
            </a:r>
            <a:r>
              <a:rPr kumimoji="0" sz="1400" b="0" i="0" u="none" strike="noStrike" kern="1200" cap="none" spc="-3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functions, </a:t>
            </a:r>
            <a:r>
              <a:rPr kumimoji="0" sz="1400" b="0" i="0" u="none" strike="noStrike" kern="1200" cap="none" spc="-37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python</a:t>
            </a:r>
            <a:r>
              <a:rPr kumimoji="0" sz="1400" b="0" i="0" u="none" strike="noStrike" kern="1200" cap="none" spc="-20"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variables,</a:t>
            </a:r>
            <a:r>
              <a:rPr kumimoji="0" sz="1400" b="0" i="0" u="none" strike="noStrike" kern="1200" cap="none" spc="-1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python</a:t>
            </a:r>
            <a:r>
              <a:rPr kumimoji="0" sz="1400" b="0" i="0" u="none" strike="noStrike" kern="1200" cap="none" spc="-20"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classes)</a:t>
            </a:r>
            <a:r>
              <a:rPr kumimoji="0" sz="1400" b="0" i="0" u="none" strike="noStrike" kern="1200" cap="none" spc="-15"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a:t>
            </a:r>
            <a:endParaRPr kumimoji="0" sz="1400" b="0" i="0" u="none" strike="noStrike" kern="1200" cap="none" spc="0" normalizeH="0" baseline="0" noProof="0">
              <a:ln>
                <a:noFill/>
              </a:ln>
              <a:solidFill>
                <a:prstClr val="black"/>
              </a:solidFill>
              <a:effectLst/>
              <a:uLnTx/>
              <a:uFillTx/>
              <a:latin typeface="Arial MT"/>
              <a:ea typeface="+mn-ea"/>
              <a:cs typeface="Arial MT"/>
            </a:endParaRPr>
          </a:p>
          <a:p>
            <a:pPr marL="348615" marR="201295" lvl="0" indent="-336550" algn="just" defTabSz="914400" rtl="0" eaLnBrk="1" fontAlgn="auto" latinLnBrk="0" hangingPunct="1">
              <a:lnSpc>
                <a:spcPct val="116100"/>
              </a:lnSpc>
              <a:spcBef>
                <a:spcPts val="0"/>
              </a:spcBef>
              <a:spcAft>
                <a:spcPts val="0"/>
              </a:spcAft>
              <a:buClrTx/>
              <a:buSzTx/>
              <a:buFontTx/>
              <a:buChar char="●"/>
              <a:tabLst>
                <a:tab pos="349250" algn="l"/>
              </a:tabLst>
              <a:defRPr/>
            </a:pPr>
            <a:r>
              <a:rPr kumimoji="0" sz="1400" b="0" i="0" u="none" strike="noStrike" kern="1200" cap="none" spc="0" normalizeH="0" baseline="0" noProof="0" dirty="0">
                <a:ln>
                  <a:noFill/>
                </a:ln>
                <a:solidFill>
                  <a:prstClr val="black"/>
                </a:solidFill>
                <a:effectLst/>
                <a:uLnTx/>
                <a:uFillTx/>
                <a:latin typeface="Arial MT"/>
                <a:ea typeface="+mn-ea"/>
                <a:cs typeface="Arial MT"/>
              </a:rPr>
              <a:t>Modules </a:t>
            </a:r>
            <a:r>
              <a:rPr kumimoji="0" sz="1400" b="0" i="0" u="none" strike="noStrike" kern="1200" cap="none" spc="-5" normalizeH="0" baseline="0" noProof="0" dirty="0">
                <a:ln>
                  <a:noFill/>
                </a:ln>
                <a:solidFill>
                  <a:prstClr val="black"/>
                </a:solidFill>
                <a:effectLst/>
                <a:uLnTx/>
                <a:uFillTx/>
                <a:latin typeface="Arial MT"/>
                <a:ea typeface="+mn-ea"/>
                <a:cs typeface="Arial MT"/>
              </a:rPr>
              <a:t>are processed with two new </a:t>
            </a:r>
            <a:r>
              <a:rPr kumimoji="0" sz="1400" b="0" i="0" u="none" strike="noStrike" kern="1200" cap="none" spc="-375"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statements </a:t>
            </a:r>
            <a:r>
              <a:rPr kumimoji="0" sz="1400" b="0" i="0" u="none" strike="noStrike" kern="1200" cap="none" spc="-5" normalizeH="0" baseline="0" noProof="0" dirty="0">
                <a:ln>
                  <a:noFill/>
                </a:ln>
                <a:solidFill>
                  <a:prstClr val="black"/>
                </a:solidFill>
                <a:effectLst/>
                <a:uLnTx/>
                <a:uFillTx/>
                <a:latin typeface="Arial MT"/>
                <a:ea typeface="+mn-ea"/>
                <a:cs typeface="Arial MT"/>
              </a:rPr>
              <a:t>and one important built-in </a:t>
            </a:r>
            <a:r>
              <a:rPr kumimoji="0" sz="1400" b="0" i="0" u="none" strike="noStrike" kern="1200" cap="none" spc="-37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function</a:t>
            </a:r>
            <a:endParaRPr kumimoji="0" sz="1400" b="0" i="0" u="none" strike="noStrike" kern="1200" cap="none" spc="0" normalizeH="0" baseline="0" noProof="0">
              <a:ln>
                <a:noFill/>
              </a:ln>
              <a:solidFill>
                <a:prstClr val="black"/>
              </a:solidFill>
              <a:effectLst/>
              <a:uLnTx/>
              <a:uFillTx/>
              <a:latin typeface="Arial MT"/>
              <a:ea typeface="+mn-ea"/>
              <a:cs typeface="Arial MT"/>
            </a:endParaRPr>
          </a:p>
        </p:txBody>
      </p:sp>
      <p:sp>
        <p:nvSpPr>
          <p:cNvPr id="5" name="object 5"/>
          <p:cNvSpPr txBox="1"/>
          <p:nvPr/>
        </p:nvSpPr>
        <p:spPr>
          <a:xfrm>
            <a:off x="4645025" y="2689569"/>
            <a:ext cx="4383405" cy="1076960"/>
          </a:xfrm>
          <a:prstGeom prst="rect">
            <a:avLst/>
          </a:prstGeom>
        </p:spPr>
        <p:txBody>
          <a:bodyPr vert="horz" wrap="square" lIns="0" tIns="12700" rIns="0" bIns="0" rtlCol="0">
            <a:spAutoFit/>
          </a:bodyPr>
          <a:lstStyle/>
          <a:p>
            <a:pPr marL="102235" marR="0" lvl="0" indent="-63500" algn="l" defTabSz="914400" rtl="0" eaLnBrk="1" fontAlgn="auto" latinLnBrk="0" hangingPunct="1">
              <a:lnSpc>
                <a:spcPts val="1664"/>
              </a:lnSpc>
              <a:spcBef>
                <a:spcPts val="100"/>
              </a:spcBef>
              <a:spcAft>
                <a:spcPts val="0"/>
              </a:spcAft>
              <a:buClrTx/>
              <a:buSzPct val="92857"/>
              <a:buFontTx/>
              <a:buChar char="•"/>
              <a:tabLst>
                <a:tab pos="102870" algn="l"/>
              </a:tabLst>
              <a:defRPr/>
            </a:pPr>
            <a:r>
              <a:rPr kumimoji="0" sz="1400" b="0" i="0" u="none" strike="noStrike" kern="1200" cap="none" spc="-5" normalizeH="0" baseline="0" noProof="0" dirty="0">
                <a:ln>
                  <a:noFill/>
                </a:ln>
                <a:solidFill>
                  <a:prstClr val="black"/>
                </a:solidFill>
                <a:effectLst/>
                <a:uLnTx/>
                <a:uFillTx/>
                <a:latin typeface="Arial MT"/>
                <a:ea typeface="+mn-ea"/>
                <a:cs typeface="Arial MT"/>
              </a:rPr>
              <a:t>Import:</a:t>
            </a:r>
            <a:r>
              <a:rPr kumimoji="0" sz="1400" b="0" i="0" u="none" strike="noStrike" kern="1200" cap="none" spc="-1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Lets</a:t>
            </a:r>
            <a:r>
              <a:rPr kumimoji="0" sz="1400" b="0" i="0" u="none" strike="noStrike" kern="1200" cap="none" spc="-15"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a</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client</a:t>
            </a:r>
            <a:r>
              <a:rPr kumimoji="0" sz="1400" b="0" i="0" u="none" strike="noStrike" kern="1200" cap="none" spc="-1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obtain</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a</a:t>
            </a:r>
            <a:r>
              <a:rPr kumimoji="0" sz="1400" b="0" i="0" u="none" strike="noStrike" kern="1200" cap="none" spc="-15"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module</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as</a:t>
            </a:r>
            <a:r>
              <a:rPr kumimoji="0" sz="1400" b="0" i="0" u="none" strike="noStrike" kern="1200" cap="none" spc="-15"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a</a:t>
            </a:r>
            <a:r>
              <a:rPr kumimoji="0" sz="1400" b="0" i="0" u="none" strike="noStrike" kern="1200" cap="none" spc="-1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whole</a:t>
            </a:r>
            <a:endParaRPr kumimoji="0" sz="1400" b="0" i="0" u="none" strike="noStrike" kern="1200" cap="none" spc="0" normalizeH="0" baseline="0" noProof="0">
              <a:ln>
                <a:noFill/>
              </a:ln>
              <a:solidFill>
                <a:prstClr val="black"/>
              </a:solidFill>
              <a:effectLst/>
              <a:uLnTx/>
              <a:uFillTx/>
              <a:latin typeface="Arial MT"/>
              <a:ea typeface="+mn-ea"/>
              <a:cs typeface="Arial MT"/>
            </a:endParaRPr>
          </a:p>
          <a:p>
            <a:pPr marL="12700" marR="5080" lvl="0" indent="26670" algn="l" defTabSz="914400" rtl="0" eaLnBrk="1" fontAlgn="auto" latinLnBrk="0" hangingPunct="1">
              <a:lnSpc>
                <a:spcPts val="1650"/>
              </a:lnSpc>
              <a:spcBef>
                <a:spcPts val="65"/>
              </a:spcBef>
              <a:spcAft>
                <a:spcPts val="0"/>
              </a:spcAft>
              <a:buClrTx/>
              <a:buSzPct val="92857"/>
              <a:buFontTx/>
              <a:buChar char="•"/>
              <a:tabLst>
                <a:tab pos="102870" algn="l"/>
              </a:tabLst>
              <a:defRPr/>
            </a:pPr>
            <a:r>
              <a:rPr kumimoji="0" sz="1400" b="0" i="0" u="none" strike="noStrike" kern="1200" cap="none" spc="-5" normalizeH="0" baseline="0" noProof="0" dirty="0">
                <a:ln>
                  <a:noFill/>
                </a:ln>
                <a:solidFill>
                  <a:prstClr val="black"/>
                </a:solidFill>
                <a:effectLst/>
                <a:uLnTx/>
                <a:uFillTx/>
                <a:latin typeface="Arial MT"/>
                <a:ea typeface="+mn-ea"/>
                <a:cs typeface="Arial MT"/>
              </a:rPr>
              <a:t>From: Permits </a:t>
            </a:r>
            <a:r>
              <a:rPr kumimoji="0" sz="1400" b="0" i="0" u="none" strike="noStrike" kern="1200" cap="none" spc="0" normalizeH="0" baseline="0" noProof="0" dirty="0">
                <a:ln>
                  <a:noFill/>
                </a:ln>
                <a:solidFill>
                  <a:prstClr val="black"/>
                </a:solidFill>
                <a:effectLst/>
                <a:uLnTx/>
                <a:uFillTx/>
                <a:latin typeface="Arial MT"/>
                <a:ea typeface="+mn-ea"/>
                <a:cs typeface="Arial MT"/>
              </a:rPr>
              <a:t>a client </a:t>
            </a:r>
            <a:r>
              <a:rPr kumimoji="0" sz="1400" b="0" i="0" u="none" strike="noStrike" kern="1200" cap="none" spc="-5" normalizeH="0" baseline="0" noProof="0" dirty="0">
                <a:ln>
                  <a:noFill/>
                </a:ln>
                <a:solidFill>
                  <a:prstClr val="black"/>
                </a:solidFill>
                <a:effectLst/>
                <a:uLnTx/>
                <a:uFillTx/>
                <a:latin typeface="Arial MT"/>
                <a:ea typeface="+mn-ea"/>
                <a:cs typeface="Arial MT"/>
              </a:rPr>
              <a:t>to fetch particular names from </a:t>
            </a:r>
            <a:r>
              <a:rPr kumimoji="0" sz="1400" b="0" i="0" u="none" strike="noStrike" kern="1200" cap="none" spc="0" normalizeH="0" baseline="0" noProof="0" dirty="0">
                <a:ln>
                  <a:noFill/>
                </a:ln>
                <a:solidFill>
                  <a:prstClr val="black"/>
                </a:solidFill>
                <a:effectLst/>
                <a:uLnTx/>
                <a:uFillTx/>
                <a:latin typeface="Arial MT"/>
                <a:ea typeface="+mn-ea"/>
                <a:cs typeface="Arial MT"/>
              </a:rPr>
              <a:t>a </a:t>
            </a:r>
            <a:r>
              <a:rPr kumimoji="0" sz="1400" b="0" i="0" u="none" strike="noStrike" kern="1200" cap="none" spc="-375"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module</a:t>
            </a:r>
            <a:endParaRPr kumimoji="0" sz="1400" b="0" i="0" u="none" strike="noStrike" kern="1200" cap="none" spc="0" normalizeH="0" baseline="0" noProof="0">
              <a:ln>
                <a:noFill/>
              </a:ln>
              <a:solidFill>
                <a:prstClr val="black"/>
              </a:solidFill>
              <a:effectLst/>
              <a:uLnTx/>
              <a:uFillTx/>
              <a:latin typeface="Arial MT"/>
              <a:ea typeface="+mn-ea"/>
              <a:cs typeface="Arial MT"/>
            </a:endParaRPr>
          </a:p>
          <a:p>
            <a:pPr marL="12700" marR="492759" lvl="0" indent="26670" algn="l" defTabSz="914400" rtl="0" eaLnBrk="1" fontAlgn="auto" latinLnBrk="0" hangingPunct="1">
              <a:lnSpc>
                <a:spcPts val="1650"/>
              </a:lnSpc>
              <a:spcBef>
                <a:spcPts val="0"/>
              </a:spcBef>
              <a:spcAft>
                <a:spcPts val="0"/>
              </a:spcAft>
              <a:buClrTx/>
              <a:buSzPct val="92857"/>
              <a:buFontTx/>
              <a:buChar char="•"/>
              <a:tabLst>
                <a:tab pos="102870" algn="l"/>
              </a:tabLst>
              <a:defRPr/>
            </a:pPr>
            <a:r>
              <a:rPr kumimoji="0" sz="1400" b="0" i="0" u="none" strike="noStrike" kern="1200" cap="none" spc="-5" normalizeH="0" baseline="0" noProof="0" dirty="0">
                <a:ln>
                  <a:noFill/>
                </a:ln>
                <a:solidFill>
                  <a:prstClr val="black"/>
                </a:solidFill>
                <a:effectLst/>
                <a:uLnTx/>
                <a:uFillTx/>
                <a:latin typeface="Arial MT"/>
                <a:ea typeface="+mn-ea"/>
                <a:cs typeface="Arial MT"/>
              </a:rPr>
              <a:t>Reload:</a:t>
            </a:r>
            <a:r>
              <a:rPr kumimoji="0" sz="1400" b="0" i="0" u="none" strike="noStrike" kern="1200" cap="none" spc="-1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Gives</a:t>
            </a:r>
            <a:r>
              <a:rPr kumimoji="0" sz="1400" b="0" i="0" u="none" strike="noStrike" kern="1200" cap="none" spc="-15"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a</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way</a:t>
            </a:r>
            <a:r>
              <a:rPr kumimoji="0" sz="1400" b="0" i="0" u="none" strike="noStrike" kern="1200" cap="none" spc="-1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to</a:t>
            </a:r>
            <a:r>
              <a:rPr kumimoji="0" sz="1400" b="0" i="0" u="none" strike="noStrike" kern="1200" cap="none" spc="-15"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reload</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a</a:t>
            </a:r>
            <a:r>
              <a:rPr kumimoji="0" sz="1400" b="0" i="0" u="none" strike="noStrike" kern="1200" cap="none" spc="-15"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code</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of</a:t>
            </a:r>
            <a:r>
              <a:rPr kumimoji="0" sz="1400" b="0" i="0" u="none" strike="noStrike" kern="1200" cap="none" spc="-15"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module </a:t>
            </a:r>
            <a:r>
              <a:rPr kumimoji="0" sz="1400" b="0" i="0" u="none" strike="noStrike" kern="1200" cap="none" spc="-37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without</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stopping</a:t>
            </a:r>
            <a:r>
              <a:rPr kumimoji="0" sz="1400" b="0" i="0" u="none" strike="noStrike" kern="1200" cap="none" spc="-5" normalizeH="0" baseline="0" noProof="0" dirty="0">
                <a:ln>
                  <a:noFill/>
                </a:ln>
                <a:solidFill>
                  <a:prstClr val="black"/>
                </a:solidFill>
                <a:effectLst/>
                <a:uLnTx/>
                <a:uFillTx/>
                <a:latin typeface="Arial MT"/>
                <a:ea typeface="+mn-ea"/>
                <a:cs typeface="Arial MT"/>
              </a:rPr>
              <a:t> Python</a:t>
            </a:r>
            <a:endParaRPr kumimoji="0" sz="1400" b="0" i="0" u="none" strike="noStrike" kern="1200" cap="none" spc="0" normalizeH="0" baseline="0" noProof="0">
              <a:ln>
                <a:noFill/>
              </a:ln>
              <a:solidFill>
                <a:prstClr val="black"/>
              </a:solidFill>
              <a:effectLst/>
              <a:uLnTx/>
              <a:uFillTx/>
              <a:latin typeface="Arial MT"/>
              <a:ea typeface="+mn-ea"/>
              <a:cs typeface="Arial MT"/>
            </a:endParaRPr>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687935" y="828333"/>
            <a:ext cx="1177925" cy="391160"/>
          </a:xfrm>
          <a:prstGeom prst="rect">
            <a:avLst/>
          </a:prstGeom>
        </p:spPr>
        <p:txBody>
          <a:bodyPr vert="horz" wrap="square" lIns="0" tIns="12700" rIns="0" bIns="0" rtlCol="0">
            <a:spAutoFit/>
          </a:bodyPr>
          <a:lstStyle/>
          <a:p>
            <a:pPr marL="12700">
              <a:lnSpc>
                <a:spcPct val="100000"/>
              </a:lnSpc>
              <a:spcBef>
                <a:spcPts val="100"/>
              </a:spcBef>
            </a:pPr>
            <a:r>
              <a:rPr dirty="0"/>
              <a:t>Modules</a:t>
            </a:r>
          </a:p>
        </p:txBody>
      </p:sp>
      <p:sp>
        <p:nvSpPr>
          <p:cNvPr id="3" name="object 3"/>
          <p:cNvSpPr txBox="1"/>
          <p:nvPr/>
        </p:nvSpPr>
        <p:spPr>
          <a:xfrm>
            <a:off x="1533414" y="1728118"/>
            <a:ext cx="1598930" cy="29972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800" b="0" i="0" u="none" strike="noStrike" kern="1200" cap="none" spc="-5" normalizeH="0" baseline="0" noProof="0" dirty="0">
                <a:ln>
                  <a:noFill/>
                </a:ln>
                <a:solidFill>
                  <a:srgbClr val="595959"/>
                </a:solidFill>
                <a:effectLst/>
                <a:uLnTx/>
                <a:uFillTx/>
                <a:latin typeface="Arial MT"/>
                <a:ea typeface="+mn-ea"/>
                <a:cs typeface="Arial MT"/>
              </a:rPr>
              <a:t>Import</a:t>
            </a:r>
            <a:r>
              <a:rPr kumimoji="0" sz="1800" b="0" i="0" u="none" strike="noStrike" kern="1200" cap="none" spc="-85" normalizeH="0" baseline="0" noProof="0" dirty="0">
                <a:ln>
                  <a:noFill/>
                </a:ln>
                <a:solidFill>
                  <a:srgbClr val="595959"/>
                </a:solidFill>
                <a:effectLst/>
                <a:uLnTx/>
                <a:uFillTx/>
                <a:latin typeface="Arial MT"/>
                <a:ea typeface="+mn-ea"/>
                <a:cs typeface="Arial MT"/>
              </a:rPr>
              <a:t> </a:t>
            </a:r>
            <a:r>
              <a:rPr kumimoji="0" sz="1800" b="0" i="0" u="none" strike="noStrike" kern="1200" cap="none" spc="0" normalizeH="0" baseline="0" noProof="0" dirty="0">
                <a:ln>
                  <a:noFill/>
                </a:ln>
                <a:solidFill>
                  <a:srgbClr val="595959"/>
                </a:solidFill>
                <a:effectLst/>
                <a:uLnTx/>
                <a:uFillTx/>
                <a:latin typeface="Arial MT"/>
                <a:ea typeface="+mn-ea"/>
                <a:cs typeface="Arial MT"/>
              </a:rPr>
              <a:t>modules</a:t>
            </a:r>
            <a:endParaRPr kumimoji="0" sz="1800" b="0" i="0" u="none" strike="noStrike" kern="1200" cap="none" spc="0" normalizeH="0" baseline="0" noProof="0">
              <a:ln>
                <a:noFill/>
              </a:ln>
              <a:solidFill>
                <a:prstClr val="black"/>
              </a:solidFill>
              <a:effectLst/>
              <a:uLnTx/>
              <a:uFillTx/>
              <a:latin typeface="Arial MT"/>
              <a:ea typeface="+mn-ea"/>
              <a:cs typeface="Arial MT"/>
            </a:endParaRPr>
          </a:p>
        </p:txBody>
      </p:sp>
      <p:sp>
        <p:nvSpPr>
          <p:cNvPr id="4" name="object 4"/>
          <p:cNvSpPr txBox="1"/>
          <p:nvPr/>
        </p:nvSpPr>
        <p:spPr>
          <a:xfrm>
            <a:off x="656568" y="3236923"/>
            <a:ext cx="3310254" cy="1016000"/>
          </a:xfrm>
          <a:prstGeom prst="rect">
            <a:avLst/>
          </a:prstGeom>
        </p:spPr>
        <p:txBody>
          <a:bodyPr vert="horz" wrap="square" lIns="0" tIns="12700" rIns="0" bIns="0" rtlCol="0">
            <a:spAutoFit/>
          </a:bodyPr>
          <a:lstStyle/>
          <a:p>
            <a:pPr marL="348615" marR="5080" lvl="0" indent="-336550" algn="l" defTabSz="914400" rtl="0" eaLnBrk="1" fontAlgn="auto" latinLnBrk="0" hangingPunct="1">
              <a:lnSpc>
                <a:spcPct val="116100"/>
              </a:lnSpc>
              <a:spcBef>
                <a:spcPts val="100"/>
              </a:spcBef>
              <a:spcAft>
                <a:spcPts val="0"/>
              </a:spcAft>
              <a:buClrTx/>
              <a:buSzTx/>
              <a:buFontTx/>
              <a:buChar char="●"/>
              <a:tabLst>
                <a:tab pos="347980" algn="l"/>
                <a:tab pos="349250" algn="l"/>
              </a:tabLst>
              <a:defRPr/>
            </a:pPr>
            <a:r>
              <a:rPr kumimoji="0" sz="1400" b="0" i="0" u="none" strike="noStrike" kern="1200" cap="none" spc="-15" normalizeH="0" baseline="0" noProof="0" dirty="0">
                <a:ln>
                  <a:noFill/>
                </a:ln>
                <a:solidFill>
                  <a:prstClr val="black"/>
                </a:solidFill>
                <a:effectLst/>
                <a:uLnTx/>
                <a:uFillTx/>
                <a:latin typeface="Arial MT"/>
                <a:ea typeface="+mn-ea"/>
                <a:cs typeface="Arial MT"/>
              </a:rPr>
              <a:t>We </a:t>
            </a:r>
            <a:r>
              <a:rPr kumimoji="0" sz="1400" b="0" i="0" u="none" strike="noStrike" kern="1200" cap="none" spc="0" normalizeH="0" baseline="0" noProof="0" dirty="0">
                <a:ln>
                  <a:noFill/>
                </a:ln>
                <a:solidFill>
                  <a:prstClr val="black"/>
                </a:solidFill>
                <a:effectLst/>
                <a:uLnTx/>
                <a:uFillTx/>
                <a:latin typeface="Arial MT"/>
                <a:ea typeface="+mn-ea"/>
                <a:cs typeface="Arial MT"/>
              </a:rPr>
              <a:t>can </a:t>
            </a:r>
            <a:r>
              <a:rPr kumimoji="0" sz="1400" b="0" i="0" u="none" strike="noStrike" kern="1200" cap="none" spc="-5" normalizeH="0" baseline="0" noProof="0" dirty="0">
                <a:ln>
                  <a:noFill/>
                </a:ln>
                <a:solidFill>
                  <a:prstClr val="black"/>
                </a:solidFill>
                <a:effectLst/>
                <a:uLnTx/>
                <a:uFillTx/>
                <a:latin typeface="Arial MT"/>
                <a:ea typeface="+mn-ea"/>
                <a:cs typeface="Arial MT"/>
              </a:rPr>
              <a:t>import the definitions inside </a:t>
            </a:r>
            <a:r>
              <a:rPr kumimoji="0" sz="1400" b="0" i="0" u="none" strike="noStrike" kern="1200" cap="none" spc="0" normalizeH="0" baseline="0" noProof="0" dirty="0">
                <a:ln>
                  <a:noFill/>
                </a:ln>
                <a:solidFill>
                  <a:prstClr val="black"/>
                </a:solidFill>
                <a:effectLst/>
                <a:uLnTx/>
                <a:uFillTx/>
                <a:latin typeface="Arial MT"/>
                <a:ea typeface="+mn-ea"/>
                <a:cs typeface="Arial MT"/>
              </a:rPr>
              <a:t>a </a:t>
            </a:r>
            <a:r>
              <a:rPr kumimoji="0" sz="1400" b="0" i="0" u="none" strike="noStrike" kern="1200" cap="none" spc="-375"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module </a:t>
            </a:r>
            <a:r>
              <a:rPr kumimoji="0" sz="1400" b="0" i="0" u="none" strike="noStrike" kern="1200" cap="none" spc="-5" normalizeH="0" baseline="0" noProof="0" dirty="0">
                <a:ln>
                  <a:noFill/>
                </a:ln>
                <a:solidFill>
                  <a:prstClr val="black"/>
                </a:solidFill>
                <a:effectLst/>
                <a:uLnTx/>
                <a:uFillTx/>
                <a:latin typeface="Arial MT"/>
                <a:ea typeface="+mn-ea"/>
                <a:cs typeface="Arial MT"/>
              </a:rPr>
              <a:t>to another </a:t>
            </a:r>
            <a:r>
              <a:rPr kumimoji="0" sz="1400" b="0" i="0" u="none" strike="noStrike" kern="1200" cap="none" spc="0" normalizeH="0" baseline="0" noProof="0" dirty="0">
                <a:ln>
                  <a:noFill/>
                </a:ln>
                <a:solidFill>
                  <a:prstClr val="black"/>
                </a:solidFill>
                <a:effectLst/>
                <a:uLnTx/>
                <a:uFillTx/>
                <a:latin typeface="Arial MT"/>
                <a:ea typeface="+mn-ea"/>
                <a:cs typeface="Arial MT"/>
              </a:rPr>
              <a:t>module </a:t>
            </a:r>
            <a:r>
              <a:rPr kumimoji="0" sz="1400" b="0" i="0" u="none" strike="noStrike" kern="1200" cap="none" spc="-5" normalizeH="0" baseline="0" noProof="0" dirty="0">
                <a:ln>
                  <a:noFill/>
                </a:ln>
                <a:solidFill>
                  <a:prstClr val="black"/>
                </a:solidFill>
                <a:effectLst/>
                <a:uLnTx/>
                <a:uFillTx/>
                <a:latin typeface="Arial MT"/>
                <a:ea typeface="+mn-ea"/>
                <a:cs typeface="Arial MT"/>
              </a:rPr>
              <a:t>or the </a:t>
            </a:r>
            <a:r>
              <a:rPr kumimoji="0" sz="1400" b="0" i="0" u="none" strike="noStrike" kern="1200" cap="none" spc="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interactive</a:t>
            </a:r>
            <a:r>
              <a:rPr kumimoji="0" sz="1400" b="0" i="0" u="none" strike="noStrike" kern="1200" cap="none" spc="-1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interpreter</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in</a:t>
            </a:r>
            <a:r>
              <a:rPr kumimoji="0" sz="1400" b="0" i="0" u="none" strike="noStrike" kern="1200" cap="none" spc="-1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Python.</a:t>
            </a:r>
            <a:endParaRPr kumimoji="0" sz="1400" b="0" i="0" u="none" strike="noStrike" kern="1200" cap="none" spc="0" normalizeH="0" baseline="0" noProof="0">
              <a:ln>
                <a:noFill/>
              </a:ln>
              <a:solidFill>
                <a:prstClr val="black"/>
              </a:solidFill>
              <a:effectLst/>
              <a:uLnTx/>
              <a:uFillTx/>
              <a:latin typeface="Arial MT"/>
              <a:ea typeface="+mn-ea"/>
              <a:cs typeface="Arial MT"/>
            </a:endParaRPr>
          </a:p>
          <a:p>
            <a:pPr marL="348615" marR="0" lvl="0" indent="-336550" algn="l" defTabSz="914400" rtl="0" eaLnBrk="1" fontAlgn="auto" latinLnBrk="0" hangingPunct="1">
              <a:lnSpc>
                <a:spcPct val="100000"/>
              </a:lnSpc>
              <a:spcBef>
                <a:spcPts val="270"/>
              </a:spcBef>
              <a:spcAft>
                <a:spcPts val="0"/>
              </a:spcAft>
              <a:buClrTx/>
              <a:buSzTx/>
              <a:buFontTx/>
              <a:buChar char="●"/>
              <a:tabLst>
                <a:tab pos="347980" algn="l"/>
                <a:tab pos="349250" algn="l"/>
              </a:tabLst>
              <a:defRPr/>
            </a:pPr>
            <a:r>
              <a:rPr kumimoji="0" sz="1400" b="0" i="0" u="none" strike="noStrike" kern="1200" cap="none" spc="-15" normalizeH="0" baseline="0" noProof="0" dirty="0">
                <a:ln>
                  <a:noFill/>
                </a:ln>
                <a:solidFill>
                  <a:prstClr val="black"/>
                </a:solidFill>
                <a:effectLst/>
                <a:uLnTx/>
                <a:uFillTx/>
                <a:latin typeface="Arial MT"/>
                <a:ea typeface="+mn-ea"/>
                <a:cs typeface="Arial MT"/>
              </a:rPr>
              <a:t>We </a:t>
            </a:r>
            <a:r>
              <a:rPr kumimoji="0" sz="1400" b="0" i="0" u="none" strike="noStrike" kern="1200" cap="none" spc="-5" normalizeH="0" baseline="0" noProof="0" dirty="0">
                <a:ln>
                  <a:noFill/>
                </a:ln>
                <a:solidFill>
                  <a:prstClr val="black"/>
                </a:solidFill>
                <a:effectLst/>
                <a:uLnTx/>
                <a:uFillTx/>
                <a:latin typeface="Arial MT"/>
                <a:ea typeface="+mn-ea"/>
                <a:cs typeface="Arial MT"/>
              </a:rPr>
              <a:t>use</a:t>
            </a:r>
            <a:r>
              <a:rPr kumimoji="0" sz="1400" b="0" i="0" u="none" strike="noStrike" kern="1200" cap="none" spc="-1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the</a:t>
            </a:r>
            <a:r>
              <a:rPr kumimoji="0" sz="1400" b="0" i="0" u="none" strike="noStrike" kern="1200" cap="none" spc="-1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import</a:t>
            </a:r>
            <a:r>
              <a:rPr kumimoji="0" sz="1400" b="0" i="0" u="none" strike="noStrike" kern="1200" cap="none" spc="-15"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keyword</a:t>
            </a:r>
            <a:r>
              <a:rPr kumimoji="0" sz="1400" b="0" i="0" u="none" strike="noStrike" kern="1200" cap="none" spc="-1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to</a:t>
            </a:r>
            <a:r>
              <a:rPr kumimoji="0" sz="1400" b="0" i="0" u="none" strike="noStrike" kern="1200" cap="none" spc="-1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do</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this</a:t>
            </a:r>
            <a:endParaRPr kumimoji="0" sz="1400" b="0" i="0" u="none" strike="noStrike" kern="1200" cap="none" spc="0" normalizeH="0" baseline="0" noProof="0">
              <a:ln>
                <a:noFill/>
              </a:ln>
              <a:solidFill>
                <a:prstClr val="black"/>
              </a:solidFill>
              <a:effectLst/>
              <a:uLnTx/>
              <a:uFillTx/>
              <a:latin typeface="Arial MT"/>
              <a:ea typeface="+mn-ea"/>
              <a:cs typeface="Arial MT"/>
            </a:endParaRPr>
          </a:p>
        </p:txBody>
      </p:sp>
      <p:pic>
        <p:nvPicPr>
          <p:cNvPr id="5" name="object 5"/>
          <p:cNvPicPr/>
          <p:nvPr/>
        </p:nvPicPr>
        <p:blipFill>
          <a:blip r:embed="rId2" cstate="print"/>
          <a:stretch>
            <a:fillRect/>
          </a:stretch>
        </p:blipFill>
        <p:spPr>
          <a:xfrm>
            <a:off x="4592547" y="903859"/>
            <a:ext cx="4541178" cy="3438524"/>
          </a:xfrm>
          <a:prstGeom prst="rect">
            <a:avLst/>
          </a:prstGeom>
        </p:spPr>
      </p:pic>
      <p:sp>
        <p:nvSpPr>
          <p:cNvPr id="6" name="object 6"/>
          <p:cNvSpPr txBox="1">
            <a:spLocks noGrp="1"/>
          </p:cNvSpPr>
          <p:nvPr>
            <p:ph type="ftr" sz="quarter" idx="5"/>
          </p:nvPr>
        </p:nvSpPr>
        <p:spPr>
          <a:prstGeom prst="rect">
            <a:avLst/>
          </a:prstGeom>
        </p:spPr>
        <p:txBody>
          <a:bodyPr vert="horz" wrap="square" lIns="0" tIns="3175" rIns="0" bIns="0" rtlCol="0">
            <a:spAutoFit/>
          </a:bodyPr>
          <a:lstStyle/>
          <a:p>
            <a:pPr marL="12700" marR="0" lvl="0" indent="0" algn="l" defTabSz="914400" rtl="0" eaLnBrk="1" fontAlgn="auto" latinLnBrk="0" hangingPunct="1">
              <a:lnSpc>
                <a:spcPct val="100000"/>
              </a:lnSpc>
              <a:spcBef>
                <a:spcPts val="25"/>
              </a:spcBef>
              <a:spcAft>
                <a:spcPts val="0"/>
              </a:spcAft>
              <a:buClrTx/>
              <a:buSzTx/>
              <a:buFontTx/>
              <a:buNone/>
              <a:tabLst/>
              <a:defRPr/>
            </a:pPr>
            <a:r>
              <a:rPr kumimoji="0" sz="800" b="0" i="0" u="none" strike="noStrike" kern="1200" cap="none" spc="0" normalizeH="0" baseline="0" noProof="0" dirty="0">
                <a:ln>
                  <a:noFill/>
                </a:ln>
                <a:solidFill>
                  <a:prstClr val="black"/>
                </a:solidFill>
                <a:effectLst/>
                <a:uLnTx/>
                <a:uFillTx/>
                <a:latin typeface="Arial MT"/>
                <a:ea typeface="+mn-ea"/>
              </a:rPr>
              <a:t>©</a:t>
            </a:r>
            <a:r>
              <a:rPr kumimoji="0" sz="800" b="0" i="0" u="none" strike="noStrike" kern="1200" cap="none" spc="-5" normalizeH="0" baseline="0" noProof="0" dirty="0">
                <a:ln>
                  <a:noFill/>
                </a:ln>
                <a:solidFill>
                  <a:prstClr val="black"/>
                </a:solidFill>
                <a:effectLst/>
                <a:uLnTx/>
                <a:uFillTx/>
                <a:latin typeface="Arial MT"/>
                <a:ea typeface="+mn-ea"/>
              </a:rPr>
              <a:t> Edune</a:t>
            </a:r>
            <a:r>
              <a:rPr kumimoji="0" sz="800" b="0" i="0" u="none" strike="noStrike" kern="1200" cap="none" spc="0" normalizeH="0" baseline="0" noProof="0" dirty="0">
                <a:ln>
                  <a:noFill/>
                </a:ln>
                <a:solidFill>
                  <a:prstClr val="black"/>
                </a:solidFill>
                <a:effectLst/>
                <a:uLnTx/>
                <a:uFillTx/>
                <a:latin typeface="Arial MT"/>
                <a:ea typeface="+mn-ea"/>
              </a:rPr>
              <a:t>t</a:t>
            </a:r>
            <a:r>
              <a:rPr kumimoji="0" sz="800" b="0" i="0" u="none" strike="noStrike" kern="1200" cap="none" spc="-5" normalizeH="0" baseline="0" noProof="0" dirty="0">
                <a:ln>
                  <a:noFill/>
                </a:ln>
                <a:solidFill>
                  <a:prstClr val="black"/>
                </a:solidFill>
                <a:effectLst/>
                <a:uLnTx/>
                <a:uFillTx/>
                <a:latin typeface="Arial MT"/>
                <a:ea typeface="+mn-ea"/>
              </a:rPr>
              <a:t> Foundation</a:t>
            </a:r>
            <a:r>
              <a:rPr kumimoji="0" sz="800" b="0" i="0" u="none" strike="noStrike" kern="1200" cap="none" spc="0" normalizeH="0" baseline="0" noProof="0" dirty="0">
                <a:ln>
                  <a:noFill/>
                </a:ln>
                <a:solidFill>
                  <a:prstClr val="black"/>
                </a:solidFill>
                <a:effectLst/>
                <a:uLnTx/>
                <a:uFillTx/>
                <a:latin typeface="Arial MT"/>
                <a:ea typeface="+mn-ea"/>
              </a:rPr>
              <a:t>.</a:t>
            </a:r>
            <a:r>
              <a:rPr kumimoji="0" sz="800" b="0" i="0" u="none" strike="noStrike" kern="1200" cap="none" spc="-50" normalizeH="0" baseline="0" noProof="0" dirty="0">
                <a:ln>
                  <a:noFill/>
                </a:ln>
                <a:solidFill>
                  <a:prstClr val="black"/>
                </a:solidFill>
                <a:effectLst/>
                <a:uLnTx/>
                <a:uFillTx/>
                <a:latin typeface="Arial MT"/>
                <a:ea typeface="+mn-ea"/>
              </a:rPr>
              <a:t> </a:t>
            </a:r>
            <a:r>
              <a:rPr kumimoji="0" sz="800" b="0" i="0" u="none" strike="noStrike" kern="1200" cap="none" spc="-5" normalizeH="0" baseline="0" noProof="0" dirty="0">
                <a:ln>
                  <a:noFill/>
                </a:ln>
                <a:solidFill>
                  <a:prstClr val="black"/>
                </a:solidFill>
                <a:effectLst/>
                <a:uLnTx/>
                <a:uFillTx/>
                <a:latin typeface="Arial MT"/>
                <a:ea typeface="+mn-ea"/>
              </a:rPr>
              <a:t>Al</a:t>
            </a:r>
            <a:r>
              <a:rPr kumimoji="0" sz="800" b="0" i="0" u="none" strike="noStrike" kern="1200" cap="none" spc="0" normalizeH="0" baseline="0" noProof="0" dirty="0">
                <a:ln>
                  <a:noFill/>
                </a:ln>
                <a:solidFill>
                  <a:prstClr val="black"/>
                </a:solidFill>
                <a:effectLst/>
                <a:uLnTx/>
                <a:uFillTx/>
                <a:latin typeface="Arial MT"/>
                <a:ea typeface="+mn-ea"/>
              </a:rPr>
              <a:t>l</a:t>
            </a:r>
            <a:r>
              <a:rPr kumimoji="0" sz="800" b="0" i="0" u="none" strike="noStrike" kern="1200" cap="none" spc="-5" normalizeH="0" baseline="0" noProof="0" dirty="0">
                <a:ln>
                  <a:noFill/>
                </a:ln>
                <a:solidFill>
                  <a:prstClr val="black"/>
                </a:solidFill>
                <a:effectLst/>
                <a:uLnTx/>
                <a:uFillTx/>
                <a:latin typeface="Arial MT"/>
                <a:ea typeface="+mn-ea"/>
              </a:rPr>
              <a:t> </a:t>
            </a:r>
            <a:r>
              <a:rPr kumimoji="0" sz="800" b="0" i="0" u="none" strike="noStrike" kern="1200" cap="none" spc="0" normalizeH="0" baseline="0" noProof="0" dirty="0">
                <a:ln>
                  <a:noFill/>
                </a:ln>
                <a:solidFill>
                  <a:prstClr val="black"/>
                </a:solidFill>
                <a:effectLst/>
                <a:uLnTx/>
                <a:uFillTx/>
                <a:latin typeface="Arial MT"/>
                <a:ea typeface="+mn-ea"/>
              </a:rPr>
              <a:t>rights</a:t>
            </a:r>
            <a:r>
              <a:rPr kumimoji="0" sz="800" b="0" i="0" u="none" strike="noStrike" kern="1200" cap="none" spc="-5" normalizeH="0" baseline="0" noProof="0" dirty="0">
                <a:ln>
                  <a:noFill/>
                </a:ln>
                <a:solidFill>
                  <a:prstClr val="black"/>
                </a:solidFill>
                <a:effectLst/>
                <a:uLnTx/>
                <a:uFillTx/>
                <a:latin typeface="Arial MT"/>
                <a:ea typeface="+mn-ea"/>
              </a:rPr>
              <a:t> </a:t>
            </a:r>
            <a:r>
              <a:rPr kumimoji="0" sz="800" b="0" i="0" u="none" strike="noStrike" kern="1200" cap="none" spc="0" normalizeH="0" baseline="0" noProof="0" dirty="0">
                <a:ln>
                  <a:noFill/>
                </a:ln>
                <a:solidFill>
                  <a:prstClr val="black"/>
                </a:solidFill>
                <a:effectLst/>
                <a:uLnTx/>
                <a:uFillTx/>
                <a:latin typeface="Arial MT"/>
                <a:ea typeface="+mn-ea"/>
              </a:rPr>
              <a:t>reserved.</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662560" y="828333"/>
            <a:ext cx="1226185" cy="391160"/>
          </a:xfrm>
          <a:prstGeom prst="rect">
            <a:avLst/>
          </a:prstGeom>
        </p:spPr>
        <p:txBody>
          <a:bodyPr vert="horz" wrap="square" lIns="0" tIns="12700" rIns="0" bIns="0" rtlCol="0">
            <a:spAutoFit/>
          </a:bodyPr>
          <a:lstStyle/>
          <a:p>
            <a:pPr marL="12700">
              <a:lnSpc>
                <a:spcPct val="100000"/>
              </a:lnSpc>
              <a:spcBef>
                <a:spcPts val="100"/>
              </a:spcBef>
            </a:pPr>
            <a:r>
              <a:rPr spc="-5" dirty="0"/>
              <a:t>Features</a:t>
            </a:r>
          </a:p>
        </p:txBody>
      </p:sp>
      <p:sp>
        <p:nvSpPr>
          <p:cNvPr id="3" name="object 3"/>
          <p:cNvSpPr txBox="1"/>
          <p:nvPr/>
        </p:nvSpPr>
        <p:spPr>
          <a:xfrm>
            <a:off x="987085" y="1728118"/>
            <a:ext cx="2573655" cy="29972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800" b="0" i="0" u="none" strike="noStrike" kern="1200" cap="none" spc="-5" normalizeH="0" baseline="0" noProof="0" dirty="0">
                <a:ln>
                  <a:noFill/>
                </a:ln>
                <a:solidFill>
                  <a:srgbClr val="595959"/>
                </a:solidFill>
                <a:effectLst/>
                <a:uLnTx/>
                <a:uFillTx/>
                <a:latin typeface="Arial MT"/>
                <a:ea typeface="+mn-ea"/>
                <a:cs typeface="Arial MT"/>
              </a:rPr>
              <a:t>Object</a:t>
            </a:r>
            <a:r>
              <a:rPr kumimoji="0" sz="1800" b="0" i="0" u="none" strike="noStrike" kern="1200" cap="none" spc="-45" normalizeH="0" baseline="0" noProof="0" dirty="0">
                <a:ln>
                  <a:noFill/>
                </a:ln>
                <a:solidFill>
                  <a:srgbClr val="595959"/>
                </a:solidFill>
                <a:effectLst/>
                <a:uLnTx/>
                <a:uFillTx/>
                <a:latin typeface="Arial MT"/>
                <a:ea typeface="+mn-ea"/>
                <a:cs typeface="Arial MT"/>
              </a:rPr>
              <a:t> </a:t>
            </a:r>
            <a:r>
              <a:rPr kumimoji="0" sz="1800" b="0" i="0" u="none" strike="noStrike" kern="1200" cap="none" spc="-5" normalizeH="0" baseline="0" noProof="0" dirty="0">
                <a:ln>
                  <a:noFill/>
                </a:ln>
                <a:solidFill>
                  <a:srgbClr val="595959"/>
                </a:solidFill>
                <a:effectLst/>
                <a:uLnTx/>
                <a:uFillTx/>
                <a:latin typeface="Arial MT"/>
                <a:ea typeface="+mn-ea"/>
                <a:cs typeface="Arial MT"/>
              </a:rPr>
              <a:t>Oriented</a:t>
            </a:r>
            <a:r>
              <a:rPr kumimoji="0" sz="1800" b="0" i="0" u="none" strike="noStrike" kern="1200" cap="none" spc="-45" normalizeH="0" baseline="0" noProof="0" dirty="0">
                <a:ln>
                  <a:noFill/>
                </a:ln>
                <a:solidFill>
                  <a:srgbClr val="595959"/>
                </a:solidFill>
                <a:effectLst/>
                <a:uLnTx/>
                <a:uFillTx/>
                <a:latin typeface="Arial MT"/>
                <a:ea typeface="+mn-ea"/>
                <a:cs typeface="Arial MT"/>
              </a:rPr>
              <a:t> </a:t>
            </a:r>
            <a:r>
              <a:rPr kumimoji="0" sz="1800" b="0" i="0" u="none" strike="noStrike" kern="1200" cap="none" spc="0" normalizeH="0" baseline="0" noProof="0" dirty="0">
                <a:ln>
                  <a:noFill/>
                </a:ln>
                <a:solidFill>
                  <a:srgbClr val="595959"/>
                </a:solidFill>
                <a:effectLst/>
                <a:uLnTx/>
                <a:uFillTx/>
                <a:latin typeface="Arial MT"/>
                <a:ea typeface="+mn-ea"/>
                <a:cs typeface="Arial MT"/>
              </a:rPr>
              <a:t>(Contd..)</a:t>
            </a:r>
            <a:endParaRPr kumimoji="0" sz="1800" b="0" i="0" u="none" strike="noStrike" kern="1200" cap="none" spc="0" normalizeH="0" baseline="0" noProof="0">
              <a:ln>
                <a:noFill/>
              </a:ln>
              <a:solidFill>
                <a:prstClr val="black"/>
              </a:solidFill>
              <a:effectLst/>
              <a:uLnTx/>
              <a:uFillTx/>
              <a:latin typeface="Arial MT"/>
              <a:ea typeface="+mn-ea"/>
              <a:cs typeface="Arial MT"/>
            </a:endParaRPr>
          </a:p>
        </p:txBody>
      </p:sp>
      <p:sp>
        <p:nvSpPr>
          <p:cNvPr id="4" name="object 4"/>
          <p:cNvSpPr txBox="1"/>
          <p:nvPr/>
        </p:nvSpPr>
        <p:spPr>
          <a:xfrm>
            <a:off x="656568" y="3113098"/>
            <a:ext cx="3374390" cy="1511300"/>
          </a:xfrm>
          <a:prstGeom prst="rect">
            <a:avLst/>
          </a:prstGeom>
        </p:spPr>
        <p:txBody>
          <a:bodyPr vert="horz" wrap="square" lIns="0" tIns="12700" rIns="0" bIns="0" rtlCol="0">
            <a:spAutoFit/>
          </a:bodyPr>
          <a:lstStyle/>
          <a:p>
            <a:pPr marL="348615" marR="600075" lvl="0" indent="-336550" algn="just" defTabSz="914400" rtl="0" eaLnBrk="1" fontAlgn="auto" latinLnBrk="0" hangingPunct="1">
              <a:lnSpc>
                <a:spcPct val="116100"/>
              </a:lnSpc>
              <a:spcBef>
                <a:spcPts val="100"/>
              </a:spcBef>
              <a:spcAft>
                <a:spcPts val="0"/>
              </a:spcAft>
              <a:buClr>
                <a:srgbClr val="222222"/>
              </a:buClr>
              <a:buSzTx/>
              <a:buFont typeface="Arial MT"/>
              <a:buChar char="●"/>
              <a:tabLst>
                <a:tab pos="349250" algn="l"/>
              </a:tabLst>
              <a:defRPr/>
            </a:pPr>
            <a:r>
              <a:rPr kumimoji="0" sz="1400" b="1" i="0" u="none" strike="noStrike" kern="1200" cap="none" spc="-5" normalizeH="0" baseline="0" noProof="0" dirty="0">
                <a:ln>
                  <a:noFill/>
                </a:ln>
                <a:solidFill>
                  <a:prstClr val="black"/>
                </a:solidFill>
                <a:effectLst/>
                <a:uLnTx/>
                <a:uFillTx/>
                <a:latin typeface="Arial"/>
                <a:ea typeface="+mn-ea"/>
                <a:cs typeface="Arial"/>
              </a:rPr>
              <a:t>Python </a:t>
            </a:r>
            <a:r>
              <a:rPr kumimoji="0" sz="1400" b="0" i="0" u="none" strike="noStrike" kern="1200" cap="none" spc="-5" normalizeH="0" baseline="0" noProof="0" dirty="0">
                <a:ln>
                  <a:noFill/>
                </a:ln>
                <a:solidFill>
                  <a:prstClr val="black"/>
                </a:solidFill>
                <a:effectLst/>
                <a:uLnTx/>
                <a:uFillTx/>
                <a:latin typeface="Arial MT"/>
                <a:ea typeface="+mn-ea"/>
                <a:cs typeface="Arial MT"/>
              </a:rPr>
              <a:t>is an “</a:t>
            </a:r>
            <a:r>
              <a:rPr kumimoji="0" sz="1400" b="1" i="0" u="none" strike="noStrike" kern="1200" cap="none" spc="-5" normalizeH="0" baseline="0" noProof="0" dirty="0">
                <a:ln>
                  <a:noFill/>
                </a:ln>
                <a:solidFill>
                  <a:prstClr val="black"/>
                </a:solidFill>
                <a:effectLst/>
                <a:uLnTx/>
                <a:uFillTx/>
                <a:latin typeface="Arial"/>
                <a:ea typeface="+mn-ea"/>
                <a:cs typeface="Arial"/>
              </a:rPr>
              <a:t>object-oriented </a:t>
            </a:r>
            <a:r>
              <a:rPr kumimoji="0" sz="1400" b="1" i="0" u="none" strike="noStrike" kern="1200" cap="none" spc="-375" normalizeH="0" baseline="0" noProof="0" dirty="0">
                <a:ln>
                  <a:noFill/>
                </a:ln>
                <a:solidFill>
                  <a:prstClr val="black"/>
                </a:solidFill>
                <a:effectLst/>
                <a:uLnTx/>
                <a:uFillTx/>
                <a:latin typeface="Arial"/>
                <a:ea typeface="+mn-ea"/>
                <a:cs typeface="Arial"/>
              </a:rPr>
              <a:t> </a:t>
            </a:r>
            <a:r>
              <a:rPr kumimoji="0" sz="1400" b="0" i="0" u="none" strike="noStrike" kern="1200" cap="none" spc="-5" normalizeH="0" baseline="0" noProof="0" dirty="0">
                <a:ln>
                  <a:noFill/>
                </a:ln>
                <a:solidFill>
                  <a:prstClr val="black"/>
                </a:solidFill>
                <a:effectLst/>
                <a:uLnTx/>
                <a:uFillTx/>
                <a:latin typeface="Arial MT"/>
                <a:ea typeface="+mn-ea"/>
                <a:cs typeface="Arial MT"/>
              </a:rPr>
              <a:t>programming</a:t>
            </a:r>
            <a:r>
              <a:rPr kumimoji="0" sz="1400" b="0" i="0" u="none" strike="noStrike" kern="1200" cap="none" spc="-1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language.”</a:t>
            </a:r>
            <a:endParaRPr kumimoji="0" sz="1400" b="0" i="0" u="none" strike="noStrike" kern="1200" cap="none" spc="0" normalizeH="0" baseline="0" noProof="0">
              <a:ln>
                <a:noFill/>
              </a:ln>
              <a:solidFill>
                <a:prstClr val="black"/>
              </a:solidFill>
              <a:effectLst/>
              <a:uLnTx/>
              <a:uFillTx/>
              <a:latin typeface="Arial MT"/>
              <a:ea typeface="+mn-ea"/>
              <a:cs typeface="Arial MT"/>
            </a:endParaRPr>
          </a:p>
          <a:p>
            <a:pPr marL="348615" marR="5080" lvl="0" indent="-336550" algn="just" defTabSz="914400" rtl="0" eaLnBrk="1" fontAlgn="auto" latinLnBrk="0" hangingPunct="1">
              <a:lnSpc>
                <a:spcPct val="116100"/>
              </a:lnSpc>
              <a:spcBef>
                <a:spcPts val="0"/>
              </a:spcBef>
              <a:spcAft>
                <a:spcPts val="0"/>
              </a:spcAft>
              <a:buClr>
                <a:srgbClr val="222222"/>
              </a:buClr>
              <a:buSzTx/>
              <a:buFontTx/>
              <a:buChar char="●"/>
              <a:tabLst>
                <a:tab pos="349250" algn="l"/>
              </a:tabLst>
              <a:defRPr/>
            </a:pPr>
            <a:r>
              <a:rPr kumimoji="0" sz="1400" b="0" i="0" u="none" strike="noStrike" kern="1200" cap="none" spc="-5" normalizeH="0" baseline="0" noProof="0" dirty="0">
                <a:ln>
                  <a:noFill/>
                </a:ln>
                <a:solidFill>
                  <a:prstClr val="black"/>
                </a:solidFill>
                <a:effectLst/>
                <a:uLnTx/>
                <a:uFillTx/>
                <a:latin typeface="Arial MT"/>
                <a:ea typeface="+mn-ea"/>
                <a:cs typeface="Arial MT"/>
              </a:rPr>
              <a:t>This </a:t>
            </a:r>
            <a:r>
              <a:rPr kumimoji="0" sz="1400" b="0" i="0" u="none" strike="noStrike" kern="1200" cap="none" spc="0" normalizeH="0" baseline="0" noProof="0" dirty="0">
                <a:ln>
                  <a:noFill/>
                </a:ln>
                <a:solidFill>
                  <a:prstClr val="black"/>
                </a:solidFill>
                <a:effectLst/>
                <a:uLnTx/>
                <a:uFillTx/>
                <a:latin typeface="Arial MT"/>
                <a:ea typeface="+mn-ea"/>
                <a:cs typeface="Arial MT"/>
              </a:rPr>
              <a:t>means </a:t>
            </a:r>
            <a:r>
              <a:rPr kumimoji="0" sz="1400" b="0" i="0" u="none" strike="noStrike" kern="1200" cap="none" spc="-5" normalizeH="0" baseline="0" noProof="0" dirty="0">
                <a:ln>
                  <a:noFill/>
                </a:ln>
                <a:solidFill>
                  <a:prstClr val="black"/>
                </a:solidFill>
                <a:effectLst/>
                <a:uLnTx/>
                <a:uFillTx/>
                <a:latin typeface="Arial MT"/>
                <a:ea typeface="+mn-ea"/>
                <a:cs typeface="Arial MT"/>
              </a:rPr>
              <a:t>that almost all the </a:t>
            </a:r>
            <a:r>
              <a:rPr kumimoji="0" sz="1400" b="0" i="0" u="none" strike="noStrike" kern="1200" cap="none" spc="0" normalizeH="0" baseline="0" noProof="0" dirty="0">
                <a:ln>
                  <a:noFill/>
                </a:ln>
                <a:solidFill>
                  <a:prstClr val="black"/>
                </a:solidFill>
                <a:effectLst/>
                <a:uLnTx/>
                <a:uFillTx/>
                <a:latin typeface="Arial MT"/>
                <a:ea typeface="+mn-ea"/>
                <a:cs typeface="Arial MT"/>
              </a:rPr>
              <a:t>code </a:t>
            </a:r>
            <a:r>
              <a:rPr kumimoji="0" sz="1400" b="0" i="0" u="none" strike="noStrike" kern="1200" cap="none" spc="-5" normalizeH="0" baseline="0" noProof="0" dirty="0">
                <a:ln>
                  <a:noFill/>
                </a:ln>
                <a:solidFill>
                  <a:prstClr val="black"/>
                </a:solidFill>
                <a:effectLst/>
                <a:uLnTx/>
                <a:uFillTx/>
                <a:latin typeface="Arial MT"/>
                <a:ea typeface="+mn-ea"/>
                <a:cs typeface="Arial MT"/>
              </a:rPr>
              <a:t>is </a:t>
            </a:r>
            <a:r>
              <a:rPr kumimoji="0" sz="1400" b="0" i="0" u="none" strike="noStrike" kern="1200" cap="none" spc="-37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implemented</a:t>
            </a:r>
            <a:r>
              <a:rPr kumimoji="0" sz="1400" b="0" i="0" u="none" strike="noStrike" kern="1200" cap="none" spc="-3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using</a:t>
            </a:r>
            <a:r>
              <a:rPr kumimoji="0" sz="1400" b="0" i="0" u="none" strike="noStrike" kern="1200" cap="none" spc="-25"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a</a:t>
            </a:r>
            <a:r>
              <a:rPr kumimoji="0" sz="1400" b="0" i="0" u="none" strike="noStrike" kern="1200" cap="none" spc="-25"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special</a:t>
            </a:r>
            <a:r>
              <a:rPr kumimoji="0" sz="1400" b="0" i="0" u="none" strike="noStrike" kern="1200" cap="none" spc="-25"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construct </a:t>
            </a:r>
            <a:r>
              <a:rPr kumimoji="0" sz="1400" b="0" i="0" u="none" strike="noStrike" kern="1200" cap="none" spc="-380"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called</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classes</a:t>
            </a:r>
            <a:r>
              <a:rPr kumimoji="0" sz="1400" b="0" i="0" u="none" strike="noStrike" kern="1200" cap="none" spc="-5" normalizeH="0" baseline="0" noProof="0" dirty="0">
                <a:ln>
                  <a:noFill/>
                </a:ln>
                <a:solidFill>
                  <a:srgbClr val="3C4043"/>
                </a:solidFill>
                <a:effectLst/>
                <a:uLnTx/>
                <a:uFillTx/>
                <a:latin typeface="Arial MT"/>
                <a:ea typeface="+mn-ea"/>
                <a:cs typeface="Arial MT"/>
              </a:rPr>
              <a:t>.</a:t>
            </a:r>
            <a:endParaRPr kumimoji="0" sz="1400" b="0" i="0" u="none" strike="noStrike" kern="1200" cap="none" spc="0" normalizeH="0" baseline="0" noProof="0">
              <a:ln>
                <a:noFill/>
              </a:ln>
              <a:solidFill>
                <a:prstClr val="black"/>
              </a:solidFill>
              <a:effectLst/>
              <a:uLnTx/>
              <a:uFillTx/>
              <a:latin typeface="Arial MT"/>
              <a:ea typeface="+mn-ea"/>
              <a:cs typeface="Arial MT"/>
            </a:endParaRPr>
          </a:p>
          <a:p>
            <a:pPr marL="12700" marR="0" lvl="0" indent="0" algn="l" defTabSz="914400" rtl="0" eaLnBrk="1" fontAlgn="auto" latinLnBrk="0" hangingPunct="1">
              <a:lnSpc>
                <a:spcPct val="100000"/>
              </a:lnSpc>
              <a:spcBef>
                <a:spcPts val="270"/>
              </a:spcBef>
              <a:spcAft>
                <a:spcPts val="0"/>
              </a:spcAft>
              <a:buClrTx/>
              <a:buSzTx/>
              <a:buFontTx/>
              <a:buNone/>
              <a:tabLst/>
              <a:defRPr/>
            </a:pPr>
            <a:r>
              <a:rPr kumimoji="0" sz="1400" b="1" i="0" u="none" strike="noStrike" kern="1200" cap="none" spc="0" normalizeH="0" baseline="0" noProof="0" dirty="0">
                <a:ln>
                  <a:noFill/>
                </a:ln>
                <a:solidFill>
                  <a:prstClr val="black"/>
                </a:solidFill>
                <a:effectLst/>
                <a:uLnTx/>
                <a:uFillTx/>
                <a:latin typeface="Arial"/>
                <a:ea typeface="+mn-ea"/>
                <a:cs typeface="Arial"/>
              </a:rPr>
              <a:t>●</a:t>
            </a:r>
            <a:endParaRPr kumimoji="0" sz="1400" b="0" i="0" u="none" strike="noStrike" kern="1200" cap="none" spc="0" normalizeH="0" baseline="0" noProof="0">
              <a:ln>
                <a:noFill/>
              </a:ln>
              <a:solidFill>
                <a:prstClr val="black"/>
              </a:solidFill>
              <a:effectLst/>
              <a:uLnTx/>
              <a:uFillTx/>
              <a:latin typeface="Arial"/>
              <a:ea typeface="+mn-ea"/>
              <a:cs typeface="Arial"/>
            </a:endParaRPr>
          </a:p>
        </p:txBody>
      </p:sp>
      <p:pic>
        <p:nvPicPr>
          <p:cNvPr id="5" name="object 5"/>
          <p:cNvPicPr/>
          <p:nvPr/>
        </p:nvPicPr>
        <p:blipFill>
          <a:blip r:embed="rId2" cstate="print"/>
          <a:stretch>
            <a:fillRect/>
          </a:stretch>
        </p:blipFill>
        <p:spPr>
          <a:xfrm>
            <a:off x="4604075" y="897364"/>
            <a:ext cx="4539924" cy="3525575"/>
          </a:xfrm>
          <a:prstGeom prst="rect">
            <a:avLst/>
          </a:prstGeom>
        </p:spPr>
      </p:pic>
      <p:sp>
        <p:nvSpPr>
          <p:cNvPr id="6" name="object 6"/>
          <p:cNvSpPr txBox="1"/>
          <p:nvPr/>
        </p:nvSpPr>
        <p:spPr>
          <a:xfrm>
            <a:off x="3633256" y="4850165"/>
            <a:ext cx="1875155" cy="323850"/>
          </a:xfrm>
          <a:prstGeom prst="rect">
            <a:avLst/>
          </a:prstGeom>
        </p:spPr>
        <p:txBody>
          <a:bodyPr vert="horz" wrap="square" lIns="0" tIns="3810" rIns="0" bIns="0" rtlCol="0">
            <a:spAutoFit/>
          </a:bodyPr>
          <a:lstStyle/>
          <a:p>
            <a:pPr marL="1087755" marR="0" lvl="0" indent="0" algn="l" defTabSz="914400" rtl="0" eaLnBrk="1" fontAlgn="auto" latinLnBrk="0" hangingPunct="1">
              <a:lnSpc>
                <a:spcPct val="100000"/>
              </a:lnSpc>
              <a:spcBef>
                <a:spcPts val="30"/>
              </a:spcBef>
              <a:spcAft>
                <a:spcPts val="0"/>
              </a:spcAft>
              <a:buClrTx/>
              <a:buSzTx/>
              <a:buFontTx/>
              <a:buNone/>
              <a:tabLst/>
              <a:defRPr/>
            </a:pPr>
            <a:r>
              <a:rPr kumimoji="0" sz="700" b="0" i="0" u="none" strike="noStrike" kern="1200" cap="none" spc="-5" normalizeH="0" baseline="0" noProof="0" dirty="0">
                <a:ln>
                  <a:noFill/>
                </a:ln>
                <a:solidFill>
                  <a:srgbClr val="595959"/>
                </a:solidFill>
                <a:effectLst/>
                <a:uLnTx/>
                <a:uFillTx/>
                <a:latin typeface="Arial MT"/>
                <a:ea typeface="+mn-ea"/>
                <a:cs typeface="Arial MT"/>
              </a:rPr>
              <a:t>Source</a:t>
            </a:r>
            <a:r>
              <a:rPr kumimoji="0" sz="700" b="0" i="0" u="none" strike="noStrike" kern="1200" cap="none" spc="-35" normalizeH="0" baseline="0" noProof="0" dirty="0">
                <a:ln>
                  <a:noFill/>
                </a:ln>
                <a:solidFill>
                  <a:srgbClr val="595959"/>
                </a:solidFill>
                <a:effectLst/>
                <a:uLnTx/>
                <a:uFillTx/>
                <a:latin typeface="Arial MT"/>
                <a:ea typeface="+mn-ea"/>
                <a:cs typeface="Arial MT"/>
              </a:rPr>
              <a:t> </a:t>
            </a:r>
            <a:r>
              <a:rPr kumimoji="0" sz="700" b="0" i="0" u="none" strike="noStrike" kern="1200" cap="none" spc="-5" normalizeH="0" baseline="0" noProof="0" dirty="0">
                <a:ln>
                  <a:noFill/>
                </a:ln>
                <a:solidFill>
                  <a:srgbClr val="595959"/>
                </a:solidFill>
                <a:effectLst/>
                <a:uLnTx/>
                <a:uFillTx/>
                <a:latin typeface="Arial MT"/>
                <a:ea typeface="+mn-ea"/>
                <a:cs typeface="Arial MT"/>
              </a:rPr>
              <a:t>of</a:t>
            </a:r>
            <a:r>
              <a:rPr kumimoji="0" sz="700" b="0" i="0" u="none" strike="noStrike" kern="1200" cap="none" spc="-35" normalizeH="0" baseline="0" noProof="0" dirty="0">
                <a:ln>
                  <a:noFill/>
                </a:ln>
                <a:solidFill>
                  <a:srgbClr val="595959"/>
                </a:solidFill>
                <a:effectLst/>
                <a:uLnTx/>
                <a:uFillTx/>
                <a:latin typeface="Arial MT"/>
                <a:ea typeface="+mn-ea"/>
                <a:cs typeface="Arial MT"/>
              </a:rPr>
              <a:t> </a:t>
            </a:r>
            <a:r>
              <a:rPr kumimoji="0" sz="700" b="0" i="0" u="none" strike="noStrike" kern="1200" cap="none" spc="-5" normalizeH="0" baseline="0" noProof="0" dirty="0">
                <a:ln>
                  <a:noFill/>
                </a:ln>
                <a:solidFill>
                  <a:srgbClr val="595959"/>
                </a:solidFill>
                <a:effectLst/>
                <a:uLnTx/>
                <a:uFillTx/>
                <a:latin typeface="Arial MT"/>
                <a:ea typeface="+mn-ea"/>
                <a:cs typeface="Arial MT"/>
              </a:rPr>
              <a:t>image:</a:t>
            </a:r>
            <a:endParaRPr kumimoji="0" sz="700" b="0" i="0" u="none" strike="noStrike" kern="1200" cap="none" spc="0" normalizeH="0" baseline="0" noProof="0">
              <a:ln>
                <a:noFill/>
              </a:ln>
              <a:solidFill>
                <a:prstClr val="black"/>
              </a:solidFill>
              <a:effectLst/>
              <a:uLnTx/>
              <a:uFillTx/>
              <a:latin typeface="Arial MT"/>
              <a:ea typeface="+mn-ea"/>
              <a:cs typeface="Arial MT"/>
            </a:endParaRPr>
          </a:p>
          <a:p>
            <a:pPr marL="12700" marR="0" lvl="0" indent="0" algn="l" defTabSz="914400" rtl="0" eaLnBrk="1" fontAlgn="auto" latinLnBrk="0" hangingPunct="1">
              <a:lnSpc>
                <a:spcPct val="100000"/>
              </a:lnSpc>
              <a:spcBef>
                <a:spcPts val="605"/>
              </a:spcBef>
              <a:spcAft>
                <a:spcPts val="0"/>
              </a:spcAft>
              <a:buClrTx/>
              <a:buSzTx/>
              <a:buFontTx/>
              <a:buNone/>
              <a:tabLst/>
              <a:defRPr/>
            </a:pPr>
            <a:r>
              <a:rPr kumimoji="0" sz="800" b="0" i="0" u="none" strike="noStrike" kern="1200" cap="none" spc="0" normalizeH="0" baseline="0" noProof="0" dirty="0">
                <a:ln>
                  <a:noFill/>
                </a:ln>
                <a:solidFill>
                  <a:prstClr val="black"/>
                </a:solidFill>
                <a:effectLst/>
                <a:uLnTx/>
                <a:uFillTx/>
                <a:latin typeface="Arial MT"/>
                <a:ea typeface="+mn-ea"/>
                <a:cs typeface="Arial MT"/>
              </a:rPr>
              <a:t>©</a:t>
            </a:r>
            <a:r>
              <a:rPr kumimoji="0" sz="800" b="0" i="0" u="none" strike="noStrike" kern="1200" cap="none" spc="-5" normalizeH="0" baseline="0" noProof="0" dirty="0">
                <a:ln>
                  <a:noFill/>
                </a:ln>
                <a:solidFill>
                  <a:prstClr val="black"/>
                </a:solidFill>
                <a:effectLst/>
                <a:uLnTx/>
                <a:uFillTx/>
                <a:latin typeface="Arial MT"/>
                <a:ea typeface="+mn-ea"/>
                <a:cs typeface="Arial MT"/>
              </a:rPr>
              <a:t> Edune</a:t>
            </a:r>
            <a:r>
              <a:rPr kumimoji="0" sz="800" b="0" i="0" u="none" strike="noStrike" kern="1200" cap="none" spc="0" normalizeH="0" baseline="0" noProof="0" dirty="0">
                <a:ln>
                  <a:noFill/>
                </a:ln>
                <a:solidFill>
                  <a:prstClr val="black"/>
                </a:solidFill>
                <a:effectLst/>
                <a:uLnTx/>
                <a:uFillTx/>
                <a:latin typeface="Arial MT"/>
                <a:ea typeface="+mn-ea"/>
                <a:cs typeface="Arial MT"/>
              </a:rPr>
              <a:t>t</a:t>
            </a:r>
            <a:r>
              <a:rPr kumimoji="0" sz="800" b="0" i="0" u="none" strike="noStrike" kern="1200" cap="none" spc="-5" normalizeH="0" baseline="0" noProof="0" dirty="0">
                <a:ln>
                  <a:noFill/>
                </a:ln>
                <a:solidFill>
                  <a:prstClr val="black"/>
                </a:solidFill>
                <a:effectLst/>
                <a:uLnTx/>
                <a:uFillTx/>
                <a:latin typeface="Arial MT"/>
                <a:ea typeface="+mn-ea"/>
                <a:cs typeface="Arial MT"/>
              </a:rPr>
              <a:t> Foundation</a:t>
            </a:r>
            <a:r>
              <a:rPr kumimoji="0" sz="800" b="0" i="0" u="none" strike="noStrike" kern="1200" cap="none" spc="0" normalizeH="0" baseline="0" noProof="0" dirty="0">
                <a:ln>
                  <a:noFill/>
                </a:ln>
                <a:solidFill>
                  <a:prstClr val="black"/>
                </a:solidFill>
                <a:effectLst/>
                <a:uLnTx/>
                <a:uFillTx/>
                <a:latin typeface="Arial MT"/>
                <a:ea typeface="+mn-ea"/>
                <a:cs typeface="Arial MT"/>
              </a:rPr>
              <a:t>.</a:t>
            </a:r>
            <a:r>
              <a:rPr kumimoji="0" sz="800" b="0" i="0" u="none" strike="noStrike" kern="1200" cap="none" spc="-50" normalizeH="0" baseline="0" noProof="0" dirty="0">
                <a:ln>
                  <a:noFill/>
                </a:ln>
                <a:solidFill>
                  <a:prstClr val="black"/>
                </a:solidFill>
                <a:effectLst/>
                <a:uLnTx/>
                <a:uFillTx/>
                <a:latin typeface="Arial MT"/>
                <a:ea typeface="+mn-ea"/>
                <a:cs typeface="Arial MT"/>
              </a:rPr>
              <a:t> </a:t>
            </a:r>
            <a:r>
              <a:rPr kumimoji="0" sz="800" b="0" i="0" u="none" strike="noStrike" kern="1200" cap="none" spc="-5" normalizeH="0" baseline="0" noProof="0" dirty="0">
                <a:ln>
                  <a:noFill/>
                </a:ln>
                <a:solidFill>
                  <a:prstClr val="black"/>
                </a:solidFill>
                <a:effectLst/>
                <a:uLnTx/>
                <a:uFillTx/>
                <a:latin typeface="Arial MT"/>
                <a:ea typeface="+mn-ea"/>
                <a:cs typeface="Arial MT"/>
              </a:rPr>
              <a:t>Al</a:t>
            </a:r>
            <a:r>
              <a:rPr kumimoji="0" sz="800" b="0" i="0" u="none" strike="noStrike" kern="1200" cap="none" spc="0" normalizeH="0" baseline="0" noProof="0" dirty="0">
                <a:ln>
                  <a:noFill/>
                </a:ln>
                <a:solidFill>
                  <a:prstClr val="black"/>
                </a:solidFill>
                <a:effectLst/>
                <a:uLnTx/>
                <a:uFillTx/>
                <a:latin typeface="Arial MT"/>
                <a:ea typeface="+mn-ea"/>
                <a:cs typeface="Arial MT"/>
              </a:rPr>
              <a:t>l</a:t>
            </a:r>
            <a:r>
              <a:rPr kumimoji="0" sz="800" b="0" i="0" u="none" strike="noStrike" kern="1200" cap="none" spc="-5" normalizeH="0" baseline="0" noProof="0" dirty="0">
                <a:ln>
                  <a:noFill/>
                </a:ln>
                <a:solidFill>
                  <a:prstClr val="black"/>
                </a:solidFill>
                <a:effectLst/>
                <a:uLnTx/>
                <a:uFillTx/>
                <a:latin typeface="Arial MT"/>
                <a:ea typeface="+mn-ea"/>
                <a:cs typeface="Arial MT"/>
              </a:rPr>
              <a:t> </a:t>
            </a:r>
            <a:r>
              <a:rPr kumimoji="0" sz="800" b="0" i="0" u="none" strike="noStrike" kern="1200" cap="none" spc="0" normalizeH="0" baseline="0" noProof="0" dirty="0">
                <a:ln>
                  <a:noFill/>
                </a:ln>
                <a:solidFill>
                  <a:prstClr val="black"/>
                </a:solidFill>
                <a:effectLst/>
                <a:uLnTx/>
                <a:uFillTx/>
                <a:latin typeface="Arial MT"/>
                <a:ea typeface="+mn-ea"/>
                <a:cs typeface="Arial MT"/>
              </a:rPr>
              <a:t>rights</a:t>
            </a:r>
            <a:r>
              <a:rPr kumimoji="0" sz="800" b="0" i="0" u="none" strike="noStrike" kern="1200" cap="none" spc="-5" normalizeH="0" baseline="0" noProof="0" dirty="0">
                <a:ln>
                  <a:noFill/>
                </a:ln>
                <a:solidFill>
                  <a:prstClr val="black"/>
                </a:solidFill>
                <a:effectLst/>
                <a:uLnTx/>
                <a:uFillTx/>
                <a:latin typeface="Arial MT"/>
                <a:ea typeface="+mn-ea"/>
                <a:cs typeface="Arial MT"/>
              </a:rPr>
              <a:t> </a:t>
            </a:r>
            <a:r>
              <a:rPr kumimoji="0" sz="800" b="0" i="0" u="none" strike="noStrike" kern="1200" cap="none" spc="0" normalizeH="0" baseline="0" noProof="0" dirty="0">
                <a:ln>
                  <a:noFill/>
                </a:ln>
                <a:solidFill>
                  <a:prstClr val="black"/>
                </a:solidFill>
                <a:effectLst/>
                <a:uLnTx/>
                <a:uFillTx/>
                <a:latin typeface="Arial MT"/>
                <a:ea typeface="+mn-ea"/>
                <a:cs typeface="Arial MT"/>
              </a:rPr>
              <a:t>reserved.</a:t>
            </a:r>
            <a:endParaRPr kumimoji="0" sz="800" b="0" i="0" u="none" strike="noStrike" kern="1200" cap="none" spc="0" normalizeH="0" baseline="0" noProof="0">
              <a:ln>
                <a:noFill/>
              </a:ln>
              <a:solidFill>
                <a:prstClr val="black"/>
              </a:solidFill>
              <a:effectLst/>
              <a:uLnTx/>
              <a:uFillTx/>
              <a:latin typeface="Arial MT"/>
              <a:ea typeface="+mn-ea"/>
              <a:cs typeface="Arial MT"/>
            </a:endParaRPr>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687935" y="828333"/>
            <a:ext cx="1177925" cy="391160"/>
          </a:xfrm>
          <a:prstGeom prst="rect">
            <a:avLst/>
          </a:prstGeom>
        </p:spPr>
        <p:txBody>
          <a:bodyPr vert="horz" wrap="square" lIns="0" tIns="12700" rIns="0" bIns="0" rtlCol="0">
            <a:spAutoFit/>
          </a:bodyPr>
          <a:lstStyle/>
          <a:p>
            <a:pPr marL="12700">
              <a:lnSpc>
                <a:spcPct val="100000"/>
              </a:lnSpc>
              <a:spcBef>
                <a:spcPts val="100"/>
              </a:spcBef>
            </a:pPr>
            <a:r>
              <a:rPr dirty="0"/>
              <a:t>Modules</a:t>
            </a:r>
          </a:p>
        </p:txBody>
      </p:sp>
      <p:sp>
        <p:nvSpPr>
          <p:cNvPr id="3" name="object 3"/>
          <p:cNvSpPr txBox="1"/>
          <p:nvPr/>
        </p:nvSpPr>
        <p:spPr>
          <a:xfrm>
            <a:off x="1260278" y="1590006"/>
            <a:ext cx="2146300" cy="575945"/>
          </a:xfrm>
          <a:prstGeom prst="rect">
            <a:avLst/>
          </a:prstGeom>
        </p:spPr>
        <p:txBody>
          <a:bodyPr vert="horz" wrap="square" lIns="0" tIns="10795" rIns="0" bIns="0" rtlCol="0">
            <a:spAutoFit/>
          </a:bodyPr>
          <a:lstStyle/>
          <a:p>
            <a:pPr marL="12700" marR="5080" lvl="0" indent="209550" algn="l" defTabSz="914400" rtl="0" eaLnBrk="1" fontAlgn="auto" latinLnBrk="0" hangingPunct="1">
              <a:lnSpc>
                <a:spcPct val="100699"/>
              </a:lnSpc>
              <a:spcBef>
                <a:spcPts val="85"/>
              </a:spcBef>
              <a:spcAft>
                <a:spcPts val="0"/>
              </a:spcAft>
              <a:buClrTx/>
              <a:buSzTx/>
              <a:buFontTx/>
              <a:buNone/>
              <a:tabLst/>
              <a:defRPr/>
            </a:pPr>
            <a:r>
              <a:rPr kumimoji="0" sz="1800" b="0" i="0" u="none" strike="noStrike" kern="1200" cap="none" spc="-5" normalizeH="0" baseline="0" noProof="0" dirty="0">
                <a:ln>
                  <a:noFill/>
                </a:ln>
                <a:solidFill>
                  <a:srgbClr val="595959"/>
                </a:solidFill>
                <a:effectLst/>
                <a:uLnTx/>
                <a:uFillTx/>
                <a:latin typeface="Arial MT"/>
                <a:ea typeface="+mn-ea"/>
                <a:cs typeface="Arial MT"/>
              </a:rPr>
              <a:t>import </a:t>
            </a:r>
            <a:r>
              <a:rPr kumimoji="0" sz="1800" b="0" i="0" u="none" strike="noStrike" kern="1200" cap="none" spc="0" normalizeH="0" baseline="0" noProof="0" dirty="0">
                <a:ln>
                  <a:noFill/>
                </a:ln>
                <a:solidFill>
                  <a:srgbClr val="595959"/>
                </a:solidFill>
                <a:effectLst/>
                <a:uLnTx/>
                <a:uFillTx/>
                <a:latin typeface="Arial MT"/>
                <a:ea typeface="+mn-ea"/>
                <a:cs typeface="Arial MT"/>
              </a:rPr>
              <a:t>statement </a:t>
            </a:r>
            <a:r>
              <a:rPr kumimoji="0" sz="1800" b="0" i="0" u="none" strike="noStrike" kern="1200" cap="none" spc="5" normalizeH="0" baseline="0" noProof="0" dirty="0">
                <a:ln>
                  <a:noFill/>
                </a:ln>
                <a:solidFill>
                  <a:srgbClr val="595959"/>
                </a:solidFill>
                <a:effectLst/>
                <a:uLnTx/>
                <a:uFillTx/>
                <a:latin typeface="Arial MT"/>
                <a:ea typeface="+mn-ea"/>
                <a:cs typeface="Arial MT"/>
              </a:rPr>
              <a:t> </a:t>
            </a:r>
            <a:r>
              <a:rPr kumimoji="0" sz="1800" b="0" i="0" u="none" strike="noStrike" kern="1200" cap="none" spc="-5" normalizeH="0" baseline="0" noProof="0" dirty="0">
                <a:ln>
                  <a:noFill/>
                </a:ln>
                <a:solidFill>
                  <a:srgbClr val="595959"/>
                </a:solidFill>
                <a:effectLst/>
                <a:uLnTx/>
                <a:uFillTx/>
                <a:latin typeface="Arial MT"/>
                <a:ea typeface="+mn-ea"/>
                <a:cs typeface="Arial MT"/>
              </a:rPr>
              <a:t>import</a:t>
            </a:r>
            <a:r>
              <a:rPr kumimoji="0" sz="1800" b="0" i="0" u="none" strike="noStrike" kern="1200" cap="none" spc="-50" normalizeH="0" baseline="0" noProof="0" dirty="0">
                <a:ln>
                  <a:noFill/>
                </a:ln>
                <a:solidFill>
                  <a:srgbClr val="595959"/>
                </a:solidFill>
                <a:effectLst/>
                <a:uLnTx/>
                <a:uFillTx/>
                <a:latin typeface="Arial MT"/>
                <a:ea typeface="+mn-ea"/>
                <a:cs typeface="Arial MT"/>
              </a:rPr>
              <a:t> </a:t>
            </a:r>
            <a:r>
              <a:rPr kumimoji="0" sz="1800" b="0" i="0" u="none" strike="noStrike" kern="1200" cap="none" spc="-5" normalizeH="0" baseline="0" noProof="0" dirty="0">
                <a:ln>
                  <a:noFill/>
                </a:ln>
                <a:solidFill>
                  <a:srgbClr val="595959"/>
                </a:solidFill>
                <a:effectLst/>
                <a:uLnTx/>
                <a:uFillTx/>
                <a:latin typeface="Arial MT"/>
                <a:ea typeface="+mn-ea"/>
                <a:cs typeface="Arial MT"/>
              </a:rPr>
              <a:t>with</a:t>
            </a:r>
            <a:r>
              <a:rPr kumimoji="0" sz="1800" b="0" i="0" u="none" strike="noStrike" kern="1200" cap="none" spc="-50" normalizeH="0" baseline="0" noProof="0" dirty="0">
                <a:ln>
                  <a:noFill/>
                </a:ln>
                <a:solidFill>
                  <a:srgbClr val="595959"/>
                </a:solidFill>
                <a:effectLst/>
                <a:uLnTx/>
                <a:uFillTx/>
                <a:latin typeface="Arial MT"/>
                <a:ea typeface="+mn-ea"/>
                <a:cs typeface="Arial MT"/>
              </a:rPr>
              <a:t> </a:t>
            </a:r>
            <a:r>
              <a:rPr kumimoji="0" sz="1800" b="0" i="0" u="none" strike="noStrike" kern="1200" cap="none" spc="0" normalizeH="0" baseline="0" noProof="0" dirty="0">
                <a:ln>
                  <a:noFill/>
                </a:ln>
                <a:solidFill>
                  <a:srgbClr val="595959"/>
                </a:solidFill>
                <a:effectLst/>
                <a:uLnTx/>
                <a:uFillTx/>
                <a:latin typeface="Arial MT"/>
                <a:ea typeface="+mn-ea"/>
                <a:cs typeface="Arial MT"/>
              </a:rPr>
              <a:t>renaming</a:t>
            </a:r>
            <a:endParaRPr kumimoji="0" sz="1800" b="0" i="0" u="none" strike="noStrike" kern="1200" cap="none" spc="0" normalizeH="0" baseline="0" noProof="0">
              <a:ln>
                <a:noFill/>
              </a:ln>
              <a:solidFill>
                <a:prstClr val="black"/>
              </a:solidFill>
              <a:effectLst/>
              <a:uLnTx/>
              <a:uFillTx/>
              <a:latin typeface="Arial MT"/>
              <a:ea typeface="+mn-ea"/>
              <a:cs typeface="Arial MT"/>
            </a:endParaRPr>
          </a:p>
        </p:txBody>
      </p:sp>
      <p:sp>
        <p:nvSpPr>
          <p:cNvPr id="4" name="object 4"/>
          <p:cNvSpPr txBox="1"/>
          <p:nvPr/>
        </p:nvSpPr>
        <p:spPr>
          <a:xfrm>
            <a:off x="656568" y="2989273"/>
            <a:ext cx="3567429" cy="1511300"/>
          </a:xfrm>
          <a:prstGeom prst="rect">
            <a:avLst/>
          </a:prstGeom>
        </p:spPr>
        <p:txBody>
          <a:bodyPr vert="horz" wrap="square" lIns="0" tIns="12700" rIns="0" bIns="0" rtlCol="0">
            <a:spAutoFit/>
          </a:bodyPr>
          <a:lstStyle/>
          <a:p>
            <a:pPr marL="348615" marR="91440" lvl="0" indent="-336550" algn="l" defTabSz="914400" rtl="0" eaLnBrk="1" fontAlgn="auto" latinLnBrk="0" hangingPunct="1">
              <a:lnSpc>
                <a:spcPct val="116100"/>
              </a:lnSpc>
              <a:spcBef>
                <a:spcPts val="100"/>
              </a:spcBef>
              <a:spcAft>
                <a:spcPts val="0"/>
              </a:spcAft>
              <a:buClrTx/>
              <a:buSzTx/>
              <a:buFontTx/>
              <a:buChar char="●"/>
              <a:tabLst>
                <a:tab pos="347980" algn="l"/>
                <a:tab pos="349250" algn="l"/>
              </a:tabLst>
              <a:defRPr/>
            </a:pPr>
            <a:r>
              <a:rPr kumimoji="0" sz="1400" b="1" i="0" u="none" strike="noStrike" kern="1200" cap="none" spc="-5" normalizeH="0" baseline="0" noProof="0" dirty="0">
                <a:ln>
                  <a:noFill/>
                </a:ln>
                <a:solidFill>
                  <a:prstClr val="black"/>
                </a:solidFill>
                <a:effectLst/>
                <a:uLnTx/>
                <a:uFillTx/>
                <a:latin typeface="Arial"/>
                <a:ea typeface="+mn-ea"/>
                <a:cs typeface="Arial"/>
              </a:rPr>
              <a:t>import statement </a:t>
            </a:r>
            <a:r>
              <a:rPr kumimoji="0" sz="1400" b="0" i="0" u="none" strike="noStrike" kern="1200" cap="none" spc="0" normalizeH="0" baseline="0" noProof="0" dirty="0">
                <a:ln>
                  <a:noFill/>
                </a:ln>
                <a:solidFill>
                  <a:prstClr val="black"/>
                </a:solidFill>
                <a:effectLst/>
                <a:uLnTx/>
                <a:uFillTx/>
                <a:latin typeface="Arial MT"/>
                <a:ea typeface="+mn-ea"/>
                <a:cs typeface="Arial MT"/>
              </a:rPr>
              <a:t>- </a:t>
            </a:r>
            <a:r>
              <a:rPr kumimoji="0" sz="1400" b="0" i="0" u="none" strike="noStrike" kern="1200" cap="none" spc="-15" normalizeH="0" baseline="0" noProof="0" dirty="0">
                <a:ln>
                  <a:noFill/>
                </a:ln>
                <a:solidFill>
                  <a:prstClr val="black"/>
                </a:solidFill>
                <a:effectLst/>
                <a:uLnTx/>
                <a:uFillTx/>
                <a:latin typeface="Arial MT"/>
                <a:ea typeface="+mn-ea"/>
                <a:cs typeface="Arial MT"/>
              </a:rPr>
              <a:t>We </a:t>
            </a:r>
            <a:r>
              <a:rPr kumimoji="0" sz="1400" b="0" i="0" u="none" strike="noStrike" kern="1200" cap="none" spc="0" normalizeH="0" baseline="0" noProof="0" dirty="0">
                <a:ln>
                  <a:noFill/>
                </a:ln>
                <a:solidFill>
                  <a:prstClr val="black"/>
                </a:solidFill>
                <a:effectLst/>
                <a:uLnTx/>
                <a:uFillTx/>
                <a:latin typeface="Arial MT"/>
                <a:ea typeface="+mn-ea"/>
                <a:cs typeface="Arial MT"/>
              </a:rPr>
              <a:t>can </a:t>
            </a:r>
            <a:r>
              <a:rPr kumimoji="0" sz="1400" b="0" i="0" u="none" strike="noStrike" kern="1200" cap="none" spc="-5" normalizeH="0" baseline="0" noProof="0" dirty="0">
                <a:ln>
                  <a:noFill/>
                </a:ln>
                <a:solidFill>
                  <a:prstClr val="black"/>
                </a:solidFill>
                <a:effectLst/>
                <a:uLnTx/>
                <a:uFillTx/>
                <a:latin typeface="Arial MT"/>
                <a:ea typeface="+mn-ea"/>
                <a:cs typeface="Arial MT"/>
              </a:rPr>
              <a:t>import </a:t>
            </a:r>
            <a:r>
              <a:rPr kumimoji="0" sz="1400" b="0" i="0" u="none" strike="noStrike" kern="1200" cap="none" spc="0" normalizeH="0" baseline="0" noProof="0" dirty="0">
                <a:ln>
                  <a:noFill/>
                </a:ln>
                <a:solidFill>
                  <a:prstClr val="black"/>
                </a:solidFill>
                <a:effectLst/>
                <a:uLnTx/>
                <a:uFillTx/>
                <a:latin typeface="Arial MT"/>
                <a:ea typeface="+mn-ea"/>
                <a:cs typeface="Arial MT"/>
              </a:rPr>
              <a:t>a </a:t>
            </a:r>
            <a:r>
              <a:rPr kumimoji="0" sz="1400" b="0" i="0" u="none" strike="noStrike" kern="1200" cap="none" spc="5"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module </a:t>
            </a:r>
            <a:r>
              <a:rPr kumimoji="0" sz="1400" b="0" i="0" u="none" strike="noStrike" kern="1200" cap="none" spc="-5" normalizeH="0" baseline="0" noProof="0" dirty="0">
                <a:ln>
                  <a:noFill/>
                </a:ln>
                <a:solidFill>
                  <a:prstClr val="black"/>
                </a:solidFill>
                <a:effectLst/>
                <a:uLnTx/>
                <a:uFillTx/>
                <a:latin typeface="Arial MT"/>
                <a:ea typeface="+mn-ea"/>
                <a:cs typeface="Arial MT"/>
              </a:rPr>
              <a:t>using import </a:t>
            </a:r>
            <a:r>
              <a:rPr kumimoji="0" sz="1400" b="0" i="0" u="none" strike="noStrike" kern="1200" cap="none" spc="0" normalizeH="0" baseline="0" noProof="0" dirty="0">
                <a:ln>
                  <a:noFill/>
                </a:ln>
                <a:solidFill>
                  <a:prstClr val="black"/>
                </a:solidFill>
                <a:effectLst/>
                <a:uLnTx/>
                <a:uFillTx/>
                <a:latin typeface="Arial MT"/>
                <a:ea typeface="+mn-ea"/>
                <a:cs typeface="Arial MT"/>
              </a:rPr>
              <a:t>statement </a:t>
            </a:r>
            <a:r>
              <a:rPr kumimoji="0" sz="1400" b="0" i="0" u="none" strike="noStrike" kern="1200" cap="none" spc="-5" normalizeH="0" baseline="0" noProof="0" dirty="0">
                <a:ln>
                  <a:noFill/>
                </a:ln>
                <a:solidFill>
                  <a:prstClr val="black"/>
                </a:solidFill>
                <a:effectLst/>
                <a:uLnTx/>
                <a:uFillTx/>
                <a:latin typeface="Arial MT"/>
                <a:ea typeface="+mn-ea"/>
                <a:cs typeface="Arial MT"/>
              </a:rPr>
              <a:t>and </a:t>
            </a:r>
            <a:r>
              <a:rPr kumimoji="0" sz="1400" b="0" i="0" u="none" strike="noStrike" kern="1200" cap="none" spc="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access the definitions inside it using the </a:t>
            </a:r>
            <a:r>
              <a:rPr kumimoji="0" sz="1400" b="0" i="0" u="none" strike="noStrike" kern="1200" cap="none" spc="-37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dot</a:t>
            </a:r>
            <a:r>
              <a:rPr kumimoji="0" sz="1400" b="0" i="0" u="none" strike="noStrike" kern="1200" cap="none" spc="-1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operator</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as</a:t>
            </a:r>
            <a:r>
              <a:rPr kumimoji="0" sz="1400" b="0" i="0" u="none" strike="noStrike" kern="1200" cap="none" spc="-1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described</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rightside.</a:t>
            </a:r>
            <a:endParaRPr kumimoji="0" sz="1400" b="0" i="0" u="none" strike="noStrike" kern="1200" cap="none" spc="0" normalizeH="0" baseline="0" noProof="0">
              <a:ln>
                <a:noFill/>
              </a:ln>
              <a:solidFill>
                <a:prstClr val="black"/>
              </a:solidFill>
              <a:effectLst/>
              <a:uLnTx/>
              <a:uFillTx/>
              <a:latin typeface="Arial MT"/>
              <a:ea typeface="+mn-ea"/>
              <a:cs typeface="Arial MT"/>
            </a:endParaRPr>
          </a:p>
          <a:p>
            <a:pPr marL="348615" marR="5080" lvl="0" indent="-336550" algn="l" defTabSz="914400" rtl="0" eaLnBrk="1" fontAlgn="auto" latinLnBrk="0" hangingPunct="1">
              <a:lnSpc>
                <a:spcPct val="116100"/>
              </a:lnSpc>
              <a:spcBef>
                <a:spcPts val="0"/>
              </a:spcBef>
              <a:spcAft>
                <a:spcPts val="0"/>
              </a:spcAft>
              <a:buClrTx/>
              <a:buSzTx/>
              <a:buFontTx/>
              <a:buChar char="●"/>
              <a:tabLst>
                <a:tab pos="347980" algn="l"/>
                <a:tab pos="349250" algn="l"/>
              </a:tabLst>
              <a:defRPr/>
            </a:pPr>
            <a:r>
              <a:rPr kumimoji="0" sz="1400" b="1" i="0" u="none" strike="noStrike" kern="1200" cap="none" spc="-5" normalizeH="0" baseline="0" noProof="0" dirty="0">
                <a:ln>
                  <a:noFill/>
                </a:ln>
                <a:solidFill>
                  <a:prstClr val="black"/>
                </a:solidFill>
                <a:effectLst/>
                <a:uLnTx/>
                <a:uFillTx/>
                <a:latin typeface="Arial"/>
                <a:ea typeface="+mn-ea"/>
                <a:cs typeface="Arial"/>
              </a:rPr>
              <a:t>import with renaming- </a:t>
            </a:r>
            <a:r>
              <a:rPr kumimoji="0" sz="1400" b="0" i="0" u="none" strike="noStrike" kern="1200" cap="none" spc="-15" normalizeH="0" baseline="0" noProof="0" dirty="0">
                <a:ln>
                  <a:noFill/>
                </a:ln>
                <a:solidFill>
                  <a:prstClr val="black"/>
                </a:solidFill>
                <a:effectLst/>
                <a:uLnTx/>
                <a:uFillTx/>
                <a:latin typeface="Arial MT"/>
                <a:ea typeface="+mn-ea"/>
                <a:cs typeface="Arial MT"/>
              </a:rPr>
              <a:t>We </a:t>
            </a:r>
            <a:r>
              <a:rPr kumimoji="0" sz="1400" b="0" i="0" u="none" strike="noStrike" kern="1200" cap="none" spc="0" normalizeH="0" baseline="0" noProof="0" dirty="0">
                <a:ln>
                  <a:noFill/>
                </a:ln>
                <a:solidFill>
                  <a:prstClr val="black"/>
                </a:solidFill>
                <a:effectLst/>
                <a:uLnTx/>
                <a:uFillTx/>
                <a:latin typeface="Arial MT"/>
                <a:ea typeface="+mn-ea"/>
                <a:cs typeface="Arial MT"/>
              </a:rPr>
              <a:t>can </a:t>
            </a:r>
            <a:r>
              <a:rPr kumimoji="0" sz="1400" b="0" i="0" u="none" strike="noStrike" kern="1200" cap="none" spc="-5" normalizeH="0" baseline="0" noProof="0" dirty="0">
                <a:ln>
                  <a:noFill/>
                </a:ln>
                <a:solidFill>
                  <a:prstClr val="black"/>
                </a:solidFill>
                <a:effectLst/>
                <a:uLnTx/>
                <a:uFillTx/>
                <a:latin typeface="Arial MT"/>
                <a:ea typeface="+mn-ea"/>
                <a:cs typeface="Arial MT"/>
              </a:rPr>
              <a:t>import </a:t>
            </a:r>
            <a:r>
              <a:rPr kumimoji="0" sz="1400" b="0" i="0" u="none" strike="noStrike" kern="1200" cap="none" spc="0" normalizeH="0" baseline="0" noProof="0" dirty="0">
                <a:ln>
                  <a:noFill/>
                </a:ln>
                <a:solidFill>
                  <a:prstClr val="black"/>
                </a:solidFill>
                <a:effectLst/>
                <a:uLnTx/>
                <a:uFillTx/>
                <a:latin typeface="Arial MT"/>
                <a:ea typeface="+mn-ea"/>
                <a:cs typeface="Arial MT"/>
              </a:rPr>
              <a:t>a </a:t>
            </a:r>
            <a:r>
              <a:rPr kumimoji="0" sz="1400" b="0" i="0" u="none" strike="noStrike" kern="1200" cap="none" spc="-375"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module</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by</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renaming</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it</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as</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follows.</a:t>
            </a:r>
            <a:endParaRPr kumimoji="0" sz="1400" b="0" i="0" u="none" strike="noStrike" kern="1200" cap="none" spc="0" normalizeH="0" baseline="0" noProof="0">
              <a:ln>
                <a:noFill/>
              </a:ln>
              <a:solidFill>
                <a:prstClr val="black"/>
              </a:solidFill>
              <a:effectLst/>
              <a:uLnTx/>
              <a:uFillTx/>
              <a:latin typeface="Arial MT"/>
              <a:ea typeface="+mn-ea"/>
              <a:cs typeface="Arial MT"/>
            </a:endParaRPr>
          </a:p>
        </p:txBody>
      </p:sp>
      <p:pic>
        <p:nvPicPr>
          <p:cNvPr id="5" name="object 5"/>
          <p:cNvPicPr/>
          <p:nvPr/>
        </p:nvPicPr>
        <p:blipFill>
          <a:blip r:embed="rId2" cstate="print"/>
          <a:stretch>
            <a:fillRect/>
          </a:stretch>
        </p:blipFill>
        <p:spPr>
          <a:xfrm>
            <a:off x="4935609" y="1490663"/>
            <a:ext cx="3629025" cy="2162174"/>
          </a:xfrm>
          <a:prstGeom prst="rect">
            <a:avLst/>
          </a:prstGeom>
        </p:spPr>
      </p:pic>
      <p:sp>
        <p:nvSpPr>
          <p:cNvPr id="6" name="object 6"/>
          <p:cNvSpPr txBox="1">
            <a:spLocks noGrp="1"/>
          </p:cNvSpPr>
          <p:nvPr>
            <p:ph type="ftr" sz="quarter" idx="5"/>
          </p:nvPr>
        </p:nvSpPr>
        <p:spPr>
          <a:prstGeom prst="rect">
            <a:avLst/>
          </a:prstGeom>
        </p:spPr>
        <p:txBody>
          <a:bodyPr vert="horz" wrap="square" lIns="0" tIns="3175" rIns="0" bIns="0" rtlCol="0">
            <a:spAutoFit/>
          </a:bodyPr>
          <a:lstStyle/>
          <a:p>
            <a:pPr marL="12700" marR="0" lvl="0" indent="0" algn="l" defTabSz="914400" rtl="0" eaLnBrk="1" fontAlgn="auto" latinLnBrk="0" hangingPunct="1">
              <a:lnSpc>
                <a:spcPct val="100000"/>
              </a:lnSpc>
              <a:spcBef>
                <a:spcPts val="25"/>
              </a:spcBef>
              <a:spcAft>
                <a:spcPts val="0"/>
              </a:spcAft>
              <a:buClrTx/>
              <a:buSzTx/>
              <a:buFontTx/>
              <a:buNone/>
              <a:tabLst/>
              <a:defRPr/>
            </a:pPr>
            <a:r>
              <a:rPr kumimoji="0" sz="800" b="0" i="0" u="none" strike="noStrike" kern="1200" cap="none" spc="0" normalizeH="0" baseline="0" noProof="0" dirty="0">
                <a:ln>
                  <a:noFill/>
                </a:ln>
                <a:solidFill>
                  <a:prstClr val="black"/>
                </a:solidFill>
                <a:effectLst/>
                <a:uLnTx/>
                <a:uFillTx/>
                <a:latin typeface="Arial MT"/>
                <a:ea typeface="+mn-ea"/>
              </a:rPr>
              <a:t>©</a:t>
            </a:r>
            <a:r>
              <a:rPr kumimoji="0" sz="800" b="0" i="0" u="none" strike="noStrike" kern="1200" cap="none" spc="-5" normalizeH="0" baseline="0" noProof="0" dirty="0">
                <a:ln>
                  <a:noFill/>
                </a:ln>
                <a:solidFill>
                  <a:prstClr val="black"/>
                </a:solidFill>
                <a:effectLst/>
                <a:uLnTx/>
                <a:uFillTx/>
                <a:latin typeface="Arial MT"/>
                <a:ea typeface="+mn-ea"/>
              </a:rPr>
              <a:t> Edune</a:t>
            </a:r>
            <a:r>
              <a:rPr kumimoji="0" sz="800" b="0" i="0" u="none" strike="noStrike" kern="1200" cap="none" spc="0" normalizeH="0" baseline="0" noProof="0" dirty="0">
                <a:ln>
                  <a:noFill/>
                </a:ln>
                <a:solidFill>
                  <a:prstClr val="black"/>
                </a:solidFill>
                <a:effectLst/>
                <a:uLnTx/>
                <a:uFillTx/>
                <a:latin typeface="Arial MT"/>
                <a:ea typeface="+mn-ea"/>
              </a:rPr>
              <a:t>t</a:t>
            </a:r>
            <a:r>
              <a:rPr kumimoji="0" sz="800" b="0" i="0" u="none" strike="noStrike" kern="1200" cap="none" spc="-5" normalizeH="0" baseline="0" noProof="0" dirty="0">
                <a:ln>
                  <a:noFill/>
                </a:ln>
                <a:solidFill>
                  <a:prstClr val="black"/>
                </a:solidFill>
                <a:effectLst/>
                <a:uLnTx/>
                <a:uFillTx/>
                <a:latin typeface="Arial MT"/>
                <a:ea typeface="+mn-ea"/>
              </a:rPr>
              <a:t> Foundation</a:t>
            </a:r>
            <a:r>
              <a:rPr kumimoji="0" sz="800" b="0" i="0" u="none" strike="noStrike" kern="1200" cap="none" spc="0" normalizeH="0" baseline="0" noProof="0" dirty="0">
                <a:ln>
                  <a:noFill/>
                </a:ln>
                <a:solidFill>
                  <a:prstClr val="black"/>
                </a:solidFill>
                <a:effectLst/>
                <a:uLnTx/>
                <a:uFillTx/>
                <a:latin typeface="Arial MT"/>
                <a:ea typeface="+mn-ea"/>
              </a:rPr>
              <a:t>.</a:t>
            </a:r>
            <a:r>
              <a:rPr kumimoji="0" sz="800" b="0" i="0" u="none" strike="noStrike" kern="1200" cap="none" spc="-50" normalizeH="0" baseline="0" noProof="0" dirty="0">
                <a:ln>
                  <a:noFill/>
                </a:ln>
                <a:solidFill>
                  <a:prstClr val="black"/>
                </a:solidFill>
                <a:effectLst/>
                <a:uLnTx/>
                <a:uFillTx/>
                <a:latin typeface="Arial MT"/>
                <a:ea typeface="+mn-ea"/>
              </a:rPr>
              <a:t> </a:t>
            </a:r>
            <a:r>
              <a:rPr kumimoji="0" sz="800" b="0" i="0" u="none" strike="noStrike" kern="1200" cap="none" spc="-5" normalizeH="0" baseline="0" noProof="0" dirty="0">
                <a:ln>
                  <a:noFill/>
                </a:ln>
                <a:solidFill>
                  <a:prstClr val="black"/>
                </a:solidFill>
                <a:effectLst/>
                <a:uLnTx/>
                <a:uFillTx/>
                <a:latin typeface="Arial MT"/>
                <a:ea typeface="+mn-ea"/>
              </a:rPr>
              <a:t>Al</a:t>
            </a:r>
            <a:r>
              <a:rPr kumimoji="0" sz="800" b="0" i="0" u="none" strike="noStrike" kern="1200" cap="none" spc="0" normalizeH="0" baseline="0" noProof="0" dirty="0">
                <a:ln>
                  <a:noFill/>
                </a:ln>
                <a:solidFill>
                  <a:prstClr val="black"/>
                </a:solidFill>
                <a:effectLst/>
                <a:uLnTx/>
                <a:uFillTx/>
                <a:latin typeface="Arial MT"/>
                <a:ea typeface="+mn-ea"/>
              </a:rPr>
              <a:t>l</a:t>
            </a:r>
            <a:r>
              <a:rPr kumimoji="0" sz="800" b="0" i="0" u="none" strike="noStrike" kern="1200" cap="none" spc="-5" normalizeH="0" baseline="0" noProof="0" dirty="0">
                <a:ln>
                  <a:noFill/>
                </a:ln>
                <a:solidFill>
                  <a:prstClr val="black"/>
                </a:solidFill>
                <a:effectLst/>
                <a:uLnTx/>
                <a:uFillTx/>
                <a:latin typeface="Arial MT"/>
                <a:ea typeface="+mn-ea"/>
              </a:rPr>
              <a:t> </a:t>
            </a:r>
            <a:r>
              <a:rPr kumimoji="0" sz="800" b="0" i="0" u="none" strike="noStrike" kern="1200" cap="none" spc="0" normalizeH="0" baseline="0" noProof="0" dirty="0">
                <a:ln>
                  <a:noFill/>
                </a:ln>
                <a:solidFill>
                  <a:prstClr val="black"/>
                </a:solidFill>
                <a:effectLst/>
                <a:uLnTx/>
                <a:uFillTx/>
                <a:latin typeface="Arial MT"/>
                <a:ea typeface="+mn-ea"/>
              </a:rPr>
              <a:t>rights</a:t>
            </a:r>
            <a:r>
              <a:rPr kumimoji="0" sz="800" b="0" i="0" u="none" strike="noStrike" kern="1200" cap="none" spc="-5" normalizeH="0" baseline="0" noProof="0" dirty="0">
                <a:ln>
                  <a:noFill/>
                </a:ln>
                <a:solidFill>
                  <a:prstClr val="black"/>
                </a:solidFill>
                <a:effectLst/>
                <a:uLnTx/>
                <a:uFillTx/>
                <a:latin typeface="Arial MT"/>
                <a:ea typeface="+mn-ea"/>
              </a:rPr>
              <a:t> </a:t>
            </a:r>
            <a:r>
              <a:rPr kumimoji="0" sz="800" b="0" i="0" u="none" strike="noStrike" kern="1200" cap="none" spc="0" normalizeH="0" baseline="0" noProof="0" dirty="0">
                <a:ln>
                  <a:noFill/>
                </a:ln>
                <a:solidFill>
                  <a:prstClr val="black"/>
                </a:solidFill>
                <a:effectLst/>
                <a:uLnTx/>
                <a:uFillTx/>
                <a:latin typeface="Arial MT"/>
                <a:ea typeface="+mn-ea"/>
              </a:rPr>
              <a:t>reserved.</a:t>
            </a:r>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687935" y="828333"/>
            <a:ext cx="1177925" cy="391160"/>
          </a:xfrm>
          <a:prstGeom prst="rect">
            <a:avLst/>
          </a:prstGeom>
        </p:spPr>
        <p:txBody>
          <a:bodyPr vert="horz" wrap="square" lIns="0" tIns="12700" rIns="0" bIns="0" rtlCol="0">
            <a:spAutoFit/>
          </a:bodyPr>
          <a:lstStyle/>
          <a:p>
            <a:pPr marL="12700">
              <a:lnSpc>
                <a:spcPct val="100000"/>
              </a:lnSpc>
              <a:spcBef>
                <a:spcPts val="100"/>
              </a:spcBef>
            </a:pPr>
            <a:r>
              <a:rPr dirty="0"/>
              <a:t>Modules</a:t>
            </a:r>
          </a:p>
        </p:txBody>
      </p:sp>
      <p:sp>
        <p:nvSpPr>
          <p:cNvPr id="3" name="object 3"/>
          <p:cNvSpPr txBox="1"/>
          <p:nvPr/>
        </p:nvSpPr>
        <p:spPr>
          <a:xfrm>
            <a:off x="656568" y="1590006"/>
            <a:ext cx="3454400" cy="3234690"/>
          </a:xfrm>
          <a:prstGeom prst="rect">
            <a:avLst/>
          </a:prstGeom>
        </p:spPr>
        <p:txBody>
          <a:bodyPr vert="horz" wrap="square" lIns="0" tIns="10795" rIns="0" bIns="0" rtlCol="0">
            <a:spAutoFit/>
          </a:bodyPr>
          <a:lstStyle/>
          <a:p>
            <a:pPr marL="831850" marR="599440" lvl="0" indent="-330835" algn="l" defTabSz="914400" rtl="0" eaLnBrk="1" fontAlgn="auto" latinLnBrk="0" hangingPunct="1">
              <a:lnSpc>
                <a:spcPct val="100699"/>
              </a:lnSpc>
              <a:spcBef>
                <a:spcPts val="85"/>
              </a:spcBef>
              <a:spcAft>
                <a:spcPts val="0"/>
              </a:spcAft>
              <a:buClrTx/>
              <a:buSzTx/>
              <a:buFontTx/>
              <a:buNone/>
              <a:tabLst/>
              <a:defRPr/>
            </a:pPr>
            <a:r>
              <a:rPr kumimoji="0" sz="1800" b="0" i="0" u="none" strike="noStrike" kern="1200" cap="none" spc="-5" normalizeH="0" baseline="0" noProof="0" dirty="0">
                <a:ln>
                  <a:noFill/>
                </a:ln>
                <a:solidFill>
                  <a:srgbClr val="595959"/>
                </a:solidFill>
                <a:effectLst/>
                <a:uLnTx/>
                <a:uFillTx/>
                <a:latin typeface="Arial MT"/>
                <a:ea typeface="+mn-ea"/>
                <a:cs typeface="Arial MT"/>
              </a:rPr>
              <a:t>from...import</a:t>
            </a:r>
            <a:r>
              <a:rPr kumimoji="0" sz="1800" b="0" i="0" u="none" strike="noStrike" kern="1200" cap="none" spc="-95" normalizeH="0" baseline="0" noProof="0" dirty="0">
                <a:ln>
                  <a:noFill/>
                </a:ln>
                <a:solidFill>
                  <a:srgbClr val="595959"/>
                </a:solidFill>
                <a:effectLst/>
                <a:uLnTx/>
                <a:uFillTx/>
                <a:latin typeface="Arial MT"/>
                <a:ea typeface="+mn-ea"/>
                <a:cs typeface="Arial MT"/>
              </a:rPr>
              <a:t> </a:t>
            </a:r>
            <a:r>
              <a:rPr kumimoji="0" sz="1800" b="0" i="0" u="none" strike="noStrike" kern="1200" cap="none" spc="0" normalizeH="0" baseline="0" noProof="0" dirty="0">
                <a:ln>
                  <a:noFill/>
                </a:ln>
                <a:solidFill>
                  <a:srgbClr val="595959"/>
                </a:solidFill>
                <a:effectLst/>
                <a:uLnTx/>
                <a:uFillTx/>
                <a:latin typeface="Arial MT"/>
                <a:ea typeface="+mn-ea"/>
                <a:cs typeface="Arial MT"/>
              </a:rPr>
              <a:t>statement </a:t>
            </a:r>
            <a:r>
              <a:rPr kumimoji="0" sz="1800" b="0" i="0" u="none" strike="noStrike" kern="1200" cap="none" spc="-484" normalizeH="0" baseline="0" noProof="0" dirty="0">
                <a:ln>
                  <a:noFill/>
                </a:ln>
                <a:solidFill>
                  <a:srgbClr val="595959"/>
                </a:solidFill>
                <a:effectLst/>
                <a:uLnTx/>
                <a:uFillTx/>
                <a:latin typeface="Arial MT"/>
                <a:ea typeface="+mn-ea"/>
                <a:cs typeface="Arial MT"/>
              </a:rPr>
              <a:t> </a:t>
            </a:r>
            <a:r>
              <a:rPr kumimoji="0" sz="1800" b="0" i="0" u="none" strike="noStrike" kern="1200" cap="none" spc="-5" normalizeH="0" baseline="0" noProof="0" dirty="0">
                <a:ln>
                  <a:noFill/>
                </a:ln>
                <a:solidFill>
                  <a:srgbClr val="595959"/>
                </a:solidFill>
                <a:effectLst/>
                <a:uLnTx/>
                <a:uFillTx/>
                <a:latin typeface="Arial MT"/>
                <a:ea typeface="+mn-ea"/>
                <a:cs typeface="Arial MT"/>
              </a:rPr>
              <a:t>Import</a:t>
            </a:r>
            <a:r>
              <a:rPr kumimoji="0" sz="1800" b="0" i="0" u="none" strike="noStrike" kern="1200" cap="none" spc="-20" normalizeH="0" baseline="0" noProof="0" dirty="0">
                <a:ln>
                  <a:noFill/>
                </a:ln>
                <a:solidFill>
                  <a:srgbClr val="595959"/>
                </a:solidFill>
                <a:effectLst/>
                <a:uLnTx/>
                <a:uFillTx/>
                <a:latin typeface="Arial MT"/>
                <a:ea typeface="+mn-ea"/>
                <a:cs typeface="Arial MT"/>
              </a:rPr>
              <a:t> </a:t>
            </a:r>
            <a:r>
              <a:rPr kumimoji="0" sz="1800" b="0" i="0" u="none" strike="noStrike" kern="1200" cap="none" spc="-5" normalizeH="0" baseline="0" noProof="0" dirty="0">
                <a:ln>
                  <a:noFill/>
                </a:ln>
                <a:solidFill>
                  <a:srgbClr val="595959"/>
                </a:solidFill>
                <a:effectLst/>
                <a:uLnTx/>
                <a:uFillTx/>
                <a:latin typeface="Arial MT"/>
                <a:ea typeface="+mn-ea"/>
                <a:cs typeface="Arial MT"/>
              </a:rPr>
              <a:t>all</a:t>
            </a:r>
            <a:r>
              <a:rPr kumimoji="0" sz="1800" b="0" i="0" u="none" strike="noStrike" kern="1200" cap="none" spc="-15" normalizeH="0" baseline="0" noProof="0" dirty="0">
                <a:ln>
                  <a:noFill/>
                </a:ln>
                <a:solidFill>
                  <a:srgbClr val="595959"/>
                </a:solidFill>
                <a:effectLst/>
                <a:uLnTx/>
                <a:uFillTx/>
                <a:latin typeface="Arial MT"/>
                <a:ea typeface="+mn-ea"/>
                <a:cs typeface="Arial MT"/>
              </a:rPr>
              <a:t> </a:t>
            </a:r>
            <a:r>
              <a:rPr kumimoji="0" sz="1800" b="0" i="0" u="none" strike="noStrike" kern="1200" cap="none" spc="-5" normalizeH="0" baseline="0" noProof="0" dirty="0">
                <a:ln>
                  <a:noFill/>
                </a:ln>
                <a:solidFill>
                  <a:srgbClr val="595959"/>
                </a:solidFill>
                <a:effectLst/>
                <a:uLnTx/>
                <a:uFillTx/>
                <a:latin typeface="Arial MT"/>
                <a:ea typeface="+mn-ea"/>
                <a:cs typeface="Arial MT"/>
              </a:rPr>
              <a:t>names</a:t>
            </a:r>
            <a:endParaRPr kumimoji="0" sz="1800" b="0" i="0" u="none" strike="noStrike" kern="1200" cap="none" spc="0" normalizeH="0" baseline="0" noProof="0">
              <a:ln>
                <a:noFill/>
              </a:ln>
              <a:solidFill>
                <a:prstClr val="black"/>
              </a:solidFill>
              <a:effectLst/>
              <a:uLnTx/>
              <a:uFillTx/>
              <a:latin typeface="Arial MT"/>
              <a:ea typeface="+mn-ea"/>
              <a:cs typeface="Arial MT"/>
            </a:endParaRPr>
          </a:p>
          <a:p>
            <a:pPr marL="0" marR="0" lvl="0" indent="0" algn="l" defTabSz="914400" rtl="0" eaLnBrk="1" fontAlgn="auto" latinLnBrk="0" hangingPunct="1">
              <a:lnSpc>
                <a:spcPct val="100000"/>
              </a:lnSpc>
              <a:spcBef>
                <a:spcPts val="35"/>
              </a:spcBef>
              <a:spcAft>
                <a:spcPts val="0"/>
              </a:spcAft>
              <a:buClrTx/>
              <a:buSzTx/>
              <a:buFontTx/>
              <a:buNone/>
              <a:tabLst/>
              <a:defRPr/>
            </a:pPr>
            <a:endParaRPr kumimoji="0" sz="2100" b="0" i="0" u="none" strike="noStrike" kern="1200" cap="none" spc="0" normalizeH="0" baseline="0" noProof="0">
              <a:ln>
                <a:noFill/>
              </a:ln>
              <a:solidFill>
                <a:prstClr val="black"/>
              </a:solidFill>
              <a:effectLst/>
              <a:uLnTx/>
              <a:uFillTx/>
              <a:latin typeface="Arial MT"/>
              <a:ea typeface="+mn-ea"/>
              <a:cs typeface="Arial MT"/>
            </a:endParaRPr>
          </a:p>
          <a:p>
            <a:pPr marL="348615" marR="0" lvl="0" indent="-336550" algn="l" defTabSz="914400" rtl="0" eaLnBrk="1" fontAlgn="auto" latinLnBrk="0" hangingPunct="1">
              <a:lnSpc>
                <a:spcPct val="100000"/>
              </a:lnSpc>
              <a:spcBef>
                <a:spcPts val="0"/>
              </a:spcBef>
              <a:spcAft>
                <a:spcPts val="0"/>
              </a:spcAft>
              <a:buClrTx/>
              <a:buSzTx/>
              <a:buFontTx/>
              <a:buChar char="●"/>
              <a:tabLst>
                <a:tab pos="347980" algn="l"/>
                <a:tab pos="349250" algn="l"/>
              </a:tabLst>
              <a:defRPr/>
            </a:pPr>
            <a:r>
              <a:rPr kumimoji="0" sz="1400" b="1" i="0" u="none" strike="noStrike" kern="1200" cap="none" spc="-5" normalizeH="0" baseline="0" noProof="0" dirty="0">
                <a:ln>
                  <a:noFill/>
                </a:ln>
                <a:solidFill>
                  <a:prstClr val="black"/>
                </a:solidFill>
                <a:effectLst/>
                <a:uLnTx/>
                <a:uFillTx/>
                <a:latin typeface="Arial"/>
                <a:ea typeface="+mn-ea"/>
                <a:cs typeface="Arial"/>
              </a:rPr>
              <a:t>Python</a:t>
            </a:r>
            <a:r>
              <a:rPr kumimoji="0" sz="1400" b="1" i="0" u="none" strike="noStrike" kern="1200" cap="none" spc="-35" normalizeH="0" baseline="0" noProof="0" dirty="0">
                <a:ln>
                  <a:noFill/>
                </a:ln>
                <a:solidFill>
                  <a:prstClr val="black"/>
                </a:solidFill>
                <a:effectLst/>
                <a:uLnTx/>
                <a:uFillTx/>
                <a:latin typeface="Arial"/>
                <a:ea typeface="+mn-ea"/>
                <a:cs typeface="Arial"/>
              </a:rPr>
              <a:t> </a:t>
            </a:r>
            <a:r>
              <a:rPr kumimoji="0" sz="1400" b="1" i="0" u="none" strike="noStrike" kern="1200" cap="none" spc="0" normalizeH="0" baseline="0" noProof="0" dirty="0">
                <a:ln>
                  <a:noFill/>
                </a:ln>
                <a:solidFill>
                  <a:prstClr val="black"/>
                </a:solidFill>
                <a:effectLst/>
                <a:uLnTx/>
                <a:uFillTx/>
                <a:latin typeface="Arial"/>
                <a:ea typeface="+mn-ea"/>
                <a:cs typeface="Arial"/>
              </a:rPr>
              <a:t>from...import</a:t>
            </a:r>
            <a:r>
              <a:rPr kumimoji="0" sz="1400" b="1" i="0" u="none" strike="noStrike" kern="1200" cap="none" spc="-35" normalizeH="0" baseline="0" noProof="0" dirty="0">
                <a:ln>
                  <a:noFill/>
                </a:ln>
                <a:solidFill>
                  <a:prstClr val="black"/>
                </a:solidFill>
                <a:effectLst/>
                <a:uLnTx/>
                <a:uFillTx/>
                <a:latin typeface="Arial"/>
                <a:ea typeface="+mn-ea"/>
                <a:cs typeface="Arial"/>
              </a:rPr>
              <a:t> </a:t>
            </a:r>
            <a:r>
              <a:rPr kumimoji="0" sz="1400" b="1" i="0" u="none" strike="noStrike" kern="1200" cap="none" spc="-5" normalizeH="0" baseline="0" noProof="0" dirty="0">
                <a:ln>
                  <a:noFill/>
                </a:ln>
                <a:solidFill>
                  <a:prstClr val="black"/>
                </a:solidFill>
                <a:effectLst/>
                <a:uLnTx/>
                <a:uFillTx/>
                <a:latin typeface="Arial"/>
                <a:ea typeface="+mn-ea"/>
                <a:cs typeface="Arial"/>
              </a:rPr>
              <a:t>statement</a:t>
            </a:r>
            <a:endParaRPr kumimoji="0" sz="1400" b="0" i="0" u="none" strike="noStrike" kern="1200" cap="none" spc="0" normalizeH="0" baseline="0" noProof="0">
              <a:ln>
                <a:noFill/>
              </a:ln>
              <a:solidFill>
                <a:prstClr val="black"/>
              </a:solidFill>
              <a:effectLst/>
              <a:uLnTx/>
              <a:uFillTx/>
              <a:latin typeface="Arial"/>
              <a:ea typeface="+mn-ea"/>
              <a:cs typeface="Arial"/>
            </a:endParaRPr>
          </a:p>
          <a:p>
            <a:pPr marL="0" marR="0" lvl="0" indent="0" algn="l" defTabSz="914400" rtl="0" eaLnBrk="1" fontAlgn="auto" latinLnBrk="0" hangingPunct="1">
              <a:lnSpc>
                <a:spcPct val="100000"/>
              </a:lnSpc>
              <a:spcBef>
                <a:spcPts val="5"/>
              </a:spcBef>
              <a:spcAft>
                <a:spcPts val="0"/>
              </a:spcAft>
              <a:buClrTx/>
              <a:buSzTx/>
              <a:buFont typeface="Arial"/>
              <a:buChar char="●"/>
              <a:tabLst/>
              <a:defRPr/>
            </a:pPr>
            <a:endParaRPr kumimoji="0" sz="1400" b="0" i="0" u="none" strike="noStrike" kern="1200" cap="none" spc="0" normalizeH="0" baseline="0" noProof="0">
              <a:ln>
                <a:noFill/>
              </a:ln>
              <a:solidFill>
                <a:prstClr val="black"/>
              </a:solidFill>
              <a:effectLst/>
              <a:uLnTx/>
              <a:uFillTx/>
              <a:latin typeface="Arial"/>
              <a:ea typeface="+mn-ea"/>
              <a:cs typeface="Arial"/>
            </a:endParaRPr>
          </a:p>
          <a:p>
            <a:pPr marL="805815" marR="113664" lvl="1" indent="-336550" algn="l" defTabSz="914400" rtl="0" eaLnBrk="1" fontAlgn="auto" latinLnBrk="0" hangingPunct="1">
              <a:lnSpc>
                <a:spcPct val="115300"/>
              </a:lnSpc>
              <a:spcBef>
                <a:spcPts val="0"/>
              </a:spcBef>
              <a:spcAft>
                <a:spcPts val="0"/>
              </a:spcAft>
              <a:buClrTx/>
              <a:buSzTx/>
              <a:buFontTx/>
              <a:buChar char="○"/>
              <a:tabLst>
                <a:tab pos="805180" algn="l"/>
                <a:tab pos="806450" algn="l"/>
              </a:tabLst>
              <a:defRPr/>
            </a:pPr>
            <a:r>
              <a:rPr kumimoji="0" sz="1400" b="0" i="0" u="none" strike="noStrike" kern="1200" cap="none" spc="-15" normalizeH="0" baseline="0" noProof="0" dirty="0">
                <a:ln>
                  <a:noFill/>
                </a:ln>
                <a:solidFill>
                  <a:prstClr val="black"/>
                </a:solidFill>
                <a:effectLst/>
                <a:uLnTx/>
                <a:uFillTx/>
                <a:latin typeface="Arial MT"/>
                <a:ea typeface="+mn-ea"/>
                <a:cs typeface="Arial MT"/>
              </a:rPr>
              <a:t>We </a:t>
            </a:r>
            <a:r>
              <a:rPr kumimoji="0" sz="1400" b="0" i="0" u="none" strike="noStrike" kern="1200" cap="none" spc="0" normalizeH="0" baseline="0" noProof="0" dirty="0">
                <a:ln>
                  <a:noFill/>
                </a:ln>
                <a:solidFill>
                  <a:prstClr val="black"/>
                </a:solidFill>
                <a:effectLst/>
                <a:uLnTx/>
                <a:uFillTx/>
                <a:latin typeface="Arial MT"/>
                <a:ea typeface="+mn-ea"/>
                <a:cs typeface="Arial MT"/>
              </a:rPr>
              <a:t>can </a:t>
            </a:r>
            <a:r>
              <a:rPr kumimoji="0" sz="1400" b="0" i="0" u="none" strike="noStrike" kern="1200" cap="none" spc="-5" normalizeH="0" baseline="0" noProof="0" dirty="0">
                <a:ln>
                  <a:noFill/>
                </a:ln>
                <a:solidFill>
                  <a:prstClr val="black"/>
                </a:solidFill>
                <a:effectLst/>
                <a:uLnTx/>
                <a:uFillTx/>
                <a:latin typeface="Arial MT"/>
                <a:ea typeface="+mn-ea"/>
                <a:cs typeface="Arial MT"/>
              </a:rPr>
              <a:t>import </a:t>
            </a:r>
            <a:r>
              <a:rPr kumimoji="0" sz="1400" b="0" i="0" u="none" strike="noStrike" kern="1200" cap="none" spc="0" normalizeH="0" baseline="0" noProof="0" dirty="0">
                <a:ln>
                  <a:noFill/>
                </a:ln>
                <a:solidFill>
                  <a:prstClr val="black"/>
                </a:solidFill>
                <a:effectLst/>
                <a:uLnTx/>
                <a:uFillTx/>
                <a:latin typeface="Arial MT"/>
                <a:ea typeface="+mn-ea"/>
                <a:cs typeface="Arial MT"/>
              </a:rPr>
              <a:t>specific </a:t>
            </a:r>
            <a:r>
              <a:rPr kumimoji="0" sz="1400" b="0" i="0" u="none" strike="noStrike" kern="1200" cap="none" spc="-5" normalizeH="0" baseline="0" noProof="0" dirty="0">
                <a:ln>
                  <a:noFill/>
                </a:ln>
                <a:solidFill>
                  <a:prstClr val="black"/>
                </a:solidFill>
                <a:effectLst/>
                <a:uLnTx/>
                <a:uFillTx/>
                <a:latin typeface="Arial MT"/>
                <a:ea typeface="+mn-ea"/>
                <a:cs typeface="Arial MT"/>
              </a:rPr>
              <a:t>names </a:t>
            </a:r>
            <a:r>
              <a:rPr kumimoji="0" sz="1400" b="0" i="0" u="none" strike="noStrike" kern="1200" cap="none" spc="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from</a:t>
            </a:r>
            <a:r>
              <a:rPr kumimoji="0" sz="1400" b="0" i="0" u="none" strike="noStrike" kern="1200" cap="none" spc="-30"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a</a:t>
            </a:r>
            <a:r>
              <a:rPr kumimoji="0" sz="1400" b="0" i="0" u="none" strike="noStrike" kern="1200" cap="none" spc="-25"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module</a:t>
            </a:r>
            <a:r>
              <a:rPr kumimoji="0" sz="1400" b="0" i="0" u="none" strike="noStrike" kern="1200" cap="none" spc="-2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without</a:t>
            </a:r>
            <a:r>
              <a:rPr kumimoji="0" sz="1400" b="0" i="0" u="none" strike="noStrike" kern="1200" cap="none" spc="-2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importing </a:t>
            </a:r>
            <a:r>
              <a:rPr kumimoji="0" sz="1400" b="0" i="0" u="none" strike="noStrike" kern="1200" cap="none" spc="-37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the</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module</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as</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a</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whole.</a:t>
            </a:r>
            <a:endParaRPr kumimoji="0" sz="1400" b="0" i="0" u="none" strike="noStrike" kern="1200" cap="none" spc="0" normalizeH="0" baseline="0" noProof="0">
              <a:ln>
                <a:noFill/>
              </a:ln>
              <a:solidFill>
                <a:prstClr val="black"/>
              </a:solidFill>
              <a:effectLst/>
              <a:uLnTx/>
              <a:uFillTx/>
              <a:latin typeface="Arial MT"/>
              <a:ea typeface="+mn-ea"/>
              <a:cs typeface="Arial MT"/>
            </a:endParaRPr>
          </a:p>
          <a:p>
            <a:pPr marL="348615" marR="0" lvl="0" indent="-336550" algn="l" defTabSz="914400" rtl="0" eaLnBrk="1" fontAlgn="auto" latinLnBrk="0" hangingPunct="1">
              <a:lnSpc>
                <a:spcPct val="100000"/>
              </a:lnSpc>
              <a:spcBef>
                <a:spcPts val="270"/>
              </a:spcBef>
              <a:spcAft>
                <a:spcPts val="0"/>
              </a:spcAft>
              <a:buClrTx/>
              <a:buSzTx/>
              <a:buFontTx/>
              <a:buChar char="●"/>
              <a:tabLst>
                <a:tab pos="347980" algn="l"/>
                <a:tab pos="349250" algn="l"/>
              </a:tabLst>
              <a:defRPr/>
            </a:pPr>
            <a:r>
              <a:rPr kumimoji="0" sz="1400" b="1" i="0" u="none" strike="noStrike" kern="1200" cap="none" spc="-5" normalizeH="0" baseline="0" noProof="0" dirty="0">
                <a:ln>
                  <a:noFill/>
                </a:ln>
                <a:solidFill>
                  <a:prstClr val="black"/>
                </a:solidFill>
                <a:effectLst/>
                <a:uLnTx/>
                <a:uFillTx/>
                <a:latin typeface="Arial"/>
                <a:ea typeface="+mn-ea"/>
                <a:cs typeface="Arial"/>
              </a:rPr>
              <a:t>Import</a:t>
            </a:r>
            <a:r>
              <a:rPr kumimoji="0" sz="1400" b="1" i="0" u="none" strike="noStrike" kern="1200" cap="none" spc="-35" normalizeH="0" baseline="0" noProof="0" dirty="0">
                <a:ln>
                  <a:noFill/>
                </a:ln>
                <a:solidFill>
                  <a:prstClr val="black"/>
                </a:solidFill>
                <a:effectLst/>
                <a:uLnTx/>
                <a:uFillTx/>
                <a:latin typeface="Arial"/>
                <a:ea typeface="+mn-ea"/>
                <a:cs typeface="Arial"/>
              </a:rPr>
              <a:t> </a:t>
            </a:r>
            <a:r>
              <a:rPr kumimoji="0" sz="1400" b="1" i="0" u="none" strike="noStrike" kern="1200" cap="none" spc="-5" normalizeH="0" baseline="0" noProof="0" dirty="0">
                <a:ln>
                  <a:noFill/>
                </a:ln>
                <a:solidFill>
                  <a:prstClr val="black"/>
                </a:solidFill>
                <a:effectLst/>
                <a:uLnTx/>
                <a:uFillTx/>
                <a:latin typeface="Arial"/>
                <a:ea typeface="+mn-ea"/>
                <a:cs typeface="Arial"/>
              </a:rPr>
              <a:t>all</a:t>
            </a:r>
            <a:r>
              <a:rPr kumimoji="0" sz="1400" b="1" i="0" u="none" strike="noStrike" kern="1200" cap="none" spc="-35" normalizeH="0" baseline="0" noProof="0" dirty="0">
                <a:ln>
                  <a:noFill/>
                </a:ln>
                <a:solidFill>
                  <a:prstClr val="black"/>
                </a:solidFill>
                <a:effectLst/>
                <a:uLnTx/>
                <a:uFillTx/>
                <a:latin typeface="Arial"/>
                <a:ea typeface="+mn-ea"/>
                <a:cs typeface="Arial"/>
              </a:rPr>
              <a:t> </a:t>
            </a:r>
            <a:r>
              <a:rPr kumimoji="0" sz="1400" b="1" i="0" u="none" strike="noStrike" kern="1200" cap="none" spc="-5" normalizeH="0" baseline="0" noProof="0" dirty="0">
                <a:ln>
                  <a:noFill/>
                </a:ln>
                <a:solidFill>
                  <a:prstClr val="black"/>
                </a:solidFill>
                <a:effectLst/>
                <a:uLnTx/>
                <a:uFillTx/>
                <a:latin typeface="Arial"/>
                <a:ea typeface="+mn-ea"/>
                <a:cs typeface="Arial"/>
              </a:rPr>
              <a:t>names</a:t>
            </a:r>
            <a:endParaRPr kumimoji="0" sz="1400" b="0" i="0" u="none" strike="noStrike" kern="1200" cap="none" spc="0" normalizeH="0" baseline="0" noProof="0">
              <a:ln>
                <a:noFill/>
              </a:ln>
              <a:solidFill>
                <a:prstClr val="black"/>
              </a:solidFill>
              <a:effectLst/>
              <a:uLnTx/>
              <a:uFillTx/>
              <a:latin typeface="Arial"/>
              <a:ea typeface="+mn-ea"/>
              <a:cs typeface="Arial"/>
            </a:endParaRPr>
          </a:p>
          <a:p>
            <a:pPr marL="0" marR="0" lvl="0" indent="0" algn="l" defTabSz="914400" rtl="0" eaLnBrk="1" fontAlgn="auto" latinLnBrk="0" hangingPunct="1">
              <a:lnSpc>
                <a:spcPct val="100000"/>
              </a:lnSpc>
              <a:spcBef>
                <a:spcPts val="0"/>
              </a:spcBef>
              <a:spcAft>
                <a:spcPts val="0"/>
              </a:spcAft>
              <a:buClrTx/>
              <a:buSzTx/>
              <a:buFont typeface="Arial"/>
              <a:buChar char="●"/>
              <a:tabLst/>
              <a:defRPr/>
            </a:pPr>
            <a:endParaRPr kumimoji="0" sz="1400" b="0" i="0" u="none" strike="noStrike" kern="1200" cap="none" spc="0" normalizeH="0" baseline="0" noProof="0">
              <a:ln>
                <a:noFill/>
              </a:ln>
              <a:solidFill>
                <a:prstClr val="black"/>
              </a:solidFill>
              <a:effectLst/>
              <a:uLnTx/>
              <a:uFillTx/>
              <a:latin typeface="Arial"/>
              <a:ea typeface="+mn-ea"/>
              <a:cs typeface="Arial"/>
            </a:endParaRPr>
          </a:p>
          <a:p>
            <a:pPr marL="805815" marR="5080" lvl="1" indent="-336550" algn="l" defTabSz="914400" rtl="0" eaLnBrk="1" fontAlgn="auto" latinLnBrk="0" hangingPunct="1">
              <a:lnSpc>
                <a:spcPct val="115300"/>
              </a:lnSpc>
              <a:spcBef>
                <a:spcPts val="5"/>
              </a:spcBef>
              <a:spcAft>
                <a:spcPts val="0"/>
              </a:spcAft>
              <a:buClrTx/>
              <a:buSzTx/>
              <a:buFontTx/>
              <a:buChar char="○"/>
              <a:tabLst>
                <a:tab pos="805180" algn="l"/>
                <a:tab pos="806450" algn="l"/>
              </a:tabLst>
              <a:defRPr/>
            </a:pPr>
            <a:r>
              <a:rPr kumimoji="0" sz="1400" b="0" i="0" u="none" strike="noStrike" kern="1200" cap="none" spc="-15" normalizeH="0" baseline="0" noProof="0" dirty="0">
                <a:ln>
                  <a:noFill/>
                </a:ln>
                <a:solidFill>
                  <a:prstClr val="black"/>
                </a:solidFill>
                <a:effectLst/>
                <a:uLnTx/>
                <a:uFillTx/>
                <a:latin typeface="Arial MT"/>
                <a:ea typeface="+mn-ea"/>
                <a:cs typeface="Arial MT"/>
              </a:rPr>
              <a:t>We </a:t>
            </a:r>
            <a:r>
              <a:rPr kumimoji="0" sz="1400" b="0" i="0" u="none" strike="noStrike" kern="1200" cap="none" spc="0" normalizeH="0" baseline="0" noProof="0" dirty="0">
                <a:ln>
                  <a:noFill/>
                </a:ln>
                <a:solidFill>
                  <a:prstClr val="black"/>
                </a:solidFill>
                <a:effectLst/>
                <a:uLnTx/>
                <a:uFillTx/>
                <a:latin typeface="Arial MT"/>
                <a:ea typeface="+mn-ea"/>
                <a:cs typeface="Arial MT"/>
              </a:rPr>
              <a:t>can </a:t>
            </a:r>
            <a:r>
              <a:rPr kumimoji="0" sz="1400" b="0" i="0" u="none" strike="noStrike" kern="1200" cap="none" spc="-5" normalizeH="0" baseline="0" noProof="0" dirty="0">
                <a:ln>
                  <a:noFill/>
                </a:ln>
                <a:solidFill>
                  <a:prstClr val="black"/>
                </a:solidFill>
                <a:effectLst/>
                <a:uLnTx/>
                <a:uFillTx/>
                <a:latin typeface="Arial MT"/>
                <a:ea typeface="+mn-ea"/>
                <a:cs typeface="Arial MT"/>
              </a:rPr>
              <a:t>import all </a:t>
            </a:r>
            <a:r>
              <a:rPr kumimoji="0" sz="1400" b="0" i="0" u="none" strike="noStrike" kern="1200" cap="none" spc="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names(definitions)</a:t>
            </a:r>
            <a:r>
              <a:rPr kumimoji="0" sz="1400" b="0" i="0" u="none" strike="noStrike" kern="1200" cap="none" spc="-3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from</a:t>
            </a:r>
            <a:r>
              <a:rPr kumimoji="0" sz="1400" b="0" i="0" u="none" strike="noStrike" kern="1200" cap="none" spc="-30"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a</a:t>
            </a:r>
            <a:r>
              <a:rPr kumimoji="0" sz="1400" b="0" i="0" u="none" strike="noStrike" kern="1200" cap="none" spc="-35"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module </a:t>
            </a:r>
            <a:r>
              <a:rPr kumimoji="0" sz="1400" b="0" i="0" u="none" strike="noStrike" kern="1200" cap="none" spc="-37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using</a:t>
            </a:r>
            <a:r>
              <a:rPr kumimoji="0" sz="1400" b="0" i="0" u="none" strike="noStrike" kern="1200" cap="none" spc="-1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the</a:t>
            </a:r>
            <a:r>
              <a:rPr kumimoji="0" sz="1400" b="0" i="0" u="none" strike="noStrike" kern="1200" cap="none" spc="-1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following</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construct.</a:t>
            </a:r>
            <a:endParaRPr kumimoji="0" sz="1400" b="0" i="0" u="none" strike="noStrike" kern="1200" cap="none" spc="0" normalizeH="0" baseline="0" noProof="0">
              <a:ln>
                <a:noFill/>
              </a:ln>
              <a:solidFill>
                <a:prstClr val="black"/>
              </a:solidFill>
              <a:effectLst/>
              <a:uLnTx/>
              <a:uFillTx/>
              <a:latin typeface="Arial MT"/>
              <a:ea typeface="+mn-ea"/>
              <a:cs typeface="Arial MT"/>
            </a:endParaRPr>
          </a:p>
        </p:txBody>
      </p:sp>
      <p:pic>
        <p:nvPicPr>
          <p:cNvPr id="4" name="object 4"/>
          <p:cNvPicPr/>
          <p:nvPr/>
        </p:nvPicPr>
        <p:blipFill>
          <a:blip r:embed="rId2" cstate="print"/>
          <a:stretch>
            <a:fillRect/>
          </a:stretch>
        </p:blipFill>
        <p:spPr>
          <a:xfrm>
            <a:off x="4582273" y="1688654"/>
            <a:ext cx="4561725" cy="1971674"/>
          </a:xfrm>
          <a:prstGeom prst="rect">
            <a:avLst/>
          </a:prstGeom>
        </p:spPr>
      </p:pic>
      <p:sp>
        <p:nvSpPr>
          <p:cNvPr id="5" name="object 5"/>
          <p:cNvSpPr txBox="1">
            <a:spLocks noGrp="1"/>
          </p:cNvSpPr>
          <p:nvPr>
            <p:ph type="ftr" sz="quarter" idx="5"/>
          </p:nvPr>
        </p:nvSpPr>
        <p:spPr>
          <a:prstGeom prst="rect">
            <a:avLst/>
          </a:prstGeom>
        </p:spPr>
        <p:txBody>
          <a:bodyPr vert="horz" wrap="square" lIns="0" tIns="3175" rIns="0" bIns="0" rtlCol="0">
            <a:spAutoFit/>
          </a:bodyPr>
          <a:lstStyle/>
          <a:p>
            <a:pPr marL="12700" marR="0" lvl="0" indent="0" algn="l" defTabSz="914400" rtl="0" eaLnBrk="1" fontAlgn="auto" latinLnBrk="0" hangingPunct="1">
              <a:lnSpc>
                <a:spcPct val="100000"/>
              </a:lnSpc>
              <a:spcBef>
                <a:spcPts val="25"/>
              </a:spcBef>
              <a:spcAft>
                <a:spcPts val="0"/>
              </a:spcAft>
              <a:buClrTx/>
              <a:buSzTx/>
              <a:buFontTx/>
              <a:buNone/>
              <a:tabLst/>
              <a:defRPr/>
            </a:pPr>
            <a:r>
              <a:rPr kumimoji="0" sz="800" b="0" i="0" u="none" strike="noStrike" kern="1200" cap="none" spc="0" normalizeH="0" baseline="0" noProof="0" dirty="0">
                <a:ln>
                  <a:noFill/>
                </a:ln>
                <a:solidFill>
                  <a:prstClr val="black"/>
                </a:solidFill>
                <a:effectLst/>
                <a:uLnTx/>
                <a:uFillTx/>
                <a:latin typeface="Arial MT"/>
                <a:ea typeface="+mn-ea"/>
              </a:rPr>
              <a:t>©</a:t>
            </a:r>
            <a:r>
              <a:rPr kumimoji="0" sz="800" b="0" i="0" u="none" strike="noStrike" kern="1200" cap="none" spc="-5" normalizeH="0" baseline="0" noProof="0" dirty="0">
                <a:ln>
                  <a:noFill/>
                </a:ln>
                <a:solidFill>
                  <a:prstClr val="black"/>
                </a:solidFill>
                <a:effectLst/>
                <a:uLnTx/>
                <a:uFillTx/>
                <a:latin typeface="Arial MT"/>
                <a:ea typeface="+mn-ea"/>
              </a:rPr>
              <a:t> Edune</a:t>
            </a:r>
            <a:r>
              <a:rPr kumimoji="0" sz="800" b="0" i="0" u="none" strike="noStrike" kern="1200" cap="none" spc="0" normalizeH="0" baseline="0" noProof="0" dirty="0">
                <a:ln>
                  <a:noFill/>
                </a:ln>
                <a:solidFill>
                  <a:prstClr val="black"/>
                </a:solidFill>
                <a:effectLst/>
                <a:uLnTx/>
                <a:uFillTx/>
                <a:latin typeface="Arial MT"/>
                <a:ea typeface="+mn-ea"/>
              </a:rPr>
              <a:t>t</a:t>
            </a:r>
            <a:r>
              <a:rPr kumimoji="0" sz="800" b="0" i="0" u="none" strike="noStrike" kern="1200" cap="none" spc="-5" normalizeH="0" baseline="0" noProof="0" dirty="0">
                <a:ln>
                  <a:noFill/>
                </a:ln>
                <a:solidFill>
                  <a:prstClr val="black"/>
                </a:solidFill>
                <a:effectLst/>
                <a:uLnTx/>
                <a:uFillTx/>
                <a:latin typeface="Arial MT"/>
                <a:ea typeface="+mn-ea"/>
              </a:rPr>
              <a:t> Foundation</a:t>
            </a:r>
            <a:r>
              <a:rPr kumimoji="0" sz="800" b="0" i="0" u="none" strike="noStrike" kern="1200" cap="none" spc="0" normalizeH="0" baseline="0" noProof="0" dirty="0">
                <a:ln>
                  <a:noFill/>
                </a:ln>
                <a:solidFill>
                  <a:prstClr val="black"/>
                </a:solidFill>
                <a:effectLst/>
                <a:uLnTx/>
                <a:uFillTx/>
                <a:latin typeface="Arial MT"/>
                <a:ea typeface="+mn-ea"/>
              </a:rPr>
              <a:t>.</a:t>
            </a:r>
            <a:r>
              <a:rPr kumimoji="0" sz="800" b="0" i="0" u="none" strike="noStrike" kern="1200" cap="none" spc="-50" normalizeH="0" baseline="0" noProof="0" dirty="0">
                <a:ln>
                  <a:noFill/>
                </a:ln>
                <a:solidFill>
                  <a:prstClr val="black"/>
                </a:solidFill>
                <a:effectLst/>
                <a:uLnTx/>
                <a:uFillTx/>
                <a:latin typeface="Arial MT"/>
                <a:ea typeface="+mn-ea"/>
              </a:rPr>
              <a:t> </a:t>
            </a:r>
            <a:r>
              <a:rPr kumimoji="0" sz="800" b="0" i="0" u="none" strike="noStrike" kern="1200" cap="none" spc="-5" normalizeH="0" baseline="0" noProof="0" dirty="0">
                <a:ln>
                  <a:noFill/>
                </a:ln>
                <a:solidFill>
                  <a:prstClr val="black"/>
                </a:solidFill>
                <a:effectLst/>
                <a:uLnTx/>
                <a:uFillTx/>
                <a:latin typeface="Arial MT"/>
                <a:ea typeface="+mn-ea"/>
              </a:rPr>
              <a:t>Al</a:t>
            </a:r>
            <a:r>
              <a:rPr kumimoji="0" sz="800" b="0" i="0" u="none" strike="noStrike" kern="1200" cap="none" spc="0" normalizeH="0" baseline="0" noProof="0" dirty="0">
                <a:ln>
                  <a:noFill/>
                </a:ln>
                <a:solidFill>
                  <a:prstClr val="black"/>
                </a:solidFill>
                <a:effectLst/>
                <a:uLnTx/>
                <a:uFillTx/>
                <a:latin typeface="Arial MT"/>
                <a:ea typeface="+mn-ea"/>
              </a:rPr>
              <a:t>l</a:t>
            </a:r>
            <a:r>
              <a:rPr kumimoji="0" sz="800" b="0" i="0" u="none" strike="noStrike" kern="1200" cap="none" spc="-5" normalizeH="0" baseline="0" noProof="0" dirty="0">
                <a:ln>
                  <a:noFill/>
                </a:ln>
                <a:solidFill>
                  <a:prstClr val="black"/>
                </a:solidFill>
                <a:effectLst/>
                <a:uLnTx/>
                <a:uFillTx/>
                <a:latin typeface="Arial MT"/>
                <a:ea typeface="+mn-ea"/>
              </a:rPr>
              <a:t> </a:t>
            </a:r>
            <a:r>
              <a:rPr kumimoji="0" sz="800" b="0" i="0" u="none" strike="noStrike" kern="1200" cap="none" spc="0" normalizeH="0" baseline="0" noProof="0" dirty="0">
                <a:ln>
                  <a:noFill/>
                </a:ln>
                <a:solidFill>
                  <a:prstClr val="black"/>
                </a:solidFill>
                <a:effectLst/>
                <a:uLnTx/>
                <a:uFillTx/>
                <a:latin typeface="Arial MT"/>
                <a:ea typeface="+mn-ea"/>
              </a:rPr>
              <a:t>rights</a:t>
            </a:r>
            <a:r>
              <a:rPr kumimoji="0" sz="800" b="0" i="0" u="none" strike="noStrike" kern="1200" cap="none" spc="-5" normalizeH="0" baseline="0" noProof="0" dirty="0">
                <a:ln>
                  <a:noFill/>
                </a:ln>
                <a:solidFill>
                  <a:prstClr val="black"/>
                </a:solidFill>
                <a:effectLst/>
                <a:uLnTx/>
                <a:uFillTx/>
                <a:latin typeface="Arial MT"/>
                <a:ea typeface="+mn-ea"/>
              </a:rPr>
              <a:t> </a:t>
            </a:r>
            <a:r>
              <a:rPr kumimoji="0" sz="800" b="0" i="0" u="none" strike="noStrike" kern="1200" cap="none" spc="0" normalizeH="0" baseline="0" noProof="0" dirty="0">
                <a:ln>
                  <a:noFill/>
                </a:ln>
                <a:solidFill>
                  <a:prstClr val="black"/>
                </a:solidFill>
                <a:effectLst/>
                <a:uLnTx/>
                <a:uFillTx/>
                <a:latin typeface="Arial MT"/>
                <a:ea typeface="+mn-ea"/>
              </a:rPr>
              <a:t>reserved.</a:t>
            </a:r>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687935" y="828333"/>
            <a:ext cx="1177925" cy="391160"/>
          </a:xfrm>
          <a:prstGeom prst="rect">
            <a:avLst/>
          </a:prstGeom>
        </p:spPr>
        <p:txBody>
          <a:bodyPr vert="horz" wrap="square" lIns="0" tIns="12700" rIns="0" bIns="0" rtlCol="0">
            <a:spAutoFit/>
          </a:bodyPr>
          <a:lstStyle/>
          <a:p>
            <a:pPr marL="12700">
              <a:lnSpc>
                <a:spcPct val="100000"/>
              </a:lnSpc>
              <a:spcBef>
                <a:spcPts val="100"/>
              </a:spcBef>
            </a:pPr>
            <a:r>
              <a:rPr dirty="0"/>
              <a:t>Modules</a:t>
            </a:r>
          </a:p>
        </p:txBody>
      </p:sp>
      <p:sp>
        <p:nvSpPr>
          <p:cNvPr id="3" name="object 3"/>
          <p:cNvSpPr txBox="1"/>
          <p:nvPr/>
        </p:nvSpPr>
        <p:spPr>
          <a:xfrm>
            <a:off x="656568" y="1728118"/>
            <a:ext cx="3555365" cy="3268345"/>
          </a:xfrm>
          <a:prstGeom prst="rect">
            <a:avLst/>
          </a:prstGeom>
        </p:spPr>
        <p:txBody>
          <a:bodyPr vert="horz" wrap="square" lIns="0" tIns="12700" rIns="0" bIns="0" rtlCol="0">
            <a:spAutoFit/>
          </a:bodyPr>
          <a:lstStyle/>
          <a:p>
            <a:pPr marL="641350" marR="0" lvl="0" indent="0" algn="l" defTabSz="914400" rtl="0" eaLnBrk="1" fontAlgn="auto" latinLnBrk="0" hangingPunct="1">
              <a:lnSpc>
                <a:spcPct val="100000"/>
              </a:lnSpc>
              <a:spcBef>
                <a:spcPts val="100"/>
              </a:spcBef>
              <a:spcAft>
                <a:spcPts val="0"/>
              </a:spcAft>
              <a:buClrTx/>
              <a:buSzTx/>
              <a:buFontTx/>
              <a:buNone/>
              <a:tabLst/>
              <a:defRPr/>
            </a:pPr>
            <a:r>
              <a:rPr kumimoji="0" sz="1800" b="0" i="0" u="none" strike="noStrike" kern="1200" cap="none" spc="0" normalizeH="0" baseline="0" noProof="0" dirty="0">
                <a:ln>
                  <a:noFill/>
                </a:ln>
                <a:solidFill>
                  <a:srgbClr val="595959"/>
                </a:solidFill>
                <a:effectLst/>
                <a:uLnTx/>
                <a:uFillTx/>
                <a:latin typeface="Arial MT"/>
                <a:ea typeface="+mn-ea"/>
                <a:cs typeface="Arial MT"/>
              </a:rPr>
              <a:t>Module</a:t>
            </a:r>
            <a:r>
              <a:rPr kumimoji="0" sz="1800" b="0" i="0" u="none" strike="noStrike" kern="1200" cap="none" spc="-35" normalizeH="0" baseline="0" noProof="0" dirty="0">
                <a:ln>
                  <a:noFill/>
                </a:ln>
                <a:solidFill>
                  <a:srgbClr val="595959"/>
                </a:solidFill>
                <a:effectLst/>
                <a:uLnTx/>
                <a:uFillTx/>
                <a:latin typeface="Arial MT"/>
                <a:ea typeface="+mn-ea"/>
                <a:cs typeface="Arial MT"/>
              </a:rPr>
              <a:t> </a:t>
            </a:r>
            <a:r>
              <a:rPr kumimoji="0" sz="1800" b="0" i="0" u="none" strike="noStrike" kern="1200" cap="none" spc="-5" normalizeH="0" baseline="0" noProof="0" dirty="0">
                <a:ln>
                  <a:noFill/>
                </a:ln>
                <a:solidFill>
                  <a:srgbClr val="595959"/>
                </a:solidFill>
                <a:effectLst/>
                <a:uLnTx/>
                <a:uFillTx/>
                <a:latin typeface="Arial MT"/>
                <a:ea typeface="+mn-ea"/>
                <a:cs typeface="Arial MT"/>
              </a:rPr>
              <a:t>Search</a:t>
            </a:r>
            <a:r>
              <a:rPr kumimoji="0" sz="1800" b="0" i="0" u="none" strike="noStrike" kern="1200" cap="none" spc="-40" normalizeH="0" baseline="0" noProof="0" dirty="0">
                <a:ln>
                  <a:noFill/>
                </a:ln>
                <a:solidFill>
                  <a:srgbClr val="595959"/>
                </a:solidFill>
                <a:effectLst/>
                <a:uLnTx/>
                <a:uFillTx/>
                <a:latin typeface="Arial MT"/>
                <a:ea typeface="+mn-ea"/>
                <a:cs typeface="Arial MT"/>
              </a:rPr>
              <a:t> </a:t>
            </a:r>
            <a:r>
              <a:rPr kumimoji="0" sz="1800" b="0" i="0" u="none" strike="noStrike" kern="1200" cap="none" spc="-5" normalizeH="0" baseline="0" noProof="0" dirty="0">
                <a:ln>
                  <a:noFill/>
                </a:ln>
                <a:solidFill>
                  <a:srgbClr val="595959"/>
                </a:solidFill>
                <a:effectLst/>
                <a:uLnTx/>
                <a:uFillTx/>
                <a:latin typeface="Arial MT"/>
                <a:ea typeface="+mn-ea"/>
                <a:cs typeface="Arial MT"/>
              </a:rPr>
              <a:t>Path</a:t>
            </a:r>
            <a:endParaRPr kumimoji="0" sz="1800" b="0" i="0" u="none" strike="noStrike" kern="1200" cap="none" spc="0" normalizeH="0" baseline="0" noProof="0">
              <a:ln>
                <a:noFill/>
              </a:ln>
              <a:solidFill>
                <a:prstClr val="black"/>
              </a:solidFill>
              <a:effectLst/>
              <a:uLnTx/>
              <a:uFillTx/>
              <a:latin typeface="Arial MT"/>
              <a:ea typeface="+mn-ea"/>
              <a:cs typeface="Arial M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Arial MT"/>
              <a:ea typeface="+mn-ea"/>
              <a:cs typeface="Arial MT"/>
            </a:endParaRPr>
          </a:p>
          <a:p>
            <a:pPr marL="348615" marR="80645" lvl="0" indent="-336550" algn="l" defTabSz="914400" rtl="0" eaLnBrk="1" fontAlgn="auto" latinLnBrk="0" hangingPunct="1">
              <a:lnSpc>
                <a:spcPct val="116100"/>
              </a:lnSpc>
              <a:spcBef>
                <a:spcPts val="1570"/>
              </a:spcBef>
              <a:spcAft>
                <a:spcPts val="0"/>
              </a:spcAft>
              <a:buClrTx/>
              <a:buSzTx/>
              <a:buFontTx/>
              <a:buChar char="●"/>
              <a:tabLst>
                <a:tab pos="347980" algn="l"/>
                <a:tab pos="349250" algn="l"/>
              </a:tabLst>
              <a:defRPr/>
            </a:pPr>
            <a:r>
              <a:rPr kumimoji="0" sz="1400" b="0" i="0" u="none" strike="noStrike" kern="1200" cap="none" spc="-5" normalizeH="0" baseline="0" noProof="0" dirty="0">
                <a:ln>
                  <a:noFill/>
                </a:ln>
                <a:solidFill>
                  <a:prstClr val="black"/>
                </a:solidFill>
                <a:effectLst/>
                <a:uLnTx/>
                <a:uFillTx/>
                <a:latin typeface="Arial MT"/>
                <a:ea typeface="+mn-ea"/>
                <a:cs typeface="Arial MT"/>
              </a:rPr>
              <a:t>While importing </a:t>
            </a:r>
            <a:r>
              <a:rPr kumimoji="0" sz="1400" b="0" i="0" u="none" strike="noStrike" kern="1200" cap="none" spc="0" normalizeH="0" baseline="0" noProof="0" dirty="0">
                <a:ln>
                  <a:noFill/>
                </a:ln>
                <a:solidFill>
                  <a:prstClr val="black"/>
                </a:solidFill>
                <a:effectLst/>
                <a:uLnTx/>
                <a:uFillTx/>
                <a:latin typeface="Arial MT"/>
                <a:ea typeface="+mn-ea"/>
                <a:cs typeface="Arial MT"/>
              </a:rPr>
              <a:t>a module, </a:t>
            </a:r>
            <a:r>
              <a:rPr kumimoji="0" sz="1400" b="0" i="0" u="none" strike="noStrike" kern="1200" cap="none" spc="-5" normalizeH="0" baseline="0" noProof="0" dirty="0">
                <a:ln>
                  <a:noFill/>
                </a:ln>
                <a:solidFill>
                  <a:prstClr val="black"/>
                </a:solidFill>
                <a:effectLst/>
                <a:uLnTx/>
                <a:uFillTx/>
                <a:latin typeface="Arial MT"/>
                <a:ea typeface="+mn-ea"/>
                <a:cs typeface="Arial MT"/>
              </a:rPr>
              <a:t>Python looks </a:t>
            </a:r>
            <a:r>
              <a:rPr kumimoji="0" sz="1400" b="0" i="0" u="none" strike="noStrike" kern="1200" cap="none" spc="-37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at </a:t>
            </a:r>
            <a:r>
              <a:rPr kumimoji="0" sz="1400" b="0" i="0" u="none" strike="noStrike" kern="1200" cap="none" spc="0" normalizeH="0" baseline="0" noProof="0" dirty="0">
                <a:ln>
                  <a:noFill/>
                </a:ln>
                <a:solidFill>
                  <a:prstClr val="black"/>
                </a:solidFill>
                <a:effectLst/>
                <a:uLnTx/>
                <a:uFillTx/>
                <a:latin typeface="Arial MT"/>
                <a:ea typeface="+mn-ea"/>
                <a:cs typeface="Arial MT"/>
              </a:rPr>
              <a:t>several </a:t>
            </a:r>
            <a:r>
              <a:rPr kumimoji="0" sz="1400" b="0" i="0" u="none" strike="noStrike" kern="1200" cap="none" spc="-5" normalizeH="0" baseline="0" noProof="0" dirty="0">
                <a:ln>
                  <a:noFill/>
                </a:ln>
                <a:solidFill>
                  <a:prstClr val="black"/>
                </a:solidFill>
                <a:effectLst/>
                <a:uLnTx/>
                <a:uFillTx/>
                <a:latin typeface="Arial MT"/>
                <a:ea typeface="+mn-ea"/>
                <a:cs typeface="Arial MT"/>
              </a:rPr>
              <a:t>places. Interpreter first looks </a:t>
            </a:r>
            <a:r>
              <a:rPr kumimoji="0" sz="1400" b="0" i="0" u="none" strike="noStrike" kern="1200" cap="none" spc="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for </a:t>
            </a:r>
            <a:r>
              <a:rPr kumimoji="0" sz="1400" b="0" i="0" u="none" strike="noStrike" kern="1200" cap="none" spc="0" normalizeH="0" baseline="0" noProof="0" dirty="0">
                <a:ln>
                  <a:noFill/>
                </a:ln>
                <a:solidFill>
                  <a:prstClr val="black"/>
                </a:solidFill>
                <a:effectLst/>
                <a:uLnTx/>
                <a:uFillTx/>
                <a:latin typeface="Arial MT"/>
                <a:ea typeface="+mn-ea"/>
                <a:cs typeface="Arial MT"/>
              </a:rPr>
              <a:t>a </a:t>
            </a:r>
            <a:r>
              <a:rPr kumimoji="0" sz="1400" b="0" i="0" u="none" strike="noStrike" kern="1200" cap="none" spc="-5" normalizeH="0" baseline="0" noProof="0" dirty="0">
                <a:ln>
                  <a:noFill/>
                </a:ln>
                <a:solidFill>
                  <a:prstClr val="black"/>
                </a:solidFill>
                <a:effectLst/>
                <a:uLnTx/>
                <a:uFillTx/>
                <a:latin typeface="Arial MT"/>
                <a:ea typeface="+mn-ea"/>
                <a:cs typeface="Arial MT"/>
              </a:rPr>
              <a:t>built-in </a:t>
            </a:r>
            <a:r>
              <a:rPr kumimoji="0" sz="1400" b="0" i="0" u="none" strike="noStrike" kern="1200" cap="none" spc="0" normalizeH="0" baseline="0" noProof="0" dirty="0">
                <a:ln>
                  <a:noFill/>
                </a:ln>
                <a:solidFill>
                  <a:prstClr val="black"/>
                </a:solidFill>
                <a:effectLst/>
                <a:uLnTx/>
                <a:uFillTx/>
                <a:latin typeface="Arial MT"/>
                <a:ea typeface="+mn-ea"/>
                <a:cs typeface="Arial MT"/>
              </a:rPr>
              <a:t>module </a:t>
            </a:r>
            <a:r>
              <a:rPr kumimoji="0" sz="1400" b="0" i="0" u="none" strike="noStrike" kern="1200" cap="none" spc="-5" normalizeH="0" baseline="0" noProof="0" dirty="0">
                <a:ln>
                  <a:noFill/>
                </a:ln>
                <a:solidFill>
                  <a:prstClr val="black"/>
                </a:solidFill>
                <a:effectLst/>
                <a:uLnTx/>
                <a:uFillTx/>
                <a:latin typeface="Arial MT"/>
                <a:ea typeface="+mn-ea"/>
                <a:cs typeface="Arial MT"/>
              </a:rPr>
              <a:t>then </a:t>
            </a:r>
            <a:r>
              <a:rPr kumimoji="0" sz="1400" b="0" i="0" u="none" strike="noStrike" kern="1200" cap="none" spc="0" normalizeH="0" baseline="0" noProof="0" dirty="0">
                <a:ln>
                  <a:noFill/>
                </a:ln>
                <a:solidFill>
                  <a:prstClr val="black"/>
                </a:solidFill>
                <a:effectLst/>
                <a:uLnTx/>
                <a:uFillTx/>
                <a:latin typeface="Arial MT"/>
                <a:ea typeface="+mn-ea"/>
                <a:cs typeface="Arial MT"/>
              </a:rPr>
              <a:t>(if </a:t>
            </a:r>
            <a:r>
              <a:rPr kumimoji="0" sz="1400" b="0" i="0" u="none" strike="noStrike" kern="1200" cap="none" spc="-5" normalizeH="0" baseline="0" noProof="0" dirty="0">
                <a:ln>
                  <a:noFill/>
                </a:ln>
                <a:solidFill>
                  <a:prstClr val="black"/>
                </a:solidFill>
                <a:effectLst/>
                <a:uLnTx/>
                <a:uFillTx/>
                <a:latin typeface="Arial MT"/>
                <a:ea typeface="+mn-ea"/>
                <a:cs typeface="Arial MT"/>
              </a:rPr>
              <a:t>not found) </a:t>
            </a:r>
            <a:r>
              <a:rPr kumimoji="0" sz="1400" b="0" i="0" u="none" strike="noStrike" kern="1200" cap="none" spc="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into </a:t>
            </a:r>
            <a:r>
              <a:rPr kumimoji="0" sz="1400" b="0" i="0" u="none" strike="noStrike" kern="1200" cap="none" spc="0" normalizeH="0" baseline="0" noProof="0" dirty="0">
                <a:ln>
                  <a:noFill/>
                </a:ln>
                <a:solidFill>
                  <a:prstClr val="black"/>
                </a:solidFill>
                <a:effectLst/>
                <a:uLnTx/>
                <a:uFillTx/>
                <a:latin typeface="Arial MT"/>
                <a:ea typeface="+mn-ea"/>
                <a:cs typeface="Arial MT"/>
              </a:rPr>
              <a:t>a </a:t>
            </a:r>
            <a:r>
              <a:rPr kumimoji="0" sz="1400" b="0" i="0" u="none" strike="noStrike" kern="1200" cap="none" spc="-5" normalizeH="0" baseline="0" noProof="0" dirty="0">
                <a:ln>
                  <a:noFill/>
                </a:ln>
                <a:solidFill>
                  <a:prstClr val="black"/>
                </a:solidFill>
                <a:effectLst/>
                <a:uLnTx/>
                <a:uFillTx/>
                <a:latin typeface="Arial MT"/>
                <a:ea typeface="+mn-ea"/>
                <a:cs typeface="Arial MT"/>
              </a:rPr>
              <a:t>list of directories defined in </a:t>
            </a:r>
            <a:r>
              <a:rPr kumimoji="0" sz="1400" b="0" i="0" u="none" strike="noStrike" kern="1200" cap="none" spc="0" normalizeH="0" baseline="0" noProof="0" dirty="0">
                <a:ln>
                  <a:noFill/>
                </a:ln>
                <a:solidFill>
                  <a:prstClr val="black"/>
                </a:solidFill>
                <a:effectLst/>
                <a:uLnTx/>
                <a:uFillTx/>
                <a:latin typeface="Arial MT"/>
                <a:ea typeface="+mn-ea"/>
                <a:cs typeface="Arial MT"/>
              </a:rPr>
              <a:t> sys.path.</a:t>
            </a:r>
            <a:r>
              <a:rPr kumimoji="0" sz="1400" b="0" i="0" u="none" strike="noStrike" kern="1200" cap="none" spc="-3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The</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search</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is</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in</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this</a:t>
            </a:r>
            <a:r>
              <a:rPr kumimoji="0" sz="1400" b="0" i="0" u="none" strike="noStrike" kern="1200" cap="none" spc="-15" normalizeH="0" baseline="0" noProof="0" dirty="0">
                <a:ln>
                  <a:noFill/>
                </a:ln>
                <a:solidFill>
                  <a:prstClr val="black"/>
                </a:solidFill>
                <a:effectLst/>
                <a:uLnTx/>
                <a:uFillTx/>
                <a:latin typeface="Arial MT"/>
                <a:ea typeface="+mn-ea"/>
                <a:cs typeface="Arial MT"/>
              </a:rPr>
              <a:t> </a:t>
            </a:r>
            <a:r>
              <a:rPr kumimoji="0" sz="1400" b="0" i="0" u="none" strike="noStrike" kern="1200" cap="none" spc="-20" normalizeH="0" baseline="0" noProof="0" dirty="0">
                <a:ln>
                  <a:noFill/>
                </a:ln>
                <a:solidFill>
                  <a:prstClr val="black"/>
                </a:solidFill>
                <a:effectLst/>
                <a:uLnTx/>
                <a:uFillTx/>
                <a:latin typeface="Arial MT"/>
                <a:ea typeface="+mn-ea"/>
                <a:cs typeface="Arial MT"/>
              </a:rPr>
              <a:t>order.</a:t>
            </a:r>
            <a:endParaRPr kumimoji="0" sz="1400" b="0" i="0" u="none" strike="noStrike" kern="1200" cap="none" spc="0" normalizeH="0" baseline="0" noProof="0">
              <a:ln>
                <a:noFill/>
              </a:ln>
              <a:solidFill>
                <a:prstClr val="black"/>
              </a:solidFill>
              <a:effectLst/>
              <a:uLnTx/>
              <a:uFillTx/>
              <a:latin typeface="Arial MT"/>
              <a:ea typeface="+mn-ea"/>
              <a:cs typeface="Arial MT"/>
            </a:endParaRPr>
          </a:p>
          <a:p>
            <a:pPr marL="348615" marR="0" lvl="0" indent="-336550" algn="l" defTabSz="914400" rtl="0" eaLnBrk="1" fontAlgn="auto" latinLnBrk="0" hangingPunct="1">
              <a:lnSpc>
                <a:spcPct val="100000"/>
              </a:lnSpc>
              <a:spcBef>
                <a:spcPts val="270"/>
              </a:spcBef>
              <a:spcAft>
                <a:spcPts val="0"/>
              </a:spcAft>
              <a:buClrTx/>
              <a:buSzTx/>
              <a:buFontTx/>
              <a:buChar char="●"/>
              <a:tabLst>
                <a:tab pos="347980" algn="l"/>
                <a:tab pos="349250" algn="l"/>
              </a:tabLst>
              <a:defRPr/>
            </a:pPr>
            <a:r>
              <a:rPr kumimoji="0" sz="1400" b="0" i="0" u="none" strike="noStrike" kern="1200" cap="none" spc="-5" normalizeH="0" baseline="0" noProof="0" dirty="0">
                <a:ln>
                  <a:noFill/>
                </a:ln>
                <a:solidFill>
                  <a:prstClr val="black"/>
                </a:solidFill>
                <a:effectLst/>
                <a:uLnTx/>
                <a:uFillTx/>
                <a:latin typeface="Arial MT"/>
                <a:ea typeface="+mn-ea"/>
                <a:cs typeface="Arial MT"/>
              </a:rPr>
              <a:t>The</a:t>
            </a:r>
            <a:r>
              <a:rPr kumimoji="0" sz="1400" b="0" i="0" u="none" strike="noStrike" kern="1200" cap="none" spc="-35"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current</a:t>
            </a:r>
            <a:r>
              <a:rPr kumimoji="0" sz="1400" b="0" i="0" u="none" strike="noStrike" kern="1200" cap="none" spc="-35" normalizeH="0" baseline="0" noProof="0" dirty="0">
                <a:ln>
                  <a:noFill/>
                </a:ln>
                <a:solidFill>
                  <a:prstClr val="black"/>
                </a:solidFill>
                <a:effectLst/>
                <a:uLnTx/>
                <a:uFillTx/>
                <a:latin typeface="Arial MT"/>
                <a:ea typeface="+mn-ea"/>
                <a:cs typeface="Arial MT"/>
              </a:rPr>
              <a:t> </a:t>
            </a:r>
            <a:r>
              <a:rPr kumimoji="0" sz="1400" b="0" i="0" u="none" strike="noStrike" kern="1200" cap="none" spc="-15" normalizeH="0" baseline="0" noProof="0" dirty="0">
                <a:ln>
                  <a:noFill/>
                </a:ln>
                <a:solidFill>
                  <a:prstClr val="black"/>
                </a:solidFill>
                <a:effectLst/>
                <a:uLnTx/>
                <a:uFillTx/>
                <a:latin typeface="Arial MT"/>
                <a:ea typeface="+mn-ea"/>
                <a:cs typeface="Arial MT"/>
              </a:rPr>
              <a:t>directory.</a:t>
            </a:r>
            <a:endParaRPr kumimoji="0" sz="1400" b="0" i="0" u="none" strike="noStrike" kern="1200" cap="none" spc="0" normalizeH="0" baseline="0" noProof="0">
              <a:ln>
                <a:noFill/>
              </a:ln>
              <a:solidFill>
                <a:prstClr val="black"/>
              </a:solidFill>
              <a:effectLst/>
              <a:uLnTx/>
              <a:uFillTx/>
              <a:latin typeface="Arial MT"/>
              <a:ea typeface="+mn-ea"/>
              <a:cs typeface="Arial MT"/>
            </a:endParaRPr>
          </a:p>
          <a:p>
            <a:pPr marL="348615" marR="5080" lvl="0" indent="-336550" algn="l" defTabSz="914400" rtl="0" eaLnBrk="1" fontAlgn="auto" latinLnBrk="0" hangingPunct="1">
              <a:lnSpc>
                <a:spcPct val="116100"/>
              </a:lnSpc>
              <a:spcBef>
                <a:spcPts val="0"/>
              </a:spcBef>
              <a:spcAft>
                <a:spcPts val="0"/>
              </a:spcAft>
              <a:buClrTx/>
              <a:buSzTx/>
              <a:buFontTx/>
              <a:buChar char="●"/>
              <a:tabLst>
                <a:tab pos="347980" algn="l"/>
                <a:tab pos="349250" algn="l"/>
              </a:tabLst>
              <a:defRPr/>
            </a:pPr>
            <a:r>
              <a:rPr kumimoji="0" sz="1400" b="0" i="0" u="none" strike="noStrike" kern="1200" cap="none" spc="-25" normalizeH="0" baseline="0" noProof="0" dirty="0">
                <a:ln>
                  <a:noFill/>
                </a:ln>
                <a:solidFill>
                  <a:prstClr val="black"/>
                </a:solidFill>
                <a:effectLst/>
                <a:uLnTx/>
                <a:uFillTx/>
                <a:latin typeface="Arial MT"/>
                <a:ea typeface="+mn-ea"/>
                <a:cs typeface="Arial MT"/>
              </a:rPr>
              <a:t>PYTHONPATH </a:t>
            </a:r>
            <a:r>
              <a:rPr kumimoji="0" sz="1400" b="0" i="0" u="none" strike="noStrike" kern="1200" cap="none" spc="0" normalizeH="0" baseline="0" noProof="0" dirty="0">
                <a:ln>
                  <a:noFill/>
                </a:ln>
                <a:solidFill>
                  <a:prstClr val="black"/>
                </a:solidFill>
                <a:effectLst/>
                <a:uLnTx/>
                <a:uFillTx/>
                <a:latin typeface="Arial MT"/>
                <a:ea typeface="+mn-ea"/>
                <a:cs typeface="Arial MT"/>
              </a:rPr>
              <a:t>(an </a:t>
            </a:r>
            <a:r>
              <a:rPr kumimoji="0" sz="1400" b="0" i="0" u="none" strike="noStrike" kern="1200" cap="none" spc="-5" normalizeH="0" baseline="0" noProof="0" dirty="0">
                <a:ln>
                  <a:noFill/>
                </a:ln>
                <a:solidFill>
                  <a:prstClr val="black"/>
                </a:solidFill>
                <a:effectLst/>
                <a:uLnTx/>
                <a:uFillTx/>
                <a:latin typeface="Arial MT"/>
                <a:ea typeface="+mn-ea"/>
                <a:cs typeface="Arial MT"/>
              </a:rPr>
              <a:t>environment </a:t>
            </a:r>
            <a:r>
              <a:rPr kumimoji="0" sz="1400" b="0" i="0" u="none" strike="noStrike" kern="1200" cap="none" spc="0" normalizeH="0" baseline="0" noProof="0" dirty="0">
                <a:ln>
                  <a:noFill/>
                </a:ln>
                <a:solidFill>
                  <a:prstClr val="black"/>
                </a:solidFill>
                <a:effectLst/>
                <a:uLnTx/>
                <a:uFillTx/>
                <a:latin typeface="Arial MT"/>
                <a:ea typeface="+mn-ea"/>
                <a:cs typeface="Arial MT"/>
              </a:rPr>
              <a:t>variable </a:t>
            </a:r>
            <a:r>
              <a:rPr kumimoji="0" sz="1400" b="0" i="0" u="none" strike="noStrike" kern="1200" cap="none" spc="-37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with</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a</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list of</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directory).</a:t>
            </a:r>
            <a:endParaRPr kumimoji="0" sz="1400" b="0" i="0" u="none" strike="noStrike" kern="1200" cap="none" spc="0" normalizeH="0" baseline="0" noProof="0">
              <a:ln>
                <a:noFill/>
              </a:ln>
              <a:solidFill>
                <a:prstClr val="black"/>
              </a:solidFill>
              <a:effectLst/>
              <a:uLnTx/>
              <a:uFillTx/>
              <a:latin typeface="Arial MT"/>
              <a:ea typeface="+mn-ea"/>
              <a:cs typeface="Arial MT"/>
            </a:endParaRPr>
          </a:p>
          <a:p>
            <a:pPr marL="348615" marR="522605" lvl="0" indent="-336550" algn="l" defTabSz="914400" rtl="0" eaLnBrk="1" fontAlgn="auto" latinLnBrk="0" hangingPunct="1">
              <a:lnSpc>
                <a:spcPct val="116100"/>
              </a:lnSpc>
              <a:spcBef>
                <a:spcPts val="0"/>
              </a:spcBef>
              <a:spcAft>
                <a:spcPts val="0"/>
              </a:spcAft>
              <a:buClrTx/>
              <a:buSzTx/>
              <a:buFontTx/>
              <a:buChar char="●"/>
              <a:tabLst>
                <a:tab pos="347980" algn="l"/>
                <a:tab pos="349250" algn="l"/>
              </a:tabLst>
              <a:defRPr/>
            </a:pPr>
            <a:r>
              <a:rPr kumimoji="0" sz="1400" b="0" i="0" u="none" strike="noStrike" kern="1200" cap="none" spc="-5" normalizeH="0" baseline="0" noProof="0" dirty="0">
                <a:ln>
                  <a:noFill/>
                </a:ln>
                <a:solidFill>
                  <a:prstClr val="black"/>
                </a:solidFill>
                <a:effectLst/>
                <a:uLnTx/>
                <a:uFillTx/>
                <a:latin typeface="Arial MT"/>
                <a:ea typeface="+mn-ea"/>
                <a:cs typeface="Arial MT"/>
              </a:rPr>
              <a:t>The installation-dependent default </a:t>
            </a:r>
            <a:r>
              <a:rPr kumimoji="0" sz="1400" b="0" i="0" u="none" strike="noStrike" kern="1200" cap="none" spc="-375" normalizeH="0" baseline="0" noProof="0" dirty="0">
                <a:ln>
                  <a:noFill/>
                </a:ln>
                <a:solidFill>
                  <a:prstClr val="black"/>
                </a:solidFill>
                <a:effectLst/>
                <a:uLnTx/>
                <a:uFillTx/>
                <a:latin typeface="Arial MT"/>
                <a:ea typeface="+mn-ea"/>
                <a:cs typeface="Arial MT"/>
              </a:rPr>
              <a:t> </a:t>
            </a:r>
            <a:r>
              <a:rPr kumimoji="0" sz="1400" b="0" i="0" u="none" strike="noStrike" kern="1200" cap="none" spc="-15" normalizeH="0" baseline="0" noProof="0" dirty="0">
                <a:ln>
                  <a:noFill/>
                </a:ln>
                <a:solidFill>
                  <a:prstClr val="black"/>
                </a:solidFill>
                <a:effectLst/>
                <a:uLnTx/>
                <a:uFillTx/>
                <a:latin typeface="Arial MT"/>
                <a:ea typeface="+mn-ea"/>
                <a:cs typeface="Arial MT"/>
              </a:rPr>
              <a:t>directory.</a:t>
            </a:r>
            <a:endParaRPr kumimoji="0" sz="1400" b="0" i="0" u="none" strike="noStrike" kern="1200" cap="none" spc="0" normalizeH="0" baseline="0" noProof="0">
              <a:ln>
                <a:noFill/>
              </a:ln>
              <a:solidFill>
                <a:prstClr val="black"/>
              </a:solidFill>
              <a:effectLst/>
              <a:uLnTx/>
              <a:uFillTx/>
              <a:latin typeface="Arial MT"/>
              <a:ea typeface="+mn-ea"/>
              <a:cs typeface="Arial MT"/>
            </a:endParaRPr>
          </a:p>
        </p:txBody>
      </p:sp>
      <p:pic>
        <p:nvPicPr>
          <p:cNvPr id="4" name="object 4"/>
          <p:cNvPicPr/>
          <p:nvPr/>
        </p:nvPicPr>
        <p:blipFill>
          <a:blip r:embed="rId2" cstate="print"/>
          <a:stretch>
            <a:fillRect/>
          </a:stretch>
        </p:blipFill>
        <p:spPr>
          <a:xfrm>
            <a:off x="5005495" y="1674795"/>
            <a:ext cx="3838574" cy="2533649"/>
          </a:xfrm>
          <a:prstGeom prst="rect">
            <a:avLst/>
          </a:prstGeom>
        </p:spPr>
      </p:pic>
      <p:sp>
        <p:nvSpPr>
          <p:cNvPr id="5" name="object 5"/>
          <p:cNvSpPr txBox="1">
            <a:spLocks noGrp="1"/>
          </p:cNvSpPr>
          <p:nvPr>
            <p:ph type="ftr" sz="quarter" idx="5"/>
          </p:nvPr>
        </p:nvSpPr>
        <p:spPr>
          <a:prstGeom prst="rect">
            <a:avLst/>
          </a:prstGeom>
        </p:spPr>
        <p:txBody>
          <a:bodyPr vert="horz" wrap="square" lIns="0" tIns="3175" rIns="0" bIns="0" rtlCol="0">
            <a:spAutoFit/>
          </a:bodyPr>
          <a:lstStyle/>
          <a:p>
            <a:pPr marL="12700" marR="0" lvl="0" indent="0" algn="l" defTabSz="914400" rtl="0" eaLnBrk="1" fontAlgn="auto" latinLnBrk="0" hangingPunct="1">
              <a:lnSpc>
                <a:spcPct val="100000"/>
              </a:lnSpc>
              <a:spcBef>
                <a:spcPts val="25"/>
              </a:spcBef>
              <a:spcAft>
                <a:spcPts val="0"/>
              </a:spcAft>
              <a:buClrTx/>
              <a:buSzTx/>
              <a:buFontTx/>
              <a:buNone/>
              <a:tabLst/>
              <a:defRPr/>
            </a:pPr>
            <a:r>
              <a:rPr kumimoji="0" sz="800" b="0" i="0" u="none" strike="noStrike" kern="1200" cap="none" spc="0" normalizeH="0" baseline="0" noProof="0" dirty="0">
                <a:ln>
                  <a:noFill/>
                </a:ln>
                <a:solidFill>
                  <a:prstClr val="black"/>
                </a:solidFill>
                <a:effectLst/>
                <a:uLnTx/>
                <a:uFillTx/>
                <a:latin typeface="Arial MT"/>
                <a:ea typeface="+mn-ea"/>
              </a:rPr>
              <a:t>©</a:t>
            </a:r>
            <a:r>
              <a:rPr kumimoji="0" sz="800" b="0" i="0" u="none" strike="noStrike" kern="1200" cap="none" spc="-5" normalizeH="0" baseline="0" noProof="0" dirty="0">
                <a:ln>
                  <a:noFill/>
                </a:ln>
                <a:solidFill>
                  <a:prstClr val="black"/>
                </a:solidFill>
                <a:effectLst/>
                <a:uLnTx/>
                <a:uFillTx/>
                <a:latin typeface="Arial MT"/>
                <a:ea typeface="+mn-ea"/>
              </a:rPr>
              <a:t> Edune</a:t>
            </a:r>
            <a:r>
              <a:rPr kumimoji="0" sz="800" b="0" i="0" u="none" strike="noStrike" kern="1200" cap="none" spc="0" normalizeH="0" baseline="0" noProof="0" dirty="0">
                <a:ln>
                  <a:noFill/>
                </a:ln>
                <a:solidFill>
                  <a:prstClr val="black"/>
                </a:solidFill>
                <a:effectLst/>
                <a:uLnTx/>
                <a:uFillTx/>
                <a:latin typeface="Arial MT"/>
                <a:ea typeface="+mn-ea"/>
              </a:rPr>
              <a:t>t</a:t>
            </a:r>
            <a:r>
              <a:rPr kumimoji="0" sz="800" b="0" i="0" u="none" strike="noStrike" kern="1200" cap="none" spc="-5" normalizeH="0" baseline="0" noProof="0" dirty="0">
                <a:ln>
                  <a:noFill/>
                </a:ln>
                <a:solidFill>
                  <a:prstClr val="black"/>
                </a:solidFill>
                <a:effectLst/>
                <a:uLnTx/>
                <a:uFillTx/>
                <a:latin typeface="Arial MT"/>
                <a:ea typeface="+mn-ea"/>
              </a:rPr>
              <a:t> Foundation</a:t>
            </a:r>
            <a:r>
              <a:rPr kumimoji="0" sz="800" b="0" i="0" u="none" strike="noStrike" kern="1200" cap="none" spc="0" normalizeH="0" baseline="0" noProof="0" dirty="0">
                <a:ln>
                  <a:noFill/>
                </a:ln>
                <a:solidFill>
                  <a:prstClr val="black"/>
                </a:solidFill>
                <a:effectLst/>
                <a:uLnTx/>
                <a:uFillTx/>
                <a:latin typeface="Arial MT"/>
                <a:ea typeface="+mn-ea"/>
              </a:rPr>
              <a:t>.</a:t>
            </a:r>
            <a:r>
              <a:rPr kumimoji="0" sz="800" b="0" i="0" u="none" strike="noStrike" kern="1200" cap="none" spc="-50" normalizeH="0" baseline="0" noProof="0" dirty="0">
                <a:ln>
                  <a:noFill/>
                </a:ln>
                <a:solidFill>
                  <a:prstClr val="black"/>
                </a:solidFill>
                <a:effectLst/>
                <a:uLnTx/>
                <a:uFillTx/>
                <a:latin typeface="Arial MT"/>
                <a:ea typeface="+mn-ea"/>
              </a:rPr>
              <a:t> </a:t>
            </a:r>
            <a:r>
              <a:rPr kumimoji="0" sz="800" b="0" i="0" u="none" strike="noStrike" kern="1200" cap="none" spc="-5" normalizeH="0" baseline="0" noProof="0" dirty="0">
                <a:ln>
                  <a:noFill/>
                </a:ln>
                <a:solidFill>
                  <a:prstClr val="black"/>
                </a:solidFill>
                <a:effectLst/>
                <a:uLnTx/>
                <a:uFillTx/>
                <a:latin typeface="Arial MT"/>
                <a:ea typeface="+mn-ea"/>
              </a:rPr>
              <a:t>Al</a:t>
            </a:r>
            <a:r>
              <a:rPr kumimoji="0" sz="800" b="0" i="0" u="none" strike="noStrike" kern="1200" cap="none" spc="0" normalizeH="0" baseline="0" noProof="0" dirty="0">
                <a:ln>
                  <a:noFill/>
                </a:ln>
                <a:solidFill>
                  <a:prstClr val="black"/>
                </a:solidFill>
                <a:effectLst/>
                <a:uLnTx/>
                <a:uFillTx/>
                <a:latin typeface="Arial MT"/>
                <a:ea typeface="+mn-ea"/>
              </a:rPr>
              <a:t>l</a:t>
            </a:r>
            <a:r>
              <a:rPr kumimoji="0" sz="800" b="0" i="0" u="none" strike="noStrike" kern="1200" cap="none" spc="-5" normalizeH="0" baseline="0" noProof="0" dirty="0">
                <a:ln>
                  <a:noFill/>
                </a:ln>
                <a:solidFill>
                  <a:prstClr val="black"/>
                </a:solidFill>
                <a:effectLst/>
                <a:uLnTx/>
                <a:uFillTx/>
                <a:latin typeface="Arial MT"/>
                <a:ea typeface="+mn-ea"/>
              </a:rPr>
              <a:t> </a:t>
            </a:r>
            <a:r>
              <a:rPr kumimoji="0" sz="800" b="0" i="0" u="none" strike="noStrike" kern="1200" cap="none" spc="0" normalizeH="0" baseline="0" noProof="0" dirty="0">
                <a:ln>
                  <a:noFill/>
                </a:ln>
                <a:solidFill>
                  <a:prstClr val="black"/>
                </a:solidFill>
                <a:effectLst/>
                <a:uLnTx/>
                <a:uFillTx/>
                <a:latin typeface="Arial MT"/>
                <a:ea typeface="+mn-ea"/>
              </a:rPr>
              <a:t>rights</a:t>
            </a:r>
            <a:r>
              <a:rPr kumimoji="0" sz="800" b="0" i="0" u="none" strike="noStrike" kern="1200" cap="none" spc="-5" normalizeH="0" baseline="0" noProof="0" dirty="0">
                <a:ln>
                  <a:noFill/>
                </a:ln>
                <a:solidFill>
                  <a:prstClr val="black"/>
                </a:solidFill>
                <a:effectLst/>
                <a:uLnTx/>
                <a:uFillTx/>
                <a:latin typeface="Arial MT"/>
                <a:ea typeface="+mn-ea"/>
              </a:rPr>
              <a:t> </a:t>
            </a:r>
            <a:r>
              <a:rPr kumimoji="0" sz="800" b="0" i="0" u="none" strike="noStrike" kern="1200" cap="none" spc="0" normalizeH="0" baseline="0" noProof="0" dirty="0">
                <a:ln>
                  <a:noFill/>
                </a:ln>
                <a:solidFill>
                  <a:prstClr val="black"/>
                </a:solidFill>
                <a:effectLst/>
                <a:uLnTx/>
                <a:uFillTx/>
                <a:latin typeface="Arial MT"/>
                <a:ea typeface="+mn-ea"/>
              </a:rPr>
              <a:t>reserved.</a:t>
            </a:r>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687935" y="828333"/>
            <a:ext cx="1177925" cy="391160"/>
          </a:xfrm>
          <a:prstGeom prst="rect">
            <a:avLst/>
          </a:prstGeom>
        </p:spPr>
        <p:txBody>
          <a:bodyPr vert="horz" wrap="square" lIns="0" tIns="12700" rIns="0" bIns="0" rtlCol="0">
            <a:spAutoFit/>
          </a:bodyPr>
          <a:lstStyle/>
          <a:p>
            <a:pPr marL="12700">
              <a:lnSpc>
                <a:spcPct val="100000"/>
              </a:lnSpc>
              <a:spcBef>
                <a:spcPts val="100"/>
              </a:spcBef>
            </a:pPr>
            <a:r>
              <a:rPr dirty="0"/>
              <a:t>Modules</a:t>
            </a:r>
          </a:p>
        </p:txBody>
      </p:sp>
      <p:sp>
        <p:nvSpPr>
          <p:cNvPr id="3" name="object 3"/>
          <p:cNvSpPr txBox="1"/>
          <p:nvPr/>
        </p:nvSpPr>
        <p:spPr>
          <a:xfrm>
            <a:off x="1304424" y="1728118"/>
            <a:ext cx="2058035" cy="29972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800" b="0" i="0" u="none" strike="noStrike" kern="1200" cap="none" spc="-5" normalizeH="0" baseline="0" noProof="0" dirty="0">
                <a:ln>
                  <a:noFill/>
                </a:ln>
                <a:solidFill>
                  <a:srgbClr val="595959"/>
                </a:solidFill>
                <a:effectLst/>
                <a:uLnTx/>
                <a:uFillTx/>
                <a:latin typeface="Arial MT"/>
                <a:ea typeface="+mn-ea"/>
                <a:cs typeface="Arial MT"/>
              </a:rPr>
              <a:t>Reloading</a:t>
            </a:r>
            <a:r>
              <a:rPr kumimoji="0" sz="1800" b="0" i="0" u="none" strike="noStrike" kern="1200" cap="none" spc="-50" normalizeH="0" baseline="0" noProof="0" dirty="0">
                <a:ln>
                  <a:noFill/>
                </a:ln>
                <a:solidFill>
                  <a:srgbClr val="595959"/>
                </a:solidFill>
                <a:effectLst/>
                <a:uLnTx/>
                <a:uFillTx/>
                <a:latin typeface="Arial MT"/>
                <a:ea typeface="+mn-ea"/>
                <a:cs typeface="Arial MT"/>
              </a:rPr>
              <a:t> </a:t>
            </a:r>
            <a:r>
              <a:rPr kumimoji="0" sz="1800" b="0" i="0" u="none" strike="noStrike" kern="1200" cap="none" spc="0" normalizeH="0" baseline="0" noProof="0" dirty="0">
                <a:ln>
                  <a:noFill/>
                </a:ln>
                <a:solidFill>
                  <a:srgbClr val="595959"/>
                </a:solidFill>
                <a:effectLst/>
                <a:uLnTx/>
                <a:uFillTx/>
                <a:latin typeface="Arial MT"/>
                <a:ea typeface="+mn-ea"/>
                <a:cs typeface="Arial MT"/>
              </a:rPr>
              <a:t>a</a:t>
            </a:r>
            <a:r>
              <a:rPr kumimoji="0" sz="1800" b="0" i="0" u="none" strike="noStrike" kern="1200" cap="none" spc="-45" normalizeH="0" baseline="0" noProof="0" dirty="0">
                <a:ln>
                  <a:noFill/>
                </a:ln>
                <a:solidFill>
                  <a:srgbClr val="595959"/>
                </a:solidFill>
                <a:effectLst/>
                <a:uLnTx/>
                <a:uFillTx/>
                <a:latin typeface="Arial MT"/>
                <a:ea typeface="+mn-ea"/>
                <a:cs typeface="Arial MT"/>
              </a:rPr>
              <a:t> </a:t>
            </a:r>
            <a:r>
              <a:rPr kumimoji="0" sz="1800" b="0" i="0" u="none" strike="noStrike" kern="1200" cap="none" spc="0" normalizeH="0" baseline="0" noProof="0" dirty="0">
                <a:ln>
                  <a:noFill/>
                </a:ln>
                <a:solidFill>
                  <a:srgbClr val="595959"/>
                </a:solidFill>
                <a:effectLst/>
                <a:uLnTx/>
                <a:uFillTx/>
                <a:latin typeface="Arial MT"/>
                <a:ea typeface="+mn-ea"/>
                <a:cs typeface="Arial MT"/>
              </a:rPr>
              <a:t>module</a:t>
            </a:r>
            <a:endParaRPr kumimoji="0" sz="1800" b="0" i="0" u="none" strike="noStrike" kern="1200" cap="none" spc="0" normalizeH="0" baseline="0" noProof="0">
              <a:ln>
                <a:noFill/>
              </a:ln>
              <a:solidFill>
                <a:prstClr val="black"/>
              </a:solidFill>
              <a:effectLst/>
              <a:uLnTx/>
              <a:uFillTx/>
              <a:latin typeface="Arial MT"/>
              <a:ea typeface="+mn-ea"/>
              <a:cs typeface="Arial MT"/>
            </a:endParaRPr>
          </a:p>
        </p:txBody>
      </p:sp>
      <p:sp>
        <p:nvSpPr>
          <p:cNvPr id="4" name="object 4"/>
          <p:cNvSpPr txBox="1"/>
          <p:nvPr/>
        </p:nvSpPr>
        <p:spPr>
          <a:xfrm>
            <a:off x="656568" y="2865448"/>
            <a:ext cx="3538854" cy="1758950"/>
          </a:xfrm>
          <a:prstGeom prst="rect">
            <a:avLst/>
          </a:prstGeom>
        </p:spPr>
        <p:txBody>
          <a:bodyPr vert="horz" wrap="square" lIns="0" tIns="12700" rIns="0" bIns="0" rtlCol="0">
            <a:spAutoFit/>
          </a:bodyPr>
          <a:lstStyle/>
          <a:p>
            <a:pPr marL="348615" marR="5080" lvl="0" indent="-336550" algn="l" defTabSz="914400" rtl="0" eaLnBrk="1" fontAlgn="auto" latinLnBrk="0" hangingPunct="1">
              <a:lnSpc>
                <a:spcPct val="116100"/>
              </a:lnSpc>
              <a:spcBef>
                <a:spcPts val="100"/>
              </a:spcBef>
              <a:spcAft>
                <a:spcPts val="0"/>
              </a:spcAft>
              <a:buClrTx/>
              <a:buSzTx/>
              <a:buFontTx/>
              <a:buChar char="●"/>
              <a:tabLst>
                <a:tab pos="347980" algn="l"/>
                <a:tab pos="349250" algn="l"/>
              </a:tabLst>
              <a:defRPr/>
            </a:pPr>
            <a:r>
              <a:rPr kumimoji="0" sz="1400" b="0" i="0" u="none" strike="noStrike" kern="1200" cap="none" spc="-5" normalizeH="0" baseline="0" noProof="0" dirty="0">
                <a:ln>
                  <a:noFill/>
                </a:ln>
                <a:solidFill>
                  <a:prstClr val="black"/>
                </a:solidFill>
                <a:effectLst/>
                <a:uLnTx/>
                <a:uFillTx/>
                <a:latin typeface="Arial MT"/>
                <a:ea typeface="+mn-ea"/>
                <a:cs typeface="Arial MT"/>
              </a:rPr>
              <a:t>The Python interpreter imports </a:t>
            </a:r>
            <a:r>
              <a:rPr kumimoji="0" sz="1400" b="0" i="0" u="none" strike="noStrike" kern="1200" cap="none" spc="0" normalizeH="0" baseline="0" noProof="0" dirty="0">
                <a:ln>
                  <a:noFill/>
                </a:ln>
                <a:solidFill>
                  <a:prstClr val="black"/>
                </a:solidFill>
                <a:effectLst/>
                <a:uLnTx/>
                <a:uFillTx/>
                <a:latin typeface="Arial MT"/>
                <a:ea typeface="+mn-ea"/>
                <a:cs typeface="Arial MT"/>
              </a:rPr>
              <a:t>a module </a:t>
            </a:r>
            <a:r>
              <a:rPr kumimoji="0" sz="1400" b="0" i="0" u="none" strike="noStrike" kern="1200" cap="none" spc="-37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only once during </a:t>
            </a:r>
            <a:r>
              <a:rPr kumimoji="0" sz="1400" b="0" i="0" u="none" strike="noStrike" kern="1200" cap="none" spc="0" normalizeH="0" baseline="0" noProof="0" dirty="0">
                <a:ln>
                  <a:noFill/>
                </a:ln>
                <a:solidFill>
                  <a:prstClr val="black"/>
                </a:solidFill>
                <a:effectLst/>
                <a:uLnTx/>
                <a:uFillTx/>
                <a:latin typeface="Arial MT"/>
                <a:ea typeface="+mn-ea"/>
                <a:cs typeface="Arial MT"/>
              </a:rPr>
              <a:t>a session. </a:t>
            </a:r>
            <a:r>
              <a:rPr kumimoji="0" sz="1400" b="0" i="0" u="none" strike="noStrike" kern="1200" cap="none" spc="-5" normalizeH="0" baseline="0" noProof="0" dirty="0">
                <a:ln>
                  <a:noFill/>
                </a:ln>
                <a:solidFill>
                  <a:prstClr val="black"/>
                </a:solidFill>
                <a:effectLst/>
                <a:uLnTx/>
                <a:uFillTx/>
                <a:latin typeface="Arial MT"/>
                <a:ea typeface="+mn-ea"/>
                <a:cs typeface="Arial MT"/>
              </a:rPr>
              <a:t>This </a:t>
            </a:r>
            <a:r>
              <a:rPr kumimoji="0" sz="1400" b="0" i="0" u="none" strike="noStrike" kern="1200" cap="none" spc="0" normalizeH="0" baseline="0" noProof="0" dirty="0">
                <a:ln>
                  <a:noFill/>
                </a:ln>
                <a:solidFill>
                  <a:prstClr val="black"/>
                </a:solidFill>
                <a:effectLst/>
                <a:uLnTx/>
                <a:uFillTx/>
                <a:latin typeface="Arial MT"/>
                <a:ea typeface="+mn-ea"/>
                <a:cs typeface="Arial MT"/>
              </a:rPr>
              <a:t>makes </a:t>
            </a:r>
            <a:r>
              <a:rPr kumimoji="0" sz="1400" b="0" i="0" u="none" strike="noStrike" kern="1200" cap="none" spc="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things</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more</a:t>
            </a:r>
            <a:r>
              <a:rPr kumimoji="0" sz="1400" b="0" i="0" u="none" strike="noStrike" kern="1200" cap="none" spc="-5" normalizeH="0" baseline="0" noProof="0" dirty="0">
                <a:ln>
                  <a:noFill/>
                </a:ln>
                <a:solidFill>
                  <a:prstClr val="black"/>
                </a:solidFill>
                <a:effectLst/>
                <a:uLnTx/>
                <a:uFillTx/>
                <a:latin typeface="Arial MT"/>
                <a:ea typeface="+mn-ea"/>
                <a:cs typeface="Arial MT"/>
              </a:rPr>
              <a:t> </a:t>
            </a:r>
            <a:r>
              <a:rPr kumimoji="0" sz="1400" b="0" i="0" u="none" strike="noStrike" kern="1200" cap="none" spc="-10" normalizeH="0" baseline="0" noProof="0" dirty="0">
                <a:ln>
                  <a:noFill/>
                </a:ln>
                <a:solidFill>
                  <a:prstClr val="black"/>
                </a:solidFill>
                <a:effectLst/>
                <a:uLnTx/>
                <a:uFillTx/>
                <a:latin typeface="Arial MT"/>
                <a:ea typeface="+mn-ea"/>
                <a:cs typeface="Arial MT"/>
              </a:rPr>
              <a:t>efficient.</a:t>
            </a:r>
            <a:endParaRPr kumimoji="0" sz="1400" b="0" i="0" u="none" strike="noStrike" kern="1200" cap="none" spc="0" normalizeH="0" baseline="0" noProof="0">
              <a:ln>
                <a:noFill/>
              </a:ln>
              <a:solidFill>
                <a:prstClr val="black"/>
              </a:solidFill>
              <a:effectLst/>
              <a:uLnTx/>
              <a:uFillTx/>
              <a:latin typeface="Arial MT"/>
              <a:ea typeface="+mn-ea"/>
              <a:cs typeface="Arial MT"/>
            </a:endParaRPr>
          </a:p>
          <a:p>
            <a:pPr marL="348615" marR="246379" lvl="0" indent="-336550" algn="l" defTabSz="914400" rtl="0" eaLnBrk="1" fontAlgn="auto" latinLnBrk="0" hangingPunct="1">
              <a:lnSpc>
                <a:spcPct val="116100"/>
              </a:lnSpc>
              <a:spcBef>
                <a:spcPts val="0"/>
              </a:spcBef>
              <a:spcAft>
                <a:spcPts val="0"/>
              </a:spcAft>
              <a:buClrTx/>
              <a:buSzTx/>
              <a:buFontTx/>
              <a:buChar char="●"/>
              <a:tabLst>
                <a:tab pos="347980" algn="l"/>
                <a:tab pos="349250" algn="l"/>
              </a:tabLst>
              <a:defRPr/>
            </a:pPr>
            <a:r>
              <a:rPr kumimoji="0" sz="1400" b="0" i="0" u="none" strike="noStrike" kern="1200" cap="none" spc="-5" normalizeH="0" baseline="0" noProof="0" dirty="0">
                <a:ln>
                  <a:noFill/>
                </a:ln>
                <a:solidFill>
                  <a:prstClr val="black"/>
                </a:solidFill>
                <a:effectLst/>
                <a:uLnTx/>
                <a:uFillTx/>
                <a:latin typeface="Arial MT"/>
                <a:ea typeface="+mn-ea"/>
                <a:cs typeface="Arial MT"/>
              </a:rPr>
              <a:t>Python provides </a:t>
            </a:r>
            <a:r>
              <a:rPr kumimoji="0" sz="1400" b="0" i="0" u="none" strike="noStrike" kern="1200" cap="none" spc="0" normalizeH="0" baseline="0" noProof="0" dirty="0">
                <a:ln>
                  <a:noFill/>
                </a:ln>
                <a:solidFill>
                  <a:prstClr val="black"/>
                </a:solidFill>
                <a:effectLst/>
                <a:uLnTx/>
                <a:uFillTx/>
                <a:latin typeface="Arial MT"/>
                <a:ea typeface="+mn-ea"/>
                <a:cs typeface="Arial MT"/>
              </a:rPr>
              <a:t>a </a:t>
            </a:r>
            <a:r>
              <a:rPr kumimoji="0" sz="1400" b="0" i="0" u="none" strike="noStrike" kern="1200" cap="none" spc="-5" normalizeH="0" baseline="0" noProof="0" dirty="0">
                <a:ln>
                  <a:noFill/>
                </a:ln>
                <a:solidFill>
                  <a:prstClr val="black"/>
                </a:solidFill>
                <a:effectLst/>
                <a:uLnTx/>
                <a:uFillTx/>
                <a:latin typeface="Arial MT"/>
                <a:ea typeface="+mn-ea"/>
                <a:cs typeface="Arial MT"/>
              </a:rPr>
              <a:t>neat way of doing </a:t>
            </a:r>
            <a:r>
              <a:rPr kumimoji="0" sz="1400" b="0" i="0" u="none" strike="noStrike" kern="1200" cap="none" spc="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this.</a:t>
            </a:r>
            <a:r>
              <a:rPr kumimoji="0" sz="1400" b="0" i="0" u="none" strike="noStrike" kern="1200" cap="none" spc="-20" normalizeH="0" baseline="0" noProof="0" dirty="0">
                <a:ln>
                  <a:noFill/>
                </a:ln>
                <a:solidFill>
                  <a:prstClr val="black"/>
                </a:solidFill>
                <a:effectLst/>
                <a:uLnTx/>
                <a:uFillTx/>
                <a:latin typeface="Arial MT"/>
                <a:ea typeface="+mn-ea"/>
                <a:cs typeface="Arial MT"/>
              </a:rPr>
              <a:t> </a:t>
            </a:r>
            <a:r>
              <a:rPr kumimoji="0" sz="1400" b="0" i="0" u="none" strike="noStrike" kern="1200" cap="none" spc="-15" normalizeH="0" baseline="0" noProof="0" dirty="0">
                <a:ln>
                  <a:noFill/>
                </a:ln>
                <a:solidFill>
                  <a:prstClr val="black"/>
                </a:solidFill>
                <a:effectLst/>
                <a:uLnTx/>
                <a:uFillTx/>
                <a:latin typeface="Arial MT"/>
                <a:ea typeface="+mn-ea"/>
                <a:cs typeface="Arial MT"/>
              </a:rPr>
              <a:t>We</a:t>
            </a:r>
            <a:r>
              <a:rPr kumimoji="0" sz="1400" b="0" i="0" u="none" strike="noStrike" kern="1200" cap="none" spc="-20"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can</a:t>
            </a:r>
            <a:r>
              <a:rPr kumimoji="0" sz="1400" b="0" i="0" u="none" strike="noStrike" kern="1200" cap="none" spc="-2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use</a:t>
            </a:r>
            <a:r>
              <a:rPr kumimoji="0" sz="1400" b="0" i="0" u="none" strike="noStrike" kern="1200" cap="none" spc="-1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the</a:t>
            </a:r>
            <a:r>
              <a:rPr kumimoji="0" sz="1400" b="0" i="0" u="none" strike="noStrike" kern="1200" cap="none" spc="-20"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reload()</a:t>
            </a:r>
            <a:r>
              <a:rPr kumimoji="0" sz="1400" b="0" i="0" u="none" strike="noStrike" kern="1200" cap="none" spc="-2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function </a:t>
            </a:r>
            <a:r>
              <a:rPr kumimoji="0" sz="1400" b="0" i="0" u="none" strike="noStrike" kern="1200" cap="none" spc="-37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inside the imp </a:t>
            </a:r>
            <a:r>
              <a:rPr kumimoji="0" sz="1400" b="0" i="0" u="none" strike="noStrike" kern="1200" cap="none" spc="0" normalizeH="0" baseline="0" noProof="0" dirty="0">
                <a:ln>
                  <a:noFill/>
                </a:ln>
                <a:solidFill>
                  <a:prstClr val="black"/>
                </a:solidFill>
                <a:effectLst/>
                <a:uLnTx/>
                <a:uFillTx/>
                <a:latin typeface="Arial MT"/>
                <a:ea typeface="+mn-ea"/>
                <a:cs typeface="Arial MT"/>
              </a:rPr>
              <a:t>module </a:t>
            </a:r>
            <a:r>
              <a:rPr kumimoji="0" sz="1400" b="0" i="0" u="none" strike="noStrike" kern="1200" cap="none" spc="-5" normalizeH="0" baseline="0" noProof="0" dirty="0">
                <a:ln>
                  <a:noFill/>
                </a:ln>
                <a:solidFill>
                  <a:prstClr val="black"/>
                </a:solidFill>
                <a:effectLst/>
                <a:uLnTx/>
                <a:uFillTx/>
                <a:latin typeface="Arial MT"/>
                <a:ea typeface="+mn-ea"/>
                <a:cs typeface="Arial MT"/>
              </a:rPr>
              <a:t>to </a:t>
            </a:r>
            <a:r>
              <a:rPr kumimoji="0" sz="1400" b="0" i="0" u="none" strike="noStrike" kern="1200" cap="none" spc="0" normalizeH="0" baseline="0" noProof="0" dirty="0">
                <a:ln>
                  <a:noFill/>
                </a:ln>
                <a:solidFill>
                  <a:prstClr val="black"/>
                </a:solidFill>
                <a:effectLst/>
                <a:uLnTx/>
                <a:uFillTx/>
                <a:latin typeface="Arial MT"/>
                <a:ea typeface="+mn-ea"/>
                <a:cs typeface="Arial MT"/>
              </a:rPr>
              <a:t>reload a </a:t>
            </a:r>
            <a:r>
              <a:rPr kumimoji="0" sz="1400" b="0" i="0" u="none" strike="noStrike" kern="1200" cap="none" spc="5"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module.</a:t>
            </a:r>
            <a:endParaRPr kumimoji="0" sz="1400" b="0" i="0" u="none" strike="noStrike" kern="1200" cap="none" spc="0" normalizeH="0" baseline="0" noProof="0">
              <a:ln>
                <a:noFill/>
              </a:ln>
              <a:solidFill>
                <a:prstClr val="black"/>
              </a:solidFill>
              <a:effectLst/>
              <a:uLnTx/>
              <a:uFillTx/>
              <a:latin typeface="Arial MT"/>
              <a:ea typeface="+mn-ea"/>
              <a:cs typeface="Arial MT"/>
            </a:endParaRPr>
          </a:p>
        </p:txBody>
      </p:sp>
      <p:pic>
        <p:nvPicPr>
          <p:cNvPr id="5" name="object 5"/>
          <p:cNvPicPr/>
          <p:nvPr/>
        </p:nvPicPr>
        <p:blipFill>
          <a:blip r:embed="rId2" cstate="print"/>
          <a:stretch>
            <a:fillRect/>
          </a:stretch>
        </p:blipFill>
        <p:spPr>
          <a:xfrm>
            <a:off x="4592547" y="1789147"/>
            <a:ext cx="4551451" cy="1914524"/>
          </a:xfrm>
          <a:prstGeom prst="rect">
            <a:avLst/>
          </a:prstGeom>
        </p:spPr>
      </p:pic>
      <p:sp>
        <p:nvSpPr>
          <p:cNvPr id="6" name="object 6"/>
          <p:cNvSpPr txBox="1">
            <a:spLocks noGrp="1"/>
          </p:cNvSpPr>
          <p:nvPr>
            <p:ph type="ftr" sz="quarter" idx="5"/>
          </p:nvPr>
        </p:nvSpPr>
        <p:spPr>
          <a:prstGeom prst="rect">
            <a:avLst/>
          </a:prstGeom>
        </p:spPr>
        <p:txBody>
          <a:bodyPr vert="horz" wrap="square" lIns="0" tIns="3175" rIns="0" bIns="0" rtlCol="0">
            <a:spAutoFit/>
          </a:bodyPr>
          <a:lstStyle/>
          <a:p>
            <a:pPr marL="12700" marR="0" lvl="0" indent="0" algn="l" defTabSz="914400" rtl="0" eaLnBrk="1" fontAlgn="auto" latinLnBrk="0" hangingPunct="1">
              <a:lnSpc>
                <a:spcPct val="100000"/>
              </a:lnSpc>
              <a:spcBef>
                <a:spcPts val="25"/>
              </a:spcBef>
              <a:spcAft>
                <a:spcPts val="0"/>
              </a:spcAft>
              <a:buClrTx/>
              <a:buSzTx/>
              <a:buFontTx/>
              <a:buNone/>
              <a:tabLst/>
              <a:defRPr/>
            </a:pPr>
            <a:r>
              <a:rPr kumimoji="0" sz="800" b="0" i="0" u="none" strike="noStrike" kern="1200" cap="none" spc="0" normalizeH="0" baseline="0" noProof="0" dirty="0">
                <a:ln>
                  <a:noFill/>
                </a:ln>
                <a:solidFill>
                  <a:prstClr val="black"/>
                </a:solidFill>
                <a:effectLst/>
                <a:uLnTx/>
                <a:uFillTx/>
                <a:latin typeface="Arial MT"/>
                <a:ea typeface="+mn-ea"/>
              </a:rPr>
              <a:t>©</a:t>
            </a:r>
            <a:r>
              <a:rPr kumimoji="0" sz="800" b="0" i="0" u="none" strike="noStrike" kern="1200" cap="none" spc="-5" normalizeH="0" baseline="0" noProof="0" dirty="0">
                <a:ln>
                  <a:noFill/>
                </a:ln>
                <a:solidFill>
                  <a:prstClr val="black"/>
                </a:solidFill>
                <a:effectLst/>
                <a:uLnTx/>
                <a:uFillTx/>
                <a:latin typeface="Arial MT"/>
                <a:ea typeface="+mn-ea"/>
              </a:rPr>
              <a:t> Edune</a:t>
            </a:r>
            <a:r>
              <a:rPr kumimoji="0" sz="800" b="0" i="0" u="none" strike="noStrike" kern="1200" cap="none" spc="0" normalizeH="0" baseline="0" noProof="0" dirty="0">
                <a:ln>
                  <a:noFill/>
                </a:ln>
                <a:solidFill>
                  <a:prstClr val="black"/>
                </a:solidFill>
                <a:effectLst/>
                <a:uLnTx/>
                <a:uFillTx/>
                <a:latin typeface="Arial MT"/>
                <a:ea typeface="+mn-ea"/>
              </a:rPr>
              <a:t>t</a:t>
            </a:r>
            <a:r>
              <a:rPr kumimoji="0" sz="800" b="0" i="0" u="none" strike="noStrike" kern="1200" cap="none" spc="-5" normalizeH="0" baseline="0" noProof="0" dirty="0">
                <a:ln>
                  <a:noFill/>
                </a:ln>
                <a:solidFill>
                  <a:prstClr val="black"/>
                </a:solidFill>
                <a:effectLst/>
                <a:uLnTx/>
                <a:uFillTx/>
                <a:latin typeface="Arial MT"/>
                <a:ea typeface="+mn-ea"/>
              </a:rPr>
              <a:t> Foundation</a:t>
            </a:r>
            <a:r>
              <a:rPr kumimoji="0" sz="800" b="0" i="0" u="none" strike="noStrike" kern="1200" cap="none" spc="0" normalizeH="0" baseline="0" noProof="0" dirty="0">
                <a:ln>
                  <a:noFill/>
                </a:ln>
                <a:solidFill>
                  <a:prstClr val="black"/>
                </a:solidFill>
                <a:effectLst/>
                <a:uLnTx/>
                <a:uFillTx/>
                <a:latin typeface="Arial MT"/>
                <a:ea typeface="+mn-ea"/>
              </a:rPr>
              <a:t>.</a:t>
            </a:r>
            <a:r>
              <a:rPr kumimoji="0" sz="800" b="0" i="0" u="none" strike="noStrike" kern="1200" cap="none" spc="-50" normalizeH="0" baseline="0" noProof="0" dirty="0">
                <a:ln>
                  <a:noFill/>
                </a:ln>
                <a:solidFill>
                  <a:prstClr val="black"/>
                </a:solidFill>
                <a:effectLst/>
                <a:uLnTx/>
                <a:uFillTx/>
                <a:latin typeface="Arial MT"/>
                <a:ea typeface="+mn-ea"/>
              </a:rPr>
              <a:t> </a:t>
            </a:r>
            <a:r>
              <a:rPr kumimoji="0" sz="800" b="0" i="0" u="none" strike="noStrike" kern="1200" cap="none" spc="-5" normalizeH="0" baseline="0" noProof="0" dirty="0">
                <a:ln>
                  <a:noFill/>
                </a:ln>
                <a:solidFill>
                  <a:prstClr val="black"/>
                </a:solidFill>
                <a:effectLst/>
                <a:uLnTx/>
                <a:uFillTx/>
                <a:latin typeface="Arial MT"/>
                <a:ea typeface="+mn-ea"/>
              </a:rPr>
              <a:t>Al</a:t>
            </a:r>
            <a:r>
              <a:rPr kumimoji="0" sz="800" b="0" i="0" u="none" strike="noStrike" kern="1200" cap="none" spc="0" normalizeH="0" baseline="0" noProof="0" dirty="0">
                <a:ln>
                  <a:noFill/>
                </a:ln>
                <a:solidFill>
                  <a:prstClr val="black"/>
                </a:solidFill>
                <a:effectLst/>
                <a:uLnTx/>
                <a:uFillTx/>
                <a:latin typeface="Arial MT"/>
                <a:ea typeface="+mn-ea"/>
              </a:rPr>
              <a:t>l</a:t>
            </a:r>
            <a:r>
              <a:rPr kumimoji="0" sz="800" b="0" i="0" u="none" strike="noStrike" kern="1200" cap="none" spc="-5" normalizeH="0" baseline="0" noProof="0" dirty="0">
                <a:ln>
                  <a:noFill/>
                </a:ln>
                <a:solidFill>
                  <a:prstClr val="black"/>
                </a:solidFill>
                <a:effectLst/>
                <a:uLnTx/>
                <a:uFillTx/>
                <a:latin typeface="Arial MT"/>
                <a:ea typeface="+mn-ea"/>
              </a:rPr>
              <a:t> </a:t>
            </a:r>
            <a:r>
              <a:rPr kumimoji="0" sz="800" b="0" i="0" u="none" strike="noStrike" kern="1200" cap="none" spc="0" normalizeH="0" baseline="0" noProof="0" dirty="0">
                <a:ln>
                  <a:noFill/>
                </a:ln>
                <a:solidFill>
                  <a:prstClr val="black"/>
                </a:solidFill>
                <a:effectLst/>
                <a:uLnTx/>
                <a:uFillTx/>
                <a:latin typeface="Arial MT"/>
                <a:ea typeface="+mn-ea"/>
              </a:rPr>
              <a:t>rights</a:t>
            </a:r>
            <a:r>
              <a:rPr kumimoji="0" sz="800" b="0" i="0" u="none" strike="noStrike" kern="1200" cap="none" spc="-5" normalizeH="0" baseline="0" noProof="0" dirty="0">
                <a:ln>
                  <a:noFill/>
                </a:ln>
                <a:solidFill>
                  <a:prstClr val="black"/>
                </a:solidFill>
                <a:effectLst/>
                <a:uLnTx/>
                <a:uFillTx/>
                <a:latin typeface="Arial MT"/>
                <a:ea typeface="+mn-ea"/>
              </a:rPr>
              <a:t> </a:t>
            </a:r>
            <a:r>
              <a:rPr kumimoji="0" sz="800" b="0" i="0" u="none" strike="noStrike" kern="1200" cap="none" spc="0" normalizeH="0" baseline="0" noProof="0" dirty="0">
                <a:ln>
                  <a:noFill/>
                </a:ln>
                <a:solidFill>
                  <a:prstClr val="black"/>
                </a:solidFill>
                <a:effectLst/>
                <a:uLnTx/>
                <a:uFillTx/>
                <a:latin typeface="Arial MT"/>
                <a:ea typeface="+mn-ea"/>
              </a:rPr>
              <a:t>reserved.</a:t>
            </a:r>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687935" y="828333"/>
            <a:ext cx="1177925" cy="391160"/>
          </a:xfrm>
          <a:prstGeom prst="rect">
            <a:avLst/>
          </a:prstGeom>
        </p:spPr>
        <p:txBody>
          <a:bodyPr vert="horz" wrap="square" lIns="0" tIns="12700" rIns="0" bIns="0" rtlCol="0">
            <a:spAutoFit/>
          </a:bodyPr>
          <a:lstStyle/>
          <a:p>
            <a:pPr marL="12700">
              <a:lnSpc>
                <a:spcPct val="100000"/>
              </a:lnSpc>
              <a:spcBef>
                <a:spcPts val="100"/>
              </a:spcBef>
            </a:pPr>
            <a:r>
              <a:rPr dirty="0"/>
              <a:t>Modules</a:t>
            </a:r>
          </a:p>
        </p:txBody>
      </p:sp>
      <p:sp>
        <p:nvSpPr>
          <p:cNvPr id="3" name="object 3"/>
          <p:cNvSpPr txBox="1"/>
          <p:nvPr/>
        </p:nvSpPr>
        <p:spPr>
          <a:xfrm>
            <a:off x="1317428" y="1728118"/>
            <a:ext cx="2030095" cy="29972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800" b="0" i="0" u="none" strike="noStrike" kern="1200" cap="none" spc="-5" normalizeH="0" baseline="0" noProof="0" dirty="0">
                <a:ln>
                  <a:noFill/>
                </a:ln>
                <a:solidFill>
                  <a:srgbClr val="595959"/>
                </a:solidFill>
                <a:effectLst/>
                <a:uLnTx/>
                <a:uFillTx/>
                <a:latin typeface="Arial MT"/>
                <a:ea typeface="+mn-ea"/>
                <a:cs typeface="Arial MT"/>
              </a:rPr>
              <a:t>dir()</a:t>
            </a:r>
            <a:r>
              <a:rPr kumimoji="0" sz="1800" b="0" i="0" u="none" strike="noStrike" kern="1200" cap="none" spc="-45" normalizeH="0" baseline="0" noProof="0" dirty="0">
                <a:ln>
                  <a:noFill/>
                </a:ln>
                <a:solidFill>
                  <a:srgbClr val="595959"/>
                </a:solidFill>
                <a:effectLst/>
                <a:uLnTx/>
                <a:uFillTx/>
                <a:latin typeface="Arial MT"/>
                <a:ea typeface="+mn-ea"/>
                <a:cs typeface="Arial MT"/>
              </a:rPr>
              <a:t> </a:t>
            </a:r>
            <a:r>
              <a:rPr kumimoji="0" sz="1800" b="0" i="0" u="none" strike="noStrike" kern="1200" cap="none" spc="-5" normalizeH="0" baseline="0" noProof="0" dirty="0">
                <a:ln>
                  <a:noFill/>
                </a:ln>
                <a:solidFill>
                  <a:srgbClr val="595959"/>
                </a:solidFill>
                <a:effectLst/>
                <a:uLnTx/>
                <a:uFillTx/>
                <a:latin typeface="Arial MT"/>
                <a:ea typeface="+mn-ea"/>
                <a:cs typeface="Arial MT"/>
              </a:rPr>
              <a:t>built-in</a:t>
            </a:r>
            <a:r>
              <a:rPr kumimoji="0" sz="1800" b="0" i="0" u="none" strike="noStrike" kern="1200" cap="none" spc="-45" normalizeH="0" baseline="0" noProof="0" dirty="0">
                <a:ln>
                  <a:noFill/>
                </a:ln>
                <a:solidFill>
                  <a:srgbClr val="595959"/>
                </a:solidFill>
                <a:effectLst/>
                <a:uLnTx/>
                <a:uFillTx/>
                <a:latin typeface="Arial MT"/>
                <a:ea typeface="+mn-ea"/>
                <a:cs typeface="Arial MT"/>
              </a:rPr>
              <a:t> </a:t>
            </a:r>
            <a:r>
              <a:rPr kumimoji="0" sz="1800" b="0" i="0" u="none" strike="noStrike" kern="1200" cap="none" spc="-5" normalizeH="0" baseline="0" noProof="0" dirty="0">
                <a:ln>
                  <a:noFill/>
                </a:ln>
                <a:solidFill>
                  <a:srgbClr val="595959"/>
                </a:solidFill>
                <a:effectLst/>
                <a:uLnTx/>
                <a:uFillTx/>
                <a:latin typeface="Arial MT"/>
                <a:ea typeface="+mn-ea"/>
                <a:cs typeface="Arial MT"/>
              </a:rPr>
              <a:t>function</a:t>
            </a:r>
            <a:endParaRPr kumimoji="0" sz="1800" b="0" i="0" u="none" strike="noStrike" kern="1200" cap="none" spc="0" normalizeH="0" baseline="0" noProof="0">
              <a:ln>
                <a:noFill/>
              </a:ln>
              <a:solidFill>
                <a:prstClr val="black"/>
              </a:solidFill>
              <a:effectLst/>
              <a:uLnTx/>
              <a:uFillTx/>
              <a:latin typeface="Arial MT"/>
              <a:ea typeface="+mn-ea"/>
              <a:cs typeface="Arial MT"/>
            </a:endParaRPr>
          </a:p>
        </p:txBody>
      </p:sp>
      <p:sp>
        <p:nvSpPr>
          <p:cNvPr id="4" name="object 4"/>
          <p:cNvSpPr txBox="1"/>
          <p:nvPr/>
        </p:nvSpPr>
        <p:spPr>
          <a:xfrm>
            <a:off x="656568" y="3484573"/>
            <a:ext cx="3521075" cy="520700"/>
          </a:xfrm>
          <a:prstGeom prst="rect">
            <a:avLst/>
          </a:prstGeom>
        </p:spPr>
        <p:txBody>
          <a:bodyPr vert="horz" wrap="square" lIns="0" tIns="12700" rIns="0" bIns="0" rtlCol="0">
            <a:spAutoFit/>
          </a:bodyPr>
          <a:lstStyle/>
          <a:p>
            <a:pPr marL="348615" marR="5080" lvl="0" indent="-336550" algn="l" defTabSz="914400" rtl="0" eaLnBrk="1" fontAlgn="auto" latinLnBrk="0" hangingPunct="1">
              <a:lnSpc>
                <a:spcPct val="116100"/>
              </a:lnSpc>
              <a:spcBef>
                <a:spcPts val="100"/>
              </a:spcBef>
              <a:spcAft>
                <a:spcPts val="0"/>
              </a:spcAft>
              <a:buClrTx/>
              <a:buSzTx/>
              <a:buFontTx/>
              <a:buChar char="●"/>
              <a:tabLst>
                <a:tab pos="347980" algn="l"/>
                <a:tab pos="349250" algn="l"/>
              </a:tabLst>
              <a:defRPr/>
            </a:pPr>
            <a:r>
              <a:rPr kumimoji="0" sz="1400" b="0" i="0" u="none" strike="noStrike" kern="1200" cap="none" spc="-15" normalizeH="0" baseline="0" noProof="0" dirty="0">
                <a:ln>
                  <a:noFill/>
                </a:ln>
                <a:solidFill>
                  <a:prstClr val="black"/>
                </a:solidFill>
                <a:effectLst/>
                <a:uLnTx/>
                <a:uFillTx/>
                <a:latin typeface="Arial MT"/>
                <a:ea typeface="+mn-ea"/>
                <a:cs typeface="Arial MT"/>
              </a:rPr>
              <a:t>We </a:t>
            </a:r>
            <a:r>
              <a:rPr kumimoji="0" sz="1400" b="0" i="0" u="none" strike="noStrike" kern="1200" cap="none" spc="0" normalizeH="0" baseline="0" noProof="0" dirty="0">
                <a:ln>
                  <a:noFill/>
                </a:ln>
                <a:solidFill>
                  <a:prstClr val="black"/>
                </a:solidFill>
                <a:effectLst/>
                <a:uLnTx/>
                <a:uFillTx/>
                <a:latin typeface="Arial MT"/>
                <a:ea typeface="+mn-ea"/>
                <a:cs typeface="Arial MT"/>
              </a:rPr>
              <a:t>can </a:t>
            </a:r>
            <a:r>
              <a:rPr kumimoji="0" sz="1400" b="0" i="0" u="none" strike="noStrike" kern="1200" cap="none" spc="-5" normalizeH="0" baseline="0" noProof="0" dirty="0">
                <a:ln>
                  <a:noFill/>
                </a:ln>
                <a:solidFill>
                  <a:prstClr val="black"/>
                </a:solidFill>
                <a:effectLst/>
                <a:uLnTx/>
                <a:uFillTx/>
                <a:latin typeface="Arial MT"/>
                <a:ea typeface="+mn-ea"/>
                <a:cs typeface="Arial MT"/>
              </a:rPr>
              <a:t>use the dir() function to find out </a:t>
            </a:r>
            <a:r>
              <a:rPr kumimoji="0" sz="1400" b="0" i="0" u="none" strike="noStrike" kern="1200" cap="none" spc="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names</a:t>
            </a:r>
            <a:r>
              <a:rPr kumimoji="0" sz="1400" b="0" i="0" u="none" strike="noStrike" kern="1200" cap="none" spc="-2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that</a:t>
            </a:r>
            <a:r>
              <a:rPr kumimoji="0" sz="1400" b="0" i="0" u="none" strike="noStrike" kern="1200" cap="none" spc="-1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are</a:t>
            </a:r>
            <a:r>
              <a:rPr kumimoji="0" sz="1400" b="0" i="0" u="none" strike="noStrike" kern="1200" cap="none" spc="-2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defined</a:t>
            </a:r>
            <a:r>
              <a:rPr kumimoji="0" sz="1400" b="0" i="0" u="none" strike="noStrike" kern="1200" cap="none" spc="-1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inside</a:t>
            </a:r>
            <a:r>
              <a:rPr kumimoji="0" sz="1400" b="0" i="0" u="none" strike="noStrike" kern="1200" cap="none" spc="-15"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a</a:t>
            </a:r>
            <a:r>
              <a:rPr kumimoji="0" sz="1400" b="0" i="0" u="none" strike="noStrike" kern="1200" cap="none" spc="-20"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module.</a:t>
            </a:r>
            <a:endParaRPr kumimoji="0" sz="1400" b="0" i="0" u="none" strike="noStrike" kern="1200" cap="none" spc="0" normalizeH="0" baseline="0" noProof="0">
              <a:ln>
                <a:noFill/>
              </a:ln>
              <a:solidFill>
                <a:prstClr val="black"/>
              </a:solidFill>
              <a:effectLst/>
              <a:uLnTx/>
              <a:uFillTx/>
              <a:latin typeface="Arial MT"/>
              <a:ea typeface="+mn-ea"/>
              <a:cs typeface="Arial MT"/>
            </a:endParaRPr>
          </a:p>
        </p:txBody>
      </p:sp>
      <p:pic>
        <p:nvPicPr>
          <p:cNvPr id="5" name="object 5"/>
          <p:cNvPicPr/>
          <p:nvPr/>
        </p:nvPicPr>
        <p:blipFill>
          <a:blip r:embed="rId2" cstate="print"/>
          <a:stretch>
            <a:fillRect/>
          </a:stretch>
        </p:blipFill>
        <p:spPr>
          <a:xfrm>
            <a:off x="5945473" y="2272462"/>
            <a:ext cx="1876425" cy="619124"/>
          </a:xfrm>
          <a:prstGeom prst="rect">
            <a:avLst/>
          </a:prstGeom>
        </p:spPr>
      </p:pic>
      <p:sp>
        <p:nvSpPr>
          <p:cNvPr id="6" name="object 6"/>
          <p:cNvSpPr txBox="1">
            <a:spLocks noGrp="1"/>
          </p:cNvSpPr>
          <p:nvPr>
            <p:ph type="ftr" sz="quarter" idx="5"/>
          </p:nvPr>
        </p:nvSpPr>
        <p:spPr>
          <a:prstGeom prst="rect">
            <a:avLst/>
          </a:prstGeom>
        </p:spPr>
        <p:txBody>
          <a:bodyPr vert="horz" wrap="square" lIns="0" tIns="3175" rIns="0" bIns="0" rtlCol="0">
            <a:spAutoFit/>
          </a:bodyPr>
          <a:lstStyle/>
          <a:p>
            <a:pPr marL="12700" marR="0" lvl="0" indent="0" algn="l" defTabSz="914400" rtl="0" eaLnBrk="1" fontAlgn="auto" latinLnBrk="0" hangingPunct="1">
              <a:lnSpc>
                <a:spcPct val="100000"/>
              </a:lnSpc>
              <a:spcBef>
                <a:spcPts val="25"/>
              </a:spcBef>
              <a:spcAft>
                <a:spcPts val="0"/>
              </a:spcAft>
              <a:buClrTx/>
              <a:buSzTx/>
              <a:buFontTx/>
              <a:buNone/>
              <a:tabLst/>
              <a:defRPr/>
            </a:pPr>
            <a:r>
              <a:rPr kumimoji="0" sz="800" b="0" i="0" u="none" strike="noStrike" kern="1200" cap="none" spc="0" normalizeH="0" baseline="0" noProof="0" dirty="0">
                <a:ln>
                  <a:noFill/>
                </a:ln>
                <a:solidFill>
                  <a:prstClr val="black"/>
                </a:solidFill>
                <a:effectLst/>
                <a:uLnTx/>
                <a:uFillTx/>
                <a:latin typeface="Arial MT"/>
                <a:ea typeface="+mn-ea"/>
              </a:rPr>
              <a:t>©</a:t>
            </a:r>
            <a:r>
              <a:rPr kumimoji="0" sz="800" b="0" i="0" u="none" strike="noStrike" kern="1200" cap="none" spc="-5" normalizeH="0" baseline="0" noProof="0" dirty="0">
                <a:ln>
                  <a:noFill/>
                </a:ln>
                <a:solidFill>
                  <a:prstClr val="black"/>
                </a:solidFill>
                <a:effectLst/>
                <a:uLnTx/>
                <a:uFillTx/>
                <a:latin typeface="Arial MT"/>
                <a:ea typeface="+mn-ea"/>
              </a:rPr>
              <a:t> Edune</a:t>
            </a:r>
            <a:r>
              <a:rPr kumimoji="0" sz="800" b="0" i="0" u="none" strike="noStrike" kern="1200" cap="none" spc="0" normalizeH="0" baseline="0" noProof="0" dirty="0">
                <a:ln>
                  <a:noFill/>
                </a:ln>
                <a:solidFill>
                  <a:prstClr val="black"/>
                </a:solidFill>
                <a:effectLst/>
                <a:uLnTx/>
                <a:uFillTx/>
                <a:latin typeface="Arial MT"/>
                <a:ea typeface="+mn-ea"/>
              </a:rPr>
              <a:t>t</a:t>
            </a:r>
            <a:r>
              <a:rPr kumimoji="0" sz="800" b="0" i="0" u="none" strike="noStrike" kern="1200" cap="none" spc="-5" normalizeH="0" baseline="0" noProof="0" dirty="0">
                <a:ln>
                  <a:noFill/>
                </a:ln>
                <a:solidFill>
                  <a:prstClr val="black"/>
                </a:solidFill>
                <a:effectLst/>
                <a:uLnTx/>
                <a:uFillTx/>
                <a:latin typeface="Arial MT"/>
                <a:ea typeface="+mn-ea"/>
              </a:rPr>
              <a:t> Foundation</a:t>
            </a:r>
            <a:r>
              <a:rPr kumimoji="0" sz="800" b="0" i="0" u="none" strike="noStrike" kern="1200" cap="none" spc="0" normalizeH="0" baseline="0" noProof="0" dirty="0">
                <a:ln>
                  <a:noFill/>
                </a:ln>
                <a:solidFill>
                  <a:prstClr val="black"/>
                </a:solidFill>
                <a:effectLst/>
                <a:uLnTx/>
                <a:uFillTx/>
                <a:latin typeface="Arial MT"/>
                <a:ea typeface="+mn-ea"/>
              </a:rPr>
              <a:t>.</a:t>
            </a:r>
            <a:r>
              <a:rPr kumimoji="0" sz="800" b="0" i="0" u="none" strike="noStrike" kern="1200" cap="none" spc="-50" normalizeH="0" baseline="0" noProof="0" dirty="0">
                <a:ln>
                  <a:noFill/>
                </a:ln>
                <a:solidFill>
                  <a:prstClr val="black"/>
                </a:solidFill>
                <a:effectLst/>
                <a:uLnTx/>
                <a:uFillTx/>
                <a:latin typeface="Arial MT"/>
                <a:ea typeface="+mn-ea"/>
              </a:rPr>
              <a:t> </a:t>
            </a:r>
            <a:r>
              <a:rPr kumimoji="0" sz="800" b="0" i="0" u="none" strike="noStrike" kern="1200" cap="none" spc="-5" normalizeH="0" baseline="0" noProof="0" dirty="0">
                <a:ln>
                  <a:noFill/>
                </a:ln>
                <a:solidFill>
                  <a:prstClr val="black"/>
                </a:solidFill>
                <a:effectLst/>
                <a:uLnTx/>
                <a:uFillTx/>
                <a:latin typeface="Arial MT"/>
                <a:ea typeface="+mn-ea"/>
              </a:rPr>
              <a:t>Al</a:t>
            </a:r>
            <a:r>
              <a:rPr kumimoji="0" sz="800" b="0" i="0" u="none" strike="noStrike" kern="1200" cap="none" spc="0" normalizeH="0" baseline="0" noProof="0" dirty="0">
                <a:ln>
                  <a:noFill/>
                </a:ln>
                <a:solidFill>
                  <a:prstClr val="black"/>
                </a:solidFill>
                <a:effectLst/>
                <a:uLnTx/>
                <a:uFillTx/>
                <a:latin typeface="Arial MT"/>
                <a:ea typeface="+mn-ea"/>
              </a:rPr>
              <a:t>l</a:t>
            </a:r>
            <a:r>
              <a:rPr kumimoji="0" sz="800" b="0" i="0" u="none" strike="noStrike" kern="1200" cap="none" spc="-5" normalizeH="0" baseline="0" noProof="0" dirty="0">
                <a:ln>
                  <a:noFill/>
                </a:ln>
                <a:solidFill>
                  <a:prstClr val="black"/>
                </a:solidFill>
                <a:effectLst/>
                <a:uLnTx/>
                <a:uFillTx/>
                <a:latin typeface="Arial MT"/>
                <a:ea typeface="+mn-ea"/>
              </a:rPr>
              <a:t> </a:t>
            </a:r>
            <a:r>
              <a:rPr kumimoji="0" sz="800" b="0" i="0" u="none" strike="noStrike" kern="1200" cap="none" spc="0" normalizeH="0" baseline="0" noProof="0" dirty="0">
                <a:ln>
                  <a:noFill/>
                </a:ln>
                <a:solidFill>
                  <a:prstClr val="black"/>
                </a:solidFill>
                <a:effectLst/>
                <a:uLnTx/>
                <a:uFillTx/>
                <a:latin typeface="Arial MT"/>
                <a:ea typeface="+mn-ea"/>
              </a:rPr>
              <a:t>rights</a:t>
            </a:r>
            <a:r>
              <a:rPr kumimoji="0" sz="800" b="0" i="0" u="none" strike="noStrike" kern="1200" cap="none" spc="-5" normalizeH="0" baseline="0" noProof="0" dirty="0">
                <a:ln>
                  <a:noFill/>
                </a:ln>
                <a:solidFill>
                  <a:prstClr val="black"/>
                </a:solidFill>
                <a:effectLst/>
                <a:uLnTx/>
                <a:uFillTx/>
                <a:latin typeface="Arial MT"/>
                <a:ea typeface="+mn-ea"/>
              </a:rPr>
              <a:t> </a:t>
            </a:r>
            <a:r>
              <a:rPr kumimoji="0" sz="800" b="0" i="0" u="none" strike="noStrike" kern="1200" cap="none" spc="0" normalizeH="0" baseline="0" noProof="0" dirty="0">
                <a:ln>
                  <a:noFill/>
                </a:ln>
                <a:solidFill>
                  <a:prstClr val="black"/>
                </a:solidFill>
                <a:effectLst/>
                <a:uLnTx/>
                <a:uFillTx/>
                <a:latin typeface="Arial MT"/>
                <a:ea typeface="+mn-ea"/>
              </a:rPr>
              <a:t>reserved.</a:t>
            </a:r>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687935" y="828333"/>
            <a:ext cx="1177925" cy="391160"/>
          </a:xfrm>
          <a:prstGeom prst="rect">
            <a:avLst/>
          </a:prstGeom>
        </p:spPr>
        <p:txBody>
          <a:bodyPr vert="horz" wrap="square" lIns="0" tIns="12700" rIns="0" bIns="0" rtlCol="0">
            <a:spAutoFit/>
          </a:bodyPr>
          <a:lstStyle/>
          <a:p>
            <a:pPr marL="12700">
              <a:lnSpc>
                <a:spcPct val="100000"/>
              </a:lnSpc>
              <a:spcBef>
                <a:spcPts val="100"/>
              </a:spcBef>
            </a:pPr>
            <a:r>
              <a:rPr dirty="0"/>
              <a:t>Modules</a:t>
            </a:r>
          </a:p>
        </p:txBody>
      </p:sp>
      <p:sp>
        <p:nvSpPr>
          <p:cNvPr id="3" name="object 3"/>
          <p:cNvSpPr txBox="1"/>
          <p:nvPr/>
        </p:nvSpPr>
        <p:spPr>
          <a:xfrm>
            <a:off x="656568" y="1728118"/>
            <a:ext cx="3568700" cy="2525395"/>
          </a:xfrm>
          <a:prstGeom prst="rect">
            <a:avLst/>
          </a:prstGeom>
        </p:spPr>
        <p:txBody>
          <a:bodyPr vert="horz" wrap="square" lIns="0" tIns="12700" rIns="0" bIns="0" rtlCol="0">
            <a:spAutoFit/>
          </a:bodyPr>
          <a:lstStyle/>
          <a:p>
            <a:pPr marL="0" marR="207645" lvl="0" indent="0" algn="ctr" defTabSz="914400" rtl="0" eaLnBrk="1" fontAlgn="auto" latinLnBrk="0" hangingPunct="1">
              <a:lnSpc>
                <a:spcPct val="100000"/>
              </a:lnSpc>
              <a:spcBef>
                <a:spcPts val="100"/>
              </a:spcBef>
              <a:spcAft>
                <a:spcPts val="0"/>
              </a:spcAft>
              <a:buClrTx/>
              <a:buSzTx/>
              <a:buFontTx/>
              <a:buNone/>
              <a:tabLst/>
              <a:defRPr/>
            </a:pPr>
            <a:r>
              <a:rPr kumimoji="0" sz="1800" b="0" i="0" u="none" strike="noStrike" kern="1200" cap="none" spc="-5" normalizeH="0" baseline="0" noProof="0" dirty="0">
                <a:ln>
                  <a:noFill/>
                </a:ln>
                <a:solidFill>
                  <a:srgbClr val="595959"/>
                </a:solidFill>
                <a:effectLst/>
                <a:uLnTx/>
                <a:uFillTx/>
                <a:latin typeface="Arial MT"/>
                <a:ea typeface="+mn-ea"/>
                <a:cs typeface="Arial MT"/>
              </a:rPr>
              <a:t>Package</a:t>
            </a:r>
            <a:endParaRPr kumimoji="0" sz="1800" b="0" i="0" u="none" strike="noStrike" kern="1200" cap="none" spc="0" normalizeH="0" baseline="0" noProof="0">
              <a:ln>
                <a:noFill/>
              </a:ln>
              <a:solidFill>
                <a:prstClr val="black"/>
              </a:solidFill>
              <a:effectLst/>
              <a:uLnTx/>
              <a:uFillTx/>
              <a:latin typeface="Arial MT"/>
              <a:ea typeface="+mn-ea"/>
              <a:cs typeface="Arial M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Arial MT"/>
              <a:ea typeface="+mn-ea"/>
              <a:cs typeface="Arial MT"/>
            </a:endParaRPr>
          </a:p>
          <a:p>
            <a:pPr marL="348615" marR="267335" lvl="0" indent="-336550" algn="l" defTabSz="914400" rtl="0" eaLnBrk="1" fontAlgn="auto" latinLnBrk="0" hangingPunct="1">
              <a:lnSpc>
                <a:spcPct val="116100"/>
              </a:lnSpc>
              <a:spcBef>
                <a:spcPts val="1570"/>
              </a:spcBef>
              <a:spcAft>
                <a:spcPts val="0"/>
              </a:spcAft>
              <a:buClrTx/>
              <a:buSzTx/>
              <a:buFontTx/>
              <a:buChar char="●"/>
              <a:tabLst>
                <a:tab pos="347980" algn="l"/>
                <a:tab pos="349250" algn="l"/>
              </a:tabLst>
              <a:defRPr/>
            </a:pPr>
            <a:r>
              <a:rPr kumimoji="0" sz="1400" b="0" i="0" u="none" strike="noStrike" kern="1200" cap="none" spc="-15" normalizeH="0" baseline="0" noProof="0" dirty="0">
                <a:ln>
                  <a:noFill/>
                </a:ln>
                <a:solidFill>
                  <a:prstClr val="black"/>
                </a:solidFill>
                <a:effectLst/>
                <a:uLnTx/>
                <a:uFillTx/>
                <a:latin typeface="Arial MT"/>
                <a:ea typeface="+mn-ea"/>
                <a:cs typeface="Arial MT"/>
              </a:rPr>
              <a:t>Similar, </a:t>
            </a:r>
            <a:r>
              <a:rPr kumimoji="0" sz="1400" b="0" i="0" u="none" strike="noStrike" kern="1200" cap="none" spc="-5" normalizeH="0" baseline="0" noProof="0" dirty="0">
                <a:ln>
                  <a:noFill/>
                </a:ln>
                <a:solidFill>
                  <a:prstClr val="black"/>
                </a:solidFill>
                <a:effectLst/>
                <a:uLnTx/>
                <a:uFillTx/>
                <a:latin typeface="Arial MT"/>
                <a:ea typeface="+mn-ea"/>
                <a:cs typeface="Arial MT"/>
              </a:rPr>
              <a:t>as </a:t>
            </a:r>
            <a:r>
              <a:rPr kumimoji="0" sz="1400" b="0" i="0" u="none" strike="noStrike" kern="1200" cap="none" spc="0" normalizeH="0" baseline="0" noProof="0" dirty="0">
                <a:ln>
                  <a:noFill/>
                </a:ln>
                <a:solidFill>
                  <a:prstClr val="black"/>
                </a:solidFill>
                <a:effectLst/>
                <a:uLnTx/>
                <a:uFillTx/>
                <a:latin typeface="Arial MT"/>
                <a:ea typeface="+mn-ea"/>
                <a:cs typeface="Arial MT"/>
              </a:rPr>
              <a:t>a </a:t>
            </a:r>
            <a:r>
              <a:rPr kumimoji="0" sz="1400" b="0" i="0" u="none" strike="noStrike" kern="1200" cap="none" spc="-5" normalizeH="0" baseline="0" noProof="0" dirty="0">
                <a:ln>
                  <a:noFill/>
                </a:ln>
                <a:solidFill>
                  <a:prstClr val="black"/>
                </a:solidFill>
                <a:effectLst/>
                <a:uLnTx/>
                <a:uFillTx/>
                <a:latin typeface="Arial MT"/>
                <a:ea typeface="+mn-ea"/>
                <a:cs typeface="Arial MT"/>
              </a:rPr>
              <a:t>directory </a:t>
            </a:r>
            <a:r>
              <a:rPr kumimoji="0" sz="1400" b="0" i="0" u="none" strike="noStrike" kern="1200" cap="none" spc="0" normalizeH="0" baseline="0" noProof="0" dirty="0">
                <a:ln>
                  <a:noFill/>
                </a:ln>
                <a:solidFill>
                  <a:prstClr val="black"/>
                </a:solidFill>
                <a:effectLst/>
                <a:uLnTx/>
                <a:uFillTx/>
                <a:latin typeface="Arial MT"/>
                <a:ea typeface="+mn-ea"/>
                <a:cs typeface="Arial MT"/>
              </a:rPr>
              <a:t>can contain </a:t>
            </a:r>
            <a:r>
              <a:rPr kumimoji="0" sz="1400" b="0" i="0" u="none" strike="noStrike" kern="1200" cap="none" spc="5"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sub-directories </a:t>
            </a:r>
            <a:r>
              <a:rPr kumimoji="0" sz="1400" b="0" i="0" u="none" strike="noStrike" kern="1200" cap="none" spc="-5" normalizeH="0" baseline="0" noProof="0" dirty="0">
                <a:ln>
                  <a:noFill/>
                </a:ln>
                <a:solidFill>
                  <a:prstClr val="black"/>
                </a:solidFill>
                <a:effectLst/>
                <a:uLnTx/>
                <a:uFillTx/>
                <a:latin typeface="Arial MT"/>
                <a:ea typeface="+mn-ea"/>
                <a:cs typeface="Arial MT"/>
              </a:rPr>
              <a:t>and files, </a:t>
            </a:r>
            <a:r>
              <a:rPr kumimoji="0" sz="1400" b="0" i="0" u="none" strike="noStrike" kern="1200" cap="none" spc="0" normalizeH="0" baseline="0" noProof="0" dirty="0">
                <a:ln>
                  <a:noFill/>
                </a:ln>
                <a:solidFill>
                  <a:prstClr val="black"/>
                </a:solidFill>
                <a:effectLst/>
                <a:uLnTx/>
                <a:uFillTx/>
                <a:latin typeface="Arial MT"/>
                <a:ea typeface="+mn-ea"/>
                <a:cs typeface="Arial MT"/>
              </a:rPr>
              <a:t>a </a:t>
            </a:r>
            <a:r>
              <a:rPr kumimoji="0" sz="1400" b="0" i="0" u="none" strike="noStrike" kern="1200" cap="none" spc="-5" normalizeH="0" baseline="0" noProof="0" dirty="0">
                <a:ln>
                  <a:noFill/>
                </a:ln>
                <a:solidFill>
                  <a:prstClr val="black"/>
                </a:solidFill>
                <a:effectLst/>
                <a:uLnTx/>
                <a:uFillTx/>
                <a:latin typeface="Arial MT"/>
                <a:ea typeface="+mn-ea"/>
                <a:cs typeface="Arial MT"/>
              </a:rPr>
              <a:t>Python </a:t>
            </a:r>
            <a:r>
              <a:rPr kumimoji="0" sz="1400" b="0" i="0" u="none" strike="noStrike" kern="1200" cap="none" spc="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package</a:t>
            </a:r>
            <a:r>
              <a:rPr kumimoji="0" sz="1400" b="0" i="0" u="none" strike="noStrike" kern="1200" cap="none" spc="-30"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can</a:t>
            </a:r>
            <a:r>
              <a:rPr kumimoji="0" sz="1400" b="0" i="0" u="none" strike="noStrike" kern="1200" cap="none" spc="-2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have</a:t>
            </a:r>
            <a:r>
              <a:rPr kumimoji="0" sz="1400" b="0" i="0" u="none" strike="noStrike" kern="1200" cap="none" spc="-25"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sub-packages</a:t>
            </a:r>
            <a:r>
              <a:rPr kumimoji="0" sz="1400" b="0" i="0" u="none" strike="noStrike" kern="1200" cap="none" spc="-3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and </a:t>
            </a:r>
            <a:r>
              <a:rPr kumimoji="0" sz="1400" b="0" i="0" u="none" strike="noStrike" kern="1200" cap="none" spc="-370"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modules.</a:t>
            </a:r>
            <a:endParaRPr kumimoji="0" sz="1400" b="0" i="0" u="none" strike="noStrike" kern="1200" cap="none" spc="0" normalizeH="0" baseline="0" noProof="0">
              <a:ln>
                <a:noFill/>
              </a:ln>
              <a:solidFill>
                <a:prstClr val="black"/>
              </a:solidFill>
              <a:effectLst/>
              <a:uLnTx/>
              <a:uFillTx/>
              <a:latin typeface="Arial MT"/>
              <a:ea typeface="+mn-ea"/>
              <a:cs typeface="Arial MT"/>
            </a:endParaRPr>
          </a:p>
          <a:p>
            <a:pPr marL="348615" marR="0" lvl="0" indent="-336550" algn="l" defTabSz="914400" rtl="0" eaLnBrk="1" fontAlgn="auto" latinLnBrk="0" hangingPunct="1">
              <a:lnSpc>
                <a:spcPct val="100000"/>
              </a:lnSpc>
              <a:spcBef>
                <a:spcPts val="270"/>
              </a:spcBef>
              <a:spcAft>
                <a:spcPts val="0"/>
              </a:spcAft>
              <a:buClrTx/>
              <a:buSzTx/>
              <a:buFontTx/>
              <a:buChar char="●"/>
              <a:tabLst>
                <a:tab pos="347980" algn="l"/>
                <a:tab pos="349250" algn="l"/>
              </a:tabLst>
              <a:defRPr/>
            </a:pPr>
            <a:r>
              <a:rPr kumimoji="0" sz="1400" b="0" i="0" u="none" strike="noStrike" kern="1200" cap="none" spc="0" normalizeH="0" baseline="0" noProof="0" dirty="0">
                <a:ln>
                  <a:noFill/>
                </a:ln>
                <a:solidFill>
                  <a:prstClr val="black"/>
                </a:solidFill>
                <a:effectLst/>
                <a:uLnTx/>
                <a:uFillTx/>
                <a:latin typeface="Arial MT"/>
                <a:ea typeface="+mn-ea"/>
                <a:cs typeface="Arial MT"/>
              </a:rPr>
              <a:t>A</a:t>
            </a:r>
            <a:r>
              <a:rPr kumimoji="0" sz="1400" b="0" i="0" u="none" strike="noStrike" kern="1200" cap="none" spc="-9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directory</a:t>
            </a:r>
            <a:r>
              <a:rPr kumimoji="0" sz="1400" b="0" i="0" u="none" strike="noStrike" kern="1200" cap="none" spc="-20"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must</a:t>
            </a:r>
            <a:r>
              <a:rPr kumimoji="0" sz="1400" b="0" i="0" u="none" strike="noStrike" kern="1200" cap="none" spc="-20"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contain</a:t>
            </a:r>
            <a:r>
              <a:rPr kumimoji="0" sz="1400" b="0" i="0" u="none" strike="noStrike" kern="1200" cap="none" spc="-20"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a</a:t>
            </a:r>
            <a:r>
              <a:rPr kumimoji="0" sz="1400" b="0" i="0" u="none" strike="noStrike" kern="1200" cap="none" spc="-2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file</a:t>
            </a:r>
            <a:endParaRPr kumimoji="0" sz="1400" b="0" i="0" u="none" strike="noStrike" kern="1200" cap="none" spc="0" normalizeH="0" baseline="0" noProof="0">
              <a:ln>
                <a:noFill/>
              </a:ln>
              <a:solidFill>
                <a:prstClr val="black"/>
              </a:solidFill>
              <a:effectLst/>
              <a:uLnTx/>
              <a:uFillTx/>
              <a:latin typeface="Arial MT"/>
              <a:ea typeface="+mn-ea"/>
              <a:cs typeface="Arial MT"/>
            </a:endParaRPr>
          </a:p>
          <a:p>
            <a:pPr marL="348615" marR="5080" lvl="0" indent="0" algn="l" defTabSz="914400" rtl="0" eaLnBrk="1" fontAlgn="auto" latinLnBrk="0" hangingPunct="1">
              <a:lnSpc>
                <a:spcPct val="116100"/>
              </a:lnSpc>
              <a:spcBef>
                <a:spcPts val="0"/>
              </a:spcBef>
              <a:spcAft>
                <a:spcPts val="0"/>
              </a:spcAft>
              <a:buClrTx/>
              <a:buSzTx/>
              <a:buFontTx/>
              <a:buNone/>
              <a:tabLst>
                <a:tab pos="1138555" algn="l"/>
                <a:tab pos="1563370" algn="l"/>
              </a:tabLst>
              <a:defRPr/>
            </a:pPr>
            <a:r>
              <a:rPr kumimoji="0" sz="1400" b="0" i="0" u="none" strike="noStrike" kern="1200" cap="none" spc="-5" normalizeH="0" baseline="0" noProof="0" dirty="0">
                <a:ln>
                  <a:noFill/>
                </a:ln>
                <a:solidFill>
                  <a:prstClr val="black"/>
                </a:solidFill>
                <a:effectLst/>
                <a:uLnTx/>
                <a:uFillTx/>
                <a:latin typeface="Arial MT"/>
                <a:ea typeface="+mn-ea"/>
                <a:cs typeface="Arial MT"/>
              </a:rPr>
              <a:t>named</a:t>
            </a:r>
            <a:r>
              <a:rPr kumimoji="0" sz="1400" b="0" i="0" u="sng" strike="noStrike" kern="1200" cap="none" spc="-5" normalizeH="0" baseline="0" noProof="0" dirty="0">
                <a:ln>
                  <a:noFill/>
                </a:ln>
                <a:solidFill>
                  <a:prstClr val="black"/>
                </a:solidFill>
                <a:effectLst/>
                <a:uLnTx/>
                <a:uFill>
                  <a:solidFill>
                    <a:srgbClr val="000000"/>
                  </a:solidFill>
                </a:uFill>
                <a:latin typeface="Times New Roman"/>
                <a:ea typeface="+mn-ea"/>
                <a:cs typeface="Times New Roman"/>
              </a:rPr>
              <a:t>	</a:t>
            </a:r>
            <a:r>
              <a:rPr kumimoji="0" sz="1400" b="0" i="0" u="none" strike="noStrike" kern="1200" cap="none" spc="-5" normalizeH="0" baseline="0" noProof="0" dirty="0">
                <a:ln>
                  <a:noFill/>
                </a:ln>
                <a:solidFill>
                  <a:prstClr val="black"/>
                </a:solidFill>
                <a:effectLst/>
                <a:uLnTx/>
                <a:uFillTx/>
                <a:latin typeface="Arial MT"/>
                <a:ea typeface="+mn-ea"/>
                <a:cs typeface="Arial MT"/>
              </a:rPr>
              <a:t>init</a:t>
            </a:r>
            <a:r>
              <a:rPr kumimoji="0" sz="1400" b="0" i="0" u="sng" strike="noStrike" kern="1200" cap="none" spc="-5" normalizeH="0" baseline="0" noProof="0" dirty="0">
                <a:ln>
                  <a:noFill/>
                </a:ln>
                <a:solidFill>
                  <a:prstClr val="black"/>
                </a:solidFill>
                <a:effectLst/>
                <a:uLnTx/>
                <a:uFill>
                  <a:solidFill>
                    <a:srgbClr val="000000"/>
                  </a:solidFill>
                </a:uFill>
                <a:latin typeface="Times New Roman"/>
                <a:ea typeface="+mn-ea"/>
                <a:cs typeface="Times New Roman"/>
              </a:rPr>
              <a:t>	</a:t>
            </a:r>
            <a:r>
              <a:rPr kumimoji="0" sz="1400" b="0" i="0" u="none" strike="noStrike" kern="1200" cap="none" spc="-5" normalizeH="0" baseline="0" noProof="0" dirty="0">
                <a:ln>
                  <a:noFill/>
                </a:ln>
                <a:solidFill>
                  <a:prstClr val="black"/>
                </a:solidFill>
                <a:effectLst/>
                <a:uLnTx/>
                <a:uFillTx/>
                <a:latin typeface="Arial MT"/>
                <a:ea typeface="+mn-ea"/>
                <a:cs typeface="Arial MT"/>
              </a:rPr>
              <a:t>.py in order for Python to </a:t>
            </a:r>
            <a:r>
              <a:rPr kumimoji="0" sz="1400" b="0" i="0" u="none" strike="noStrike" kern="1200" cap="none" spc="0" normalizeH="0" baseline="0" noProof="0" dirty="0">
                <a:ln>
                  <a:noFill/>
                </a:ln>
                <a:solidFill>
                  <a:prstClr val="black"/>
                </a:solidFill>
                <a:effectLst/>
                <a:uLnTx/>
                <a:uFillTx/>
                <a:latin typeface="Arial MT"/>
                <a:ea typeface="+mn-ea"/>
                <a:cs typeface="Arial MT"/>
              </a:rPr>
              <a:t> consider</a:t>
            </a:r>
            <a:r>
              <a:rPr kumimoji="0" sz="1400" b="0" i="0" u="none" strike="noStrike" kern="1200" cap="none" spc="-1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it</a:t>
            </a:r>
            <a:r>
              <a:rPr kumimoji="0" sz="1400" b="0" i="0" u="none" strike="noStrike" kern="1200" cap="none" spc="-1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as</a:t>
            </a:r>
            <a:r>
              <a:rPr kumimoji="0" sz="1400" b="0" i="0" u="none" strike="noStrike" kern="1200" cap="none" spc="-15"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a</a:t>
            </a:r>
            <a:r>
              <a:rPr kumimoji="0" sz="1400" b="0" i="0" u="none" strike="noStrike" kern="1200" cap="none" spc="-1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package.</a:t>
            </a:r>
            <a:r>
              <a:rPr kumimoji="0" sz="1400" b="0" i="0" u="none" strike="noStrike" kern="1200" cap="none" spc="-3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This</a:t>
            </a:r>
            <a:r>
              <a:rPr kumimoji="0" sz="1400" b="0" i="0" u="none" strike="noStrike" kern="1200" cap="none" spc="-1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file</a:t>
            </a:r>
            <a:r>
              <a:rPr kumimoji="0" sz="1400" b="0" i="0" u="none" strike="noStrike" kern="1200" cap="none" spc="-15"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can</a:t>
            </a:r>
            <a:r>
              <a:rPr kumimoji="0" sz="1400" b="0" i="0" u="none" strike="noStrike" kern="1200" cap="none" spc="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be</a:t>
            </a:r>
            <a:endParaRPr kumimoji="0" sz="1400" b="0" i="0" u="none" strike="noStrike" kern="1200" cap="none" spc="0" normalizeH="0" baseline="0" noProof="0">
              <a:ln>
                <a:noFill/>
              </a:ln>
              <a:solidFill>
                <a:prstClr val="black"/>
              </a:solidFill>
              <a:effectLst/>
              <a:uLnTx/>
              <a:uFillTx/>
              <a:latin typeface="Arial MT"/>
              <a:ea typeface="+mn-ea"/>
              <a:cs typeface="Arial MT"/>
            </a:endParaRPr>
          </a:p>
        </p:txBody>
      </p:sp>
      <p:sp>
        <p:nvSpPr>
          <p:cNvPr id="4" name="object 4"/>
          <p:cNvSpPr txBox="1"/>
          <p:nvPr/>
        </p:nvSpPr>
        <p:spPr>
          <a:xfrm>
            <a:off x="992500" y="4227523"/>
            <a:ext cx="3212465" cy="768350"/>
          </a:xfrm>
          <a:prstGeom prst="rect">
            <a:avLst/>
          </a:prstGeom>
        </p:spPr>
        <p:txBody>
          <a:bodyPr vert="horz" wrap="square" lIns="0" tIns="12700" rIns="0" bIns="0" rtlCol="0">
            <a:spAutoFit/>
          </a:bodyPr>
          <a:lstStyle/>
          <a:p>
            <a:pPr marL="12700" marR="5080" lvl="0" indent="0" algn="l" defTabSz="914400" rtl="0" eaLnBrk="1" fontAlgn="auto" latinLnBrk="0" hangingPunct="1">
              <a:lnSpc>
                <a:spcPct val="116100"/>
              </a:lnSpc>
              <a:spcBef>
                <a:spcPts val="100"/>
              </a:spcBef>
              <a:spcAft>
                <a:spcPts val="0"/>
              </a:spcAft>
              <a:buClrTx/>
              <a:buSzTx/>
              <a:buFontTx/>
              <a:buNone/>
              <a:tabLst/>
              <a:defRPr/>
            </a:pPr>
            <a:r>
              <a:rPr kumimoji="0" sz="1400" b="0" i="0" u="none" strike="noStrike" kern="1200" cap="none" spc="-5" normalizeH="0" baseline="0" noProof="0" dirty="0">
                <a:ln>
                  <a:noFill/>
                </a:ln>
                <a:solidFill>
                  <a:prstClr val="black"/>
                </a:solidFill>
                <a:effectLst/>
                <a:uLnTx/>
                <a:uFillTx/>
                <a:latin typeface="Arial MT"/>
                <a:ea typeface="+mn-ea"/>
                <a:cs typeface="Arial MT"/>
              </a:rPr>
              <a:t>left empty but we generally place the </a:t>
            </a:r>
            <a:r>
              <a:rPr kumimoji="0" sz="1400" b="0" i="0" u="none" strike="noStrike" kern="1200" cap="none" spc="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initialization </a:t>
            </a:r>
            <a:r>
              <a:rPr kumimoji="0" sz="1400" b="0" i="0" u="none" strike="noStrike" kern="1200" cap="none" spc="0" normalizeH="0" baseline="0" noProof="0" dirty="0">
                <a:ln>
                  <a:noFill/>
                </a:ln>
                <a:solidFill>
                  <a:prstClr val="black"/>
                </a:solidFill>
                <a:effectLst/>
                <a:uLnTx/>
                <a:uFillTx/>
                <a:latin typeface="Arial MT"/>
                <a:ea typeface="+mn-ea"/>
                <a:cs typeface="Arial MT"/>
              </a:rPr>
              <a:t>code </a:t>
            </a:r>
            <a:r>
              <a:rPr kumimoji="0" sz="1400" b="0" i="0" u="none" strike="noStrike" kern="1200" cap="none" spc="-5" normalizeH="0" baseline="0" noProof="0" dirty="0">
                <a:ln>
                  <a:noFill/>
                </a:ln>
                <a:solidFill>
                  <a:prstClr val="black"/>
                </a:solidFill>
                <a:effectLst/>
                <a:uLnTx/>
                <a:uFillTx/>
                <a:latin typeface="Arial MT"/>
                <a:ea typeface="+mn-ea"/>
                <a:cs typeface="Arial MT"/>
              </a:rPr>
              <a:t>for that package in this </a:t>
            </a:r>
            <a:r>
              <a:rPr kumimoji="0" sz="1400" b="0" i="0" u="none" strike="noStrike" kern="1200" cap="none" spc="-37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file.</a:t>
            </a:r>
            <a:endParaRPr kumimoji="0" sz="1400" b="0" i="0" u="none" strike="noStrike" kern="1200" cap="none" spc="0" normalizeH="0" baseline="0" noProof="0">
              <a:ln>
                <a:noFill/>
              </a:ln>
              <a:solidFill>
                <a:prstClr val="black"/>
              </a:solidFill>
              <a:effectLst/>
              <a:uLnTx/>
              <a:uFillTx/>
              <a:latin typeface="Arial MT"/>
              <a:ea typeface="+mn-ea"/>
              <a:cs typeface="Arial MT"/>
            </a:endParaRPr>
          </a:p>
        </p:txBody>
      </p:sp>
      <p:pic>
        <p:nvPicPr>
          <p:cNvPr id="5" name="object 5"/>
          <p:cNvPicPr/>
          <p:nvPr/>
        </p:nvPicPr>
        <p:blipFill>
          <a:blip r:embed="rId2" cstate="print"/>
          <a:stretch>
            <a:fillRect/>
          </a:stretch>
        </p:blipFill>
        <p:spPr>
          <a:xfrm>
            <a:off x="4820042" y="1236359"/>
            <a:ext cx="3924300" cy="2914649"/>
          </a:xfrm>
          <a:prstGeom prst="rect">
            <a:avLst/>
          </a:prstGeom>
        </p:spPr>
      </p:pic>
      <p:sp>
        <p:nvSpPr>
          <p:cNvPr id="6" name="object 6"/>
          <p:cNvSpPr txBox="1"/>
          <p:nvPr/>
        </p:nvSpPr>
        <p:spPr>
          <a:xfrm>
            <a:off x="4997122" y="4402013"/>
            <a:ext cx="3306445" cy="14732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800" b="0" i="0" u="none" strike="noStrike" kern="1200" cap="none" spc="-5" normalizeH="0" baseline="0" noProof="0" dirty="0">
                <a:ln>
                  <a:noFill/>
                </a:ln>
                <a:solidFill>
                  <a:prstClr val="black"/>
                </a:solidFill>
                <a:effectLst/>
                <a:uLnTx/>
                <a:uFillTx/>
                <a:latin typeface="Arial MT"/>
                <a:ea typeface="+mn-ea"/>
                <a:cs typeface="Arial MT"/>
              </a:rPr>
              <a:t>Image</a:t>
            </a:r>
            <a:r>
              <a:rPr kumimoji="0" sz="800" b="0" i="0" u="none" strike="noStrike" kern="1200" cap="none" spc="35" normalizeH="0" baseline="0" noProof="0" dirty="0">
                <a:ln>
                  <a:noFill/>
                </a:ln>
                <a:solidFill>
                  <a:prstClr val="black"/>
                </a:solidFill>
                <a:effectLst/>
                <a:uLnTx/>
                <a:uFillTx/>
                <a:latin typeface="Arial MT"/>
                <a:ea typeface="+mn-ea"/>
                <a:cs typeface="Arial MT"/>
              </a:rPr>
              <a:t> </a:t>
            </a:r>
            <a:r>
              <a:rPr kumimoji="0" sz="800" b="0" i="0" u="none" strike="noStrike" kern="1200" cap="none" spc="-5" normalizeH="0" baseline="0" noProof="0" dirty="0">
                <a:ln>
                  <a:noFill/>
                </a:ln>
                <a:solidFill>
                  <a:prstClr val="black"/>
                </a:solidFill>
                <a:effectLst/>
                <a:uLnTx/>
                <a:uFillTx/>
                <a:latin typeface="Arial MT"/>
                <a:ea typeface="+mn-ea"/>
                <a:cs typeface="Arial MT"/>
              </a:rPr>
              <a:t>Source:</a:t>
            </a:r>
            <a:r>
              <a:rPr kumimoji="0" sz="800" b="0" i="0" u="none" strike="noStrike" kern="1200" cap="none" spc="35" normalizeH="0" baseline="0" noProof="0" dirty="0">
                <a:ln>
                  <a:noFill/>
                </a:ln>
                <a:solidFill>
                  <a:prstClr val="black"/>
                </a:solidFill>
                <a:effectLst/>
                <a:uLnTx/>
                <a:uFillTx/>
                <a:latin typeface="Arial MT"/>
                <a:ea typeface="+mn-ea"/>
                <a:cs typeface="Arial MT"/>
              </a:rPr>
              <a:t> </a:t>
            </a:r>
            <a:r>
              <a:rPr kumimoji="0" sz="800" b="0" i="0" u="none" strike="noStrike" kern="1200" cap="none" spc="-10" normalizeH="0" baseline="0" noProof="0" dirty="0">
                <a:ln>
                  <a:noFill/>
                </a:ln>
                <a:solidFill>
                  <a:prstClr val="black"/>
                </a:solidFill>
                <a:effectLst/>
                <a:uLnTx/>
                <a:uFillTx/>
                <a:latin typeface="Arial MT"/>
                <a:ea typeface="+mn-ea"/>
                <a:cs typeface="Arial MT"/>
                <a:hlinkClick r:id="rId3"/>
              </a:rPr>
              <a:t>https://www.programiz.com/python-programming/package</a:t>
            </a:r>
            <a:endParaRPr kumimoji="0" sz="800" b="0" i="0" u="none" strike="noStrike" kern="1200" cap="none" spc="0" normalizeH="0" baseline="0" noProof="0">
              <a:ln>
                <a:noFill/>
              </a:ln>
              <a:solidFill>
                <a:prstClr val="black"/>
              </a:solidFill>
              <a:effectLst/>
              <a:uLnTx/>
              <a:uFillTx/>
              <a:latin typeface="Arial MT"/>
              <a:ea typeface="+mn-ea"/>
              <a:cs typeface="Arial MT"/>
            </a:endParaRPr>
          </a:p>
        </p:txBody>
      </p:sp>
      <p:sp>
        <p:nvSpPr>
          <p:cNvPr id="7" name="object 7"/>
          <p:cNvSpPr txBox="1">
            <a:spLocks noGrp="1"/>
          </p:cNvSpPr>
          <p:nvPr>
            <p:ph type="ftr" sz="quarter" idx="5"/>
          </p:nvPr>
        </p:nvSpPr>
        <p:spPr>
          <a:prstGeom prst="rect">
            <a:avLst/>
          </a:prstGeom>
        </p:spPr>
        <p:txBody>
          <a:bodyPr vert="horz" wrap="square" lIns="0" tIns="3175" rIns="0" bIns="0" rtlCol="0">
            <a:spAutoFit/>
          </a:bodyPr>
          <a:lstStyle/>
          <a:p>
            <a:pPr marL="12700" marR="0" lvl="0" indent="0" algn="l" defTabSz="914400" rtl="0" eaLnBrk="1" fontAlgn="auto" latinLnBrk="0" hangingPunct="1">
              <a:lnSpc>
                <a:spcPct val="100000"/>
              </a:lnSpc>
              <a:spcBef>
                <a:spcPts val="25"/>
              </a:spcBef>
              <a:spcAft>
                <a:spcPts val="0"/>
              </a:spcAft>
              <a:buClrTx/>
              <a:buSzTx/>
              <a:buFontTx/>
              <a:buNone/>
              <a:tabLst/>
              <a:defRPr/>
            </a:pPr>
            <a:r>
              <a:rPr kumimoji="0" sz="800" b="0" i="0" u="none" strike="noStrike" kern="1200" cap="none" spc="0" normalizeH="0" baseline="0" noProof="0" dirty="0">
                <a:ln>
                  <a:noFill/>
                </a:ln>
                <a:solidFill>
                  <a:prstClr val="black"/>
                </a:solidFill>
                <a:effectLst/>
                <a:uLnTx/>
                <a:uFillTx/>
                <a:latin typeface="Arial MT"/>
                <a:ea typeface="+mn-ea"/>
              </a:rPr>
              <a:t>©</a:t>
            </a:r>
            <a:r>
              <a:rPr kumimoji="0" sz="800" b="0" i="0" u="none" strike="noStrike" kern="1200" cap="none" spc="-5" normalizeH="0" baseline="0" noProof="0" dirty="0">
                <a:ln>
                  <a:noFill/>
                </a:ln>
                <a:solidFill>
                  <a:prstClr val="black"/>
                </a:solidFill>
                <a:effectLst/>
                <a:uLnTx/>
                <a:uFillTx/>
                <a:latin typeface="Arial MT"/>
                <a:ea typeface="+mn-ea"/>
              </a:rPr>
              <a:t> Edune</a:t>
            </a:r>
            <a:r>
              <a:rPr kumimoji="0" sz="800" b="0" i="0" u="none" strike="noStrike" kern="1200" cap="none" spc="0" normalizeH="0" baseline="0" noProof="0" dirty="0">
                <a:ln>
                  <a:noFill/>
                </a:ln>
                <a:solidFill>
                  <a:prstClr val="black"/>
                </a:solidFill>
                <a:effectLst/>
                <a:uLnTx/>
                <a:uFillTx/>
                <a:latin typeface="Arial MT"/>
                <a:ea typeface="+mn-ea"/>
              </a:rPr>
              <a:t>t</a:t>
            </a:r>
            <a:r>
              <a:rPr kumimoji="0" sz="800" b="0" i="0" u="none" strike="noStrike" kern="1200" cap="none" spc="-5" normalizeH="0" baseline="0" noProof="0" dirty="0">
                <a:ln>
                  <a:noFill/>
                </a:ln>
                <a:solidFill>
                  <a:prstClr val="black"/>
                </a:solidFill>
                <a:effectLst/>
                <a:uLnTx/>
                <a:uFillTx/>
                <a:latin typeface="Arial MT"/>
                <a:ea typeface="+mn-ea"/>
              </a:rPr>
              <a:t> Foundation</a:t>
            </a:r>
            <a:r>
              <a:rPr kumimoji="0" sz="800" b="0" i="0" u="none" strike="noStrike" kern="1200" cap="none" spc="0" normalizeH="0" baseline="0" noProof="0" dirty="0">
                <a:ln>
                  <a:noFill/>
                </a:ln>
                <a:solidFill>
                  <a:prstClr val="black"/>
                </a:solidFill>
                <a:effectLst/>
                <a:uLnTx/>
                <a:uFillTx/>
                <a:latin typeface="Arial MT"/>
                <a:ea typeface="+mn-ea"/>
              </a:rPr>
              <a:t>.</a:t>
            </a:r>
            <a:r>
              <a:rPr kumimoji="0" sz="800" b="0" i="0" u="none" strike="noStrike" kern="1200" cap="none" spc="-50" normalizeH="0" baseline="0" noProof="0" dirty="0">
                <a:ln>
                  <a:noFill/>
                </a:ln>
                <a:solidFill>
                  <a:prstClr val="black"/>
                </a:solidFill>
                <a:effectLst/>
                <a:uLnTx/>
                <a:uFillTx/>
                <a:latin typeface="Arial MT"/>
                <a:ea typeface="+mn-ea"/>
              </a:rPr>
              <a:t> </a:t>
            </a:r>
            <a:r>
              <a:rPr kumimoji="0" sz="800" b="0" i="0" u="none" strike="noStrike" kern="1200" cap="none" spc="-5" normalizeH="0" baseline="0" noProof="0" dirty="0">
                <a:ln>
                  <a:noFill/>
                </a:ln>
                <a:solidFill>
                  <a:prstClr val="black"/>
                </a:solidFill>
                <a:effectLst/>
                <a:uLnTx/>
                <a:uFillTx/>
                <a:latin typeface="Arial MT"/>
                <a:ea typeface="+mn-ea"/>
              </a:rPr>
              <a:t>Al</a:t>
            </a:r>
            <a:r>
              <a:rPr kumimoji="0" sz="800" b="0" i="0" u="none" strike="noStrike" kern="1200" cap="none" spc="0" normalizeH="0" baseline="0" noProof="0" dirty="0">
                <a:ln>
                  <a:noFill/>
                </a:ln>
                <a:solidFill>
                  <a:prstClr val="black"/>
                </a:solidFill>
                <a:effectLst/>
                <a:uLnTx/>
                <a:uFillTx/>
                <a:latin typeface="Arial MT"/>
                <a:ea typeface="+mn-ea"/>
              </a:rPr>
              <a:t>l</a:t>
            </a:r>
            <a:r>
              <a:rPr kumimoji="0" sz="800" b="0" i="0" u="none" strike="noStrike" kern="1200" cap="none" spc="-5" normalizeH="0" baseline="0" noProof="0" dirty="0">
                <a:ln>
                  <a:noFill/>
                </a:ln>
                <a:solidFill>
                  <a:prstClr val="black"/>
                </a:solidFill>
                <a:effectLst/>
                <a:uLnTx/>
                <a:uFillTx/>
                <a:latin typeface="Arial MT"/>
                <a:ea typeface="+mn-ea"/>
              </a:rPr>
              <a:t> </a:t>
            </a:r>
            <a:r>
              <a:rPr kumimoji="0" sz="800" b="0" i="0" u="none" strike="noStrike" kern="1200" cap="none" spc="0" normalizeH="0" baseline="0" noProof="0" dirty="0">
                <a:ln>
                  <a:noFill/>
                </a:ln>
                <a:solidFill>
                  <a:prstClr val="black"/>
                </a:solidFill>
                <a:effectLst/>
                <a:uLnTx/>
                <a:uFillTx/>
                <a:latin typeface="Arial MT"/>
                <a:ea typeface="+mn-ea"/>
              </a:rPr>
              <a:t>rights</a:t>
            </a:r>
            <a:r>
              <a:rPr kumimoji="0" sz="800" b="0" i="0" u="none" strike="noStrike" kern="1200" cap="none" spc="-5" normalizeH="0" baseline="0" noProof="0" dirty="0">
                <a:ln>
                  <a:noFill/>
                </a:ln>
                <a:solidFill>
                  <a:prstClr val="black"/>
                </a:solidFill>
                <a:effectLst/>
                <a:uLnTx/>
                <a:uFillTx/>
                <a:latin typeface="Arial MT"/>
                <a:ea typeface="+mn-ea"/>
              </a:rPr>
              <a:t> </a:t>
            </a:r>
            <a:r>
              <a:rPr kumimoji="0" sz="800" b="0" i="0" u="none" strike="noStrike" kern="1200" cap="none" spc="0" normalizeH="0" baseline="0" noProof="0" dirty="0">
                <a:ln>
                  <a:noFill/>
                </a:ln>
                <a:solidFill>
                  <a:prstClr val="black"/>
                </a:solidFill>
                <a:effectLst/>
                <a:uLnTx/>
                <a:uFillTx/>
                <a:latin typeface="Arial MT"/>
                <a:ea typeface="+mn-ea"/>
              </a:rPr>
              <a:t>reserved.</a:t>
            </a:r>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687935" y="828333"/>
            <a:ext cx="1177925" cy="391160"/>
          </a:xfrm>
          <a:prstGeom prst="rect">
            <a:avLst/>
          </a:prstGeom>
        </p:spPr>
        <p:txBody>
          <a:bodyPr vert="horz" wrap="square" lIns="0" tIns="12700" rIns="0" bIns="0" rtlCol="0">
            <a:spAutoFit/>
          </a:bodyPr>
          <a:lstStyle/>
          <a:p>
            <a:pPr marL="12700">
              <a:lnSpc>
                <a:spcPct val="100000"/>
              </a:lnSpc>
              <a:spcBef>
                <a:spcPts val="100"/>
              </a:spcBef>
            </a:pPr>
            <a:r>
              <a:rPr dirty="0"/>
              <a:t>Modules</a:t>
            </a:r>
          </a:p>
        </p:txBody>
      </p:sp>
      <p:sp>
        <p:nvSpPr>
          <p:cNvPr id="3" name="object 3"/>
          <p:cNvSpPr txBox="1"/>
          <p:nvPr/>
        </p:nvSpPr>
        <p:spPr>
          <a:xfrm>
            <a:off x="618456" y="1728118"/>
            <a:ext cx="3425190" cy="29972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800" b="0" i="0" u="none" strike="noStrike" kern="1200" cap="none" spc="-5" normalizeH="0" baseline="0" noProof="0" dirty="0">
                <a:ln>
                  <a:noFill/>
                </a:ln>
                <a:solidFill>
                  <a:srgbClr val="595959"/>
                </a:solidFill>
                <a:effectLst/>
                <a:uLnTx/>
                <a:uFillTx/>
                <a:latin typeface="Arial MT"/>
                <a:ea typeface="+mn-ea"/>
                <a:cs typeface="Arial MT"/>
              </a:rPr>
              <a:t>Importing</a:t>
            </a:r>
            <a:r>
              <a:rPr kumimoji="0" sz="1800" b="0" i="0" u="none" strike="noStrike" kern="1200" cap="none" spc="-30" normalizeH="0" baseline="0" noProof="0" dirty="0">
                <a:ln>
                  <a:noFill/>
                </a:ln>
                <a:solidFill>
                  <a:srgbClr val="595959"/>
                </a:solidFill>
                <a:effectLst/>
                <a:uLnTx/>
                <a:uFillTx/>
                <a:latin typeface="Arial MT"/>
                <a:ea typeface="+mn-ea"/>
                <a:cs typeface="Arial MT"/>
              </a:rPr>
              <a:t> </a:t>
            </a:r>
            <a:r>
              <a:rPr kumimoji="0" sz="1800" b="0" i="0" u="none" strike="noStrike" kern="1200" cap="none" spc="0" normalizeH="0" baseline="0" noProof="0" dirty="0">
                <a:ln>
                  <a:noFill/>
                </a:ln>
                <a:solidFill>
                  <a:srgbClr val="595959"/>
                </a:solidFill>
                <a:effectLst/>
                <a:uLnTx/>
                <a:uFillTx/>
                <a:latin typeface="Arial MT"/>
                <a:ea typeface="+mn-ea"/>
                <a:cs typeface="Arial MT"/>
              </a:rPr>
              <a:t>module</a:t>
            </a:r>
            <a:r>
              <a:rPr kumimoji="0" sz="1800" b="0" i="0" u="none" strike="noStrike" kern="1200" cap="none" spc="-25" normalizeH="0" baseline="0" noProof="0" dirty="0">
                <a:ln>
                  <a:noFill/>
                </a:ln>
                <a:solidFill>
                  <a:srgbClr val="595959"/>
                </a:solidFill>
                <a:effectLst/>
                <a:uLnTx/>
                <a:uFillTx/>
                <a:latin typeface="Arial MT"/>
                <a:ea typeface="+mn-ea"/>
                <a:cs typeface="Arial MT"/>
              </a:rPr>
              <a:t> </a:t>
            </a:r>
            <a:r>
              <a:rPr kumimoji="0" sz="1800" b="0" i="0" u="none" strike="noStrike" kern="1200" cap="none" spc="-5" normalizeH="0" baseline="0" noProof="0" dirty="0">
                <a:ln>
                  <a:noFill/>
                </a:ln>
                <a:solidFill>
                  <a:srgbClr val="595959"/>
                </a:solidFill>
                <a:effectLst/>
                <a:uLnTx/>
                <a:uFillTx/>
                <a:latin typeface="Arial MT"/>
                <a:ea typeface="+mn-ea"/>
                <a:cs typeface="Arial MT"/>
              </a:rPr>
              <a:t>from</a:t>
            </a:r>
            <a:r>
              <a:rPr kumimoji="0" sz="1800" b="0" i="0" u="none" strike="noStrike" kern="1200" cap="none" spc="-25" normalizeH="0" baseline="0" noProof="0" dirty="0">
                <a:ln>
                  <a:noFill/>
                </a:ln>
                <a:solidFill>
                  <a:srgbClr val="595959"/>
                </a:solidFill>
                <a:effectLst/>
                <a:uLnTx/>
                <a:uFillTx/>
                <a:latin typeface="Arial MT"/>
                <a:ea typeface="+mn-ea"/>
                <a:cs typeface="Arial MT"/>
              </a:rPr>
              <a:t> </a:t>
            </a:r>
            <a:r>
              <a:rPr kumimoji="0" sz="1800" b="0" i="0" u="none" strike="noStrike" kern="1200" cap="none" spc="0" normalizeH="0" baseline="0" noProof="0" dirty="0">
                <a:ln>
                  <a:noFill/>
                </a:ln>
                <a:solidFill>
                  <a:srgbClr val="595959"/>
                </a:solidFill>
                <a:effectLst/>
                <a:uLnTx/>
                <a:uFillTx/>
                <a:latin typeface="Arial MT"/>
                <a:ea typeface="+mn-ea"/>
                <a:cs typeface="Arial MT"/>
              </a:rPr>
              <a:t>a</a:t>
            </a:r>
            <a:r>
              <a:rPr kumimoji="0" sz="1800" b="0" i="0" u="none" strike="noStrike" kern="1200" cap="none" spc="-25" normalizeH="0" baseline="0" noProof="0" dirty="0">
                <a:ln>
                  <a:noFill/>
                </a:ln>
                <a:solidFill>
                  <a:srgbClr val="595959"/>
                </a:solidFill>
                <a:effectLst/>
                <a:uLnTx/>
                <a:uFillTx/>
                <a:latin typeface="Arial MT"/>
                <a:ea typeface="+mn-ea"/>
                <a:cs typeface="Arial MT"/>
              </a:rPr>
              <a:t> </a:t>
            </a:r>
            <a:r>
              <a:rPr kumimoji="0" sz="1800" b="0" i="0" u="none" strike="noStrike" kern="1200" cap="none" spc="-5" normalizeH="0" baseline="0" noProof="0" dirty="0">
                <a:ln>
                  <a:noFill/>
                </a:ln>
                <a:solidFill>
                  <a:srgbClr val="595959"/>
                </a:solidFill>
                <a:effectLst/>
                <a:uLnTx/>
                <a:uFillTx/>
                <a:latin typeface="Arial MT"/>
                <a:ea typeface="+mn-ea"/>
                <a:cs typeface="Arial MT"/>
              </a:rPr>
              <a:t>package</a:t>
            </a:r>
            <a:endParaRPr kumimoji="0" sz="1800" b="0" i="0" u="none" strike="noStrike" kern="1200" cap="none" spc="0" normalizeH="0" baseline="0" noProof="0">
              <a:ln>
                <a:noFill/>
              </a:ln>
              <a:solidFill>
                <a:prstClr val="black"/>
              </a:solidFill>
              <a:effectLst/>
              <a:uLnTx/>
              <a:uFillTx/>
              <a:latin typeface="Arial MT"/>
              <a:ea typeface="+mn-ea"/>
              <a:cs typeface="Arial MT"/>
            </a:endParaRPr>
          </a:p>
        </p:txBody>
      </p:sp>
      <p:sp>
        <p:nvSpPr>
          <p:cNvPr id="4" name="object 4"/>
          <p:cNvSpPr txBox="1"/>
          <p:nvPr/>
        </p:nvSpPr>
        <p:spPr>
          <a:xfrm>
            <a:off x="656568" y="3236923"/>
            <a:ext cx="3438525" cy="1016000"/>
          </a:xfrm>
          <a:prstGeom prst="rect">
            <a:avLst/>
          </a:prstGeom>
        </p:spPr>
        <p:txBody>
          <a:bodyPr vert="horz" wrap="square" lIns="0" tIns="12700" rIns="0" bIns="0" rtlCol="0">
            <a:spAutoFit/>
          </a:bodyPr>
          <a:lstStyle/>
          <a:p>
            <a:pPr marL="348615" marR="5080" lvl="0" indent="-336550" algn="l" defTabSz="914400" rtl="0" eaLnBrk="1" fontAlgn="auto" latinLnBrk="0" hangingPunct="1">
              <a:lnSpc>
                <a:spcPct val="116100"/>
              </a:lnSpc>
              <a:spcBef>
                <a:spcPts val="100"/>
              </a:spcBef>
              <a:spcAft>
                <a:spcPts val="0"/>
              </a:spcAft>
              <a:buClrTx/>
              <a:buSzTx/>
              <a:buFontTx/>
              <a:buChar char="●"/>
              <a:tabLst>
                <a:tab pos="347980" algn="l"/>
                <a:tab pos="349250" algn="l"/>
              </a:tabLst>
              <a:defRPr/>
            </a:pPr>
            <a:r>
              <a:rPr kumimoji="0" sz="1400" b="0" i="0" u="none" strike="noStrike" kern="1200" cap="none" spc="-15" normalizeH="0" baseline="0" noProof="0" dirty="0">
                <a:ln>
                  <a:noFill/>
                </a:ln>
                <a:solidFill>
                  <a:prstClr val="black"/>
                </a:solidFill>
                <a:effectLst/>
                <a:uLnTx/>
                <a:uFillTx/>
                <a:latin typeface="Arial MT"/>
                <a:ea typeface="+mn-ea"/>
                <a:cs typeface="Arial MT"/>
              </a:rPr>
              <a:t>We</a:t>
            </a:r>
            <a:r>
              <a:rPr kumimoji="0" sz="1400" b="0" i="0" u="none" strike="noStrike" kern="1200" cap="none" spc="-25"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can</a:t>
            </a:r>
            <a:r>
              <a:rPr kumimoji="0" sz="1400" b="0" i="0" u="none" strike="noStrike" kern="1200" cap="none" spc="-2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import</a:t>
            </a:r>
            <a:r>
              <a:rPr kumimoji="0" sz="1400" b="0" i="0" u="none" strike="noStrike" kern="1200" cap="none" spc="-25"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modules</a:t>
            </a:r>
            <a:r>
              <a:rPr kumimoji="0" sz="1400" b="0" i="0" u="none" strike="noStrike" kern="1200" cap="none" spc="-2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from</a:t>
            </a:r>
            <a:r>
              <a:rPr kumimoji="0" sz="1400" b="0" i="0" u="none" strike="noStrike" kern="1200" cap="none" spc="-2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packages </a:t>
            </a:r>
            <a:r>
              <a:rPr kumimoji="0" sz="1400" b="0" i="0" u="none" strike="noStrike" kern="1200" cap="none" spc="-37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using</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the</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dot </a:t>
            </a:r>
            <a:r>
              <a:rPr kumimoji="0" sz="1400" b="0" i="0" u="none" strike="noStrike" kern="1200" cap="none" spc="0" normalizeH="0" baseline="0" noProof="0" dirty="0">
                <a:ln>
                  <a:noFill/>
                </a:ln>
                <a:solidFill>
                  <a:prstClr val="black"/>
                </a:solidFill>
                <a:effectLst/>
                <a:uLnTx/>
                <a:uFillTx/>
                <a:latin typeface="Arial MT"/>
                <a:ea typeface="+mn-ea"/>
                <a:cs typeface="Arial MT"/>
              </a:rPr>
              <a:t>(.)</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operator</a:t>
            </a:r>
            <a:endParaRPr kumimoji="0" sz="1400" b="0" i="0" u="none" strike="noStrike" kern="1200" cap="none" spc="0" normalizeH="0" baseline="0" noProof="0">
              <a:ln>
                <a:noFill/>
              </a:ln>
              <a:solidFill>
                <a:prstClr val="black"/>
              </a:solidFill>
              <a:effectLst/>
              <a:uLnTx/>
              <a:uFillTx/>
              <a:latin typeface="Arial MT"/>
              <a:ea typeface="+mn-ea"/>
              <a:cs typeface="Arial MT"/>
            </a:endParaRPr>
          </a:p>
          <a:p>
            <a:pPr marL="348615" marR="403225" lvl="0" indent="-336550" algn="l" defTabSz="914400" rtl="0" eaLnBrk="1" fontAlgn="auto" latinLnBrk="0" hangingPunct="1">
              <a:lnSpc>
                <a:spcPct val="116100"/>
              </a:lnSpc>
              <a:spcBef>
                <a:spcPts val="0"/>
              </a:spcBef>
              <a:spcAft>
                <a:spcPts val="0"/>
              </a:spcAft>
              <a:buClrTx/>
              <a:buSzTx/>
              <a:buFontTx/>
              <a:buChar char="●"/>
              <a:tabLst>
                <a:tab pos="347980" algn="l"/>
                <a:tab pos="349250" algn="l"/>
              </a:tabLst>
              <a:defRPr/>
            </a:pPr>
            <a:r>
              <a:rPr kumimoji="0" sz="1400" b="0" i="0" u="none" strike="noStrike" kern="1200" cap="none" spc="-5" normalizeH="0" baseline="0" noProof="0" dirty="0">
                <a:ln>
                  <a:noFill/>
                </a:ln>
                <a:solidFill>
                  <a:prstClr val="black"/>
                </a:solidFill>
                <a:effectLst/>
                <a:uLnTx/>
                <a:uFillTx/>
                <a:latin typeface="Arial MT"/>
                <a:ea typeface="+mn-ea"/>
                <a:cs typeface="Arial MT"/>
              </a:rPr>
              <a:t>For examples </a:t>
            </a:r>
            <a:r>
              <a:rPr kumimoji="0" sz="1400" b="0" i="0" u="none" strike="noStrike" kern="1200" cap="none" spc="0" normalizeH="0" baseline="0" noProof="0" dirty="0">
                <a:ln>
                  <a:noFill/>
                </a:ln>
                <a:solidFill>
                  <a:prstClr val="black"/>
                </a:solidFill>
                <a:effectLst/>
                <a:uLnTx/>
                <a:uFillTx/>
                <a:latin typeface="Arial MT"/>
                <a:ea typeface="+mn-ea"/>
                <a:cs typeface="Arial MT"/>
              </a:rPr>
              <a:t>: 3 </a:t>
            </a:r>
            <a:r>
              <a:rPr kumimoji="0" sz="1400" b="0" i="0" u="none" strike="noStrike" kern="1200" cap="none" spc="-10" normalizeH="0" baseline="0" noProof="0" dirty="0">
                <a:ln>
                  <a:noFill/>
                </a:ln>
                <a:solidFill>
                  <a:prstClr val="black"/>
                </a:solidFill>
                <a:effectLst/>
                <a:uLnTx/>
                <a:uFillTx/>
                <a:latin typeface="Arial MT"/>
                <a:ea typeface="+mn-ea"/>
                <a:cs typeface="Arial MT"/>
              </a:rPr>
              <a:t>different </a:t>
            </a:r>
            <a:r>
              <a:rPr kumimoji="0" sz="1400" b="0" i="0" u="none" strike="noStrike" kern="1200" cap="none" spc="-5" normalizeH="0" baseline="0" noProof="0" dirty="0">
                <a:ln>
                  <a:noFill/>
                </a:ln>
                <a:solidFill>
                  <a:prstClr val="black"/>
                </a:solidFill>
                <a:effectLst/>
                <a:uLnTx/>
                <a:uFillTx/>
                <a:latin typeface="Arial MT"/>
                <a:ea typeface="+mn-ea"/>
                <a:cs typeface="Arial MT"/>
              </a:rPr>
              <a:t>types of </a:t>
            </a:r>
            <a:r>
              <a:rPr kumimoji="0" sz="1400" b="0" i="0" u="none" strike="noStrike" kern="1200" cap="none" spc="-37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imports</a:t>
            </a:r>
            <a:endParaRPr kumimoji="0" sz="1400" b="0" i="0" u="none" strike="noStrike" kern="1200" cap="none" spc="0" normalizeH="0" baseline="0" noProof="0">
              <a:ln>
                <a:noFill/>
              </a:ln>
              <a:solidFill>
                <a:prstClr val="black"/>
              </a:solidFill>
              <a:effectLst/>
              <a:uLnTx/>
              <a:uFillTx/>
              <a:latin typeface="Arial MT"/>
              <a:ea typeface="+mn-ea"/>
              <a:cs typeface="Arial MT"/>
            </a:endParaRPr>
          </a:p>
        </p:txBody>
      </p:sp>
      <p:pic>
        <p:nvPicPr>
          <p:cNvPr id="5" name="object 5"/>
          <p:cNvPicPr/>
          <p:nvPr/>
        </p:nvPicPr>
        <p:blipFill>
          <a:blip r:embed="rId2" cstate="print"/>
          <a:stretch>
            <a:fillRect/>
          </a:stretch>
        </p:blipFill>
        <p:spPr>
          <a:xfrm>
            <a:off x="4572000" y="1434476"/>
            <a:ext cx="4571999" cy="2562224"/>
          </a:xfrm>
          <a:prstGeom prst="rect">
            <a:avLst/>
          </a:prstGeom>
        </p:spPr>
      </p:pic>
      <p:sp>
        <p:nvSpPr>
          <p:cNvPr id="6" name="object 6"/>
          <p:cNvSpPr txBox="1">
            <a:spLocks noGrp="1"/>
          </p:cNvSpPr>
          <p:nvPr>
            <p:ph type="ftr" sz="quarter" idx="5"/>
          </p:nvPr>
        </p:nvSpPr>
        <p:spPr>
          <a:prstGeom prst="rect">
            <a:avLst/>
          </a:prstGeom>
        </p:spPr>
        <p:txBody>
          <a:bodyPr vert="horz" wrap="square" lIns="0" tIns="3175" rIns="0" bIns="0" rtlCol="0">
            <a:spAutoFit/>
          </a:bodyPr>
          <a:lstStyle/>
          <a:p>
            <a:pPr marL="12700" marR="0" lvl="0" indent="0" algn="l" defTabSz="914400" rtl="0" eaLnBrk="1" fontAlgn="auto" latinLnBrk="0" hangingPunct="1">
              <a:lnSpc>
                <a:spcPct val="100000"/>
              </a:lnSpc>
              <a:spcBef>
                <a:spcPts val="25"/>
              </a:spcBef>
              <a:spcAft>
                <a:spcPts val="0"/>
              </a:spcAft>
              <a:buClrTx/>
              <a:buSzTx/>
              <a:buFontTx/>
              <a:buNone/>
              <a:tabLst/>
              <a:defRPr/>
            </a:pPr>
            <a:r>
              <a:rPr kumimoji="0" sz="800" b="0" i="0" u="none" strike="noStrike" kern="1200" cap="none" spc="0" normalizeH="0" baseline="0" noProof="0" dirty="0">
                <a:ln>
                  <a:noFill/>
                </a:ln>
                <a:solidFill>
                  <a:prstClr val="black"/>
                </a:solidFill>
                <a:effectLst/>
                <a:uLnTx/>
                <a:uFillTx/>
                <a:latin typeface="Arial MT"/>
                <a:ea typeface="+mn-ea"/>
              </a:rPr>
              <a:t>©</a:t>
            </a:r>
            <a:r>
              <a:rPr kumimoji="0" sz="800" b="0" i="0" u="none" strike="noStrike" kern="1200" cap="none" spc="-5" normalizeH="0" baseline="0" noProof="0" dirty="0">
                <a:ln>
                  <a:noFill/>
                </a:ln>
                <a:solidFill>
                  <a:prstClr val="black"/>
                </a:solidFill>
                <a:effectLst/>
                <a:uLnTx/>
                <a:uFillTx/>
                <a:latin typeface="Arial MT"/>
                <a:ea typeface="+mn-ea"/>
              </a:rPr>
              <a:t> Edune</a:t>
            </a:r>
            <a:r>
              <a:rPr kumimoji="0" sz="800" b="0" i="0" u="none" strike="noStrike" kern="1200" cap="none" spc="0" normalizeH="0" baseline="0" noProof="0" dirty="0">
                <a:ln>
                  <a:noFill/>
                </a:ln>
                <a:solidFill>
                  <a:prstClr val="black"/>
                </a:solidFill>
                <a:effectLst/>
                <a:uLnTx/>
                <a:uFillTx/>
                <a:latin typeface="Arial MT"/>
                <a:ea typeface="+mn-ea"/>
              </a:rPr>
              <a:t>t</a:t>
            </a:r>
            <a:r>
              <a:rPr kumimoji="0" sz="800" b="0" i="0" u="none" strike="noStrike" kern="1200" cap="none" spc="-5" normalizeH="0" baseline="0" noProof="0" dirty="0">
                <a:ln>
                  <a:noFill/>
                </a:ln>
                <a:solidFill>
                  <a:prstClr val="black"/>
                </a:solidFill>
                <a:effectLst/>
                <a:uLnTx/>
                <a:uFillTx/>
                <a:latin typeface="Arial MT"/>
                <a:ea typeface="+mn-ea"/>
              </a:rPr>
              <a:t> Foundation</a:t>
            </a:r>
            <a:r>
              <a:rPr kumimoji="0" sz="800" b="0" i="0" u="none" strike="noStrike" kern="1200" cap="none" spc="0" normalizeH="0" baseline="0" noProof="0" dirty="0">
                <a:ln>
                  <a:noFill/>
                </a:ln>
                <a:solidFill>
                  <a:prstClr val="black"/>
                </a:solidFill>
                <a:effectLst/>
                <a:uLnTx/>
                <a:uFillTx/>
                <a:latin typeface="Arial MT"/>
                <a:ea typeface="+mn-ea"/>
              </a:rPr>
              <a:t>.</a:t>
            </a:r>
            <a:r>
              <a:rPr kumimoji="0" sz="800" b="0" i="0" u="none" strike="noStrike" kern="1200" cap="none" spc="-50" normalizeH="0" baseline="0" noProof="0" dirty="0">
                <a:ln>
                  <a:noFill/>
                </a:ln>
                <a:solidFill>
                  <a:prstClr val="black"/>
                </a:solidFill>
                <a:effectLst/>
                <a:uLnTx/>
                <a:uFillTx/>
                <a:latin typeface="Arial MT"/>
                <a:ea typeface="+mn-ea"/>
              </a:rPr>
              <a:t> </a:t>
            </a:r>
            <a:r>
              <a:rPr kumimoji="0" sz="800" b="0" i="0" u="none" strike="noStrike" kern="1200" cap="none" spc="-5" normalizeH="0" baseline="0" noProof="0" dirty="0">
                <a:ln>
                  <a:noFill/>
                </a:ln>
                <a:solidFill>
                  <a:prstClr val="black"/>
                </a:solidFill>
                <a:effectLst/>
                <a:uLnTx/>
                <a:uFillTx/>
                <a:latin typeface="Arial MT"/>
                <a:ea typeface="+mn-ea"/>
              </a:rPr>
              <a:t>Al</a:t>
            </a:r>
            <a:r>
              <a:rPr kumimoji="0" sz="800" b="0" i="0" u="none" strike="noStrike" kern="1200" cap="none" spc="0" normalizeH="0" baseline="0" noProof="0" dirty="0">
                <a:ln>
                  <a:noFill/>
                </a:ln>
                <a:solidFill>
                  <a:prstClr val="black"/>
                </a:solidFill>
                <a:effectLst/>
                <a:uLnTx/>
                <a:uFillTx/>
                <a:latin typeface="Arial MT"/>
                <a:ea typeface="+mn-ea"/>
              </a:rPr>
              <a:t>l</a:t>
            </a:r>
            <a:r>
              <a:rPr kumimoji="0" sz="800" b="0" i="0" u="none" strike="noStrike" kern="1200" cap="none" spc="-5" normalizeH="0" baseline="0" noProof="0" dirty="0">
                <a:ln>
                  <a:noFill/>
                </a:ln>
                <a:solidFill>
                  <a:prstClr val="black"/>
                </a:solidFill>
                <a:effectLst/>
                <a:uLnTx/>
                <a:uFillTx/>
                <a:latin typeface="Arial MT"/>
                <a:ea typeface="+mn-ea"/>
              </a:rPr>
              <a:t> </a:t>
            </a:r>
            <a:r>
              <a:rPr kumimoji="0" sz="800" b="0" i="0" u="none" strike="noStrike" kern="1200" cap="none" spc="0" normalizeH="0" baseline="0" noProof="0" dirty="0">
                <a:ln>
                  <a:noFill/>
                </a:ln>
                <a:solidFill>
                  <a:prstClr val="black"/>
                </a:solidFill>
                <a:effectLst/>
                <a:uLnTx/>
                <a:uFillTx/>
                <a:latin typeface="Arial MT"/>
                <a:ea typeface="+mn-ea"/>
              </a:rPr>
              <a:t>rights</a:t>
            </a:r>
            <a:r>
              <a:rPr kumimoji="0" sz="800" b="0" i="0" u="none" strike="noStrike" kern="1200" cap="none" spc="-5" normalizeH="0" baseline="0" noProof="0" dirty="0">
                <a:ln>
                  <a:noFill/>
                </a:ln>
                <a:solidFill>
                  <a:prstClr val="black"/>
                </a:solidFill>
                <a:effectLst/>
                <a:uLnTx/>
                <a:uFillTx/>
                <a:latin typeface="Arial MT"/>
                <a:ea typeface="+mn-ea"/>
              </a:rPr>
              <a:t> </a:t>
            </a:r>
            <a:r>
              <a:rPr kumimoji="0" sz="800" b="0" i="0" u="none" strike="noStrike" kern="1200" cap="none" spc="0" normalizeH="0" baseline="0" noProof="0" dirty="0">
                <a:ln>
                  <a:noFill/>
                </a:ln>
                <a:solidFill>
                  <a:prstClr val="black"/>
                </a:solidFill>
                <a:effectLst/>
                <a:uLnTx/>
                <a:uFillTx/>
                <a:latin typeface="Arial MT"/>
                <a:ea typeface="+mn-ea"/>
              </a:rPr>
              <a:t>reserved.</a:t>
            </a:r>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423540" y="2548733"/>
            <a:ext cx="2291715" cy="391160"/>
          </a:xfrm>
          <a:prstGeom prst="rect">
            <a:avLst/>
          </a:prstGeom>
        </p:spPr>
        <p:txBody>
          <a:bodyPr vert="horz" wrap="square" lIns="0" tIns="12700" rIns="0" bIns="0" rtlCol="0">
            <a:spAutoFit/>
          </a:bodyPr>
          <a:lstStyle/>
          <a:p>
            <a:pPr marL="12700">
              <a:lnSpc>
                <a:spcPct val="100000"/>
              </a:lnSpc>
              <a:spcBef>
                <a:spcPts val="100"/>
              </a:spcBef>
            </a:pPr>
            <a:r>
              <a:rPr spc="-5" dirty="0"/>
              <a:t>Input</a:t>
            </a:r>
            <a:r>
              <a:rPr spc="-55" dirty="0"/>
              <a:t> </a:t>
            </a:r>
            <a:r>
              <a:rPr spc="-5" dirty="0"/>
              <a:t>and</a:t>
            </a:r>
            <a:r>
              <a:rPr spc="-45" dirty="0"/>
              <a:t> </a:t>
            </a:r>
            <a:r>
              <a:rPr spc="-5" dirty="0"/>
              <a:t>Output</a:t>
            </a:r>
          </a:p>
        </p:txBody>
      </p:sp>
      <p:pic>
        <p:nvPicPr>
          <p:cNvPr id="3" name="object 3"/>
          <p:cNvPicPr/>
          <p:nvPr/>
        </p:nvPicPr>
        <p:blipFill>
          <a:blip r:embed="rId2" cstate="print"/>
          <a:stretch>
            <a:fillRect/>
          </a:stretch>
        </p:blipFill>
        <p:spPr>
          <a:xfrm>
            <a:off x="4582273" y="1631022"/>
            <a:ext cx="4551451" cy="2478640"/>
          </a:xfrm>
          <a:prstGeom prst="rect">
            <a:avLst/>
          </a:prstGeom>
        </p:spPr>
      </p:pic>
      <p:sp>
        <p:nvSpPr>
          <p:cNvPr id="4" name="object 4"/>
          <p:cNvSpPr txBox="1">
            <a:spLocks noGrp="1"/>
          </p:cNvSpPr>
          <p:nvPr>
            <p:ph type="ftr" sz="quarter" idx="5"/>
          </p:nvPr>
        </p:nvSpPr>
        <p:spPr>
          <a:prstGeom prst="rect">
            <a:avLst/>
          </a:prstGeom>
        </p:spPr>
        <p:txBody>
          <a:bodyPr vert="horz" wrap="square" lIns="0" tIns="3175" rIns="0" bIns="0" rtlCol="0">
            <a:spAutoFit/>
          </a:bodyPr>
          <a:lstStyle/>
          <a:p>
            <a:pPr marL="12700" marR="0" lvl="0" indent="0" algn="l" defTabSz="914400" rtl="0" eaLnBrk="1" fontAlgn="auto" latinLnBrk="0" hangingPunct="1">
              <a:lnSpc>
                <a:spcPct val="100000"/>
              </a:lnSpc>
              <a:spcBef>
                <a:spcPts val="25"/>
              </a:spcBef>
              <a:spcAft>
                <a:spcPts val="0"/>
              </a:spcAft>
              <a:buClrTx/>
              <a:buSzTx/>
              <a:buFontTx/>
              <a:buNone/>
              <a:tabLst/>
              <a:defRPr/>
            </a:pPr>
            <a:r>
              <a:rPr kumimoji="0" sz="800" b="0" i="0" u="none" strike="noStrike" kern="1200" cap="none" spc="0" normalizeH="0" baseline="0" noProof="0" dirty="0">
                <a:ln>
                  <a:noFill/>
                </a:ln>
                <a:solidFill>
                  <a:prstClr val="black"/>
                </a:solidFill>
                <a:effectLst/>
                <a:uLnTx/>
                <a:uFillTx/>
                <a:latin typeface="Arial MT"/>
                <a:ea typeface="+mn-ea"/>
              </a:rPr>
              <a:t>©</a:t>
            </a:r>
            <a:r>
              <a:rPr kumimoji="0" sz="800" b="0" i="0" u="none" strike="noStrike" kern="1200" cap="none" spc="-5" normalizeH="0" baseline="0" noProof="0" dirty="0">
                <a:ln>
                  <a:noFill/>
                </a:ln>
                <a:solidFill>
                  <a:prstClr val="black"/>
                </a:solidFill>
                <a:effectLst/>
                <a:uLnTx/>
                <a:uFillTx/>
                <a:latin typeface="Arial MT"/>
                <a:ea typeface="+mn-ea"/>
              </a:rPr>
              <a:t> Edune</a:t>
            </a:r>
            <a:r>
              <a:rPr kumimoji="0" sz="800" b="0" i="0" u="none" strike="noStrike" kern="1200" cap="none" spc="0" normalizeH="0" baseline="0" noProof="0" dirty="0">
                <a:ln>
                  <a:noFill/>
                </a:ln>
                <a:solidFill>
                  <a:prstClr val="black"/>
                </a:solidFill>
                <a:effectLst/>
                <a:uLnTx/>
                <a:uFillTx/>
                <a:latin typeface="Arial MT"/>
                <a:ea typeface="+mn-ea"/>
              </a:rPr>
              <a:t>t</a:t>
            </a:r>
            <a:r>
              <a:rPr kumimoji="0" sz="800" b="0" i="0" u="none" strike="noStrike" kern="1200" cap="none" spc="-5" normalizeH="0" baseline="0" noProof="0" dirty="0">
                <a:ln>
                  <a:noFill/>
                </a:ln>
                <a:solidFill>
                  <a:prstClr val="black"/>
                </a:solidFill>
                <a:effectLst/>
                <a:uLnTx/>
                <a:uFillTx/>
                <a:latin typeface="Arial MT"/>
                <a:ea typeface="+mn-ea"/>
              </a:rPr>
              <a:t> Foundation</a:t>
            </a:r>
            <a:r>
              <a:rPr kumimoji="0" sz="800" b="0" i="0" u="none" strike="noStrike" kern="1200" cap="none" spc="0" normalizeH="0" baseline="0" noProof="0" dirty="0">
                <a:ln>
                  <a:noFill/>
                </a:ln>
                <a:solidFill>
                  <a:prstClr val="black"/>
                </a:solidFill>
                <a:effectLst/>
                <a:uLnTx/>
                <a:uFillTx/>
                <a:latin typeface="Arial MT"/>
                <a:ea typeface="+mn-ea"/>
              </a:rPr>
              <a:t>.</a:t>
            </a:r>
            <a:r>
              <a:rPr kumimoji="0" sz="800" b="0" i="0" u="none" strike="noStrike" kern="1200" cap="none" spc="-50" normalizeH="0" baseline="0" noProof="0" dirty="0">
                <a:ln>
                  <a:noFill/>
                </a:ln>
                <a:solidFill>
                  <a:prstClr val="black"/>
                </a:solidFill>
                <a:effectLst/>
                <a:uLnTx/>
                <a:uFillTx/>
                <a:latin typeface="Arial MT"/>
                <a:ea typeface="+mn-ea"/>
              </a:rPr>
              <a:t> </a:t>
            </a:r>
            <a:r>
              <a:rPr kumimoji="0" sz="800" b="0" i="0" u="none" strike="noStrike" kern="1200" cap="none" spc="-5" normalizeH="0" baseline="0" noProof="0" dirty="0">
                <a:ln>
                  <a:noFill/>
                </a:ln>
                <a:solidFill>
                  <a:prstClr val="black"/>
                </a:solidFill>
                <a:effectLst/>
                <a:uLnTx/>
                <a:uFillTx/>
                <a:latin typeface="Arial MT"/>
                <a:ea typeface="+mn-ea"/>
              </a:rPr>
              <a:t>Al</a:t>
            </a:r>
            <a:r>
              <a:rPr kumimoji="0" sz="800" b="0" i="0" u="none" strike="noStrike" kern="1200" cap="none" spc="0" normalizeH="0" baseline="0" noProof="0" dirty="0">
                <a:ln>
                  <a:noFill/>
                </a:ln>
                <a:solidFill>
                  <a:prstClr val="black"/>
                </a:solidFill>
                <a:effectLst/>
                <a:uLnTx/>
                <a:uFillTx/>
                <a:latin typeface="Arial MT"/>
                <a:ea typeface="+mn-ea"/>
              </a:rPr>
              <a:t>l</a:t>
            </a:r>
            <a:r>
              <a:rPr kumimoji="0" sz="800" b="0" i="0" u="none" strike="noStrike" kern="1200" cap="none" spc="-5" normalizeH="0" baseline="0" noProof="0" dirty="0">
                <a:ln>
                  <a:noFill/>
                </a:ln>
                <a:solidFill>
                  <a:prstClr val="black"/>
                </a:solidFill>
                <a:effectLst/>
                <a:uLnTx/>
                <a:uFillTx/>
                <a:latin typeface="Arial MT"/>
                <a:ea typeface="+mn-ea"/>
              </a:rPr>
              <a:t> </a:t>
            </a:r>
            <a:r>
              <a:rPr kumimoji="0" sz="800" b="0" i="0" u="none" strike="noStrike" kern="1200" cap="none" spc="0" normalizeH="0" baseline="0" noProof="0" dirty="0">
                <a:ln>
                  <a:noFill/>
                </a:ln>
                <a:solidFill>
                  <a:prstClr val="black"/>
                </a:solidFill>
                <a:effectLst/>
                <a:uLnTx/>
                <a:uFillTx/>
                <a:latin typeface="Arial MT"/>
                <a:ea typeface="+mn-ea"/>
              </a:rPr>
              <a:t>rights</a:t>
            </a:r>
            <a:r>
              <a:rPr kumimoji="0" sz="800" b="0" i="0" u="none" strike="noStrike" kern="1200" cap="none" spc="-5" normalizeH="0" baseline="0" noProof="0" dirty="0">
                <a:ln>
                  <a:noFill/>
                </a:ln>
                <a:solidFill>
                  <a:prstClr val="black"/>
                </a:solidFill>
                <a:effectLst/>
                <a:uLnTx/>
                <a:uFillTx/>
                <a:latin typeface="Arial MT"/>
                <a:ea typeface="+mn-ea"/>
              </a:rPr>
              <a:t> </a:t>
            </a:r>
            <a:r>
              <a:rPr kumimoji="0" sz="800" b="0" i="0" u="none" strike="noStrike" kern="1200" cap="none" spc="0" normalizeH="0" baseline="0" noProof="0" dirty="0">
                <a:ln>
                  <a:noFill/>
                </a:ln>
                <a:solidFill>
                  <a:prstClr val="black"/>
                </a:solidFill>
                <a:effectLst/>
                <a:uLnTx/>
                <a:uFillTx/>
                <a:latin typeface="Arial MT"/>
                <a:ea typeface="+mn-ea"/>
              </a:rPr>
              <a:t>reserved.</a:t>
            </a:r>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28565" y="828333"/>
            <a:ext cx="2291715" cy="391160"/>
          </a:xfrm>
          <a:prstGeom prst="rect">
            <a:avLst/>
          </a:prstGeom>
        </p:spPr>
        <p:txBody>
          <a:bodyPr vert="horz" wrap="square" lIns="0" tIns="12700" rIns="0" bIns="0" rtlCol="0">
            <a:spAutoFit/>
          </a:bodyPr>
          <a:lstStyle/>
          <a:p>
            <a:pPr marL="12700">
              <a:lnSpc>
                <a:spcPct val="100000"/>
              </a:lnSpc>
              <a:spcBef>
                <a:spcPts val="100"/>
              </a:spcBef>
            </a:pPr>
            <a:r>
              <a:rPr spc="-5" dirty="0"/>
              <a:t>Input</a:t>
            </a:r>
            <a:r>
              <a:rPr spc="-55" dirty="0"/>
              <a:t> </a:t>
            </a:r>
            <a:r>
              <a:rPr spc="-5" dirty="0"/>
              <a:t>and</a:t>
            </a:r>
            <a:r>
              <a:rPr spc="-45" dirty="0"/>
              <a:t> </a:t>
            </a:r>
            <a:r>
              <a:rPr spc="-5" dirty="0"/>
              <a:t>Output</a:t>
            </a:r>
          </a:p>
        </p:txBody>
      </p:sp>
      <p:sp>
        <p:nvSpPr>
          <p:cNvPr id="3" name="object 3"/>
          <p:cNvSpPr txBox="1"/>
          <p:nvPr/>
        </p:nvSpPr>
        <p:spPr>
          <a:xfrm>
            <a:off x="1978001" y="1728118"/>
            <a:ext cx="710565" cy="29972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800" b="0" i="0" u="none" strike="noStrike" kern="1200" cap="none" spc="-5" normalizeH="0" baseline="0" noProof="0" dirty="0">
                <a:ln>
                  <a:noFill/>
                </a:ln>
                <a:solidFill>
                  <a:srgbClr val="595959"/>
                </a:solidFill>
                <a:effectLst/>
                <a:uLnTx/>
                <a:uFillTx/>
                <a:latin typeface="Arial MT"/>
                <a:ea typeface="+mn-ea"/>
                <a:cs typeface="Arial MT"/>
              </a:rPr>
              <a:t>Output</a:t>
            </a:r>
            <a:endParaRPr kumimoji="0" sz="1800" b="0" i="0" u="none" strike="noStrike" kern="1200" cap="none" spc="0" normalizeH="0" baseline="0" noProof="0">
              <a:ln>
                <a:noFill/>
              </a:ln>
              <a:solidFill>
                <a:prstClr val="black"/>
              </a:solidFill>
              <a:effectLst/>
              <a:uLnTx/>
              <a:uFillTx/>
              <a:latin typeface="Arial MT"/>
              <a:ea typeface="+mn-ea"/>
              <a:cs typeface="Arial MT"/>
            </a:endParaRPr>
          </a:p>
        </p:txBody>
      </p:sp>
      <p:sp>
        <p:nvSpPr>
          <p:cNvPr id="4" name="object 4"/>
          <p:cNvSpPr txBox="1"/>
          <p:nvPr/>
        </p:nvSpPr>
        <p:spPr>
          <a:xfrm>
            <a:off x="656568" y="2741623"/>
            <a:ext cx="3429000" cy="2006600"/>
          </a:xfrm>
          <a:prstGeom prst="rect">
            <a:avLst/>
          </a:prstGeom>
        </p:spPr>
        <p:txBody>
          <a:bodyPr vert="horz" wrap="square" lIns="0" tIns="12700" rIns="0" bIns="0" rtlCol="0">
            <a:spAutoFit/>
          </a:bodyPr>
          <a:lstStyle/>
          <a:p>
            <a:pPr marL="348615" marR="311150" lvl="0" indent="-336550" algn="l" defTabSz="914400" rtl="0" eaLnBrk="1" fontAlgn="auto" latinLnBrk="0" hangingPunct="1">
              <a:lnSpc>
                <a:spcPct val="116100"/>
              </a:lnSpc>
              <a:spcBef>
                <a:spcPts val="100"/>
              </a:spcBef>
              <a:spcAft>
                <a:spcPts val="0"/>
              </a:spcAft>
              <a:buClrTx/>
              <a:buSzTx/>
              <a:buFontTx/>
              <a:buChar char="●"/>
              <a:tabLst>
                <a:tab pos="347980" algn="l"/>
                <a:tab pos="349250" algn="l"/>
              </a:tabLst>
              <a:defRPr/>
            </a:pPr>
            <a:r>
              <a:rPr kumimoji="0" sz="1400" b="0" i="0" u="none" strike="noStrike" kern="1200" cap="none" spc="-5" normalizeH="0" baseline="0" noProof="0" dirty="0">
                <a:ln>
                  <a:noFill/>
                </a:ln>
                <a:solidFill>
                  <a:prstClr val="black"/>
                </a:solidFill>
                <a:effectLst/>
                <a:uLnTx/>
                <a:uFillTx/>
                <a:latin typeface="Arial MT"/>
                <a:ea typeface="+mn-ea"/>
                <a:cs typeface="Arial MT"/>
              </a:rPr>
              <a:t>print() function to output data to the </a:t>
            </a:r>
            <a:r>
              <a:rPr kumimoji="0" sz="1400" b="0" i="0" u="none" strike="noStrike" kern="1200" cap="none" spc="-375"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standard</a:t>
            </a:r>
            <a:r>
              <a:rPr kumimoji="0" sz="1400" b="0" i="0" u="none" strike="noStrike" kern="1200" cap="none" spc="-2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output</a:t>
            </a:r>
            <a:r>
              <a:rPr kumimoji="0" sz="1400" b="0" i="0" u="none" strike="noStrike" kern="1200" cap="none" spc="-1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device</a:t>
            </a:r>
            <a:r>
              <a:rPr kumimoji="0" sz="1400" b="0" i="0" u="none" strike="noStrike" kern="1200" cap="none" spc="-20"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(screen).</a:t>
            </a:r>
            <a:endParaRPr kumimoji="0" sz="1400" b="0" i="0" u="none" strike="noStrike" kern="1200" cap="none" spc="0" normalizeH="0" baseline="0" noProof="0">
              <a:ln>
                <a:noFill/>
              </a:ln>
              <a:solidFill>
                <a:prstClr val="black"/>
              </a:solidFill>
              <a:effectLst/>
              <a:uLnTx/>
              <a:uFillTx/>
              <a:latin typeface="Arial MT"/>
              <a:ea typeface="+mn-ea"/>
              <a:cs typeface="Arial MT"/>
            </a:endParaRPr>
          </a:p>
          <a:p>
            <a:pPr marL="348615" marR="64135" lvl="0" indent="-336550" algn="l" defTabSz="914400" rtl="0" eaLnBrk="1" fontAlgn="auto" latinLnBrk="0" hangingPunct="1">
              <a:lnSpc>
                <a:spcPct val="116100"/>
              </a:lnSpc>
              <a:spcBef>
                <a:spcPts val="0"/>
              </a:spcBef>
              <a:spcAft>
                <a:spcPts val="0"/>
              </a:spcAft>
              <a:buClrTx/>
              <a:buSzTx/>
              <a:buFontTx/>
              <a:buChar char="●"/>
              <a:tabLst>
                <a:tab pos="347980" algn="l"/>
                <a:tab pos="349250" algn="l"/>
              </a:tabLst>
              <a:defRPr/>
            </a:pPr>
            <a:r>
              <a:rPr kumimoji="0" sz="1400" b="0" i="0" u="none" strike="noStrike" kern="1200" cap="none" spc="-10" normalizeH="0" baseline="0" noProof="0" dirty="0">
                <a:ln>
                  <a:noFill/>
                </a:ln>
                <a:solidFill>
                  <a:prstClr val="black"/>
                </a:solidFill>
                <a:effectLst/>
                <a:uLnTx/>
                <a:uFillTx/>
                <a:latin typeface="Arial MT"/>
                <a:ea typeface="+mn-ea"/>
                <a:cs typeface="Arial MT"/>
              </a:rPr>
              <a:t>str.format()</a:t>
            </a:r>
            <a:r>
              <a:rPr kumimoji="0" sz="1400" b="0" i="0" u="none" strike="noStrike" kern="1200" cap="none" spc="-25"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method</a:t>
            </a:r>
            <a:r>
              <a:rPr kumimoji="0" sz="1400" b="0" i="0" u="none" strike="noStrike" kern="1200" cap="none" spc="-20"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a:t>
            </a:r>
            <a:r>
              <a:rPr kumimoji="0" sz="1400" b="0" i="0" u="none" strike="noStrike" kern="1200" cap="none" spc="-2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format</a:t>
            </a:r>
            <a:r>
              <a:rPr kumimoji="0" sz="1400" b="0" i="0" u="none" strike="noStrike" kern="1200" cap="none" spc="-2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our</a:t>
            </a:r>
            <a:r>
              <a:rPr kumimoji="0" sz="1400" b="0" i="0" u="none" strike="noStrike" kern="1200" cap="none" spc="-2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output </a:t>
            </a:r>
            <a:r>
              <a:rPr kumimoji="0" sz="1400" b="0" i="0" u="none" strike="noStrike" kern="1200" cap="none" spc="-37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to</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make</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it look</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attractive</a:t>
            </a:r>
            <a:endParaRPr kumimoji="0" sz="1400" b="0" i="0" u="none" strike="noStrike" kern="1200" cap="none" spc="0" normalizeH="0" baseline="0" noProof="0">
              <a:ln>
                <a:noFill/>
              </a:ln>
              <a:solidFill>
                <a:prstClr val="black"/>
              </a:solidFill>
              <a:effectLst/>
              <a:uLnTx/>
              <a:uFillTx/>
              <a:latin typeface="Arial MT"/>
              <a:ea typeface="+mn-ea"/>
              <a:cs typeface="Arial MT"/>
            </a:endParaRPr>
          </a:p>
          <a:p>
            <a:pPr marL="348615" marR="5080" lvl="0" indent="-336550" algn="l" defTabSz="914400" rtl="0" eaLnBrk="1" fontAlgn="auto" latinLnBrk="0" hangingPunct="1">
              <a:lnSpc>
                <a:spcPct val="116100"/>
              </a:lnSpc>
              <a:spcBef>
                <a:spcPts val="0"/>
              </a:spcBef>
              <a:spcAft>
                <a:spcPts val="0"/>
              </a:spcAft>
              <a:buClrTx/>
              <a:buSzTx/>
              <a:buFontTx/>
              <a:buChar char="●"/>
              <a:tabLst>
                <a:tab pos="347980" algn="l"/>
                <a:tab pos="349250" algn="l"/>
              </a:tabLst>
              <a:defRPr/>
            </a:pPr>
            <a:r>
              <a:rPr kumimoji="0" sz="1400" b="0" i="0" u="none" strike="noStrike" kern="1200" cap="none" spc="0" normalizeH="0" baseline="0" noProof="0" dirty="0">
                <a:ln>
                  <a:noFill/>
                </a:ln>
                <a:solidFill>
                  <a:prstClr val="black"/>
                </a:solidFill>
                <a:effectLst/>
                <a:uLnTx/>
                <a:uFillTx/>
                <a:latin typeface="Arial MT"/>
                <a:ea typeface="+mn-ea"/>
                <a:cs typeface="Arial MT"/>
              </a:rPr>
              <a:t>curly </a:t>
            </a:r>
            <a:r>
              <a:rPr kumimoji="0" sz="1400" b="0" i="0" u="none" strike="noStrike" kern="1200" cap="none" spc="-5" normalizeH="0" baseline="0" noProof="0" dirty="0">
                <a:ln>
                  <a:noFill/>
                </a:ln>
                <a:solidFill>
                  <a:prstClr val="black"/>
                </a:solidFill>
                <a:effectLst/>
                <a:uLnTx/>
                <a:uFillTx/>
                <a:latin typeface="Arial MT"/>
                <a:ea typeface="+mn-ea"/>
                <a:cs typeface="Arial MT"/>
              </a:rPr>
              <a:t>braces {} are used as </a:t>
            </a:r>
            <a:r>
              <a:rPr kumimoji="0" sz="1400" b="0" i="0" u="none" strike="noStrike" kern="1200" cap="none" spc="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placeholders. </a:t>
            </a:r>
            <a:r>
              <a:rPr kumimoji="0" sz="1400" b="0" i="0" u="none" strike="noStrike" kern="1200" cap="none" spc="-15" normalizeH="0" baseline="0" noProof="0" dirty="0">
                <a:ln>
                  <a:noFill/>
                </a:ln>
                <a:solidFill>
                  <a:prstClr val="black"/>
                </a:solidFill>
                <a:effectLst/>
                <a:uLnTx/>
                <a:uFillTx/>
                <a:latin typeface="Arial MT"/>
                <a:ea typeface="+mn-ea"/>
                <a:cs typeface="Arial MT"/>
              </a:rPr>
              <a:t>We </a:t>
            </a:r>
            <a:r>
              <a:rPr kumimoji="0" sz="1400" b="0" i="0" u="none" strike="noStrike" kern="1200" cap="none" spc="0" normalizeH="0" baseline="0" noProof="0" dirty="0">
                <a:ln>
                  <a:noFill/>
                </a:ln>
                <a:solidFill>
                  <a:prstClr val="black"/>
                </a:solidFill>
                <a:effectLst/>
                <a:uLnTx/>
                <a:uFillTx/>
                <a:latin typeface="Arial MT"/>
                <a:ea typeface="+mn-ea"/>
                <a:cs typeface="Arial MT"/>
              </a:rPr>
              <a:t>can specify </a:t>
            </a:r>
            <a:r>
              <a:rPr kumimoji="0" sz="1400" b="0" i="0" u="none" strike="noStrike" kern="1200" cap="none" spc="-5" normalizeH="0" baseline="0" noProof="0" dirty="0">
                <a:ln>
                  <a:noFill/>
                </a:ln>
                <a:solidFill>
                  <a:prstClr val="black"/>
                </a:solidFill>
                <a:effectLst/>
                <a:uLnTx/>
                <a:uFillTx/>
                <a:latin typeface="Arial MT"/>
                <a:ea typeface="+mn-ea"/>
                <a:cs typeface="Arial MT"/>
              </a:rPr>
              <a:t>the order </a:t>
            </a:r>
            <a:r>
              <a:rPr kumimoji="0" sz="1400" b="0" i="0" u="none" strike="noStrike" kern="1200" cap="none" spc="-37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in which they are printed by using </a:t>
            </a:r>
            <a:r>
              <a:rPr kumimoji="0" sz="1400" b="0" i="0" u="none" strike="noStrike" kern="1200" cap="none" spc="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numbers</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(tuple</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index)</a:t>
            </a:r>
            <a:endParaRPr kumimoji="0" sz="1400" b="0" i="0" u="none" strike="noStrike" kern="1200" cap="none" spc="0" normalizeH="0" baseline="0" noProof="0">
              <a:ln>
                <a:noFill/>
              </a:ln>
              <a:solidFill>
                <a:prstClr val="black"/>
              </a:solidFill>
              <a:effectLst/>
              <a:uLnTx/>
              <a:uFillTx/>
              <a:latin typeface="Arial MT"/>
              <a:ea typeface="+mn-ea"/>
              <a:cs typeface="Arial MT"/>
            </a:endParaRPr>
          </a:p>
        </p:txBody>
      </p:sp>
      <p:pic>
        <p:nvPicPr>
          <p:cNvPr id="5" name="object 5"/>
          <p:cNvPicPr/>
          <p:nvPr/>
        </p:nvPicPr>
        <p:blipFill>
          <a:blip r:embed="rId2" cstate="print"/>
          <a:stretch>
            <a:fillRect/>
          </a:stretch>
        </p:blipFill>
        <p:spPr>
          <a:xfrm>
            <a:off x="4582273" y="1631022"/>
            <a:ext cx="4551451" cy="2478640"/>
          </a:xfrm>
          <a:prstGeom prst="rect">
            <a:avLst/>
          </a:prstGeom>
        </p:spPr>
      </p:pic>
      <p:sp>
        <p:nvSpPr>
          <p:cNvPr id="6" name="object 6"/>
          <p:cNvSpPr txBox="1">
            <a:spLocks noGrp="1"/>
          </p:cNvSpPr>
          <p:nvPr>
            <p:ph type="ftr" sz="quarter" idx="5"/>
          </p:nvPr>
        </p:nvSpPr>
        <p:spPr>
          <a:prstGeom prst="rect">
            <a:avLst/>
          </a:prstGeom>
        </p:spPr>
        <p:txBody>
          <a:bodyPr vert="horz" wrap="square" lIns="0" tIns="3175" rIns="0" bIns="0" rtlCol="0">
            <a:spAutoFit/>
          </a:bodyPr>
          <a:lstStyle/>
          <a:p>
            <a:pPr marL="12700" marR="0" lvl="0" indent="0" algn="l" defTabSz="914400" rtl="0" eaLnBrk="1" fontAlgn="auto" latinLnBrk="0" hangingPunct="1">
              <a:lnSpc>
                <a:spcPct val="100000"/>
              </a:lnSpc>
              <a:spcBef>
                <a:spcPts val="25"/>
              </a:spcBef>
              <a:spcAft>
                <a:spcPts val="0"/>
              </a:spcAft>
              <a:buClrTx/>
              <a:buSzTx/>
              <a:buFontTx/>
              <a:buNone/>
              <a:tabLst/>
              <a:defRPr/>
            </a:pPr>
            <a:r>
              <a:rPr kumimoji="0" sz="800" b="0" i="0" u="none" strike="noStrike" kern="1200" cap="none" spc="0" normalizeH="0" baseline="0" noProof="0" dirty="0">
                <a:ln>
                  <a:noFill/>
                </a:ln>
                <a:solidFill>
                  <a:prstClr val="black"/>
                </a:solidFill>
                <a:effectLst/>
                <a:uLnTx/>
                <a:uFillTx/>
                <a:latin typeface="Arial MT"/>
                <a:ea typeface="+mn-ea"/>
              </a:rPr>
              <a:t>©</a:t>
            </a:r>
            <a:r>
              <a:rPr kumimoji="0" sz="800" b="0" i="0" u="none" strike="noStrike" kern="1200" cap="none" spc="-5" normalizeH="0" baseline="0" noProof="0" dirty="0">
                <a:ln>
                  <a:noFill/>
                </a:ln>
                <a:solidFill>
                  <a:prstClr val="black"/>
                </a:solidFill>
                <a:effectLst/>
                <a:uLnTx/>
                <a:uFillTx/>
                <a:latin typeface="Arial MT"/>
                <a:ea typeface="+mn-ea"/>
              </a:rPr>
              <a:t> Edune</a:t>
            </a:r>
            <a:r>
              <a:rPr kumimoji="0" sz="800" b="0" i="0" u="none" strike="noStrike" kern="1200" cap="none" spc="0" normalizeH="0" baseline="0" noProof="0" dirty="0">
                <a:ln>
                  <a:noFill/>
                </a:ln>
                <a:solidFill>
                  <a:prstClr val="black"/>
                </a:solidFill>
                <a:effectLst/>
                <a:uLnTx/>
                <a:uFillTx/>
                <a:latin typeface="Arial MT"/>
                <a:ea typeface="+mn-ea"/>
              </a:rPr>
              <a:t>t</a:t>
            </a:r>
            <a:r>
              <a:rPr kumimoji="0" sz="800" b="0" i="0" u="none" strike="noStrike" kern="1200" cap="none" spc="-5" normalizeH="0" baseline="0" noProof="0" dirty="0">
                <a:ln>
                  <a:noFill/>
                </a:ln>
                <a:solidFill>
                  <a:prstClr val="black"/>
                </a:solidFill>
                <a:effectLst/>
                <a:uLnTx/>
                <a:uFillTx/>
                <a:latin typeface="Arial MT"/>
                <a:ea typeface="+mn-ea"/>
              </a:rPr>
              <a:t> Foundation</a:t>
            </a:r>
            <a:r>
              <a:rPr kumimoji="0" sz="800" b="0" i="0" u="none" strike="noStrike" kern="1200" cap="none" spc="0" normalizeH="0" baseline="0" noProof="0" dirty="0">
                <a:ln>
                  <a:noFill/>
                </a:ln>
                <a:solidFill>
                  <a:prstClr val="black"/>
                </a:solidFill>
                <a:effectLst/>
                <a:uLnTx/>
                <a:uFillTx/>
                <a:latin typeface="Arial MT"/>
                <a:ea typeface="+mn-ea"/>
              </a:rPr>
              <a:t>.</a:t>
            </a:r>
            <a:r>
              <a:rPr kumimoji="0" sz="800" b="0" i="0" u="none" strike="noStrike" kern="1200" cap="none" spc="-50" normalizeH="0" baseline="0" noProof="0" dirty="0">
                <a:ln>
                  <a:noFill/>
                </a:ln>
                <a:solidFill>
                  <a:prstClr val="black"/>
                </a:solidFill>
                <a:effectLst/>
                <a:uLnTx/>
                <a:uFillTx/>
                <a:latin typeface="Arial MT"/>
                <a:ea typeface="+mn-ea"/>
              </a:rPr>
              <a:t> </a:t>
            </a:r>
            <a:r>
              <a:rPr kumimoji="0" sz="800" b="0" i="0" u="none" strike="noStrike" kern="1200" cap="none" spc="-5" normalizeH="0" baseline="0" noProof="0" dirty="0">
                <a:ln>
                  <a:noFill/>
                </a:ln>
                <a:solidFill>
                  <a:prstClr val="black"/>
                </a:solidFill>
                <a:effectLst/>
                <a:uLnTx/>
                <a:uFillTx/>
                <a:latin typeface="Arial MT"/>
                <a:ea typeface="+mn-ea"/>
              </a:rPr>
              <a:t>Al</a:t>
            </a:r>
            <a:r>
              <a:rPr kumimoji="0" sz="800" b="0" i="0" u="none" strike="noStrike" kern="1200" cap="none" spc="0" normalizeH="0" baseline="0" noProof="0" dirty="0">
                <a:ln>
                  <a:noFill/>
                </a:ln>
                <a:solidFill>
                  <a:prstClr val="black"/>
                </a:solidFill>
                <a:effectLst/>
                <a:uLnTx/>
                <a:uFillTx/>
                <a:latin typeface="Arial MT"/>
                <a:ea typeface="+mn-ea"/>
              </a:rPr>
              <a:t>l</a:t>
            </a:r>
            <a:r>
              <a:rPr kumimoji="0" sz="800" b="0" i="0" u="none" strike="noStrike" kern="1200" cap="none" spc="-5" normalizeH="0" baseline="0" noProof="0" dirty="0">
                <a:ln>
                  <a:noFill/>
                </a:ln>
                <a:solidFill>
                  <a:prstClr val="black"/>
                </a:solidFill>
                <a:effectLst/>
                <a:uLnTx/>
                <a:uFillTx/>
                <a:latin typeface="Arial MT"/>
                <a:ea typeface="+mn-ea"/>
              </a:rPr>
              <a:t> </a:t>
            </a:r>
            <a:r>
              <a:rPr kumimoji="0" sz="800" b="0" i="0" u="none" strike="noStrike" kern="1200" cap="none" spc="0" normalizeH="0" baseline="0" noProof="0" dirty="0">
                <a:ln>
                  <a:noFill/>
                </a:ln>
                <a:solidFill>
                  <a:prstClr val="black"/>
                </a:solidFill>
                <a:effectLst/>
                <a:uLnTx/>
                <a:uFillTx/>
                <a:latin typeface="Arial MT"/>
                <a:ea typeface="+mn-ea"/>
              </a:rPr>
              <a:t>rights</a:t>
            </a:r>
            <a:r>
              <a:rPr kumimoji="0" sz="800" b="0" i="0" u="none" strike="noStrike" kern="1200" cap="none" spc="-5" normalizeH="0" baseline="0" noProof="0" dirty="0">
                <a:ln>
                  <a:noFill/>
                </a:ln>
                <a:solidFill>
                  <a:prstClr val="black"/>
                </a:solidFill>
                <a:effectLst/>
                <a:uLnTx/>
                <a:uFillTx/>
                <a:latin typeface="Arial MT"/>
                <a:ea typeface="+mn-ea"/>
              </a:rPr>
              <a:t> </a:t>
            </a:r>
            <a:r>
              <a:rPr kumimoji="0" sz="800" b="0" i="0" u="none" strike="noStrike" kern="1200" cap="none" spc="0" normalizeH="0" baseline="0" noProof="0" dirty="0">
                <a:ln>
                  <a:noFill/>
                </a:ln>
                <a:solidFill>
                  <a:prstClr val="black"/>
                </a:solidFill>
                <a:effectLst/>
                <a:uLnTx/>
                <a:uFillTx/>
                <a:latin typeface="Arial MT"/>
                <a:ea typeface="+mn-ea"/>
              </a:rPr>
              <a:t>reserved.</a:t>
            </a:r>
          </a:p>
        </p:txBody>
      </p:sp>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28565" y="828333"/>
            <a:ext cx="2291715" cy="391160"/>
          </a:xfrm>
          <a:prstGeom prst="rect">
            <a:avLst/>
          </a:prstGeom>
        </p:spPr>
        <p:txBody>
          <a:bodyPr vert="horz" wrap="square" lIns="0" tIns="12700" rIns="0" bIns="0" rtlCol="0">
            <a:spAutoFit/>
          </a:bodyPr>
          <a:lstStyle/>
          <a:p>
            <a:pPr marL="12700">
              <a:lnSpc>
                <a:spcPct val="100000"/>
              </a:lnSpc>
              <a:spcBef>
                <a:spcPts val="100"/>
              </a:spcBef>
            </a:pPr>
            <a:r>
              <a:rPr spc="-5" dirty="0"/>
              <a:t>Input</a:t>
            </a:r>
            <a:r>
              <a:rPr spc="-55" dirty="0"/>
              <a:t> </a:t>
            </a:r>
            <a:r>
              <a:rPr spc="-5" dirty="0"/>
              <a:t>and</a:t>
            </a:r>
            <a:r>
              <a:rPr spc="-45" dirty="0"/>
              <a:t> </a:t>
            </a:r>
            <a:r>
              <a:rPr spc="-5" dirty="0"/>
              <a:t>Output</a:t>
            </a:r>
          </a:p>
        </p:txBody>
      </p:sp>
      <p:sp>
        <p:nvSpPr>
          <p:cNvPr id="3" name="object 3"/>
          <p:cNvSpPr txBox="1"/>
          <p:nvPr/>
        </p:nvSpPr>
        <p:spPr>
          <a:xfrm>
            <a:off x="656568" y="1728118"/>
            <a:ext cx="3524885" cy="3392170"/>
          </a:xfrm>
          <a:prstGeom prst="rect">
            <a:avLst/>
          </a:prstGeom>
        </p:spPr>
        <p:txBody>
          <a:bodyPr vert="horz" wrap="square" lIns="0" tIns="12700" rIns="0" bIns="0" rtlCol="0">
            <a:spAutoFit/>
          </a:bodyPr>
          <a:lstStyle/>
          <a:p>
            <a:pPr marL="0" marR="163195" lvl="0" indent="0" algn="ctr" defTabSz="914400" rtl="0" eaLnBrk="1" fontAlgn="auto" latinLnBrk="0" hangingPunct="1">
              <a:lnSpc>
                <a:spcPct val="100000"/>
              </a:lnSpc>
              <a:spcBef>
                <a:spcPts val="100"/>
              </a:spcBef>
              <a:spcAft>
                <a:spcPts val="0"/>
              </a:spcAft>
              <a:buClrTx/>
              <a:buSzTx/>
              <a:buFontTx/>
              <a:buNone/>
              <a:tabLst/>
              <a:defRPr/>
            </a:pPr>
            <a:r>
              <a:rPr kumimoji="0" sz="1800" b="0" i="0" u="none" strike="noStrike" kern="1200" cap="none" spc="-5" normalizeH="0" baseline="0" noProof="0" dirty="0">
                <a:ln>
                  <a:noFill/>
                </a:ln>
                <a:solidFill>
                  <a:srgbClr val="595959"/>
                </a:solidFill>
                <a:effectLst/>
                <a:uLnTx/>
                <a:uFillTx/>
                <a:latin typeface="Arial MT"/>
                <a:ea typeface="+mn-ea"/>
                <a:cs typeface="Arial MT"/>
              </a:rPr>
              <a:t>Input</a:t>
            </a:r>
            <a:endParaRPr kumimoji="0" sz="1800" b="0" i="0" u="none" strike="noStrike" kern="1200" cap="none" spc="0" normalizeH="0" baseline="0" noProof="0">
              <a:ln>
                <a:noFill/>
              </a:ln>
              <a:solidFill>
                <a:prstClr val="black"/>
              </a:solidFill>
              <a:effectLst/>
              <a:uLnTx/>
              <a:uFillTx/>
              <a:latin typeface="Arial MT"/>
              <a:ea typeface="+mn-ea"/>
              <a:cs typeface="Arial MT"/>
            </a:endParaRPr>
          </a:p>
          <a:p>
            <a:pPr marL="0" marR="0" lvl="0" indent="0" algn="l" defTabSz="914400" rtl="0" eaLnBrk="1" fontAlgn="auto" latinLnBrk="0" hangingPunct="1">
              <a:lnSpc>
                <a:spcPct val="100000"/>
              </a:lnSpc>
              <a:spcBef>
                <a:spcPts val="20"/>
              </a:spcBef>
              <a:spcAft>
                <a:spcPts val="0"/>
              </a:spcAft>
              <a:buClrTx/>
              <a:buSzTx/>
              <a:buFontTx/>
              <a:buNone/>
              <a:tabLst/>
              <a:defRPr/>
            </a:pPr>
            <a:endParaRPr kumimoji="0" sz="2500" b="0" i="0" u="none" strike="noStrike" kern="1200" cap="none" spc="0" normalizeH="0" baseline="0" noProof="0">
              <a:ln>
                <a:noFill/>
              </a:ln>
              <a:solidFill>
                <a:prstClr val="black"/>
              </a:solidFill>
              <a:effectLst/>
              <a:uLnTx/>
              <a:uFillTx/>
              <a:latin typeface="Arial MT"/>
              <a:ea typeface="+mn-ea"/>
              <a:cs typeface="Arial MT"/>
            </a:endParaRPr>
          </a:p>
          <a:p>
            <a:pPr marL="348615" marR="5080" lvl="0" indent="-336550" algn="l" defTabSz="914400" rtl="0" eaLnBrk="1" fontAlgn="auto" latinLnBrk="0" hangingPunct="1">
              <a:lnSpc>
                <a:spcPct val="116100"/>
              </a:lnSpc>
              <a:spcBef>
                <a:spcPts val="0"/>
              </a:spcBef>
              <a:spcAft>
                <a:spcPts val="0"/>
              </a:spcAft>
              <a:buClrTx/>
              <a:buSzTx/>
              <a:buFontTx/>
              <a:buChar char="●"/>
              <a:tabLst>
                <a:tab pos="347980" algn="l"/>
                <a:tab pos="349250" algn="l"/>
              </a:tabLst>
              <a:defRPr/>
            </a:pPr>
            <a:r>
              <a:rPr kumimoji="0" sz="1400" b="0" i="0" u="none" strike="noStrike" kern="1200" cap="none" spc="-80" normalizeH="0" baseline="0" noProof="0" dirty="0">
                <a:ln>
                  <a:noFill/>
                </a:ln>
                <a:solidFill>
                  <a:prstClr val="black"/>
                </a:solidFill>
                <a:effectLst/>
                <a:uLnTx/>
                <a:uFillTx/>
                <a:latin typeface="Arial MT"/>
                <a:ea typeface="+mn-ea"/>
                <a:cs typeface="Arial MT"/>
              </a:rPr>
              <a:t>To</a:t>
            </a:r>
            <a:r>
              <a:rPr kumimoji="0" sz="1400" b="0" i="0" u="none" strike="noStrike" kern="1200" cap="none" spc="-1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allow</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15" normalizeH="0" baseline="0" noProof="0" dirty="0">
                <a:ln>
                  <a:noFill/>
                </a:ln>
                <a:solidFill>
                  <a:prstClr val="black"/>
                </a:solidFill>
                <a:effectLst/>
                <a:uLnTx/>
                <a:uFillTx/>
                <a:latin typeface="Arial MT"/>
                <a:ea typeface="+mn-ea"/>
                <a:cs typeface="Arial MT"/>
              </a:rPr>
              <a:t>flexibility, </a:t>
            </a:r>
            <a:r>
              <a:rPr kumimoji="0" sz="1400" b="0" i="0" u="none" strike="noStrike" kern="1200" cap="none" spc="-5" normalizeH="0" baseline="0" noProof="0" dirty="0">
                <a:ln>
                  <a:noFill/>
                </a:ln>
                <a:solidFill>
                  <a:prstClr val="black"/>
                </a:solidFill>
                <a:effectLst/>
                <a:uLnTx/>
                <a:uFillTx/>
                <a:latin typeface="Arial MT"/>
                <a:ea typeface="+mn-ea"/>
                <a:cs typeface="Arial MT"/>
              </a:rPr>
              <a:t>we</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might</a:t>
            </a:r>
            <a:r>
              <a:rPr kumimoji="0" sz="1400" b="0" i="0" u="none" strike="noStrike" kern="1200" cap="none" spc="-1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want</a:t>
            </a:r>
            <a:r>
              <a:rPr kumimoji="0" sz="1400" b="0" i="0" u="none" strike="noStrike" kern="1200" cap="none" spc="-1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to</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take </a:t>
            </a:r>
            <a:r>
              <a:rPr kumimoji="0" sz="1400" b="0" i="0" u="none" strike="noStrike" kern="1200" cap="none" spc="-37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the</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input from</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the </a:t>
            </a:r>
            <a:r>
              <a:rPr kumimoji="0" sz="1400" b="0" i="0" u="none" strike="noStrike" kern="1200" cap="none" spc="-20" normalizeH="0" baseline="0" noProof="0" dirty="0">
                <a:ln>
                  <a:noFill/>
                </a:ln>
                <a:solidFill>
                  <a:prstClr val="black"/>
                </a:solidFill>
                <a:effectLst/>
                <a:uLnTx/>
                <a:uFillTx/>
                <a:latin typeface="Arial MT"/>
                <a:ea typeface="+mn-ea"/>
                <a:cs typeface="Arial MT"/>
              </a:rPr>
              <a:t>user.</a:t>
            </a:r>
            <a:endParaRPr kumimoji="0" sz="1400" b="0" i="0" u="none" strike="noStrike" kern="1200" cap="none" spc="0" normalizeH="0" baseline="0" noProof="0">
              <a:ln>
                <a:noFill/>
              </a:ln>
              <a:solidFill>
                <a:prstClr val="black"/>
              </a:solidFill>
              <a:effectLst/>
              <a:uLnTx/>
              <a:uFillTx/>
              <a:latin typeface="Arial MT"/>
              <a:ea typeface="+mn-ea"/>
              <a:cs typeface="Arial MT"/>
            </a:endParaRPr>
          </a:p>
          <a:p>
            <a:pPr marL="348615" marR="141605" lvl="0" indent="-336550" algn="l" defTabSz="914400" rtl="0" eaLnBrk="1" fontAlgn="auto" latinLnBrk="0" hangingPunct="1">
              <a:lnSpc>
                <a:spcPct val="116100"/>
              </a:lnSpc>
              <a:spcBef>
                <a:spcPts val="0"/>
              </a:spcBef>
              <a:spcAft>
                <a:spcPts val="0"/>
              </a:spcAft>
              <a:buClrTx/>
              <a:buSzTx/>
              <a:buFontTx/>
              <a:buChar char="●"/>
              <a:tabLst>
                <a:tab pos="347980" algn="l"/>
                <a:tab pos="349250" algn="l"/>
              </a:tabLst>
              <a:defRPr/>
            </a:pPr>
            <a:r>
              <a:rPr kumimoji="0" sz="1400" b="0" i="0" u="none" strike="noStrike" kern="1200" cap="none" spc="-5" normalizeH="0" baseline="0" noProof="0" dirty="0">
                <a:ln>
                  <a:noFill/>
                </a:ln>
                <a:solidFill>
                  <a:prstClr val="black"/>
                </a:solidFill>
                <a:effectLst/>
                <a:uLnTx/>
                <a:uFillTx/>
                <a:latin typeface="Arial MT"/>
                <a:ea typeface="+mn-ea"/>
                <a:cs typeface="Arial MT"/>
              </a:rPr>
              <a:t>In Python, we have the input() function </a:t>
            </a:r>
            <a:r>
              <a:rPr kumimoji="0" sz="1400" b="0" i="0" u="none" strike="noStrike" kern="1200" cap="none" spc="-37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to</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allow this.</a:t>
            </a:r>
            <a:endParaRPr kumimoji="0" sz="1400" b="0" i="0" u="none" strike="noStrike" kern="1200" cap="none" spc="0" normalizeH="0" baseline="0" noProof="0">
              <a:ln>
                <a:noFill/>
              </a:ln>
              <a:solidFill>
                <a:prstClr val="black"/>
              </a:solidFill>
              <a:effectLst/>
              <a:uLnTx/>
              <a:uFillTx/>
              <a:latin typeface="Arial MT"/>
              <a:ea typeface="+mn-ea"/>
              <a:cs typeface="Arial MT"/>
            </a:endParaRPr>
          </a:p>
          <a:p>
            <a:pPr marL="348615" marR="275590" lvl="0" indent="-336550" algn="l" defTabSz="914400" rtl="0" eaLnBrk="1" fontAlgn="auto" latinLnBrk="0" hangingPunct="1">
              <a:lnSpc>
                <a:spcPct val="116100"/>
              </a:lnSpc>
              <a:spcBef>
                <a:spcPts val="0"/>
              </a:spcBef>
              <a:spcAft>
                <a:spcPts val="0"/>
              </a:spcAft>
              <a:buClrTx/>
              <a:buSzTx/>
              <a:buFontTx/>
              <a:buChar char="●"/>
              <a:tabLst>
                <a:tab pos="347980" algn="l"/>
                <a:tab pos="349250" algn="l"/>
              </a:tabLst>
              <a:defRPr/>
            </a:pPr>
            <a:r>
              <a:rPr kumimoji="0" sz="1400" b="0" i="0" u="none" strike="noStrike" kern="1200" cap="none" spc="-80" normalizeH="0" baseline="0" noProof="0" dirty="0">
                <a:ln>
                  <a:noFill/>
                </a:ln>
                <a:solidFill>
                  <a:prstClr val="black"/>
                </a:solidFill>
                <a:effectLst/>
                <a:uLnTx/>
                <a:uFillTx/>
                <a:latin typeface="Arial MT"/>
                <a:ea typeface="+mn-ea"/>
                <a:cs typeface="Arial MT"/>
              </a:rPr>
              <a:t>To </a:t>
            </a:r>
            <a:r>
              <a:rPr kumimoji="0" sz="1400" b="0" i="0" u="none" strike="noStrike" kern="1200" cap="none" spc="0" normalizeH="0" baseline="0" noProof="0" dirty="0">
                <a:ln>
                  <a:noFill/>
                </a:ln>
                <a:solidFill>
                  <a:prstClr val="black"/>
                </a:solidFill>
                <a:effectLst/>
                <a:uLnTx/>
                <a:uFillTx/>
                <a:latin typeface="Arial MT"/>
                <a:ea typeface="+mn-ea"/>
                <a:cs typeface="Arial MT"/>
              </a:rPr>
              <a:t>convert </a:t>
            </a:r>
            <a:r>
              <a:rPr kumimoji="0" sz="1400" b="0" i="0" u="none" strike="noStrike" kern="1200" cap="none" spc="-5" normalizeH="0" baseline="0" noProof="0" dirty="0">
                <a:ln>
                  <a:noFill/>
                </a:ln>
                <a:solidFill>
                  <a:prstClr val="black"/>
                </a:solidFill>
                <a:effectLst/>
                <a:uLnTx/>
                <a:uFillTx/>
                <a:latin typeface="Arial MT"/>
                <a:ea typeface="+mn-ea"/>
                <a:cs typeface="Arial MT"/>
              </a:rPr>
              <a:t>this into </a:t>
            </a:r>
            <a:r>
              <a:rPr kumimoji="0" sz="1400" b="0" i="0" u="none" strike="noStrike" kern="1200" cap="none" spc="0" normalizeH="0" baseline="0" noProof="0" dirty="0">
                <a:ln>
                  <a:noFill/>
                </a:ln>
                <a:solidFill>
                  <a:prstClr val="black"/>
                </a:solidFill>
                <a:effectLst/>
                <a:uLnTx/>
                <a:uFillTx/>
                <a:latin typeface="Arial MT"/>
                <a:ea typeface="+mn-ea"/>
                <a:cs typeface="Arial MT"/>
              </a:rPr>
              <a:t>a </a:t>
            </a:r>
            <a:r>
              <a:rPr kumimoji="0" sz="1400" b="0" i="0" u="none" strike="noStrike" kern="1200" cap="none" spc="-5" normalizeH="0" baseline="0" noProof="0" dirty="0">
                <a:ln>
                  <a:noFill/>
                </a:ln>
                <a:solidFill>
                  <a:prstClr val="black"/>
                </a:solidFill>
                <a:effectLst/>
                <a:uLnTx/>
                <a:uFillTx/>
                <a:latin typeface="Arial MT"/>
                <a:ea typeface="+mn-ea"/>
                <a:cs typeface="Arial MT"/>
              </a:rPr>
              <a:t>number we </a:t>
            </a:r>
            <a:r>
              <a:rPr kumimoji="0" sz="1400" b="0" i="0" u="none" strike="noStrike" kern="1200" cap="none" spc="0" normalizeH="0" baseline="0" noProof="0" dirty="0">
                <a:ln>
                  <a:noFill/>
                </a:ln>
                <a:solidFill>
                  <a:prstClr val="black"/>
                </a:solidFill>
                <a:effectLst/>
                <a:uLnTx/>
                <a:uFillTx/>
                <a:latin typeface="Arial MT"/>
                <a:ea typeface="+mn-ea"/>
                <a:cs typeface="Arial MT"/>
              </a:rPr>
              <a:t>can </a:t>
            </a:r>
            <a:r>
              <a:rPr kumimoji="0" sz="1400" b="0" i="0" u="none" strike="noStrike" kern="1200" cap="none" spc="-37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use</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int()</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or</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float()</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functions.</a:t>
            </a:r>
            <a:endParaRPr kumimoji="0" sz="1400" b="0" i="0" u="none" strike="noStrike" kern="1200" cap="none" spc="0" normalizeH="0" baseline="0" noProof="0">
              <a:ln>
                <a:noFill/>
              </a:ln>
              <a:solidFill>
                <a:prstClr val="black"/>
              </a:solidFill>
              <a:effectLst/>
              <a:uLnTx/>
              <a:uFillTx/>
              <a:latin typeface="Arial MT"/>
              <a:ea typeface="+mn-ea"/>
              <a:cs typeface="Arial MT"/>
            </a:endParaRPr>
          </a:p>
          <a:p>
            <a:pPr marL="348615" marR="376555" lvl="0" indent="-336550" algn="l" defTabSz="914400" rtl="0" eaLnBrk="1" fontAlgn="auto" latinLnBrk="0" hangingPunct="1">
              <a:lnSpc>
                <a:spcPct val="116100"/>
              </a:lnSpc>
              <a:spcBef>
                <a:spcPts val="0"/>
              </a:spcBef>
              <a:spcAft>
                <a:spcPts val="0"/>
              </a:spcAft>
              <a:buClrTx/>
              <a:buSzTx/>
              <a:buFontTx/>
              <a:buChar char="●"/>
              <a:tabLst>
                <a:tab pos="347980" algn="l"/>
                <a:tab pos="349250" algn="l"/>
              </a:tabLst>
              <a:defRPr/>
            </a:pPr>
            <a:r>
              <a:rPr kumimoji="0" sz="1400" b="0" i="0" u="none" strike="noStrike" kern="1200" cap="none" spc="-5" normalizeH="0" baseline="0" noProof="0" dirty="0">
                <a:ln>
                  <a:noFill/>
                </a:ln>
                <a:solidFill>
                  <a:prstClr val="black"/>
                </a:solidFill>
                <a:effectLst/>
                <a:uLnTx/>
                <a:uFillTx/>
                <a:latin typeface="Arial MT"/>
                <a:ea typeface="+mn-ea"/>
                <a:cs typeface="Arial MT"/>
              </a:rPr>
              <a:t>Above </a:t>
            </a:r>
            <a:r>
              <a:rPr kumimoji="0" sz="1400" b="0" i="0" u="none" strike="noStrike" kern="1200" cap="none" spc="0" normalizeH="0" baseline="0" noProof="0" dirty="0">
                <a:ln>
                  <a:noFill/>
                </a:ln>
                <a:solidFill>
                  <a:prstClr val="black"/>
                </a:solidFill>
                <a:effectLst/>
                <a:uLnTx/>
                <a:uFillTx/>
                <a:latin typeface="Arial MT"/>
                <a:ea typeface="+mn-ea"/>
                <a:cs typeface="Arial MT"/>
              </a:rPr>
              <a:t>same </a:t>
            </a:r>
            <a:r>
              <a:rPr kumimoji="0" sz="1400" b="0" i="0" u="none" strike="noStrike" kern="1200" cap="none" spc="-5" normalizeH="0" baseline="0" noProof="0" dirty="0">
                <a:ln>
                  <a:noFill/>
                </a:ln>
                <a:solidFill>
                  <a:prstClr val="black"/>
                </a:solidFill>
                <a:effectLst/>
                <a:uLnTx/>
                <a:uFillTx/>
                <a:latin typeface="Arial MT"/>
                <a:ea typeface="+mn-ea"/>
                <a:cs typeface="Arial MT"/>
              </a:rPr>
              <a:t>operation </a:t>
            </a:r>
            <a:r>
              <a:rPr kumimoji="0" sz="1400" b="0" i="0" u="none" strike="noStrike" kern="1200" cap="none" spc="0" normalizeH="0" baseline="0" noProof="0" dirty="0">
                <a:ln>
                  <a:noFill/>
                </a:ln>
                <a:solidFill>
                  <a:prstClr val="black"/>
                </a:solidFill>
                <a:effectLst/>
                <a:uLnTx/>
                <a:uFillTx/>
                <a:latin typeface="Arial MT"/>
                <a:ea typeface="+mn-ea"/>
                <a:cs typeface="Arial MT"/>
              </a:rPr>
              <a:t>can </a:t>
            </a:r>
            <a:r>
              <a:rPr kumimoji="0" sz="1400" b="0" i="0" u="none" strike="noStrike" kern="1200" cap="none" spc="-5" normalizeH="0" baseline="0" noProof="0" dirty="0">
                <a:ln>
                  <a:noFill/>
                </a:ln>
                <a:solidFill>
                  <a:prstClr val="black"/>
                </a:solidFill>
                <a:effectLst/>
                <a:uLnTx/>
                <a:uFillTx/>
                <a:latin typeface="Arial MT"/>
                <a:ea typeface="+mn-ea"/>
                <a:cs typeface="Arial MT"/>
              </a:rPr>
              <a:t>be </a:t>
            </a:r>
            <a:r>
              <a:rPr kumimoji="0" sz="1400" b="0" i="0" u="none" strike="noStrike" kern="1200" cap="none" spc="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performed using the eval() function. </a:t>
            </a:r>
            <a:r>
              <a:rPr kumimoji="0" sz="1400" b="0" i="0" u="none" strike="noStrike" kern="1200" cap="none" spc="-37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But</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eval</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takes it</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15" normalizeH="0" baseline="0" noProof="0" dirty="0">
                <a:ln>
                  <a:noFill/>
                </a:ln>
                <a:solidFill>
                  <a:prstClr val="black"/>
                </a:solidFill>
                <a:effectLst/>
                <a:uLnTx/>
                <a:uFillTx/>
                <a:latin typeface="Arial MT"/>
                <a:ea typeface="+mn-ea"/>
                <a:cs typeface="Arial MT"/>
              </a:rPr>
              <a:t>further.</a:t>
            </a:r>
            <a:endParaRPr kumimoji="0" sz="1400" b="0" i="0" u="none" strike="noStrike" kern="1200" cap="none" spc="0" normalizeH="0" baseline="0" noProof="0">
              <a:ln>
                <a:noFill/>
              </a:ln>
              <a:solidFill>
                <a:prstClr val="black"/>
              </a:solidFill>
              <a:effectLst/>
              <a:uLnTx/>
              <a:uFillTx/>
              <a:latin typeface="Arial MT"/>
              <a:ea typeface="+mn-ea"/>
              <a:cs typeface="Arial MT"/>
            </a:endParaRPr>
          </a:p>
          <a:p>
            <a:pPr marL="348615" marR="531495" lvl="0" indent="-336550" algn="l" defTabSz="914400" rtl="0" eaLnBrk="1" fontAlgn="auto" latinLnBrk="0" hangingPunct="1">
              <a:lnSpc>
                <a:spcPct val="116100"/>
              </a:lnSpc>
              <a:spcBef>
                <a:spcPts val="0"/>
              </a:spcBef>
              <a:spcAft>
                <a:spcPts val="0"/>
              </a:spcAft>
              <a:buClrTx/>
              <a:buSzTx/>
              <a:buFontTx/>
              <a:buChar char="●"/>
              <a:tabLst>
                <a:tab pos="347980" algn="l"/>
                <a:tab pos="349250" algn="l"/>
              </a:tabLst>
              <a:defRPr/>
            </a:pPr>
            <a:r>
              <a:rPr kumimoji="0" sz="1400" b="0" i="0" u="none" strike="noStrike" kern="1200" cap="none" spc="-5" normalizeH="0" baseline="0" noProof="0" dirty="0">
                <a:ln>
                  <a:noFill/>
                </a:ln>
                <a:solidFill>
                  <a:prstClr val="black"/>
                </a:solidFill>
                <a:effectLst/>
                <a:uLnTx/>
                <a:uFillTx/>
                <a:latin typeface="Arial MT"/>
                <a:ea typeface="+mn-ea"/>
                <a:cs typeface="Arial MT"/>
              </a:rPr>
              <a:t>It </a:t>
            </a:r>
            <a:r>
              <a:rPr kumimoji="0" sz="1400" b="0" i="0" u="none" strike="noStrike" kern="1200" cap="none" spc="0" normalizeH="0" baseline="0" noProof="0" dirty="0">
                <a:ln>
                  <a:noFill/>
                </a:ln>
                <a:solidFill>
                  <a:prstClr val="black"/>
                </a:solidFill>
                <a:effectLst/>
                <a:uLnTx/>
                <a:uFillTx/>
                <a:latin typeface="Arial MT"/>
                <a:ea typeface="+mn-ea"/>
                <a:cs typeface="Arial MT"/>
              </a:rPr>
              <a:t>can </a:t>
            </a:r>
            <a:r>
              <a:rPr kumimoji="0" sz="1400" b="0" i="0" u="none" strike="noStrike" kern="1200" cap="none" spc="-5" normalizeH="0" baseline="0" noProof="0" dirty="0">
                <a:ln>
                  <a:noFill/>
                </a:ln>
                <a:solidFill>
                  <a:prstClr val="black"/>
                </a:solidFill>
                <a:effectLst/>
                <a:uLnTx/>
                <a:uFillTx/>
                <a:latin typeface="Arial MT"/>
                <a:ea typeface="+mn-ea"/>
                <a:cs typeface="Arial MT"/>
              </a:rPr>
              <a:t>evaluate even expressions, </a:t>
            </a:r>
            <a:r>
              <a:rPr kumimoji="0" sz="1400" b="0" i="0" u="none" strike="noStrike" kern="1200" cap="none" spc="-37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provided</a:t>
            </a:r>
            <a:r>
              <a:rPr kumimoji="0" sz="1400" b="0" i="0" u="none" strike="noStrike" kern="1200" cap="none" spc="-1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the</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input</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is</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a</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string</a:t>
            </a:r>
            <a:endParaRPr kumimoji="0" sz="1400" b="0" i="0" u="none" strike="noStrike" kern="1200" cap="none" spc="0" normalizeH="0" baseline="0" noProof="0">
              <a:ln>
                <a:noFill/>
              </a:ln>
              <a:solidFill>
                <a:prstClr val="black"/>
              </a:solidFill>
              <a:effectLst/>
              <a:uLnTx/>
              <a:uFillTx/>
              <a:latin typeface="Arial MT"/>
              <a:ea typeface="+mn-ea"/>
              <a:cs typeface="Arial MT"/>
            </a:endParaRPr>
          </a:p>
        </p:txBody>
      </p:sp>
      <p:pic>
        <p:nvPicPr>
          <p:cNvPr id="4" name="object 4"/>
          <p:cNvPicPr/>
          <p:nvPr/>
        </p:nvPicPr>
        <p:blipFill>
          <a:blip r:embed="rId2" cstate="print"/>
          <a:stretch>
            <a:fillRect/>
          </a:stretch>
        </p:blipFill>
        <p:spPr>
          <a:xfrm>
            <a:off x="5122309" y="1187093"/>
            <a:ext cx="3543300" cy="2933699"/>
          </a:xfrm>
          <a:prstGeom prst="rect">
            <a:avLst/>
          </a:prstGeom>
        </p:spPr>
      </p:pic>
      <p:sp>
        <p:nvSpPr>
          <p:cNvPr id="5" name="object 5"/>
          <p:cNvSpPr txBox="1">
            <a:spLocks noGrp="1"/>
          </p:cNvSpPr>
          <p:nvPr>
            <p:ph type="ftr" sz="quarter" idx="5"/>
          </p:nvPr>
        </p:nvSpPr>
        <p:spPr>
          <a:prstGeom prst="rect">
            <a:avLst/>
          </a:prstGeom>
        </p:spPr>
        <p:txBody>
          <a:bodyPr vert="horz" wrap="square" lIns="0" tIns="3175" rIns="0" bIns="0" rtlCol="0">
            <a:spAutoFit/>
          </a:bodyPr>
          <a:lstStyle/>
          <a:p>
            <a:pPr marL="12700" marR="0" lvl="0" indent="0" algn="l" defTabSz="914400" rtl="0" eaLnBrk="1" fontAlgn="auto" latinLnBrk="0" hangingPunct="1">
              <a:lnSpc>
                <a:spcPct val="100000"/>
              </a:lnSpc>
              <a:spcBef>
                <a:spcPts val="25"/>
              </a:spcBef>
              <a:spcAft>
                <a:spcPts val="0"/>
              </a:spcAft>
              <a:buClrTx/>
              <a:buSzTx/>
              <a:buFontTx/>
              <a:buNone/>
              <a:tabLst/>
              <a:defRPr/>
            </a:pPr>
            <a:r>
              <a:rPr kumimoji="0" sz="800" b="0" i="0" u="none" strike="noStrike" kern="1200" cap="none" spc="0" normalizeH="0" baseline="0" noProof="0" dirty="0">
                <a:ln>
                  <a:noFill/>
                </a:ln>
                <a:solidFill>
                  <a:prstClr val="black"/>
                </a:solidFill>
                <a:effectLst/>
                <a:uLnTx/>
                <a:uFillTx/>
                <a:latin typeface="Arial MT"/>
                <a:ea typeface="+mn-ea"/>
              </a:rPr>
              <a:t>©</a:t>
            </a:r>
            <a:r>
              <a:rPr kumimoji="0" sz="800" b="0" i="0" u="none" strike="noStrike" kern="1200" cap="none" spc="-5" normalizeH="0" baseline="0" noProof="0" dirty="0">
                <a:ln>
                  <a:noFill/>
                </a:ln>
                <a:solidFill>
                  <a:prstClr val="black"/>
                </a:solidFill>
                <a:effectLst/>
                <a:uLnTx/>
                <a:uFillTx/>
                <a:latin typeface="Arial MT"/>
                <a:ea typeface="+mn-ea"/>
              </a:rPr>
              <a:t> Edune</a:t>
            </a:r>
            <a:r>
              <a:rPr kumimoji="0" sz="800" b="0" i="0" u="none" strike="noStrike" kern="1200" cap="none" spc="0" normalizeH="0" baseline="0" noProof="0" dirty="0">
                <a:ln>
                  <a:noFill/>
                </a:ln>
                <a:solidFill>
                  <a:prstClr val="black"/>
                </a:solidFill>
                <a:effectLst/>
                <a:uLnTx/>
                <a:uFillTx/>
                <a:latin typeface="Arial MT"/>
                <a:ea typeface="+mn-ea"/>
              </a:rPr>
              <a:t>t</a:t>
            </a:r>
            <a:r>
              <a:rPr kumimoji="0" sz="800" b="0" i="0" u="none" strike="noStrike" kern="1200" cap="none" spc="-5" normalizeH="0" baseline="0" noProof="0" dirty="0">
                <a:ln>
                  <a:noFill/>
                </a:ln>
                <a:solidFill>
                  <a:prstClr val="black"/>
                </a:solidFill>
                <a:effectLst/>
                <a:uLnTx/>
                <a:uFillTx/>
                <a:latin typeface="Arial MT"/>
                <a:ea typeface="+mn-ea"/>
              </a:rPr>
              <a:t> Foundation</a:t>
            </a:r>
            <a:r>
              <a:rPr kumimoji="0" sz="800" b="0" i="0" u="none" strike="noStrike" kern="1200" cap="none" spc="0" normalizeH="0" baseline="0" noProof="0" dirty="0">
                <a:ln>
                  <a:noFill/>
                </a:ln>
                <a:solidFill>
                  <a:prstClr val="black"/>
                </a:solidFill>
                <a:effectLst/>
                <a:uLnTx/>
                <a:uFillTx/>
                <a:latin typeface="Arial MT"/>
                <a:ea typeface="+mn-ea"/>
              </a:rPr>
              <a:t>.</a:t>
            </a:r>
            <a:r>
              <a:rPr kumimoji="0" sz="800" b="0" i="0" u="none" strike="noStrike" kern="1200" cap="none" spc="-50" normalizeH="0" baseline="0" noProof="0" dirty="0">
                <a:ln>
                  <a:noFill/>
                </a:ln>
                <a:solidFill>
                  <a:prstClr val="black"/>
                </a:solidFill>
                <a:effectLst/>
                <a:uLnTx/>
                <a:uFillTx/>
                <a:latin typeface="Arial MT"/>
                <a:ea typeface="+mn-ea"/>
              </a:rPr>
              <a:t> </a:t>
            </a:r>
            <a:r>
              <a:rPr kumimoji="0" sz="800" b="0" i="0" u="none" strike="noStrike" kern="1200" cap="none" spc="-5" normalizeH="0" baseline="0" noProof="0" dirty="0">
                <a:ln>
                  <a:noFill/>
                </a:ln>
                <a:solidFill>
                  <a:prstClr val="black"/>
                </a:solidFill>
                <a:effectLst/>
                <a:uLnTx/>
                <a:uFillTx/>
                <a:latin typeface="Arial MT"/>
                <a:ea typeface="+mn-ea"/>
              </a:rPr>
              <a:t>Al</a:t>
            </a:r>
            <a:r>
              <a:rPr kumimoji="0" sz="800" b="0" i="0" u="none" strike="noStrike" kern="1200" cap="none" spc="0" normalizeH="0" baseline="0" noProof="0" dirty="0">
                <a:ln>
                  <a:noFill/>
                </a:ln>
                <a:solidFill>
                  <a:prstClr val="black"/>
                </a:solidFill>
                <a:effectLst/>
                <a:uLnTx/>
                <a:uFillTx/>
                <a:latin typeface="Arial MT"/>
                <a:ea typeface="+mn-ea"/>
              </a:rPr>
              <a:t>l</a:t>
            </a:r>
            <a:r>
              <a:rPr kumimoji="0" sz="800" b="0" i="0" u="none" strike="noStrike" kern="1200" cap="none" spc="-5" normalizeH="0" baseline="0" noProof="0" dirty="0">
                <a:ln>
                  <a:noFill/>
                </a:ln>
                <a:solidFill>
                  <a:prstClr val="black"/>
                </a:solidFill>
                <a:effectLst/>
                <a:uLnTx/>
                <a:uFillTx/>
                <a:latin typeface="Arial MT"/>
                <a:ea typeface="+mn-ea"/>
              </a:rPr>
              <a:t> </a:t>
            </a:r>
            <a:r>
              <a:rPr kumimoji="0" sz="800" b="0" i="0" u="none" strike="noStrike" kern="1200" cap="none" spc="0" normalizeH="0" baseline="0" noProof="0" dirty="0">
                <a:ln>
                  <a:noFill/>
                </a:ln>
                <a:solidFill>
                  <a:prstClr val="black"/>
                </a:solidFill>
                <a:effectLst/>
                <a:uLnTx/>
                <a:uFillTx/>
                <a:latin typeface="Arial MT"/>
                <a:ea typeface="+mn-ea"/>
              </a:rPr>
              <a:t>rights</a:t>
            </a:r>
            <a:r>
              <a:rPr kumimoji="0" sz="800" b="0" i="0" u="none" strike="noStrike" kern="1200" cap="none" spc="-5" normalizeH="0" baseline="0" noProof="0" dirty="0">
                <a:ln>
                  <a:noFill/>
                </a:ln>
                <a:solidFill>
                  <a:prstClr val="black"/>
                </a:solidFill>
                <a:effectLst/>
                <a:uLnTx/>
                <a:uFillTx/>
                <a:latin typeface="Arial MT"/>
                <a:ea typeface="+mn-ea"/>
              </a:rPr>
              <a:t> </a:t>
            </a:r>
            <a:r>
              <a:rPr kumimoji="0" sz="800" b="0" i="0" u="none" strike="noStrike" kern="1200" cap="none" spc="0" normalizeH="0" baseline="0" noProof="0" dirty="0">
                <a:ln>
                  <a:noFill/>
                </a:ln>
                <a:solidFill>
                  <a:prstClr val="black"/>
                </a:solidFill>
                <a:effectLst/>
                <a:uLnTx/>
                <a:uFillTx/>
                <a:latin typeface="Arial MT"/>
                <a:ea typeface="+mn-ea"/>
              </a:rPr>
              <a:t>reserved.</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662560" y="828333"/>
            <a:ext cx="1226185" cy="391160"/>
          </a:xfrm>
          <a:prstGeom prst="rect">
            <a:avLst/>
          </a:prstGeom>
        </p:spPr>
        <p:txBody>
          <a:bodyPr vert="horz" wrap="square" lIns="0" tIns="12700" rIns="0" bIns="0" rtlCol="0">
            <a:spAutoFit/>
          </a:bodyPr>
          <a:lstStyle/>
          <a:p>
            <a:pPr marL="12700">
              <a:lnSpc>
                <a:spcPct val="100000"/>
              </a:lnSpc>
              <a:spcBef>
                <a:spcPts val="100"/>
              </a:spcBef>
            </a:pPr>
            <a:r>
              <a:rPr spc="-5" dirty="0"/>
              <a:t>Features</a:t>
            </a:r>
          </a:p>
        </p:txBody>
      </p:sp>
      <p:sp>
        <p:nvSpPr>
          <p:cNvPr id="3" name="object 3"/>
          <p:cNvSpPr txBox="1"/>
          <p:nvPr/>
        </p:nvSpPr>
        <p:spPr>
          <a:xfrm>
            <a:off x="1196319" y="1728118"/>
            <a:ext cx="2155825" cy="29972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800" b="0" i="0" u="none" strike="noStrike" kern="1200" cap="none" spc="-5" normalizeH="0" baseline="0" noProof="0" dirty="0">
                <a:ln>
                  <a:noFill/>
                </a:ln>
                <a:solidFill>
                  <a:srgbClr val="595959"/>
                </a:solidFill>
                <a:effectLst/>
                <a:uLnTx/>
                <a:uFillTx/>
                <a:latin typeface="Arial MT"/>
                <a:ea typeface="+mn-ea"/>
                <a:cs typeface="Arial MT"/>
              </a:rPr>
              <a:t>Extensible</a:t>
            </a:r>
            <a:r>
              <a:rPr kumimoji="0" sz="1800" b="0" i="0" u="none" strike="noStrike" kern="1200" cap="none" spc="-85" normalizeH="0" baseline="0" noProof="0" dirty="0">
                <a:ln>
                  <a:noFill/>
                </a:ln>
                <a:solidFill>
                  <a:srgbClr val="595959"/>
                </a:solidFill>
                <a:effectLst/>
                <a:uLnTx/>
                <a:uFillTx/>
                <a:latin typeface="Arial MT"/>
                <a:ea typeface="+mn-ea"/>
                <a:cs typeface="Arial MT"/>
              </a:rPr>
              <a:t> </a:t>
            </a:r>
            <a:r>
              <a:rPr kumimoji="0" sz="1800" b="0" i="0" u="none" strike="noStrike" kern="1200" cap="none" spc="-5" normalizeH="0" baseline="0" noProof="0" dirty="0">
                <a:ln>
                  <a:noFill/>
                </a:ln>
                <a:solidFill>
                  <a:srgbClr val="595959"/>
                </a:solidFill>
                <a:effectLst/>
                <a:uLnTx/>
                <a:uFillTx/>
                <a:latin typeface="Arial MT"/>
                <a:ea typeface="+mn-ea"/>
                <a:cs typeface="Arial MT"/>
              </a:rPr>
              <a:t>Language</a:t>
            </a:r>
            <a:endParaRPr kumimoji="0" sz="1800" b="0" i="0" u="none" strike="noStrike" kern="1200" cap="none" spc="0" normalizeH="0" baseline="0" noProof="0">
              <a:ln>
                <a:noFill/>
              </a:ln>
              <a:solidFill>
                <a:prstClr val="black"/>
              </a:solidFill>
              <a:effectLst/>
              <a:uLnTx/>
              <a:uFillTx/>
              <a:latin typeface="Arial MT"/>
              <a:ea typeface="+mn-ea"/>
              <a:cs typeface="Arial MT"/>
            </a:endParaRPr>
          </a:p>
        </p:txBody>
      </p:sp>
      <p:sp>
        <p:nvSpPr>
          <p:cNvPr id="4" name="object 4"/>
          <p:cNvSpPr txBox="1"/>
          <p:nvPr/>
        </p:nvSpPr>
        <p:spPr>
          <a:xfrm>
            <a:off x="656568" y="3236923"/>
            <a:ext cx="3509010" cy="1263650"/>
          </a:xfrm>
          <a:prstGeom prst="rect">
            <a:avLst/>
          </a:prstGeom>
        </p:spPr>
        <p:txBody>
          <a:bodyPr vert="horz" wrap="square" lIns="0" tIns="12700" rIns="0" bIns="0" rtlCol="0">
            <a:spAutoFit/>
          </a:bodyPr>
          <a:lstStyle/>
          <a:p>
            <a:pPr marL="348615" marR="102235" lvl="0" indent="-336550" algn="l" defTabSz="914400" rtl="0" eaLnBrk="1" fontAlgn="auto" latinLnBrk="0" hangingPunct="1">
              <a:lnSpc>
                <a:spcPct val="116100"/>
              </a:lnSpc>
              <a:spcBef>
                <a:spcPts val="100"/>
              </a:spcBef>
              <a:spcAft>
                <a:spcPts val="0"/>
              </a:spcAft>
              <a:buClrTx/>
              <a:buSzTx/>
              <a:buFontTx/>
              <a:buChar char="●"/>
              <a:tabLst>
                <a:tab pos="347980" algn="l"/>
                <a:tab pos="349250" algn="l"/>
              </a:tabLst>
              <a:defRPr/>
            </a:pPr>
            <a:r>
              <a:rPr kumimoji="0" sz="1400" b="0" i="0" u="none" strike="noStrike" kern="1200" cap="none" spc="-5" normalizeH="0" baseline="0" noProof="0" dirty="0">
                <a:ln>
                  <a:noFill/>
                </a:ln>
                <a:solidFill>
                  <a:prstClr val="black"/>
                </a:solidFill>
                <a:effectLst/>
                <a:uLnTx/>
                <a:uFillTx/>
                <a:latin typeface="Arial MT"/>
                <a:ea typeface="+mn-ea"/>
                <a:cs typeface="Arial MT"/>
              </a:rPr>
              <a:t>In</a:t>
            </a:r>
            <a:r>
              <a:rPr kumimoji="0" sz="1400" b="0" i="0" u="none" strike="noStrike" kern="1200" cap="none" spc="-15"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case</a:t>
            </a:r>
            <a:r>
              <a:rPr kumimoji="0" sz="1400" b="0" i="0" u="none" strike="noStrike" kern="1200" cap="none" spc="-15"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you</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want</a:t>
            </a:r>
            <a:r>
              <a:rPr kumimoji="0" sz="1400" b="0" i="0" u="none" strike="noStrike" kern="1200" cap="none" spc="-1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to</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write</a:t>
            </a:r>
            <a:r>
              <a:rPr kumimoji="0" sz="1400" b="0" i="0" u="none" strike="noStrike" kern="1200" cap="none" spc="-15"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a</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part</a:t>
            </a:r>
            <a:r>
              <a:rPr kumimoji="0" sz="1400" b="0" i="0" u="none" strike="noStrike" kern="1200" cap="none" spc="-1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of</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your </a:t>
            </a:r>
            <a:r>
              <a:rPr kumimoji="0" sz="1400" b="0" i="0" u="none" strike="noStrike" kern="1200" cap="none" spc="-37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Python </a:t>
            </a:r>
            <a:r>
              <a:rPr kumimoji="0" sz="1400" b="0" i="0" u="none" strike="noStrike" kern="1200" cap="none" spc="0" normalizeH="0" baseline="0" noProof="0" dirty="0">
                <a:ln>
                  <a:noFill/>
                </a:ln>
                <a:solidFill>
                  <a:prstClr val="black"/>
                </a:solidFill>
                <a:effectLst/>
                <a:uLnTx/>
                <a:uFillTx/>
                <a:latin typeface="Arial MT"/>
                <a:ea typeface="+mn-ea"/>
                <a:cs typeface="Arial MT"/>
              </a:rPr>
              <a:t>code </a:t>
            </a:r>
            <a:r>
              <a:rPr kumimoji="0" sz="1400" b="0" i="0" u="none" strike="noStrike" kern="1200" cap="none" spc="-5" normalizeH="0" baseline="0" noProof="0" dirty="0">
                <a:ln>
                  <a:noFill/>
                </a:ln>
                <a:solidFill>
                  <a:prstClr val="black"/>
                </a:solidFill>
                <a:effectLst/>
                <a:uLnTx/>
                <a:uFillTx/>
                <a:latin typeface="Arial MT"/>
                <a:ea typeface="+mn-ea"/>
                <a:cs typeface="Arial MT"/>
              </a:rPr>
              <a:t>in C++ or </a:t>
            </a:r>
            <a:r>
              <a:rPr kumimoji="0" sz="1400" b="0" i="0" u="none" strike="noStrike" kern="1200" cap="none" spc="0" normalizeH="0" baseline="0" noProof="0" dirty="0">
                <a:ln>
                  <a:noFill/>
                </a:ln>
                <a:solidFill>
                  <a:prstClr val="black"/>
                </a:solidFill>
                <a:effectLst/>
                <a:uLnTx/>
                <a:uFillTx/>
                <a:latin typeface="Arial MT"/>
                <a:ea typeface="+mn-ea"/>
                <a:cs typeface="Arial MT"/>
              </a:rPr>
              <a:t>Java </a:t>
            </a:r>
            <a:r>
              <a:rPr kumimoji="0" sz="1400" b="0" i="0" u="none" strike="noStrike" kern="1200" cap="none" spc="-5" normalizeH="0" baseline="0" noProof="0" dirty="0">
                <a:ln>
                  <a:noFill/>
                </a:ln>
                <a:solidFill>
                  <a:prstClr val="black"/>
                </a:solidFill>
                <a:effectLst/>
                <a:uLnTx/>
                <a:uFillTx/>
                <a:latin typeface="Arial MT"/>
                <a:ea typeface="+mn-ea"/>
                <a:cs typeface="Arial MT"/>
              </a:rPr>
              <a:t>etc, then </a:t>
            </a:r>
            <a:r>
              <a:rPr kumimoji="0" sz="1400" b="0" i="0" u="none" strike="noStrike" kern="1200" cap="none" spc="0" normalizeH="0" baseline="0" noProof="0" dirty="0">
                <a:ln>
                  <a:noFill/>
                </a:ln>
                <a:solidFill>
                  <a:prstClr val="black"/>
                </a:solidFill>
                <a:effectLst/>
                <a:uLnTx/>
                <a:uFillTx/>
                <a:latin typeface="Arial MT"/>
                <a:ea typeface="+mn-ea"/>
                <a:cs typeface="Arial MT"/>
              </a:rPr>
              <a:t> you</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can</a:t>
            </a:r>
            <a:r>
              <a:rPr kumimoji="0" sz="1400" b="0" i="0" u="none" strike="noStrike" kern="1200" cap="none" spc="-5" normalizeH="0" baseline="0" noProof="0" dirty="0">
                <a:ln>
                  <a:noFill/>
                </a:ln>
                <a:solidFill>
                  <a:prstClr val="black"/>
                </a:solidFill>
                <a:effectLst/>
                <a:uLnTx/>
                <a:uFillTx/>
                <a:latin typeface="Arial MT"/>
                <a:ea typeface="+mn-ea"/>
                <a:cs typeface="Arial MT"/>
              </a:rPr>
              <a:t> do</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it.</a:t>
            </a:r>
            <a:endParaRPr kumimoji="0" sz="1400" b="0" i="0" u="none" strike="noStrike" kern="1200" cap="none" spc="0" normalizeH="0" baseline="0" noProof="0">
              <a:ln>
                <a:noFill/>
              </a:ln>
              <a:solidFill>
                <a:prstClr val="black"/>
              </a:solidFill>
              <a:effectLst/>
              <a:uLnTx/>
              <a:uFillTx/>
              <a:latin typeface="Arial MT"/>
              <a:ea typeface="+mn-ea"/>
              <a:cs typeface="Arial MT"/>
            </a:endParaRPr>
          </a:p>
          <a:p>
            <a:pPr marL="348615" marR="5080" lvl="0" indent="-336550" algn="l" defTabSz="914400" rtl="0" eaLnBrk="1" fontAlgn="auto" latinLnBrk="0" hangingPunct="1">
              <a:lnSpc>
                <a:spcPct val="116100"/>
              </a:lnSpc>
              <a:spcBef>
                <a:spcPts val="0"/>
              </a:spcBef>
              <a:spcAft>
                <a:spcPts val="0"/>
              </a:spcAft>
              <a:buClrTx/>
              <a:buSzTx/>
              <a:buFontTx/>
              <a:buChar char="●"/>
              <a:tabLst>
                <a:tab pos="347980" algn="l"/>
                <a:tab pos="349250" algn="l"/>
              </a:tabLst>
              <a:defRPr/>
            </a:pPr>
            <a:r>
              <a:rPr kumimoji="0" sz="1400" b="0" i="0" u="none" strike="noStrike" kern="1200" cap="none" spc="-5" normalizeH="0" baseline="0" noProof="0" dirty="0">
                <a:ln>
                  <a:noFill/>
                </a:ln>
                <a:solidFill>
                  <a:prstClr val="black"/>
                </a:solidFill>
                <a:effectLst/>
                <a:uLnTx/>
                <a:uFillTx/>
                <a:latin typeface="Arial MT"/>
                <a:ea typeface="+mn-ea"/>
                <a:cs typeface="Arial MT"/>
              </a:rPr>
              <a:t>Since Python is an extensible language, </a:t>
            </a:r>
            <a:r>
              <a:rPr kumimoji="0" sz="1400" b="0" i="0" u="none" strike="noStrike" kern="1200" cap="none" spc="-37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it</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lets</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you</a:t>
            </a:r>
            <a:r>
              <a:rPr kumimoji="0" sz="1400" b="0" i="0" u="none" strike="noStrike" kern="1200" cap="none" spc="-5" normalizeH="0" baseline="0" noProof="0" dirty="0">
                <a:ln>
                  <a:noFill/>
                </a:ln>
                <a:solidFill>
                  <a:prstClr val="black"/>
                </a:solidFill>
                <a:effectLst/>
                <a:uLnTx/>
                <a:uFillTx/>
                <a:latin typeface="Arial MT"/>
                <a:ea typeface="+mn-ea"/>
                <a:cs typeface="Arial MT"/>
              </a:rPr>
              <a:t> do</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this with</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ease.</a:t>
            </a:r>
            <a:endParaRPr kumimoji="0" sz="1400" b="0" i="0" u="none" strike="noStrike" kern="1200" cap="none" spc="0" normalizeH="0" baseline="0" noProof="0">
              <a:ln>
                <a:noFill/>
              </a:ln>
              <a:solidFill>
                <a:prstClr val="black"/>
              </a:solidFill>
              <a:effectLst/>
              <a:uLnTx/>
              <a:uFillTx/>
              <a:latin typeface="Arial MT"/>
              <a:ea typeface="+mn-ea"/>
              <a:cs typeface="Arial MT"/>
            </a:endParaRPr>
          </a:p>
        </p:txBody>
      </p:sp>
      <p:pic>
        <p:nvPicPr>
          <p:cNvPr id="5" name="object 5"/>
          <p:cNvPicPr/>
          <p:nvPr/>
        </p:nvPicPr>
        <p:blipFill>
          <a:blip r:embed="rId2" cstate="print"/>
          <a:stretch>
            <a:fillRect/>
          </a:stretch>
        </p:blipFill>
        <p:spPr>
          <a:xfrm>
            <a:off x="4572000" y="1407499"/>
            <a:ext cx="4539925" cy="2985449"/>
          </a:xfrm>
          <a:prstGeom prst="rect">
            <a:avLst/>
          </a:prstGeom>
        </p:spPr>
      </p:pic>
      <p:sp>
        <p:nvSpPr>
          <p:cNvPr id="6" name="object 6"/>
          <p:cNvSpPr txBox="1"/>
          <p:nvPr/>
        </p:nvSpPr>
        <p:spPr>
          <a:xfrm>
            <a:off x="3633256" y="4850165"/>
            <a:ext cx="1875155" cy="323850"/>
          </a:xfrm>
          <a:prstGeom prst="rect">
            <a:avLst/>
          </a:prstGeom>
        </p:spPr>
        <p:txBody>
          <a:bodyPr vert="horz" wrap="square" lIns="0" tIns="3810" rIns="0" bIns="0" rtlCol="0">
            <a:spAutoFit/>
          </a:bodyPr>
          <a:lstStyle/>
          <a:p>
            <a:pPr marL="1087755" marR="0" lvl="0" indent="0" algn="l" defTabSz="914400" rtl="0" eaLnBrk="1" fontAlgn="auto" latinLnBrk="0" hangingPunct="1">
              <a:lnSpc>
                <a:spcPct val="100000"/>
              </a:lnSpc>
              <a:spcBef>
                <a:spcPts val="30"/>
              </a:spcBef>
              <a:spcAft>
                <a:spcPts val="0"/>
              </a:spcAft>
              <a:buClrTx/>
              <a:buSzTx/>
              <a:buFontTx/>
              <a:buNone/>
              <a:tabLst/>
              <a:defRPr/>
            </a:pPr>
            <a:r>
              <a:rPr kumimoji="0" sz="700" b="0" i="0" u="none" strike="noStrike" kern="1200" cap="none" spc="-5" normalizeH="0" baseline="0" noProof="0" dirty="0">
                <a:ln>
                  <a:noFill/>
                </a:ln>
                <a:solidFill>
                  <a:srgbClr val="595959"/>
                </a:solidFill>
                <a:effectLst/>
                <a:uLnTx/>
                <a:uFillTx/>
                <a:latin typeface="Arial MT"/>
                <a:ea typeface="+mn-ea"/>
                <a:cs typeface="Arial MT"/>
              </a:rPr>
              <a:t>Source</a:t>
            </a:r>
            <a:r>
              <a:rPr kumimoji="0" sz="700" b="0" i="0" u="none" strike="noStrike" kern="1200" cap="none" spc="-35" normalizeH="0" baseline="0" noProof="0" dirty="0">
                <a:ln>
                  <a:noFill/>
                </a:ln>
                <a:solidFill>
                  <a:srgbClr val="595959"/>
                </a:solidFill>
                <a:effectLst/>
                <a:uLnTx/>
                <a:uFillTx/>
                <a:latin typeface="Arial MT"/>
                <a:ea typeface="+mn-ea"/>
                <a:cs typeface="Arial MT"/>
              </a:rPr>
              <a:t> </a:t>
            </a:r>
            <a:r>
              <a:rPr kumimoji="0" sz="700" b="0" i="0" u="none" strike="noStrike" kern="1200" cap="none" spc="-5" normalizeH="0" baseline="0" noProof="0" dirty="0">
                <a:ln>
                  <a:noFill/>
                </a:ln>
                <a:solidFill>
                  <a:srgbClr val="595959"/>
                </a:solidFill>
                <a:effectLst/>
                <a:uLnTx/>
                <a:uFillTx/>
                <a:latin typeface="Arial MT"/>
                <a:ea typeface="+mn-ea"/>
                <a:cs typeface="Arial MT"/>
              </a:rPr>
              <a:t>of</a:t>
            </a:r>
            <a:r>
              <a:rPr kumimoji="0" sz="700" b="0" i="0" u="none" strike="noStrike" kern="1200" cap="none" spc="-35" normalizeH="0" baseline="0" noProof="0" dirty="0">
                <a:ln>
                  <a:noFill/>
                </a:ln>
                <a:solidFill>
                  <a:srgbClr val="595959"/>
                </a:solidFill>
                <a:effectLst/>
                <a:uLnTx/>
                <a:uFillTx/>
                <a:latin typeface="Arial MT"/>
                <a:ea typeface="+mn-ea"/>
                <a:cs typeface="Arial MT"/>
              </a:rPr>
              <a:t> </a:t>
            </a:r>
            <a:r>
              <a:rPr kumimoji="0" sz="700" b="0" i="0" u="none" strike="noStrike" kern="1200" cap="none" spc="-5" normalizeH="0" baseline="0" noProof="0" dirty="0">
                <a:ln>
                  <a:noFill/>
                </a:ln>
                <a:solidFill>
                  <a:srgbClr val="595959"/>
                </a:solidFill>
                <a:effectLst/>
                <a:uLnTx/>
                <a:uFillTx/>
                <a:latin typeface="Arial MT"/>
                <a:ea typeface="+mn-ea"/>
                <a:cs typeface="Arial MT"/>
              </a:rPr>
              <a:t>image:</a:t>
            </a:r>
            <a:endParaRPr kumimoji="0" sz="700" b="0" i="0" u="none" strike="noStrike" kern="1200" cap="none" spc="0" normalizeH="0" baseline="0" noProof="0">
              <a:ln>
                <a:noFill/>
              </a:ln>
              <a:solidFill>
                <a:prstClr val="black"/>
              </a:solidFill>
              <a:effectLst/>
              <a:uLnTx/>
              <a:uFillTx/>
              <a:latin typeface="Arial MT"/>
              <a:ea typeface="+mn-ea"/>
              <a:cs typeface="Arial MT"/>
            </a:endParaRPr>
          </a:p>
          <a:p>
            <a:pPr marL="12700" marR="0" lvl="0" indent="0" algn="l" defTabSz="914400" rtl="0" eaLnBrk="1" fontAlgn="auto" latinLnBrk="0" hangingPunct="1">
              <a:lnSpc>
                <a:spcPct val="100000"/>
              </a:lnSpc>
              <a:spcBef>
                <a:spcPts val="605"/>
              </a:spcBef>
              <a:spcAft>
                <a:spcPts val="0"/>
              </a:spcAft>
              <a:buClrTx/>
              <a:buSzTx/>
              <a:buFontTx/>
              <a:buNone/>
              <a:tabLst/>
              <a:defRPr/>
            </a:pPr>
            <a:r>
              <a:rPr kumimoji="0" sz="800" b="0" i="0" u="none" strike="noStrike" kern="1200" cap="none" spc="0" normalizeH="0" baseline="0" noProof="0" dirty="0">
                <a:ln>
                  <a:noFill/>
                </a:ln>
                <a:solidFill>
                  <a:prstClr val="black"/>
                </a:solidFill>
                <a:effectLst/>
                <a:uLnTx/>
                <a:uFillTx/>
                <a:latin typeface="Arial MT"/>
                <a:ea typeface="+mn-ea"/>
                <a:cs typeface="Arial MT"/>
              </a:rPr>
              <a:t>©</a:t>
            </a:r>
            <a:r>
              <a:rPr kumimoji="0" sz="800" b="0" i="0" u="none" strike="noStrike" kern="1200" cap="none" spc="-5" normalizeH="0" baseline="0" noProof="0" dirty="0">
                <a:ln>
                  <a:noFill/>
                </a:ln>
                <a:solidFill>
                  <a:prstClr val="black"/>
                </a:solidFill>
                <a:effectLst/>
                <a:uLnTx/>
                <a:uFillTx/>
                <a:latin typeface="Arial MT"/>
                <a:ea typeface="+mn-ea"/>
                <a:cs typeface="Arial MT"/>
              </a:rPr>
              <a:t> Edune</a:t>
            </a:r>
            <a:r>
              <a:rPr kumimoji="0" sz="800" b="0" i="0" u="none" strike="noStrike" kern="1200" cap="none" spc="0" normalizeH="0" baseline="0" noProof="0" dirty="0">
                <a:ln>
                  <a:noFill/>
                </a:ln>
                <a:solidFill>
                  <a:prstClr val="black"/>
                </a:solidFill>
                <a:effectLst/>
                <a:uLnTx/>
                <a:uFillTx/>
                <a:latin typeface="Arial MT"/>
                <a:ea typeface="+mn-ea"/>
                <a:cs typeface="Arial MT"/>
              </a:rPr>
              <a:t>t</a:t>
            </a:r>
            <a:r>
              <a:rPr kumimoji="0" sz="800" b="0" i="0" u="none" strike="noStrike" kern="1200" cap="none" spc="-5" normalizeH="0" baseline="0" noProof="0" dirty="0">
                <a:ln>
                  <a:noFill/>
                </a:ln>
                <a:solidFill>
                  <a:prstClr val="black"/>
                </a:solidFill>
                <a:effectLst/>
                <a:uLnTx/>
                <a:uFillTx/>
                <a:latin typeface="Arial MT"/>
                <a:ea typeface="+mn-ea"/>
                <a:cs typeface="Arial MT"/>
              </a:rPr>
              <a:t> Foundation</a:t>
            </a:r>
            <a:r>
              <a:rPr kumimoji="0" sz="800" b="0" i="0" u="none" strike="noStrike" kern="1200" cap="none" spc="0" normalizeH="0" baseline="0" noProof="0" dirty="0">
                <a:ln>
                  <a:noFill/>
                </a:ln>
                <a:solidFill>
                  <a:prstClr val="black"/>
                </a:solidFill>
                <a:effectLst/>
                <a:uLnTx/>
                <a:uFillTx/>
                <a:latin typeface="Arial MT"/>
                <a:ea typeface="+mn-ea"/>
                <a:cs typeface="Arial MT"/>
              </a:rPr>
              <a:t>.</a:t>
            </a:r>
            <a:r>
              <a:rPr kumimoji="0" sz="800" b="0" i="0" u="none" strike="noStrike" kern="1200" cap="none" spc="-50" normalizeH="0" baseline="0" noProof="0" dirty="0">
                <a:ln>
                  <a:noFill/>
                </a:ln>
                <a:solidFill>
                  <a:prstClr val="black"/>
                </a:solidFill>
                <a:effectLst/>
                <a:uLnTx/>
                <a:uFillTx/>
                <a:latin typeface="Arial MT"/>
                <a:ea typeface="+mn-ea"/>
                <a:cs typeface="Arial MT"/>
              </a:rPr>
              <a:t> </a:t>
            </a:r>
            <a:r>
              <a:rPr kumimoji="0" sz="800" b="0" i="0" u="none" strike="noStrike" kern="1200" cap="none" spc="-5" normalizeH="0" baseline="0" noProof="0" dirty="0">
                <a:ln>
                  <a:noFill/>
                </a:ln>
                <a:solidFill>
                  <a:prstClr val="black"/>
                </a:solidFill>
                <a:effectLst/>
                <a:uLnTx/>
                <a:uFillTx/>
                <a:latin typeface="Arial MT"/>
                <a:ea typeface="+mn-ea"/>
                <a:cs typeface="Arial MT"/>
              </a:rPr>
              <a:t>Al</a:t>
            </a:r>
            <a:r>
              <a:rPr kumimoji="0" sz="800" b="0" i="0" u="none" strike="noStrike" kern="1200" cap="none" spc="0" normalizeH="0" baseline="0" noProof="0" dirty="0">
                <a:ln>
                  <a:noFill/>
                </a:ln>
                <a:solidFill>
                  <a:prstClr val="black"/>
                </a:solidFill>
                <a:effectLst/>
                <a:uLnTx/>
                <a:uFillTx/>
                <a:latin typeface="Arial MT"/>
                <a:ea typeface="+mn-ea"/>
                <a:cs typeface="Arial MT"/>
              </a:rPr>
              <a:t>l</a:t>
            </a:r>
            <a:r>
              <a:rPr kumimoji="0" sz="800" b="0" i="0" u="none" strike="noStrike" kern="1200" cap="none" spc="-5" normalizeH="0" baseline="0" noProof="0" dirty="0">
                <a:ln>
                  <a:noFill/>
                </a:ln>
                <a:solidFill>
                  <a:prstClr val="black"/>
                </a:solidFill>
                <a:effectLst/>
                <a:uLnTx/>
                <a:uFillTx/>
                <a:latin typeface="Arial MT"/>
                <a:ea typeface="+mn-ea"/>
                <a:cs typeface="Arial MT"/>
              </a:rPr>
              <a:t> </a:t>
            </a:r>
            <a:r>
              <a:rPr kumimoji="0" sz="800" b="0" i="0" u="none" strike="noStrike" kern="1200" cap="none" spc="0" normalizeH="0" baseline="0" noProof="0" dirty="0">
                <a:ln>
                  <a:noFill/>
                </a:ln>
                <a:solidFill>
                  <a:prstClr val="black"/>
                </a:solidFill>
                <a:effectLst/>
                <a:uLnTx/>
                <a:uFillTx/>
                <a:latin typeface="Arial MT"/>
                <a:ea typeface="+mn-ea"/>
                <a:cs typeface="Arial MT"/>
              </a:rPr>
              <a:t>rights</a:t>
            </a:r>
            <a:r>
              <a:rPr kumimoji="0" sz="800" b="0" i="0" u="none" strike="noStrike" kern="1200" cap="none" spc="-5" normalizeH="0" baseline="0" noProof="0" dirty="0">
                <a:ln>
                  <a:noFill/>
                </a:ln>
                <a:solidFill>
                  <a:prstClr val="black"/>
                </a:solidFill>
                <a:effectLst/>
                <a:uLnTx/>
                <a:uFillTx/>
                <a:latin typeface="Arial MT"/>
                <a:ea typeface="+mn-ea"/>
                <a:cs typeface="Arial MT"/>
              </a:rPr>
              <a:t> </a:t>
            </a:r>
            <a:r>
              <a:rPr kumimoji="0" sz="800" b="0" i="0" u="none" strike="noStrike" kern="1200" cap="none" spc="0" normalizeH="0" baseline="0" noProof="0" dirty="0">
                <a:ln>
                  <a:noFill/>
                </a:ln>
                <a:solidFill>
                  <a:prstClr val="black"/>
                </a:solidFill>
                <a:effectLst/>
                <a:uLnTx/>
                <a:uFillTx/>
                <a:latin typeface="Arial MT"/>
                <a:ea typeface="+mn-ea"/>
                <a:cs typeface="Arial MT"/>
              </a:rPr>
              <a:t>reserved.</a:t>
            </a:r>
            <a:endParaRPr kumimoji="0" sz="800" b="0" i="0" u="none" strike="noStrike" kern="1200" cap="none" spc="0" normalizeH="0" baseline="0" noProof="0">
              <a:ln>
                <a:noFill/>
              </a:ln>
              <a:solidFill>
                <a:prstClr val="black"/>
              </a:solidFill>
              <a:effectLst/>
              <a:uLnTx/>
              <a:uFillTx/>
              <a:latin typeface="Arial MT"/>
              <a:ea typeface="+mn-ea"/>
              <a:cs typeface="Arial MT"/>
            </a:endParaRPr>
          </a:p>
        </p:txBody>
      </p:sp>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28565" y="828333"/>
            <a:ext cx="2291715" cy="391160"/>
          </a:xfrm>
          <a:prstGeom prst="rect">
            <a:avLst/>
          </a:prstGeom>
        </p:spPr>
        <p:txBody>
          <a:bodyPr vert="horz" wrap="square" lIns="0" tIns="12700" rIns="0" bIns="0" rtlCol="0">
            <a:spAutoFit/>
          </a:bodyPr>
          <a:lstStyle/>
          <a:p>
            <a:pPr marL="12700">
              <a:lnSpc>
                <a:spcPct val="100000"/>
              </a:lnSpc>
              <a:spcBef>
                <a:spcPts val="100"/>
              </a:spcBef>
            </a:pPr>
            <a:r>
              <a:rPr spc="-5" dirty="0"/>
              <a:t>Input</a:t>
            </a:r>
            <a:r>
              <a:rPr spc="-55" dirty="0"/>
              <a:t> </a:t>
            </a:r>
            <a:r>
              <a:rPr spc="-5" dirty="0"/>
              <a:t>and</a:t>
            </a:r>
            <a:r>
              <a:rPr spc="-45" dirty="0"/>
              <a:t> </a:t>
            </a:r>
            <a:r>
              <a:rPr spc="-5" dirty="0"/>
              <a:t>Output</a:t>
            </a:r>
          </a:p>
        </p:txBody>
      </p:sp>
      <p:sp>
        <p:nvSpPr>
          <p:cNvPr id="3" name="object 3"/>
          <p:cNvSpPr txBox="1"/>
          <p:nvPr/>
        </p:nvSpPr>
        <p:spPr>
          <a:xfrm>
            <a:off x="1037873" y="1728118"/>
            <a:ext cx="2585085" cy="29972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800" b="0" i="0" u="none" strike="noStrike" kern="1200" cap="none" spc="0" normalizeH="0" baseline="0" noProof="0" dirty="0">
                <a:ln>
                  <a:noFill/>
                </a:ln>
                <a:solidFill>
                  <a:srgbClr val="595959"/>
                </a:solidFill>
                <a:effectLst/>
                <a:uLnTx/>
                <a:uFillTx/>
                <a:latin typeface="Arial MT"/>
                <a:ea typeface="+mn-ea"/>
                <a:cs typeface="Arial MT"/>
              </a:rPr>
              <a:t>Manual</a:t>
            </a:r>
            <a:r>
              <a:rPr kumimoji="0" sz="1800" b="0" i="0" u="none" strike="noStrike" kern="1200" cap="none" spc="-50" normalizeH="0" baseline="0" noProof="0" dirty="0">
                <a:ln>
                  <a:noFill/>
                </a:ln>
                <a:solidFill>
                  <a:srgbClr val="595959"/>
                </a:solidFill>
                <a:effectLst/>
                <a:uLnTx/>
                <a:uFillTx/>
                <a:latin typeface="Arial MT"/>
                <a:ea typeface="+mn-ea"/>
                <a:cs typeface="Arial MT"/>
              </a:rPr>
              <a:t> </a:t>
            </a:r>
            <a:r>
              <a:rPr kumimoji="0" sz="1800" b="0" i="0" u="none" strike="noStrike" kern="1200" cap="none" spc="-5" normalizeH="0" baseline="0" noProof="0" dirty="0">
                <a:ln>
                  <a:noFill/>
                </a:ln>
                <a:solidFill>
                  <a:srgbClr val="595959"/>
                </a:solidFill>
                <a:effectLst/>
                <a:uLnTx/>
                <a:uFillTx/>
                <a:latin typeface="Arial MT"/>
                <a:ea typeface="+mn-ea"/>
                <a:cs typeface="Arial MT"/>
              </a:rPr>
              <a:t>String</a:t>
            </a:r>
            <a:r>
              <a:rPr kumimoji="0" sz="1800" b="0" i="0" u="none" strike="noStrike" kern="1200" cap="none" spc="-50" normalizeH="0" baseline="0" noProof="0" dirty="0">
                <a:ln>
                  <a:noFill/>
                </a:ln>
                <a:solidFill>
                  <a:srgbClr val="595959"/>
                </a:solidFill>
                <a:effectLst/>
                <a:uLnTx/>
                <a:uFillTx/>
                <a:latin typeface="Arial MT"/>
                <a:ea typeface="+mn-ea"/>
                <a:cs typeface="Arial MT"/>
              </a:rPr>
              <a:t> </a:t>
            </a:r>
            <a:r>
              <a:rPr kumimoji="0" sz="1800" b="0" i="0" u="none" strike="noStrike" kern="1200" cap="none" spc="-5" normalizeH="0" baseline="0" noProof="0" dirty="0">
                <a:ln>
                  <a:noFill/>
                </a:ln>
                <a:solidFill>
                  <a:srgbClr val="595959"/>
                </a:solidFill>
                <a:effectLst/>
                <a:uLnTx/>
                <a:uFillTx/>
                <a:latin typeface="Arial MT"/>
                <a:ea typeface="+mn-ea"/>
                <a:cs typeface="Arial MT"/>
              </a:rPr>
              <a:t>Formatting</a:t>
            </a:r>
            <a:endParaRPr kumimoji="0" sz="1800" b="0" i="0" u="none" strike="noStrike" kern="1200" cap="none" spc="0" normalizeH="0" baseline="0" noProof="0">
              <a:ln>
                <a:noFill/>
              </a:ln>
              <a:solidFill>
                <a:prstClr val="black"/>
              </a:solidFill>
              <a:effectLst/>
              <a:uLnTx/>
              <a:uFillTx/>
              <a:latin typeface="Arial MT"/>
              <a:ea typeface="+mn-ea"/>
              <a:cs typeface="Arial MT"/>
            </a:endParaRPr>
          </a:p>
        </p:txBody>
      </p:sp>
      <p:sp>
        <p:nvSpPr>
          <p:cNvPr id="4" name="object 4"/>
          <p:cNvSpPr txBox="1"/>
          <p:nvPr/>
        </p:nvSpPr>
        <p:spPr>
          <a:xfrm>
            <a:off x="656568" y="3642688"/>
            <a:ext cx="2978150" cy="238760"/>
          </a:xfrm>
          <a:prstGeom prst="rect">
            <a:avLst/>
          </a:prstGeom>
        </p:spPr>
        <p:txBody>
          <a:bodyPr vert="horz" wrap="square" lIns="0" tIns="12700" rIns="0" bIns="0" rtlCol="0">
            <a:spAutoFit/>
          </a:bodyPr>
          <a:lstStyle/>
          <a:p>
            <a:pPr marL="348615" marR="0" lvl="0" indent="-336550" algn="l" defTabSz="914400" rtl="0" eaLnBrk="1" fontAlgn="auto" latinLnBrk="0" hangingPunct="1">
              <a:lnSpc>
                <a:spcPct val="100000"/>
              </a:lnSpc>
              <a:spcBef>
                <a:spcPts val="100"/>
              </a:spcBef>
              <a:spcAft>
                <a:spcPts val="0"/>
              </a:spcAft>
              <a:buClrTx/>
              <a:buSzTx/>
              <a:buFontTx/>
              <a:buChar char="●"/>
              <a:tabLst>
                <a:tab pos="347980" algn="l"/>
                <a:tab pos="349250" algn="l"/>
              </a:tabLst>
              <a:defRPr/>
            </a:pPr>
            <a:r>
              <a:rPr kumimoji="0" sz="1400" b="0" i="0" u="none" strike="noStrike" kern="1200" cap="none" spc="-5" normalizeH="0" baseline="0" noProof="0" dirty="0">
                <a:ln>
                  <a:noFill/>
                </a:ln>
                <a:solidFill>
                  <a:prstClr val="black"/>
                </a:solidFill>
                <a:effectLst/>
                <a:uLnTx/>
                <a:uFillTx/>
                <a:latin typeface="Arial MT"/>
                <a:ea typeface="+mn-ea"/>
                <a:cs typeface="Arial MT"/>
              </a:rPr>
              <a:t>See</a:t>
            </a:r>
            <a:r>
              <a:rPr kumimoji="0" sz="1400" b="0" i="0" u="none" strike="noStrike" kern="1200" cap="none" spc="-2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Notes</a:t>
            </a:r>
            <a:r>
              <a:rPr kumimoji="0" sz="1400" b="0" i="0" u="none" strike="noStrike" kern="1200" cap="none" spc="-25"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section</a:t>
            </a:r>
            <a:r>
              <a:rPr kumimoji="0" sz="1400" b="0" i="0" u="none" strike="noStrike" kern="1200" cap="none" spc="-2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with</a:t>
            </a:r>
            <a:r>
              <a:rPr kumimoji="0" sz="1400" b="0" i="0" u="none" strike="noStrike" kern="1200" cap="none" spc="-2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examples</a:t>
            </a:r>
            <a:endParaRPr kumimoji="0" sz="1400" b="0" i="0" u="none" strike="noStrike" kern="1200" cap="none" spc="0" normalizeH="0" baseline="0" noProof="0">
              <a:ln>
                <a:noFill/>
              </a:ln>
              <a:solidFill>
                <a:prstClr val="black"/>
              </a:solidFill>
              <a:effectLst/>
              <a:uLnTx/>
              <a:uFillTx/>
              <a:latin typeface="Arial MT"/>
              <a:ea typeface="+mn-ea"/>
              <a:cs typeface="Arial MT"/>
            </a:endParaRPr>
          </a:p>
        </p:txBody>
      </p:sp>
      <p:pic>
        <p:nvPicPr>
          <p:cNvPr id="5" name="object 5"/>
          <p:cNvPicPr/>
          <p:nvPr/>
        </p:nvPicPr>
        <p:blipFill>
          <a:blip r:embed="rId2" cstate="print"/>
          <a:stretch>
            <a:fillRect/>
          </a:stretch>
        </p:blipFill>
        <p:spPr>
          <a:xfrm>
            <a:off x="4582273" y="1631022"/>
            <a:ext cx="4551451" cy="2478640"/>
          </a:xfrm>
          <a:prstGeom prst="rect">
            <a:avLst/>
          </a:prstGeom>
        </p:spPr>
      </p:pic>
      <p:sp>
        <p:nvSpPr>
          <p:cNvPr id="6" name="object 6"/>
          <p:cNvSpPr txBox="1">
            <a:spLocks noGrp="1"/>
          </p:cNvSpPr>
          <p:nvPr>
            <p:ph type="ftr" sz="quarter" idx="5"/>
          </p:nvPr>
        </p:nvSpPr>
        <p:spPr>
          <a:prstGeom prst="rect">
            <a:avLst/>
          </a:prstGeom>
        </p:spPr>
        <p:txBody>
          <a:bodyPr vert="horz" wrap="square" lIns="0" tIns="3175" rIns="0" bIns="0" rtlCol="0">
            <a:spAutoFit/>
          </a:bodyPr>
          <a:lstStyle/>
          <a:p>
            <a:pPr marL="12700" marR="0" lvl="0" indent="0" algn="l" defTabSz="914400" rtl="0" eaLnBrk="1" fontAlgn="auto" latinLnBrk="0" hangingPunct="1">
              <a:lnSpc>
                <a:spcPct val="100000"/>
              </a:lnSpc>
              <a:spcBef>
                <a:spcPts val="25"/>
              </a:spcBef>
              <a:spcAft>
                <a:spcPts val="0"/>
              </a:spcAft>
              <a:buClrTx/>
              <a:buSzTx/>
              <a:buFontTx/>
              <a:buNone/>
              <a:tabLst/>
              <a:defRPr/>
            </a:pPr>
            <a:r>
              <a:rPr kumimoji="0" sz="800" b="0" i="0" u="none" strike="noStrike" kern="1200" cap="none" spc="0" normalizeH="0" baseline="0" noProof="0" dirty="0">
                <a:ln>
                  <a:noFill/>
                </a:ln>
                <a:solidFill>
                  <a:prstClr val="black"/>
                </a:solidFill>
                <a:effectLst/>
                <a:uLnTx/>
                <a:uFillTx/>
                <a:latin typeface="Arial MT"/>
                <a:ea typeface="+mn-ea"/>
              </a:rPr>
              <a:t>©</a:t>
            </a:r>
            <a:r>
              <a:rPr kumimoji="0" sz="800" b="0" i="0" u="none" strike="noStrike" kern="1200" cap="none" spc="-5" normalizeH="0" baseline="0" noProof="0" dirty="0">
                <a:ln>
                  <a:noFill/>
                </a:ln>
                <a:solidFill>
                  <a:prstClr val="black"/>
                </a:solidFill>
                <a:effectLst/>
                <a:uLnTx/>
                <a:uFillTx/>
                <a:latin typeface="Arial MT"/>
                <a:ea typeface="+mn-ea"/>
              </a:rPr>
              <a:t> Edune</a:t>
            </a:r>
            <a:r>
              <a:rPr kumimoji="0" sz="800" b="0" i="0" u="none" strike="noStrike" kern="1200" cap="none" spc="0" normalizeH="0" baseline="0" noProof="0" dirty="0">
                <a:ln>
                  <a:noFill/>
                </a:ln>
                <a:solidFill>
                  <a:prstClr val="black"/>
                </a:solidFill>
                <a:effectLst/>
                <a:uLnTx/>
                <a:uFillTx/>
                <a:latin typeface="Arial MT"/>
                <a:ea typeface="+mn-ea"/>
              </a:rPr>
              <a:t>t</a:t>
            </a:r>
            <a:r>
              <a:rPr kumimoji="0" sz="800" b="0" i="0" u="none" strike="noStrike" kern="1200" cap="none" spc="-5" normalizeH="0" baseline="0" noProof="0" dirty="0">
                <a:ln>
                  <a:noFill/>
                </a:ln>
                <a:solidFill>
                  <a:prstClr val="black"/>
                </a:solidFill>
                <a:effectLst/>
                <a:uLnTx/>
                <a:uFillTx/>
                <a:latin typeface="Arial MT"/>
                <a:ea typeface="+mn-ea"/>
              </a:rPr>
              <a:t> Foundation</a:t>
            </a:r>
            <a:r>
              <a:rPr kumimoji="0" sz="800" b="0" i="0" u="none" strike="noStrike" kern="1200" cap="none" spc="0" normalizeH="0" baseline="0" noProof="0" dirty="0">
                <a:ln>
                  <a:noFill/>
                </a:ln>
                <a:solidFill>
                  <a:prstClr val="black"/>
                </a:solidFill>
                <a:effectLst/>
                <a:uLnTx/>
                <a:uFillTx/>
                <a:latin typeface="Arial MT"/>
                <a:ea typeface="+mn-ea"/>
              </a:rPr>
              <a:t>.</a:t>
            </a:r>
            <a:r>
              <a:rPr kumimoji="0" sz="800" b="0" i="0" u="none" strike="noStrike" kern="1200" cap="none" spc="-50" normalizeH="0" baseline="0" noProof="0" dirty="0">
                <a:ln>
                  <a:noFill/>
                </a:ln>
                <a:solidFill>
                  <a:prstClr val="black"/>
                </a:solidFill>
                <a:effectLst/>
                <a:uLnTx/>
                <a:uFillTx/>
                <a:latin typeface="Arial MT"/>
                <a:ea typeface="+mn-ea"/>
              </a:rPr>
              <a:t> </a:t>
            </a:r>
            <a:r>
              <a:rPr kumimoji="0" sz="800" b="0" i="0" u="none" strike="noStrike" kern="1200" cap="none" spc="-5" normalizeH="0" baseline="0" noProof="0" dirty="0">
                <a:ln>
                  <a:noFill/>
                </a:ln>
                <a:solidFill>
                  <a:prstClr val="black"/>
                </a:solidFill>
                <a:effectLst/>
                <a:uLnTx/>
                <a:uFillTx/>
                <a:latin typeface="Arial MT"/>
                <a:ea typeface="+mn-ea"/>
              </a:rPr>
              <a:t>Al</a:t>
            </a:r>
            <a:r>
              <a:rPr kumimoji="0" sz="800" b="0" i="0" u="none" strike="noStrike" kern="1200" cap="none" spc="0" normalizeH="0" baseline="0" noProof="0" dirty="0">
                <a:ln>
                  <a:noFill/>
                </a:ln>
                <a:solidFill>
                  <a:prstClr val="black"/>
                </a:solidFill>
                <a:effectLst/>
                <a:uLnTx/>
                <a:uFillTx/>
                <a:latin typeface="Arial MT"/>
                <a:ea typeface="+mn-ea"/>
              </a:rPr>
              <a:t>l</a:t>
            </a:r>
            <a:r>
              <a:rPr kumimoji="0" sz="800" b="0" i="0" u="none" strike="noStrike" kern="1200" cap="none" spc="-5" normalizeH="0" baseline="0" noProof="0" dirty="0">
                <a:ln>
                  <a:noFill/>
                </a:ln>
                <a:solidFill>
                  <a:prstClr val="black"/>
                </a:solidFill>
                <a:effectLst/>
                <a:uLnTx/>
                <a:uFillTx/>
                <a:latin typeface="Arial MT"/>
                <a:ea typeface="+mn-ea"/>
              </a:rPr>
              <a:t> </a:t>
            </a:r>
            <a:r>
              <a:rPr kumimoji="0" sz="800" b="0" i="0" u="none" strike="noStrike" kern="1200" cap="none" spc="0" normalizeH="0" baseline="0" noProof="0" dirty="0">
                <a:ln>
                  <a:noFill/>
                </a:ln>
                <a:solidFill>
                  <a:prstClr val="black"/>
                </a:solidFill>
                <a:effectLst/>
                <a:uLnTx/>
                <a:uFillTx/>
                <a:latin typeface="Arial MT"/>
                <a:ea typeface="+mn-ea"/>
              </a:rPr>
              <a:t>rights</a:t>
            </a:r>
            <a:r>
              <a:rPr kumimoji="0" sz="800" b="0" i="0" u="none" strike="noStrike" kern="1200" cap="none" spc="-5" normalizeH="0" baseline="0" noProof="0" dirty="0">
                <a:ln>
                  <a:noFill/>
                </a:ln>
                <a:solidFill>
                  <a:prstClr val="black"/>
                </a:solidFill>
                <a:effectLst/>
                <a:uLnTx/>
                <a:uFillTx/>
                <a:latin typeface="Arial MT"/>
                <a:ea typeface="+mn-ea"/>
              </a:rPr>
              <a:t> </a:t>
            </a:r>
            <a:r>
              <a:rPr kumimoji="0" sz="800" b="0" i="0" u="none" strike="noStrike" kern="1200" cap="none" spc="0" normalizeH="0" baseline="0" noProof="0" dirty="0">
                <a:ln>
                  <a:noFill/>
                </a:ln>
                <a:solidFill>
                  <a:prstClr val="black"/>
                </a:solidFill>
                <a:effectLst/>
                <a:uLnTx/>
                <a:uFillTx/>
                <a:latin typeface="Arial MT"/>
                <a:ea typeface="+mn-ea"/>
              </a:rPr>
              <a:t>reserved.</a:t>
            </a:r>
          </a:p>
        </p:txBody>
      </p:sp>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28565" y="828333"/>
            <a:ext cx="2291715" cy="391160"/>
          </a:xfrm>
          <a:prstGeom prst="rect">
            <a:avLst/>
          </a:prstGeom>
        </p:spPr>
        <p:txBody>
          <a:bodyPr vert="horz" wrap="square" lIns="0" tIns="12700" rIns="0" bIns="0" rtlCol="0">
            <a:spAutoFit/>
          </a:bodyPr>
          <a:lstStyle/>
          <a:p>
            <a:pPr marL="12700">
              <a:lnSpc>
                <a:spcPct val="100000"/>
              </a:lnSpc>
              <a:spcBef>
                <a:spcPts val="100"/>
              </a:spcBef>
            </a:pPr>
            <a:r>
              <a:rPr spc="-5" dirty="0"/>
              <a:t>Input</a:t>
            </a:r>
            <a:r>
              <a:rPr spc="-55" dirty="0"/>
              <a:t> </a:t>
            </a:r>
            <a:r>
              <a:rPr spc="-5" dirty="0"/>
              <a:t>and</a:t>
            </a:r>
            <a:r>
              <a:rPr spc="-45" dirty="0"/>
              <a:t> </a:t>
            </a:r>
            <a:r>
              <a:rPr spc="-5" dirty="0"/>
              <a:t>Output</a:t>
            </a:r>
          </a:p>
        </p:txBody>
      </p:sp>
      <p:sp>
        <p:nvSpPr>
          <p:cNvPr id="3" name="object 3"/>
          <p:cNvSpPr txBox="1"/>
          <p:nvPr/>
        </p:nvSpPr>
        <p:spPr>
          <a:xfrm>
            <a:off x="1298173" y="1728118"/>
            <a:ext cx="2068830" cy="29972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800" b="0" i="0" u="none" strike="noStrike" kern="1200" cap="none" spc="-5" normalizeH="0" baseline="0" noProof="0" dirty="0">
                <a:ln>
                  <a:noFill/>
                </a:ln>
                <a:solidFill>
                  <a:srgbClr val="595959"/>
                </a:solidFill>
                <a:effectLst/>
                <a:uLnTx/>
                <a:uFillTx/>
                <a:latin typeface="Arial MT"/>
                <a:ea typeface="+mn-ea"/>
                <a:cs typeface="Arial MT"/>
              </a:rPr>
              <a:t>File</a:t>
            </a:r>
            <a:r>
              <a:rPr kumimoji="0" sz="1800" b="0" i="0" u="none" strike="noStrike" kern="1200" cap="none" spc="-45" normalizeH="0" baseline="0" noProof="0" dirty="0">
                <a:ln>
                  <a:noFill/>
                </a:ln>
                <a:solidFill>
                  <a:srgbClr val="595959"/>
                </a:solidFill>
                <a:effectLst/>
                <a:uLnTx/>
                <a:uFillTx/>
                <a:latin typeface="Arial MT"/>
                <a:ea typeface="+mn-ea"/>
                <a:cs typeface="Arial MT"/>
              </a:rPr>
              <a:t> </a:t>
            </a:r>
            <a:r>
              <a:rPr kumimoji="0" sz="1800" b="0" i="0" u="none" strike="noStrike" kern="1200" cap="none" spc="-5" normalizeH="0" baseline="0" noProof="0" dirty="0">
                <a:ln>
                  <a:noFill/>
                </a:ln>
                <a:solidFill>
                  <a:srgbClr val="595959"/>
                </a:solidFill>
                <a:effectLst/>
                <a:uLnTx/>
                <a:uFillTx/>
                <a:latin typeface="Arial MT"/>
                <a:ea typeface="+mn-ea"/>
                <a:cs typeface="Arial MT"/>
              </a:rPr>
              <a:t>handling</a:t>
            </a:r>
            <a:r>
              <a:rPr kumimoji="0" sz="1800" b="0" i="0" u="none" strike="noStrike" kern="1200" cap="none" spc="-45" normalizeH="0" baseline="0" noProof="0" dirty="0">
                <a:ln>
                  <a:noFill/>
                </a:ln>
                <a:solidFill>
                  <a:srgbClr val="595959"/>
                </a:solidFill>
                <a:effectLst/>
                <a:uLnTx/>
                <a:uFillTx/>
                <a:latin typeface="Arial MT"/>
                <a:ea typeface="+mn-ea"/>
                <a:cs typeface="Arial MT"/>
              </a:rPr>
              <a:t> </a:t>
            </a:r>
            <a:r>
              <a:rPr kumimoji="0" sz="1800" b="0" i="0" u="none" strike="noStrike" kern="1200" cap="none" spc="0" normalizeH="0" baseline="0" noProof="0" dirty="0">
                <a:ln>
                  <a:noFill/>
                </a:ln>
                <a:solidFill>
                  <a:srgbClr val="595959"/>
                </a:solidFill>
                <a:effectLst/>
                <a:uLnTx/>
                <a:uFillTx/>
                <a:latin typeface="Arial MT"/>
                <a:ea typeface="+mn-ea"/>
                <a:cs typeface="Arial MT"/>
              </a:rPr>
              <a:t>means</a:t>
            </a:r>
            <a:endParaRPr kumimoji="0" sz="1800" b="0" i="0" u="none" strike="noStrike" kern="1200" cap="none" spc="0" normalizeH="0" baseline="0" noProof="0">
              <a:ln>
                <a:noFill/>
              </a:ln>
              <a:solidFill>
                <a:prstClr val="black"/>
              </a:solidFill>
              <a:effectLst/>
              <a:uLnTx/>
              <a:uFillTx/>
              <a:latin typeface="Arial MT"/>
              <a:ea typeface="+mn-ea"/>
              <a:cs typeface="Arial MT"/>
            </a:endParaRPr>
          </a:p>
        </p:txBody>
      </p:sp>
      <p:sp>
        <p:nvSpPr>
          <p:cNvPr id="4" name="object 4"/>
          <p:cNvSpPr txBox="1"/>
          <p:nvPr/>
        </p:nvSpPr>
        <p:spPr>
          <a:xfrm>
            <a:off x="656568" y="3236923"/>
            <a:ext cx="3432810" cy="1016000"/>
          </a:xfrm>
          <a:prstGeom prst="rect">
            <a:avLst/>
          </a:prstGeom>
        </p:spPr>
        <p:txBody>
          <a:bodyPr vert="horz" wrap="square" lIns="0" tIns="12700" rIns="0" bIns="0" rtlCol="0">
            <a:spAutoFit/>
          </a:bodyPr>
          <a:lstStyle/>
          <a:p>
            <a:pPr marL="348615" marR="5080" lvl="0" indent="-336550" algn="l" defTabSz="914400" rtl="0" eaLnBrk="1" fontAlgn="auto" latinLnBrk="0" hangingPunct="1">
              <a:lnSpc>
                <a:spcPct val="116100"/>
              </a:lnSpc>
              <a:spcBef>
                <a:spcPts val="100"/>
              </a:spcBef>
              <a:spcAft>
                <a:spcPts val="0"/>
              </a:spcAft>
              <a:buClrTx/>
              <a:buSzTx/>
              <a:buFontTx/>
              <a:buChar char="●"/>
              <a:tabLst>
                <a:tab pos="347980" algn="l"/>
                <a:tab pos="349250" algn="l"/>
              </a:tabLst>
              <a:defRPr/>
            </a:pPr>
            <a:r>
              <a:rPr kumimoji="0" sz="1400" b="0" i="1" u="none" strike="noStrike" kern="1200" cap="none" spc="-5" normalizeH="0" baseline="0" noProof="0" dirty="0">
                <a:ln>
                  <a:noFill/>
                </a:ln>
                <a:solidFill>
                  <a:prstClr val="black"/>
                </a:solidFill>
                <a:effectLst/>
                <a:uLnTx/>
                <a:uFillTx/>
                <a:latin typeface="Arial"/>
                <a:ea typeface="+mn-ea"/>
                <a:cs typeface="Arial"/>
              </a:rPr>
              <a:t>File is </a:t>
            </a:r>
            <a:r>
              <a:rPr kumimoji="0" sz="1400" b="0" i="1" u="none" strike="noStrike" kern="1200" cap="none" spc="0" normalizeH="0" baseline="0" noProof="0" dirty="0">
                <a:ln>
                  <a:noFill/>
                </a:ln>
                <a:solidFill>
                  <a:prstClr val="black"/>
                </a:solidFill>
                <a:effectLst/>
                <a:uLnTx/>
                <a:uFillTx/>
                <a:latin typeface="Arial"/>
                <a:ea typeface="+mn-ea"/>
                <a:cs typeface="Arial"/>
              </a:rPr>
              <a:t>a </a:t>
            </a:r>
            <a:r>
              <a:rPr kumimoji="0" sz="1400" b="0" i="1" u="none" strike="noStrike" kern="1200" cap="none" spc="-5" normalizeH="0" baseline="0" noProof="0" dirty="0">
                <a:ln>
                  <a:noFill/>
                </a:ln>
                <a:solidFill>
                  <a:prstClr val="black"/>
                </a:solidFill>
                <a:effectLst/>
                <a:uLnTx/>
                <a:uFillTx/>
                <a:latin typeface="Arial"/>
                <a:ea typeface="+mn-ea"/>
                <a:cs typeface="Arial"/>
              </a:rPr>
              <a:t>named location on the </a:t>
            </a:r>
            <a:r>
              <a:rPr kumimoji="0" sz="1400" b="0" i="1" u="none" strike="noStrike" kern="1200" cap="none" spc="0" normalizeH="0" baseline="0" noProof="0" dirty="0">
                <a:ln>
                  <a:noFill/>
                </a:ln>
                <a:solidFill>
                  <a:prstClr val="black"/>
                </a:solidFill>
                <a:effectLst/>
                <a:uLnTx/>
                <a:uFillTx/>
                <a:latin typeface="Arial"/>
                <a:ea typeface="+mn-ea"/>
                <a:cs typeface="Arial"/>
              </a:rPr>
              <a:t>system </a:t>
            </a:r>
            <a:r>
              <a:rPr kumimoji="0" sz="1400" b="0" i="1" u="none" strike="noStrike" kern="1200" cap="none" spc="5" normalizeH="0" baseline="0" noProof="0" dirty="0">
                <a:ln>
                  <a:noFill/>
                </a:ln>
                <a:solidFill>
                  <a:prstClr val="black"/>
                </a:solidFill>
                <a:effectLst/>
                <a:uLnTx/>
                <a:uFillTx/>
                <a:latin typeface="Arial"/>
                <a:ea typeface="+mn-ea"/>
                <a:cs typeface="Arial"/>
              </a:rPr>
              <a:t> </a:t>
            </a:r>
            <a:r>
              <a:rPr kumimoji="0" sz="1400" b="0" i="1" u="none" strike="noStrike" kern="1200" cap="none" spc="0" normalizeH="0" baseline="0" noProof="0" dirty="0">
                <a:ln>
                  <a:noFill/>
                </a:ln>
                <a:solidFill>
                  <a:prstClr val="black"/>
                </a:solidFill>
                <a:effectLst/>
                <a:uLnTx/>
                <a:uFillTx/>
                <a:latin typeface="Arial"/>
                <a:ea typeface="+mn-ea"/>
                <a:cs typeface="Arial"/>
              </a:rPr>
              <a:t>storage </a:t>
            </a:r>
            <a:r>
              <a:rPr kumimoji="0" sz="1400" b="0" i="1" u="none" strike="noStrike" kern="1200" cap="none" spc="-5" normalizeH="0" baseline="0" noProof="0" dirty="0">
                <a:ln>
                  <a:noFill/>
                </a:ln>
                <a:solidFill>
                  <a:prstClr val="black"/>
                </a:solidFill>
                <a:effectLst/>
                <a:uLnTx/>
                <a:uFillTx/>
                <a:latin typeface="Arial"/>
                <a:ea typeface="+mn-ea"/>
                <a:cs typeface="Arial"/>
              </a:rPr>
              <a:t>which </a:t>
            </a:r>
            <a:r>
              <a:rPr kumimoji="0" sz="1400" b="0" i="1" u="none" strike="noStrike" kern="1200" cap="none" spc="0" normalizeH="0" baseline="0" noProof="0" dirty="0">
                <a:ln>
                  <a:noFill/>
                </a:ln>
                <a:solidFill>
                  <a:prstClr val="black"/>
                </a:solidFill>
                <a:effectLst/>
                <a:uLnTx/>
                <a:uFillTx/>
                <a:latin typeface="Arial"/>
                <a:ea typeface="+mn-ea"/>
                <a:cs typeface="Arial"/>
              </a:rPr>
              <a:t>records </a:t>
            </a:r>
            <a:r>
              <a:rPr kumimoji="0" sz="1400" b="0" i="1" u="none" strike="noStrike" kern="1200" cap="none" spc="-5" normalizeH="0" baseline="0" noProof="0" dirty="0">
                <a:ln>
                  <a:noFill/>
                </a:ln>
                <a:solidFill>
                  <a:prstClr val="black"/>
                </a:solidFill>
                <a:effectLst/>
                <a:uLnTx/>
                <a:uFillTx/>
                <a:latin typeface="Arial"/>
                <a:ea typeface="+mn-ea"/>
                <a:cs typeface="Arial"/>
              </a:rPr>
              <a:t>data for later </a:t>
            </a:r>
            <a:r>
              <a:rPr kumimoji="0" sz="1400" b="0" i="1" u="none" strike="noStrike" kern="1200" cap="none" spc="0" normalizeH="0" baseline="0" noProof="0" dirty="0">
                <a:ln>
                  <a:noFill/>
                </a:ln>
                <a:solidFill>
                  <a:prstClr val="black"/>
                </a:solidFill>
                <a:effectLst/>
                <a:uLnTx/>
                <a:uFillTx/>
                <a:latin typeface="Arial"/>
                <a:ea typeface="+mn-ea"/>
                <a:cs typeface="Arial"/>
              </a:rPr>
              <a:t> </a:t>
            </a:r>
            <a:r>
              <a:rPr kumimoji="0" sz="1400" b="0" i="1" u="none" strike="noStrike" kern="1200" cap="none" spc="-5" normalizeH="0" baseline="0" noProof="0" dirty="0">
                <a:ln>
                  <a:noFill/>
                </a:ln>
                <a:solidFill>
                  <a:prstClr val="black"/>
                </a:solidFill>
                <a:effectLst/>
                <a:uLnTx/>
                <a:uFillTx/>
                <a:latin typeface="Arial"/>
                <a:ea typeface="+mn-ea"/>
                <a:cs typeface="Arial"/>
              </a:rPr>
              <a:t>access. It enables persistent </a:t>
            </a:r>
            <a:r>
              <a:rPr kumimoji="0" sz="1400" b="0" i="1" u="none" strike="noStrike" kern="1200" cap="none" spc="0" normalizeH="0" baseline="0" noProof="0" dirty="0">
                <a:ln>
                  <a:noFill/>
                </a:ln>
                <a:solidFill>
                  <a:prstClr val="black"/>
                </a:solidFill>
                <a:effectLst/>
                <a:uLnTx/>
                <a:uFillTx/>
                <a:latin typeface="Arial"/>
                <a:ea typeface="+mn-ea"/>
                <a:cs typeface="Arial"/>
              </a:rPr>
              <a:t>storage </a:t>
            </a:r>
            <a:r>
              <a:rPr kumimoji="0" sz="1400" b="0" i="1" u="none" strike="noStrike" kern="1200" cap="none" spc="-5" normalizeH="0" baseline="0" noProof="0" dirty="0">
                <a:ln>
                  <a:noFill/>
                </a:ln>
                <a:solidFill>
                  <a:prstClr val="black"/>
                </a:solidFill>
                <a:effectLst/>
                <a:uLnTx/>
                <a:uFillTx/>
                <a:latin typeface="Arial"/>
                <a:ea typeface="+mn-ea"/>
                <a:cs typeface="Arial"/>
              </a:rPr>
              <a:t>in </a:t>
            </a:r>
            <a:r>
              <a:rPr kumimoji="0" sz="1400" b="0" i="1" u="none" strike="noStrike" kern="1200" cap="none" spc="-375" normalizeH="0" baseline="0" noProof="0" dirty="0">
                <a:ln>
                  <a:noFill/>
                </a:ln>
                <a:solidFill>
                  <a:prstClr val="black"/>
                </a:solidFill>
                <a:effectLst/>
                <a:uLnTx/>
                <a:uFillTx/>
                <a:latin typeface="Arial"/>
                <a:ea typeface="+mn-ea"/>
                <a:cs typeface="Arial"/>
              </a:rPr>
              <a:t> </a:t>
            </a:r>
            <a:r>
              <a:rPr kumimoji="0" sz="1400" b="0" i="1" u="none" strike="noStrike" kern="1200" cap="none" spc="0" normalizeH="0" baseline="0" noProof="0" dirty="0">
                <a:ln>
                  <a:noFill/>
                </a:ln>
                <a:solidFill>
                  <a:prstClr val="black"/>
                </a:solidFill>
                <a:effectLst/>
                <a:uLnTx/>
                <a:uFillTx/>
                <a:latin typeface="Arial"/>
                <a:ea typeface="+mn-ea"/>
                <a:cs typeface="Arial"/>
              </a:rPr>
              <a:t>a</a:t>
            </a:r>
            <a:r>
              <a:rPr kumimoji="0" sz="1400" b="0" i="1" u="none" strike="noStrike" kern="1200" cap="none" spc="-15" normalizeH="0" baseline="0" noProof="0" dirty="0">
                <a:ln>
                  <a:noFill/>
                </a:ln>
                <a:solidFill>
                  <a:prstClr val="black"/>
                </a:solidFill>
                <a:effectLst/>
                <a:uLnTx/>
                <a:uFillTx/>
                <a:latin typeface="Arial"/>
                <a:ea typeface="+mn-ea"/>
                <a:cs typeface="Arial"/>
              </a:rPr>
              <a:t> </a:t>
            </a:r>
            <a:r>
              <a:rPr kumimoji="0" sz="1400" b="0" i="1" u="none" strike="noStrike" kern="1200" cap="none" spc="-5" normalizeH="0" baseline="0" noProof="0" dirty="0">
                <a:ln>
                  <a:noFill/>
                </a:ln>
                <a:solidFill>
                  <a:prstClr val="black"/>
                </a:solidFill>
                <a:effectLst/>
                <a:uLnTx/>
                <a:uFillTx/>
                <a:latin typeface="Arial"/>
                <a:ea typeface="+mn-ea"/>
                <a:cs typeface="Arial"/>
              </a:rPr>
              <a:t>non-volatile</a:t>
            </a:r>
            <a:r>
              <a:rPr kumimoji="0" sz="1400" b="0" i="1" u="none" strike="noStrike" kern="1200" cap="none" spc="-15" normalizeH="0" baseline="0" noProof="0" dirty="0">
                <a:ln>
                  <a:noFill/>
                </a:ln>
                <a:solidFill>
                  <a:prstClr val="black"/>
                </a:solidFill>
                <a:effectLst/>
                <a:uLnTx/>
                <a:uFillTx/>
                <a:latin typeface="Arial"/>
                <a:ea typeface="+mn-ea"/>
                <a:cs typeface="Arial"/>
              </a:rPr>
              <a:t> </a:t>
            </a:r>
            <a:r>
              <a:rPr kumimoji="0" sz="1400" b="0" i="1" u="none" strike="noStrike" kern="1200" cap="none" spc="0" normalizeH="0" baseline="0" noProof="0" dirty="0">
                <a:ln>
                  <a:noFill/>
                </a:ln>
                <a:solidFill>
                  <a:prstClr val="black"/>
                </a:solidFill>
                <a:effectLst/>
                <a:uLnTx/>
                <a:uFillTx/>
                <a:latin typeface="Arial"/>
                <a:ea typeface="+mn-ea"/>
                <a:cs typeface="Arial"/>
              </a:rPr>
              <a:t>memory</a:t>
            </a:r>
            <a:r>
              <a:rPr kumimoji="0" sz="1400" b="0" i="1" u="none" strike="noStrike" kern="1200" cap="none" spc="-15" normalizeH="0" baseline="0" noProof="0" dirty="0">
                <a:ln>
                  <a:noFill/>
                </a:ln>
                <a:solidFill>
                  <a:prstClr val="black"/>
                </a:solidFill>
                <a:effectLst/>
                <a:uLnTx/>
                <a:uFillTx/>
                <a:latin typeface="Arial"/>
                <a:ea typeface="+mn-ea"/>
                <a:cs typeface="Arial"/>
              </a:rPr>
              <a:t> </a:t>
            </a:r>
            <a:r>
              <a:rPr kumimoji="0" sz="1400" b="0" i="1" u="none" strike="noStrike" kern="1200" cap="none" spc="-5" normalizeH="0" baseline="0" noProof="0" dirty="0">
                <a:ln>
                  <a:noFill/>
                </a:ln>
                <a:solidFill>
                  <a:prstClr val="black"/>
                </a:solidFill>
                <a:effectLst/>
                <a:uLnTx/>
                <a:uFillTx/>
                <a:latin typeface="Arial"/>
                <a:ea typeface="+mn-ea"/>
                <a:cs typeface="Arial"/>
              </a:rPr>
              <a:t>i.e.</a:t>
            </a:r>
            <a:r>
              <a:rPr kumimoji="0" sz="1400" b="0" i="1" u="none" strike="noStrike" kern="1200" cap="none" spc="-15" normalizeH="0" baseline="0" noProof="0" dirty="0">
                <a:ln>
                  <a:noFill/>
                </a:ln>
                <a:solidFill>
                  <a:prstClr val="black"/>
                </a:solidFill>
                <a:effectLst/>
                <a:uLnTx/>
                <a:uFillTx/>
                <a:latin typeface="Arial"/>
                <a:ea typeface="+mn-ea"/>
                <a:cs typeface="Arial"/>
              </a:rPr>
              <a:t> </a:t>
            </a:r>
            <a:r>
              <a:rPr kumimoji="0" sz="1400" b="0" i="1" u="none" strike="noStrike" kern="1200" cap="none" spc="-5" normalizeH="0" baseline="0" noProof="0" dirty="0">
                <a:ln>
                  <a:noFill/>
                </a:ln>
                <a:solidFill>
                  <a:prstClr val="black"/>
                </a:solidFill>
                <a:effectLst/>
                <a:uLnTx/>
                <a:uFillTx/>
                <a:latin typeface="Arial"/>
                <a:ea typeface="+mn-ea"/>
                <a:cs typeface="Arial"/>
              </a:rPr>
              <a:t>Hard</a:t>
            </a:r>
            <a:r>
              <a:rPr kumimoji="0" sz="1400" b="0" i="1" u="none" strike="noStrike" kern="1200" cap="none" spc="-15" normalizeH="0" baseline="0" noProof="0" dirty="0">
                <a:ln>
                  <a:noFill/>
                </a:ln>
                <a:solidFill>
                  <a:prstClr val="black"/>
                </a:solidFill>
                <a:effectLst/>
                <a:uLnTx/>
                <a:uFillTx/>
                <a:latin typeface="Arial"/>
                <a:ea typeface="+mn-ea"/>
                <a:cs typeface="Arial"/>
              </a:rPr>
              <a:t> </a:t>
            </a:r>
            <a:r>
              <a:rPr kumimoji="0" sz="1400" b="0" i="1" u="none" strike="noStrike" kern="1200" cap="none" spc="-5" normalizeH="0" baseline="0" noProof="0" dirty="0">
                <a:ln>
                  <a:noFill/>
                </a:ln>
                <a:solidFill>
                  <a:prstClr val="black"/>
                </a:solidFill>
                <a:effectLst/>
                <a:uLnTx/>
                <a:uFillTx/>
                <a:latin typeface="Arial"/>
                <a:ea typeface="+mn-ea"/>
                <a:cs typeface="Arial"/>
              </a:rPr>
              <a:t>disk.</a:t>
            </a:r>
            <a:endParaRPr kumimoji="0" sz="1400" b="0" i="0" u="none" strike="noStrike" kern="1200" cap="none" spc="0" normalizeH="0" baseline="0" noProof="0">
              <a:ln>
                <a:noFill/>
              </a:ln>
              <a:solidFill>
                <a:prstClr val="black"/>
              </a:solidFill>
              <a:effectLst/>
              <a:uLnTx/>
              <a:uFillTx/>
              <a:latin typeface="Arial"/>
              <a:ea typeface="+mn-ea"/>
              <a:cs typeface="Arial"/>
            </a:endParaRPr>
          </a:p>
        </p:txBody>
      </p:sp>
      <p:pic>
        <p:nvPicPr>
          <p:cNvPr id="5" name="object 5"/>
          <p:cNvPicPr/>
          <p:nvPr/>
        </p:nvPicPr>
        <p:blipFill>
          <a:blip r:embed="rId2" cstate="print"/>
          <a:stretch>
            <a:fillRect/>
          </a:stretch>
        </p:blipFill>
        <p:spPr>
          <a:xfrm>
            <a:off x="4582273" y="1631022"/>
            <a:ext cx="4551451" cy="2478640"/>
          </a:xfrm>
          <a:prstGeom prst="rect">
            <a:avLst/>
          </a:prstGeom>
        </p:spPr>
      </p:pic>
      <p:sp>
        <p:nvSpPr>
          <p:cNvPr id="6" name="object 6"/>
          <p:cNvSpPr txBox="1">
            <a:spLocks noGrp="1"/>
          </p:cNvSpPr>
          <p:nvPr>
            <p:ph type="ftr" sz="quarter" idx="5"/>
          </p:nvPr>
        </p:nvSpPr>
        <p:spPr>
          <a:prstGeom prst="rect">
            <a:avLst/>
          </a:prstGeom>
        </p:spPr>
        <p:txBody>
          <a:bodyPr vert="horz" wrap="square" lIns="0" tIns="3175" rIns="0" bIns="0" rtlCol="0">
            <a:spAutoFit/>
          </a:bodyPr>
          <a:lstStyle/>
          <a:p>
            <a:pPr marL="12700" marR="0" lvl="0" indent="0" algn="l" defTabSz="914400" rtl="0" eaLnBrk="1" fontAlgn="auto" latinLnBrk="0" hangingPunct="1">
              <a:lnSpc>
                <a:spcPct val="100000"/>
              </a:lnSpc>
              <a:spcBef>
                <a:spcPts val="25"/>
              </a:spcBef>
              <a:spcAft>
                <a:spcPts val="0"/>
              </a:spcAft>
              <a:buClrTx/>
              <a:buSzTx/>
              <a:buFontTx/>
              <a:buNone/>
              <a:tabLst/>
              <a:defRPr/>
            </a:pPr>
            <a:r>
              <a:rPr kumimoji="0" sz="800" b="0" i="0" u="none" strike="noStrike" kern="1200" cap="none" spc="0" normalizeH="0" baseline="0" noProof="0" dirty="0">
                <a:ln>
                  <a:noFill/>
                </a:ln>
                <a:solidFill>
                  <a:prstClr val="black"/>
                </a:solidFill>
                <a:effectLst/>
                <a:uLnTx/>
                <a:uFillTx/>
                <a:latin typeface="Arial MT"/>
                <a:ea typeface="+mn-ea"/>
              </a:rPr>
              <a:t>©</a:t>
            </a:r>
            <a:r>
              <a:rPr kumimoji="0" sz="800" b="0" i="0" u="none" strike="noStrike" kern="1200" cap="none" spc="-5" normalizeH="0" baseline="0" noProof="0" dirty="0">
                <a:ln>
                  <a:noFill/>
                </a:ln>
                <a:solidFill>
                  <a:prstClr val="black"/>
                </a:solidFill>
                <a:effectLst/>
                <a:uLnTx/>
                <a:uFillTx/>
                <a:latin typeface="Arial MT"/>
                <a:ea typeface="+mn-ea"/>
              </a:rPr>
              <a:t> Edune</a:t>
            </a:r>
            <a:r>
              <a:rPr kumimoji="0" sz="800" b="0" i="0" u="none" strike="noStrike" kern="1200" cap="none" spc="0" normalizeH="0" baseline="0" noProof="0" dirty="0">
                <a:ln>
                  <a:noFill/>
                </a:ln>
                <a:solidFill>
                  <a:prstClr val="black"/>
                </a:solidFill>
                <a:effectLst/>
                <a:uLnTx/>
                <a:uFillTx/>
                <a:latin typeface="Arial MT"/>
                <a:ea typeface="+mn-ea"/>
              </a:rPr>
              <a:t>t</a:t>
            </a:r>
            <a:r>
              <a:rPr kumimoji="0" sz="800" b="0" i="0" u="none" strike="noStrike" kern="1200" cap="none" spc="-5" normalizeH="0" baseline="0" noProof="0" dirty="0">
                <a:ln>
                  <a:noFill/>
                </a:ln>
                <a:solidFill>
                  <a:prstClr val="black"/>
                </a:solidFill>
                <a:effectLst/>
                <a:uLnTx/>
                <a:uFillTx/>
                <a:latin typeface="Arial MT"/>
                <a:ea typeface="+mn-ea"/>
              </a:rPr>
              <a:t> Foundation</a:t>
            </a:r>
            <a:r>
              <a:rPr kumimoji="0" sz="800" b="0" i="0" u="none" strike="noStrike" kern="1200" cap="none" spc="0" normalizeH="0" baseline="0" noProof="0" dirty="0">
                <a:ln>
                  <a:noFill/>
                </a:ln>
                <a:solidFill>
                  <a:prstClr val="black"/>
                </a:solidFill>
                <a:effectLst/>
                <a:uLnTx/>
                <a:uFillTx/>
                <a:latin typeface="Arial MT"/>
                <a:ea typeface="+mn-ea"/>
              </a:rPr>
              <a:t>.</a:t>
            </a:r>
            <a:r>
              <a:rPr kumimoji="0" sz="800" b="0" i="0" u="none" strike="noStrike" kern="1200" cap="none" spc="-50" normalizeH="0" baseline="0" noProof="0" dirty="0">
                <a:ln>
                  <a:noFill/>
                </a:ln>
                <a:solidFill>
                  <a:prstClr val="black"/>
                </a:solidFill>
                <a:effectLst/>
                <a:uLnTx/>
                <a:uFillTx/>
                <a:latin typeface="Arial MT"/>
                <a:ea typeface="+mn-ea"/>
              </a:rPr>
              <a:t> </a:t>
            </a:r>
            <a:r>
              <a:rPr kumimoji="0" sz="800" b="0" i="0" u="none" strike="noStrike" kern="1200" cap="none" spc="-5" normalizeH="0" baseline="0" noProof="0" dirty="0">
                <a:ln>
                  <a:noFill/>
                </a:ln>
                <a:solidFill>
                  <a:prstClr val="black"/>
                </a:solidFill>
                <a:effectLst/>
                <a:uLnTx/>
                <a:uFillTx/>
                <a:latin typeface="Arial MT"/>
                <a:ea typeface="+mn-ea"/>
              </a:rPr>
              <a:t>Al</a:t>
            </a:r>
            <a:r>
              <a:rPr kumimoji="0" sz="800" b="0" i="0" u="none" strike="noStrike" kern="1200" cap="none" spc="0" normalizeH="0" baseline="0" noProof="0" dirty="0">
                <a:ln>
                  <a:noFill/>
                </a:ln>
                <a:solidFill>
                  <a:prstClr val="black"/>
                </a:solidFill>
                <a:effectLst/>
                <a:uLnTx/>
                <a:uFillTx/>
                <a:latin typeface="Arial MT"/>
                <a:ea typeface="+mn-ea"/>
              </a:rPr>
              <a:t>l</a:t>
            </a:r>
            <a:r>
              <a:rPr kumimoji="0" sz="800" b="0" i="0" u="none" strike="noStrike" kern="1200" cap="none" spc="-5" normalizeH="0" baseline="0" noProof="0" dirty="0">
                <a:ln>
                  <a:noFill/>
                </a:ln>
                <a:solidFill>
                  <a:prstClr val="black"/>
                </a:solidFill>
                <a:effectLst/>
                <a:uLnTx/>
                <a:uFillTx/>
                <a:latin typeface="Arial MT"/>
                <a:ea typeface="+mn-ea"/>
              </a:rPr>
              <a:t> </a:t>
            </a:r>
            <a:r>
              <a:rPr kumimoji="0" sz="800" b="0" i="0" u="none" strike="noStrike" kern="1200" cap="none" spc="0" normalizeH="0" baseline="0" noProof="0" dirty="0">
                <a:ln>
                  <a:noFill/>
                </a:ln>
                <a:solidFill>
                  <a:prstClr val="black"/>
                </a:solidFill>
                <a:effectLst/>
                <a:uLnTx/>
                <a:uFillTx/>
                <a:latin typeface="Arial MT"/>
                <a:ea typeface="+mn-ea"/>
              </a:rPr>
              <a:t>rights</a:t>
            </a:r>
            <a:r>
              <a:rPr kumimoji="0" sz="800" b="0" i="0" u="none" strike="noStrike" kern="1200" cap="none" spc="-5" normalizeH="0" baseline="0" noProof="0" dirty="0">
                <a:ln>
                  <a:noFill/>
                </a:ln>
                <a:solidFill>
                  <a:prstClr val="black"/>
                </a:solidFill>
                <a:effectLst/>
                <a:uLnTx/>
                <a:uFillTx/>
                <a:latin typeface="Arial MT"/>
                <a:ea typeface="+mn-ea"/>
              </a:rPr>
              <a:t> </a:t>
            </a:r>
            <a:r>
              <a:rPr kumimoji="0" sz="800" b="0" i="0" u="none" strike="noStrike" kern="1200" cap="none" spc="0" normalizeH="0" baseline="0" noProof="0" dirty="0">
                <a:ln>
                  <a:noFill/>
                </a:ln>
                <a:solidFill>
                  <a:prstClr val="black"/>
                </a:solidFill>
                <a:effectLst/>
                <a:uLnTx/>
                <a:uFillTx/>
                <a:latin typeface="Arial MT"/>
                <a:ea typeface="+mn-ea"/>
              </a:rPr>
              <a:t>reserved.</a:t>
            </a:r>
          </a:p>
        </p:txBody>
      </p:sp>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28565" y="828333"/>
            <a:ext cx="2291715" cy="391160"/>
          </a:xfrm>
          <a:prstGeom prst="rect">
            <a:avLst/>
          </a:prstGeom>
        </p:spPr>
        <p:txBody>
          <a:bodyPr vert="horz" wrap="square" lIns="0" tIns="12700" rIns="0" bIns="0" rtlCol="0">
            <a:spAutoFit/>
          </a:bodyPr>
          <a:lstStyle/>
          <a:p>
            <a:pPr marL="12700">
              <a:lnSpc>
                <a:spcPct val="100000"/>
              </a:lnSpc>
              <a:spcBef>
                <a:spcPts val="100"/>
              </a:spcBef>
            </a:pPr>
            <a:r>
              <a:rPr spc="-5" dirty="0"/>
              <a:t>Input</a:t>
            </a:r>
            <a:r>
              <a:rPr spc="-55" dirty="0"/>
              <a:t> </a:t>
            </a:r>
            <a:r>
              <a:rPr spc="-5" dirty="0"/>
              <a:t>and</a:t>
            </a:r>
            <a:r>
              <a:rPr spc="-45" dirty="0"/>
              <a:t> </a:t>
            </a:r>
            <a:r>
              <a:rPr spc="-5" dirty="0"/>
              <a:t>Output</a:t>
            </a:r>
          </a:p>
        </p:txBody>
      </p:sp>
      <p:sp>
        <p:nvSpPr>
          <p:cNvPr id="3" name="object 3"/>
          <p:cNvSpPr txBox="1"/>
          <p:nvPr/>
        </p:nvSpPr>
        <p:spPr>
          <a:xfrm>
            <a:off x="1323455" y="1728118"/>
            <a:ext cx="2016125" cy="29972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800" b="0" i="0" u="none" strike="noStrike" kern="1200" cap="none" spc="-5" normalizeH="0" baseline="0" noProof="0" dirty="0">
                <a:ln>
                  <a:noFill/>
                </a:ln>
                <a:solidFill>
                  <a:srgbClr val="595959"/>
                </a:solidFill>
                <a:effectLst/>
                <a:uLnTx/>
                <a:uFillTx/>
                <a:latin typeface="Arial MT"/>
                <a:ea typeface="+mn-ea"/>
                <a:cs typeface="Arial MT"/>
              </a:rPr>
              <a:t>Python</a:t>
            </a:r>
            <a:r>
              <a:rPr kumimoji="0" sz="1800" b="0" i="0" u="none" strike="noStrike" kern="1200" cap="none" spc="-50" normalizeH="0" baseline="0" noProof="0" dirty="0">
                <a:ln>
                  <a:noFill/>
                </a:ln>
                <a:solidFill>
                  <a:srgbClr val="595959"/>
                </a:solidFill>
                <a:effectLst/>
                <a:uLnTx/>
                <a:uFillTx/>
                <a:latin typeface="Arial MT"/>
                <a:ea typeface="+mn-ea"/>
                <a:cs typeface="Arial MT"/>
              </a:rPr>
              <a:t> </a:t>
            </a:r>
            <a:r>
              <a:rPr kumimoji="0" sz="1800" b="0" i="0" u="none" strike="noStrike" kern="1200" cap="none" spc="-5" normalizeH="0" baseline="0" noProof="0" dirty="0">
                <a:ln>
                  <a:noFill/>
                </a:ln>
                <a:solidFill>
                  <a:srgbClr val="595959"/>
                </a:solidFill>
                <a:effectLst/>
                <a:uLnTx/>
                <a:uFillTx/>
                <a:latin typeface="Arial MT"/>
                <a:ea typeface="+mn-ea"/>
                <a:cs typeface="Arial MT"/>
              </a:rPr>
              <a:t>file</a:t>
            </a:r>
            <a:r>
              <a:rPr kumimoji="0" sz="1800" b="0" i="0" u="none" strike="noStrike" kern="1200" cap="none" spc="-45" normalizeH="0" baseline="0" noProof="0" dirty="0">
                <a:ln>
                  <a:noFill/>
                </a:ln>
                <a:solidFill>
                  <a:srgbClr val="595959"/>
                </a:solidFill>
                <a:effectLst/>
                <a:uLnTx/>
                <a:uFillTx/>
                <a:latin typeface="Arial MT"/>
                <a:ea typeface="+mn-ea"/>
                <a:cs typeface="Arial MT"/>
              </a:rPr>
              <a:t> </a:t>
            </a:r>
            <a:r>
              <a:rPr kumimoji="0" sz="1800" b="0" i="0" u="none" strike="noStrike" kern="1200" cap="none" spc="-5" normalizeH="0" baseline="0" noProof="0" dirty="0">
                <a:ln>
                  <a:noFill/>
                </a:ln>
                <a:solidFill>
                  <a:srgbClr val="595959"/>
                </a:solidFill>
                <a:effectLst/>
                <a:uLnTx/>
                <a:uFillTx/>
                <a:latin typeface="Arial MT"/>
                <a:ea typeface="+mn-ea"/>
                <a:cs typeface="Arial MT"/>
              </a:rPr>
              <a:t>handling</a:t>
            </a:r>
            <a:endParaRPr kumimoji="0" sz="1800" b="0" i="0" u="none" strike="noStrike" kern="1200" cap="none" spc="0" normalizeH="0" baseline="0" noProof="0">
              <a:ln>
                <a:noFill/>
              </a:ln>
              <a:solidFill>
                <a:prstClr val="black"/>
              </a:solidFill>
              <a:effectLst/>
              <a:uLnTx/>
              <a:uFillTx/>
              <a:latin typeface="Arial MT"/>
              <a:ea typeface="+mn-ea"/>
              <a:cs typeface="Arial MT"/>
            </a:endParaRPr>
          </a:p>
        </p:txBody>
      </p:sp>
      <p:sp>
        <p:nvSpPr>
          <p:cNvPr id="4" name="object 4"/>
          <p:cNvSpPr txBox="1"/>
          <p:nvPr/>
        </p:nvSpPr>
        <p:spPr>
          <a:xfrm>
            <a:off x="656568" y="2989273"/>
            <a:ext cx="3485515" cy="1511300"/>
          </a:xfrm>
          <a:prstGeom prst="rect">
            <a:avLst/>
          </a:prstGeom>
        </p:spPr>
        <p:txBody>
          <a:bodyPr vert="horz" wrap="square" lIns="0" tIns="46990" rIns="0" bIns="0" rtlCol="0">
            <a:spAutoFit/>
          </a:bodyPr>
          <a:lstStyle/>
          <a:p>
            <a:pPr marL="348615" marR="0" lvl="0" indent="-336550" algn="l" defTabSz="914400" rtl="0" eaLnBrk="1" fontAlgn="auto" latinLnBrk="0" hangingPunct="1">
              <a:lnSpc>
                <a:spcPct val="100000"/>
              </a:lnSpc>
              <a:spcBef>
                <a:spcPts val="370"/>
              </a:spcBef>
              <a:spcAft>
                <a:spcPts val="0"/>
              </a:spcAft>
              <a:buClrTx/>
              <a:buSzTx/>
              <a:buFontTx/>
              <a:buChar char="●"/>
              <a:tabLst>
                <a:tab pos="347980" algn="l"/>
                <a:tab pos="349250" algn="l"/>
              </a:tabLst>
              <a:defRPr/>
            </a:pPr>
            <a:r>
              <a:rPr kumimoji="0" sz="1400" b="0" i="0" u="none" strike="noStrike" kern="1200" cap="none" spc="-5" normalizeH="0" baseline="0" noProof="0" dirty="0">
                <a:ln>
                  <a:noFill/>
                </a:ln>
                <a:solidFill>
                  <a:prstClr val="black"/>
                </a:solidFill>
                <a:effectLst/>
                <a:uLnTx/>
                <a:uFillTx/>
                <a:latin typeface="Arial MT"/>
                <a:ea typeface="+mn-ea"/>
                <a:cs typeface="Arial MT"/>
              </a:rPr>
              <a:t>Python</a:t>
            </a:r>
            <a:r>
              <a:rPr kumimoji="0" sz="1400" b="0" i="0" u="none" strike="noStrike" kern="1200" cap="none" spc="-1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I/O</a:t>
            </a:r>
            <a:r>
              <a:rPr kumimoji="0" sz="1400" b="0" i="0" u="none" strike="noStrike" kern="1200" cap="none" spc="-1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deal</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with</a:t>
            </a:r>
            <a:r>
              <a:rPr kumimoji="0" sz="1400" b="0" i="0" u="none" strike="noStrike" kern="1200" cap="none" spc="-1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two</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types</a:t>
            </a:r>
            <a:r>
              <a:rPr kumimoji="0" sz="1400" b="0" i="0" u="none" strike="noStrike" kern="1200" cap="none" spc="-1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of</a:t>
            </a:r>
            <a:r>
              <a:rPr kumimoji="0" sz="1400" b="0" i="0" u="none" strike="noStrike" kern="1200" cap="none" spc="-1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files.</a:t>
            </a:r>
            <a:endParaRPr kumimoji="0" sz="1400" b="0" i="0" u="none" strike="noStrike" kern="1200" cap="none" spc="0" normalizeH="0" baseline="0" noProof="0">
              <a:ln>
                <a:noFill/>
              </a:ln>
              <a:solidFill>
                <a:prstClr val="black"/>
              </a:solidFill>
              <a:effectLst/>
              <a:uLnTx/>
              <a:uFillTx/>
              <a:latin typeface="Arial MT"/>
              <a:ea typeface="+mn-ea"/>
              <a:cs typeface="Arial MT"/>
            </a:endParaRPr>
          </a:p>
          <a:p>
            <a:pPr marL="805815" marR="0" lvl="1" indent="-337185" algn="l" defTabSz="914400" rtl="0" eaLnBrk="1" fontAlgn="auto" latinLnBrk="0" hangingPunct="1">
              <a:lnSpc>
                <a:spcPct val="100000"/>
              </a:lnSpc>
              <a:spcBef>
                <a:spcPts val="270"/>
              </a:spcBef>
              <a:spcAft>
                <a:spcPts val="0"/>
              </a:spcAft>
              <a:buClrTx/>
              <a:buSzTx/>
              <a:buFontTx/>
              <a:buChar char="●"/>
              <a:tabLst>
                <a:tab pos="805180" algn="l"/>
                <a:tab pos="806450" algn="l"/>
              </a:tabLst>
              <a:defRPr/>
            </a:pPr>
            <a:r>
              <a:rPr kumimoji="0" sz="1400" b="0" i="0" u="none" strike="noStrike" kern="1200" cap="none" spc="-45" normalizeH="0" baseline="0" noProof="0" dirty="0">
                <a:ln>
                  <a:noFill/>
                </a:ln>
                <a:solidFill>
                  <a:prstClr val="black"/>
                </a:solidFill>
                <a:effectLst/>
                <a:uLnTx/>
                <a:uFillTx/>
                <a:latin typeface="Arial MT"/>
                <a:ea typeface="+mn-ea"/>
                <a:cs typeface="Arial MT"/>
              </a:rPr>
              <a:t>Text</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&amp;</a:t>
            </a:r>
            <a:r>
              <a:rPr kumimoji="0" sz="1400" b="0" i="0" u="none" strike="noStrike" kern="1200" cap="none" spc="-2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Binary</a:t>
            </a:r>
            <a:r>
              <a:rPr kumimoji="0" sz="1400" b="0" i="0" u="none" strike="noStrike" kern="1200" cap="none" spc="-2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Files</a:t>
            </a:r>
            <a:endParaRPr kumimoji="0" sz="1400" b="0" i="0" u="none" strike="noStrike" kern="1200" cap="none" spc="0" normalizeH="0" baseline="0" noProof="0">
              <a:ln>
                <a:noFill/>
              </a:ln>
              <a:solidFill>
                <a:prstClr val="black"/>
              </a:solidFill>
              <a:effectLst/>
              <a:uLnTx/>
              <a:uFillTx/>
              <a:latin typeface="Arial MT"/>
              <a:ea typeface="+mn-ea"/>
              <a:cs typeface="Arial MT"/>
            </a:endParaRPr>
          </a:p>
          <a:p>
            <a:pPr marL="348615" marR="5080" lvl="0" indent="-336550" algn="l" defTabSz="914400" rtl="0" eaLnBrk="1" fontAlgn="auto" latinLnBrk="0" hangingPunct="1">
              <a:lnSpc>
                <a:spcPct val="116100"/>
              </a:lnSpc>
              <a:spcBef>
                <a:spcPts val="0"/>
              </a:spcBef>
              <a:spcAft>
                <a:spcPts val="0"/>
              </a:spcAft>
              <a:buClrTx/>
              <a:buSzTx/>
              <a:buFontTx/>
              <a:buChar char="●"/>
              <a:tabLst>
                <a:tab pos="347980" algn="l"/>
                <a:tab pos="349250" algn="l"/>
              </a:tabLst>
              <a:defRPr/>
            </a:pPr>
            <a:r>
              <a:rPr kumimoji="0" sz="1400" b="0" i="0" u="none" strike="noStrike" kern="1200" cap="none" spc="-5" normalizeH="0" baseline="0" noProof="0" dirty="0">
                <a:ln>
                  <a:noFill/>
                </a:ln>
                <a:solidFill>
                  <a:prstClr val="black"/>
                </a:solidFill>
                <a:effectLst/>
                <a:uLnTx/>
                <a:uFillTx/>
                <a:latin typeface="Arial MT"/>
                <a:ea typeface="+mn-ea"/>
                <a:cs typeface="Arial MT"/>
              </a:rPr>
              <a:t>Even though the two file types </a:t>
            </a:r>
            <a:r>
              <a:rPr kumimoji="0" sz="1400" b="0" i="0" u="none" strike="noStrike" kern="1200" cap="none" spc="0" normalizeH="0" baseline="0" noProof="0" dirty="0">
                <a:ln>
                  <a:noFill/>
                </a:ln>
                <a:solidFill>
                  <a:prstClr val="black"/>
                </a:solidFill>
                <a:effectLst/>
                <a:uLnTx/>
                <a:uFillTx/>
                <a:latin typeface="Arial MT"/>
                <a:ea typeface="+mn-ea"/>
                <a:cs typeface="Arial MT"/>
              </a:rPr>
              <a:t>may </a:t>
            </a:r>
            <a:r>
              <a:rPr kumimoji="0" sz="1400" b="0" i="0" u="none" strike="noStrike" kern="1200" cap="none" spc="-5" normalizeH="0" baseline="0" noProof="0" dirty="0">
                <a:ln>
                  <a:noFill/>
                </a:ln>
                <a:solidFill>
                  <a:prstClr val="black"/>
                </a:solidFill>
                <a:effectLst/>
                <a:uLnTx/>
                <a:uFillTx/>
                <a:latin typeface="Arial MT"/>
                <a:ea typeface="+mn-ea"/>
                <a:cs typeface="Arial MT"/>
              </a:rPr>
              <a:t>look </a:t>
            </a:r>
            <a:r>
              <a:rPr kumimoji="0" sz="1400" b="0" i="0" u="none" strike="noStrike" kern="1200" cap="none" spc="-37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the </a:t>
            </a:r>
            <a:r>
              <a:rPr kumimoji="0" sz="1400" b="0" i="0" u="none" strike="noStrike" kern="1200" cap="none" spc="0" normalizeH="0" baseline="0" noProof="0" dirty="0">
                <a:ln>
                  <a:noFill/>
                </a:ln>
                <a:solidFill>
                  <a:prstClr val="black"/>
                </a:solidFill>
                <a:effectLst/>
                <a:uLnTx/>
                <a:uFillTx/>
                <a:latin typeface="Arial MT"/>
                <a:ea typeface="+mn-ea"/>
                <a:cs typeface="Arial MT"/>
              </a:rPr>
              <a:t>same </a:t>
            </a:r>
            <a:r>
              <a:rPr kumimoji="0" sz="1400" b="0" i="0" u="none" strike="noStrike" kern="1200" cap="none" spc="-5" normalizeH="0" baseline="0" noProof="0" dirty="0">
                <a:ln>
                  <a:noFill/>
                </a:ln>
                <a:solidFill>
                  <a:prstClr val="black"/>
                </a:solidFill>
                <a:effectLst/>
                <a:uLnTx/>
                <a:uFillTx/>
                <a:latin typeface="Arial MT"/>
                <a:ea typeface="+mn-ea"/>
                <a:cs typeface="Arial MT"/>
              </a:rPr>
              <a:t>on the </a:t>
            </a:r>
            <a:r>
              <a:rPr kumimoji="0" sz="1400" b="0" i="0" u="none" strike="noStrike" kern="1200" cap="none" spc="0" normalizeH="0" baseline="0" noProof="0" dirty="0">
                <a:ln>
                  <a:noFill/>
                </a:ln>
                <a:solidFill>
                  <a:prstClr val="black"/>
                </a:solidFill>
                <a:effectLst/>
                <a:uLnTx/>
                <a:uFillTx/>
                <a:latin typeface="Arial MT"/>
                <a:ea typeface="+mn-ea"/>
                <a:cs typeface="Arial MT"/>
              </a:rPr>
              <a:t>surface, </a:t>
            </a:r>
            <a:r>
              <a:rPr kumimoji="0" sz="1400" b="0" i="0" u="none" strike="noStrike" kern="1200" cap="none" spc="-5" normalizeH="0" baseline="0" noProof="0" dirty="0">
                <a:ln>
                  <a:noFill/>
                </a:ln>
                <a:solidFill>
                  <a:prstClr val="black"/>
                </a:solidFill>
                <a:effectLst/>
                <a:uLnTx/>
                <a:uFillTx/>
                <a:latin typeface="Arial MT"/>
                <a:ea typeface="+mn-ea"/>
                <a:cs typeface="Arial MT"/>
              </a:rPr>
              <a:t>they encode </a:t>
            </a:r>
            <a:r>
              <a:rPr kumimoji="0" sz="1400" b="0" i="0" u="none" strike="noStrike" kern="1200" cap="none" spc="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data</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15" normalizeH="0" baseline="0" noProof="0" dirty="0">
                <a:ln>
                  <a:noFill/>
                </a:ln>
                <a:solidFill>
                  <a:prstClr val="black"/>
                </a:solidFill>
                <a:effectLst/>
                <a:uLnTx/>
                <a:uFillTx/>
                <a:latin typeface="Arial MT"/>
                <a:ea typeface="+mn-ea"/>
                <a:cs typeface="Arial MT"/>
              </a:rPr>
              <a:t>differently.</a:t>
            </a:r>
            <a:endParaRPr kumimoji="0" sz="1400" b="0" i="0" u="none" strike="noStrike" kern="1200" cap="none" spc="0" normalizeH="0" baseline="0" noProof="0">
              <a:ln>
                <a:noFill/>
              </a:ln>
              <a:solidFill>
                <a:prstClr val="black"/>
              </a:solidFill>
              <a:effectLst/>
              <a:uLnTx/>
              <a:uFillTx/>
              <a:latin typeface="Arial MT"/>
              <a:ea typeface="+mn-ea"/>
              <a:cs typeface="Arial MT"/>
            </a:endParaRPr>
          </a:p>
          <a:p>
            <a:pPr marL="348615" marR="0" lvl="0" indent="-336550" algn="l" defTabSz="914400" rtl="0" eaLnBrk="1" fontAlgn="auto" latinLnBrk="0" hangingPunct="1">
              <a:lnSpc>
                <a:spcPct val="100000"/>
              </a:lnSpc>
              <a:spcBef>
                <a:spcPts val="270"/>
              </a:spcBef>
              <a:spcAft>
                <a:spcPts val="0"/>
              </a:spcAft>
              <a:buClrTx/>
              <a:buSzTx/>
              <a:buFontTx/>
              <a:buChar char="●"/>
              <a:tabLst>
                <a:tab pos="347980" algn="l"/>
                <a:tab pos="349250" algn="l"/>
              </a:tabLst>
              <a:defRPr/>
            </a:pPr>
            <a:r>
              <a:rPr kumimoji="0" sz="1400" b="0" i="0" u="none" strike="noStrike" kern="1200" cap="none" spc="-5" normalizeH="0" baseline="0" noProof="0" dirty="0">
                <a:ln>
                  <a:noFill/>
                </a:ln>
                <a:solidFill>
                  <a:prstClr val="black"/>
                </a:solidFill>
                <a:effectLst/>
                <a:uLnTx/>
                <a:uFillTx/>
                <a:latin typeface="Arial MT"/>
                <a:ea typeface="+mn-ea"/>
                <a:cs typeface="Arial MT"/>
              </a:rPr>
              <a:t>See</a:t>
            </a:r>
            <a:r>
              <a:rPr kumimoji="0" sz="1400" b="0" i="0" u="none" strike="noStrike" kern="1200" cap="none" spc="-2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notes</a:t>
            </a:r>
            <a:r>
              <a:rPr kumimoji="0" sz="1400" b="0" i="0" u="none" strike="noStrike" kern="1200" cap="none" spc="-20"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section</a:t>
            </a:r>
            <a:r>
              <a:rPr kumimoji="0" sz="1400" b="0" i="0" u="none" strike="noStrike" kern="1200" cap="none" spc="-2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for</a:t>
            </a:r>
            <a:r>
              <a:rPr kumimoji="0" sz="1400" b="0" i="0" u="none" strike="noStrike" kern="1200" cap="none" spc="-15"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more</a:t>
            </a:r>
            <a:r>
              <a:rPr kumimoji="0" sz="1400" b="0" i="0" u="none" strike="noStrike" kern="1200" cap="none" spc="-2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information</a:t>
            </a:r>
            <a:endParaRPr kumimoji="0" sz="1400" b="0" i="0" u="none" strike="noStrike" kern="1200" cap="none" spc="0" normalizeH="0" baseline="0" noProof="0">
              <a:ln>
                <a:noFill/>
              </a:ln>
              <a:solidFill>
                <a:prstClr val="black"/>
              </a:solidFill>
              <a:effectLst/>
              <a:uLnTx/>
              <a:uFillTx/>
              <a:latin typeface="Arial MT"/>
              <a:ea typeface="+mn-ea"/>
              <a:cs typeface="Arial MT"/>
            </a:endParaRPr>
          </a:p>
        </p:txBody>
      </p:sp>
      <p:pic>
        <p:nvPicPr>
          <p:cNvPr id="5" name="object 5"/>
          <p:cNvPicPr/>
          <p:nvPr/>
        </p:nvPicPr>
        <p:blipFill>
          <a:blip r:embed="rId2" cstate="print"/>
          <a:stretch>
            <a:fillRect/>
          </a:stretch>
        </p:blipFill>
        <p:spPr>
          <a:xfrm>
            <a:off x="4582273" y="1631022"/>
            <a:ext cx="4551451" cy="2478640"/>
          </a:xfrm>
          <a:prstGeom prst="rect">
            <a:avLst/>
          </a:prstGeom>
        </p:spPr>
      </p:pic>
      <p:sp>
        <p:nvSpPr>
          <p:cNvPr id="6" name="object 6"/>
          <p:cNvSpPr txBox="1">
            <a:spLocks noGrp="1"/>
          </p:cNvSpPr>
          <p:nvPr>
            <p:ph type="ftr" sz="quarter" idx="5"/>
          </p:nvPr>
        </p:nvSpPr>
        <p:spPr>
          <a:prstGeom prst="rect">
            <a:avLst/>
          </a:prstGeom>
        </p:spPr>
        <p:txBody>
          <a:bodyPr vert="horz" wrap="square" lIns="0" tIns="3175" rIns="0" bIns="0" rtlCol="0">
            <a:spAutoFit/>
          </a:bodyPr>
          <a:lstStyle/>
          <a:p>
            <a:pPr marL="12700" marR="0" lvl="0" indent="0" algn="l" defTabSz="914400" rtl="0" eaLnBrk="1" fontAlgn="auto" latinLnBrk="0" hangingPunct="1">
              <a:lnSpc>
                <a:spcPct val="100000"/>
              </a:lnSpc>
              <a:spcBef>
                <a:spcPts val="25"/>
              </a:spcBef>
              <a:spcAft>
                <a:spcPts val="0"/>
              </a:spcAft>
              <a:buClrTx/>
              <a:buSzTx/>
              <a:buFontTx/>
              <a:buNone/>
              <a:tabLst/>
              <a:defRPr/>
            </a:pPr>
            <a:r>
              <a:rPr kumimoji="0" sz="800" b="0" i="0" u="none" strike="noStrike" kern="1200" cap="none" spc="0" normalizeH="0" baseline="0" noProof="0" dirty="0">
                <a:ln>
                  <a:noFill/>
                </a:ln>
                <a:solidFill>
                  <a:prstClr val="black"/>
                </a:solidFill>
                <a:effectLst/>
                <a:uLnTx/>
                <a:uFillTx/>
                <a:latin typeface="Arial MT"/>
                <a:ea typeface="+mn-ea"/>
              </a:rPr>
              <a:t>©</a:t>
            </a:r>
            <a:r>
              <a:rPr kumimoji="0" sz="800" b="0" i="0" u="none" strike="noStrike" kern="1200" cap="none" spc="-5" normalizeH="0" baseline="0" noProof="0" dirty="0">
                <a:ln>
                  <a:noFill/>
                </a:ln>
                <a:solidFill>
                  <a:prstClr val="black"/>
                </a:solidFill>
                <a:effectLst/>
                <a:uLnTx/>
                <a:uFillTx/>
                <a:latin typeface="Arial MT"/>
                <a:ea typeface="+mn-ea"/>
              </a:rPr>
              <a:t> Edune</a:t>
            </a:r>
            <a:r>
              <a:rPr kumimoji="0" sz="800" b="0" i="0" u="none" strike="noStrike" kern="1200" cap="none" spc="0" normalizeH="0" baseline="0" noProof="0" dirty="0">
                <a:ln>
                  <a:noFill/>
                </a:ln>
                <a:solidFill>
                  <a:prstClr val="black"/>
                </a:solidFill>
                <a:effectLst/>
                <a:uLnTx/>
                <a:uFillTx/>
                <a:latin typeface="Arial MT"/>
                <a:ea typeface="+mn-ea"/>
              </a:rPr>
              <a:t>t</a:t>
            </a:r>
            <a:r>
              <a:rPr kumimoji="0" sz="800" b="0" i="0" u="none" strike="noStrike" kern="1200" cap="none" spc="-5" normalizeH="0" baseline="0" noProof="0" dirty="0">
                <a:ln>
                  <a:noFill/>
                </a:ln>
                <a:solidFill>
                  <a:prstClr val="black"/>
                </a:solidFill>
                <a:effectLst/>
                <a:uLnTx/>
                <a:uFillTx/>
                <a:latin typeface="Arial MT"/>
                <a:ea typeface="+mn-ea"/>
              </a:rPr>
              <a:t> Foundation</a:t>
            </a:r>
            <a:r>
              <a:rPr kumimoji="0" sz="800" b="0" i="0" u="none" strike="noStrike" kern="1200" cap="none" spc="0" normalizeH="0" baseline="0" noProof="0" dirty="0">
                <a:ln>
                  <a:noFill/>
                </a:ln>
                <a:solidFill>
                  <a:prstClr val="black"/>
                </a:solidFill>
                <a:effectLst/>
                <a:uLnTx/>
                <a:uFillTx/>
                <a:latin typeface="Arial MT"/>
                <a:ea typeface="+mn-ea"/>
              </a:rPr>
              <a:t>.</a:t>
            </a:r>
            <a:r>
              <a:rPr kumimoji="0" sz="800" b="0" i="0" u="none" strike="noStrike" kern="1200" cap="none" spc="-50" normalizeH="0" baseline="0" noProof="0" dirty="0">
                <a:ln>
                  <a:noFill/>
                </a:ln>
                <a:solidFill>
                  <a:prstClr val="black"/>
                </a:solidFill>
                <a:effectLst/>
                <a:uLnTx/>
                <a:uFillTx/>
                <a:latin typeface="Arial MT"/>
                <a:ea typeface="+mn-ea"/>
              </a:rPr>
              <a:t> </a:t>
            </a:r>
            <a:r>
              <a:rPr kumimoji="0" sz="800" b="0" i="0" u="none" strike="noStrike" kern="1200" cap="none" spc="-5" normalizeH="0" baseline="0" noProof="0" dirty="0">
                <a:ln>
                  <a:noFill/>
                </a:ln>
                <a:solidFill>
                  <a:prstClr val="black"/>
                </a:solidFill>
                <a:effectLst/>
                <a:uLnTx/>
                <a:uFillTx/>
                <a:latin typeface="Arial MT"/>
                <a:ea typeface="+mn-ea"/>
              </a:rPr>
              <a:t>Al</a:t>
            </a:r>
            <a:r>
              <a:rPr kumimoji="0" sz="800" b="0" i="0" u="none" strike="noStrike" kern="1200" cap="none" spc="0" normalizeH="0" baseline="0" noProof="0" dirty="0">
                <a:ln>
                  <a:noFill/>
                </a:ln>
                <a:solidFill>
                  <a:prstClr val="black"/>
                </a:solidFill>
                <a:effectLst/>
                <a:uLnTx/>
                <a:uFillTx/>
                <a:latin typeface="Arial MT"/>
                <a:ea typeface="+mn-ea"/>
              </a:rPr>
              <a:t>l</a:t>
            </a:r>
            <a:r>
              <a:rPr kumimoji="0" sz="800" b="0" i="0" u="none" strike="noStrike" kern="1200" cap="none" spc="-5" normalizeH="0" baseline="0" noProof="0" dirty="0">
                <a:ln>
                  <a:noFill/>
                </a:ln>
                <a:solidFill>
                  <a:prstClr val="black"/>
                </a:solidFill>
                <a:effectLst/>
                <a:uLnTx/>
                <a:uFillTx/>
                <a:latin typeface="Arial MT"/>
                <a:ea typeface="+mn-ea"/>
              </a:rPr>
              <a:t> </a:t>
            </a:r>
            <a:r>
              <a:rPr kumimoji="0" sz="800" b="0" i="0" u="none" strike="noStrike" kern="1200" cap="none" spc="0" normalizeH="0" baseline="0" noProof="0" dirty="0">
                <a:ln>
                  <a:noFill/>
                </a:ln>
                <a:solidFill>
                  <a:prstClr val="black"/>
                </a:solidFill>
                <a:effectLst/>
                <a:uLnTx/>
                <a:uFillTx/>
                <a:latin typeface="Arial MT"/>
                <a:ea typeface="+mn-ea"/>
              </a:rPr>
              <a:t>rights</a:t>
            </a:r>
            <a:r>
              <a:rPr kumimoji="0" sz="800" b="0" i="0" u="none" strike="noStrike" kern="1200" cap="none" spc="-5" normalizeH="0" baseline="0" noProof="0" dirty="0">
                <a:ln>
                  <a:noFill/>
                </a:ln>
                <a:solidFill>
                  <a:prstClr val="black"/>
                </a:solidFill>
                <a:effectLst/>
                <a:uLnTx/>
                <a:uFillTx/>
                <a:latin typeface="Arial MT"/>
                <a:ea typeface="+mn-ea"/>
              </a:rPr>
              <a:t> </a:t>
            </a:r>
            <a:r>
              <a:rPr kumimoji="0" sz="800" b="0" i="0" u="none" strike="noStrike" kern="1200" cap="none" spc="0" normalizeH="0" baseline="0" noProof="0" dirty="0">
                <a:ln>
                  <a:noFill/>
                </a:ln>
                <a:solidFill>
                  <a:prstClr val="black"/>
                </a:solidFill>
                <a:effectLst/>
                <a:uLnTx/>
                <a:uFillTx/>
                <a:latin typeface="Arial MT"/>
                <a:ea typeface="+mn-ea"/>
              </a:rPr>
              <a:t>reserved.</a:t>
            </a:r>
          </a:p>
        </p:txBody>
      </p:sp>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28565" y="828333"/>
            <a:ext cx="2291715" cy="391160"/>
          </a:xfrm>
          <a:prstGeom prst="rect">
            <a:avLst/>
          </a:prstGeom>
        </p:spPr>
        <p:txBody>
          <a:bodyPr vert="horz" wrap="square" lIns="0" tIns="12700" rIns="0" bIns="0" rtlCol="0">
            <a:spAutoFit/>
          </a:bodyPr>
          <a:lstStyle/>
          <a:p>
            <a:pPr marL="12700">
              <a:lnSpc>
                <a:spcPct val="100000"/>
              </a:lnSpc>
              <a:spcBef>
                <a:spcPts val="100"/>
              </a:spcBef>
            </a:pPr>
            <a:r>
              <a:rPr spc="-5" dirty="0"/>
              <a:t>Input</a:t>
            </a:r>
            <a:r>
              <a:rPr spc="-55" dirty="0"/>
              <a:t> </a:t>
            </a:r>
            <a:r>
              <a:rPr spc="-5" dirty="0"/>
              <a:t>and</a:t>
            </a:r>
            <a:r>
              <a:rPr spc="-45" dirty="0"/>
              <a:t> </a:t>
            </a:r>
            <a:r>
              <a:rPr spc="-5" dirty="0"/>
              <a:t>Output</a:t>
            </a:r>
          </a:p>
        </p:txBody>
      </p:sp>
      <p:sp>
        <p:nvSpPr>
          <p:cNvPr id="3" name="object 3"/>
          <p:cNvSpPr txBox="1"/>
          <p:nvPr/>
        </p:nvSpPr>
        <p:spPr>
          <a:xfrm>
            <a:off x="656568" y="2865448"/>
            <a:ext cx="3477260" cy="1511300"/>
          </a:xfrm>
          <a:prstGeom prst="rect">
            <a:avLst/>
          </a:prstGeom>
        </p:spPr>
        <p:txBody>
          <a:bodyPr vert="horz" wrap="square" lIns="0" tIns="12700" rIns="0" bIns="0" rtlCol="0">
            <a:spAutoFit/>
          </a:bodyPr>
          <a:lstStyle/>
          <a:p>
            <a:pPr marL="348615" marR="5080" lvl="0" indent="-336550" algn="l" defTabSz="914400" rtl="0" eaLnBrk="1" fontAlgn="auto" latinLnBrk="0" hangingPunct="1">
              <a:lnSpc>
                <a:spcPct val="116100"/>
              </a:lnSpc>
              <a:spcBef>
                <a:spcPts val="100"/>
              </a:spcBef>
              <a:spcAft>
                <a:spcPts val="0"/>
              </a:spcAft>
              <a:buClrTx/>
              <a:buSzTx/>
              <a:buFontTx/>
              <a:buChar char="●"/>
              <a:tabLst>
                <a:tab pos="347980" algn="l"/>
                <a:tab pos="349250" algn="l"/>
              </a:tabLst>
              <a:defRPr/>
            </a:pPr>
            <a:r>
              <a:rPr kumimoji="0" sz="1400" b="0" i="0" u="none" strike="noStrike" kern="1200" cap="none" spc="-5" normalizeH="0" baseline="0" noProof="0" dirty="0">
                <a:ln>
                  <a:noFill/>
                </a:ln>
                <a:solidFill>
                  <a:prstClr val="black"/>
                </a:solidFill>
                <a:effectLst/>
                <a:uLnTx/>
                <a:uFillTx/>
                <a:latin typeface="Arial MT"/>
                <a:ea typeface="+mn-ea"/>
                <a:cs typeface="Arial MT"/>
              </a:rPr>
              <a:t>In Python, file processing takes place in </a:t>
            </a:r>
            <a:r>
              <a:rPr kumimoji="0" sz="1400" b="0" i="0" u="none" strike="noStrike" kern="1200" cap="none" spc="-37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the</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following </a:t>
            </a:r>
            <a:r>
              <a:rPr kumimoji="0" sz="1400" b="0" i="0" u="none" strike="noStrike" kern="1200" cap="none" spc="-20" normalizeH="0" baseline="0" noProof="0" dirty="0">
                <a:ln>
                  <a:noFill/>
                </a:ln>
                <a:solidFill>
                  <a:prstClr val="black"/>
                </a:solidFill>
                <a:effectLst/>
                <a:uLnTx/>
                <a:uFillTx/>
                <a:latin typeface="Arial MT"/>
                <a:ea typeface="+mn-ea"/>
                <a:cs typeface="Arial MT"/>
              </a:rPr>
              <a:t>order.</a:t>
            </a:r>
            <a:endParaRPr kumimoji="0" sz="1400" b="0" i="0" u="none" strike="noStrike" kern="1200" cap="none" spc="0" normalizeH="0" baseline="0" noProof="0">
              <a:ln>
                <a:noFill/>
              </a:ln>
              <a:solidFill>
                <a:prstClr val="black"/>
              </a:solidFill>
              <a:effectLst/>
              <a:uLnTx/>
              <a:uFillTx/>
              <a:latin typeface="Arial MT"/>
              <a:ea typeface="+mn-ea"/>
              <a:cs typeface="Arial MT"/>
            </a:endParaRPr>
          </a:p>
          <a:p>
            <a:pPr marL="348615" marR="0" lvl="0" indent="-336550" algn="l" defTabSz="914400" rtl="0" eaLnBrk="1" fontAlgn="auto" latinLnBrk="0" hangingPunct="1">
              <a:lnSpc>
                <a:spcPct val="100000"/>
              </a:lnSpc>
              <a:spcBef>
                <a:spcPts val="270"/>
              </a:spcBef>
              <a:spcAft>
                <a:spcPts val="0"/>
              </a:spcAft>
              <a:buClrTx/>
              <a:buSzTx/>
              <a:buFontTx/>
              <a:buChar char="●"/>
              <a:tabLst>
                <a:tab pos="347980" algn="l"/>
                <a:tab pos="349250" algn="l"/>
              </a:tabLst>
              <a:defRPr/>
            </a:pPr>
            <a:r>
              <a:rPr kumimoji="0" sz="1400" b="1" i="0" u="none" strike="noStrike" kern="1200" cap="none" spc="-5" normalizeH="0" baseline="0" noProof="0" dirty="0">
                <a:ln>
                  <a:noFill/>
                </a:ln>
                <a:solidFill>
                  <a:prstClr val="black"/>
                </a:solidFill>
                <a:effectLst/>
                <a:uLnTx/>
                <a:uFillTx/>
                <a:latin typeface="Arial"/>
                <a:ea typeface="+mn-ea"/>
                <a:cs typeface="Arial"/>
              </a:rPr>
              <a:t>Open</a:t>
            </a:r>
            <a:r>
              <a:rPr kumimoji="0" sz="1400" b="1" i="0" u="none" strike="noStrike" kern="1200" cap="none" spc="-20" normalizeH="0" baseline="0" noProof="0" dirty="0">
                <a:ln>
                  <a:noFill/>
                </a:ln>
                <a:solidFill>
                  <a:prstClr val="black"/>
                </a:solidFill>
                <a:effectLst/>
                <a:uLnTx/>
                <a:uFillTx/>
                <a:latin typeface="Arial"/>
                <a:ea typeface="+mn-ea"/>
                <a:cs typeface="Arial"/>
              </a:rPr>
              <a:t> </a:t>
            </a:r>
            <a:r>
              <a:rPr kumimoji="0" sz="1400" b="1" i="0" u="none" strike="noStrike" kern="1200" cap="none" spc="0" normalizeH="0" baseline="0" noProof="0" dirty="0">
                <a:ln>
                  <a:noFill/>
                </a:ln>
                <a:solidFill>
                  <a:prstClr val="black"/>
                </a:solidFill>
                <a:effectLst/>
                <a:uLnTx/>
                <a:uFillTx/>
                <a:latin typeface="Arial"/>
                <a:ea typeface="+mn-ea"/>
                <a:cs typeface="Arial"/>
              </a:rPr>
              <a:t>a</a:t>
            </a:r>
            <a:r>
              <a:rPr kumimoji="0" sz="1400" b="1" i="0" u="none" strike="noStrike" kern="1200" cap="none" spc="-15" normalizeH="0" baseline="0" noProof="0" dirty="0">
                <a:ln>
                  <a:noFill/>
                </a:ln>
                <a:solidFill>
                  <a:prstClr val="black"/>
                </a:solidFill>
                <a:effectLst/>
                <a:uLnTx/>
                <a:uFillTx/>
                <a:latin typeface="Arial"/>
                <a:ea typeface="+mn-ea"/>
                <a:cs typeface="Arial"/>
              </a:rPr>
              <a:t> </a:t>
            </a:r>
            <a:r>
              <a:rPr kumimoji="0" sz="1400" b="1" i="0" u="none" strike="noStrike" kern="1200" cap="none" spc="0" normalizeH="0" baseline="0" noProof="0" dirty="0">
                <a:ln>
                  <a:noFill/>
                </a:ln>
                <a:solidFill>
                  <a:prstClr val="black"/>
                </a:solidFill>
                <a:effectLst/>
                <a:uLnTx/>
                <a:uFillTx/>
                <a:latin typeface="Arial"/>
                <a:ea typeface="+mn-ea"/>
                <a:cs typeface="Arial"/>
              </a:rPr>
              <a:t>file</a:t>
            </a:r>
            <a:r>
              <a:rPr kumimoji="0" sz="1400" b="1" i="0" u="none" strike="noStrike" kern="1200" cap="none" spc="-20" normalizeH="0" baseline="0" noProof="0" dirty="0">
                <a:ln>
                  <a:noFill/>
                </a:ln>
                <a:solidFill>
                  <a:prstClr val="black"/>
                </a:solidFill>
                <a:effectLst/>
                <a:uLnTx/>
                <a:uFillTx/>
                <a:latin typeface="Arial"/>
                <a:ea typeface="+mn-ea"/>
                <a:cs typeface="Arial"/>
              </a:rPr>
              <a:t> </a:t>
            </a:r>
            <a:r>
              <a:rPr kumimoji="0" sz="1400" b="1" i="0" u="none" strike="noStrike" kern="1200" cap="none" spc="0" normalizeH="0" baseline="0" noProof="0" dirty="0">
                <a:ln>
                  <a:noFill/>
                </a:ln>
                <a:solidFill>
                  <a:prstClr val="black"/>
                </a:solidFill>
                <a:effectLst/>
                <a:uLnTx/>
                <a:uFillTx/>
                <a:latin typeface="Arial"/>
                <a:ea typeface="+mn-ea"/>
                <a:cs typeface="Arial"/>
              </a:rPr>
              <a:t>that</a:t>
            </a:r>
            <a:r>
              <a:rPr kumimoji="0" sz="1400" b="1" i="0" u="none" strike="noStrike" kern="1200" cap="none" spc="-15" normalizeH="0" baseline="0" noProof="0" dirty="0">
                <a:ln>
                  <a:noFill/>
                </a:ln>
                <a:solidFill>
                  <a:prstClr val="black"/>
                </a:solidFill>
                <a:effectLst/>
                <a:uLnTx/>
                <a:uFillTx/>
                <a:latin typeface="Arial"/>
                <a:ea typeface="+mn-ea"/>
                <a:cs typeface="Arial"/>
              </a:rPr>
              <a:t> </a:t>
            </a:r>
            <a:r>
              <a:rPr kumimoji="0" sz="1400" b="1" i="0" u="none" strike="noStrike" kern="1200" cap="none" spc="-5" normalizeH="0" baseline="0" noProof="0" dirty="0">
                <a:ln>
                  <a:noFill/>
                </a:ln>
                <a:solidFill>
                  <a:prstClr val="black"/>
                </a:solidFill>
                <a:effectLst/>
                <a:uLnTx/>
                <a:uFillTx/>
                <a:latin typeface="Arial"/>
                <a:ea typeface="+mn-ea"/>
                <a:cs typeface="Arial"/>
              </a:rPr>
              <a:t>returns</a:t>
            </a:r>
            <a:r>
              <a:rPr kumimoji="0" sz="1400" b="1" i="0" u="none" strike="noStrike" kern="1200" cap="none" spc="-20" normalizeH="0" baseline="0" noProof="0" dirty="0">
                <a:ln>
                  <a:noFill/>
                </a:ln>
                <a:solidFill>
                  <a:prstClr val="black"/>
                </a:solidFill>
                <a:effectLst/>
                <a:uLnTx/>
                <a:uFillTx/>
                <a:latin typeface="Arial"/>
                <a:ea typeface="+mn-ea"/>
                <a:cs typeface="Arial"/>
              </a:rPr>
              <a:t> </a:t>
            </a:r>
            <a:r>
              <a:rPr kumimoji="0" sz="1400" b="1" i="0" u="none" strike="noStrike" kern="1200" cap="none" spc="0" normalizeH="0" baseline="0" noProof="0" dirty="0">
                <a:ln>
                  <a:noFill/>
                </a:ln>
                <a:solidFill>
                  <a:prstClr val="black"/>
                </a:solidFill>
                <a:effectLst/>
                <a:uLnTx/>
                <a:uFillTx/>
                <a:latin typeface="Arial"/>
                <a:ea typeface="+mn-ea"/>
                <a:cs typeface="Arial"/>
              </a:rPr>
              <a:t>a</a:t>
            </a:r>
            <a:r>
              <a:rPr kumimoji="0" sz="1400" b="1" i="0" u="none" strike="noStrike" kern="1200" cap="none" spc="-15" normalizeH="0" baseline="0" noProof="0" dirty="0">
                <a:ln>
                  <a:noFill/>
                </a:ln>
                <a:solidFill>
                  <a:prstClr val="black"/>
                </a:solidFill>
                <a:effectLst/>
                <a:uLnTx/>
                <a:uFillTx/>
                <a:latin typeface="Arial"/>
                <a:ea typeface="+mn-ea"/>
                <a:cs typeface="Arial"/>
              </a:rPr>
              <a:t> </a:t>
            </a:r>
            <a:r>
              <a:rPr kumimoji="0" sz="1400" b="1" i="0" u="none" strike="noStrike" kern="1200" cap="none" spc="0" normalizeH="0" baseline="0" noProof="0" dirty="0">
                <a:ln>
                  <a:noFill/>
                </a:ln>
                <a:solidFill>
                  <a:prstClr val="black"/>
                </a:solidFill>
                <a:effectLst/>
                <a:uLnTx/>
                <a:uFillTx/>
                <a:latin typeface="Arial"/>
                <a:ea typeface="+mn-ea"/>
                <a:cs typeface="Arial"/>
              </a:rPr>
              <a:t>filehandle.</a:t>
            </a:r>
            <a:endParaRPr kumimoji="0" sz="1400" b="0" i="0" u="none" strike="noStrike" kern="1200" cap="none" spc="0" normalizeH="0" baseline="0" noProof="0">
              <a:ln>
                <a:noFill/>
              </a:ln>
              <a:solidFill>
                <a:prstClr val="black"/>
              </a:solidFill>
              <a:effectLst/>
              <a:uLnTx/>
              <a:uFillTx/>
              <a:latin typeface="Arial"/>
              <a:ea typeface="+mn-ea"/>
              <a:cs typeface="Arial"/>
            </a:endParaRPr>
          </a:p>
          <a:p>
            <a:pPr marL="348615" marR="271145" lvl="0" indent="-336550" algn="l" defTabSz="914400" rtl="0" eaLnBrk="1" fontAlgn="auto" latinLnBrk="0" hangingPunct="1">
              <a:lnSpc>
                <a:spcPct val="116100"/>
              </a:lnSpc>
              <a:spcBef>
                <a:spcPts val="0"/>
              </a:spcBef>
              <a:spcAft>
                <a:spcPts val="0"/>
              </a:spcAft>
              <a:buClrTx/>
              <a:buSzTx/>
              <a:buFontTx/>
              <a:buChar char="●"/>
              <a:tabLst>
                <a:tab pos="347980" algn="l"/>
                <a:tab pos="349250" algn="l"/>
              </a:tabLst>
              <a:defRPr/>
            </a:pPr>
            <a:r>
              <a:rPr kumimoji="0" sz="1400" b="1" i="0" u="none" strike="noStrike" kern="1200" cap="none" spc="-5" normalizeH="0" baseline="0" noProof="0" dirty="0">
                <a:ln>
                  <a:noFill/>
                </a:ln>
                <a:solidFill>
                  <a:prstClr val="black"/>
                </a:solidFill>
                <a:effectLst/>
                <a:uLnTx/>
                <a:uFillTx/>
                <a:latin typeface="Arial"/>
                <a:ea typeface="+mn-ea"/>
                <a:cs typeface="Arial"/>
              </a:rPr>
              <a:t>Use</a:t>
            </a:r>
            <a:r>
              <a:rPr kumimoji="0" sz="1400" b="1" i="0" u="none" strike="noStrike" kern="1200" cap="none" spc="-20" normalizeH="0" baseline="0" noProof="0" dirty="0">
                <a:ln>
                  <a:noFill/>
                </a:ln>
                <a:solidFill>
                  <a:prstClr val="black"/>
                </a:solidFill>
                <a:effectLst/>
                <a:uLnTx/>
                <a:uFillTx/>
                <a:latin typeface="Arial"/>
                <a:ea typeface="+mn-ea"/>
                <a:cs typeface="Arial"/>
              </a:rPr>
              <a:t> </a:t>
            </a:r>
            <a:r>
              <a:rPr kumimoji="0" sz="1400" b="1" i="0" u="none" strike="noStrike" kern="1200" cap="none" spc="0" normalizeH="0" baseline="0" noProof="0" dirty="0">
                <a:ln>
                  <a:noFill/>
                </a:ln>
                <a:solidFill>
                  <a:prstClr val="black"/>
                </a:solidFill>
                <a:effectLst/>
                <a:uLnTx/>
                <a:uFillTx/>
                <a:latin typeface="Arial"/>
                <a:ea typeface="+mn-ea"/>
                <a:cs typeface="Arial"/>
              </a:rPr>
              <a:t>the</a:t>
            </a:r>
            <a:r>
              <a:rPr kumimoji="0" sz="1400" b="1" i="0" u="none" strike="noStrike" kern="1200" cap="none" spc="-20" normalizeH="0" baseline="0" noProof="0" dirty="0">
                <a:ln>
                  <a:noFill/>
                </a:ln>
                <a:solidFill>
                  <a:prstClr val="black"/>
                </a:solidFill>
                <a:effectLst/>
                <a:uLnTx/>
                <a:uFillTx/>
                <a:latin typeface="Arial"/>
                <a:ea typeface="+mn-ea"/>
                <a:cs typeface="Arial"/>
              </a:rPr>
              <a:t> </a:t>
            </a:r>
            <a:r>
              <a:rPr kumimoji="0" sz="1400" b="1" i="0" u="none" strike="noStrike" kern="1200" cap="none" spc="-5" normalizeH="0" baseline="0" noProof="0" dirty="0">
                <a:ln>
                  <a:noFill/>
                </a:ln>
                <a:solidFill>
                  <a:prstClr val="black"/>
                </a:solidFill>
                <a:effectLst/>
                <a:uLnTx/>
                <a:uFillTx/>
                <a:latin typeface="Arial"/>
                <a:ea typeface="+mn-ea"/>
                <a:cs typeface="Arial"/>
              </a:rPr>
              <a:t>handle</a:t>
            </a:r>
            <a:r>
              <a:rPr kumimoji="0" sz="1400" b="1" i="0" u="none" strike="noStrike" kern="1200" cap="none" spc="-15" normalizeH="0" baseline="0" noProof="0" dirty="0">
                <a:ln>
                  <a:noFill/>
                </a:ln>
                <a:solidFill>
                  <a:prstClr val="black"/>
                </a:solidFill>
                <a:effectLst/>
                <a:uLnTx/>
                <a:uFillTx/>
                <a:latin typeface="Arial"/>
                <a:ea typeface="+mn-ea"/>
                <a:cs typeface="Arial"/>
              </a:rPr>
              <a:t> </a:t>
            </a:r>
            <a:r>
              <a:rPr kumimoji="0" sz="1400" b="1" i="0" u="none" strike="noStrike" kern="1200" cap="none" spc="0" normalizeH="0" baseline="0" noProof="0" dirty="0">
                <a:ln>
                  <a:noFill/>
                </a:ln>
                <a:solidFill>
                  <a:prstClr val="black"/>
                </a:solidFill>
                <a:effectLst/>
                <a:uLnTx/>
                <a:uFillTx/>
                <a:latin typeface="Arial"/>
                <a:ea typeface="+mn-ea"/>
                <a:cs typeface="Arial"/>
              </a:rPr>
              <a:t>to</a:t>
            </a:r>
            <a:r>
              <a:rPr kumimoji="0" sz="1400" b="1" i="0" u="none" strike="noStrike" kern="1200" cap="none" spc="-20" normalizeH="0" baseline="0" noProof="0" dirty="0">
                <a:ln>
                  <a:noFill/>
                </a:ln>
                <a:solidFill>
                  <a:prstClr val="black"/>
                </a:solidFill>
                <a:effectLst/>
                <a:uLnTx/>
                <a:uFillTx/>
                <a:latin typeface="Arial"/>
                <a:ea typeface="+mn-ea"/>
                <a:cs typeface="Arial"/>
              </a:rPr>
              <a:t> </a:t>
            </a:r>
            <a:r>
              <a:rPr kumimoji="0" sz="1400" b="1" i="0" u="none" strike="noStrike" kern="1200" cap="none" spc="-5" normalizeH="0" baseline="0" noProof="0" dirty="0">
                <a:ln>
                  <a:noFill/>
                </a:ln>
                <a:solidFill>
                  <a:prstClr val="black"/>
                </a:solidFill>
                <a:effectLst/>
                <a:uLnTx/>
                <a:uFillTx/>
                <a:latin typeface="Arial"/>
                <a:ea typeface="+mn-ea"/>
                <a:cs typeface="Arial"/>
              </a:rPr>
              <a:t>perform</a:t>
            </a:r>
            <a:r>
              <a:rPr kumimoji="0" sz="1400" b="1" i="0" u="none" strike="noStrike" kern="1200" cap="none" spc="-15" normalizeH="0" baseline="0" noProof="0" dirty="0">
                <a:ln>
                  <a:noFill/>
                </a:ln>
                <a:solidFill>
                  <a:prstClr val="black"/>
                </a:solidFill>
                <a:effectLst/>
                <a:uLnTx/>
                <a:uFillTx/>
                <a:latin typeface="Arial"/>
                <a:ea typeface="+mn-ea"/>
                <a:cs typeface="Arial"/>
              </a:rPr>
              <a:t> </a:t>
            </a:r>
            <a:r>
              <a:rPr kumimoji="0" sz="1400" b="1" i="0" u="none" strike="noStrike" kern="1200" cap="none" spc="-5" normalizeH="0" baseline="0" noProof="0" dirty="0">
                <a:ln>
                  <a:noFill/>
                </a:ln>
                <a:solidFill>
                  <a:prstClr val="black"/>
                </a:solidFill>
                <a:effectLst/>
                <a:uLnTx/>
                <a:uFillTx/>
                <a:latin typeface="Arial"/>
                <a:ea typeface="+mn-ea"/>
                <a:cs typeface="Arial"/>
              </a:rPr>
              <a:t>read</a:t>
            </a:r>
            <a:r>
              <a:rPr kumimoji="0" sz="1400" b="1" i="0" u="none" strike="noStrike" kern="1200" cap="none" spc="-20" normalizeH="0" baseline="0" noProof="0" dirty="0">
                <a:ln>
                  <a:noFill/>
                </a:ln>
                <a:solidFill>
                  <a:prstClr val="black"/>
                </a:solidFill>
                <a:effectLst/>
                <a:uLnTx/>
                <a:uFillTx/>
                <a:latin typeface="Arial"/>
                <a:ea typeface="+mn-ea"/>
                <a:cs typeface="Arial"/>
              </a:rPr>
              <a:t> </a:t>
            </a:r>
            <a:r>
              <a:rPr kumimoji="0" sz="1400" b="1" i="0" u="none" strike="noStrike" kern="1200" cap="none" spc="-5" normalizeH="0" baseline="0" noProof="0" dirty="0">
                <a:ln>
                  <a:noFill/>
                </a:ln>
                <a:solidFill>
                  <a:prstClr val="black"/>
                </a:solidFill>
                <a:effectLst/>
                <a:uLnTx/>
                <a:uFillTx/>
                <a:latin typeface="Arial"/>
                <a:ea typeface="+mn-ea"/>
                <a:cs typeface="Arial"/>
              </a:rPr>
              <a:t>or </a:t>
            </a:r>
            <a:r>
              <a:rPr kumimoji="0" sz="1400" b="1" i="0" u="none" strike="noStrike" kern="1200" cap="none" spc="-375" normalizeH="0" baseline="0" noProof="0" dirty="0">
                <a:ln>
                  <a:noFill/>
                </a:ln>
                <a:solidFill>
                  <a:prstClr val="black"/>
                </a:solidFill>
                <a:effectLst/>
                <a:uLnTx/>
                <a:uFillTx/>
                <a:latin typeface="Arial"/>
                <a:ea typeface="+mn-ea"/>
                <a:cs typeface="Arial"/>
              </a:rPr>
              <a:t> </a:t>
            </a:r>
            <a:r>
              <a:rPr kumimoji="0" sz="1400" b="1" i="0" u="none" strike="noStrike" kern="1200" cap="none" spc="-5" normalizeH="0" baseline="0" noProof="0" dirty="0">
                <a:ln>
                  <a:noFill/>
                </a:ln>
                <a:solidFill>
                  <a:prstClr val="black"/>
                </a:solidFill>
                <a:effectLst/>
                <a:uLnTx/>
                <a:uFillTx/>
                <a:latin typeface="Arial"/>
                <a:ea typeface="+mn-ea"/>
                <a:cs typeface="Arial"/>
              </a:rPr>
              <a:t>write</a:t>
            </a:r>
            <a:r>
              <a:rPr kumimoji="0" sz="1400" b="1" i="0" u="none" strike="noStrike" kern="1200" cap="none" spc="-10" normalizeH="0" baseline="0" noProof="0" dirty="0">
                <a:ln>
                  <a:noFill/>
                </a:ln>
                <a:solidFill>
                  <a:prstClr val="black"/>
                </a:solidFill>
                <a:effectLst/>
                <a:uLnTx/>
                <a:uFillTx/>
                <a:latin typeface="Arial"/>
                <a:ea typeface="+mn-ea"/>
                <a:cs typeface="Arial"/>
              </a:rPr>
              <a:t> </a:t>
            </a:r>
            <a:r>
              <a:rPr kumimoji="0" sz="1400" b="1" i="0" u="none" strike="noStrike" kern="1200" cap="none" spc="-5" normalizeH="0" baseline="0" noProof="0" dirty="0">
                <a:ln>
                  <a:noFill/>
                </a:ln>
                <a:solidFill>
                  <a:prstClr val="black"/>
                </a:solidFill>
                <a:effectLst/>
                <a:uLnTx/>
                <a:uFillTx/>
                <a:latin typeface="Arial"/>
                <a:ea typeface="+mn-ea"/>
                <a:cs typeface="Arial"/>
              </a:rPr>
              <a:t>action.</a:t>
            </a:r>
            <a:endParaRPr kumimoji="0" sz="1400" b="0" i="0" u="none" strike="noStrike" kern="1200" cap="none" spc="0" normalizeH="0" baseline="0" noProof="0">
              <a:ln>
                <a:noFill/>
              </a:ln>
              <a:solidFill>
                <a:prstClr val="black"/>
              </a:solidFill>
              <a:effectLst/>
              <a:uLnTx/>
              <a:uFillTx/>
              <a:latin typeface="Arial"/>
              <a:ea typeface="+mn-ea"/>
              <a:cs typeface="Arial"/>
            </a:endParaRPr>
          </a:p>
          <a:p>
            <a:pPr marL="348615" marR="0" lvl="0" indent="-336550" algn="l" defTabSz="914400" rtl="0" eaLnBrk="1" fontAlgn="auto" latinLnBrk="0" hangingPunct="1">
              <a:lnSpc>
                <a:spcPct val="100000"/>
              </a:lnSpc>
              <a:spcBef>
                <a:spcPts val="270"/>
              </a:spcBef>
              <a:spcAft>
                <a:spcPts val="0"/>
              </a:spcAft>
              <a:buClrTx/>
              <a:buSzTx/>
              <a:buFontTx/>
              <a:buChar char="●"/>
              <a:tabLst>
                <a:tab pos="347980" algn="l"/>
                <a:tab pos="349250" algn="l"/>
              </a:tabLst>
              <a:defRPr/>
            </a:pPr>
            <a:r>
              <a:rPr kumimoji="0" sz="1400" b="1" i="0" u="none" strike="noStrike" kern="1200" cap="none" spc="-5" normalizeH="0" baseline="0" noProof="0" dirty="0">
                <a:ln>
                  <a:noFill/>
                </a:ln>
                <a:solidFill>
                  <a:prstClr val="black"/>
                </a:solidFill>
                <a:effectLst/>
                <a:uLnTx/>
                <a:uFillTx/>
                <a:latin typeface="Arial"/>
                <a:ea typeface="+mn-ea"/>
                <a:cs typeface="Arial"/>
              </a:rPr>
              <a:t>Close</a:t>
            </a:r>
            <a:r>
              <a:rPr kumimoji="0" sz="1400" b="1" i="0" u="none" strike="noStrike" kern="1200" cap="none" spc="-35" normalizeH="0" baseline="0" noProof="0" dirty="0">
                <a:ln>
                  <a:noFill/>
                </a:ln>
                <a:solidFill>
                  <a:prstClr val="black"/>
                </a:solidFill>
                <a:effectLst/>
                <a:uLnTx/>
                <a:uFillTx/>
                <a:latin typeface="Arial"/>
                <a:ea typeface="+mn-ea"/>
                <a:cs typeface="Arial"/>
              </a:rPr>
              <a:t> </a:t>
            </a:r>
            <a:r>
              <a:rPr kumimoji="0" sz="1400" b="1" i="0" u="none" strike="noStrike" kern="1200" cap="none" spc="0" normalizeH="0" baseline="0" noProof="0" dirty="0">
                <a:ln>
                  <a:noFill/>
                </a:ln>
                <a:solidFill>
                  <a:prstClr val="black"/>
                </a:solidFill>
                <a:effectLst/>
                <a:uLnTx/>
                <a:uFillTx/>
                <a:latin typeface="Arial"/>
                <a:ea typeface="+mn-ea"/>
                <a:cs typeface="Arial"/>
              </a:rPr>
              <a:t>the</a:t>
            </a:r>
            <a:r>
              <a:rPr kumimoji="0" sz="1400" b="1" i="0" u="none" strike="noStrike" kern="1200" cap="none" spc="-35" normalizeH="0" baseline="0" noProof="0" dirty="0">
                <a:ln>
                  <a:noFill/>
                </a:ln>
                <a:solidFill>
                  <a:prstClr val="black"/>
                </a:solidFill>
                <a:effectLst/>
                <a:uLnTx/>
                <a:uFillTx/>
                <a:latin typeface="Arial"/>
                <a:ea typeface="+mn-ea"/>
                <a:cs typeface="Arial"/>
              </a:rPr>
              <a:t> </a:t>
            </a:r>
            <a:r>
              <a:rPr kumimoji="0" sz="1400" b="1" i="0" u="none" strike="noStrike" kern="1200" cap="none" spc="0" normalizeH="0" baseline="0" noProof="0" dirty="0">
                <a:ln>
                  <a:noFill/>
                </a:ln>
                <a:solidFill>
                  <a:prstClr val="black"/>
                </a:solidFill>
                <a:effectLst/>
                <a:uLnTx/>
                <a:uFillTx/>
                <a:latin typeface="Arial"/>
                <a:ea typeface="+mn-ea"/>
                <a:cs typeface="Arial"/>
              </a:rPr>
              <a:t>filehandle.</a:t>
            </a:r>
            <a:endParaRPr kumimoji="0" sz="1400" b="0" i="0" u="none" strike="noStrike" kern="1200" cap="none" spc="0" normalizeH="0" baseline="0" noProof="0">
              <a:ln>
                <a:noFill/>
              </a:ln>
              <a:solidFill>
                <a:prstClr val="black"/>
              </a:solidFill>
              <a:effectLst/>
              <a:uLnTx/>
              <a:uFillTx/>
              <a:latin typeface="Arial"/>
              <a:ea typeface="+mn-ea"/>
              <a:cs typeface="Arial"/>
            </a:endParaRPr>
          </a:p>
        </p:txBody>
      </p:sp>
      <p:pic>
        <p:nvPicPr>
          <p:cNvPr id="4" name="object 4"/>
          <p:cNvPicPr/>
          <p:nvPr/>
        </p:nvPicPr>
        <p:blipFill>
          <a:blip r:embed="rId2" cstate="print"/>
          <a:stretch>
            <a:fillRect/>
          </a:stretch>
        </p:blipFill>
        <p:spPr>
          <a:xfrm>
            <a:off x="4582273" y="1631022"/>
            <a:ext cx="4551451" cy="2478640"/>
          </a:xfrm>
          <a:prstGeom prst="rect">
            <a:avLst/>
          </a:prstGeom>
        </p:spPr>
      </p:pic>
      <p:sp>
        <p:nvSpPr>
          <p:cNvPr id="5" name="object 5"/>
          <p:cNvSpPr txBox="1">
            <a:spLocks noGrp="1"/>
          </p:cNvSpPr>
          <p:nvPr>
            <p:ph type="ftr" sz="quarter" idx="5"/>
          </p:nvPr>
        </p:nvSpPr>
        <p:spPr>
          <a:prstGeom prst="rect">
            <a:avLst/>
          </a:prstGeom>
        </p:spPr>
        <p:txBody>
          <a:bodyPr vert="horz" wrap="square" lIns="0" tIns="3175" rIns="0" bIns="0" rtlCol="0">
            <a:spAutoFit/>
          </a:bodyPr>
          <a:lstStyle/>
          <a:p>
            <a:pPr marL="12700" marR="0" lvl="0" indent="0" algn="l" defTabSz="914400" rtl="0" eaLnBrk="1" fontAlgn="auto" latinLnBrk="0" hangingPunct="1">
              <a:lnSpc>
                <a:spcPct val="100000"/>
              </a:lnSpc>
              <a:spcBef>
                <a:spcPts val="25"/>
              </a:spcBef>
              <a:spcAft>
                <a:spcPts val="0"/>
              </a:spcAft>
              <a:buClrTx/>
              <a:buSzTx/>
              <a:buFontTx/>
              <a:buNone/>
              <a:tabLst/>
              <a:defRPr/>
            </a:pPr>
            <a:r>
              <a:rPr kumimoji="0" sz="800" b="0" i="0" u="none" strike="noStrike" kern="1200" cap="none" spc="0" normalizeH="0" baseline="0" noProof="0" dirty="0">
                <a:ln>
                  <a:noFill/>
                </a:ln>
                <a:solidFill>
                  <a:prstClr val="black"/>
                </a:solidFill>
                <a:effectLst/>
                <a:uLnTx/>
                <a:uFillTx/>
                <a:latin typeface="Arial MT"/>
                <a:ea typeface="+mn-ea"/>
              </a:rPr>
              <a:t>©</a:t>
            </a:r>
            <a:r>
              <a:rPr kumimoji="0" sz="800" b="0" i="0" u="none" strike="noStrike" kern="1200" cap="none" spc="-5" normalizeH="0" baseline="0" noProof="0" dirty="0">
                <a:ln>
                  <a:noFill/>
                </a:ln>
                <a:solidFill>
                  <a:prstClr val="black"/>
                </a:solidFill>
                <a:effectLst/>
                <a:uLnTx/>
                <a:uFillTx/>
                <a:latin typeface="Arial MT"/>
                <a:ea typeface="+mn-ea"/>
              </a:rPr>
              <a:t> Edune</a:t>
            </a:r>
            <a:r>
              <a:rPr kumimoji="0" sz="800" b="0" i="0" u="none" strike="noStrike" kern="1200" cap="none" spc="0" normalizeH="0" baseline="0" noProof="0" dirty="0">
                <a:ln>
                  <a:noFill/>
                </a:ln>
                <a:solidFill>
                  <a:prstClr val="black"/>
                </a:solidFill>
                <a:effectLst/>
                <a:uLnTx/>
                <a:uFillTx/>
                <a:latin typeface="Arial MT"/>
                <a:ea typeface="+mn-ea"/>
              </a:rPr>
              <a:t>t</a:t>
            </a:r>
            <a:r>
              <a:rPr kumimoji="0" sz="800" b="0" i="0" u="none" strike="noStrike" kern="1200" cap="none" spc="-5" normalizeH="0" baseline="0" noProof="0" dirty="0">
                <a:ln>
                  <a:noFill/>
                </a:ln>
                <a:solidFill>
                  <a:prstClr val="black"/>
                </a:solidFill>
                <a:effectLst/>
                <a:uLnTx/>
                <a:uFillTx/>
                <a:latin typeface="Arial MT"/>
                <a:ea typeface="+mn-ea"/>
              </a:rPr>
              <a:t> Foundation</a:t>
            </a:r>
            <a:r>
              <a:rPr kumimoji="0" sz="800" b="0" i="0" u="none" strike="noStrike" kern="1200" cap="none" spc="0" normalizeH="0" baseline="0" noProof="0" dirty="0">
                <a:ln>
                  <a:noFill/>
                </a:ln>
                <a:solidFill>
                  <a:prstClr val="black"/>
                </a:solidFill>
                <a:effectLst/>
                <a:uLnTx/>
                <a:uFillTx/>
                <a:latin typeface="Arial MT"/>
                <a:ea typeface="+mn-ea"/>
              </a:rPr>
              <a:t>.</a:t>
            </a:r>
            <a:r>
              <a:rPr kumimoji="0" sz="800" b="0" i="0" u="none" strike="noStrike" kern="1200" cap="none" spc="-50" normalizeH="0" baseline="0" noProof="0" dirty="0">
                <a:ln>
                  <a:noFill/>
                </a:ln>
                <a:solidFill>
                  <a:prstClr val="black"/>
                </a:solidFill>
                <a:effectLst/>
                <a:uLnTx/>
                <a:uFillTx/>
                <a:latin typeface="Arial MT"/>
                <a:ea typeface="+mn-ea"/>
              </a:rPr>
              <a:t> </a:t>
            </a:r>
            <a:r>
              <a:rPr kumimoji="0" sz="800" b="0" i="0" u="none" strike="noStrike" kern="1200" cap="none" spc="-5" normalizeH="0" baseline="0" noProof="0" dirty="0">
                <a:ln>
                  <a:noFill/>
                </a:ln>
                <a:solidFill>
                  <a:prstClr val="black"/>
                </a:solidFill>
                <a:effectLst/>
                <a:uLnTx/>
                <a:uFillTx/>
                <a:latin typeface="Arial MT"/>
                <a:ea typeface="+mn-ea"/>
              </a:rPr>
              <a:t>Al</a:t>
            </a:r>
            <a:r>
              <a:rPr kumimoji="0" sz="800" b="0" i="0" u="none" strike="noStrike" kern="1200" cap="none" spc="0" normalizeH="0" baseline="0" noProof="0" dirty="0">
                <a:ln>
                  <a:noFill/>
                </a:ln>
                <a:solidFill>
                  <a:prstClr val="black"/>
                </a:solidFill>
                <a:effectLst/>
                <a:uLnTx/>
                <a:uFillTx/>
                <a:latin typeface="Arial MT"/>
                <a:ea typeface="+mn-ea"/>
              </a:rPr>
              <a:t>l</a:t>
            </a:r>
            <a:r>
              <a:rPr kumimoji="0" sz="800" b="0" i="0" u="none" strike="noStrike" kern="1200" cap="none" spc="-5" normalizeH="0" baseline="0" noProof="0" dirty="0">
                <a:ln>
                  <a:noFill/>
                </a:ln>
                <a:solidFill>
                  <a:prstClr val="black"/>
                </a:solidFill>
                <a:effectLst/>
                <a:uLnTx/>
                <a:uFillTx/>
                <a:latin typeface="Arial MT"/>
                <a:ea typeface="+mn-ea"/>
              </a:rPr>
              <a:t> </a:t>
            </a:r>
            <a:r>
              <a:rPr kumimoji="0" sz="800" b="0" i="0" u="none" strike="noStrike" kern="1200" cap="none" spc="0" normalizeH="0" baseline="0" noProof="0" dirty="0">
                <a:ln>
                  <a:noFill/>
                </a:ln>
                <a:solidFill>
                  <a:prstClr val="black"/>
                </a:solidFill>
                <a:effectLst/>
                <a:uLnTx/>
                <a:uFillTx/>
                <a:latin typeface="Arial MT"/>
                <a:ea typeface="+mn-ea"/>
              </a:rPr>
              <a:t>rights</a:t>
            </a:r>
            <a:r>
              <a:rPr kumimoji="0" sz="800" b="0" i="0" u="none" strike="noStrike" kern="1200" cap="none" spc="-5" normalizeH="0" baseline="0" noProof="0" dirty="0">
                <a:ln>
                  <a:noFill/>
                </a:ln>
                <a:solidFill>
                  <a:prstClr val="black"/>
                </a:solidFill>
                <a:effectLst/>
                <a:uLnTx/>
                <a:uFillTx/>
                <a:latin typeface="Arial MT"/>
                <a:ea typeface="+mn-ea"/>
              </a:rPr>
              <a:t> </a:t>
            </a:r>
            <a:r>
              <a:rPr kumimoji="0" sz="800" b="0" i="0" u="none" strike="noStrike" kern="1200" cap="none" spc="0" normalizeH="0" baseline="0" noProof="0" dirty="0">
                <a:ln>
                  <a:noFill/>
                </a:ln>
                <a:solidFill>
                  <a:prstClr val="black"/>
                </a:solidFill>
                <a:effectLst/>
                <a:uLnTx/>
                <a:uFillTx/>
                <a:latin typeface="Arial MT"/>
                <a:ea typeface="+mn-ea"/>
              </a:rPr>
              <a:t>reserved.</a:t>
            </a:r>
          </a:p>
        </p:txBody>
      </p:sp>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28565" y="828333"/>
            <a:ext cx="2291715" cy="391160"/>
          </a:xfrm>
          <a:prstGeom prst="rect">
            <a:avLst/>
          </a:prstGeom>
        </p:spPr>
        <p:txBody>
          <a:bodyPr vert="horz" wrap="square" lIns="0" tIns="12700" rIns="0" bIns="0" rtlCol="0">
            <a:spAutoFit/>
          </a:bodyPr>
          <a:lstStyle/>
          <a:p>
            <a:pPr marL="12700">
              <a:lnSpc>
                <a:spcPct val="100000"/>
              </a:lnSpc>
              <a:spcBef>
                <a:spcPts val="100"/>
              </a:spcBef>
            </a:pPr>
            <a:r>
              <a:rPr spc="-5" dirty="0"/>
              <a:t>Input</a:t>
            </a:r>
            <a:r>
              <a:rPr spc="-55" dirty="0"/>
              <a:t> </a:t>
            </a:r>
            <a:r>
              <a:rPr spc="-5" dirty="0"/>
              <a:t>and</a:t>
            </a:r>
            <a:r>
              <a:rPr spc="-45" dirty="0"/>
              <a:t> </a:t>
            </a:r>
            <a:r>
              <a:rPr spc="-5" dirty="0"/>
              <a:t>Output</a:t>
            </a:r>
          </a:p>
        </p:txBody>
      </p:sp>
      <p:sp>
        <p:nvSpPr>
          <p:cNvPr id="3" name="object 3"/>
          <p:cNvSpPr txBox="1"/>
          <p:nvPr/>
        </p:nvSpPr>
        <p:spPr>
          <a:xfrm>
            <a:off x="1259999" y="1728118"/>
            <a:ext cx="2142490" cy="29972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800" b="0" i="0" u="none" strike="noStrike" kern="1200" cap="none" spc="-5" normalizeH="0" baseline="0" noProof="0" dirty="0">
                <a:ln>
                  <a:noFill/>
                </a:ln>
                <a:solidFill>
                  <a:srgbClr val="595959"/>
                </a:solidFill>
                <a:effectLst/>
                <a:uLnTx/>
                <a:uFillTx/>
                <a:latin typeface="Arial MT"/>
                <a:ea typeface="+mn-ea"/>
                <a:cs typeface="Arial MT"/>
              </a:rPr>
              <a:t>Open</a:t>
            </a:r>
            <a:r>
              <a:rPr kumimoji="0" sz="1800" b="0" i="0" u="none" strike="noStrike" kern="1200" cap="none" spc="-25" normalizeH="0" baseline="0" noProof="0" dirty="0">
                <a:ln>
                  <a:noFill/>
                </a:ln>
                <a:solidFill>
                  <a:srgbClr val="595959"/>
                </a:solidFill>
                <a:effectLst/>
                <a:uLnTx/>
                <a:uFillTx/>
                <a:latin typeface="Arial MT"/>
                <a:ea typeface="+mn-ea"/>
                <a:cs typeface="Arial MT"/>
              </a:rPr>
              <a:t> </a:t>
            </a:r>
            <a:r>
              <a:rPr kumimoji="0" sz="1800" b="0" i="0" u="none" strike="noStrike" kern="1200" cap="none" spc="0" normalizeH="0" baseline="0" noProof="0" dirty="0">
                <a:ln>
                  <a:noFill/>
                </a:ln>
                <a:solidFill>
                  <a:srgbClr val="595959"/>
                </a:solidFill>
                <a:effectLst/>
                <a:uLnTx/>
                <a:uFillTx/>
                <a:latin typeface="Arial MT"/>
                <a:ea typeface="+mn-ea"/>
                <a:cs typeface="Arial MT"/>
              </a:rPr>
              <a:t>a</a:t>
            </a:r>
            <a:r>
              <a:rPr kumimoji="0" sz="1800" b="0" i="0" u="none" strike="noStrike" kern="1200" cap="none" spc="-25" normalizeH="0" baseline="0" noProof="0" dirty="0">
                <a:ln>
                  <a:noFill/>
                </a:ln>
                <a:solidFill>
                  <a:srgbClr val="595959"/>
                </a:solidFill>
                <a:effectLst/>
                <a:uLnTx/>
                <a:uFillTx/>
                <a:latin typeface="Arial MT"/>
                <a:ea typeface="+mn-ea"/>
                <a:cs typeface="Arial MT"/>
              </a:rPr>
              <a:t> </a:t>
            </a:r>
            <a:r>
              <a:rPr kumimoji="0" sz="1800" b="0" i="0" u="none" strike="noStrike" kern="1200" cap="none" spc="-5" normalizeH="0" baseline="0" noProof="0" dirty="0">
                <a:ln>
                  <a:noFill/>
                </a:ln>
                <a:solidFill>
                  <a:srgbClr val="595959"/>
                </a:solidFill>
                <a:effectLst/>
                <a:uLnTx/>
                <a:uFillTx/>
                <a:latin typeface="Arial MT"/>
                <a:ea typeface="+mn-ea"/>
                <a:cs typeface="Arial MT"/>
              </a:rPr>
              <a:t>file</a:t>
            </a:r>
            <a:r>
              <a:rPr kumimoji="0" sz="1800" b="0" i="0" u="none" strike="noStrike" kern="1200" cap="none" spc="-25" normalizeH="0" baseline="0" noProof="0" dirty="0">
                <a:ln>
                  <a:noFill/>
                </a:ln>
                <a:solidFill>
                  <a:srgbClr val="595959"/>
                </a:solidFill>
                <a:effectLst/>
                <a:uLnTx/>
                <a:uFillTx/>
                <a:latin typeface="Arial MT"/>
                <a:ea typeface="+mn-ea"/>
                <a:cs typeface="Arial MT"/>
              </a:rPr>
              <a:t> </a:t>
            </a:r>
            <a:r>
              <a:rPr kumimoji="0" sz="1800" b="0" i="0" u="none" strike="noStrike" kern="1200" cap="none" spc="-5" normalizeH="0" baseline="0" noProof="0" dirty="0">
                <a:ln>
                  <a:noFill/>
                </a:ln>
                <a:solidFill>
                  <a:srgbClr val="595959"/>
                </a:solidFill>
                <a:effectLst/>
                <a:uLnTx/>
                <a:uFillTx/>
                <a:latin typeface="Arial MT"/>
                <a:ea typeface="+mn-ea"/>
                <a:cs typeface="Arial MT"/>
              </a:rPr>
              <a:t>in</a:t>
            </a:r>
            <a:r>
              <a:rPr kumimoji="0" sz="1800" b="0" i="0" u="none" strike="noStrike" kern="1200" cap="none" spc="-25" normalizeH="0" baseline="0" noProof="0" dirty="0">
                <a:ln>
                  <a:noFill/>
                </a:ln>
                <a:solidFill>
                  <a:srgbClr val="595959"/>
                </a:solidFill>
                <a:effectLst/>
                <a:uLnTx/>
                <a:uFillTx/>
                <a:latin typeface="Arial MT"/>
                <a:ea typeface="+mn-ea"/>
                <a:cs typeface="Arial MT"/>
              </a:rPr>
              <a:t> </a:t>
            </a:r>
            <a:r>
              <a:rPr kumimoji="0" sz="1800" b="0" i="0" u="none" strike="noStrike" kern="1200" cap="none" spc="-5" normalizeH="0" baseline="0" noProof="0" dirty="0">
                <a:ln>
                  <a:noFill/>
                </a:ln>
                <a:solidFill>
                  <a:srgbClr val="595959"/>
                </a:solidFill>
                <a:effectLst/>
                <a:uLnTx/>
                <a:uFillTx/>
                <a:latin typeface="Arial MT"/>
                <a:ea typeface="+mn-ea"/>
                <a:cs typeface="Arial MT"/>
              </a:rPr>
              <a:t>Python</a:t>
            </a:r>
            <a:endParaRPr kumimoji="0" sz="1800" b="0" i="0" u="none" strike="noStrike" kern="1200" cap="none" spc="0" normalizeH="0" baseline="0" noProof="0">
              <a:ln>
                <a:noFill/>
              </a:ln>
              <a:solidFill>
                <a:prstClr val="black"/>
              </a:solidFill>
              <a:effectLst/>
              <a:uLnTx/>
              <a:uFillTx/>
              <a:latin typeface="Arial MT"/>
              <a:ea typeface="+mn-ea"/>
              <a:cs typeface="Arial MT"/>
            </a:endParaRPr>
          </a:p>
        </p:txBody>
      </p:sp>
      <p:sp>
        <p:nvSpPr>
          <p:cNvPr id="4" name="object 4"/>
          <p:cNvSpPr txBox="1"/>
          <p:nvPr/>
        </p:nvSpPr>
        <p:spPr>
          <a:xfrm>
            <a:off x="656568" y="3113098"/>
            <a:ext cx="3559175" cy="1263650"/>
          </a:xfrm>
          <a:prstGeom prst="rect">
            <a:avLst/>
          </a:prstGeom>
        </p:spPr>
        <p:txBody>
          <a:bodyPr vert="horz" wrap="square" lIns="0" tIns="12700" rIns="0" bIns="0" rtlCol="0">
            <a:spAutoFit/>
          </a:bodyPr>
          <a:lstStyle/>
          <a:p>
            <a:pPr marL="348615" marR="5080" lvl="0" indent="-336550" algn="l" defTabSz="914400" rtl="0" eaLnBrk="1" fontAlgn="auto" latinLnBrk="0" hangingPunct="1">
              <a:lnSpc>
                <a:spcPct val="116100"/>
              </a:lnSpc>
              <a:spcBef>
                <a:spcPts val="100"/>
              </a:spcBef>
              <a:spcAft>
                <a:spcPts val="0"/>
              </a:spcAft>
              <a:buClrTx/>
              <a:buSzTx/>
              <a:buFontTx/>
              <a:buChar char="●"/>
              <a:tabLst>
                <a:tab pos="347980" algn="l"/>
                <a:tab pos="349250" algn="l"/>
              </a:tabLst>
              <a:defRPr/>
            </a:pPr>
            <a:r>
              <a:rPr kumimoji="0" sz="1400" b="0" i="0" u="none" strike="noStrike" kern="1200" cap="none" spc="-80" normalizeH="0" baseline="0" noProof="0" dirty="0">
                <a:ln>
                  <a:noFill/>
                </a:ln>
                <a:solidFill>
                  <a:prstClr val="black"/>
                </a:solidFill>
                <a:effectLst/>
                <a:uLnTx/>
                <a:uFillTx/>
                <a:latin typeface="Arial MT"/>
                <a:ea typeface="+mn-ea"/>
                <a:cs typeface="Arial MT"/>
              </a:rPr>
              <a:t>To</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read</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or</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write</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to</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a</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file,</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you</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need</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to </a:t>
            </a:r>
            <a:r>
              <a:rPr kumimoji="0" sz="1400" b="0" i="0" u="none" strike="noStrike" kern="1200" cap="none" spc="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open</a:t>
            </a:r>
            <a:r>
              <a:rPr kumimoji="0" sz="1400" b="0" i="0" u="none" strike="noStrike" kern="1200" cap="none" spc="-1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it</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first.</a:t>
            </a:r>
            <a:r>
              <a:rPr kumimoji="0" sz="1400" b="0" i="0" u="none" strike="noStrike" kern="1200" cap="none" spc="-40" normalizeH="0" baseline="0" noProof="0" dirty="0">
                <a:ln>
                  <a:noFill/>
                </a:ln>
                <a:solidFill>
                  <a:prstClr val="black"/>
                </a:solidFill>
                <a:effectLst/>
                <a:uLnTx/>
                <a:uFillTx/>
                <a:latin typeface="Arial MT"/>
                <a:ea typeface="+mn-ea"/>
                <a:cs typeface="Arial MT"/>
              </a:rPr>
              <a:t> </a:t>
            </a:r>
            <a:r>
              <a:rPr kumimoji="0" sz="1400" b="0" i="0" u="none" strike="noStrike" kern="1200" cap="none" spc="-80" normalizeH="0" baseline="0" noProof="0" dirty="0">
                <a:ln>
                  <a:noFill/>
                </a:ln>
                <a:solidFill>
                  <a:prstClr val="black"/>
                </a:solidFill>
                <a:effectLst/>
                <a:uLnTx/>
                <a:uFillTx/>
                <a:latin typeface="Arial MT"/>
                <a:ea typeface="+mn-ea"/>
                <a:cs typeface="Arial MT"/>
              </a:rPr>
              <a:t>To</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open</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a</a:t>
            </a:r>
            <a:r>
              <a:rPr kumimoji="0" sz="1400" b="0" i="0" u="none" strike="noStrike" kern="1200" cap="none" spc="-1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file</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in</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Python,</a:t>
            </a:r>
            <a:r>
              <a:rPr kumimoji="0" sz="1400" b="0" i="0" u="none" strike="noStrike" kern="1200" cap="none" spc="3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use </a:t>
            </a:r>
            <a:r>
              <a:rPr kumimoji="0" sz="1400" b="0" i="0" u="none" strike="noStrike" kern="1200" cap="none" spc="-37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its built open() function. This function </a:t>
            </a:r>
            <a:r>
              <a:rPr kumimoji="0" sz="1400" b="0" i="0" u="none" strike="noStrike" kern="1200" cap="none" spc="0" normalizeH="0" baseline="0" noProof="0" dirty="0">
                <a:ln>
                  <a:noFill/>
                </a:ln>
                <a:solidFill>
                  <a:prstClr val="black"/>
                </a:solidFill>
                <a:effectLst/>
                <a:uLnTx/>
                <a:uFillTx/>
                <a:latin typeface="Arial MT"/>
                <a:ea typeface="+mn-ea"/>
                <a:cs typeface="Arial MT"/>
              </a:rPr>
              <a:t> returns a </a:t>
            </a:r>
            <a:r>
              <a:rPr kumimoji="0" sz="1400" b="0" i="0" u="none" strike="noStrike" kern="1200" cap="none" spc="-5" normalizeH="0" baseline="0" noProof="0" dirty="0">
                <a:ln>
                  <a:noFill/>
                </a:ln>
                <a:solidFill>
                  <a:prstClr val="black"/>
                </a:solidFill>
                <a:effectLst/>
                <a:uLnTx/>
                <a:uFillTx/>
                <a:latin typeface="Arial MT"/>
                <a:ea typeface="+mn-ea"/>
                <a:cs typeface="Arial MT"/>
              </a:rPr>
              <a:t>file object, i.e., </a:t>
            </a:r>
            <a:r>
              <a:rPr kumimoji="0" sz="1400" b="0" i="0" u="none" strike="noStrike" kern="1200" cap="none" spc="0" normalizeH="0" baseline="0" noProof="0" dirty="0">
                <a:ln>
                  <a:noFill/>
                </a:ln>
                <a:solidFill>
                  <a:prstClr val="black"/>
                </a:solidFill>
                <a:effectLst/>
                <a:uLnTx/>
                <a:uFillTx/>
                <a:latin typeface="Arial MT"/>
                <a:ea typeface="+mn-ea"/>
                <a:cs typeface="Arial MT"/>
              </a:rPr>
              <a:t>a </a:t>
            </a:r>
            <a:r>
              <a:rPr kumimoji="0" sz="1400" b="0" i="0" u="none" strike="noStrike" kern="1200" cap="none" spc="-5" normalizeH="0" baseline="0" noProof="0" dirty="0">
                <a:ln>
                  <a:noFill/>
                </a:ln>
                <a:solidFill>
                  <a:prstClr val="black"/>
                </a:solidFill>
                <a:effectLst/>
                <a:uLnTx/>
                <a:uFillTx/>
                <a:latin typeface="Arial MT"/>
                <a:ea typeface="+mn-ea"/>
                <a:cs typeface="Arial MT"/>
              </a:rPr>
              <a:t>handle. </a:t>
            </a:r>
            <a:r>
              <a:rPr kumimoji="0" sz="1400" b="0" i="0" u="none" strike="noStrike" kern="1200" cap="none" spc="-50" normalizeH="0" baseline="0" noProof="0" dirty="0">
                <a:ln>
                  <a:noFill/>
                </a:ln>
                <a:solidFill>
                  <a:prstClr val="black"/>
                </a:solidFill>
                <a:effectLst/>
                <a:uLnTx/>
                <a:uFillTx/>
                <a:latin typeface="Arial MT"/>
                <a:ea typeface="+mn-ea"/>
                <a:cs typeface="Arial MT"/>
              </a:rPr>
              <a:t>You </a:t>
            </a:r>
            <a:r>
              <a:rPr kumimoji="0" sz="1400" b="0" i="0" u="none" strike="noStrike" kern="1200" cap="none" spc="-45"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can</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use</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it</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to</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read</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or</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modify</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the</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file.</a:t>
            </a:r>
            <a:endParaRPr kumimoji="0" sz="1400" b="0" i="0" u="none" strike="noStrike" kern="1200" cap="none" spc="0" normalizeH="0" baseline="0" noProof="0">
              <a:ln>
                <a:noFill/>
              </a:ln>
              <a:solidFill>
                <a:prstClr val="black"/>
              </a:solidFill>
              <a:effectLst/>
              <a:uLnTx/>
              <a:uFillTx/>
              <a:latin typeface="Arial MT"/>
              <a:ea typeface="+mn-ea"/>
              <a:cs typeface="Arial MT"/>
            </a:endParaRPr>
          </a:p>
        </p:txBody>
      </p:sp>
      <p:pic>
        <p:nvPicPr>
          <p:cNvPr id="5" name="object 5"/>
          <p:cNvPicPr/>
          <p:nvPr/>
        </p:nvPicPr>
        <p:blipFill>
          <a:blip r:embed="rId2" cstate="print"/>
          <a:stretch>
            <a:fillRect/>
          </a:stretch>
        </p:blipFill>
        <p:spPr>
          <a:xfrm>
            <a:off x="4593021" y="1303282"/>
            <a:ext cx="4550977" cy="2696397"/>
          </a:xfrm>
          <a:prstGeom prst="rect">
            <a:avLst/>
          </a:prstGeom>
        </p:spPr>
      </p:pic>
      <p:sp>
        <p:nvSpPr>
          <p:cNvPr id="6" name="object 6"/>
          <p:cNvSpPr txBox="1">
            <a:spLocks noGrp="1"/>
          </p:cNvSpPr>
          <p:nvPr>
            <p:ph type="ftr" sz="quarter" idx="5"/>
          </p:nvPr>
        </p:nvSpPr>
        <p:spPr>
          <a:prstGeom prst="rect">
            <a:avLst/>
          </a:prstGeom>
        </p:spPr>
        <p:txBody>
          <a:bodyPr vert="horz" wrap="square" lIns="0" tIns="3175" rIns="0" bIns="0" rtlCol="0">
            <a:spAutoFit/>
          </a:bodyPr>
          <a:lstStyle/>
          <a:p>
            <a:pPr marL="12700" marR="0" lvl="0" indent="0" algn="l" defTabSz="914400" rtl="0" eaLnBrk="1" fontAlgn="auto" latinLnBrk="0" hangingPunct="1">
              <a:lnSpc>
                <a:spcPct val="100000"/>
              </a:lnSpc>
              <a:spcBef>
                <a:spcPts val="25"/>
              </a:spcBef>
              <a:spcAft>
                <a:spcPts val="0"/>
              </a:spcAft>
              <a:buClrTx/>
              <a:buSzTx/>
              <a:buFontTx/>
              <a:buNone/>
              <a:tabLst/>
              <a:defRPr/>
            </a:pPr>
            <a:r>
              <a:rPr kumimoji="0" sz="800" b="0" i="0" u="none" strike="noStrike" kern="1200" cap="none" spc="0" normalizeH="0" baseline="0" noProof="0" dirty="0">
                <a:ln>
                  <a:noFill/>
                </a:ln>
                <a:solidFill>
                  <a:prstClr val="black"/>
                </a:solidFill>
                <a:effectLst/>
                <a:uLnTx/>
                <a:uFillTx/>
                <a:latin typeface="Arial MT"/>
                <a:ea typeface="+mn-ea"/>
              </a:rPr>
              <a:t>©</a:t>
            </a:r>
            <a:r>
              <a:rPr kumimoji="0" sz="800" b="0" i="0" u="none" strike="noStrike" kern="1200" cap="none" spc="-5" normalizeH="0" baseline="0" noProof="0" dirty="0">
                <a:ln>
                  <a:noFill/>
                </a:ln>
                <a:solidFill>
                  <a:prstClr val="black"/>
                </a:solidFill>
                <a:effectLst/>
                <a:uLnTx/>
                <a:uFillTx/>
                <a:latin typeface="Arial MT"/>
                <a:ea typeface="+mn-ea"/>
              </a:rPr>
              <a:t> Edune</a:t>
            </a:r>
            <a:r>
              <a:rPr kumimoji="0" sz="800" b="0" i="0" u="none" strike="noStrike" kern="1200" cap="none" spc="0" normalizeH="0" baseline="0" noProof="0" dirty="0">
                <a:ln>
                  <a:noFill/>
                </a:ln>
                <a:solidFill>
                  <a:prstClr val="black"/>
                </a:solidFill>
                <a:effectLst/>
                <a:uLnTx/>
                <a:uFillTx/>
                <a:latin typeface="Arial MT"/>
                <a:ea typeface="+mn-ea"/>
              </a:rPr>
              <a:t>t</a:t>
            </a:r>
            <a:r>
              <a:rPr kumimoji="0" sz="800" b="0" i="0" u="none" strike="noStrike" kern="1200" cap="none" spc="-5" normalizeH="0" baseline="0" noProof="0" dirty="0">
                <a:ln>
                  <a:noFill/>
                </a:ln>
                <a:solidFill>
                  <a:prstClr val="black"/>
                </a:solidFill>
                <a:effectLst/>
                <a:uLnTx/>
                <a:uFillTx/>
                <a:latin typeface="Arial MT"/>
                <a:ea typeface="+mn-ea"/>
              </a:rPr>
              <a:t> Foundation</a:t>
            </a:r>
            <a:r>
              <a:rPr kumimoji="0" sz="800" b="0" i="0" u="none" strike="noStrike" kern="1200" cap="none" spc="0" normalizeH="0" baseline="0" noProof="0" dirty="0">
                <a:ln>
                  <a:noFill/>
                </a:ln>
                <a:solidFill>
                  <a:prstClr val="black"/>
                </a:solidFill>
                <a:effectLst/>
                <a:uLnTx/>
                <a:uFillTx/>
                <a:latin typeface="Arial MT"/>
                <a:ea typeface="+mn-ea"/>
              </a:rPr>
              <a:t>.</a:t>
            </a:r>
            <a:r>
              <a:rPr kumimoji="0" sz="800" b="0" i="0" u="none" strike="noStrike" kern="1200" cap="none" spc="-50" normalizeH="0" baseline="0" noProof="0" dirty="0">
                <a:ln>
                  <a:noFill/>
                </a:ln>
                <a:solidFill>
                  <a:prstClr val="black"/>
                </a:solidFill>
                <a:effectLst/>
                <a:uLnTx/>
                <a:uFillTx/>
                <a:latin typeface="Arial MT"/>
                <a:ea typeface="+mn-ea"/>
              </a:rPr>
              <a:t> </a:t>
            </a:r>
            <a:r>
              <a:rPr kumimoji="0" sz="800" b="0" i="0" u="none" strike="noStrike" kern="1200" cap="none" spc="-5" normalizeH="0" baseline="0" noProof="0" dirty="0">
                <a:ln>
                  <a:noFill/>
                </a:ln>
                <a:solidFill>
                  <a:prstClr val="black"/>
                </a:solidFill>
                <a:effectLst/>
                <a:uLnTx/>
                <a:uFillTx/>
                <a:latin typeface="Arial MT"/>
                <a:ea typeface="+mn-ea"/>
              </a:rPr>
              <a:t>Al</a:t>
            </a:r>
            <a:r>
              <a:rPr kumimoji="0" sz="800" b="0" i="0" u="none" strike="noStrike" kern="1200" cap="none" spc="0" normalizeH="0" baseline="0" noProof="0" dirty="0">
                <a:ln>
                  <a:noFill/>
                </a:ln>
                <a:solidFill>
                  <a:prstClr val="black"/>
                </a:solidFill>
                <a:effectLst/>
                <a:uLnTx/>
                <a:uFillTx/>
                <a:latin typeface="Arial MT"/>
                <a:ea typeface="+mn-ea"/>
              </a:rPr>
              <a:t>l</a:t>
            </a:r>
            <a:r>
              <a:rPr kumimoji="0" sz="800" b="0" i="0" u="none" strike="noStrike" kern="1200" cap="none" spc="-5" normalizeH="0" baseline="0" noProof="0" dirty="0">
                <a:ln>
                  <a:noFill/>
                </a:ln>
                <a:solidFill>
                  <a:prstClr val="black"/>
                </a:solidFill>
                <a:effectLst/>
                <a:uLnTx/>
                <a:uFillTx/>
                <a:latin typeface="Arial MT"/>
                <a:ea typeface="+mn-ea"/>
              </a:rPr>
              <a:t> </a:t>
            </a:r>
            <a:r>
              <a:rPr kumimoji="0" sz="800" b="0" i="0" u="none" strike="noStrike" kern="1200" cap="none" spc="0" normalizeH="0" baseline="0" noProof="0" dirty="0">
                <a:ln>
                  <a:noFill/>
                </a:ln>
                <a:solidFill>
                  <a:prstClr val="black"/>
                </a:solidFill>
                <a:effectLst/>
                <a:uLnTx/>
                <a:uFillTx/>
                <a:latin typeface="Arial MT"/>
                <a:ea typeface="+mn-ea"/>
              </a:rPr>
              <a:t>rights</a:t>
            </a:r>
            <a:r>
              <a:rPr kumimoji="0" sz="800" b="0" i="0" u="none" strike="noStrike" kern="1200" cap="none" spc="-5" normalizeH="0" baseline="0" noProof="0" dirty="0">
                <a:ln>
                  <a:noFill/>
                </a:ln>
                <a:solidFill>
                  <a:prstClr val="black"/>
                </a:solidFill>
                <a:effectLst/>
                <a:uLnTx/>
                <a:uFillTx/>
                <a:latin typeface="Arial MT"/>
                <a:ea typeface="+mn-ea"/>
              </a:rPr>
              <a:t> </a:t>
            </a:r>
            <a:r>
              <a:rPr kumimoji="0" sz="800" b="0" i="0" u="none" strike="noStrike" kern="1200" cap="none" spc="0" normalizeH="0" baseline="0" noProof="0" dirty="0">
                <a:ln>
                  <a:noFill/>
                </a:ln>
                <a:solidFill>
                  <a:prstClr val="black"/>
                </a:solidFill>
                <a:effectLst/>
                <a:uLnTx/>
                <a:uFillTx/>
                <a:latin typeface="Arial MT"/>
                <a:ea typeface="+mn-ea"/>
              </a:rPr>
              <a:t>reserved.</a:t>
            </a:r>
          </a:p>
        </p:txBody>
      </p:sp>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28565" y="828333"/>
            <a:ext cx="2291715" cy="391160"/>
          </a:xfrm>
          <a:prstGeom prst="rect">
            <a:avLst/>
          </a:prstGeom>
        </p:spPr>
        <p:txBody>
          <a:bodyPr vert="horz" wrap="square" lIns="0" tIns="12700" rIns="0" bIns="0" rtlCol="0">
            <a:spAutoFit/>
          </a:bodyPr>
          <a:lstStyle/>
          <a:p>
            <a:pPr marL="12700">
              <a:lnSpc>
                <a:spcPct val="100000"/>
              </a:lnSpc>
              <a:spcBef>
                <a:spcPts val="100"/>
              </a:spcBef>
            </a:pPr>
            <a:r>
              <a:rPr spc="-5" dirty="0"/>
              <a:t>Input</a:t>
            </a:r>
            <a:r>
              <a:rPr spc="-55" dirty="0"/>
              <a:t> </a:t>
            </a:r>
            <a:r>
              <a:rPr spc="-5" dirty="0"/>
              <a:t>and</a:t>
            </a:r>
            <a:r>
              <a:rPr spc="-45" dirty="0"/>
              <a:t> </a:t>
            </a:r>
            <a:r>
              <a:rPr spc="-5" dirty="0"/>
              <a:t>Output</a:t>
            </a:r>
          </a:p>
        </p:txBody>
      </p:sp>
      <p:sp>
        <p:nvSpPr>
          <p:cNvPr id="3" name="object 3"/>
          <p:cNvSpPr txBox="1"/>
          <p:nvPr/>
        </p:nvSpPr>
        <p:spPr>
          <a:xfrm>
            <a:off x="656568" y="2122498"/>
            <a:ext cx="3493770" cy="2997200"/>
          </a:xfrm>
          <a:prstGeom prst="rect">
            <a:avLst/>
          </a:prstGeom>
        </p:spPr>
        <p:txBody>
          <a:bodyPr vert="horz" wrap="square" lIns="0" tIns="12700" rIns="0" bIns="0" rtlCol="0">
            <a:spAutoFit/>
          </a:bodyPr>
          <a:lstStyle/>
          <a:p>
            <a:pPr marL="348615" marR="5080" lvl="0" indent="-336550" algn="l" defTabSz="914400" rtl="0" eaLnBrk="1" fontAlgn="auto" latinLnBrk="0" hangingPunct="1">
              <a:lnSpc>
                <a:spcPct val="116100"/>
              </a:lnSpc>
              <a:spcBef>
                <a:spcPts val="100"/>
              </a:spcBef>
              <a:spcAft>
                <a:spcPts val="0"/>
              </a:spcAft>
              <a:buClrTx/>
              <a:buSzTx/>
              <a:buFontTx/>
              <a:buChar char="●"/>
              <a:tabLst>
                <a:tab pos="347980" algn="l"/>
                <a:tab pos="349250" algn="l"/>
              </a:tabLst>
              <a:defRPr/>
            </a:pPr>
            <a:r>
              <a:rPr kumimoji="0" sz="1400" b="0" i="0" u="none" strike="noStrike" kern="1200" cap="none" spc="-15" normalizeH="0" baseline="0" noProof="0" dirty="0">
                <a:ln>
                  <a:noFill/>
                </a:ln>
                <a:solidFill>
                  <a:prstClr val="black"/>
                </a:solidFill>
                <a:effectLst/>
                <a:uLnTx/>
                <a:uFillTx/>
                <a:latin typeface="Arial MT"/>
                <a:ea typeface="+mn-ea"/>
                <a:cs typeface="Arial MT"/>
              </a:rPr>
              <a:t>We </a:t>
            </a:r>
            <a:r>
              <a:rPr kumimoji="0" sz="1400" b="0" i="0" u="none" strike="noStrike" kern="1200" cap="none" spc="0" normalizeH="0" baseline="0" noProof="0" dirty="0">
                <a:ln>
                  <a:noFill/>
                </a:ln>
                <a:solidFill>
                  <a:prstClr val="black"/>
                </a:solidFill>
                <a:effectLst/>
                <a:uLnTx/>
                <a:uFillTx/>
                <a:latin typeface="Arial MT"/>
                <a:ea typeface="+mn-ea"/>
                <a:cs typeface="Arial MT"/>
              </a:rPr>
              <a:t>can specify </a:t>
            </a:r>
            <a:r>
              <a:rPr kumimoji="0" sz="1400" b="0" i="0" u="none" strike="noStrike" kern="1200" cap="none" spc="-5" normalizeH="0" baseline="0" noProof="0" dirty="0">
                <a:ln>
                  <a:noFill/>
                </a:ln>
                <a:solidFill>
                  <a:prstClr val="black"/>
                </a:solidFill>
                <a:effectLst/>
                <a:uLnTx/>
                <a:uFillTx/>
                <a:latin typeface="Arial MT"/>
                <a:ea typeface="+mn-ea"/>
                <a:cs typeface="Arial MT"/>
              </a:rPr>
              <a:t>the </a:t>
            </a:r>
            <a:r>
              <a:rPr kumimoji="0" sz="1400" b="0" i="0" u="none" strike="noStrike" kern="1200" cap="none" spc="0" normalizeH="0" baseline="0" noProof="0" dirty="0">
                <a:ln>
                  <a:noFill/>
                </a:ln>
                <a:solidFill>
                  <a:prstClr val="black"/>
                </a:solidFill>
                <a:effectLst/>
                <a:uLnTx/>
                <a:uFillTx/>
                <a:latin typeface="Arial MT"/>
                <a:ea typeface="+mn-ea"/>
                <a:cs typeface="Arial MT"/>
              </a:rPr>
              <a:t>mode </a:t>
            </a:r>
            <a:r>
              <a:rPr kumimoji="0" sz="1400" b="0" i="0" u="none" strike="noStrike" kern="1200" cap="none" spc="-5" normalizeH="0" baseline="0" noProof="0" dirty="0">
                <a:ln>
                  <a:noFill/>
                </a:ln>
                <a:solidFill>
                  <a:prstClr val="black"/>
                </a:solidFill>
                <a:effectLst/>
                <a:uLnTx/>
                <a:uFillTx/>
                <a:latin typeface="Arial MT"/>
                <a:ea typeface="+mn-ea"/>
                <a:cs typeface="Arial MT"/>
              </a:rPr>
              <a:t>while opening </a:t>
            </a:r>
            <a:r>
              <a:rPr kumimoji="0" sz="1400" b="0" i="0" u="none" strike="noStrike" kern="1200" cap="none" spc="-375"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a </a:t>
            </a:r>
            <a:r>
              <a:rPr kumimoji="0" sz="1400" b="0" i="0" u="none" strike="noStrike" kern="1200" cap="none" spc="-5" normalizeH="0" baseline="0" noProof="0" dirty="0">
                <a:ln>
                  <a:noFill/>
                </a:ln>
                <a:solidFill>
                  <a:prstClr val="black"/>
                </a:solidFill>
                <a:effectLst/>
                <a:uLnTx/>
                <a:uFillTx/>
                <a:latin typeface="Arial MT"/>
                <a:ea typeface="+mn-ea"/>
                <a:cs typeface="Arial MT"/>
              </a:rPr>
              <a:t>file. In </a:t>
            </a:r>
            <a:r>
              <a:rPr kumimoji="0" sz="1400" b="0" i="0" u="none" strike="noStrike" kern="1200" cap="none" spc="0" normalizeH="0" baseline="0" noProof="0" dirty="0">
                <a:ln>
                  <a:noFill/>
                </a:ln>
                <a:solidFill>
                  <a:prstClr val="black"/>
                </a:solidFill>
                <a:effectLst/>
                <a:uLnTx/>
                <a:uFillTx/>
                <a:latin typeface="Arial MT"/>
                <a:ea typeface="+mn-ea"/>
                <a:cs typeface="Arial MT"/>
              </a:rPr>
              <a:t>mode, </a:t>
            </a:r>
            <a:r>
              <a:rPr kumimoji="0" sz="1400" b="0" i="0" u="none" strike="noStrike" kern="1200" cap="none" spc="-5" normalizeH="0" baseline="0" noProof="0" dirty="0">
                <a:ln>
                  <a:noFill/>
                </a:ln>
                <a:solidFill>
                  <a:prstClr val="black"/>
                </a:solidFill>
                <a:effectLst/>
                <a:uLnTx/>
                <a:uFillTx/>
                <a:latin typeface="Arial MT"/>
                <a:ea typeface="+mn-ea"/>
                <a:cs typeface="Arial MT"/>
              </a:rPr>
              <a:t>we </a:t>
            </a:r>
            <a:r>
              <a:rPr kumimoji="0" sz="1400" b="0" i="0" u="none" strike="noStrike" kern="1200" cap="none" spc="0" normalizeH="0" baseline="0" noProof="0" dirty="0">
                <a:ln>
                  <a:noFill/>
                </a:ln>
                <a:solidFill>
                  <a:prstClr val="black"/>
                </a:solidFill>
                <a:effectLst/>
                <a:uLnTx/>
                <a:uFillTx/>
                <a:latin typeface="Arial MT"/>
                <a:ea typeface="+mn-ea"/>
                <a:cs typeface="Arial MT"/>
              </a:rPr>
              <a:t>specify </a:t>
            </a:r>
            <a:r>
              <a:rPr kumimoji="0" sz="1400" b="0" i="0" u="none" strike="noStrike" kern="1200" cap="none" spc="-5" normalizeH="0" baseline="0" noProof="0" dirty="0">
                <a:ln>
                  <a:noFill/>
                </a:ln>
                <a:solidFill>
                  <a:prstClr val="black"/>
                </a:solidFill>
                <a:effectLst/>
                <a:uLnTx/>
                <a:uFillTx/>
                <a:latin typeface="Arial MT"/>
                <a:ea typeface="+mn-ea"/>
                <a:cs typeface="Arial MT"/>
              </a:rPr>
              <a:t>whether we </a:t>
            </a:r>
            <a:r>
              <a:rPr kumimoji="0" sz="1400" b="0" i="0" u="none" strike="noStrike" kern="1200" cap="none" spc="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want to </a:t>
            </a:r>
            <a:r>
              <a:rPr kumimoji="0" sz="1400" b="0" i="0" u="none" strike="noStrike" kern="1200" cap="none" spc="0" normalizeH="0" baseline="0" noProof="0" dirty="0">
                <a:ln>
                  <a:noFill/>
                </a:ln>
                <a:solidFill>
                  <a:prstClr val="black"/>
                </a:solidFill>
                <a:effectLst/>
                <a:uLnTx/>
                <a:uFillTx/>
                <a:latin typeface="Arial MT"/>
                <a:ea typeface="+mn-ea"/>
                <a:cs typeface="Arial MT"/>
              </a:rPr>
              <a:t>read </a:t>
            </a:r>
            <a:r>
              <a:rPr kumimoji="0" sz="1400" b="0" i="0" u="none" strike="noStrike" kern="1200" cap="none" spc="-5" normalizeH="0" baseline="0" noProof="0" dirty="0">
                <a:ln>
                  <a:noFill/>
                </a:ln>
                <a:solidFill>
                  <a:prstClr val="black"/>
                </a:solidFill>
                <a:effectLst/>
                <a:uLnTx/>
                <a:uFillTx/>
                <a:latin typeface="Arial MT"/>
                <a:ea typeface="+mn-ea"/>
                <a:cs typeface="Arial MT"/>
              </a:rPr>
              <a:t>'r', write 'w' or append 'a' to </a:t>
            </a:r>
            <a:r>
              <a:rPr kumimoji="0" sz="1400" b="0" i="0" u="none" strike="noStrike" kern="1200" cap="none" spc="-37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the file. </a:t>
            </a:r>
            <a:r>
              <a:rPr kumimoji="0" sz="1400" b="0" i="0" u="none" strike="noStrike" kern="1200" cap="none" spc="-15" normalizeH="0" baseline="0" noProof="0" dirty="0">
                <a:ln>
                  <a:noFill/>
                </a:ln>
                <a:solidFill>
                  <a:prstClr val="black"/>
                </a:solidFill>
                <a:effectLst/>
                <a:uLnTx/>
                <a:uFillTx/>
                <a:latin typeface="Arial MT"/>
                <a:ea typeface="+mn-ea"/>
                <a:cs typeface="Arial MT"/>
              </a:rPr>
              <a:t>We </a:t>
            </a:r>
            <a:r>
              <a:rPr kumimoji="0" sz="1400" b="0" i="0" u="none" strike="noStrike" kern="1200" cap="none" spc="-5" normalizeH="0" baseline="0" noProof="0" dirty="0">
                <a:ln>
                  <a:noFill/>
                </a:ln>
                <a:solidFill>
                  <a:prstClr val="black"/>
                </a:solidFill>
                <a:effectLst/>
                <a:uLnTx/>
                <a:uFillTx/>
                <a:latin typeface="Arial MT"/>
                <a:ea typeface="+mn-ea"/>
                <a:cs typeface="Arial MT"/>
              </a:rPr>
              <a:t>also </a:t>
            </a:r>
            <a:r>
              <a:rPr kumimoji="0" sz="1400" b="0" i="0" u="none" strike="noStrike" kern="1200" cap="none" spc="0" normalizeH="0" baseline="0" noProof="0" dirty="0">
                <a:ln>
                  <a:noFill/>
                </a:ln>
                <a:solidFill>
                  <a:prstClr val="black"/>
                </a:solidFill>
                <a:effectLst/>
                <a:uLnTx/>
                <a:uFillTx/>
                <a:latin typeface="Arial MT"/>
                <a:ea typeface="+mn-ea"/>
                <a:cs typeface="Arial MT"/>
              </a:rPr>
              <a:t>specify </a:t>
            </a:r>
            <a:r>
              <a:rPr kumimoji="0" sz="1400" b="0" i="0" u="none" strike="noStrike" kern="1200" cap="none" spc="-5" normalizeH="0" baseline="0" noProof="0" dirty="0">
                <a:ln>
                  <a:noFill/>
                </a:ln>
                <a:solidFill>
                  <a:prstClr val="black"/>
                </a:solidFill>
                <a:effectLst/>
                <a:uLnTx/>
                <a:uFillTx/>
                <a:latin typeface="Arial MT"/>
                <a:ea typeface="+mn-ea"/>
                <a:cs typeface="Arial MT"/>
              </a:rPr>
              <a:t>if we want to </a:t>
            </a:r>
            <a:r>
              <a:rPr kumimoji="0" sz="1400" b="0" i="0" u="none" strike="noStrike" kern="1200" cap="none" spc="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open the file in text </a:t>
            </a:r>
            <a:r>
              <a:rPr kumimoji="0" sz="1400" b="0" i="0" u="none" strike="noStrike" kern="1200" cap="none" spc="0" normalizeH="0" baseline="0" noProof="0" dirty="0">
                <a:ln>
                  <a:noFill/>
                </a:ln>
                <a:solidFill>
                  <a:prstClr val="black"/>
                </a:solidFill>
                <a:effectLst/>
                <a:uLnTx/>
                <a:uFillTx/>
                <a:latin typeface="Arial MT"/>
                <a:ea typeface="+mn-ea"/>
                <a:cs typeface="Arial MT"/>
              </a:rPr>
              <a:t>mode </a:t>
            </a:r>
            <a:r>
              <a:rPr kumimoji="0" sz="1400" b="0" i="0" u="none" strike="noStrike" kern="1200" cap="none" spc="-5" normalizeH="0" baseline="0" noProof="0" dirty="0">
                <a:ln>
                  <a:noFill/>
                </a:ln>
                <a:solidFill>
                  <a:prstClr val="black"/>
                </a:solidFill>
                <a:effectLst/>
                <a:uLnTx/>
                <a:uFillTx/>
                <a:latin typeface="Arial MT"/>
                <a:ea typeface="+mn-ea"/>
                <a:cs typeface="Arial MT"/>
              </a:rPr>
              <a:t>or binary </a:t>
            </a:r>
            <a:r>
              <a:rPr kumimoji="0" sz="1400" b="0" i="0" u="none" strike="noStrike" kern="1200" cap="none" spc="0" normalizeH="0" baseline="0" noProof="0" dirty="0">
                <a:ln>
                  <a:noFill/>
                </a:ln>
                <a:solidFill>
                  <a:prstClr val="black"/>
                </a:solidFill>
                <a:effectLst/>
                <a:uLnTx/>
                <a:uFillTx/>
                <a:latin typeface="Arial MT"/>
                <a:ea typeface="+mn-ea"/>
                <a:cs typeface="Arial MT"/>
              </a:rPr>
              <a:t> mode.</a:t>
            </a:r>
            <a:endParaRPr kumimoji="0" sz="1400" b="0" i="0" u="none" strike="noStrike" kern="1200" cap="none" spc="0" normalizeH="0" baseline="0" noProof="0">
              <a:ln>
                <a:noFill/>
              </a:ln>
              <a:solidFill>
                <a:prstClr val="black"/>
              </a:solidFill>
              <a:effectLst/>
              <a:uLnTx/>
              <a:uFillTx/>
              <a:latin typeface="Arial MT"/>
              <a:ea typeface="+mn-ea"/>
              <a:cs typeface="Arial MT"/>
            </a:endParaRPr>
          </a:p>
          <a:p>
            <a:pPr marL="348615" marR="55880" lvl="0" indent="-336550" algn="l" defTabSz="914400" rtl="0" eaLnBrk="1" fontAlgn="auto" latinLnBrk="0" hangingPunct="1">
              <a:lnSpc>
                <a:spcPct val="116100"/>
              </a:lnSpc>
              <a:spcBef>
                <a:spcPts val="0"/>
              </a:spcBef>
              <a:spcAft>
                <a:spcPts val="0"/>
              </a:spcAft>
              <a:buClrTx/>
              <a:buSzTx/>
              <a:buFontTx/>
              <a:buChar char="●"/>
              <a:tabLst>
                <a:tab pos="347980" algn="l"/>
                <a:tab pos="349250" algn="l"/>
              </a:tabLst>
              <a:defRPr/>
            </a:pPr>
            <a:r>
              <a:rPr kumimoji="0" sz="1400" b="0" i="0" u="none" strike="noStrike" kern="1200" cap="none" spc="-5" normalizeH="0" baseline="0" noProof="0" dirty="0">
                <a:ln>
                  <a:noFill/>
                </a:ln>
                <a:solidFill>
                  <a:prstClr val="black"/>
                </a:solidFill>
                <a:effectLst/>
                <a:uLnTx/>
                <a:uFillTx/>
                <a:latin typeface="Arial MT"/>
                <a:ea typeface="+mn-ea"/>
                <a:cs typeface="Arial MT"/>
              </a:rPr>
              <a:t>The default is </a:t>
            </a:r>
            <a:r>
              <a:rPr kumimoji="0" sz="1400" b="0" i="0" u="none" strike="noStrike" kern="1200" cap="none" spc="0" normalizeH="0" baseline="0" noProof="0" dirty="0">
                <a:ln>
                  <a:noFill/>
                </a:ln>
                <a:solidFill>
                  <a:prstClr val="black"/>
                </a:solidFill>
                <a:effectLst/>
                <a:uLnTx/>
                <a:uFillTx/>
                <a:latin typeface="Arial MT"/>
                <a:ea typeface="+mn-ea"/>
                <a:cs typeface="Arial MT"/>
              </a:rPr>
              <a:t>reading </a:t>
            </a:r>
            <a:r>
              <a:rPr kumimoji="0" sz="1400" b="0" i="0" u="none" strike="noStrike" kern="1200" cap="none" spc="-5" normalizeH="0" baseline="0" noProof="0" dirty="0">
                <a:ln>
                  <a:noFill/>
                </a:ln>
                <a:solidFill>
                  <a:prstClr val="black"/>
                </a:solidFill>
                <a:effectLst/>
                <a:uLnTx/>
                <a:uFillTx/>
                <a:latin typeface="Arial MT"/>
                <a:ea typeface="+mn-ea"/>
                <a:cs typeface="Arial MT"/>
              </a:rPr>
              <a:t>in text </a:t>
            </a:r>
            <a:r>
              <a:rPr kumimoji="0" sz="1400" b="0" i="0" u="none" strike="noStrike" kern="1200" cap="none" spc="0" normalizeH="0" baseline="0" noProof="0" dirty="0">
                <a:ln>
                  <a:noFill/>
                </a:ln>
                <a:solidFill>
                  <a:prstClr val="black"/>
                </a:solidFill>
                <a:effectLst/>
                <a:uLnTx/>
                <a:uFillTx/>
                <a:latin typeface="Arial MT"/>
                <a:ea typeface="+mn-ea"/>
                <a:cs typeface="Arial MT"/>
              </a:rPr>
              <a:t>mode. </a:t>
            </a:r>
            <a:r>
              <a:rPr kumimoji="0" sz="1400" b="0" i="0" u="none" strike="noStrike" kern="1200" cap="none" spc="-5" normalizeH="0" baseline="0" noProof="0" dirty="0">
                <a:ln>
                  <a:noFill/>
                </a:ln>
                <a:solidFill>
                  <a:prstClr val="black"/>
                </a:solidFill>
                <a:effectLst/>
                <a:uLnTx/>
                <a:uFillTx/>
                <a:latin typeface="Arial MT"/>
                <a:ea typeface="+mn-ea"/>
                <a:cs typeface="Arial MT"/>
              </a:rPr>
              <a:t>In </a:t>
            </a:r>
            <a:r>
              <a:rPr kumimoji="0" sz="1400" b="0" i="0" u="none" strike="noStrike" kern="1200" cap="none" spc="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this</a:t>
            </a:r>
            <a:r>
              <a:rPr kumimoji="0" sz="1400" b="0" i="0" u="none" strike="noStrike" kern="1200" cap="none" spc="-20"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mode,</a:t>
            </a:r>
            <a:r>
              <a:rPr kumimoji="0" sz="1400" b="0" i="0" u="none" strike="noStrike" kern="1200" cap="none" spc="-2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we</a:t>
            </a:r>
            <a:r>
              <a:rPr kumimoji="0" sz="1400" b="0" i="0" u="none" strike="noStrike" kern="1200" cap="none" spc="-1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get</a:t>
            </a:r>
            <a:r>
              <a:rPr kumimoji="0" sz="1400" b="0" i="0" u="none" strike="noStrike" kern="1200" cap="none" spc="-20"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strings</a:t>
            </a:r>
            <a:r>
              <a:rPr kumimoji="0" sz="1400" b="0" i="0" u="none" strike="noStrike" kern="1200" cap="none" spc="-1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when</a:t>
            </a:r>
            <a:r>
              <a:rPr kumimoji="0" sz="1400" b="0" i="0" u="none" strike="noStrike" kern="1200" cap="none" spc="-20"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reading </a:t>
            </a:r>
            <a:r>
              <a:rPr kumimoji="0" sz="1400" b="0" i="0" u="none" strike="noStrike" kern="1200" cap="none" spc="-37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from</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the file.</a:t>
            </a:r>
            <a:endParaRPr kumimoji="0" sz="1400" b="0" i="0" u="none" strike="noStrike" kern="1200" cap="none" spc="0" normalizeH="0" baseline="0" noProof="0">
              <a:ln>
                <a:noFill/>
              </a:ln>
              <a:solidFill>
                <a:prstClr val="black"/>
              </a:solidFill>
              <a:effectLst/>
              <a:uLnTx/>
              <a:uFillTx/>
              <a:latin typeface="Arial MT"/>
              <a:ea typeface="+mn-ea"/>
              <a:cs typeface="Arial MT"/>
            </a:endParaRPr>
          </a:p>
          <a:p>
            <a:pPr marL="348615" marR="187325" lvl="0" indent="-336550" algn="l" defTabSz="914400" rtl="0" eaLnBrk="1" fontAlgn="auto" latinLnBrk="0" hangingPunct="1">
              <a:lnSpc>
                <a:spcPct val="116100"/>
              </a:lnSpc>
              <a:spcBef>
                <a:spcPts val="0"/>
              </a:spcBef>
              <a:spcAft>
                <a:spcPts val="0"/>
              </a:spcAft>
              <a:buClrTx/>
              <a:buSzTx/>
              <a:buFontTx/>
              <a:buChar char="●"/>
              <a:tabLst>
                <a:tab pos="347980" algn="l"/>
                <a:tab pos="349250" algn="l"/>
              </a:tabLst>
              <a:defRPr/>
            </a:pPr>
            <a:r>
              <a:rPr kumimoji="0" sz="1400" b="0" i="0" u="none" strike="noStrike" kern="1200" cap="none" spc="-5" normalizeH="0" baseline="0" noProof="0" dirty="0">
                <a:ln>
                  <a:noFill/>
                </a:ln>
                <a:solidFill>
                  <a:prstClr val="black"/>
                </a:solidFill>
                <a:effectLst/>
                <a:uLnTx/>
                <a:uFillTx/>
                <a:latin typeface="Arial MT"/>
                <a:ea typeface="+mn-ea"/>
                <a:cs typeface="Arial MT"/>
              </a:rPr>
              <a:t>Hence, when working with files in text </a:t>
            </a:r>
            <a:r>
              <a:rPr kumimoji="0" sz="1400" b="0" i="0" u="none" strike="noStrike" kern="1200" cap="none" spc="-375"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mode, </a:t>
            </a:r>
            <a:r>
              <a:rPr kumimoji="0" sz="1400" b="0" i="0" u="none" strike="noStrike" kern="1200" cap="none" spc="-5" normalizeH="0" baseline="0" noProof="0" dirty="0">
                <a:ln>
                  <a:noFill/>
                </a:ln>
                <a:solidFill>
                  <a:prstClr val="black"/>
                </a:solidFill>
                <a:effectLst/>
                <a:uLnTx/>
                <a:uFillTx/>
                <a:latin typeface="Arial MT"/>
                <a:ea typeface="+mn-ea"/>
                <a:cs typeface="Arial MT"/>
              </a:rPr>
              <a:t>it is highly </a:t>
            </a:r>
            <a:r>
              <a:rPr kumimoji="0" sz="1400" b="0" i="0" u="none" strike="noStrike" kern="1200" cap="none" spc="0" normalizeH="0" baseline="0" noProof="0" dirty="0">
                <a:ln>
                  <a:noFill/>
                </a:ln>
                <a:solidFill>
                  <a:prstClr val="black"/>
                </a:solidFill>
                <a:effectLst/>
                <a:uLnTx/>
                <a:uFillTx/>
                <a:latin typeface="Arial MT"/>
                <a:ea typeface="+mn-ea"/>
                <a:cs typeface="Arial MT"/>
              </a:rPr>
              <a:t>recommended </a:t>
            </a:r>
            <a:r>
              <a:rPr kumimoji="0" sz="1400" b="0" i="0" u="none" strike="noStrike" kern="1200" cap="none" spc="-5" normalizeH="0" baseline="0" noProof="0" dirty="0">
                <a:ln>
                  <a:noFill/>
                </a:ln>
                <a:solidFill>
                  <a:prstClr val="black"/>
                </a:solidFill>
                <a:effectLst/>
                <a:uLnTx/>
                <a:uFillTx/>
                <a:latin typeface="Arial MT"/>
                <a:ea typeface="+mn-ea"/>
                <a:cs typeface="Arial MT"/>
              </a:rPr>
              <a:t>to </a:t>
            </a:r>
            <a:r>
              <a:rPr kumimoji="0" sz="1400" b="0" i="0" u="none" strike="noStrike" kern="1200" cap="none" spc="0" normalizeH="0" baseline="0" noProof="0" dirty="0">
                <a:ln>
                  <a:noFill/>
                </a:ln>
                <a:solidFill>
                  <a:prstClr val="black"/>
                </a:solidFill>
                <a:effectLst/>
                <a:uLnTx/>
                <a:uFillTx/>
                <a:latin typeface="Arial MT"/>
                <a:ea typeface="+mn-ea"/>
                <a:cs typeface="Arial MT"/>
              </a:rPr>
              <a:t> specify</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the</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encoding</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type.</a:t>
            </a:r>
            <a:endParaRPr kumimoji="0" sz="1400" b="0" i="0" u="none" strike="noStrike" kern="1200" cap="none" spc="0" normalizeH="0" baseline="0" noProof="0">
              <a:ln>
                <a:noFill/>
              </a:ln>
              <a:solidFill>
                <a:prstClr val="black"/>
              </a:solidFill>
              <a:effectLst/>
              <a:uLnTx/>
              <a:uFillTx/>
              <a:latin typeface="Arial MT"/>
              <a:ea typeface="+mn-ea"/>
              <a:cs typeface="Arial MT"/>
            </a:endParaRPr>
          </a:p>
        </p:txBody>
      </p:sp>
      <p:pic>
        <p:nvPicPr>
          <p:cNvPr id="4" name="object 4"/>
          <p:cNvPicPr/>
          <p:nvPr/>
        </p:nvPicPr>
        <p:blipFill>
          <a:blip r:embed="rId2" cstate="print"/>
          <a:stretch>
            <a:fillRect/>
          </a:stretch>
        </p:blipFill>
        <p:spPr>
          <a:xfrm>
            <a:off x="4577912" y="2036546"/>
            <a:ext cx="4566087" cy="2409824"/>
          </a:xfrm>
          <a:prstGeom prst="rect">
            <a:avLst/>
          </a:prstGeom>
        </p:spPr>
      </p:pic>
      <p:sp>
        <p:nvSpPr>
          <p:cNvPr id="5" name="object 5"/>
          <p:cNvSpPr txBox="1">
            <a:spLocks noGrp="1"/>
          </p:cNvSpPr>
          <p:nvPr>
            <p:ph type="ftr" sz="quarter" idx="5"/>
          </p:nvPr>
        </p:nvSpPr>
        <p:spPr>
          <a:prstGeom prst="rect">
            <a:avLst/>
          </a:prstGeom>
        </p:spPr>
        <p:txBody>
          <a:bodyPr vert="horz" wrap="square" lIns="0" tIns="3175" rIns="0" bIns="0" rtlCol="0">
            <a:spAutoFit/>
          </a:bodyPr>
          <a:lstStyle/>
          <a:p>
            <a:pPr marL="12700" marR="0" lvl="0" indent="0" algn="l" defTabSz="914400" rtl="0" eaLnBrk="1" fontAlgn="auto" latinLnBrk="0" hangingPunct="1">
              <a:lnSpc>
                <a:spcPct val="100000"/>
              </a:lnSpc>
              <a:spcBef>
                <a:spcPts val="25"/>
              </a:spcBef>
              <a:spcAft>
                <a:spcPts val="0"/>
              </a:spcAft>
              <a:buClrTx/>
              <a:buSzTx/>
              <a:buFontTx/>
              <a:buNone/>
              <a:tabLst/>
              <a:defRPr/>
            </a:pPr>
            <a:r>
              <a:rPr kumimoji="0" sz="800" b="0" i="0" u="none" strike="noStrike" kern="1200" cap="none" spc="0" normalizeH="0" baseline="0" noProof="0" dirty="0">
                <a:ln>
                  <a:noFill/>
                </a:ln>
                <a:solidFill>
                  <a:prstClr val="black"/>
                </a:solidFill>
                <a:effectLst/>
                <a:uLnTx/>
                <a:uFillTx/>
                <a:latin typeface="Arial MT"/>
                <a:ea typeface="+mn-ea"/>
              </a:rPr>
              <a:t>©</a:t>
            </a:r>
            <a:r>
              <a:rPr kumimoji="0" sz="800" b="0" i="0" u="none" strike="noStrike" kern="1200" cap="none" spc="-5" normalizeH="0" baseline="0" noProof="0" dirty="0">
                <a:ln>
                  <a:noFill/>
                </a:ln>
                <a:solidFill>
                  <a:prstClr val="black"/>
                </a:solidFill>
                <a:effectLst/>
                <a:uLnTx/>
                <a:uFillTx/>
                <a:latin typeface="Arial MT"/>
                <a:ea typeface="+mn-ea"/>
              </a:rPr>
              <a:t> Edune</a:t>
            </a:r>
            <a:r>
              <a:rPr kumimoji="0" sz="800" b="0" i="0" u="none" strike="noStrike" kern="1200" cap="none" spc="0" normalizeH="0" baseline="0" noProof="0" dirty="0">
                <a:ln>
                  <a:noFill/>
                </a:ln>
                <a:solidFill>
                  <a:prstClr val="black"/>
                </a:solidFill>
                <a:effectLst/>
                <a:uLnTx/>
                <a:uFillTx/>
                <a:latin typeface="Arial MT"/>
                <a:ea typeface="+mn-ea"/>
              </a:rPr>
              <a:t>t</a:t>
            </a:r>
            <a:r>
              <a:rPr kumimoji="0" sz="800" b="0" i="0" u="none" strike="noStrike" kern="1200" cap="none" spc="-5" normalizeH="0" baseline="0" noProof="0" dirty="0">
                <a:ln>
                  <a:noFill/>
                </a:ln>
                <a:solidFill>
                  <a:prstClr val="black"/>
                </a:solidFill>
                <a:effectLst/>
                <a:uLnTx/>
                <a:uFillTx/>
                <a:latin typeface="Arial MT"/>
                <a:ea typeface="+mn-ea"/>
              </a:rPr>
              <a:t> Foundation</a:t>
            </a:r>
            <a:r>
              <a:rPr kumimoji="0" sz="800" b="0" i="0" u="none" strike="noStrike" kern="1200" cap="none" spc="0" normalizeH="0" baseline="0" noProof="0" dirty="0">
                <a:ln>
                  <a:noFill/>
                </a:ln>
                <a:solidFill>
                  <a:prstClr val="black"/>
                </a:solidFill>
                <a:effectLst/>
                <a:uLnTx/>
                <a:uFillTx/>
                <a:latin typeface="Arial MT"/>
                <a:ea typeface="+mn-ea"/>
              </a:rPr>
              <a:t>.</a:t>
            </a:r>
            <a:r>
              <a:rPr kumimoji="0" sz="800" b="0" i="0" u="none" strike="noStrike" kern="1200" cap="none" spc="-50" normalizeH="0" baseline="0" noProof="0" dirty="0">
                <a:ln>
                  <a:noFill/>
                </a:ln>
                <a:solidFill>
                  <a:prstClr val="black"/>
                </a:solidFill>
                <a:effectLst/>
                <a:uLnTx/>
                <a:uFillTx/>
                <a:latin typeface="Arial MT"/>
                <a:ea typeface="+mn-ea"/>
              </a:rPr>
              <a:t> </a:t>
            </a:r>
            <a:r>
              <a:rPr kumimoji="0" sz="800" b="0" i="0" u="none" strike="noStrike" kern="1200" cap="none" spc="-5" normalizeH="0" baseline="0" noProof="0" dirty="0">
                <a:ln>
                  <a:noFill/>
                </a:ln>
                <a:solidFill>
                  <a:prstClr val="black"/>
                </a:solidFill>
                <a:effectLst/>
                <a:uLnTx/>
                <a:uFillTx/>
                <a:latin typeface="Arial MT"/>
                <a:ea typeface="+mn-ea"/>
              </a:rPr>
              <a:t>Al</a:t>
            </a:r>
            <a:r>
              <a:rPr kumimoji="0" sz="800" b="0" i="0" u="none" strike="noStrike" kern="1200" cap="none" spc="0" normalizeH="0" baseline="0" noProof="0" dirty="0">
                <a:ln>
                  <a:noFill/>
                </a:ln>
                <a:solidFill>
                  <a:prstClr val="black"/>
                </a:solidFill>
                <a:effectLst/>
                <a:uLnTx/>
                <a:uFillTx/>
                <a:latin typeface="Arial MT"/>
                <a:ea typeface="+mn-ea"/>
              </a:rPr>
              <a:t>l</a:t>
            </a:r>
            <a:r>
              <a:rPr kumimoji="0" sz="800" b="0" i="0" u="none" strike="noStrike" kern="1200" cap="none" spc="-5" normalizeH="0" baseline="0" noProof="0" dirty="0">
                <a:ln>
                  <a:noFill/>
                </a:ln>
                <a:solidFill>
                  <a:prstClr val="black"/>
                </a:solidFill>
                <a:effectLst/>
                <a:uLnTx/>
                <a:uFillTx/>
                <a:latin typeface="Arial MT"/>
                <a:ea typeface="+mn-ea"/>
              </a:rPr>
              <a:t> </a:t>
            </a:r>
            <a:r>
              <a:rPr kumimoji="0" sz="800" b="0" i="0" u="none" strike="noStrike" kern="1200" cap="none" spc="0" normalizeH="0" baseline="0" noProof="0" dirty="0">
                <a:ln>
                  <a:noFill/>
                </a:ln>
                <a:solidFill>
                  <a:prstClr val="black"/>
                </a:solidFill>
                <a:effectLst/>
                <a:uLnTx/>
                <a:uFillTx/>
                <a:latin typeface="Arial MT"/>
                <a:ea typeface="+mn-ea"/>
              </a:rPr>
              <a:t>rights</a:t>
            </a:r>
            <a:r>
              <a:rPr kumimoji="0" sz="800" b="0" i="0" u="none" strike="noStrike" kern="1200" cap="none" spc="-5" normalizeH="0" baseline="0" noProof="0" dirty="0">
                <a:ln>
                  <a:noFill/>
                </a:ln>
                <a:solidFill>
                  <a:prstClr val="black"/>
                </a:solidFill>
                <a:effectLst/>
                <a:uLnTx/>
                <a:uFillTx/>
                <a:latin typeface="Arial MT"/>
                <a:ea typeface="+mn-ea"/>
              </a:rPr>
              <a:t> </a:t>
            </a:r>
            <a:r>
              <a:rPr kumimoji="0" sz="800" b="0" i="0" u="none" strike="noStrike" kern="1200" cap="none" spc="0" normalizeH="0" baseline="0" noProof="0" dirty="0">
                <a:ln>
                  <a:noFill/>
                </a:ln>
                <a:solidFill>
                  <a:prstClr val="black"/>
                </a:solidFill>
                <a:effectLst/>
                <a:uLnTx/>
                <a:uFillTx/>
                <a:latin typeface="Arial MT"/>
                <a:ea typeface="+mn-ea"/>
              </a:rPr>
              <a:t>reserved.</a:t>
            </a:r>
          </a:p>
        </p:txBody>
      </p:sp>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28565" y="828333"/>
            <a:ext cx="2291715" cy="391160"/>
          </a:xfrm>
          <a:prstGeom prst="rect">
            <a:avLst/>
          </a:prstGeom>
        </p:spPr>
        <p:txBody>
          <a:bodyPr vert="horz" wrap="square" lIns="0" tIns="12700" rIns="0" bIns="0" rtlCol="0">
            <a:spAutoFit/>
          </a:bodyPr>
          <a:lstStyle/>
          <a:p>
            <a:pPr marL="12700">
              <a:lnSpc>
                <a:spcPct val="100000"/>
              </a:lnSpc>
              <a:spcBef>
                <a:spcPts val="100"/>
              </a:spcBef>
            </a:pPr>
            <a:r>
              <a:rPr spc="-5" dirty="0"/>
              <a:t>Input</a:t>
            </a:r>
            <a:r>
              <a:rPr spc="-55" dirty="0"/>
              <a:t> </a:t>
            </a:r>
            <a:r>
              <a:rPr spc="-5" dirty="0"/>
              <a:t>and</a:t>
            </a:r>
            <a:r>
              <a:rPr spc="-45" dirty="0"/>
              <a:t> </a:t>
            </a:r>
            <a:r>
              <a:rPr spc="-5" dirty="0"/>
              <a:t>Output</a:t>
            </a:r>
          </a:p>
        </p:txBody>
      </p:sp>
      <p:sp>
        <p:nvSpPr>
          <p:cNvPr id="3" name="object 3"/>
          <p:cNvSpPr txBox="1"/>
          <p:nvPr/>
        </p:nvSpPr>
        <p:spPr>
          <a:xfrm>
            <a:off x="948743" y="1728118"/>
            <a:ext cx="2764790" cy="29972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800" b="0" i="0" u="none" strike="noStrike" kern="1200" cap="none" spc="-5" normalizeH="0" baseline="0" noProof="0" dirty="0">
                <a:ln>
                  <a:noFill/>
                </a:ln>
                <a:solidFill>
                  <a:srgbClr val="595959"/>
                </a:solidFill>
                <a:effectLst/>
                <a:uLnTx/>
                <a:uFillTx/>
                <a:latin typeface="Arial MT"/>
                <a:ea typeface="+mn-ea"/>
                <a:cs typeface="Arial MT"/>
              </a:rPr>
              <a:t>Python</a:t>
            </a:r>
            <a:r>
              <a:rPr kumimoji="0" sz="1800" b="0" i="0" u="none" strike="noStrike" kern="1200" cap="none" spc="-35" normalizeH="0" baseline="0" noProof="0" dirty="0">
                <a:ln>
                  <a:noFill/>
                </a:ln>
                <a:solidFill>
                  <a:srgbClr val="595959"/>
                </a:solidFill>
                <a:effectLst/>
                <a:uLnTx/>
                <a:uFillTx/>
                <a:latin typeface="Arial MT"/>
                <a:ea typeface="+mn-ea"/>
                <a:cs typeface="Arial MT"/>
              </a:rPr>
              <a:t> </a:t>
            </a:r>
            <a:r>
              <a:rPr kumimoji="0" sz="1800" b="0" i="0" u="none" strike="noStrike" kern="1200" cap="none" spc="-5" normalizeH="0" baseline="0" noProof="0" dirty="0">
                <a:ln>
                  <a:noFill/>
                </a:ln>
                <a:solidFill>
                  <a:srgbClr val="595959"/>
                </a:solidFill>
                <a:effectLst/>
                <a:uLnTx/>
                <a:uFillTx/>
                <a:latin typeface="Arial MT"/>
                <a:ea typeface="+mn-ea"/>
                <a:cs typeface="Arial MT"/>
              </a:rPr>
              <a:t>file</a:t>
            </a:r>
            <a:r>
              <a:rPr kumimoji="0" sz="1800" b="0" i="0" u="none" strike="noStrike" kern="1200" cap="none" spc="-35" normalizeH="0" baseline="0" noProof="0" dirty="0">
                <a:ln>
                  <a:noFill/>
                </a:ln>
                <a:solidFill>
                  <a:srgbClr val="595959"/>
                </a:solidFill>
                <a:effectLst/>
                <a:uLnTx/>
                <a:uFillTx/>
                <a:latin typeface="Arial MT"/>
                <a:ea typeface="+mn-ea"/>
                <a:cs typeface="Arial MT"/>
              </a:rPr>
              <a:t> </a:t>
            </a:r>
            <a:r>
              <a:rPr kumimoji="0" sz="1800" b="0" i="0" u="none" strike="noStrike" kern="1200" cap="none" spc="-5" normalizeH="0" baseline="0" noProof="0" dirty="0">
                <a:ln>
                  <a:noFill/>
                </a:ln>
                <a:solidFill>
                  <a:srgbClr val="595959"/>
                </a:solidFill>
                <a:effectLst/>
                <a:uLnTx/>
                <a:uFillTx/>
                <a:latin typeface="Arial MT"/>
                <a:ea typeface="+mn-ea"/>
                <a:cs typeface="Arial MT"/>
              </a:rPr>
              <a:t>object</a:t>
            </a:r>
            <a:r>
              <a:rPr kumimoji="0" sz="1800" b="0" i="0" u="none" strike="noStrike" kern="1200" cap="none" spc="-30" normalizeH="0" baseline="0" noProof="0" dirty="0">
                <a:ln>
                  <a:noFill/>
                </a:ln>
                <a:solidFill>
                  <a:srgbClr val="595959"/>
                </a:solidFill>
                <a:effectLst/>
                <a:uLnTx/>
                <a:uFillTx/>
                <a:latin typeface="Arial MT"/>
                <a:ea typeface="+mn-ea"/>
                <a:cs typeface="Arial MT"/>
              </a:rPr>
              <a:t> </a:t>
            </a:r>
            <a:r>
              <a:rPr kumimoji="0" sz="1800" b="0" i="0" u="none" strike="noStrike" kern="1200" cap="none" spc="-5" normalizeH="0" baseline="0" noProof="0" dirty="0">
                <a:ln>
                  <a:noFill/>
                </a:ln>
                <a:solidFill>
                  <a:srgbClr val="595959"/>
                </a:solidFill>
                <a:effectLst/>
                <a:uLnTx/>
                <a:uFillTx/>
                <a:latin typeface="Arial MT"/>
                <a:ea typeface="+mn-ea"/>
                <a:cs typeface="Arial MT"/>
              </a:rPr>
              <a:t>attributes</a:t>
            </a:r>
            <a:endParaRPr kumimoji="0" sz="1800" b="0" i="0" u="none" strike="noStrike" kern="1200" cap="none" spc="0" normalizeH="0" baseline="0" noProof="0">
              <a:ln>
                <a:noFill/>
              </a:ln>
              <a:solidFill>
                <a:prstClr val="black"/>
              </a:solidFill>
              <a:effectLst/>
              <a:uLnTx/>
              <a:uFillTx/>
              <a:latin typeface="Arial MT"/>
              <a:ea typeface="+mn-ea"/>
              <a:cs typeface="Arial MT"/>
            </a:endParaRPr>
          </a:p>
        </p:txBody>
      </p:sp>
      <p:sp>
        <p:nvSpPr>
          <p:cNvPr id="4" name="object 4"/>
          <p:cNvSpPr txBox="1"/>
          <p:nvPr/>
        </p:nvSpPr>
        <p:spPr>
          <a:xfrm>
            <a:off x="656568" y="2989273"/>
            <a:ext cx="3421379" cy="1511300"/>
          </a:xfrm>
          <a:prstGeom prst="rect">
            <a:avLst/>
          </a:prstGeom>
        </p:spPr>
        <p:txBody>
          <a:bodyPr vert="horz" wrap="square" lIns="0" tIns="12700" rIns="0" bIns="0" rtlCol="0">
            <a:spAutoFit/>
          </a:bodyPr>
          <a:lstStyle/>
          <a:p>
            <a:pPr marL="348615" marR="5080" lvl="0" indent="-336550" algn="l" defTabSz="914400" rtl="0" eaLnBrk="1" fontAlgn="auto" latinLnBrk="0" hangingPunct="1">
              <a:lnSpc>
                <a:spcPct val="116100"/>
              </a:lnSpc>
              <a:spcBef>
                <a:spcPts val="100"/>
              </a:spcBef>
              <a:spcAft>
                <a:spcPts val="0"/>
              </a:spcAft>
              <a:buClrTx/>
              <a:buSzTx/>
              <a:buFontTx/>
              <a:buChar char="●"/>
              <a:tabLst>
                <a:tab pos="347980" algn="l"/>
                <a:tab pos="349250" algn="l"/>
              </a:tabLst>
              <a:defRPr/>
            </a:pPr>
            <a:r>
              <a:rPr kumimoji="0" sz="1400" b="0" i="0" u="none" strike="noStrike" kern="1200" cap="none" spc="-5" normalizeH="0" baseline="0" noProof="0" dirty="0">
                <a:ln>
                  <a:noFill/>
                </a:ln>
                <a:solidFill>
                  <a:prstClr val="black"/>
                </a:solidFill>
                <a:effectLst/>
                <a:uLnTx/>
                <a:uFillTx/>
                <a:latin typeface="Arial MT"/>
                <a:ea typeface="+mn-ea"/>
                <a:cs typeface="Arial MT"/>
              </a:rPr>
              <a:t>When </a:t>
            </a:r>
            <a:r>
              <a:rPr kumimoji="0" sz="1400" b="0" i="0" u="none" strike="noStrike" kern="1200" cap="none" spc="0" normalizeH="0" baseline="0" noProof="0" dirty="0">
                <a:ln>
                  <a:noFill/>
                </a:ln>
                <a:solidFill>
                  <a:prstClr val="black"/>
                </a:solidFill>
                <a:effectLst/>
                <a:uLnTx/>
                <a:uFillTx/>
                <a:latin typeface="Arial MT"/>
                <a:ea typeface="+mn-ea"/>
                <a:cs typeface="Arial MT"/>
              </a:rPr>
              <a:t>you call </a:t>
            </a:r>
            <a:r>
              <a:rPr kumimoji="0" sz="1400" b="0" i="0" u="none" strike="noStrike" kern="1200" cap="none" spc="-5" normalizeH="0" baseline="0" noProof="0" dirty="0">
                <a:ln>
                  <a:noFill/>
                </a:ln>
                <a:solidFill>
                  <a:prstClr val="black"/>
                </a:solidFill>
                <a:effectLst/>
                <a:uLnTx/>
                <a:uFillTx/>
                <a:latin typeface="Arial MT"/>
                <a:ea typeface="+mn-ea"/>
                <a:cs typeface="Arial MT"/>
              </a:rPr>
              <a:t>the Python open() </a:t>
            </a:r>
            <a:r>
              <a:rPr kumimoji="0" sz="1400" b="0" i="0" u="none" strike="noStrike" kern="1200" cap="none" spc="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function, it </a:t>
            </a:r>
            <a:r>
              <a:rPr kumimoji="0" sz="1400" b="0" i="0" u="none" strike="noStrike" kern="1200" cap="none" spc="0" normalizeH="0" baseline="0" noProof="0" dirty="0">
                <a:ln>
                  <a:noFill/>
                </a:ln>
                <a:solidFill>
                  <a:prstClr val="black"/>
                </a:solidFill>
                <a:effectLst/>
                <a:uLnTx/>
                <a:uFillTx/>
                <a:latin typeface="Arial MT"/>
                <a:ea typeface="+mn-ea"/>
                <a:cs typeface="Arial MT"/>
              </a:rPr>
              <a:t>returns </a:t>
            </a:r>
            <a:r>
              <a:rPr kumimoji="0" sz="1400" b="0" i="0" u="none" strike="noStrike" kern="1200" cap="none" spc="-5" normalizeH="0" baseline="0" noProof="0" dirty="0">
                <a:ln>
                  <a:noFill/>
                </a:ln>
                <a:solidFill>
                  <a:prstClr val="black"/>
                </a:solidFill>
                <a:effectLst/>
                <a:uLnTx/>
                <a:uFillTx/>
                <a:latin typeface="Arial MT"/>
                <a:ea typeface="+mn-ea"/>
                <a:cs typeface="Arial MT"/>
              </a:rPr>
              <a:t>an object, which is </a:t>
            </a:r>
            <a:r>
              <a:rPr kumimoji="0" sz="1400" b="0" i="0" u="none" strike="noStrike" kern="1200" cap="none" spc="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th</a:t>
            </a:r>
            <a:r>
              <a:rPr kumimoji="0" sz="1400" b="0" i="0" u="none" strike="noStrike" kern="1200" cap="none" spc="0" normalizeH="0" baseline="0" noProof="0" dirty="0">
                <a:ln>
                  <a:noFill/>
                </a:ln>
                <a:solidFill>
                  <a:prstClr val="black"/>
                </a:solidFill>
                <a:effectLst/>
                <a:uLnTx/>
                <a:uFillTx/>
                <a:latin typeface="Arial MT"/>
                <a:ea typeface="+mn-ea"/>
                <a:cs typeface="Arial MT"/>
              </a:rPr>
              <a:t>e</a:t>
            </a:r>
            <a:r>
              <a:rPr kumimoji="0" sz="1400" b="0" i="0" u="none" strike="noStrike" kern="1200" cap="none" spc="-5" normalizeH="0" baseline="0" noProof="0" dirty="0">
                <a:ln>
                  <a:noFill/>
                </a:ln>
                <a:solidFill>
                  <a:prstClr val="black"/>
                </a:solidFill>
                <a:effectLst/>
                <a:uLnTx/>
                <a:uFillTx/>
                <a:latin typeface="Arial MT"/>
                <a:ea typeface="+mn-ea"/>
                <a:cs typeface="Arial MT"/>
              </a:rPr>
              <a:t> filehandle</a:t>
            </a:r>
            <a:r>
              <a:rPr kumimoji="0" sz="1400" b="0" i="0" u="none" strike="noStrike" kern="1200" cap="none" spc="0" normalizeH="0" baseline="0" noProof="0" dirty="0">
                <a:ln>
                  <a:noFill/>
                </a:ln>
                <a:solidFill>
                  <a:prstClr val="black"/>
                </a:solidFill>
                <a:effectLst/>
                <a:uLnTx/>
                <a:uFillTx/>
                <a:latin typeface="Arial MT"/>
                <a:ea typeface="+mn-ea"/>
                <a:cs typeface="Arial MT"/>
              </a:rPr>
              <a:t>.</a:t>
            </a:r>
            <a:r>
              <a:rPr kumimoji="0" sz="1400" b="0" i="0" u="none" strike="noStrike" kern="1200" cap="none" spc="-8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Also</a:t>
            </a:r>
            <a:r>
              <a:rPr kumimoji="0" sz="1400" b="0" i="0" u="none" strike="noStrike" kern="1200" cap="none" spc="0" normalizeH="0" baseline="0" noProof="0" dirty="0">
                <a:ln>
                  <a:noFill/>
                </a:ln>
                <a:solidFill>
                  <a:prstClr val="black"/>
                </a:solidFill>
                <a:effectLst/>
                <a:uLnTx/>
                <a:uFillTx/>
                <a:latin typeface="Arial MT"/>
                <a:ea typeface="+mn-ea"/>
                <a:cs typeface="Arial MT"/>
              </a:rPr>
              <a:t>,</a:t>
            </a:r>
            <a:r>
              <a:rPr kumimoji="0" sz="1400" b="0" i="0" u="none" strike="noStrike" kern="1200" cap="none" spc="-5"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you</a:t>
            </a:r>
            <a:r>
              <a:rPr kumimoji="0" sz="1400" b="0" i="0" u="none" strike="noStrike" kern="1200" cap="none" spc="-5"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should</a:t>
            </a:r>
            <a:r>
              <a:rPr kumimoji="0" sz="1400" b="0" i="0" u="none" strike="noStrike" kern="1200" cap="none" spc="-5"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know  </a:t>
            </a:r>
            <a:r>
              <a:rPr kumimoji="0" sz="1400" b="0" i="0" u="none" strike="noStrike" kern="1200" cap="none" spc="-5" normalizeH="0" baseline="0" noProof="0" dirty="0">
                <a:ln>
                  <a:noFill/>
                </a:ln>
                <a:solidFill>
                  <a:prstClr val="black"/>
                </a:solidFill>
                <a:effectLst/>
                <a:uLnTx/>
                <a:uFillTx/>
                <a:latin typeface="Arial MT"/>
                <a:ea typeface="+mn-ea"/>
                <a:cs typeface="Arial MT"/>
              </a:rPr>
              <a:t>that Python files have </a:t>
            </a:r>
            <a:r>
              <a:rPr kumimoji="0" sz="1400" b="0" i="0" u="none" strike="noStrike" kern="1200" cap="none" spc="0" normalizeH="0" baseline="0" noProof="0" dirty="0">
                <a:ln>
                  <a:noFill/>
                </a:ln>
                <a:solidFill>
                  <a:prstClr val="black"/>
                </a:solidFill>
                <a:effectLst/>
                <a:uLnTx/>
                <a:uFillTx/>
                <a:latin typeface="Arial MT"/>
                <a:ea typeface="+mn-ea"/>
                <a:cs typeface="Arial MT"/>
              </a:rPr>
              <a:t>several </a:t>
            </a:r>
            <a:r>
              <a:rPr kumimoji="0" sz="1400" b="0" i="0" u="none" strike="noStrike" kern="1200" cap="none" spc="-5" normalizeH="0" baseline="0" noProof="0" dirty="0">
                <a:ln>
                  <a:noFill/>
                </a:ln>
                <a:solidFill>
                  <a:prstClr val="black"/>
                </a:solidFill>
                <a:effectLst/>
                <a:uLnTx/>
                <a:uFillTx/>
                <a:latin typeface="Arial MT"/>
                <a:ea typeface="+mn-ea"/>
                <a:cs typeface="Arial MT"/>
              </a:rPr>
              <a:t>linked </a:t>
            </a:r>
            <a:r>
              <a:rPr kumimoji="0" sz="1400" b="0" i="0" u="none" strike="noStrike" kern="1200" cap="none" spc="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attributes.</a:t>
            </a:r>
            <a:r>
              <a:rPr kumimoji="0" sz="1400" b="0" i="0" u="none" strike="noStrike" kern="1200" cap="none" spc="-9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And</a:t>
            </a:r>
            <a:r>
              <a:rPr kumimoji="0" sz="1400" b="0" i="0" u="none" strike="noStrike" kern="1200" cap="none" spc="-1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we</a:t>
            </a:r>
            <a:r>
              <a:rPr kumimoji="0" sz="1400" b="0" i="0" u="none" strike="noStrike" kern="1200" cap="none" spc="-15"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can</a:t>
            </a:r>
            <a:r>
              <a:rPr kumimoji="0" sz="1400" b="0" i="0" u="none" strike="noStrike" kern="1200" cap="none" spc="-20"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make</a:t>
            </a:r>
            <a:r>
              <a:rPr kumimoji="0" sz="1400" b="0" i="0" u="none" strike="noStrike" kern="1200" cap="none" spc="-1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use</a:t>
            </a:r>
            <a:r>
              <a:rPr kumimoji="0" sz="1400" b="0" i="0" u="none" strike="noStrike" kern="1200" cap="none" spc="-1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of</a:t>
            </a:r>
            <a:r>
              <a:rPr kumimoji="0" sz="1400" b="0" i="0" u="none" strike="noStrike" kern="1200" cap="none" spc="-1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the </a:t>
            </a:r>
            <a:r>
              <a:rPr kumimoji="0" sz="1400" b="0" i="0" u="none" strike="noStrike" kern="1200" cap="none" spc="-37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filehandle</a:t>
            </a:r>
            <a:r>
              <a:rPr kumimoji="0" sz="1400" b="0" i="0" u="none" strike="noStrike" kern="1200" cap="none" spc="-1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to</a:t>
            </a:r>
            <a:r>
              <a:rPr kumimoji="0" sz="1400" b="0" i="0" u="none" strike="noStrike" kern="1200" cap="none" spc="-1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list</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the</a:t>
            </a:r>
            <a:r>
              <a:rPr kumimoji="0" sz="1400" b="0" i="0" u="none" strike="noStrike" kern="1200" cap="none" spc="-1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attributes</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of</a:t>
            </a:r>
            <a:r>
              <a:rPr kumimoji="0" sz="1400" b="0" i="0" u="none" strike="noStrike" kern="1200" cap="none" spc="-15"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a</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file.</a:t>
            </a:r>
            <a:endParaRPr kumimoji="0" sz="1400" b="0" i="0" u="none" strike="noStrike" kern="1200" cap="none" spc="0" normalizeH="0" baseline="0" noProof="0">
              <a:ln>
                <a:noFill/>
              </a:ln>
              <a:solidFill>
                <a:prstClr val="black"/>
              </a:solidFill>
              <a:effectLst/>
              <a:uLnTx/>
              <a:uFillTx/>
              <a:latin typeface="Arial MT"/>
              <a:ea typeface="+mn-ea"/>
              <a:cs typeface="Arial MT"/>
            </a:endParaRPr>
          </a:p>
        </p:txBody>
      </p:sp>
      <p:pic>
        <p:nvPicPr>
          <p:cNvPr id="5" name="object 5"/>
          <p:cNvPicPr/>
          <p:nvPr/>
        </p:nvPicPr>
        <p:blipFill>
          <a:blip r:embed="rId2" cstate="print"/>
          <a:stretch>
            <a:fillRect/>
          </a:stretch>
        </p:blipFill>
        <p:spPr>
          <a:xfrm>
            <a:off x="4665777" y="1865506"/>
            <a:ext cx="4378244" cy="2294368"/>
          </a:xfrm>
          <a:prstGeom prst="rect">
            <a:avLst/>
          </a:prstGeom>
        </p:spPr>
      </p:pic>
      <p:sp>
        <p:nvSpPr>
          <p:cNvPr id="6" name="object 6"/>
          <p:cNvSpPr txBox="1">
            <a:spLocks noGrp="1"/>
          </p:cNvSpPr>
          <p:nvPr>
            <p:ph type="ftr" sz="quarter" idx="5"/>
          </p:nvPr>
        </p:nvSpPr>
        <p:spPr>
          <a:prstGeom prst="rect">
            <a:avLst/>
          </a:prstGeom>
        </p:spPr>
        <p:txBody>
          <a:bodyPr vert="horz" wrap="square" lIns="0" tIns="3175" rIns="0" bIns="0" rtlCol="0">
            <a:spAutoFit/>
          </a:bodyPr>
          <a:lstStyle/>
          <a:p>
            <a:pPr marL="12700" marR="0" lvl="0" indent="0" algn="l" defTabSz="914400" rtl="0" eaLnBrk="1" fontAlgn="auto" latinLnBrk="0" hangingPunct="1">
              <a:lnSpc>
                <a:spcPct val="100000"/>
              </a:lnSpc>
              <a:spcBef>
                <a:spcPts val="25"/>
              </a:spcBef>
              <a:spcAft>
                <a:spcPts val="0"/>
              </a:spcAft>
              <a:buClrTx/>
              <a:buSzTx/>
              <a:buFontTx/>
              <a:buNone/>
              <a:tabLst/>
              <a:defRPr/>
            </a:pPr>
            <a:r>
              <a:rPr kumimoji="0" sz="800" b="0" i="0" u="none" strike="noStrike" kern="1200" cap="none" spc="0" normalizeH="0" baseline="0" noProof="0" dirty="0">
                <a:ln>
                  <a:noFill/>
                </a:ln>
                <a:solidFill>
                  <a:prstClr val="black"/>
                </a:solidFill>
                <a:effectLst/>
                <a:uLnTx/>
                <a:uFillTx/>
                <a:latin typeface="Arial MT"/>
                <a:ea typeface="+mn-ea"/>
              </a:rPr>
              <a:t>©</a:t>
            </a:r>
            <a:r>
              <a:rPr kumimoji="0" sz="800" b="0" i="0" u="none" strike="noStrike" kern="1200" cap="none" spc="-5" normalizeH="0" baseline="0" noProof="0" dirty="0">
                <a:ln>
                  <a:noFill/>
                </a:ln>
                <a:solidFill>
                  <a:prstClr val="black"/>
                </a:solidFill>
                <a:effectLst/>
                <a:uLnTx/>
                <a:uFillTx/>
                <a:latin typeface="Arial MT"/>
                <a:ea typeface="+mn-ea"/>
              </a:rPr>
              <a:t> Edune</a:t>
            </a:r>
            <a:r>
              <a:rPr kumimoji="0" sz="800" b="0" i="0" u="none" strike="noStrike" kern="1200" cap="none" spc="0" normalizeH="0" baseline="0" noProof="0" dirty="0">
                <a:ln>
                  <a:noFill/>
                </a:ln>
                <a:solidFill>
                  <a:prstClr val="black"/>
                </a:solidFill>
                <a:effectLst/>
                <a:uLnTx/>
                <a:uFillTx/>
                <a:latin typeface="Arial MT"/>
                <a:ea typeface="+mn-ea"/>
              </a:rPr>
              <a:t>t</a:t>
            </a:r>
            <a:r>
              <a:rPr kumimoji="0" sz="800" b="0" i="0" u="none" strike="noStrike" kern="1200" cap="none" spc="-5" normalizeH="0" baseline="0" noProof="0" dirty="0">
                <a:ln>
                  <a:noFill/>
                </a:ln>
                <a:solidFill>
                  <a:prstClr val="black"/>
                </a:solidFill>
                <a:effectLst/>
                <a:uLnTx/>
                <a:uFillTx/>
                <a:latin typeface="Arial MT"/>
                <a:ea typeface="+mn-ea"/>
              </a:rPr>
              <a:t> Foundation</a:t>
            </a:r>
            <a:r>
              <a:rPr kumimoji="0" sz="800" b="0" i="0" u="none" strike="noStrike" kern="1200" cap="none" spc="0" normalizeH="0" baseline="0" noProof="0" dirty="0">
                <a:ln>
                  <a:noFill/>
                </a:ln>
                <a:solidFill>
                  <a:prstClr val="black"/>
                </a:solidFill>
                <a:effectLst/>
                <a:uLnTx/>
                <a:uFillTx/>
                <a:latin typeface="Arial MT"/>
                <a:ea typeface="+mn-ea"/>
              </a:rPr>
              <a:t>.</a:t>
            </a:r>
            <a:r>
              <a:rPr kumimoji="0" sz="800" b="0" i="0" u="none" strike="noStrike" kern="1200" cap="none" spc="-50" normalizeH="0" baseline="0" noProof="0" dirty="0">
                <a:ln>
                  <a:noFill/>
                </a:ln>
                <a:solidFill>
                  <a:prstClr val="black"/>
                </a:solidFill>
                <a:effectLst/>
                <a:uLnTx/>
                <a:uFillTx/>
                <a:latin typeface="Arial MT"/>
                <a:ea typeface="+mn-ea"/>
              </a:rPr>
              <a:t> </a:t>
            </a:r>
            <a:r>
              <a:rPr kumimoji="0" sz="800" b="0" i="0" u="none" strike="noStrike" kern="1200" cap="none" spc="-5" normalizeH="0" baseline="0" noProof="0" dirty="0">
                <a:ln>
                  <a:noFill/>
                </a:ln>
                <a:solidFill>
                  <a:prstClr val="black"/>
                </a:solidFill>
                <a:effectLst/>
                <a:uLnTx/>
                <a:uFillTx/>
                <a:latin typeface="Arial MT"/>
                <a:ea typeface="+mn-ea"/>
              </a:rPr>
              <a:t>Al</a:t>
            </a:r>
            <a:r>
              <a:rPr kumimoji="0" sz="800" b="0" i="0" u="none" strike="noStrike" kern="1200" cap="none" spc="0" normalizeH="0" baseline="0" noProof="0" dirty="0">
                <a:ln>
                  <a:noFill/>
                </a:ln>
                <a:solidFill>
                  <a:prstClr val="black"/>
                </a:solidFill>
                <a:effectLst/>
                <a:uLnTx/>
                <a:uFillTx/>
                <a:latin typeface="Arial MT"/>
                <a:ea typeface="+mn-ea"/>
              </a:rPr>
              <a:t>l</a:t>
            </a:r>
            <a:r>
              <a:rPr kumimoji="0" sz="800" b="0" i="0" u="none" strike="noStrike" kern="1200" cap="none" spc="-5" normalizeH="0" baseline="0" noProof="0" dirty="0">
                <a:ln>
                  <a:noFill/>
                </a:ln>
                <a:solidFill>
                  <a:prstClr val="black"/>
                </a:solidFill>
                <a:effectLst/>
                <a:uLnTx/>
                <a:uFillTx/>
                <a:latin typeface="Arial MT"/>
                <a:ea typeface="+mn-ea"/>
              </a:rPr>
              <a:t> </a:t>
            </a:r>
            <a:r>
              <a:rPr kumimoji="0" sz="800" b="0" i="0" u="none" strike="noStrike" kern="1200" cap="none" spc="0" normalizeH="0" baseline="0" noProof="0" dirty="0">
                <a:ln>
                  <a:noFill/>
                </a:ln>
                <a:solidFill>
                  <a:prstClr val="black"/>
                </a:solidFill>
                <a:effectLst/>
                <a:uLnTx/>
                <a:uFillTx/>
                <a:latin typeface="Arial MT"/>
                <a:ea typeface="+mn-ea"/>
              </a:rPr>
              <a:t>rights</a:t>
            </a:r>
            <a:r>
              <a:rPr kumimoji="0" sz="800" b="0" i="0" u="none" strike="noStrike" kern="1200" cap="none" spc="-5" normalizeH="0" baseline="0" noProof="0" dirty="0">
                <a:ln>
                  <a:noFill/>
                </a:ln>
                <a:solidFill>
                  <a:prstClr val="black"/>
                </a:solidFill>
                <a:effectLst/>
                <a:uLnTx/>
                <a:uFillTx/>
                <a:latin typeface="Arial MT"/>
                <a:ea typeface="+mn-ea"/>
              </a:rPr>
              <a:t> </a:t>
            </a:r>
            <a:r>
              <a:rPr kumimoji="0" sz="800" b="0" i="0" u="none" strike="noStrike" kern="1200" cap="none" spc="0" normalizeH="0" baseline="0" noProof="0" dirty="0">
                <a:ln>
                  <a:noFill/>
                </a:ln>
                <a:solidFill>
                  <a:prstClr val="black"/>
                </a:solidFill>
                <a:effectLst/>
                <a:uLnTx/>
                <a:uFillTx/>
                <a:latin typeface="Arial MT"/>
                <a:ea typeface="+mn-ea"/>
              </a:rPr>
              <a:t>reserved.</a:t>
            </a:r>
          </a:p>
        </p:txBody>
      </p:sp>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28565" y="828333"/>
            <a:ext cx="2291715" cy="391160"/>
          </a:xfrm>
          <a:prstGeom prst="rect">
            <a:avLst/>
          </a:prstGeom>
        </p:spPr>
        <p:txBody>
          <a:bodyPr vert="horz" wrap="square" lIns="0" tIns="12700" rIns="0" bIns="0" rtlCol="0">
            <a:spAutoFit/>
          </a:bodyPr>
          <a:lstStyle/>
          <a:p>
            <a:pPr marL="12700">
              <a:lnSpc>
                <a:spcPct val="100000"/>
              </a:lnSpc>
              <a:spcBef>
                <a:spcPts val="100"/>
              </a:spcBef>
            </a:pPr>
            <a:r>
              <a:rPr spc="-5" dirty="0"/>
              <a:t>Input</a:t>
            </a:r>
            <a:r>
              <a:rPr spc="-55" dirty="0"/>
              <a:t> </a:t>
            </a:r>
            <a:r>
              <a:rPr spc="-5" dirty="0"/>
              <a:t>and</a:t>
            </a:r>
            <a:r>
              <a:rPr spc="-45" dirty="0"/>
              <a:t> </a:t>
            </a:r>
            <a:r>
              <a:rPr spc="-5" dirty="0"/>
              <a:t>Output</a:t>
            </a:r>
          </a:p>
        </p:txBody>
      </p:sp>
      <p:sp>
        <p:nvSpPr>
          <p:cNvPr id="3" name="object 3"/>
          <p:cNvSpPr txBox="1"/>
          <p:nvPr/>
        </p:nvSpPr>
        <p:spPr>
          <a:xfrm>
            <a:off x="942437" y="1728118"/>
            <a:ext cx="2778125" cy="29972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800" b="0" i="0" u="none" strike="noStrike" kern="1200" cap="none" spc="-5" normalizeH="0" baseline="0" noProof="0" dirty="0">
                <a:ln>
                  <a:noFill/>
                </a:ln>
                <a:solidFill>
                  <a:srgbClr val="595959"/>
                </a:solidFill>
                <a:effectLst/>
                <a:uLnTx/>
                <a:uFillTx/>
                <a:latin typeface="Arial MT"/>
                <a:ea typeface="+mn-ea"/>
                <a:cs typeface="Arial MT"/>
              </a:rPr>
              <a:t>Python</a:t>
            </a:r>
            <a:r>
              <a:rPr kumimoji="0" sz="1800" b="0" i="0" u="none" strike="noStrike" kern="1200" cap="none" spc="-40" normalizeH="0" baseline="0" noProof="0" dirty="0">
                <a:ln>
                  <a:noFill/>
                </a:ln>
                <a:solidFill>
                  <a:srgbClr val="595959"/>
                </a:solidFill>
                <a:effectLst/>
                <a:uLnTx/>
                <a:uFillTx/>
                <a:latin typeface="Arial MT"/>
                <a:ea typeface="+mn-ea"/>
                <a:cs typeface="Arial MT"/>
              </a:rPr>
              <a:t> </a:t>
            </a:r>
            <a:r>
              <a:rPr kumimoji="0" sz="1800" b="0" i="0" u="none" strike="noStrike" kern="1200" cap="none" spc="-5" normalizeH="0" baseline="0" noProof="0" dirty="0">
                <a:ln>
                  <a:noFill/>
                </a:ln>
                <a:solidFill>
                  <a:srgbClr val="595959"/>
                </a:solidFill>
                <a:effectLst/>
                <a:uLnTx/>
                <a:uFillTx/>
                <a:latin typeface="Arial MT"/>
                <a:ea typeface="+mn-ea"/>
                <a:cs typeface="Arial MT"/>
              </a:rPr>
              <a:t>File</a:t>
            </a:r>
            <a:r>
              <a:rPr kumimoji="0" sz="1800" b="0" i="0" u="none" strike="noStrike" kern="1200" cap="none" spc="-30" normalizeH="0" baseline="0" noProof="0" dirty="0">
                <a:ln>
                  <a:noFill/>
                </a:ln>
                <a:solidFill>
                  <a:srgbClr val="595959"/>
                </a:solidFill>
                <a:effectLst/>
                <a:uLnTx/>
                <a:uFillTx/>
                <a:latin typeface="Arial MT"/>
                <a:ea typeface="+mn-ea"/>
                <a:cs typeface="Arial MT"/>
              </a:rPr>
              <a:t> </a:t>
            </a:r>
            <a:r>
              <a:rPr kumimoji="0" sz="1800" b="0" i="0" u="none" strike="noStrike" kern="1200" cap="none" spc="-5" normalizeH="0" baseline="0" noProof="0" dirty="0">
                <a:ln>
                  <a:noFill/>
                </a:ln>
                <a:solidFill>
                  <a:srgbClr val="595959"/>
                </a:solidFill>
                <a:effectLst/>
                <a:uLnTx/>
                <a:uFillTx/>
                <a:latin typeface="Arial MT"/>
                <a:ea typeface="+mn-ea"/>
                <a:cs typeface="Arial MT"/>
              </a:rPr>
              <a:t>object</a:t>
            </a:r>
            <a:r>
              <a:rPr kumimoji="0" sz="1800" b="0" i="0" u="none" strike="noStrike" kern="1200" cap="none" spc="-30" normalizeH="0" baseline="0" noProof="0" dirty="0">
                <a:ln>
                  <a:noFill/>
                </a:ln>
                <a:solidFill>
                  <a:srgbClr val="595959"/>
                </a:solidFill>
                <a:effectLst/>
                <a:uLnTx/>
                <a:uFillTx/>
                <a:latin typeface="Arial MT"/>
                <a:ea typeface="+mn-ea"/>
                <a:cs typeface="Arial MT"/>
              </a:rPr>
              <a:t> </a:t>
            </a:r>
            <a:r>
              <a:rPr kumimoji="0" sz="1800" b="0" i="0" u="none" strike="noStrike" kern="1200" cap="none" spc="0" normalizeH="0" baseline="0" noProof="0" dirty="0">
                <a:ln>
                  <a:noFill/>
                </a:ln>
                <a:solidFill>
                  <a:srgbClr val="595959"/>
                </a:solidFill>
                <a:effectLst/>
                <a:uLnTx/>
                <a:uFillTx/>
                <a:latin typeface="Arial MT"/>
                <a:ea typeface="+mn-ea"/>
                <a:cs typeface="Arial MT"/>
              </a:rPr>
              <a:t>methods</a:t>
            </a:r>
            <a:endParaRPr kumimoji="0" sz="1800" b="0" i="0" u="none" strike="noStrike" kern="1200" cap="none" spc="0" normalizeH="0" baseline="0" noProof="0">
              <a:ln>
                <a:noFill/>
              </a:ln>
              <a:solidFill>
                <a:prstClr val="black"/>
              </a:solidFill>
              <a:effectLst/>
              <a:uLnTx/>
              <a:uFillTx/>
              <a:latin typeface="Arial MT"/>
              <a:ea typeface="+mn-ea"/>
              <a:cs typeface="Arial MT"/>
            </a:endParaRPr>
          </a:p>
        </p:txBody>
      </p:sp>
      <p:sp>
        <p:nvSpPr>
          <p:cNvPr id="4" name="object 4"/>
          <p:cNvSpPr txBox="1"/>
          <p:nvPr/>
        </p:nvSpPr>
        <p:spPr>
          <a:xfrm>
            <a:off x="656568" y="2741623"/>
            <a:ext cx="2938145" cy="2006600"/>
          </a:xfrm>
          <a:prstGeom prst="rect">
            <a:avLst/>
          </a:prstGeom>
        </p:spPr>
        <p:txBody>
          <a:bodyPr vert="horz" wrap="square" lIns="0" tIns="46990" rIns="0" bIns="0" rtlCol="0">
            <a:spAutoFit/>
          </a:bodyPr>
          <a:lstStyle/>
          <a:p>
            <a:pPr marL="348615" marR="0" lvl="0" indent="-336550" algn="l" defTabSz="914400" rtl="0" eaLnBrk="1" fontAlgn="auto" latinLnBrk="0" hangingPunct="1">
              <a:lnSpc>
                <a:spcPct val="100000"/>
              </a:lnSpc>
              <a:spcBef>
                <a:spcPts val="370"/>
              </a:spcBef>
              <a:spcAft>
                <a:spcPts val="0"/>
              </a:spcAft>
              <a:buClrTx/>
              <a:buSzTx/>
              <a:buFontTx/>
              <a:buChar char="●"/>
              <a:tabLst>
                <a:tab pos="347980" algn="l"/>
                <a:tab pos="349250" algn="l"/>
              </a:tabLst>
              <a:defRPr/>
            </a:pPr>
            <a:r>
              <a:rPr kumimoji="0" sz="1400" b="0" i="0" u="none" strike="noStrike" kern="1200" cap="none" spc="-5" normalizeH="0" baseline="0" noProof="0" dirty="0">
                <a:ln>
                  <a:noFill/>
                </a:ln>
                <a:solidFill>
                  <a:prstClr val="black"/>
                </a:solidFill>
                <a:effectLst/>
                <a:uLnTx/>
                <a:uFillTx/>
                <a:latin typeface="Arial MT"/>
                <a:ea typeface="+mn-ea"/>
                <a:cs typeface="Arial MT"/>
              </a:rPr>
              <a:t>file.close()</a:t>
            </a:r>
            <a:endParaRPr kumimoji="0" sz="1400" b="0" i="0" u="none" strike="noStrike" kern="1200" cap="none" spc="0" normalizeH="0" baseline="0" noProof="0">
              <a:ln>
                <a:noFill/>
              </a:ln>
              <a:solidFill>
                <a:prstClr val="black"/>
              </a:solidFill>
              <a:effectLst/>
              <a:uLnTx/>
              <a:uFillTx/>
              <a:latin typeface="Arial MT"/>
              <a:ea typeface="+mn-ea"/>
              <a:cs typeface="Arial MT"/>
            </a:endParaRPr>
          </a:p>
          <a:p>
            <a:pPr marL="348615" marR="0" lvl="0" indent="-336550" algn="l" defTabSz="914400" rtl="0" eaLnBrk="1" fontAlgn="auto" latinLnBrk="0" hangingPunct="1">
              <a:lnSpc>
                <a:spcPct val="100000"/>
              </a:lnSpc>
              <a:spcBef>
                <a:spcPts val="270"/>
              </a:spcBef>
              <a:spcAft>
                <a:spcPts val="0"/>
              </a:spcAft>
              <a:buClrTx/>
              <a:buSzTx/>
              <a:buFontTx/>
              <a:buChar char="●"/>
              <a:tabLst>
                <a:tab pos="347980" algn="l"/>
                <a:tab pos="349250" algn="l"/>
              </a:tabLst>
              <a:defRPr/>
            </a:pPr>
            <a:r>
              <a:rPr kumimoji="0" sz="1400" b="0" i="0" u="none" strike="noStrike" kern="1200" cap="none" spc="-5" normalizeH="0" baseline="0" noProof="0" dirty="0">
                <a:ln>
                  <a:noFill/>
                </a:ln>
                <a:solidFill>
                  <a:prstClr val="black"/>
                </a:solidFill>
                <a:effectLst/>
                <a:uLnTx/>
                <a:uFillTx/>
                <a:latin typeface="Arial MT"/>
                <a:ea typeface="+mn-ea"/>
                <a:cs typeface="Arial MT"/>
              </a:rPr>
              <a:t>file.flush()</a:t>
            </a:r>
            <a:endParaRPr kumimoji="0" sz="1400" b="0" i="0" u="none" strike="noStrike" kern="1200" cap="none" spc="0" normalizeH="0" baseline="0" noProof="0">
              <a:ln>
                <a:noFill/>
              </a:ln>
              <a:solidFill>
                <a:prstClr val="black"/>
              </a:solidFill>
              <a:effectLst/>
              <a:uLnTx/>
              <a:uFillTx/>
              <a:latin typeface="Arial MT"/>
              <a:ea typeface="+mn-ea"/>
              <a:cs typeface="Arial MT"/>
            </a:endParaRPr>
          </a:p>
          <a:p>
            <a:pPr marL="348615" marR="0" lvl="0" indent="-336550" algn="l" defTabSz="914400" rtl="0" eaLnBrk="1" fontAlgn="auto" latinLnBrk="0" hangingPunct="1">
              <a:lnSpc>
                <a:spcPct val="100000"/>
              </a:lnSpc>
              <a:spcBef>
                <a:spcPts val="270"/>
              </a:spcBef>
              <a:spcAft>
                <a:spcPts val="0"/>
              </a:spcAft>
              <a:buClrTx/>
              <a:buSzTx/>
              <a:buFontTx/>
              <a:buChar char="●"/>
              <a:tabLst>
                <a:tab pos="347980" algn="l"/>
                <a:tab pos="349250" algn="l"/>
              </a:tabLst>
              <a:defRPr/>
            </a:pPr>
            <a:r>
              <a:rPr kumimoji="0" sz="1400" b="0" i="0" u="none" strike="noStrike" kern="1200" cap="none" spc="-5" normalizeH="0" baseline="0" noProof="0" dirty="0">
                <a:ln>
                  <a:noFill/>
                </a:ln>
                <a:solidFill>
                  <a:prstClr val="black"/>
                </a:solidFill>
                <a:effectLst/>
                <a:uLnTx/>
                <a:uFillTx/>
                <a:latin typeface="Arial MT"/>
                <a:ea typeface="+mn-ea"/>
                <a:cs typeface="Arial MT"/>
              </a:rPr>
              <a:t>file.isatty()</a:t>
            </a:r>
            <a:endParaRPr kumimoji="0" sz="1400" b="0" i="0" u="none" strike="noStrike" kern="1200" cap="none" spc="0" normalizeH="0" baseline="0" noProof="0">
              <a:ln>
                <a:noFill/>
              </a:ln>
              <a:solidFill>
                <a:prstClr val="black"/>
              </a:solidFill>
              <a:effectLst/>
              <a:uLnTx/>
              <a:uFillTx/>
              <a:latin typeface="Arial MT"/>
              <a:ea typeface="+mn-ea"/>
              <a:cs typeface="Arial MT"/>
            </a:endParaRPr>
          </a:p>
          <a:p>
            <a:pPr marL="348615" marR="0" lvl="0" indent="-336550" algn="l" defTabSz="914400" rtl="0" eaLnBrk="1" fontAlgn="auto" latinLnBrk="0" hangingPunct="1">
              <a:lnSpc>
                <a:spcPct val="100000"/>
              </a:lnSpc>
              <a:spcBef>
                <a:spcPts val="270"/>
              </a:spcBef>
              <a:spcAft>
                <a:spcPts val="0"/>
              </a:spcAft>
              <a:buClrTx/>
              <a:buSzTx/>
              <a:buFontTx/>
              <a:buChar char="●"/>
              <a:tabLst>
                <a:tab pos="347980" algn="l"/>
                <a:tab pos="349250" algn="l"/>
              </a:tabLst>
              <a:defRPr/>
            </a:pPr>
            <a:r>
              <a:rPr kumimoji="0" sz="1400" b="0" i="0" u="none" strike="noStrike" kern="1200" cap="none" spc="-5" normalizeH="0" baseline="0" noProof="0" dirty="0">
                <a:ln>
                  <a:noFill/>
                </a:ln>
                <a:solidFill>
                  <a:prstClr val="black"/>
                </a:solidFill>
                <a:effectLst/>
                <a:uLnTx/>
                <a:uFillTx/>
                <a:latin typeface="Arial MT"/>
                <a:ea typeface="+mn-ea"/>
                <a:cs typeface="Arial MT"/>
              </a:rPr>
              <a:t>file.tell()</a:t>
            </a:r>
            <a:endParaRPr kumimoji="0" sz="1400" b="0" i="0" u="none" strike="noStrike" kern="1200" cap="none" spc="0" normalizeH="0" baseline="0" noProof="0">
              <a:ln>
                <a:noFill/>
              </a:ln>
              <a:solidFill>
                <a:prstClr val="black"/>
              </a:solidFill>
              <a:effectLst/>
              <a:uLnTx/>
              <a:uFillTx/>
              <a:latin typeface="Arial MT"/>
              <a:ea typeface="+mn-ea"/>
              <a:cs typeface="Arial MT"/>
            </a:endParaRPr>
          </a:p>
          <a:p>
            <a:pPr marL="348615" marR="0" lvl="0" indent="-336550" algn="l" defTabSz="914400" rtl="0" eaLnBrk="1" fontAlgn="auto" latinLnBrk="0" hangingPunct="1">
              <a:lnSpc>
                <a:spcPct val="100000"/>
              </a:lnSpc>
              <a:spcBef>
                <a:spcPts val="270"/>
              </a:spcBef>
              <a:spcAft>
                <a:spcPts val="0"/>
              </a:spcAft>
              <a:buClrTx/>
              <a:buSzTx/>
              <a:buFontTx/>
              <a:buChar char="●"/>
              <a:tabLst>
                <a:tab pos="347980" algn="l"/>
                <a:tab pos="349250" algn="l"/>
              </a:tabLst>
              <a:defRPr/>
            </a:pPr>
            <a:r>
              <a:rPr kumimoji="0" sz="1400" b="0" i="0" u="none" strike="noStrike" kern="1200" cap="none" spc="-5" normalizeH="0" baseline="0" noProof="0" dirty="0">
                <a:ln>
                  <a:noFill/>
                </a:ln>
                <a:solidFill>
                  <a:prstClr val="black"/>
                </a:solidFill>
                <a:effectLst/>
                <a:uLnTx/>
                <a:uFillTx/>
                <a:latin typeface="Arial MT"/>
                <a:ea typeface="+mn-ea"/>
                <a:cs typeface="Arial MT"/>
              </a:rPr>
              <a:t>file.write(string)</a:t>
            </a:r>
            <a:endParaRPr kumimoji="0" sz="1400" b="0" i="0" u="none" strike="noStrike" kern="1200" cap="none" spc="0" normalizeH="0" baseline="0" noProof="0">
              <a:ln>
                <a:noFill/>
              </a:ln>
              <a:solidFill>
                <a:prstClr val="black"/>
              </a:solidFill>
              <a:effectLst/>
              <a:uLnTx/>
              <a:uFillTx/>
              <a:latin typeface="Arial MT"/>
              <a:ea typeface="+mn-ea"/>
              <a:cs typeface="Arial MT"/>
            </a:endParaRPr>
          </a:p>
          <a:p>
            <a:pPr marL="348615" marR="0" lvl="0" indent="-336550" algn="l" defTabSz="914400" rtl="0" eaLnBrk="1" fontAlgn="auto" latinLnBrk="0" hangingPunct="1">
              <a:lnSpc>
                <a:spcPct val="100000"/>
              </a:lnSpc>
              <a:spcBef>
                <a:spcPts val="270"/>
              </a:spcBef>
              <a:spcAft>
                <a:spcPts val="0"/>
              </a:spcAft>
              <a:buClrTx/>
              <a:buSzTx/>
              <a:buFontTx/>
              <a:buChar char="●"/>
              <a:tabLst>
                <a:tab pos="347980" algn="l"/>
                <a:tab pos="349250" algn="l"/>
              </a:tabLst>
              <a:defRPr/>
            </a:pPr>
            <a:r>
              <a:rPr kumimoji="0" sz="1400" b="0" i="0" u="none" strike="noStrike" kern="1200" cap="none" spc="-5" normalizeH="0" baseline="0" noProof="0" dirty="0">
                <a:ln>
                  <a:noFill/>
                </a:ln>
                <a:solidFill>
                  <a:prstClr val="black"/>
                </a:solidFill>
                <a:effectLst/>
                <a:uLnTx/>
                <a:uFillTx/>
                <a:latin typeface="Arial MT"/>
                <a:ea typeface="+mn-ea"/>
                <a:cs typeface="Arial MT"/>
              </a:rPr>
              <a:t>file.next()</a:t>
            </a:r>
            <a:endParaRPr kumimoji="0" sz="1400" b="0" i="0" u="none" strike="noStrike" kern="1200" cap="none" spc="0" normalizeH="0" baseline="0" noProof="0">
              <a:ln>
                <a:noFill/>
              </a:ln>
              <a:solidFill>
                <a:prstClr val="black"/>
              </a:solidFill>
              <a:effectLst/>
              <a:uLnTx/>
              <a:uFillTx/>
              <a:latin typeface="Arial MT"/>
              <a:ea typeface="+mn-ea"/>
              <a:cs typeface="Arial MT"/>
            </a:endParaRPr>
          </a:p>
          <a:p>
            <a:pPr marL="348615" marR="0" lvl="0" indent="-336550" algn="l" defTabSz="914400" rtl="0" eaLnBrk="1" fontAlgn="auto" latinLnBrk="0" hangingPunct="1">
              <a:lnSpc>
                <a:spcPct val="100000"/>
              </a:lnSpc>
              <a:spcBef>
                <a:spcPts val="270"/>
              </a:spcBef>
              <a:spcAft>
                <a:spcPts val="0"/>
              </a:spcAft>
              <a:buClrTx/>
              <a:buSzTx/>
              <a:buFontTx/>
              <a:buChar char="●"/>
              <a:tabLst>
                <a:tab pos="347980" algn="l"/>
                <a:tab pos="349250" algn="l"/>
              </a:tabLst>
              <a:defRPr/>
            </a:pPr>
            <a:r>
              <a:rPr kumimoji="0" sz="1400" b="0" i="0" u="none" strike="noStrike" kern="1200" cap="none" spc="-5" normalizeH="0" baseline="0" noProof="0" dirty="0">
                <a:ln>
                  <a:noFill/>
                </a:ln>
                <a:solidFill>
                  <a:prstClr val="black"/>
                </a:solidFill>
                <a:effectLst/>
                <a:uLnTx/>
                <a:uFillTx/>
                <a:latin typeface="Arial MT"/>
                <a:ea typeface="+mn-ea"/>
                <a:cs typeface="Arial MT"/>
              </a:rPr>
              <a:t>file.read(size)</a:t>
            </a:r>
            <a:endParaRPr kumimoji="0" sz="1400" b="0" i="0" u="none" strike="noStrike" kern="1200" cap="none" spc="0" normalizeH="0" baseline="0" noProof="0">
              <a:ln>
                <a:noFill/>
              </a:ln>
              <a:solidFill>
                <a:prstClr val="black"/>
              </a:solidFill>
              <a:effectLst/>
              <a:uLnTx/>
              <a:uFillTx/>
              <a:latin typeface="Arial MT"/>
              <a:ea typeface="+mn-ea"/>
              <a:cs typeface="Arial MT"/>
            </a:endParaRPr>
          </a:p>
          <a:p>
            <a:pPr marL="348615" marR="0" lvl="0" indent="-336550" algn="l" defTabSz="914400" rtl="0" eaLnBrk="1" fontAlgn="auto" latinLnBrk="0" hangingPunct="1">
              <a:lnSpc>
                <a:spcPct val="100000"/>
              </a:lnSpc>
              <a:spcBef>
                <a:spcPts val="270"/>
              </a:spcBef>
              <a:spcAft>
                <a:spcPts val="0"/>
              </a:spcAft>
              <a:buClrTx/>
              <a:buSzTx/>
              <a:buFontTx/>
              <a:buChar char="●"/>
              <a:tabLst>
                <a:tab pos="347980" algn="l"/>
                <a:tab pos="349250" algn="l"/>
              </a:tabLst>
              <a:defRPr/>
            </a:pPr>
            <a:r>
              <a:rPr kumimoji="0" sz="1400" b="0" i="0" u="none" strike="noStrike" kern="1200" cap="none" spc="-5" normalizeH="0" baseline="0" noProof="0" dirty="0">
                <a:ln>
                  <a:noFill/>
                </a:ln>
                <a:solidFill>
                  <a:prstClr val="black"/>
                </a:solidFill>
                <a:effectLst/>
                <a:uLnTx/>
                <a:uFillTx/>
                <a:latin typeface="Arial MT"/>
                <a:ea typeface="+mn-ea"/>
                <a:cs typeface="Arial MT"/>
              </a:rPr>
              <a:t>See</a:t>
            </a:r>
            <a:r>
              <a:rPr kumimoji="0" sz="1400" b="0" i="0" u="none" strike="noStrike" kern="1200" cap="none" spc="-2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notes</a:t>
            </a:r>
            <a:r>
              <a:rPr kumimoji="0" sz="1400" b="0" i="0" u="none" strike="noStrike" kern="1200" cap="none" spc="-25"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section</a:t>
            </a:r>
            <a:r>
              <a:rPr kumimoji="0" sz="1400" b="0" i="0" u="none" strike="noStrike" kern="1200" cap="none" spc="-2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for</a:t>
            </a:r>
            <a:r>
              <a:rPr kumimoji="0" sz="1400" b="0" i="0" u="none" strike="noStrike" kern="1200" cap="none" spc="-2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description</a:t>
            </a:r>
            <a:endParaRPr kumimoji="0" sz="1400" b="0" i="0" u="none" strike="noStrike" kern="1200" cap="none" spc="0" normalizeH="0" baseline="0" noProof="0">
              <a:ln>
                <a:noFill/>
              </a:ln>
              <a:solidFill>
                <a:prstClr val="black"/>
              </a:solidFill>
              <a:effectLst/>
              <a:uLnTx/>
              <a:uFillTx/>
              <a:latin typeface="Arial MT"/>
              <a:ea typeface="+mn-ea"/>
              <a:cs typeface="Arial MT"/>
            </a:endParaRPr>
          </a:p>
        </p:txBody>
      </p:sp>
      <p:sp>
        <p:nvSpPr>
          <p:cNvPr id="5" name="object 5"/>
          <p:cNvSpPr txBox="1"/>
          <p:nvPr/>
        </p:nvSpPr>
        <p:spPr>
          <a:xfrm>
            <a:off x="4937075" y="4824599"/>
            <a:ext cx="3989070" cy="273050"/>
          </a:xfrm>
          <a:prstGeom prst="rect">
            <a:avLst/>
          </a:prstGeom>
        </p:spPr>
        <p:txBody>
          <a:bodyPr vert="horz" wrap="square" lIns="0" tIns="29845" rIns="0" bIns="0" rtlCol="0">
            <a:spAutoFit/>
          </a:bodyPr>
          <a:lstStyle/>
          <a:p>
            <a:pPr marL="12700" marR="0" lvl="0" indent="0" algn="l" defTabSz="914400" rtl="0" eaLnBrk="1" fontAlgn="auto" latinLnBrk="0" hangingPunct="1">
              <a:lnSpc>
                <a:spcPct val="100000"/>
              </a:lnSpc>
              <a:spcBef>
                <a:spcPts val="235"/>
              </a:spcBef>
              <a:spcAft>
                <a:spcPts val="0"/>
              </a:spcAft>
              <a:buClrTx/>
              <a:buSzTx/>
              <a:buFontTx/>
              <a:buNone/>
              <a:tabLst/>
              <a:defRPr/>
            </a:pPr>
            <a:r>
              <a:rPr kumimoji="0" sz="700" b="0" i="0" u="none" strike="noStrike" kern="1200" cap="none" spc="-5" normalizeH="0" baseline="0" noProof="0" dirty="0">
                <a:ln>
                  <a:noFill/>
                </a:ln>
                <a:solidFill>
                  <a:srgbClr val="595959"/>
                </a:solidFill>
                <a:effectLst/>
                <a:uLnTx/>
                <a:uFillTx/>
                <a:latin typeface="Arial MT"/>
                <a:ea typeface="+mn-ea"/>
                <a:cs typeface="Arial MT"/>
              </a:rPr>
              <a:t>Image</a:t>
            </a:r>
            <a:r>
              <a:rPr kumimoji="0" sz="700" b="0" i="0" u="none" strike="noStrike" kern="1200" cap="none" spc="-35" normalizeH="0" baseline="0" noProof="0" dirty="0">
                <a:ln>
                  <a:noFill/>
                </a:ln>
                <a:solidFill>
                  <a:srgbClr val="595959"/>
                </a:solidFill>
                <a:effectLst/>
                <a:uLnTx/>
                <a:uFillTx/>
                <a:latin typeface="Arial MT"/>
                <a:ea typeface="+mn-ea"/>
                <a:cs typeface="Arial MT"/>
              </a:rPr>
              <a:t> </a:t>
            </a:r>
            <a:r>
              <a:rPr kumimoji="0" sz="700" b="0" i="0" u="none" strike="noStrike" kern="1200" cap="none" spc="0" normalizeH="0" baseline="0" noProof="0" dirty="0">
                <a:ln>
                  <a:noFill/>
                </a:ln>
                <a:solidFill>
                  <a:srgbClr val="595959"/>
                </a:solidFill>
                <a:effectLst/>
                <a:uLnTx/>
                <a:uFillTx/>
                <a:latin typeface="Arial MT"/>
                <a:ea typeface="+mn-ea"/>
                <a:cs typeface="Arial MT"/>
              </a:rPr>
              <a:t>source</a:t>
            </a:r>
            <a:r>
              <a:rPr kumimoji="0" sz="700" b="0" i="0" u="none" strike="noStrike" kern="1200" cap="none" spc="-35" normalizeH="0" baseline="0" noProof="0" dirty="0">
                <a:ln>
                  <a:noFill/>
                </a:ln>
                <a:solidFill>
                  <a:srgbClr val="595959"/>
                </a:solidFill>
                <a:effectLst/>
                <a:uLnTx/>
                <a:uFillTx/>
                <a:latin typeface="Arial MT"/>
                <a:ea typeface="+mn-ea"/>
                <a:cs typeface="Arial MT"/>
              </a:rPr>
              <a:t> </a:t>
            </a:r>
            <a:r>
              <a:rPr kumimoji="0" sz="700" b="0" i="0" u="none" strike="noStrike" kern="1200" cap="none" spc="0" normalizeH="0" baseline="0" noProof="0" dirty="0">
                <a:ln>
                  <a:noFill/>
                </a:ln>
                <a:solidFill>
                  <a:srgbClr val="595959"/>
                </a:solidFill>
                <a:effectLst/>
                <a:uLnTx/>
                <a:uFillTx/>
                <a:latin typeface="Arial MT"/>
                <a:ea typeface="+mn-ea"/>
                <a:cs typeface="Arial MT"/>
              </a:rPr>
              <a:t>-</a:t>
            </a:r>
            <a:endParaRPr kumimoji="0" sz="700" b="0" i="0" u="none" strike="noStrike" kern="1200" cap="none" spc="0" normalizeH="0" baseline="0" noProof="0">
              <a:ln>
                <a:noFill/>
              </a:ln>
              <a:solidFill>
                <a:prstClr val="black"/>
              </a:solidFill>
              <a:effectLst/>
              <a:uLnTx/>
              <a:uFillTx/>
              <a:latin typeface="Arial MT"/>
              <a:ea typeface="+mn-ea"/>
              <a:cs typeface="Arial MT"/>
            </a:endParaRPr>
          </a:p>
          <a:p>
            <a:pPr marL="241300" marR="0" lvl="0" indent="0" algn="l" defTabSz="914400" rtl="0" eaLnBrk="1" fontAlgn="auto" latinLnBrk="0" hangingPunct="1">
              <a:lnSpc>
                <a:spcPct val="100000"/>
              </a:lnSpc>
              <a:spcBef>
                <a:spcPts val="135"/>
              </a:spcBef>
              <a:spcAft>
                <a:spcPts val="0"/>
              </a:spcAft>
              <a:buClrTx/>
              <a:buSzTx/>
              <a:buFontTx/>
              <a:buNone/>
              <a:tabLst/>
              <a:defRPr/>
            </a:pPr>
            <a:r>
              <a:rPr kumimoji="0" sz="700" b="0" i="0" u="none" strike="noStrike" kern="1200" cap="none" spc="-10" normalizeH="0" baseline="0" noProof="0" dirty="0">
                <a:ln>
                  <a:noFill/>
                </a:ln>
                <a:solidFill>
                  <a:srgbClr val="595959"/>
                </a:solidFill>
                <a:effectLst/>
                <a:uLnTx/>
                <a:uFillTx/>
                <a:latin typeface="Arial MT"/>
                <a:ea typeface="+mn-ea"/>
                <a:cs typeface="Arial MT"/>
                <a:hlinkClick r:id="rId2"/>
              </a:rPr>
              <a:t>https://www.slideshare.net/p3infotech_solutions/python-programming-essentials-m22-file-opera</a:t>
            </a:r>
            <a:endParaRPr kumimoji="0" sz="700" b="0" i="0" u="none" strike="noStrike" kern="1200" cap="none" spc="0" normalizeH="0" baseline="0" noProof="0">
              <a:ln>
                <a:noFill/>
              </a:ln>
              <a:solidFill>
                <a:prstClr val="black"/>
              </a:solidFill>
              <a:effectLst/>
              <a:uLnTx/>
              <a:uFillTx/>
              <a:latin typeface="Arial MT"/>
              <a:ea typeface="+mn-ea"/>
              <a:cs typeface="Arial MT"/>
            </a:endParaRPr>
          </a:p>
        </p:txBody>
      </p:sp>
      <p:pic>
        <p:nvPicPr>
          <p:cNvPr id="6" name="object 6"/>
          <p:cNvPicPr/>
          <p:nvPr/>
        </p:nvPicPr>
        <p:blipFill>
          <a:blip r:embed="rId3" cstate="print"/>
          <a:stretch>
            <a:fillRect/>
          </a:stretch>
        </p:blipFill>
        <p:spPr>
          <a:xfrm>
            <a:off x="4572000" y="1038299"/>
            <a:ext cx="4539924" cy="2554597"/>
          </a:xfrm>
          <a:prstGeom prst="rect">
            <a:avLst/>
          </a:prstGeom>
        </p:spPr>
      </p:pic>
      <p:sp>
        <p:nvSpPr>
          <p:cNvPr id="7" name="object 7"/>
          <p:cNvSpPr txBox="1">
            <a:spLocks noGrp="1"/>
          </p:cNvSpPr>
          <p:nvPr>
            <p:ph type="ftr" sz="quarter" idx="5"/>
          </p:nvPr>
        </p:nvSpPr>
        <p:spPr>
          <a:prstGeom prst="rect">
            <a:avLst/>
          </a:prstGeom>
        </p:spPr>
        <p:txBody>
          <a:bodyPr vert="horz" wrap="square" lIns="0" tIns="3175" rIns="0" bIns="0" rtlCol="0">
            <a:spAutoFit/>
          </a:bodyPr>
          <a:lstStyle/>
          <a:p>
            <a:pPr marL="12700" marR="0" lvl="0" indent="0" algn="l" defTabSz="914400" rtl="0" eaLnBrk="1" fontAlgn="auto" latinLnBrk="0" hangingPunct="1">
              <a:lnSpc>
                <a:spcPct val="100000"/>
              </a:lnSpc>
              <a:spcBef>
                <a:spcPts val="25"/>
              </a:spcBef>
              <a:spcAft>
                <a:spcPts val="0"/>
              </a:spcAft>
              <a:buClrTx/>
              <a:buSzTx/>
              <a:buFontTx/>
              <a:buNone/>
              <a:tabLst/>
              <a:defRPr/>
            </a:pPr>
            <a:r>
              <a:rPr kumimoji="0" sz="800" b="0" i="0" u="none" strike="noStrike" kern="1200" cap="none" spc="0" normalizeH="0" baseline="0" noProof="0" dirty="0">
                <a:ln>
                  <a:noFill/>
                </a:ln>
                <a:solidFill>
                  <a:prstClr val="black"/>
                </a:solidFill>
                <a:effectLst/>
                <a:uLnTx/>
                <a:uFillTx/>
                <a:latin typeface="Arial MT"/>
                <a:ea typeface="+mn-ea"/>
              </a:rPr>
              <a:t>©</a:t>
            </a:r>
            <a:r>
              <a:rPr kumimoji="0" sz="800" b="0" i="0" u="none" strike="noStrike" kern="1200" cap="none" spc="-5" normalizeH="0" baseline="0" noProof="0" dirty="0">
                <a:ln>
                  <a:noFill/>
                </a:ln>
                <a:solidFill>
                  <a:prstClr val="black"/>
                </a:solidFill>
                <a:effectLst/>
                <a:uLnTx/>
                <a:uFillTx/>
                <a:latin typeface="Arial MT"/>
                <a:ea typeface="+mn-ea"/>
              </a:rPr>
              <a:t> Edune</a:t>
            </a:r>
            <a:r>
              <a:rPr kumimoji="0" sz="800" b="0" i="0" u="none" strike="noStrike" kern="1200" cap="none" spc="0" normalizeH="0" baseline="0" noProof="0" dirty="0">
                <a:ln>
                  <a:noFill/>
                </a:ln>
                <a:solidFill>
                  <a:prstClr val="black"/>
                </a:solidFill>
                <a:effectLst/>
                <a:uLnTx/>
                <a:uFillTx/>
                <a:latin typeface="Arial MT"/>
                <a:ea typeface="+mn-ea"/>
              </a:rPr>
              <a:t>t</a:t>
            </a:r>
            <a:r>
              <a:rPr kumimoji="0" sz="800" b="0" i="0" u="none" strike="noStrike" kern="1200" cap="none" spc="-5" normalizeH="0" baseline="0" noProof="0" dirty="0">
                <a:ln>
                  <a:noFill/>
                </a:ln>
                <a:solidFill>
                  <a:prstClr val="black"/>
                </a:solidFill>
                <a:effectLst/>
                <a:uLnTx/>
                <a:uFillTx/>
                <a:latin typeface="Arial MT"/>
                <a:ea typeface="+mn-ea"/>
              </a:rPr>
              <a:t> Foundation</a:t>
            </a:r>
            <a:r>
              <a:rPr kumimoji="0" sz="800" b="0" i="0" u="none" strike="noStrike" kern="1200" cap="none" spc="0" normalizeH="0" baseline="0" noProof="0" dirty="0">
                <a:ln>
                  <a:noFill/>
                </a:ln>
                <a:solidFill>
                  <a:prstClr val="black"/>
                </a:solidFill>
                <a:effectLst/>
                <a:uLnTx/>
                <a:uFillTx/>
                <a:latin typeface="Arial MT"/>
                <a:ea typeface="+mn-ea"/>
              </a:rPr>
              <a:t>.</a:t>
            </a:r>
            <a:r>
              <a:rPr kumimoji="0" sz="800" b="0" i="0" u="none" strike="noStrike" kern="1200" cap="none" spc="-50" normalizeH="0" baseline="0" noProof="0" dirty="0">
                <a:ln>
                  <a:noFill/>
                </a:ln>
                <a:solidFill>
                  <a:prstClr val="black"/>
                </a:solidFill>
                <a:effectLst/>
                <a:uLnTx/>
                <a:uFillTx/>
                <a:latin typeface="Arial MT"/>
                <a:ea typeface="+mn-ea"/>
              </a:rPr>
              <a:t> </a:t>
            </a:r>
            <a:r>
              <a:rPr kumimoji="0" sz="800" b="0" i="0" u="none" strike="noStrike" kern="1200" cap="none" spc="-5" normalizeH="0" baseline="0" noProof="0" dirty="0">
                <a:ln>
                  <a:noFill/>
                </a:ln>
                <a:solidFill>
                  <a:prstClr val="black"/>
                </a:solidFill>
                <a:effectLst/>
                <a:uLnTx/>
                <a:uFillTx/>
                <a:latin typeface="Arial MT"/>
                <a:ea typeface="+mn-ea"/>
              </a:rPr>
              <a:t>Al</a:t>
            </a:r>
            <a:r>
              <a:rPr kumimoji="0" sz="800" b="0" i="0" u="none" strike="noStrike" kern="1200" cap="none" spc="0" normalizeH="0" baseline="0" noProof="0" dirty="0">
                <a:ln>
                  <a:noFill/>
                </a:ln>
                <a:solidFill>
                  <a:prstClr val="black"/>
                </a:solidFill>
                <a:effectLst/>
                <a:uLnTx/>
                <a:uFillTx/>
                <a:latin typeface="Arial MT"/>
                <a:ea typeface="+mn-ea"/>
              </a:rPr>
              <a:t>l</a:t>
            </a:r>
            <a:r>
              <a:rPr kumimoji="0" sz="800" b="0" i="0" u="none" strike="noStrike" kern="1200" cap="none" spc="-5" normalizeH="0" baseline="0" noProof="0" dirty="0">
                <a:ln>
                  <a:noFill/>
                </a:ln>
                <a:solidFill>
                  <a:prstClr val="black"/>
                </a:solidFill>
                <a:effectLst/>
                <a:uLnTx/>
                <a:uFillTx/>
                <a:latin typeface="Arial MT"/>
                <a:ea typeface="+mn-ea"/>
              </a:rPr>
              <a:t> </a:t>
            </a:r>
            <a:r>
              <a:rPr kumimoji="0" sz="800" b="0" i="0" u="none" strike="noStrike" kern="1200" cap="none" spc="0" normalizeH="0" baseline="0" noProof="0" dirty="0">
                <a:ln>
                  <a:noFill/>
                </a:ln>
                <a:solidFill>
                  <a:prstClr val="black"/>
                </a:solidFill>
                <a:effectLst/>
                <a:uLnTx/>
                <a:uFillTx/>
                <a:latin typeface="Arial MT"/>
                <a:ea typeface="+mn-ea"/>
              </a:rPr>
              <a:t>rights</a:t>
            </a:r>
            <a:r>
              <a:rPr kumimoji="0" sz="800" b="0" i="0" u="none" strike="noStrike" kern="1200" cap="none" spc="-5" normalizeH="0" baseline="0" noProof="0" dirty="0">
                <a:ln>
                  <a:noFill/>
                </a:ln>
                <a:solidFill>
                  <a:prstClr val="black"/>
                </a:solidFill>
                <a:effectLst/>
                <a:uLnTx/>
                <a:uFillTx/>
                <a:latin typeface="Arial MT"/>
                <a:ea typeface="+mn-ea"/>
              </a:rPr>
              <a:t> </a:t>
            </a:r>
            <a:r>
              <a:rPr kumimoji="0" sz="800" b="0" i="0" u="none" strike="noStrike" kern="1200" cap="none" spc="0" normalizeH="0" baseline="0" noProof="0" dirty="0">
                <a:ln>
                  <a:noFill/>
                </a:ln>
                <a:solidFill>
                  <a:prstClr val="black"/>
                </a:solidFill>
                <a:effectLst/>
                <a:uLnTx/>
                <a:uFillTx/>
                <a:latin typeface="Arial MT"/>
                <a:ea typeface="+mn-ea"/>
              </a:rPr>
              <a:t>reserved.</a:t>
            </a:r>
          </a:p>
        </p:txBody>
      </p:sp>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28565" y="828333"/>
            <a:ext cx="2291715" cy="391160"/>
          </a:xfrm>
          <a:prstGeom prst="rect">
            <a:avLst/>
          </a:prstGeom>
        </p:spPr>
        <p:txBody>
          <a:bodyPr vert="horz" wrap="square" lIns="0" tIns="12700" rIns="0" bIns="0" rtlCol="0">
            <a:spAutoFit/>
          </a:bodyPr>
          <a:lstStyle/>
          <a:p>
            <a:pPr marL="12700">
              <a:lnSpc>
                <a:spcPct val="100000"/>
              </a:lnSpc>
              <a:spcBef>
                <a:spcPts val="100"/>
              </a:spcBef>
            </a:pPr>
            <a:r>
              <a:rPr spc="-5" dirty="0"/>
              <a:t>Input</a:t>
            </a:r>
            <a:r>
              <a:rPr spc="-55" dirty="0"/>
              <a:t> </a:t>
            </a:r>
            <a:r>
              <a:rPr spc="-5" dirty="0"/>
              <a:t>and</a:t>
            </a:r>
            <a:r>
              <a:rPr spc="-45" dirty="0"/>
              <a:t> </a:t>
            </a:r>
            <a:r>
              <a:rPr spc="-5" dirty="0"/>
              <a:t>Output</a:t>
            </a:r>
          </a:p>
        </p:txBody>
      </p:sp>
      <p:sp>
        <p:nvSpPr>
          <p:cNvPr id="3" name="object 3"/>
          <p:cNvSpPr txBox="1"/>
          <p:nvPr/>
        </p:nvSpPr>
        <p:spPr>
          <a:xfrm>
            <a:off x="656568" y="1728118"/>
            <a:ext cx="3481070" cy="3020695"/>
          </a:xfrm>
          <a:prstGeom prst="rect">
            <a:avLst/>
          </a:prstGeom>
        </p:spPr>
        <p:txBody>
          <a:bodyPr vert="horz" wrap="square" lIns="0" tIns="12700" rIns="0" bIns="0" rtlCol="0">
            <a:spAutoFit/>
          </a:bodyPr>
          <a:lstStyle/>
          <a:p>
            <a:pPr marL="1136650" marR="0" lvl="0" indent="0" algn="l" defTabSz="914400" rtl="0" eaLnBrk="1" fontAlgn="auto" latinLnBrk="0" hangingPunct="1">
              <a:lnSpc>
                <a:spcPct val="100000"/>
              </a:lnSpc>
              <a:spcBef>
                <a:spcPts val="100"/>
              </a:spcBef>
              <a:spcAft>
                <a:spcPts val="0"/>
              </a:spcAft>
              <a:buClrTx/>
              <a:buSzTx/>
              <a:buFontTx/>
              <a:buNone/>
              <a:tabLst/>
              <a:defRPr/>
            </a:pPr>
            <a:r>
              <a:rPr kumimoji="0" sz="1800" b="0" i="0" u="none" strike="noStrike" kern="1200" cap="none" spc="0" normalizeH="0" baseline="0" noProof="0" dirty="0">
                <a:ln>
                  <a:noFill/>
                </a:ln>
                <a:solidFill>
                  <a:srgbClr val="595959"/>
                </a:solidFill>
                <a:effectLst/>
                <a:uLnTx/>
                <a:uFillTx/>
                <a:latin typeface="Arial MT"/>
                <a:ea typeface="+mn-ea"/>
                <a:cs typeface="Arial MT"/>
              </a:rPr>
              <a:t>close</a:t>
            </a:r>
            <a:r>
              <a:rPr kumimoji="0" sz="1800" b="0" i="0" u="none" strike="noStrike" kern="1200" cap="none" spc="-40" normalizeH="0" baseline="0" noProof="0" dirty="0">
                <a:ln>
                  <a:noFill/>
                </a:ln>
                <a:solidFill>
                  <a:srgbClr val="595959"/>
                </a:solidFill>
                <a:effectLst/>
                <a:uLnTx/>
                <a:uFillTx/>
                <a:latin typeface="Arial MT"/>
                <a:ea typeface="+mn-ea"/>
                <a:cs typeface="Arial MT"/>
              </a:rPr>
              <a:t> </a:t>
            </a:r>
            <a:r>
              <a:rPr kumimoji="0" sz="1800" b="0" i="0" u="none" strike="noStrike" kern="1200" cap="none" spc="0" normalizeH="0" baseline="0" noProof="0" dirty="0">
                <a:ln>
                  <a:noFill/>
                </a:ln>
                <a:solidFill>
                  <a:srgbClr val="595959"/>
                </a:solidFill>
                <a:effectLst/>
                <a:uLnTx/>
                <a:uFillTx/>
                <a:latin typeface="Arial MT"/>
                <a:ea typeface="+mn-ea"/>
                <a:cs typeface="Arial MT"/>
              </a:rPr>
              <a:t>a</a:t>
            </a:r>
            <a:r>
              <a:rPr kumimoji="0" sz="1800" b="0" i="0" u="none" strike="noStrike" kern="1200" cap="none" spc="-35" normalizeH="0" baseline="0" noProof="0" dirty="0">
                <a:ln>
                  <a:noFill/>
                </a:ln>
                <a:solidFill>
                  <a:srgbClr val="595959"/>
                </a:solidFill>
                <a:effectLst/>
                <a:uLnTx/>
                <a:uFillTx/>
                <a:latin typeface="Arial MT"/>
                <a:ea typeface="+mn-ea"/>
                <a:cs typeface="Arial MT"/>
              </a:rPr>
              <a:t> </a:t>
            </a:r>
            <a:r>
              <a:rPr kumimoji="0" sz="1800" b="0" i="0" u="none" strike="noStrike" kern="1200" cap="none" spc="-5" normalizeH="0" baseline="0" noProof="0" dirty="0">
                <a:ln>
                  <a:noFill/>
                </a:ln>
                <a:solidFill>
                  <a:srgbClr val="595959"/>
                </a:solidFill>
                <a:effectLst/>
                <a:uLnTx/>
                <a:uFillTx/>
                <a:latin typeface="Arial MT"/>
                <a:ea typeface="+mn-ea"/>
                <a:cs typeface="Arial MT"/>
              </a:rPr>
              <a:t>file</a:t>
            </a:r>
            <a:endParaRPr kumimoji="0" sz="1800" b="0" i="0" u="none" strike="noStrike" kern="1200" cap="none" spc="0" normalizeH="0" baseline="0" noProof="0">
              <a:ln>
                <a:noFill/>
              </a:ln>
              <a:solidFill>
                <a:prstClr val="black"/>
              </a:solidFill>
              <a:effectLst/>
              <a:uLnTx/>
              <a:uFillTx/>
              <a:latin typeface="Arial MT"/>
              <a:ea typeface="+mn-ea"/>
              <a:cs typeface="Arial M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Arial MT"/>
              <a:ea typeface="+mn-ea"/>
              <a:cs typeface="Arial MT"/>
            </a:endParaRPr>
          </a:p>
          <a:p>
            <a:pPr marL="348615" marR="184150" lvl="0" indent="-336550" algn="just" defTabSz="914400" rtl="0" eaLnBrk="1" fontAlgn="auto" latinLnBrk="0" hangingPunct="1">
              <a:lnSpc>
                <a:spcPct val="116100"/>
              </a:lnSpc>
              <a:spcBef>
                <a:spcPts val="1570"/>
              </a:spcBef>
              <a:spcAft>
                <a:spcPts val="0"/>
              </a:spcAft>
              <a:buClrTx/>
              <a:buSzTx/>
              <a:buFontTx/>
              <a:buChar char="●"/>
              <a:tabLst>
                <a:tab pos="349250" algn="l"/>
              </a:tabLst>
              <a:defRPr/>
            </a:pPr>
            <a:r>
              <a:rPr kumimoji="0" sz="1400" b="0" i="0" u="none" strike="noStrike" kern="1200" cap="none" spc="-5" normalizeH="0" baseline="0" noProof="0" dirty="0">
                <a:ln>
                  <a:noFill/>
                </a:ln>
                <a:solidFill>
                  <a:prstClr val="black"/>
                </a:solidFill>
                <a:effectLst/>
                <a:uLnTx/>
                <a:uFillTx/>
                <a:latin typeface="Arial MT"/>
                <a:ea typeface="+mn-ea"/>
                <a:cs typeface="Arial MT"/>
              </a:rPr>
              <a:t>When we are done with operations to </a:t>
            </a:r>
            <a:r>
              <a:rPr kumimoji="0" sz="1400" b="0" i="0" u="none" strike="noStrike" kern="1200" cap="none" spc="-37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the file, we need to properly </a:t>
            </a:r>
            <a:r>
              <a:rPr kumimoji="0" sz="1400" b="0" i="0" u="none" strike="noStrike" kern="1200" cap="none" spc="0" normalizeH="0" baseline="0" noProof="0" dirty="0">
                <a:ln>
                  <a:noFill/>
                </a:ln>
                <a:solidFill>
                  <a:prstClr val="black"/>
                </a:solidFill>
                <a:effectLst/>
                <a:uLnTx/>
                <a:uFillTx/>
                <a:latin typeface="Arial MT"/>
                <a:ea typeface="+mn-ea"/>
                <a:cs typeface="Arial MT"/>
              </a:rPr>
              <a:t>close </a:t>
            </a:r>
            <a:r>
              <a:rPr kumimoji="0" sz="1400" b="0" i="0" u="none" strike="noStrike" kern="1200" cap="none" spc="-5" normalizeH="0" baseline="0" noProof="0" dirty="0">
                <a:ln>
                  <a:noFill/>
                </a:ln>
                <a:solidFill>
                  <a:prstClr val="black"/>
                </a:solidFill>
                <a:effectLst/>
                <a:uLnTx/>
                <a:uFillTx/>
                <a:latin typeface="Arial MT"/>
                <a:ea typeface="+mn-ea"/>
                <a:cs typeface="Arial MT"/>
              </a:rPr>
              <a:t>the </a:t>
            </a:r>
            <a:r>
              <a:rPr kumimoji="0" sz="1400" b="0" i="0" u="none" strike="noStrike" kern="1200" cap="none" spc="-37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file.</a:t>
            </a:r>
            <a:endParaRPr kumimoji="0" sz="1400" b="0" i="0" u="none" strike="noStrike" kern="1200" cap="none" spc="0" normalizeH="0" baseline="0" noProof="0">
              <a:ln>
                <a:noFill/>
              </a:ln>
              <a:solidFill>
                <a:prstClr val="black"/>
              </a:solidFill>
              <a:effectLst/>
              <a:uLnTx/>
              <a:uFillTx/>
              <a:latin typeface="Arial MT"/>
              <a:ea typeface="+mn-ea"/>
              <a:cs typeface="Arial MT"/>
            </a:endParaRPr>
          </a:p>
          <a:p>
            <a:pPr marL="348615" marR="85090" lvl="0" indent="-336550" algn="l" defTabSz="914400" rtl="0" eaLnBrk="1" fontAlgn="auto" latinLnBrk="0" hangingPunct="1">
              <a:lnSpc>
                <a:spcPct val="116100"/>
              </a:lnSpc>
              <a:spcBef>
                <a:spcPts val="0"/>
              </a:spcBef>
              <a:spcAft>
                <a:spcPts val="0"/>
              </a:spcAft>
              <a:buClrTx/>
              <a:buSzTx/>
              <a:buFontTx/>
              <a:buChar char="●"/>
              <a:tabLst>
                <a:tab pos="347980" algn="l"/>
                <a:tab pos="349250" algn="l"/>
              </a:tabLst>
              <a:defRPr/>
            </a:pPr>
            <a:r>
              <a:rPr kumimoji="0" sz="1400" b="0" i="0" u="none" strike="noStrike" kern="1200" cap="none" spc="-5" normalizeH="0" baseline="0" noProof="0" dirty="0">
                <a:ln>
                  <a:noFill/>
                </a:ln>
                <a:solidFill>
                  <a:prstClr val="black"/>
                </a:solidFill>
                <a:effectLst/>
                <a:uLnTx/>
                <a:uFillTx/>
                <a:latin typeface="Arial MT"/>
                <a:ea typeface="+mn-ea"/>
                <a:cs typeface="Arial MT"/>
              </a:rPr>
              <a:t>Closing </a:t>
            </a:r>
            <a:r>
              <a:rPr kumimoji="0" sz="1400" b="0" i="0" u="none" strike="noStrike" kern="1200" cap="none" spc="0" normalizeH="0" baseline="0" noProof="0" dirty="0">
                <a:ln>
                  <a:noFill/>
                </a:ln>
                <a:solidFill>
                  <a:prstClr val="black"/>
                </a:solidFill>
                <a:effectLst/>
                <a:uLnTx/>
                <a:uFillTx/>
                <a:latin typeface="Arial MT"/>
                <a:ea typeface="+mn-ea"/>
                <a:cs typeface="Arial MT"/>
              </a:rPr>
              <a:t>a </a:t>
            </a:r>
            <a:r>
              <a:rPr kumimoji="0" sz="1400" b="0" i="0" u="none" strike="noStrike" kern="1200" cap="none" spc="-5" normalizeH="0" baseline="0" noProof="0" dirty="0">
                <a:ln>
                  <a:noFill/>
                </a:ln>
                <a:solidFill>
                  <a:prstClr val="black"/>
                </a:solidFill>
                <a:effectLst/>
                <a:uLnTx/>
                <a:uFillTx/>
                <a:latin typeface="Arial MT"/>
                <a:ea typeface="+mn-ea"/>
                <a:cs typeface="Arial MT"/>
              </a:rPr>
              <a:t>file will free up the </a:t>
            </a:r>
            <a:r>
              <a:rPr kumimoji="0" sz="1400" b="0" i="0" u="none" strike="noStrike" kern="1200" cap="none" spc="0" normalizeH="0" baseline="0" noProof="0" dirty="0">
                <a:ln>
                  <a:noFill/>
                </a:ln>
                <a:solidFill>
                  <a:prstClr val="black"/>
                </a:solidFill>
                <a:effectLst/>
                <a:uLnTx/>
                <a:uFillTx/>
                <a:latin typeface="Arial MT"/>
                <a:ea typeface="+mn-ea"/>
                <a:cs typeface="Arial MT"/>
              </a:rPr>
              <a:t>resources </a:t>
            </a:r>
            <a:r>
              <a:rPr kumimoji="0" sz="1400" b="0" i="0" u="none" strike="noStrike" kern="1200" cap="none" spc="-37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that were tied with the file and is done </a:t>
            </a:r>
            <a:r>
              <a:rPr kumimoji="0" sz="1400" b="0" i="0" u="none" strike="noStrike" kern="1200" cap="none" spc="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using</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Python</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close()</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method.</a:t>
            </a:r>
            <a:endParaRPr kumimoji="0" sz="1400" b="0" i="0" u="none" strike="noStrike" kern="1200" cap="none" spc="0" normalizeH="0" baseline="0" noProof="0">
              <a:ln>
                <a:noFill/>
              </a:ln>
              <a:solidFill>
                <a:prstClr val="black"/>
              </a:solidFill>
              <a:effectLst/>
              <a:uLnTx/>
              <a:uFillTx/>
              <a:latin typeface="Arial MT"/>
              <a:ea typeface="+mn-ea"/>
              <a:cs typeface="Arial MT"/>
            </a:endParaRPr>
          </a:p>
          <a:p>
            <a:pPr marL="348615" marR="5080" lvl="0" indent="-336550" algn="l" defTabSz="914400" rtl="0" eaLnBrk="1" fontAlgn="auto" latinLnBrk="0" hangingPunct="1">
              <a:lnSpc>
                <a:spcPct val="116100"/>
              </a:lnSpc>
              <a:spcBef>
                <a:spcPts val="0"/>
              </a:spcBef>
              <a:spcAft>
                <a:spcPts val="0"/>
              </a:spcAft>
              <a:buClrTx/>
              <a:buSzTx/>
              <a:buFontTx/>
              <a:buChar char="●"/>
              <a:tabLst>
                <a:tab pos="347980" algn="l"/>
                <a:tab pos="349250" algn="l"/>
              </a:tabLst>
              <a:defRPr/>
            </a:pPr>
            <a:r>
              <a:rPr kumimoji="0" sz="1400" b="0" i="0" u="none" strike="noStrike" kern="1200" cap="none" spc="-5" normalizeH="0" baseline="0" noProof="0" dirty="0">
                <a:ln>
                  <a:noFill/>
                </a:ln>
                <a:solidFill>
                  <a:prstClr val="black"/>
                </a:solidFill>
                <a:effectLst/>
                <a:uLnTx/>
                <a:uFillTx/>
                <a:latin typeface="Arial MT"/>
                <a:ea typeface="+mn-ea"/>
                <a:cs typeface="Arial MT"/>
              </a:rPr>
              <a:t>Python</a:t>
            </a:r>
            <a:r>
              <a:rPr kumimoji="0" sz="1400" b="0" i="0" u="none" strike="noStrike" kern="1200" cap="none" spc="-2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has</a:t>
            </a:r>
            <a:r>
              <a:rPr kumimoji="0" sz="1400" b="0" i="0" u="none" strike="noStrike" kern="1200" cap="none" spc="-20"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a</a:t>
            </a:r>
            <a:r>
              <a:rPr kumimoji="0" sz="1400" b="0" i="0" u="none" strike="noStrike" kern="1200" cap="none" spc="-1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garbage</a:t>
            </a:r>
            <a:r>
              <a:rPr kumimoji="0" sz="1400" b="0" i="0" u="none" strike="noStrike" kern="1200" cap="none" spc="-20"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collector</a:t>
            </a:r>
            <a:r>
              <a:rPr kumimoji="0" sz="1400" b="0" i="0" u="none" strike="noStrike" kern="1200" cap="none" spc="-1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to</a:t>
            </a:r>
            <a:r>
              <a:rPr kumimoji="0" sz="1400" b="0" i="0" u="none" strike="noStrike" kern="1200" cap="none" spc="-20"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clean </a:t>
            </a:r>
            <a:r>
              <a:rPr kumimoji="0" sz="1400" b="0" i="0" u="none" strike="noStrike" kern="1200" cap="none" spc="-37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up unreferenced objects but, we </a:t>
            </a:r>
            <a:r>
              <a:rPr kumimoji="0" sz="1400" b="0" i="0" u="none" strike="noStrike" kern="1200" cap="none" spc="0" normalizeH="0" baseline="0" noProof="0" dirty="0">
                <a:ln>
                  <a:noFill/>
                </a:ln>
                <a:solidFill>
                  <a:prstClr val="black"/>
                </a:solidFill>
                <a:effectLst/>
                <a:uLnTx/>
                <a:uFillTx/>
                <a:latin typeface="Arial MT"/>
                <a:ea typeface="+mn-ea"/>
                <a:cs typeface="Arial MT"/>
              </a:rPr>
              <a:t>must </a:t>
            </a:r>
            <a:r>
              <a:rPr kumimoji="0" sz="1400" b="0" i="0" u="none" strike="noStrike" kern="1200" cap="none" spc="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not</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rely</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on it</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to </a:t>
            </a:r>
            <a:r>
              <a:rPr kumimoji="0" sz="1400" b="0" i="0" u="none" strike="noStrike" kern="1200" cap="none" spc="0" normalizeH="0" baseline="0" noProof="0" dirty="0">
                <a:ln>
                  <a:noFill/>
                </a:ln>
                <a:solidFill>
                  <a:prstClr val="black"/>
                </a:solidFill>
                <a:effectLst/>
                <a:uLnTx/>
                <a:uFillTx/>
                <a:latin typeface="Arial MT"/>
                <a:ea typeface="+mn-ea"/>
                <a:cs typeface="Arial MT"/>
              </a:rPr>
              <a:t>close</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the</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file.</a:t>
            </a:r>
            <a:endParaRPr kumimoji="0" sz="1400" b="0" i="0" u="none" strike="noStrike" kern="1200" cap="none" spc="0" normalizeH="0" baseline="0" noProof="0">
              <a:ln>
                <a:noFill/>
              </a:ln>
              <a:solidFill>
                <a:prstClr val="black"/>
              </a:solidFill>
              <a:effectLst/>
              <a:uLnTx/>
              <a:uFillTx/>
              <a:latin typeface="Arial MT"/>
              <a:ea typeface="+mn-ea"/>
              <a:cs typeface="Arial MT"/>
            </a:endParaRPr>
          </a:p>
        </p:txBody>
      </p:sp>
      <p:pic>
        <p:nvPicPr>
          <p:cNvPr id="4" name="object 4"/>
          <p:cNvPicPr/>
          <p:nvPr/>
        </p:nvPicPr>
        <p:blipFill>
          <a:blip r:embed="rId2" cstate="print"/>
          <a:stretch>
            <a:fillRect/>
          </a:stretch>
        </p:blipFill>
        <p:spPr>
          <a:xfrm>
            <a:off x="4599095" y="1523897"/>
            <a:ext cx="4486274" cy="3295649"/>
          </a:xfrm>
          <a:prstGeom prst="rect">
            <a:avLst/>
          </a:prstGeom>
        </p:spPr>
      </p:pic>
      <p:sp>
        <p:nvSpPr>
          <p:cNvPr id="5" name="object 5"/>
          <p:cNvSpPr txBox="1">
            <a:spLocks noGrp="1"/>
          </p:cNvSpPr>
          <p:nvPr>
            <p:ph type="ftr" sz="quarter" idx="5"/>
          </p:nvPr>
        </p:nvSpPr>
        <p:spPr>
          <a:prstGeom prst="rect">
            <a:avLst/>
          </a:prstGeom>
        </p:spPr>
        <p:txBody>
          <a:bodyPr vert="horz" wrap="square" lIns="0" tIns="3175" rIns="0" bIns="0" rtlCol="0">
            <a:spAutoFit/>
          </a:bodyPr>
          <a:lstStyle/>
          <a:p>
            <a:pPr marL="12700" marR="0" lvl="0" indent="0" algn="l" defTabSz="914400" rtl="0" eaLnBrk="1" fontAlgn="auto" latinLnBrk="0" hangingPunct="1">
              <a:lnSpc>
                <a:spcPct val="100000"/>
              </a:lnSpc>
              <a:spcBef>
                <a:spcPts val="25"/>
              </a:spcBef>
              <a:spcAft>
                <a:spcPts val="0"/>
              </a:spcAft>
              <a:buClrTx/>
              <a:buSzTx/>
              <a:buFontTx/>
              <a:buNone/>
              <a:tabLst/>
              <a:defRPr/>
            </a:pPr>
            <a:r>
              <a:rPr kumimoji="0" sz="800" b="0" i="0" u="none" strike="noStrike" kern="1200" cap="none" spc="0" normalizeH="0" baseline="0" noProof="0" dirty="0">
                <a:ln>
                  <a:noFill/>
                </a:ln>
                <a:solidFill>
                  <a:prstClr val="black"/>
                </a:solidFill>
                <a:effectLst/>
                <a:uLnTx/>
                <a:uFillTx/>
                <a:latin typeface="Arial MT"/>
                <a:ea typeface="+mn-ea"/>
              </a:rPr>
              <a:t>©</a:t>
            </a:r>
            <a:r>
              <a:rPr kumimoji="0" sz="800" b="0" i="0" u="none" strike="noStrike" kern="1200" cap="none" spc="-5" normalizeH="0" baseline="0" noProof="0" dirty="0">
                <a:ln>
                  <a:noFill/>
                </a:ln>
                <a:solidFill>
                  <a:prstClr val="black"/>
                </a:solidFill>
                <a:effectLst/>
                <a:uLnTx/>
                <a:uFillTx/>
                <a:latin typeface="Arial MT"/>
                <a:ea typeface="+mn-ea"/>
              </a:rPr>
              <a:t> Edune</a:t>
            </a:r>
            <a:r>
              <a:rPr kumimoji="0" sz="800" b="0" i="0" u="none" strike="noStrike" kern="1200" cap="none" spc="0" normalizeH="0" baseline="0" noProof="0" dirty="0">
                <a:ln>
                  <a:noFill/>
                </a:ln>
                <a:solidFill>
                  <a:prstClr val="black"/>
                </a:solidFill>
                <a:effectLst/>
                <a:uLnTx/>
                <a:uFillTx/>
                <a:latin typeface="Arial MT"/>
                <a:ea typeface="+mn-ea"/>
              </a:rPr>
              <a:t>t</a:t>
            </a:r>
            <a:r>
              <a:rPr kumimoji="0" sz="800" b="0" i="0" u="none" strike="noStrike" kern="1200" cap="none" spc="-5" normalizeH="0" baseline="0" noProof="0" dirty="0">
                <a:ln>
                  <a:noFill/>
                </a:ln>
                <a:solidFill>
                  <a:prstClr val="black"/>
                </a:solidFill>
                <a:effectLst/>
                <a:uLnTx/>
                <a:uFillTx/>
                <a:latin typeface="Arial MT"/>
                <a:ea typeface="+mn-ea"/>
              </a:rPr>
              <a:t> Foundation</a:t>
            </a:r>
            <a:r>
              <a:rPr kumimoji="0" sz="800" b="0" i="0" u="none" strike="noStrike" kern="1200" cap="none" spc="0" normalizeH="0" baseline="0" noProof="0" dirty="0">
                <a:ln>
                  <a:noFill/>
                </a:ln>
                <a:solidFill>
                  <a:prstClr val="black"/>
                </a:solidFill>
                <a:effectLst/>
                <a:uLnTx/>
                <a:uFillTx/>
                <a:latin typeface="Arial MT"/>
                <a:ea typeface="+mn-ea"/>
              </a:rPr>
              <a:t>.</a:t>
            </a:r>
            <a:r>
              <a:rPr kumimoji="0" sz="800" b="0" i="0" u="none" strike="noStrike" kern="1200" cap="none" spc="-50" normalizeH="0" baseline="0" noProof="0" dirty="0">
                <a:ln>
                  <a:noFill/>
                </a:ln>
                <a:solidFill>
                  <a:prstClr val="black"/>
                </a:solidFill>
                <a:effectLst/>
                <a:uLnTx/>
                <a:uFillTx/>
                <a:latin typeface="Arial MT"/>
                <a:ea typeface="+mn-ea"/>
              </a:rPr>
              <a:t> </a:t>
            </a:r>
            <a:r>
              <a:rPr kumimoji="0" sz="800" b="0" i="0" u="none" strike="noStrike" kern="1200" cap="none" spc="-5" normalizeH="0" baseline="0" noProof="0" dirty="0">
                <a:ln>
                  <a:noFill/>
                </a:ln>
                <a:solidFill>
                  <a:prstClr val="black"/>
                </a:solidFill>
                <a:effectLst/>
                <a:uLnTx/>
                <a:uFillTx/>
                <a:latin typeface="Arial MT"/>
                <a:ea typeface="+mn-ea"/>
              </a:rPr>
              <a:t>Al</a:t>
            </a:r>
            <a:r>
              <a:rPr kumimoji="0" sz="800" b="0" i="0" u="none" strike="noStrike" kern="1200" cap="none" spc="0" normalizeH="0" baseline="0" noProof="0" dirty="0">
                <a:ln>
                  <a:noFill/>
                </a:ln>
                <a:solidFill>
                  <a:prstClr val="black"/>
                </a:solidFill>
                <a:effectLst/>
                <a:uLnTx/>
                <a:uFillTx/>
                <a:latin typeface="Arial MT"/>
                <a:ea typeface="+mn-ea"/>
              </a:rPr>
              <a:t>l</a:t>
            </a:r>
            <a:r>
              <a:rPr kumimoji="0" sz="800" b="0" i="0" u="none" strike="noStrike" kern="1200" cap="none" spc="-5" normalizeH="0" baseline="0" noProof="0" dirty="0">
                <a:ln>
                  <a:noFill/>
                </a:ln>
                <a:solidFill>
                  <a:prstClr val="black"/>
                </a:solidFill>
                <a:effectLst/>
                <a:uLnTx/>
                <a:uFillTx/>
                <a:latin typeface="Arial MT"/>
                <a:ea typeface="+mn-ea"/>
              </a:rPr>
              <a:t> </a:t>
            </a:r>
            <a:r>
              <a:rPr kumimoji="0" sz="800" b="0" i="0" u="none" strike="noStrike" kern="1200" cap="none" spc="0" normalizeH="0" baseline="0" noProof="0" dirty="0">
                <a:ln>
                  <a:noFill/>
                </a:ln>
                <a:solidFill>
                  <a:prstClr val="black"/>
                </a:solidFill>
                <a:effectLst/>
                <a:uLnTx/>
                <a:uFillTx/>
                <a:latin typeface="Arial MT"/>
                <a:ea typeface="+mn-ea"/>
              </a:rPr>
              <a:t>rights</a:t>
            </a:r>
            <a:r>
              <a:rPr kumimoji="0" sz="800" b="0" i="0" u="none" strike="noStrike" kern="1200" cap="none" spc="-5" normalizeH="0" baseline="0" noProof="0" dirty="0">
                <a:ln>
                  <a:noFill/>
                </a:ln>
                <a:solidFill>
                  <a:prstClr val="black"/>
                </a:solidFill>
                <a:effectLst/>
                <a:uLnTx/>
                <a:uFillTx/>
                <a:latin typeface="Arial MT"/>
                <a:ea typeface="+mn-ea"/>
              </a:rPr>
              <a:t> </a:t>
            </a:r>
            <a:r>
              <a:rPr kumimoji="0" sz="800" b="0" i="0" u="none" strike="noStrike" kern="1200" cap="none" spc="0" normalizeH="0" baseline="0" noProof="0" dirty="0">
                <a:ln>
                  <a:noFill/>
                </a:ln>
                <a:solidFill>
                  <a:prstClr val="black"/>
                </a:solidFill>
                <a:effectLst/>
                <a:uLnTx/>
                <a:uFillTx/>
                <a:latin typeface="Arial MT"/>
                <a:ea typeface="+mn-ea"/>
              </a:rPr>
              <a:t>reserved.</a:t>
            </a:r>
          </a:p>
        </p:txBody>
      </p:sp>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28565" y="828333"/>
            <a:ext cx="2291715" cy="391160"/>
          </a:xfrm>
          <a:prstGeom prst="rect">
            <a:avLst/>
          </a:prstGeom>
        </p:spPr>
        <p:txBody>
          <a:bodyPr vert="horz" wrap="square" lIns="0" tIns="12700" rIns="0" bIns="0" rtlCol="0">
            <a:spAutoFit/>
          </a:bodyPr>
          <a:lstStyle/>
          <a:p>
            <a:pPr marL="12700">
              <a:lnSpc>
                <a:spcPct val="100000"/>
              </a:lnSpc>
              <a:spcBef>
                <a:spcPts val="100"/>
              </a:spcBef>
            </a:pPr>
            <a:r>
              <a:rPr spc="-5" dirty="0"/>
              <a:t>Input</a:t>
            </a:r>
            <a:r>
              <a:rPr spc="-55" dirty="0"/>
              <a:t> </a:t>
            </a:r>
            <a:r>
              <a:rPr spc="-5" dirty="0"/>
              <a:t>and</a:t>
            </a:r>
            <a:r>
              <a:rPr spc="-45" dirty="0"/>
              <a:t> </a:t>
            </a:r>
            <a:r>
              <a:rPr spc="-5" dirty="0"/>
              <a:t>Output</a:t>
            </a:r>
          </a:p>
        </p:txBody>
      </p:sp>
      <p:sp>
        <p:nvSpPr>
          <p:cNvPr id="3" name="object 3"/>
          <p:cNvSpPr txBox="1"/>
          <p:nvPr/>
        </p:nvSpPr>
        <p:spPr>
          <a:xfrm>
            <a:off x="1412808" y="1728118"/>
            <a:ext cx="1839595" cy="29972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800" b="0" i="0" u="none" strike="noStrike" kern="1200" cap="none" spc="-5" normalizeH="0" baseline="0" noProof="0" dirty="0">
                <a:ln>
                  <a:noFill/>
                </a:ln>
                <a:solidFill>
                  <a:srgbClr val="595959"/>
                </a:solidFill>
                <a:effectLst/>
                <a:uLnTx/>
                <a:uFillTx/>
                <a:latin typeface="Arial MT"/>
                <a:ea typeface="+mn-ea"/>
                <a:cs typeface="Arial MT"/>
              </a:rPr>
              <a:t>write()</a:t>
            </a:r>
            <a:r>
              <a:rPr kumimoji="0" sz="1800" b="0" i="0" u="none" strike="noStrike" kern="1200" cap="none" spc="-45" normalizeH="0" baseline="0" noProof="0" dirty="0">
                <a:ln>
                  <a:noFill/>
                </a:ln>
                <a:solidFill>
                  <a:srgbClr val="595959"/>
                </a:solidFill>
                <a:effectLst/>
                <a:uLnTx/>
                <a:uFillTx/>
                <a:latin typeface="Arial MT"/>
                <a:ea typeface="+mn-ea"/>
                <a:cs typeface="Arial MT"/>
              </a:rPr>
              <a:t> </a:t>
            </a:r>
            <a:r>
              <a:rPr kumimoji="0" sz="1800" b="0" i="0" u="none" strike="noStrike" kern="1200" cap="none" spc="-5" normalizeH="0" baseline="0" noProof="0" dirty="0">
                <a:ln>
                  <a:noFill/>
                </a:ln>
                <a:solidFill>
                  <a:srgbClr val="595959"/>
                </a:solidFill>
                <a:effectLst/>
                <a:uLnTx/>
                <a:uFillTx/>
                <a:latin typeface="Arial MT"/>
                <a:ea typeface="+mn-ea"/>
                <a:cs typeface="Arial MT"/>
              </a:rPr>
              <a:t>file</a:t>
            </a:r>
            <a:r>
              <a:rPr kumimoji="0" sz="1800" b="0" i="0" u="none" strike="noStrike" kern="1200" cap="none" spc="-45" normalizeH="0" baseline="0" noProof="0" dirty="0">
                <a:ln>
                  <a:noFill/>
                </a:ln>
                <a:solidFill>
                  <a:srgbClr val="595959"/>
                </a:solidFill>
                <a:effectLst/>
                <a:uLnTx/>
                <a:uFillTx/>
                <a:latin typeface="Arial MT"/>
                <a:ea typeface="+mn-ea"/>
                <a:cs typeface="Arial MT"/>
              </a:rPr>
              <a:t> </a:t>
            </a:r>
            <a:r>
              <a:rPr kumimoji="0" sz="1800" b="0" i="0" u="none" strike="noStrike" kern="1200" cap="none" spc="0" normalizeH="0" baseline="0" noProof="0" dirty="0">
                <a:ln>
                  <a:noFill/>
                </a:ln>
                <a:solidFill>
                  <a:srgbClr val="595959"/>
                </a:solidFill>
                <a:effectLst/>
                <a:uLnTx/>
                <a:uFillTx/>
                <a:latin typeface="Arial MT"/>
                <a:ea typeface="+mn-ea"/>
                <a:cs typeface="Arial MT"/>
              </a:rPr>
              <a:t>method</a:t>
            </a:r>
            <a:endParaRPr kumimoji="0" sz="1800" b="0" i="0" u="none" strike="noStrike" kern="1200" cap="none" spc="0" normalizeH="0" baseline="0" noProof="0">
              <a:ln>
                <a:noFill/>
              </a:ln>
              <a:solidFill>
                <a:prstClr val="black"/>
              </a:solidFill>
              <a:effectLst/>
              <a:uLnTx/>
              <a:uFillTx/>
              <a:latin typeface="Arial MT"/>
              <a:ea typeface="+mn-ea"/>
              <a:cs typeface="Arial MT"/>
            </a:endParaRPr>
          </a:p>
        </p:txBody>
      </p:sp>
      <p:sp>
        <p:nvSpPr>
          <p:cNvPr id="4" name="object 4"/>
          <p:cNvSpPr txBox="1"/>
          <p:nvPr/>
        </p:nvSpPr>
        <p:spPr>
          <a:xfrm>
            <a:off x="656568" y="3113098"/>
            <a:ext cx="3413125" cy="1263650"/>
          </a:xfrm>
          <a:prstGeom prst="rect">
            <a:avLst/>
          </a:prstGeom>
        </p:spPr>
        <p:txBody>
          <a:bodyPr vert="horz" wrap="square" lIns="0" tIns="12700" rIns="0" bIns="0" rtlCol="0">
            <a:spAutoFit/>
          </a:bodyPr>
          <a:lstStyle/>
          <a:p>
            <a:pPr marL="348615" marR="5080" lvl="0" indent="-336550" algn="l" defTabSz="914400" rtl="0" eaLnBrk="1" fontAlgn="auto" latinLnBrk="0" hangingPunct="1">
              <a:lnSpc>
                <a:spcPct val="116100"/>
              </a:lnSpc>
              <a:spcBef>
                <a:spcPts val="100"/>
              </a:spcBef>
              <a:spcAft>
                <a:spcPts val="0"/>
              </a:spcAft>
              <a:buClrTx/>
              <a:buSzTx/>
              <a:buFontTx/>
              <a:buChar char="●"/>
              <a:tabLst>
                <a:tab pos="347980" algn="l"/>
                <a:tab pos="349250" algn="l"/>
              </a:tabLst>
              <a:defRPr/>
            </a:pPr>
            <a:r>
              <a:rPr kumimoji="0" sz="1400" b="0" i="0" u="none" strike="noStrike" kern="1200" cap="none" spc="-5" normalizeH="0" baseline="0" noProof="0" dirty="0">
                <a:ln>
                  <a:noFill/>
                </a:ln>
                <a:solidFill>
                  <a:prstClr val="black"/>
                </a:solidFill>
                <a:effectLst/>
                <a:uLnTx/>
                <a:uFillTx/>
                <a:latin typeface="Arial MT"/>
                <a:ea typeface="+mn-ea"/>
                <a:cs typeface="Arial MT"/>
              </a:rPr>
              <a:t>Python provides the </a:t>
            </a:r>
            <a:r>
              <a:rPr kumimoji="0" sz="1400" b="1" i="0" u="none" strike="noStrike" kern="1200" cap="none" spc="-5" normalizeH="0" baseline="0" noProof="0" dirty="0">
                <a:ln>
                  <a:noFill/>
                </a:ln>
                <a:solidFill>
                  <a:prstClr val="black"/>
                </a:solidFill>
                <a:effectLst/>
                <a:uLnTx/>
                <a:uFillTx/>
                <a:latin typeface="Arial"/>
                <a:ea typeface="+mn-ea"/>
                <a:cs typeface="Arial"/>
              </a:rPr>
              <a:t>write() </a:t>
            </a:r>
            <a:r>
              <a:rPr kumimoji="0" sz="1400" b="0" i="0" u="none" strike="noStrike" kern="1200" cap="none" spc="0" normalizeH="0" baseline="0" noProof="0" dirty="0">
                <a:ln>
                  <a:noFill/>
                </a:ln>
                <a:solidFill>
                  <a:prstClr val="black"/>
                </a:solidFill>
                <a:effectLst/>
                <a:uLnTx/>
                <a:uFillTx/>
                <a:latin typeface="Arial MT"/>
                <a:ea typeface="+mn-ea"/>
                <a:cs typeface="Arial MT"/>
              </a:rPr>
              <a:t>method </a:t>
            </a:r>
            <a:r>
              <a:rPr kumimoji="0" sz="1400" b="0" i="0" u="none" strike="noStrike" kern="1200" cap="none" spc="-5" normalizeH="0" baseline="0" noProof="0" dirty="0">
                <a:ln>
                  <a:noFill/>
                </a:ln>
                <a:solidFill>
                  <a:prstClr val="black"/>
                </a:solidFill>
                <a:effectLst/>
                <a:uLnTx/>
                <a:uFillTx/>
                <a:latin typeface="Arial MT"/>
                <a:ea typeface="+mn-ea"/>
                <a:cs typeface="Arial MT"/>
              </a:rPr>
              <a:t>to </a:t>
            </a:r>
            <a:r>
              <a:rPr kumimoji="0" sz="1400" b="0" i="0" u="none" strike="noStrike" kern="1200" cap="none" spc="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write</a:t>
            </a:r>
            <a:r>
              <a:rPr kumimoji="0" sz="1400" b="0" i="0" u="none" strike="noStrike" kern="1200" cap="none" spc="-15"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a</a:t>
            </a:r>
            <a:r>
              <a:rPr kumimoji="0" sz="1400" b="0" i="0" u="none" strike="noStrike" kern="1200" cap="none" spc="-15"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string</a:t>
            </a:r>
            <a:r>
              <a:rPr kumimoji="0" sz="1400" b="0" i="0" u="none" strike="noStrike" kern="1200" cap="none" spc="-1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or</a:t>
            </a:r>
            <a:r>
              <a:rPr kumimoji="0" sz="1400" b="0" i="0" u="none" strike="noStrike" kern="1200" cap="none" spc="-15"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sequence</a:t>
            </a:r>
            <a:r>
              <a:rPr kumimoji="0" sz="1400" b="0" i="0" u="none" strike="noStrike" kern="1200" cap="none" spc="-1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of</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bytes</a:t>
            </a:r>
            <a:r>
              <a:rPr kumimoji="0" sz="1400" b="0" i="0" u="none" strike="noStrike" kern="1200" cap="none" spc="-1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to</a:t>
            </a:r>
            <a:r>
              <a:rPr kumimoji="0" sz="1400" b="0" i="0" u="none" strike="noStrike" kern="1200" cap="none" spc="-15"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a </a:t>
            </a:r>
            <a:r>
              <a:rPr kumimoji="0" sz="1400" b="0" i="0" u="none" strike="noStrike" kern="1200" cap="none" spc="-37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file. This function </a:t>
            </a:r>
            <a:r>
              <a:rPr kumimoji="0" sz="1400" b="0" i="0" u="none" strike="noStrike" kern="1200" cap="none" spc="0" normalizeH="0" baseline="0" noProof="0" dirty="0">
                <a:ln>
                  <a:noFill/>
                </a:ln>
                <a:solidFill>
                  <a:prstClr val="black"/>
                </a:solidFill>
                <a:effectLst/>
                <a:uLnTx/>
                <a:uFillTx/>
                <a:latin typeface="Arial MT"/>
                <a:ea typeface="+mn-ea"/>
                <a:cs typeface="Arial MT"/>
              </a:rPr>
              <a:t>returns a </a:t>
            </a:r>
            <a:r>
              <a:rPr kumimoji="0" sz="1400" b="0" i="0" u="none" strike="noStrike" kern="1200" cap="none" spc="-15" normalizeH="0" baseline="0" noProof="0" dirty="0">
                <a:ln>
                  <a:noFill/>
                </a:ln>
                <a:solidFill>
                  <a:prstClr val="black"/>
                </a:solidFill>
                <a:effectLst/>
                <a:uLnTx/>
                <a:uFillTx/>
                <a:latin typeface="Arial MT"/>
                <a:ea typeface="+mn-ea"/>
                <a:cs typeface="Arial MT"/>
              </a:rPr>
              <a:t>number, </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which is the </a:t>
            </a:r>
            <a:r>
              <a:rPr kumimoji="0" sz="1400" b="0" i="0" u="none" strike="noStrike" kern="1200" cap="none" spc="0" normalizeH="0" baseline="0" noProof="0" dirty="0">
                <a:ln>
                  <a:noFill/>
                </a:ln>
                <a:solidFill>
                  <a:prstClr val="black"/>
                </a:solidFill>
                <a:effectLst/>
                <a:uLnTx/>
                <a:uFillTx/>
                <a:latin typeface="Arial MT"/>
                <a:ea typeface="+mn-ea"/>
                <a:cs typeface="Arial MT"/>
              </a:rPr>
              <a:t>size </a:t>
            </a:r>
            <a:r>
              <a:rPr kumimoji="0" sz="1400" b="0" i="0" u="none" strike="noStrike" kern="1200" cap="none" spc="-5" normalizeH="0" baseline="0" noProof="0" dirty="0">
                <a:ln>
                  <a:noFill/>
                </a:ln>
                <a:solidFill>
                  <a:prstClr val="black"/>
                </a:solidFill>
                <a:effectLst/>
                <a:uLnTx/>
                <a:uFillTx/>
                <a:latin typeface="Arial MT"/>
                <a:ea typeface="+mn-ea"/>
                <a:cs typeface="Arial MT"/>
              </a:rPr>
              <a:t>of data written in </a:t>
            </a:r>
            <a:r>
              <a:rPr kumimoji="0" sz="1400" b="0" i="0" u="none" strike="noStrike" kern="1200" cap="none" spc="0" normalizeH="0" baseline="0" noProof="0" dirty="0">
                <a:ln>
                  <a:noFill/>
                </a:ln>
                <a:solidFill>
                  <a:prstClr val="black"/>
                </a:solidFill>
                <a:effectLst/>
                <a:uLnTx/>
                <a:uFillTx/>
                <a:latin typeface="Arial MT"/>
                <a:ea typeface="+mn-ea"/>
                <a:cs typeface="Arial MT"/>
              </a:rPr>
              <a:t>a </a:t>
            </a:r>
            <a:r>
              <a:rPr kumimoji="0" sz="1400" b="0" i="0" u="none" strike="noStrike" kern="1200" cap="none" spc="5"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single</a:t>
            </a:r>
            <a:r>
              <a:rPr kumimoji="0" sz="1400" b="0" i="0" u="none" strike="noStrike" kern="1200" cap="none" spc="-10" normalizeH="0" baseline="0" noProof="0" dirty="0">
                <a:ln>
                  <a:noFill/>
                </a:ln>
                <a:solidFill>
                  <a:prstClr val="black"/>
                </a:solidFill>
                <a:effectLst/>
                <a:uLnTx/>
                <a:uFillTx/>
                <a:latin typeface="Arial MT"/>
                <a:ea typeface="+mn-ea"/>
                <a:cs typeface="Arial MT"/>
              </a:rPr>
              <a:t> Write</a:t>
            </a:r>
            <a:r>
              <a:rPr kumimoji="0" sz="1400" b="0" i="0" u="none" strike="noStrike" kern="1200" cap="none" spc="-5"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call.</a:t>
            </a:r>
            <a:endParaRPr kumimoji="0" sz="1400" b="0" i="0" u="none" strike="noStrike" kern="1200" cap="none" spc="0" normalizeH="0" baseline="0" noProof="0">
              <a:ln>
                <a:noFill/>
              </a:ln>
              <a:solidFill>
                <a:prstClr val="black"/>
              </a:solidFill>
              <a:effectLst/>
              <a:uLnTx/>
              <a:uFillTx/>
              <a:latin typeface="Arial MT"/>
              <a:ea typeface="+mn-ea"/>
              <a:cs typeface="Arial MT"/>
            </a:endParaRPr>
          </a:p>
        </p:txBody>
      </p:sp>
      <p:pic>
        <p:nvPicPr>
          <p:cNvPr id="5" name="object 5"/>
          <p:cNvPicPr/>
          <p:nvPr/>
        </p:nvPicPr>
        <p:blipFill>
          <a:blip r:embed="rId2" cstate="print"/>
          <a:stretch>
            <a:fillRect/>
          </a:stretch>
        </p:blipFill>
        <p:spPr>
          <a:xfrm>
            <a:off x="4582510" y="2041727"/>
            <a:ext cx="4561489" cy="2524124"/>
          </a:xfrm>
          <a:prstGeom prst="rect">
            <a:avLst/>
          </a:prstGeom>
        </p:spPr>
      </p:pic>
      <p:sp>
        <p:nvSpPr>
          <p:cNvPr id="6" name="object 6"/>
          <p:cNvSpPr txBox="1">
            <a:spLocks noGrp="1"/>
          </p:cNvSpPr>
          <p:nvPr>
            <p:ph type="ftr" sz="quarter" idx="5"/>
          </p:nvPr>
        </p:nvSpPr>
        <p:spPr>
          <a:prstGeom prst="rect">
            <a:avLst/>
          </a:prstGeom>
        </p:spPr>
        <p:txBody>
          <a:bodyPr vert="horz" wrap="square" lIns="0" tIns="3175" rIns="0" bIns="0" rtlCol="0">
            <a:spAutoFit/>
          </a:bodyPr>
          <a:lstStyle/>
          <a:p>
            <a:pPr marL="12700" marR="0" lvl="0" indent="0" algn="l" defTabSz="914400" rtl="0" eaLnBrk="1" fontAlgn="auto" latinLnBrk="0" hangingPunct="1">
              <a:lnSpc>
                <a:spcPct val="100000"/>
              </a:lnSpc>
              <a:spcBef>
                <a:spcPts val="25"/>
              </a:spcBef>
              <a:spcAft>
                <a:spcPts val="0"/>
              </a:spcAft>
              <a:buClrTx/>
              <a:buSzTx/>
              <a:buFontTx/>
              <a:buNone/>
              <a:tabLst/>
              <a:defRPr/>
            </a:pPr>
            <a:r>
              <a:rPr kumimoji="0" sz="800" b="0" i="0" u="none" strike="noStrike" kern="1200" cap="none" spc="0" normalizeH="0" baseline="0" noProof="0" dirty="0">
                <a:ln>
                  <a:noFill/>
                </a:ln>
                <a:solidFill>
                  <a:prstClr val="black"/>
                </a:solidFill>
                <a:effectLst/>
                <a:uLnTx/>
                <a:uFillTx/>
                <a:latin typeface="Arial MT"/>
                <a:ea typeface="+mn-ea"/>
              </a:rPr>
              <a:t>©</a:t>
            </a:r>
            <a:r>
              <a:rPr kumimoji="0" sz="800" b="0" i="0" u="none" strike="noStrike" kern="1200" cap="none" spc="-5" normalizeH="0" baseline="0" noProof="0" dirty="0">
                <a:ln>
                  <a:noFill/>
                </a:ln>
                <a:solidFill>
                  <a:prstClr val="black"/>
                </a:solidFill>
                <a:effectLst/>
                <a:uLnTx/>
                <a:uFillTx/>
                <a:latin typeface="Arial MT"/>
                <a:ea typeface="+mn-ea"/>
              </a:rPr>
              <a:t> Edune</a:t>
            </a:r>
            <a:r>
              <a:rPr kumimoji="0" sz="800" b="0" i="0" u="none" strike="noStrike" kern="1200" cap="none" spc="0" normalizeH="0" baseline="0" noProof="0" dirty="0">
                <a:ln>
                  <a:noFill/>
                </a:ln>
                <a:solidFill>
                  <a:prstClr val="black"/>
                </a:solidFill>
                <a:effectLst/>
                <a:uLnTx/>
                <a:uFillTx/>
                <a:latin typeface="Arial MT"/>
                <a:ea typeface="+mn-ea"/>
              </a:rPr>
              <a:t>t</a:t>
            </a:r>
            <a:r>
              <a:rPr kumimoji="0" sz="800" b="0" i="0" u="none" strike="noStrike" kern="1200" cap="none" spc="-5" normalizeH="0" baseline="0" noProof="0" dirty="0">
                <a:ln>
                  <a:noFill/>
                </a:ln>
                <a:solidFill>
                  <a:prstClr val="black"/>
                </a:solidFill>
                <a:effectLst/>
                <a:uLnTx/>
                <a:uFillTx/>
                <a:latin typeface="Arial MT"/>
                <a:ea typeface="+mn-ea"/>
              </a:rPr>
              <a:t> Foundation</a:t>
            </a:r>
            <a:r>
              <a:rPr kumimoji="0" sz="800" b="0" i="0" u="none" strike="noStrike" kern="1200" cap="none" spc="0" normalizeH="0" baseline="0" noProof="0" dirty="0">
                <a:ln>
                  <a:noFill/>
                </a:ln>
                <a:solidFill>
                  <a:prstClr val="black"/>
                </a:solidFill>
                <a:effectLst/>
                <a:uLnTx/>
                <a:uFillTx/>
                <a:latin typeface="Arial MT"/>
                <a:ea typeface="+mn-ea"/>
              </a:rPr>
              <a:t>.</a:t>
            </a:r>
            <a:r>
              <a:rPr kumimoji="0" sz="800" b="0" i="0" u="none" strike="noStrike" kern="1200" cap="none" spc="-50" normalizeH="0" baseline="0" noProof="0" dirty="0">
                <a:ln>
                  <a:noFill/>
                </a:ln>
                <a:solidFill>
                  <a:prstClr val="black"/>
                </a:solidFill>
                <a:effectLst/>
                <a:uLnTx/>
                <a:uFillTx/>
                <a:latin typeface="Arial MT"/>
                <a:ea typeface="+mn-ea"/>
              </a:rPr>
              <a:t> </a:t>
            </a:r>
            <a:r>
              <a:rPr kumimoji="0" sz="800" b="0" i="0" u="none" strike="noStrike" kern="1200" cap="none" spc="-5" normalizeH="0" baseline="0" noProof="0" dirty="0">
                <a:ln>
                  <a:noFill/>
                </a:ln>
                <a:solidFill>
                  <a:prstClr val="black"/>
                </a:solidFill>
                <a:effectLst/>
                <a:uLnTx/>
                <a:uFillTx/>
                <a:latin typeface="Arial MT"/>
                <a:ea typeface="+mn-ea"/>
              </a:rPr>
              <a:t>Al</a:t>
            </a:r>
            <a:r>
              <a:rPr kumimoji="0" sz="800" b="0" i="0" u="none" strike="noStrike" kern="1200" cap="none" spc="0" normalizeH="0" baseline="0" noProof="0" dirty="0">
                <a:ln>
                  <a:noFill/>
                </a:ln>
                <a:solidFill>
                  <a:prstClr val="black"/>
                </a:solidFill>
                <a:effectLst/>
                <a:uLnTx/>
                <a:uFillTx/>
                <a:latin typeface="Arial MT"/>
                <a:ea typeface="+mn-ea"/>
              </a:rPr>
              <a:t>l</a:t>
            </a:r>
            <a:r>
              <a:rPr kumimoji="0" sz="800" b="0" i="0" u="none" strike="noStrike" kern="1200" cap="none" spc="-5" normalizeH="0" baseline="0" noProof="0" dirty="0">
                <a:ln>
                  <a:noFill/>
                </a:ln>
                <a:solidFill>
                  <a:prstClr val="black"/>
                </a:solidFill>
                <a:effectLst/>
                <a:uLnTx/>
                <a:uFillTx/>
                <a:latin typeface="Arial MT"/>
                <a:ea typeface="+mn-ea"/>
              </a:rPr>
              <a:t> </a:t>
            </a:r>
            <a:r>
              <a:rPr kumimoji="0" sz="800" b="0" i="0" u="none" strike="noStrike" kern="1200" cap="none" spc="0" normalizeH="0" baseline="0" noProof="0" dirty="0">
                <a:ln>
                  <a:noFill/>
                </a:ln>
                <a:solidFill>
                  <a:prstClr val="black"/>
                </a:solidFill>
                <a:effectLst/>
                <a:uLnTx/>
                <a:uFillTx/>
                <a:latin typeface="Arial MT"/>
                <a:ea typeface="+mn-ea"/>
              </a:rPr>
              <a:t>rights</a:t>
            </a:r>
            <a:r>
              <a:rPr kumimoji="0" sz="800" b="0" i="0" u="none" strike="noStrike" kern="1200" cap="none" spc="-5" normalizeH="0" baseline="0" noProof="0" dirty="0">
                <a:ln>
                  <a:noFill/>
                </a:ln>
                <a:solidFill>
                  <a:prstClr val="black"/>
                </a:solidFill>
                <a:effectLst/>
                <a:uLnTx/>
                <a:uFillTx/>
                <a:latin typeface="Arial MT"/>
                <a:ea typeface="+mn-ea"/>
              </a:rPr>
              <a:t> </a:t>
            </a:r>
            <a:r>
              <a:rPr kumimoji="0" sz="800" b="0" i="0" u="none" strike="noStrike" kern="1200" cap="none" spc="0" normalizeH="0" baseline="0" noProof="0" dirty="0">
                <a:ln>
                  <a:noFill/>
                </a:ln>
                <a:solidFill>
                  <a:prstClr val="black"/>
                </a:solidFill>
                <a:effectLst/>
                <a:uLnTx/>
                <a:uFillTx/>
                <a:latin typeface="Arial MT"/>
                <a:ea typeface="+mn-ea"/>
              </a:rPr>
              <a:t>reserved.</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662560" y="828333"/>
            <a:ext cx="1226185" cy="391160"/>
          </a:xfrm>
          <a:prstGeom prst="rect">
            <a:avLst/>
          </a:prstGeom>
        </p:spPr>
        <p:txBody>
          <a:bodyPr vert="horz" wrap="square" lIns="0" tIns="12700" rIns="0" bIns="0" rtlCol="0">
            <a:spAutoFit/>
          </a:bodyPr>
          <a:lstStyle/>
          <a:p>
            <a:pPr marL="12700">
              <a:lnSpc>
                <a:spcPct val="100000"/>
              </a:lnSpc>
              <a:spcBef>
                <a:spcPts val="100"/>
              </a:spcBef>
            </a:pPr>
            <a:r>
              <a:rPr spc="-5" dirty="0"/>
              <a:t>Features</a:t>
            </a:r>
          </a:p>
        </p:txBody>
      </p:sp>
      <p:sp>
        <p:nvSpPr>
          <p:cNvPr id="3" name="object 3"/>
          <p:cNvSpPr txBox="1"/>
          <p:nvPr/>
        </p:nvSpPr>
        <p:spPr>
          <a:xfrm>
            <a:off x="618735" y="1590006"/>
            <a:ext cx="3308350" cy="575945"/>
          </a:xfrm>
          <a:prstGeom prst="rect">
            <a:avLst/>
          </a:prstGeom>
        </p:spPr>
        <p:txBody>
          <a:bodyPr vert="horz" wrap="square" lIns="0" tIns="10795" rIns="0" bIns="0" rtlCol="0">
            <a:spAutoFit/>
          </a:bodyPr>
          <a:lstStyle/>
          <a:p>
            <a:pPr marL="1149350" marR="5080" lvl="0" indent="-1137285" algn="l" defTabSz="914400" rtl="0" eaLnBrk="1" fontAlgn="auto" latinLnBrk="0" hangingPunct="1">
              <a:lnSpc>
                <a:spcPct val="100699"/>
              </a:lnSpc>
              <a:spcBef>
                <a:spcPts val="85"/>
              </a:spcBef>
              <a:spcAft>
                <a:spcPts val="0"/>
              </a:spcAft>
              <a:buClrTx/>
              <a:buSzTx/>
              <a:buFontTx/>
              <a:buNone/>
              <a:tabLst/>
              <a:defRPr/>
            </a:pPr>
            <a:r>
              <a:rPr kumimoji="0" sz="1800" b="0" i="0" u="none" strike="noStrike" kern="1200" cap="none" spc="-5" normalizeH="0" baseline="0" noProof="0" dirty="0">
                <a:ln>
                  <a:noFill/>
                </a:ln>
                <a:solidFill>
                  <a:srgbClr val="595959"/>
                </a:solidFill>
                <a:effectLst/>
                <a:uLnTx/>
                <a:uFillTx/>
                <a:latin typeface="Arial MT"/>
                <a:ea typeface="+mn-ea"/>
                <a:cs typeface="Arial MT"/>
              </a:rPr>
              <a:t>Dynamically</a:t>
            </a:r>
            <a:r>
              <a:rPr kumimoji="0" sz="1800" b="0" i="0" u="none" strike="noStrike" kern="1200" cap="none" spc="-50" normalizeH="0" baseline="0" noProof="0" dirty="0">
                <a:ln>
                  <a:noFill/>
                </a:ln>
                <a:solidFill>
                  <a:srgbClr val="595959"/>
                </a:solidFill>
                <a:effectLst/>
                <a:uLnTx/>
                <a:uFillTx/>
                <a:latin typeface="Arial MT"/>
                <a:ea typeface="+mn-ea"/>
                <a:cs typeface="Arial MT"/>
              </a:rPr>
              <a:t> </a:t>
            </a:r>
            <a:r>
              <a:rPr kumimoji="0" sz="1800" b="0" i="0" u="none" strike="noStrike" kern="1200" cap="none" spc="-5" normalizeH="0" baseline="0" noProof="0" dirty="0">
                <a:ln>
                  <a:noFill/>
                </a:ln>
                <a:solidFill>
                  <a:srgbClr val="595959"/>
                </a:solidFill>
                <a:effectLst/>
                <a:uLnTx/>
                <a:uFillTx/>
                <a:latin typeface="Arial MT"/>
                <a:ea typeface="+mn-ea"/>
                <a:cs typeface="Arial MT"/>
              </a:rPr>
              <a:t>typed</a:t>
            </a:r>
            <a:r>
              <a:rPr kumimoji="0" sz="1800" b="0" i="0" u="none" strike="noStrike" kern="1200" cap="none" spc="-45" normalizeH="0" baseline="0" noProof="0" dirty="0">
                <a:ln>
                  <a:noFill/>
                </a:ln>
                <a:solidFill>
                  <a:srgbClr val="595959"/>
                </a:solidFill>
                <a:effectLst/>
                <a:uLnTx/>
                <a:uFillTx/>
                <a:latin typeface="Arial MT"/>
                <a:ea typeface="+mn-ea"/>
                <a:cs typeface="Arial MT"/>
              </a:rPr>
              <a:t> </a:t>
            </a:r>
            <a:r>
              <a:rPr kumimoji="0" sz="1800" b="0" i="0" u="none" strike="noStrike" kern="1200" cap="none" spc="-5" normalizeH="0" baseline="0" noProof="0" dirty="0">
                <a:ln>
                  <a:noFill/>
                </a:ln>
                <a:solidFill>
                  <a:srgbClr val="595959"/>
                </a:solidFill>
                <a:effectLst/>
                <a:uLnTx/>
                <a:uFillTx/>
                <a:latin typeface="Arial MT"/>
                <a:ea typeface="+mn-ea"/>
                <a:cs typeface="Arial MT"/>
              </a:rPr>
              <a:t>Programming </a:t>
            </a:r>
            <a:r>
              <a:rPr kumimoji="0" sz="1800" b="0" i="0" u="none" strike="noStrike" kern="1200" cap="none" spc="-484" normalizeH="0" baseline="0" noProof="0" dirty="0">
                <a:ln>
                  <a:noFill/>
                </a:ln>
                <a:solidFill>
                  <a:srgbClr val="595959"/>
                </a:solidFill>
                <a:effectLst/>
                <a:uLnTx/>
                <a:uFillTx/>
                <a:latin typeface="Arial MT"/>
                <a:ea typeface="+mn-ea"/>
                <a:cs typeface="Arial MT"/>
              </a:rPr>
              <a:t> </a:t>
            </a:r>
            <a:r>
              <a:rPr kumimoji="0" sz="1800" b="0" i="0" u="none" strike="noStrike" kern="1200" cap="none" spc="-5" normalizeH="0" baseline="0" noProof="0" dirty="0">
                <a:ln>
                  <a:noFill/>
                </a:ln>
                <a:solidFill>
                  <a:srgbClr val="595959"/>
                </a:solidFill>
                <a:effectLst/>
                <a:uLnTx/>
                <a:uFillTx/>
                <a:latin typeface="Arial MT"/>
                <a:ea typeface="+mn-ea"/>
                <a:cs typeface="Arial MT"/>
              </a:rPr>
              <a:t>Language</a:t>
            </a:r>
            <a:endParaRPr kumimoji="0" sz="1800" b="0" i="0" u="none" strike="noStrike" kern="1200" cap="none" spc="0" normalizeH="0" baseline="0" noProof="0">
              <a:ln>
                <a:noFill/>
              </a:ln>
              <a:solidFill>
                <a:prstClr val="black"/>
              </a:solidFill>
              <a:effectLst/>
              <a:uLnTx/>
              <a:uFillTx/>
              <a:latin typeface="Arial MT"/>
              <a:ea typeface="+mn-ea"/>
              <a:cs typeface="Arial MT"/>
            </a:endParaRPr>
          </a:p>
        </p:txBody>
      </p:sp>
      <p:sp>
        <p:nvSpPr>
          <p:cNvPr id="4" name="object 4"/>
          <p:cNvSpPr txBox="1"/>
          <p:nvPr/>
        </p:nvSpPr>
        <p:spPr>
          <a:xfrm>
            <a:off x="656568" y="3113098"/>
            <a:ext cx="3528695" cy="1511300"/>
          </a:xfrm>
          <a:prstGeom prst="rect">
            <a:avLst/>
          </a:prstGeom>
        </p:spPr>
        <p:txBody>
          <a:bodyPr vert="horz" wrap="square" lIns="0" tIns="46990" rIns="0" bIns="0" rtlCol="0">
            <a:spAutoFit/>
          </a:bodyPr>
          <a:lstStyle/>
          <a:p>
            <a:pPr marL="348615" marR="0" lvl="0" indent="-336550" algn="just" defTabSz="914400" rtl="0" eaLnBrk="1" fontAlgn="auto" latinLnBrk="0" hangingPunct="1">
              <a:lnSpc>
                <a:spcPct val="100000"/>
              </a:lnSpc>
              <a:spcBef>
                <a:spcPts val="370"/>
              </a:spcBef>
              <a:spcAft>
                <a:spcPts val="0"/>
              </a:spcAft>
              <a:buClrTx/>
              <a:buSzTx/>
              <a:buFontTx/>
              <a:buChar char="●"/>
              <a:tabLst>
                <a:tab pos="349250" algn="l"/>
              </a:tabLst>
              <a:defRPr/>
            </a:pPr>
            <a:r>
              <a:rPr kumimoji="0" sz="1400" b="0" i="0" u="none" strike="noStrike" kern="1200" cap="none" spc="-5" normalizeH="0" baseline="0" noProof="0" dirty="0">
                <a:ln>
                  <a:noFill/>
                </a:ln>
                <a:solidFill>
                  <a:prstClr val="black"/>
                </a:solidFill>
                <a:effectLst/>
                <a:uLnTx/>
                <a:uFillTx/>
                <a:latin typeface="Arial MT"/>
                <a:ea typeface="+mn-ea"/>
                <a:cs typeface="Arial MT"/>
              </a:rPr>
              <a:t>Python</a:t>
            </a:r>
            <a:r>
              <a:rPr kumimoji="0" sz="1400" b="0" i="0" u="none" strike="noStrike" kern="1200" cap="none" spc="-2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is</a:t>
            </a:r>
            <a:r>
              <a:rPr kumimoji="0" sz="1400" b="0" i="0" u="none" strike="noStrike" kern="1200" cap="none" spc="-20"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a</a:t>
            </a:r>
            <a:r>
              <a:rPr kumimoji="0" sz="1400" b="0" i="0" u="none" strike="noStrike" kern="1200" cap="none" spc="-2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dynamically</a:t>
            </a:r>
            <a:r>
              <a:rPr kumimoji="0" sz="1400" b="0" i="0" u="none" strike="noStrike" kern="1200" cap="none" spc="-2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typed</a:t>
            </a:r>
            <a:r>
              <a:rPr kumimoji="0" sz="1400" b="0" i="0" u="none" strike="noStrike" kern="1200" cap="none" spc="-2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language.</a:t>
            </a:r>
            <a:endParaRPr kumimoji="0" sz="1400" b="0" i="0" u="none" strike="noStrike" kern="1200" cap="none" spc="0" normalizeH="0" baseline="0" noProof="0">
              <a:ln>
                <a:noFill/>
              </a:ln>
              <a:solidFill>
                <a:prstClr val="black"/>
              </a:solidFill>
              <a:effectLst/>
              <a:uLnTx/>
              <a:uFillTx/>
              <a:latin typeface="Arial MT"/>
              <a:ea typeface="+mn-ea"/>
              <a:cs typeface="Arial MT"/>
            </a:endParaRPr>
          </a:p>
          <a:p>
            <a:pPr marL="348615" marR="387985" lvl="0" indent="-336550" algn="just" defTabSz="914400" rtl="0" eaLnBrk="1" fontAlgn="auto" latinLnBrk="0" hangingPunct="1">
              <a:lnSpc>
                <a:spcPct val="116100"/>
              </a:lnSpc>
              <a:spcBef>
                <a:spcPts val="0"/>
              </a:spcBef>
              <a:spcAft>
                <a:spcPts val="0"/>
              </a:spcAft>
              <a:buClrTx/>
              <a:buSzTx/>
              <a:buFontTx/>
              <a:buChar char="●"/>
              <a:tabLst>
                <a:tab pos="349250" algn="l"/>
              </a:tabLst>
              <a:defRPr/>
            </a:pPr>
            <a:r>
              <a:rPr kumimoji="0" sz="1400" b="0" i="0" u="none" strike="noStrike" kern="1200" cap="none" spc="-5" normalizeH="0" baseline="0" noProof="0" dirty="0">
                <a:ln>
                  <a:noFill/>
                </a:ln>
                <a:solidFill>
                  <a:prstClr val="black"/>
                </a:solidFill>
                <a:effectLst/>
                <a:uLnTx/>
                <a:uFillTx/>
                <a:latin typeface="Arial MT"/>
                <a:ea typeface="+mn-ea"/>
                <a:cs typeface="Arial MT"/>
              </a:rPr>
              <a:t>This</a:t>
            </a:r>
            <a:r>
              <a:rPr kumimoji="0" sz="1400" b="0" i="0" u="none" strike="noStrike" kern="1200" cap="none" spc="-25"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means,</a:t>
            </a:r>
            <a:r>
              <a:rPr kumimoji="0" sz="1400" b="0" i="0" u="none" strike="noStrike" kern="1200" cap="none" spc="-2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whenever</a:t>
            </a:r>
            <a:r>
              <a:rPr kumimoji="0" sz="1400" b="0" i="0" u="none" strike="noStrike" kern="1200" cap="none" spc="-25"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a</a:t>
            </a:r>
            <a:r>
              <a:rPr kumimoji="0" sz="1400" b="0" i="0" u="none" strike="noStrike" kern="1200" cap="none" spc="-20"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variable</a:t>
            </a:r>
            <a:r>
              <a:rPr kumimoji="0" sz="1400" b="0" i="0" u="none" strike="noStrike" kern="1200" cap="none" spc="-2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is </a:t>
            </a:r>
            <a:r>
              <a:rPr kumimoji="0" sz="1400" b="0" i="0" u="none" strike="noStrike" kern="1200" cap="none" spc="-37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declared, the programmer need not </a:t>
            </a:r>
            <a:r>
              <a:rPr kumimoji="0" sz="1400" b="0" i="0" u="none" strike="noStrike" kern="1200" cap="none" spc="-375"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mention</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its</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data</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type.</a:t>
            </a:r>
            <a:endParaRPr kumimoji="0" sz="1400" b="0" i="0" u="none" strike="noStrike" kern="1200" cap="none" spc="0" normalizeH="0" baseline="0" noProof="0">
              <a:ln>
                <a:noFill/>
              </a:ln>
              <a:solidFill>
                <a:prstClr val="black"/>
              </a:solidFill>
              <a:effectLst/>
              <a:uLnTx/>
              <a:uFillTx/>
              <a:latin typeface="Arial MT"/>
              <a:ea typeface="+mn-ea"/>
              <a:cs typeface="Arial MT"/>
            </a:endParaRPr>
          </a:p>
          <a:p>
            <a:pPr marL="348615" marR="527685" lvl="0" indent="-336550" algn="just" defTabSz="914400" rtl="0" eaLnBrk="1" fontAlgn="auto" latinLnBrk="0" hangingPunct="1">
              <a:lnSpc>
                <a:spcPct val="116100"/>
              </a:lnSpc>
              <a:spcBef>
                <a:spcPts val="0"/>
              </a:spcBef>
              <a:spcAft>
                <a:spcPts val="0"/>
              </a:spcAft>
              <a:buClrTx/>
              <a:buSzTx/>
              <a:buFont typeface="Arial MT"/>
              <a:buChar char="●"/>
              <a:tabLst>
                <a:tab pos="398145" algn="l"/>
              </a:tabLst>
              <a:defRPr/>
            </a:pPr>
            <a:r>
              <a:rPr kumimoji="0" sz="1800" b="0" i="0" u="none" strike="noStrike" kern="1200" cap="none" spc="0" normalizeH="0" baseline="0" noProof="0" dirty="0">
                <a:ln>
                  <a:noFill/>
                </a:ln>
                <a:solidFill>
                  <a:prstClr val="black"/>
                </a:solidFill>
                <a:effectLst/>
                <a:uLnTx/>
                <a:uFillTx/>
                <a:latin typeface="Calibri"/>
                <a:ea typeface="+mn-ea"/>
                <a:cs typeface="+mn-cs"/>
              </a:rPr>
              <a:t>	</a:t>
            </a:r>
            <a:r>
              <a:rPr kumimoji="0" sz="1400" b="0" i="0" u="none" strike="noStrike" kern="1200" cap="none" spc="-15" normalizeH="0" baseline="0" noProof="0" dirty="0">
                <a:ln>
                  <a:noFill/>
                </a:ln>
                <a:solidFill>
                  <a:prstClr val="black"/>
                </a:solidFill>
                <a:effectLst/>
                <a:uLnTx/>
                <a:uFillTx/>
                <a:latin typeface="Arial MT"/>
                <a:ea typeface="+mn-ea"/>
                <a:cs typeface="Arial MT"/>
              </a:rPr>
              <a:t>Rather, </a:t>
            </a:r>
            <a:r>
              <a:rPr kumimoji="0" sz="1400" b="0" i="0" u="none" strike="noStrike" kern="1200" cap="none" spc="-5" normalizeH="0" baseline="0" noProof="0" dirty="0">
                <a:ln>
                  <a:noFill/>
                </a:ln>
                <a:solidFill>
                  <a:prstClr val="black"/>
                </a:solidFill>
                <a:effectLst/>
                <a:uLnTx/>
                <a:uFillTx/>
                <a:latin typeface="Arial MT"/>
                <a:ea typeface="+mn-ea"/>
                <a:cs typeface="Arial MT"/>
              </a:rPr>
              <a:t>the type of the </a:t>
            </a:r>
            <a:r>
              <a:rPr kumimoji="0" sz="1400" b="0" i="0" u="none" strike="noStrike" kern="1200" cap="none" spc="0" normalizeH="0" baseline="0" noProof="0" dirty="0">
                <a:ln>
                  <a:noFill/>
                </a:ln>
                <a:solidFill>
                  <a:prstClr val="black"/>
                </a:solidFill>
                <a:effectLst/>
                <a:uLnTx/>
                <a:uFillTx/>
                <a:latin typeface="Arial MT"/>
                <a:ea typeface="+mn-ea"/>
                <a:cs typeface="Arial MT"/>
              </a:rPr>
              <a:t>variable </a:t>
            </a:r>
            <a:r>
              <a:rPr kumimoji="0" sz="1400" b="0" i="0" u="none" strike="noStrike" kern="1200" cap="none" spc="-5" normalizeH="0" baseline="0" noProof="0" dirty="0">
                <a:ln>
                  <a:noFill/>
                </a:ln>
                <a:solidFill>
                  <a:prstClr val="black"/>
                </a:solidFill>
                <a:effectLst/>
                <a:uLnTx/>
                <a:uFillTx/>
                <a:latin typeface="Arial MT"/>
                <a:ea typeface="+mn-ea"/>
                <a:cs typeface="Arial MT"/>
              </a:rPr>
              <a:t>is </a:t>
            </a:r>
            <a:r>
              <a:rPr kumimoji="0" sz="1400" b="0" i="0" u="none" strike="noStrike" kern="1200" cap="none" spc="-38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decided</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during</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run</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time.</a:t>
            </a:r>
            <a:endParaRPr kumimoji="0" sz="1400" b="0" i="0" u="none" strike="noStrike" kern="1200" cap="none" spc="0" normalizeH="0" baseline="0" noProof="0">
              <a:ln>
                <a:noFill/>
              </a:ln>
              <a:solidFill>
                <a:prstClr val="black"/>
              </a:solidFill>
              <a:effectLst/>
              <a:uLnTx/>
              <a:uFillTx/>
              <a:latin typeface="Arial MT"/>
              <a:ea typeface="+mn-ea"/>
              <a:cs typeface="Arial MT"/>
            </a:endParaRPr>
          </a:p>
        </p:txBody>
      </p:sp>
      <p:pic>
        <p:nvPicPr>
          <p:cNvPr id="5" name="object 5"/>
          <p:cNvPicPr/>
          <p:nvPr/>
        </p:nvPicPr>
        <p:blipFill>
          <a:blip r:embed="rId2" cstate="print"/>
          <a:stretch>
            <a:fillRect/>
          </a:stretch>
        </p:blipFill>
        <p:spPr>
          <a:xfrm>
            <a:off x="4572000" y="1119125"/>
            <a:ext cx="4571999" cy="3404950"/>
          </a:xfrm>
          <a:prstGeom prst="rect">
            <a:avLst/>
          </a:prstGeom>
        </p:spPr>
      </p:pic>
      <p:sp>
        <p:nvSpPr>
          <p:cNvPr id="6" name="object 6"/>
          <p:cNvSpPr txBox="1"/>
          <p:nvPr/>
        </p:nvSpPr>
        <p:spPr>
          <a:xfrm>
            <a:off x="3633256" y="4850165"/>
            <a:ext cx="1875155" cy="323850"/>
          </a:xfrm>
          <a:prstGeom prst="rect">
            <a:avLst/>
          </a:prstGeom>
        </p:spPr>
        <p:txBody>
          <a:bodyPr vert="horz" wrap="square" lIns="0" tIns="3810" rIns="0" bIns="0" rtlCol="0">
            <a:spAutoFit/>
          </a:bodyPr>
          <a:lstStyle/>
          <a:p>
            <a:pPr marL="1087755" marR="0" lvl="0" indent="0" algn="l" defTabSz="914400" rtl="0" eaLnBrk="1" fontAlgn="auto" latinLnBrk="0" hangingPunct="1">
              <a:lnSpc>
                <a:spcPct val="100000"/>
              </a:lnSpc>
              <a:spcBef>
                <a:spcPts val="30"/>
              </a:spcBef>
              <a:spcAft>
                <a:spcPts val="0"/>
              </a:spcAft>
              <a:buClrTx/>
              <a:buSzTx/>
              <a:buFontTx/>
              <a:buNone/>
              <a:tabLst/>
              <a:defRPr/>
            </a:pPr>
            <a:r>
              <a:rPr kumimoji="0" sz="700" b="0" i="0" u="none" strike="noStrike" kern="1200" cap="none" spc="-5" normalizeH="0" baseline="0" noProof="0" dirty="0">
                <a:ln>
                  <a:noFill/>
                </a:ln>
                <a:solidFill>
                  <a:srgbClr val="595959"/>
                </a:solidFill>
                <a:effectLst/>
                <a:uLnTx/>
                <a:uFillTx/>
                <a:latin typeface="Arial MT"/>
                <a:ea typeface="+mn-ea"/>
                <a:cs typeface="Arial MT"/>
              </a:rPr>
              <a:t>Source</a:t>
            </a:r>
            <a:r>
              <a:rPr kumimoji="0" sz="700" b="0" i="0" u="none" strike="noStrike" kern="1200" cap="none" spc="-35" normalizeH="0" baseline="0" noProof="0" dirty="0">
                <a:ln>
                  <a:noFill/>
                </a:ln>
                <a:solidFill>
                  <a:srgbClr val="595959"/>
                </a:solidFill>
                <a:effectLst/>
                <a:uLnTx/>
                <a:uFillTx/>
                <a:latin typeface="Arial MT"/>
                <a:ea typeface="+mn-ea"/>
                <a:cs typeface="Arial MT"/>
              </a:rPr>
              <a:t> </a:t>
            </a:r>
            <a:r>
              <a:rPr kumimoji="0" sz="700" b="0" i="0" u="none" strike="noStrike" kern="1200" cap="none" spc="-5" normalizeH="0" baseline="0" noProof="0" dirty="0">
                <a:ln>
                  <a:noFill/>
                </a:ln>
                <a:solidFill>
                  <a:srgbClr val="595959"/>
                </a:solidFill>
                <a:effectLst/>
                <a:uLnTx/>
                <a:uFillTx/>
                <a:latin typeface="Arial MT"/>
                <a:ea typeface="+mn-ea"/>
                <a:cs typeface="Arial MT"/>
              </a:rPr>
              <a:t>of</a:t>
            </a:r>
            <a:r>
              <a:rPr kumimoji="0" sz="700" b="0" i="0" u="none" strike="noStrike" kern="1200" cap="none" spc="-35" normalizeH="0" baseline="0" noProof="0" dirty="0">
                <a:ln>
                  <a:noFill/>
                </a:ln>
                <a:solidFill>
                  <a:srgbClr val="595959"/>
                </a:solidFill>
                <a:effectLst/>
                <a:uLnTx/>
                <a:uFillTx/>
                <a:latin typeface="Arial MT"/>
                <a:ea typeface="+mn-ea"/>
                <a:cs typeface="Arial MT"/>
              </a:rPr>
              <a:t> </a:t>
            </a:r>
            <a:r>
              <a:rPr kumimoji="0" sz="700" b="0" i="0" u="none" strike="noStrike" kern="1200" cap="none" spc="-5" normalizeH="0" baseline="0" noProof="0" dirty="0">
                <a:ln>
                  <a:noFill/>
                </a:ln>
                <a:solidFill>
                  <a:srgbClr val="595959"/>
                </a:solidFill>
                <a:effectLst/>
                <a:uLnTx/>
                <a:uFillTx/>
                <a:latin typeface="Arial MT"/>
                <a:ea typeface="+mn-ea"/>
                <a:cs typeface="Arial MT"/>
              </a:rPr>
              <a:t>image:</a:t>
            </a:r>
            <a:endParaRPr kumimoji="0" sz="700" b="0" i="0" u="none" strike="noStrike" kern="1200" cap="none" spc="0" normalizeH="0" baseline="0" noProof="0">
              <a:ln>
                <a:noFill/>
              </a:ln>
              <a:solidFill>
                <a:prstClr val="black"/>
              </a:solidFill>
              <a:effectLst/>
              <a:uLnTx/>
              <a:uFillTx/>
              <a:latin typeface="Arial MT"/>
              <a:ea typeface="+mn-ea"/>
              <a:cs typeface="Arial MT"/>
            </a:endParaRPr>
          </a:p>
          <a:p>
            <a:pPr marL="12700" marR="0" lvl="0" indent="0" algn="l" defTabSz="914400" rtl="0" eaLnBrk="1" fontAlgn="auto" latinLnBrk="0" hangingPunct="1">
              <a:lnSpc>
                <a:spcPct val="100000"/>
              </a:lnSpc>
              <a:spcBef>
                <a:spcPts val="605"/>
              </a:spcBef>
              <a:spcAft>
                <a:spcPts val="0"/>
              </a:spcAft>
              <a:buClrTx/>
              <a:buSzTx/>
              <a:buFontTx/>
              <a:buNone/>
              <a:tabLst/>
              <a:defRPr/>
            </a:pPr>
            <a:r>
              <a:rPr kumimoji="0" sz="800" b="0" i="0" u="none" strike="noStrike" kern="1200" cap="none" spc="0" normalizeH="0" baseline="0" noProof="0" dirty="0">
                <a:ln>
                  <a:noFill/>
                </a:ln>
                <a:solidFill>
                  <a:prstClr val="black"/>
                </a:solidFill>
                <a:effectLst/>
                <a:uLnTx/>
                <a:uFillTx/>
                <a:latin typeface="Arial MT"/>
                <a:ea typeface="+mn-ea"/>
                <a:cs typeface="Arial MT"/>
              </a:rPr>
              <a:t>©</a:t>
            </a:r>
            <a:r>
              <a:rPr kumimoji="0" sz="800" b="0" i="0" u="none" strike="noStrike" kern="1200" cap="none" spc="-5" normalizeH="0" baseline="0" noProof="0" dirty="0">
                <a:ln>
                  <a:noFill/>
                </a:ln>
                <a:solidFill>
                  <a:prstClr val="black"/>
                </a:solidFill>
                <a:effectLst/>
                <a:uLnTx/>
                <a:uFillTx/>
                <a:latin typeface="Arial MT"/>
                <a:ea typeface="+mn-ea"/>
                <a:cs typeface="Arial MT"/>
              </a:rPr>
              <a:t> Edune</a:t>
            </a:r>
            <a:r>
              <a:rPr kumimoji="0" sz="800" b="0" i="0" u="none" strike="noStrike" kern="1200" cap="none" spc="0" normalizeH="0" baseline="0" noProof="0" dirty="0">
                <a:ln>
                  <a:noFill/>
                </a:ln>
                <a:solidFill>
                  <a:prstClr val="black"/>
                </a:solidFill>
                <a:effectLst/>
                <a:uLnTx/>
                <a:uFillTx/>
                <a:latin typeface="Arial MT"/>
                <a:ea typeface="+mn-ea"/>
                <a:cs typeface="Arial MT"/>
              </a:rPr>
              <a:t>t</a:t>
            </a:r>
            <a:r>
              <a:rPr kumimoji="0" sz="800" b="0" i="0" u="none" strike="noStrike" kern="1200" cap="none" spc="-5" normalizeH="0" baseline="0" noProof="0" dirty="0">
                <a:ln>
                  <a:noFill/>
                </a:ln>
                <a:solidFill>
                  <a:prstClr val="black"/>
                </a:solidFill>
                <a:effectLst/>
                <a:uLnTx/>
                <a:uFillTx/>
                <a:latin typeface="Arial MT"/>
                <a:ea typeface="+mn-ea"/>
                <a:cs typeface="Arial MT"/>
              </a:rPr>
              <a:t> Foundation</a:t>
            </a:r>
            <a:r>
              <a:rPr kumimoji="0" sz="800" b="0" i="0" u="none" strike="noStrike" kern="1200" cap="none" spc="0" normalizeH="0" baseline="0" noProof="0" dirty="0">
                <a:ln>
                  <a:noFill/>
                </a:ln>
                <a:solidFill>
                  <a:prstClr val="black"/>
                </a:solidFill>
                <a:effectLst/>
                <a:uLnTx/>
                <a:uFillTx/>
                <a:latin typeface="Arial MT"/>
                <a:ea typeface="+mn-ea"/>
                <a:cs typeface="Arial MT"/>
              </a:rPr>
              <a:t>.</a:t>
            </a:r>
            <a:r>
              <a:rPr kumimoji="0" sz="800" b="0" i="0" u="none" strike="noStrike" kern="1200" cap="none" spc="-50" normalizeH="0" baseline="0" noProof="0" dirty="0">
                <a:ln>
                  <a:noFill/>
                </a:ln>
                <a:solidFill>
                  <a:prstClr val="black"/>
                </a:solidFill>
                <a:effectLst/>
                <a:uLnTx/>
                <a:uFillTx/>
                <a:latin typeface="Arial MT"/>
                <a:ea typeface="+mn-ea"/>
                <a:cs typeface="Arial MT"/>
              </a:rPr>
              <a:t> </a:t>
            </a:r>
            <a:r>
              <a:rPr kumimoji="0" sz="800" b="0" i="0" u="none" strike="noStrike" kern="1200" cap="none" spc="-5" normalizeH="0" baseline="0" noProof="0" dirty="0">
                <a:ln>
                  <a:noFill/>
                </a:ln>
                <a:solidFill>
                  <a:prstClr val="black"/>
                </a:solidFill>
                <a:effectLst/>
                <a:uLnTx/>
                <a:uFillTx/>
                <a:latin typeface="Arial MT"/>
                <a:ea typeface="+mn-ea"/>
                <a:cs typeface="Arial MT"/>
              </a:rPr>
              <a:t>Al</a:t>
            </a:r>
            <a:r>
              <a:rPr kumimoji="0" sz="800" b="0" i="0" u="none" strike="noStrike" kern="1200" cap="none" spc="0" normalizeH="0" baseline="0" noProof="0" dirty="0">
                <a:ln>
                  <a:noFill/>
                </a:ln>
                <a:solidFill>
                  <a:prstClr val="black"/>
                </a:solidFill>
                <a:effectLst/>
                <a:uLnTx/>
                <a:uFillTx/>
                <a:latin typeface="Arial MT"/>
                <a:ea typeface="+mn-ea"/>
                <a:cs typeface="Arial MT"/>
              </a:rPr>
              <a:t>l</a:t>
            </a:r>
            <a:r>
              <a:rPr kumimoji="0" sz="800" b="0" i="0" u="none" strike="noStrike" kern="1200" cap="none" spc="-5" normalizeH="0" baseline="0" noProof="0" dirty="0">
                <a:ln>
                  <a:noFill/>
                </a:ln>
                <a:solidFill>
                  <a:prstClr val="black"/>
                </a:solidFill>
                <a:effectLst/>
                <a:uLnTx/>
                <a:uFillTx/>
                <a:latin typeface="Arial MT"/>
                <a:ea typeface="+mn-ea"/>
                <a:cs typeface="Arial MT"/>
              </a:rPr>
              <a:t> </a:t>
            </a:r>
            <a:r>
              <a:rPr kumimoji="0" sz="800" b="0" i="0" u="none" strike="noStrike" kern="1200" cap="none" spc="0" normalizeH="0" baseline="0" noProof="0" dirty="0">
                <a:ln>
                  <a:noFill/>
                </a:ln>
                <a:solidFill>
                  <a:prstClr val="black"/>
                </a:solidFill>
                <a:effectLst/>
                <a:uLnTx/>
                <a:uFillTx/>
                <a:latin typeface="Arial MT"/>
                <a:ea typeface="+mn-ea"/>
                <a:cs typeface="Arial MT"/>
              </a:rPr>
              <a:t>rights</a:t>
            </a:r>
            <a:r>
              <a:rPr kumimoji="0" sz="800" b="0" i="0" u="none" strike="noStrike" kern="1200" cap="none" spc="-5" normalizeH="0" baseline="0" noProof="0" dirty="0">
                <a:ln>
                  <a:noFill/>
                </a:ln>
                <a:solidFill>
                  <a:prstClr val="black"/>
                </a:solidFill>
                <a:effectLst/>
                <a:uLnTx/>
                <a:uFillTx/>
                <a:latin typeface="Arial MT"/>
                <a:ea typeface="+mn-ea"/>
                <a:cs typeface="Arial MT"/>
              </a:rPr>
              <a:t> </a:t>
            </a:r>
            <a:r>
              <a:rPr kumimoji="0" sz="800" b="0" i="0" u="none" strike="noStrike" kern="1200" cap="none" spc="0" normalizeH="0" baseline="0" noProof="0" dirty="0">
                <a:ln>
                  <a:noFill/>
                </a:ln>
                <a:solidFill>
                  <a:prstClr val="black"/>
                </a:solidFill>
                <a:effectLst/>
                <a:uLnTx/>
                <a:uFillTx/>
                <a:latin typeface="Arial MT"/>
                <a:ea typeface="+mn-ea"/>
                <a:cs typeface="Arial MT"/>
              </a:rPr>
              <a:t>reserved.</a:t>
            </a:r>
            <a:endParaRPr kumimoji="0" sz="800" b="0" i="0" u="none" strike="noStrike" kern="1200" cap="none" spc="0" normalizeH="0" baseline="0" noProof="0">
              <a:ln>
                <a:noFill/>
              </a:ln>
              <a:solidFill>
                <a:prstClr val="black"/>
              </a:solidFill>
              <a:effectLst/>
              <a:uLnTx/>
              <a:uFillTx/>
              <a:latin typeface="Arial MT"/>
              <a:ea typeface="+mn-ea"/>
              <a:cs typeface="Arial MT"/>
            </a:endParaRPr>
          </a:p>
        </p:txBody>
      </p:sp>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28565" y="828333"/>
            <a:ext cx="2291715" cy="391160"/>
          </a:xfrm>
          <a:prstGeom prst="rect">
            <a:avLst/>
          </a:prstGeom>
        </p:spPr>
        <p:txBody>
          <a:bodyPr vert="horz" wrap="square" lIns="0" tIns="12700" rIns="0" bIns="0" rtlCol="0">
            <a:spAutoFit/>
          </a:bodyPr>
          <a:lstStyle/>
          <a:p>
            <a:pPr marL="12700">
              <a:lnSpc>
                <a:spcPct val="100000"/>
              </a:lnSpc>
              <a:spcBef>
                <a:spcPts val="100"/>
              </a:spcBef>
            </a:pPr>
            <a:r>
              <a:rPr spc="-5" dirty="0"/>
              <a:t>Input</a:t>
            </a:r>
            <a:r>
              <a:rPr spc="-55" dirty="0"/>
              <a:t> </a:t>
            </a:r>
            <a:r>
              <a:rPr spc="-5" dirty="0"/>
              <a:t>and</a:t>
            </a:r>
            <a:r>
              <a:rPr spc="-45" dirty="0"/>
              <a:t> </a:t>
            </a:r>
            <a:r>
              <a:rPr spc="-5" dirty="0"/>
              <a:t>Output</a:t>
            </a:r>
          </a:p>
        </p:txBody>
      </p:sp>
      <p:sp>
        <p:nvSpPr>
          <p:cNvPr id="3" name="object 3"/>
          <p:cNvSpPr txBox="1"/>
          <p:nvPr/>
        </p:nvSpPr>
        <p:spPr>
          <a:xfrm>
            <a:off x="656568" y="1728118"/>
            <a:ext cx="3498850" cy="3020695"/>
          </a:xfrm>
          <a:prstGeom prst="rect">
            <a:avLst/>
          </a:prstGeom>
        </p:spPr>
        <p:txBody>
          <a:bodyPr vert="horz" wrap="square" lIns="0" tIns="12700" rIns="0" bIns="0" rtlCol="0">
            <a:spAutoFit/>
          </a:bodyPr>
          <a:lstStyle/>
          <a:p>
            <a:pPr marL="457200" marR="0" lvl="0" indent="0" algn="l" defTabSz="914400" rtl="0" eaLnBrk="1" fontAlgn="auto" latinLnBrk="0" hangingPunct="1">
              <a:lnSpc>
                <a:spcPct val="100000"/>
              </a:lnSpc>
              <a:spcBef>
                <a:spcPts val="100"/>
              </a:spcBef>
              <a:spcAft>
                <a:spcPts val="0"/>
              </a:spcAft>
              <a:buClrTx/>
              <a:buSzTx/>
              <a:buFontTx/>
              <a:buNone/>
              <a:tabLst/>
              <a:defRPr/>
            </a:pPr>
            <a:r>
              <a:rPr kumimoji="0" sz="1800" b="0" i="0" u="none" strike="noStrike" kern="1200" cap="none" spc="-5" normalizeH="0" baseline="0" noProof="0" dirty="0">
                <a:ln>
                  <a:noFill/>
                </a:ln>
                <a:solidFill>
                  <a:srgbClr val="595959"/>
                </a:solidFill>
                <a:effectLst/>
                <a:uLnTx/>
                <a:uFillTx/>
                <a:latin typeface="Arial MT"/>
                <a:ea typeface="+mn-ea"/>
                <a:cs typeface="Arial MT"/>
              </a:rPr>
              <a:t>Perform</a:t>
            </a:r>
            <a:r>
              <a:rPr kumimoji="0" sz="1800" b="0" i="0" u="none" strike="noStrike" kern="1200" cap="none" spc="-40" normalizeH="0" baseline="0" noProof="0" dirty="0">
                <a:ln>
                  <a:noFill/>
                </a:ln>
                <a:solidFill>
                  <a:srgbClr val="595959"/>
                </a:solidFill>
                <a:effectLst/>
                <a:uLnTx/>
                <a:uFillTx/>
                <a:latin typeface="Arial MT"/>
                <a:ea typeface="+mn-ea"/>
                <a:cs typeface="Arial MT"/>
              </a:rPr>
              <a:t> </a:t>
            </a:r>
            <a:r>
              <a:rPr kumimoji="0" sz="1800" b="0" i="0" u="none" strike="noStrike" kern="1200" cap="none" spc="-5" normalizeH="0" baseline="0" noProof="0" dirty="0">
                <a:ln>
                  <a:noFill/>
                </a:ln>
                <a:solidFill>
                  <a:srgbClr val="595959"/>
                </a:solidFill>
                <a:effectLst/>
                <a:uLnTx/>
                <a:uFillTx/>
                <a:latin typeface="Arial MT"/>
                <a:ea typeface="+mn-ea"/>
                <a:cs typeface="Arial MT"/>
              </a:rPr>
              <a:t>Read</a:t>
            </a:r>
            <a:r>
              <a:rPr kumimoji="0" sz="1800" b="0" i="0" u="none" strike="noStrike" kern="1200" cap="none" spc="-35" normalizeH="0" baseline="0" noProof="0" dirty="0">
                <a:ln>
                  <a:noFill/>
                </a:ln>
                <a:solidFill>
                  <a:srgbClr val="595959"/>
                </a:solidFill>
                <a:effectLst/>
                <a:uLnTx/>
                <a:uFillTx/>
                <a:latin typeface="Arial MT"/>
                <a:ea typeface="+mn-ea"/>
                <a:cs typeface="Arial MT"/>
              </a:rPr>
              <a:t> </a:t>
            </a:r>
            <a:r>
              <a:rPr kumimoji="0" sz="1800" b="0" i="0" u="none" strike="noStrike" kern="1200" cap="none" spc="-5" normalizeH="0" baseline="0" noProof="0" dirty="0">
                <a:ln>
                  <a:noFill/>
                </a:ln>
                <a:solidFill>
                  <a:srgbClr val="595959"/>
                </a:solidFill>
                <a:effectLst/>
                <a:uLnTx/>
                <a:uFillTx/>
                <a:latin typeface="Arial MT"/>
                <a:ea typeface="+mn-ea"/>
                <a:cs typeface="Arial MT"/>
              </a:rPr>
              <a:t>operation</a:t>
            </a:r>
            <a:endParaRPr kumimoji="0" sz="1800" b="0" i="0" u="none" strike="noStrike" kern="1200" cap="none" spc="0" normalizeH="0" baseline="0" noProof="0">
              <a:ln>
                <a:noFill/>
              </a:ln>
              <a:solidFill>
                <a:prstClr val="black"/>
              </a:solidFill>
              <a:effectLst/>
              <a:uLnTx/>
              <a:uFillTx/>
              <a:latin typeface="Arial MT"/>
              <a:ea typeface="+mn-ea"/>
              <a:cs typeface="Arial M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Arial MT"/>
              <a:ea typeface="+mn-ea"/>
              <a:cs typeface="Arial MT"/>
            </a:endParaRPr>
          </a:p>
          <a:p>
            <a:pPr marL="348615" marR="94615" lvl="0" indent="-336550" algn="l" defTabSz="914400" rtl="0" eaLnBrk="1" fontAlgn="auto" latinLnBrk="0" hangingPunct="1">
              <a:lnSpc>
                <a:spcPct val="116100"/>
              </a:lnSpc>
              <a:spcBef>
                <a:spcPts val="1570"/>
              </a:spcBef>
              <a:spcAft>
                <a:spcPts val="0"/>
              </a:spcAft>
              <a:buClrTx/>
              <a:buSzTx/>
              <a:buFontTx/>
              <a:buChar char="●"/>
              <a:tabLst>
                <a:tab pos="347980" algn="l"/>
                <a:tab pos="349250" algn="l"/>
              </a:tabLst>
              <a:defRPr/>
            </a:pPr>
            <a:r>
              <a:rPr kumimoji="0" sz="1400" b="0" i="0" u="none" strike="noStrike" kern="1200" cap="none" spc="-80" normalizeH="0" baseline="0" noProof="0" dirty="0">
                <a:ln>
                  <a:noFill/>
                </a:ln>
                <a:solidFill>
                  <a:prstClr val="black"/>
                </a:solidFill>
                <a:effectLst/>
                <a:uLnTx/>
                <a:uFillTx/>
                <a:latin typeface="Arial MT"/>
                <a:ea typeface="+mn-ea"/>
                <a:cs typeface="Arial MT"/>
              </a:rPr>
              <a:t>To</a:t>
            </a:r>
            <a:r>
              <a:rPr kumimoji="0" sz="1400" b="0" i="0" u="none" strike="noStrike" kern="1200" cap="none" spc="-15"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read</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data</a:t>
            </a:r>
            <a:r>
              <a:rPr kumimoji="0" sz="1400" b="0" i="0" u="none" strike="noStrike" kern="1200" cap="none" spc="-1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from</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a</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file,</a:t>
            </a:r>
            <a:r>
              <a:rPr kumimoji="0" sz="1400" b="0" i="0" u="none" strike="noStrike" kern="1200" cap="none" spc="-1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first</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of</a:t>
            </a:r>
            <a:r>
              <a:rPr kumimoji="0" sz="1400" b="0" i="0" u="none" strike="noStrike" kern="1200" cap="none" spc="-1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all,</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you </a:t>
            </a:r>
            <a:r>
              <a:rPr kumimoji="0" sz="1400" b="0" i="0" u="none" strike="noStrike" kern="1200" cap="none" spc="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need</a:t>
            </a:r>
            <a:r>
              <a:rPr kumimoji="0" sz="1400" b="0" i="0" u="none" strike="noStrike" kern="1200" cap="none" spc="-2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to</a:t>
            </a:r>
            <a:r>
              <a:rPr kumimoji="0" sz="1400" b="0" i="0" u="none" strike="noStrike" kern="1200" cap="none" spc="-1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open</a:t>
            </a:r>
            <a:r>
              <a:rPr kumimoji="0" sz="1400" b="0" i="0" u="none" strike="noStrike" kern="1200" cap="none" spc="-1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it</a:t>
            </a:r>
            <a:r>
              <a:rPr kumimoji="0" sz="1400" b="0" i="0" u="none" strike="noStrike" kern="1200" cap="none" spc="-1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in</a:t>
            </a:r>
            <a:r>
              <a:rPr kumimoji="0" sz="1400" b="0" i="0" u="none" strike="noStrike" kern="1200" cap="none" spc="-15"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reading</a:t>
            </a:r>
            <a:r>
              <a:rPr kumimoji="0" sz="1400" b="0" i="0" u="none" strike="noStrike" kern="1200" cap="none" spc="-15"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mode.</a:t>
            </a:r>
            <a:r>
              <a:rPr kumimoji="0" sz="1400" b="0" i="0" u="none" strike="noStrike" kern="1200" cap="none" spc="-4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Then, </a:t>
            </a:r>
            <a:r>
              <a:rPr kumimoji="0" sz="1400" b="0" i="0" u="none" strike="noStrike" kern="1200" cap="none" spc="-375"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you can call </a:t>
            </a:r>
            <a:r>
              <a:rPr kumimoji="0" sz="1400" b="0" i="0" u="none" strike="noStrike" kern="1200" cap="none" spc="-5" normalizeH="0" baseline="0" noProof="0" dirty="0">
                <a:ln>
                  <a:noFill/>
                </a:ln>
                <a:solidFill>
                  <a:prstClr val="black"/>
                </a:solidFill>
                <a:effectLst/>
                <a:uLnTx/>
                <a:uFillTx/>
                <a:latin typeface="Arial MT"/>
                <a:ea typeface="+mn-ea"/>
                <a:cs typeface="Arial MT"/>
              </a:rPr>
              <a:t>any of the </a:t>
            </a:r>
            <a:r>
              <a:rPr kumimoji="0" sz="1400" b="0" i="0" u="none" strike="noStrike" kern="1200" cap="none" spc="0" normalizeH="0" baseline="0" noProof="0" dirty="0">
                <a:ln>
                  <a:noFill/>
                </a:ln>
                <a:solidFill>
                  <a:prstClr val="black"/>
                </a:solidFill>
                <a:effectLst/>
                <a:uLnTx/>
                <a:uFillTx/>
                <a:latin typeface="Arial MT"/>
                <a:ea typeface="+mn-ea"/>
                <a:cs typeface="Arial MT"/>
              </a:rPr>
              <a:t>methods </a:t>
            </a:r>
            <a:r>
              <a:rPr kumimoji="0" sz="1400" b="0" i="0" u="none" strike="noStrike" kern="1200" cap="none" spc="-5" normalizeH="0" baseline="0" noProof="0" dirty="0">
                <a:ln>
                  <a:noFill/>
                </a:ln>
                <a:solidFill>
                  <a:prstClr val="black"/>
                </a:solidFill>
                <a:effectLst/>
                <a:uLnTx/>
                <a:uFillTx/>
                <a:latin typeface="Arial MT"/>
                <a:ea typeface="+mn-ea"/>
                <a:cs typeface="Arial MT"/>
              </a:rPr>
              <a:t>that </a:t>
            </a:r>
            <a:r>
              <a:rPr kumimoji="0" sz="1400" b="0" i="0" u="none" strike="noStrike" kern="1200" cap="none" spc="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Python</a:t>
            </a:r>
            <a:r>
              <a:rPr kumimoji="0" sz="1400" b="0" i="0" u="none" strike="noStrike" kern="1200" cap="none" spc="-2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provides</a:t>
            </a:r>
            <a:r>
              <a:rPr kumimoji="0" sz="1400" b="0" i="0" u="none" strike="noStrike" kern="1200" cap="none" spc="-2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for</a:t>
            </a:r>
            <a:r>
              <a:rPr kumimoji="0" sz="1400" b="0" i="0" u="none" strike="noStrike" kern="1200" cap="none" spc="-15"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reading</a:t>
            </a:r>
            <a:r>
              <a:rPr kumimoji="0" sz="1400" b="0" i="0" u="none" strike="noStrike" kern="1200" cap="none" spc="-2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from</a:t>
            </a:r>
            <a:r>
              <a:rPr kumimoji="0" sz="1400" b="0" i="0" u="none" strike="noStrike" kern="1200" cap="none" spc="-15"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a</a:t>
            </a:r>
            <a:r>
              <a:rPr kumimoji="0" sz="1400" b="0" i="0" u="none" strike="noStrike" kern="1200" cap="none" spc="-2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file.</a:t>
            </a:r>
            <a:endParaRPr kumimoji="0" sz="1400" b="0" i="0" u="none" strike="noStrike" kern="1200" cap="none" spc="0" normalizeH="0" baseline="0" noProof="0">
              <a:ln>
                <a:noFill/>
              </a:ln>
              <a:solidFill>
                <a:prstClr val="black"/>
              </a:solidFill>
              <a:effectLst/>
              <a:uLnTx/>
              <a:uFillTx/>
              <a:latin typeface="Arial MT"/>
              <a:ea typeface="+mn-ea"/>
              <a:cs typeface="Arial MT"/>
            </a:endParaRPr>
          </a:p>
          <a:p>
            <a:pPr marL="348615" marR="0" lvl="0" indent="-336550" algn="l" defTabSz="914400" rtl="0" eaLnBrk="1" fontAlgn="auto" latinLnBrk="0" hangingPunct="1">
              <a:lnSpc>
                <a:spcPct val="100000"/>
              </a:lnSpc>
              <a:spcBef>
                <a:spcPts val="270"/>
              </a:spcBef>
              <a:spcAft>
                <a:spcPts val="0"/>
              </a:spcAft>
              <a:buClrTx/>
              <a:buSzTx/>
              <a:buFontTx/>
              <a:buChar char="●"/>
              <a:tabLst>
                <a:tab pos="347980" algn="l"/>
                <a:tab pos="349250" algn="l"/>
              </a:tabLst>
              <a:defRPr/>
            </a:pPr>
            <a:r>
              <a:rPr kumimoji="0" sz="1400" b="0" i="0" u="none" strike="noStrike" kern="1200" cap="none" spc="-20" normalizeH="0" baseline="0" noProof="0" dirty="0">
                <a:ln>
                  <a:noFill/>
                </a:ln>
                <a:solidFill>
                  <a:prstClr val="black"/>
                </a:solidFill>
                <a:effectLst/>
                <a:uLnTx/>
                <a:uFillTx/>
                <a:latin typeface="Arial MT"/>
                <a:ea typeface="+mn-ea"/>
                <a:cs typeface="Arial MT"/>
              </a:rPr>
              <a:t>Usually,</a:t>
            </a:r>
            <a:r>
              <a:rPr kumimoji="0" sz="1400" b="0" i="0" u="none" strike="noStrike" kern="1200" cap="none" spc="-3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we</a:t>
            </a:r>
            <a:r>
              <a:rPr kumimoji="0" sz="1400" b="0" i="0" u="none" strike="noStrike" kern="1200" cap="none" spc="-2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use</a:t>
            </a:r>
            <a:endParaRPr kumimoji="0" sz="1400" b="0" i="0" u="none" strike="noStrike" kern="1200" cap="none" spc="0" normalizeH="0" baseline="0" noProof="0">
              <a:ln>
                <a:noFill/>
              </a:ln>
              <a:solidFill>
                <a:prstClr val="black"/>
              </a:solidFill>
              <a:effectLst/>
              <a:uLnTx/>
              <a:uFillTx/>
              <a:latin typeface="Arial MT"/>
              <a:ea typeface="+mn-ea"/>
              <a:cs typeface="Arial MT"/>
            </a:endParaRPr>
          </a:p>
          <a:p>
            <a:pPr marL="348615" marR="5080" lvl="0" indent="0" algn="l" defTabSz="914400" rtl="0" eaLnBrk="1" fontAlgn="auto" latinLnBrk="0" hangingPunct="1">
              <a:lnSpc>
                <a:spcPct val="116100"/>
              </a:lnSpc>
              <a:spcBef>
                <a:spcPts val="0"/>
              </a:spcBef>
              <a:spcAft>
                <a:spcPts val="0"/>
              </a:spcAft>
              <a:buClrTx/>
              <a:buSzTx/>
              <a:buFontTx/>
              <a:buNone/>
              <a:tabLst/>
              <a:defRPr/>
            </a:pPr>
            <a:r>
              <a:rPr kumimoji="0" sz="1400" b="0" i="0" u="none" strike="noStrike" kern="1200" cap="none" spc="-5" normalizeH="0" baseline="0" noProof="0" dirty="0">
                <a:ln>
                  <a:noFill/>
                </a:ln>
                <a:solidFill>
                  <a:prstClr val="black"/>
                </a:solidFill>
                <a:effectLst/>
                <a:uLnTx/>
                <a:uFillTx/>
                <a:latin typeface="Arial MT"/>
                <a:ea typeface="+mn-ea"/>
                <a:cs typeface="Arial MT"/>
              </a:rPr>
              <a:t>Python </a:t>
            </a:r>
            <a:r>
              <a:rPr kumimoji="0" sz="1400" b="1" i="0" u="none" strike="noStrike" kern="1200" cap="none" spc="-5" normalizeH="0" baseline="0" noProof="0" dirty="0">
                <a:ln>
                  <a:noFill/>
                </a:ln>
                <a:solidFill>
                  <a:prstClr val="black"/>
                </a:solidFill>
                <a:effectLst/>
                <a:uLnTx/>
                <a:uFillTx/>
                <a:latin typeface="Arial"/>
                <a:ea typeface="+mn-ea"/>
                <a:cs typeface="Arial"/>
              </a:rPr>
              <a:t>&lt;read(size)&gt; </a:t>
            </a:r>
            <a:r>
              <a:rPr kumimoji="0" sz="1400" b="0" i="0" u="none" strike="noStrike" kern="1200" cap="none" spc="-5" normalizeH="0" baseline="0" noProof="0" dirty="0">
                <a:ln>
                  <a:noFill/>
                </a:ln>
                <a:solidFill>
                  <a:prstClr val="black"/>
                </a:solidFill>
                <a:effectLst/>
                <a:uLnTx/>
                <a:uFillTx/>
                <a:latin typeface="Arial MT"/>
                <a:ea typeface="+mn-ea"/>
                <a:cs typeface="Arial MT"/>
              </a:rPr>
              <a:t>function to </a:t>
            </a:r>
            <a:r>
              <a:rPr kumimoji="0" sz="1400" b="0" i="0" u="none" strike="noStrike" kern="1200" cap="none" spc="0" normalizeH="0" baseline="0" noProof="0" dirty="0">
                <a:ln>
                  <a:noFill/>
                </a:ln>
                <a:solidFill>
                  <a:prstClr val="black"/>
                </a:solidFill>
                <a:effectLst/>
                <a:uLnTx/>
                <a:uFillTx/>
                <a:latin typeface="Arial MT"/>
                <a:ea typeface="+mn-ea"/>
                <a:cs typeface="Arial MT"/>
              </a:rPr>
              <a:t>read </a:t>
            </a:r>
            <a:r>
              <a:rPr kumimoji="0" sz="1400" b="0" i="0" u="none" strike="noStrike" kern="1200" cap="none" spc="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the</a:t>
            </a:r>
            <a:r>
              <a:rPr kumimoji="0" sz="1400" b="0" i="0" u="none" strike="noStrike" kern="1200" cap="none" spc="-15"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content</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of</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a</a:t>
            </a:r>
            <a:r>
              <a:rPr kumimoji="0" sz="1400" b="0" i="0" u="none" strike="noStrike" kern="1200" cap="none" spc="-1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file</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up</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to</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the</a:t>
            </a:r>
            <a:r>
              <a:rPr kumimoji="0" sz="1400" b="0" i="0" u="none" strike="noStrike" kern="1200" cap="none" spc="-15"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size.</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If</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you </a:t>
            </a:r>
            <a:r>
              <a:rPr kumimoji="0" sz="1400" b="0" i="0" u="none" strike="noStrike" kern="1200" cap="none" spc="-37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don’t pass the </a:t>
            </a:r>
            <a:r>
              <a:rPr kumimoji="0" sz="1400" b="0" i="0" u="none" strike="noStrike" kern="1200" cap="none" spc="0" normalizeH="0" baseline="0" noProof="0" dirty="0">
                <a:ln>
                  <a:noFill/>
                </a:ln>
                <a:solidFill>
                  <a:prstClr val="black"/>
                </a:solidFill>
                <a:effectLst/>
                <a:uLnTx/>
                <a:uFillTx/>
                <a:latin typeface="Arial MT"/>
                <a:ea typeface="+mn-ea"/>
                <a:cs typeface="Arial MT"/>
              </a:rPr>
              <a:t>size, </a:t>
            </a:r>
            <a:r>
              <a:rPr kumimoji="0" sz="1400" b="0" i="0" u="none" strike="noStrike" kern="1200" cap="none" spc="-5" normalizeH="0" baseline="0" noProof="0" dirty="0">
                <a:ln>
                  <a:noFill/>
                </a:ln>
                <a:solidFill>
                  <a:prstClr val="black"/>
                </a:solidFill>
                <a:effectLst/>
                <a:uLnTx/>
                <a:uFillTx/>
                <a:latin typeface="Arial MT"/>
                <a:ea typeface="+mn-ea"/>
                <a:cs typeface="Arial MT"/>
              </a:rPr>
              <a:t>then it’ll </a:t>
            </a:r>
            <a:r>
              <a:rPr kumimoji="0" sz="1400" b="0" i="0" u="none" strike="noStrike" kern="1200" cap="none" spc="0" normalizeH="0" baseline="0" noProof="0" dirty="0">
                <a:ln>
                  <a:noFill/>
                </a:ln>
                <a:solidFill>
                  <a:prstClr val="black"/>
                </a:solidFill>
                <a:effectLst/>
                <a:uLnTx/>
                <a:uFillTx/>
                <a:latin typeface="Arial MT"/>
                <a:ea typeface="+mn-ea"/>
                <a:cs typeface="Arial MT"/>
              </a:rPr>
              <a:t>read </a:t>
            </a:r>
            <a:r>
              <a:rPr kumimoji="0" sz="1400" b="0" i="0" u="none" strike="noStrike" kern="1200" cap="none" spc="-5" normalizeH="0" baseline="0" noProof="0" dirty="0">
                <a:ln>
                  <a:noFill/>
                </a:ln>
                <a:solidFill>
                  <a:prstClr val="black"/>
                </a:solidFill>
                <a:effectLst/>
                <a:uLnTx/>
                <a:uFillTx/>
                <a:latin typeface="Arial MT"/>
                <a:ea typeface="+mn-ea"/>
                <a:cs typeface="Arial MT"/>
              </a:rPr>
              <a:t>the </a:t>
            </a:r>
            <a:r>
              <a:rPr kumimoji="0" sz="1400" b="0" i="0" u="none" strike="noStrike" kern="1200" cap="none" spc="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whole</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file.</a:t>
            </a:r>
            <a:endParaRPr kumimoji="0" sz="1400" b="0" i="0" u="none" strike="noStrike" kern="1200" cap="none" spc="0" normalizeH="0" baseline="0" noProof="0">
              <a:ln>
                <a:noFill/>
              </a:ln>
              <a:solidFill>
                <a:prstClr val="black"/>
              </a:solidFill>
              <a:effectLst/>
              <a:uLnTx/>
              <a:uFillTx/>
              <a:latin typeface="Arial MT"/>
              <a:ea typeface="+mn-ea"/>
              <a:cs typeface="Arial MT"/>
            </a:endParaRPr>
          </a:p>
        </p:txBody>
      </p:sp>
      <p:pic>
        <p:nvPicPr>
          <p:cNvPr id="4" name="object 4"/>
          <p:cNvPicPr/>
          <p:nvPr/>
        </p:nvPicPr>
        <p:blipFill>
          <a:blip r:embed="rId2" cstate="print"/>
          <a:stretch>
            <a:fillRect/>
          </a:stretch>
        </p:blipFill>
        <p:spPr>
          <a:xfrm>
            <a:off x="4572001" y="758387"/>
            <a:ext cx="4571998" cy="3752849"/>
          </a:xfrm>
          <a:prstGeom prst="rect">
            <a:avLst/>
          </a:prstGeom>
        </p:spPr>
      </p:pic>
      <p:sp>
        <p:nvSpPr>
          <p:cNvPr id="5" name="object 5"/>
          <p:cNvSpPr txBox="1">
            <a:spLocks noGrp="1"/>
          </p:cNvSpPr>
          <p:nvPr>
            <p:ph type="ftr" sz="quarter" idx="5"/>
          </p:nvPr>
        </p:nvSpPr>
        <p:spPr>
          <a:prstGeom prst="rect">
            <a:avLst/>
          </a:prstGeom>
        </p:spPr>
        <p:txBody>
          <a:bodyPr vert="horz" wrap="square" lIns="0" tIns="3175" rIns="0" bIns="0" rtlCol="0">
            <a:spAutoFit/>
          </a:bodyPr>
          <a:lstStyle/>
          <a:p>
            <a:pPr marL="12700" marR="0" lvl="0" indent="0" algn="l" defTabSz="914400" rtl="0" eaLnBrk="1" fontAlgn="auto" latinLnBrk="0" hangingPunct="1">
              <a:lnSpc>
                <a:spcPct val="100000"/>
              </a:lnSpc>
              <a:spcBef>
                <a:spcPts val="25"/>
              </a:spcBef>
              <a:spcAft>
                <a:spcPts val="0"/>
              </a:spcAft>
              <a:buClrTx/>
              <a:buSzTx/>
              <a:buFontTx/>
              <a:buNone/>
              <a:tabLst/>
              <a:defRPr/>
            </a:pPr>
            <a:r>
              <a:rPr kumimoji="0" sz="800" b="0" i="0" u="none" strike="noStrike" kern="1200" cap="none" spc="0" normalizeH="0" baseline="0" noProof="0" dirty="0">
                <a:ln>
                  <a:noFill/>
                </a:ln>
                <a:solidFill>
                  <a:prstClr val="black"/>
                </a:solidFill>
                <a:effectLst/>
                <a:uLnTx/>
                <a:uFillTx/>
                <a:latin typeface="Arial MT"/>
                <a:ea typeface="+mn-ea"/>
              </a:rPr>
              <a:t>©</a:t>
            </a:r>
            <a:r>
              <a:rPr kumimoji="0" sz="800" b="0" i="0" u="none" strike="noStrike" kern="1200" cap="none" spc="-5" normalizeH="0" baseline="0" noProof="0" dirty="0">
                <a:ln>
                  <a:noFill/>
                </a:ln>
                <a:solidFill>
                  <a:prstClr val="black"/>
                </a:solidFill>
                <a:effectLst/>
                <a:uLnTx/>
                <a:uFillTx/>
                <a:latin typeface="Arial MT"/>
                <a:ea typeface="+mn-ea"/>
              </a:rPr>
              <a:t> Edune</a:t>
            </a:r>
            <a:r>
              <a:rPr kumimoji="0" sz="800" b="0" i="0" u="none" strike="noStrike" kern="1200" cap="none" spc="0" normalizeH="0" baseline="0" noProof="0" dirty="0">
                <a:ln>
                  <a:noFill/>
                </a:ln>
                <a:solidFill>
                  <a:prstClr val="black"/>
                </a:solidFill>
                <a:effectLst/>
                <a:uLnTx/>
                <a:uFillTx/>
                <a:latin typeface="Arial MT"/>
                <a:ea typeface="+mn-ea"/>
              </a:rPr>
              <a:t>t</a:t>
            </a:r>
            <a:r>
              <a:rPr kumimoji="0" sz="800" b="0" i="0" u="none" strike="noStrike" kern="1200" cap="none" spc="-5" normalizeH="0" baseline="0" noProof="0" dirty="0">
                <a:ln>
                  <a:noFill/>
                </a:ln>
                <a:solidFill>
                  <a:prstClr val="black"/>
                </a:solidFill>
                <a:effectLst/>
                <a:uLnTx/>
                <a:uFillTx/>
                <a:latin typeface="Arial MT"/>
                <a:ea typeface="+mn-ea"/>
              </a:rPr>
              <a:t> Foundation</a:t>
            </a:r>
            <a:r>
              <a:rPr kumimoji="0" sz="800" b="0" i="0" u="none" strike="noStrike" kern="1200" cap="none" spc="0" normalizeH="0" baseline="0" noProof="0" dirty="0">
                <a:ln>
                  <a:noFill/>
                </a:ln>
                <a:solidFill>
                  <a:prstClr val="black"/>
                </a:solidFill>
                <a:effectLst/>
                <a:uLnTx/>
                <a:uFillTx/>
                <a:latin typeface="Arial MT"/>
                <a:ea typeface="+mn-ea"/>
              </a:rPr>
              <a:t>.</a:t>
            </a:r>
            <a:r>
              <a:rPr kumimoji="0" sz="800" b="0" i="0" u="none" strike="noStrike" kern="1200" cap="none" spc="-50" normalizeH="0" baseline="0" noProof="0" dirty="0">
                <a:ln>
                  <a:noFill/>
                </a:ln>
                <a:solidFill>
                  <a:prstClr val="black"/>
                </a:solidFill>
                <a:effectLst/>
                <a:uLnTx/>
                <a:uFillTx/>
                <a:latin typeface="Arial MT"/>
                <a:ea typeface="+mn-ea"/>
              </a:rPr>
              <a:t> </a:t>
            </a:r>
            <a:r>
              <a:rPr kumimoji="0" sz="800" b="0" i="0" u="none" strike="noStrike" kern="1200" cap="none" spc="-5" normalizeH="0" baseline="0" noProof="0" dirty="0">
                <a:ln>
                  <a:noFill/>
                </a:ln>
                <a:solidFill>
                  <a:prstClr val="black"/>
                </a:solidFill>
                <a:effectLst/>
                <a:uLnTx/>
                <a:uFillTx/>
                <a:latin typeface="Arial MT"/>
                <a:ea typeface="+mn-ea"/>
              </a:rPr>
              <a:t>Al</a:t>
            </a:r>
            <a:r>
              <a:rPr kumimoji="0" sz="800" b="0" i="0" u="none" strike="noStrike" kern="1200" cap="none" spc="0" normalizeH="0" baseline="0" noProof="0" dirty="0">
                <a:ln>
                  <a:noFill/>
                </a:ln>
                <a:solidFill>
                  <a:prstClr val="black"/>
                </a:solidFill>
                <a:effectLst/>
                <a:uLnTx/>
                <a:uFillTx/>
                <a:latin typeface="Arial MT"/>
                <a:ea typeface="+mn-ea"/>
              </a:rPr>
              <a:t>l</a:t>
            </a:r>
            <a:r>
              <a:rPr kumimoji="0" sz="800" b="0" i="0" u="none" strike="noStrike" kern="1200" cap="none" spc="-5" normalizeH="0" baseline="0" noProof="0" dirty="0">
                <a:ln>
                  <a:noFill/>
                </a:ln>
                <a:solidFill>
                  <a:prstClr val="black"/>
                </a:solidFill>
                <a:effectLst/>
                <a:uLnTx/>
                <a:uFillTx/>
                <a:latin typeface="Arial MT"/>
                <a:ea typeface="+mn-ea"/>
              </a:rPr>
              <a:t> </a:t>
            </a:r>
            <a:r>
              <a:rPr kumimoji="0" sz="800" b="0" i="0" u="none" strike="noStrike" kern="1200" cap="none" spc="0" normalizeH="0" baseline="0" noProof="0" dirty="0">
                <a:ln>
                  <a:noFill/>
                </a:ln>
                <a:solidFill>
                  <a:prstClr val="black"/>
                </a:solidFill>
                <a:effectLst/>
                <a:uLnTx/>
                <a:uFillTx/>
                <a:latin typeface="Arial MT"/>
                <a:ea typeface="+mn-ea"/>
              </a:rPr>
              <a:t>rights</a:t>
            </a:r>
            <a:r>
              <a:rPr kumimoji="0" sz="800" b="0" i="0" u="none" strike="noStrike" kern="1200" cap="none" spc="-5" normalizeH="0" baseline="0" noProof="0" dirty="0">
                <a:ln>
                  <a:noFill/>
                </a:ln>
                <a:solidFill>
                  <a:prstClr val="black"/>
                </a:solidFill>
                <a:effectLst/>
                <a:uLnTx/>
                <a:uFillTx/>
                <a:latin typeface="Arial MT"/>
                <a:ea typeface="+mn-ea"/>
              </a:rPr>
              <a:t> </a:t>
            </a:r>
            <a:r>
              <a:rPr kumimoji="0" sz="800" b="0" i="0" u="none" strike="noStrike" kern="1200" cap="none" spc="0" normalizeH="0" baseline="0" noProof="0" dirty="0">
                <a:ln>
                  <a:noFill/>
                </a:ln>
                <a:solidFill>
                  <a:prstClr val="black"/>
                </a:solidFill>
                <a:effectLst/>
                <a:uLnTx/>
                <a:uFillTx/>
                <a:latin typeface="Arial MT"/>
                <a:ea typeface="+mn-ea"/>
              </a:rPr>
              <a:t>reserved.</a:t>
            </a:r>
          </a:p>
        </p:txBody>
      </p:sp>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28565" y="828333"/>
            <a:ext cx="2291715" cy="391160"/>
          </a:xfrm>
          <a:prstGeom prst="rect">
            <a:avLst/>
          </a:prstGeom>
        </p:spPr>
        <p:txBody>
          <a:bodyPr vert="horz" wrap="square" lIns="0" tIns="12700" rIns="0" bIns="0" rtlCol="0">
            <a:spAutoFit/>
          </a:bodyPr>
          <a:lstStyle/>
          <a:p>
            <a:pPr marL="12700">
              <a:lnSpc>
                <a:spcPct val="100000"/>
              </a:lnSpc>
              <a:spcBef>
                <a:spcPts val="100"/>
              </a:spcBef>
            </a:pPr>
            <a:r>
              <a:rPr spc="-5" dirty="0"/>
              <a:t>Input</a:t>
            </a:r>
            <a:r>
              <a:rPr spc="-55" dirty="0"/>
              <a:t> </a:t>
            </a:r>
            <a:r>
              <a:rPr spc="-5" dirty="0"/>
              <a:t>and</a:t>
            </a:r>
            <a:r>
              <a:rPr spc="-45" dirty="0"/>
              <a:t> </a:t>
            </a:r>
            <a:r>
              <a:rPr spc="-5" dirty="0"/>
              <a:t>Output</a:t>
            </a:r>
          </a:p>
        </p:txBody>
      </p:sp>
      <p:sp>
        <p:nvSpPr>
          <p:cNvPr id="3" name="object 3"/>
          <p:cNvSpPr txBox="1"/>
          <p:nvPr/>
        </p:nvSpPr>
        <p:spPr>
          <a:xfrm>
            <a:off x="1624386" y="1728118"/>
            <a:ext cx="1414780" cy="29972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800" b="0" i="0" u="none" strike="noStrike" kern="1200" cap="none" spc="-5" normalizeH="0" baseline="0" noProof="0" dirty="0">
                <a:ln>
                  <a:noFill/>
                </a:ln>
                <a:solidFill>
                  <a:srgbClr val="595959"/>
                </a:solidFill>
                <a:effectLst/>
                <a:uLnTx/>
                <a:uFillTx/>
                <a:latin typeface="Arial MT"/>
                <a:ea typeface="+mn-ea"/>
                <a:cs typeface="Arial MT"/>
              </a:rPr>
              <a:t>Set</a:t>
            </a:r>
            <a:r>
              <a:rPr kumimoji="0" sz="1800" b="0" i="0" u="none" strike="noStrike" kern="1200" cap="none" spc="-50" normalizeH="0" baseline="0" noProof="0" dirty="0">
                <a:ln>
                  <a:noFill/>
                </a:ln>
                <a:solidFill>
                  <a:srgbClr val="595959"/>
                </a:solidFill>
                <a:effectLst/>
                <a:uLnTx/>
                <a:uFillTx/>
                <a:latin typeface="Arial MT"/>
                <a:ea typeface="+mn-ea"/>
                <a:cs typeface="Arial MT"/>
              </a:rPr>
              <a:t> </a:t>
            </a:r>
            <a:r>
              <a:rPr kumimoji="0" sz="1800" b="0" i="0" u="none" strike="noStrike" kern="1200" cap="none" spc="-5" normalizeH="0" baseline="0" noProof="0" dirty="0">
                <a:ln>
                  <a:noFill/>
                </a:ln>
                <a:solidFill>
                  <a:srgbClr val="595959"/>
                </a:solidFill>
                <a:effectLst/>
                <a:uLnTx/>
                <a:uFillTx/>
                <a:latin typeface="Arial MT"/>
                <a:ea typeface="+mn-ea"/>
                <a:cs typeface="Arial MT"/>
              </a:rPr>
              <a:t>File</a:t>
            </a:r>
            <a:r>
              <a:rPr kumimoji="0" sz="1800" b="0" i="0" u="none" strike="noStrike" kern="1200" cap="none" spc="-45" normalizeH="0" baseline="0" noProof="0" dirty="0">
                <a:ln>
                  <a:noFill/>
                </a:ln>
                <a:solidFill>
                  <a:srgbClr val="595959"/>
                </a:solidFill>
                <a:effectLst/>
                <a:uLnTx/>
                <a:uFillTx/>
                <a:latin typeface="Arial MT"/>
                <a:ea typeface="+mn-ea"/>
                <a:cs typeface="Arial MT"/>
              </a:rPr>
              <a:t> </a:t>
            </a:r>
            <a:r>
              <a:rPr kumimoji="0" sz="1800" b="0" i="0" u="none" strike="noStrike" kern="1200" cap="none" spc="-10" normalizeH="0" baseline="0" noProof="0" dirty="0">
                <a:ln>
                  <a:noFill/>
                </a:ln>
                <a:solidFill>
                  <a:srgbClr val="595959"/>
                </a:solidFill>
                <a:effectLst/>
                <a:uLnTx/>
                <a:uFillTx/>
                <a:latin typeface="Arial MT"/>
                <a:ea typeface="+mn-ea"/>
                <a:cs typeface="Arial MT"/>
              </a:rPr>
              <a:t>offset</a:t>
            </a:r>
            <a:endParaRPr kumimoji="0" sz="1800" b="0" i="0" u="none" strike="noStrike" kern="1200" cap="none" spc="0" normalizeH="0" baseline="0" noProof="0">
              <a:ln>
                <a:noFill/>
              </a:ln>
              <a:solidFill>
                <a:prstClr val="black"/>
              </a:solidFill>
              <a:effectLst/>
              <a:uLnTx/>
              <a:uFillTx/>
              <a:latin typeface="Arial MT"/>
              <a:ea typeface="+mn-ea"/>
              <a:cs typeface="Arial MT"/>
            </a:endParaRPr>
          </a:p>
        </p:txBody>
      </p:sp>
      <p:sp>
        <p:nvSpPr>
          <p:cNvPr id="4" name="object 4"/>
          <p:cNvSpPr txBox="1"/>
          <p:nvPr/>
        </p:nvSpPr>
        <p:spPr>
          <a:xfrm>
            <a:off x="656568" y="2947363"/>
            <a:ext cx="3261360" cy="1384935"/>
          </a:xfrm>
          <a:prstGeom prst="rect">
            <a:avLst/>
          </a:prstGeom>
        </p:spPr>
        <p:txBody>
          <a:bodyPr vert="horz" wrap="square" lIns="0" tIns="12700" rIns="0" bIns="0" rtlCol="0">
            <a:spAutoFit/>
          </a:bodyPr>
          <a:lstStyle/>
          <a:p>
            <a:pPr marL="348615" marR="0" lvl="0" indent="-336550" algn="l" defTabSz="914400" rtl="0" eaLnBrk="1" fontAlgn="auto" latinLnBrk="0" hangingPunct="1">
              <a:lnSpc>
                <a:spcPct val="100000"/>
              </a:lnSpc>
              <a:spcBef>
                <a:spcPts val="100"/>
              </a:spcBef>
              <a:spcAft>
                <a:spcPts val="0"/>
              </a:spcAft>
              <a:buClrTx/>
              <a:buSzTx/>
              <a:buFontTx/>
              <a:buChar char="●"/>
              <a:tabLst>
                <a:tab pos="347980" algn="l"/>
                <a:tab pos="349250" algn="l"/>
              </a:tabLst>
              <a:defRPr/>
            </a:pPr>
            <a:r>
              <a:rPr kumimoji="0" sz="1400" b="1" i="0" u="none" strike="noStrike" kern="1200" cap="none" spc="-25" normalizeH="0" baseline="0" noProof="0" dirty="0">
                <a:ln>
                  <a:noFill/>
                </a:ln>
                <a:solidFill>
                  <a:prstClr val="black"/>
                </a:solidFill>
                <a:effectLst/>
                <a:uLnTx/>
                <a:uFillTx/>
                <a:latin typeface="Arial"/>
                <a:ea typeface="+mn-ea"/>
                <a:cs typeface="Arial"/>
              </a:rPr>
              <a:t>Tell()</a:t>
            </a:r>
            <a:r>
              <a:rPr kumimoji="0" sz="1400" b="1" i="0" u="none" strike="noStrike" kern="1200" cap="none" spc="-40" normalizeH="0" baseline="0" noProof="0" dirty="0">
                <a:ln>
                  <a:noFill/>
                </a:ln>
                <a:solidFill>
                  <a:prstClr val="black"/>
                </a:solidFill>
                <a:effectLst/>
                <a:uLnTx/>
                <a:uFillTx/>
                <a:latin typeface="Arial"/>
                <a:ea typeface="+mn-ea"/>
                <a:cs typeface="Arial"/>
              </a:rPr>
              <a:t> </a:t>
            </a:r>
            <a:r>
              <a:rPr kumimoji="0" sz="1400" b="1" i="0" u="none" strike="noStrike" kern="1200" cap="none" spc="0" normalizeH="0" baseline="0" noProof="0" dirty="0">
                <a:ln>
                  <a:noFill/>
                </a:ln>
                <a:solidFill>
                  <a:prstClr val="black"/>
                </a:solidFill>
                <a:effectLst/>
                <a:uLnTx/>
                <a:uFillTx/>
                <a:latin typeface="Arial"/>
                <a:ea typeface="+mn-ea"/>
                <a:cs typeface="Arial"/>
              </a:rPr>
              <a:t>Method</a:t>
            </a:r>
            <a:endParaRPr kumimoji="0" sz="1400" b="0" i="0" u="none" strike="noStrike" kern="1200" cap="none" spc="0" normalizeH="0" baseline="0" noProof="0">
              <a:ln>
                <a:noFill/>
              </a:ln>
              <a:solidFill>
                <a:prstClr val="black"/>
              </a:solidFill>
              <a:effectLst/>
              <a:uLnTx/>
              <a:uFillTx/>
              <a:latin typeface="Arial"/>
              <a:ea typeface="+mn-ea"/>
              <a:cs typeface="Arial"/>
            </a:endParaRPr>
          </a:p>
          <a:p>
            <a:pPr marL="0" marR="0" lvl="0" indent="0" algn="l" defTabSz="914400" rtl="0" eaLnBrk="1" fontAlgn="auto" latinLnBrk="0" hangingPunct="1">
              <a:lnSpc>
                <a:spcPct val="100000"/>
              </a:lnSpc>
              <a:spcBef>
                <a:spcPts val="30"/>
              </a:spcBef>
              <a:spcAft>
                <a:spcPts val="0"/>
              </a:spcAft>
              <a:buClrTx/>
              <a:buSzTx/>
              <a:buFont typeface="Arial"/>
              <a:buChar char="●"/>
              <a:tabLst/>
              <a:defRPr/>
            </a:pPr>
            <a:endParaRPr kumimoji="0" sz="1600" b="0" i="0" u="none" strike="noStrike" kern="1200" cap="none" spc="0" normalizeH="0" baseline="0" noProof="0">
              <a:ln>
                <a:noFill/>
              </a:ln>
              <a:solidFill>
                <a:prstClr val="black"/>
              </a:solidFill>
              <a:effectLst/>
              <a:uLnTx/>
              <a:uFillTx/>
              <a:latin typeface="Arial"/>
              <a:ea typeface="+mn-ea"/>
              <a:cs typeface="Arial"/>
            </a:endParaRPr>
          </a:p>
          <a:p>
            <a:pPr marL="805815" marR="0" lvl="1" indent="-337185" algn="l" defTabSz="914400" rtl="0" eaLnBrk="1" fontAlgn="auto" latinLnBrk="0" hangingPunct="1">
              <a:lnSpc>
                <a:spcPct val="100000"/>
              </a:lnSpc>
              <a:spcBef>
                <a:spcPts val="0"/>
              </a:spcBef>
              <a:spcAft>
                <a:spcPts val="0"/>
              </a:spcAft>
              <a:buClrTx/>
              <a:buSzTx/>
              <a:buFontTx/>
              <a:buChar char="○"/>
              <a:tabLst>
                <a:tab pos="805180" algn="l"/>
                <a:tab pos="806450" algn="l"/>
              </a:tabLst>
              <a:defRPr/>
            </a:pPr>
            <a:r>
              <a:rPr kumimoji="0" sz="1400" b="1" i="0" u="none" strike="noStrike" kern="1200" cap="none" spc="-5" normalizeH="0" baseline="0" noProof="0" dirty="0">
                <a:ln>
                  <a:noFill/>
                </a:ln>
                <a:solidFill>
                  <a:prstClr val="black"/>
                </a:solidFill>
                <a:effectLst/>
                <a:uLnTx/>
                <a:uFillTx/>
                <a:latin typeface="Arial"/>
                <a:ea typeface="+mn-ea"/>
                <a:cs typeface="Arial"/>
              </a:rPr>
              <a:t>Syntax:</a:t>
            </a:r>
            <a:r>
              <a:rPr kumimoji="0" sz="1400" b="1" i="0" u="none" strike="noStrike" kern="1200" cap="none" spc="-35" normalizeH="0" baseline="0" noProof="0" dirty="0">
                <a:ln>
                  <a:noFill/>
                </a:ln>
                <a:solidFill>
                  <a:prstClr val="black"/>
                </a:solidFill>
                <a:effectLst/>
                <a:uLnTx/>
                <a:uFillTx/>
                <a:latin typeface="Arial"/>
                <a:ea typeface="+mn-ea"/>
                <a:cs typeface="Arial"/>
              </a:rPr>
              <a:t> </a:t>
            </a:r>
            <a:r>
              <a:rPr kumimoji="0" sz="1400" b="0" i="0" u="none" strike="noStrike" kern="1200" cap="none" spc="-5" normalizeH="0" baseline="0" noProof="0" dirty="0">
                <a:ln>
                  <a:noFill/>
                </a:ln>
                <a:solidFill>
                  <a:prstClr val="black"/>
                </a:solidFill>
                <a:effectLst/>
                <a:uLnTx/>
                <a:uFillTx/>
                <a:latin typeface="Arial MT"/>
                <a:ea typeface="+mn-ea"/>
                <a:cs typeface="Arial MT"/>
              </a:rPr>
              <a:t>file.tell()</a:t>
            </a:r>
            <a:endParaRPr kumimoji="0" sz="1400" b="0" i="0" u="none" strike="noStrike" kern="1200" cap="none" spc="0" normalizeH="0" baseline="0" noProof="0">
              <a:ln>
                <a:noFill/>
              </a:ln>
              <a:solidFill>
                <a:prstClr val="black"/>
              </a:solidFill>
              <a:effectLst/>
              <a:uLnTx/>
              <a:uFillTx/>
              <a:latin typeface="Arial MT"/>
              <a:ea typeface="+mn-ea"/>
              <a:cs typeface="Arial MT"/>
            </a:endParaRPr>
          </a:p>
          <a:p>
            <a:pPr marL="348615" marR="0" lvl="0" indent="-336550" algn="l" defTabSz="914400" rtl="0" eaLnBrk="1" fontAlgn="auto" latinLnBrk="0" hangingPunct="1">
              <a:lnSpc>
                <a:spcPct val="100000"/>
              </a:lnSpc>
              <a:spcBef>
                <a:spcPts val="245"/>
              </a:spcBef>
              <a:spcAft>
                <a:spcPts val="0"/>
              </a:spcAft>
              <a:buClrTx/>
              <a:buSzTx/>
              <a:buFontTx/>
              <a:buChar char="●"/>
              <a:tabLst>
                <a:tab pos="347980" algn="l"/>
                <a:tab pos="349250" algn="l"/>
              </a:tabLst>
              <a:defRPr/>
            </a:pPr>
            <a:r>
              <a:rPr kumimoji="0" sz="1400" b="1" i="0" u="none" strike="noStrike" kern="1200" cap="none" spc="-5" normalizeH="0" baseline="0" noProof="0" dirty="0">
                <a:ln>
                  <a:noFill/>
                </a:ln>
                <a:solidFill>
                  <a:prstClr val="black"/>
                </a:solidFill>
                <a:effectLst/>
                <a:uLnTx/>
                <a:uFillTx/>
                <a:latin typeface="Arial"/>
                <a:ea typeface="+mn-ea"/>
                <a:cs typeface="Arial"/>
              </a:rPr>
              <a:t>Seek()</a:t>
            </a:r>
            <a:r>
              <a:rPr kumimoji="0" sz="1400" b="1" i="0" u="none" strike="noStrike" kern="1200" cap="none" spc="-50" normalizeH="0" baseline="0" noProof="0" dirty="0">
                <a:ln>
                  <a:noFill/>
                </a:ln>
                <a:solidFill>
                  <a:prstClr val="black"/>
                </a:solidFill>
                <a:effectLst/>
                <a:uLnTx/>
                <a:uFillTx/>
                <a:latin typeface="Arial"/>
                <a:ea typeface="+mn-ea"/>
                <a:cs typeface="Arial"/>
              </a:rPr>
              <a:t> </a:t>
            </a:r>
            <a:r>
              <a:rPr kumimoji="0" sz="1400" b="1" i="0" u="none" strike="noStrike" kern="1200" cap="none" spc="0" normalizeH="0" baseline="0" noProof="0" dirty="0">
                <a:ln>
                  <a:noFill/>
                </a:ln>
                <a:solidFill>
                  <a:prstClr val="black"/>
                </a:solidFill>
                <a:effectLst/>
                <a:uLnTx/>
                <a:uFillTx/>
                <a:latin typeface="Arial"/>
                <a:ea typeface="+mn-ea"/>
                <a:cs typeface="Arial"/>
              </a:rPr>
              <a:t>Method</a:t>
            </a:r>
            <a:endParaRPr kumimoji="0" sz="1400" b="0" i="0" u="none" strike="noStrike" kern="1200" cap="none" spc="0" normalizeH="0" baseline="0" noProof="0">
              <a:ln>
                <a:noFill/>
              </a:ln>
              <a:solidFill>
                <a:prstClr val="black"/>
              </a:solidFill>
              <a:effectLst/>
              <a:uLnTx/>
              <a:uFillTx/>
              <a:latin typeface="Arial"/>
              <a:ea typeface="+mn-ea"/>
              <a:cs typeface="Arial"/>
            </a:endParaRPr>
          </a:p>
          <a:p>
            <a:pPr marL="0" marR="0" lvl="0" indent="0" algn="l" defTabSz="914400" rtl="0" eaLnBrk="1" fontAlgn="auto" latinLnBrk="0" hangingPunct="1">
              <a:lnSpc>
                <a:spcPct val="100000"/>
              </a:lnSpc>
              <a:spcBef>
                <a:spcPts val="30"/>
              </a:spcBef>
              <a:spcAft>
                <a:spcPts val="0"/>
              </a:spcAft>
              <a:buClrTx/>
              <a:buSzTx/>
              <a:buFont typeface="Arial"/>
              <a:buChar char="●"/>
              <a:tabLst/>
              <a:defRPr/>
            </a:pPr>
            <a:endParaRPr kumimoji="0" sz="1600" b="0" i="0" u="none" strike="noStrike" kern="1200" cap="none" spc="0" normalizeH="0" baseline="0" noProof="0">
              <a:ln>
                <a:noFill/>
              </a:ln>
              <a:solidFill>
                <a:prstClr val="black"/>
              </a:solidFill>
              <a:effectLst/>
              <a:uLnTx/>
              <a:uFillTx/>
              <a:latin typeface="Arial"/>
              <a:ea typeface="+mn-ea"/>
              <a:cs typeface="Arial"/>
            </a:endParaRPr>
          </a:p>
          <a:p>
            <a:pPr marL="805815" marR="0" lvl="1" indent="-337185" algn="l" defTabSz="914400" rtl="0" eaLnBrk="1" fontAlgn="auto" latinLnBrk="0" hangingPunct="1">
              <a:lnSpc>
                <a:spcPct val="100000"/>
              </a:lnSpc>
              <a:spcBef>
                <a:spcPts val="0"/>
              </a:spcBef>
              <a:spcAft>
                <a:spcPts val="0"/>
              </a:spcAft>
              <a:buClrTx/>
              <a:buSzTx/>
              <a:buFontTx/>
              <a:buChar char="○"/>
              <a:tabLst>
                <a:tab pos="805180" algn="l"/>
                <a:tab pos="806450" algn="l"/>
              </a:tabLst>
              <a:defRPr/>
            </a:pPr>
            <a:r>
              <a:rPr kumimoji="0" sz="1400" b="1" i="0" u="none" strike="noStrike" kern="1200" cap="none" spc="-5" normalizeH="0" baseline="0" noProof="0" dirty="0">
                <a:ln>
                  <a:noFill/>
                </a:ln>
                <a:solidFill>
                  <a:prstClr val="black"/>
                </a:solidFill>
                <a:effectLst/>
                <a:uLnTx/>
                <a:uFillTx/>
                <a:latin typeface="Arial"/>
                <a:ea typeface="+mn-ea"/>
                <a:cs typeface="Arial"/>
              </a:rPr>
              <a:t>Syntax: </a:t>
            </a:r>
            <a:r>
              <a:rPr kumimoji="0" sz="1400" b="0" i="0" u="none" strike="noStrike" kern="1200" cap="none" spc="-10" normalizeH="0" baseline="0" noProof="0" dirty="0">
                <a:ln>
                  <a:noFill/>
                </a:ln>
                <a:solidFill>
                  <a:prstClr val="black"/>
                </a:solidFill>
                <a:effectLst/>
                <a:uLnTx/>
                <a:uFillTx/>
                <a:latin typeface="Arial MT"/>
                <a:ea typeface="+mn-ea"/>
                <a:cs typeface="Arial MT"/>
              </a:rPr>
              <a:t>file.seek(offset[, </a:t>
            </a:r>
            <a:r>
              <a:rPr kumimoji="0" sz="1400" b="0" i="0" u="none" strike="noStrike" kern="1200" cap="none" spc="-5" normalizeH="0" baseline="0" noProof="0" dirty="0">
                <a:ln>
                  <a:noFill/>
                </a:ln>
                <a:solidFill>
                  <a:prstClr val="black"/>
                </a:solidFill>
                <a:effectLst/>
                <a:uLnTx/>
                <a:uFillTx/>
                <a:latin typeface="Arial MT"/>
                <a:ea typeface="+mn-ea"/>
                <a:cs typeface="Arial MT"/>
              </a:rPr>
              <a:t>from])</a:t>
            </a:r>
            <a:endParaRPr kumimoji="0" sz="1400" b="0" i="0" u="none" strike="noStrike" kern="1200" cap="none" spc="0" normalizeH="0" baseline="0" noProof="0">
              <a:ln>
                <a:noFill/>
              </a:ln>
              <a:solidFill>
                <a:prstClr val="black"/>
              </a:solidFill>
              <a:effectLst/>
              <a:uLnTx/>
              <a:uFillTx/>
              <a:latin typeface="Arial MT"/>
              <a:ea typeface="+mn-ea"/>
              <a:cs typeface="Arial MT"/>
            </a:endParaRPr>
          </a:p>
        </p:txBody>
      </p:sp>
      <p:pic>
        <p:nvPicPr>
          <p:cNvPr id="5" name="object 5"/>
          <p:cNvPicPr/>
          <p:nvPr/>
        </p:nvPicPr>
        <p:blipFill>
          <a:blip r:embed="rId2" cstate="print"/>
          <a:stretch>
            <a:fillRect/>
          </a:stretch>
        </p:blipFill>
        <p:spPr>
          <a:xfrm>
            <a:off x="4576307" y="1571316"/>
            <a:ext cx="4567692" cy="3248136"/>
          </a:xfrm>
          <a:prstGeom prst="rect">
            <a:avLst/>
          </a:prstGeom>
        </p:spPr>
      </p:pic>
      <p:sp>
        <p:nvSpPr>
          <p:cNvPr id="6" name="object 6"/>
          <p:cNvSpPr txBox="1">
            <a:spLocks noGrp="1"/>
          </p:cNvSpPr>
          <p:nvPr>
            <p:ph type="ftr" sz="quarter" idx="5"/>
          </p:nvPr>
        </p:nvSpPr>
        <p:spPr>
          <a:prstGeom prst="rect">
            <a:avLst/>
          </a:prstGeom>
        </p:spPr>
        <p:txBody>
          <a:bodyPr vert="horz" wrap="square" lIns="0" tIns="3175" rIns="0" bIns="0" rtlCol="0">
            <a:spAutoFit/>
          </a:bodyPr>
          <a:lstStyle/>
          <a:p>
            <a:pPr marL="12700" marR="0" lvl="0" indent="0" algn="l" defTabSz="914400" rtl="0" eaLnBrk="1" fontAlgn="auto" latinLnBrk="0" hangingPunct="1">
              <a:lnSpc>
                <a:spcPct val="100000"/>
              </a:lnSpc>
              <a:spcBef>
                <a:spcPts val="25"/>
              </a:spcBef>
              <a:spcAft>
                <a:spcPts val="0"/>
              </a:spcAft>
              <a:buClrTx/>
              <a:buSzTx/>
              <a:buFontTx/>
              <a:buNone/>
              <a:tabLst/>
              <a:defRPr/>
            </a:pPr>
            <a:r>
              <a:rPr kumimoji="0" sz="800" b="0" i="0" u="none" strike="noStrike" kern="1200" cap="none" spc="0" normalizeH="0" baseline="0" noProof="0" dirty="0">
                <a:ln>
                  <a:noFill/>
                </a:ln>
                <a:solidFill>
                  <a:prstClr val="black"/>
                </a:solidFill>
                <a:effectLst/>
                <a:uLnTx/>
                <a:uFillTx/>
                <a:latin typeface="Arial MT"/>
                <a:ea typeface="+mn-ea"/>
              </a:rPr>
              <a:t>©</a:t>
            </a:r>
            <a:r>
              <a:rPr kumimoji="0" sz="800" b="0" i="0" u="none" strike="noStrike" kern="1200" cap="none" spc="-5" normalizeH="0" baseline="0" noProof="0" dirty="0">
                <a:ln>
                  <a:noFill/>
                </a:ln>
                <a:solidFill>
                  <a:prstClr val="black"/>
                </a:solidFill>
                <a:effectLst/>
                <a:uLnTx/>
                <a:uFillTx/>
                <a:latin typeface="Arial MT"/>
                <a:ea typeface="+mn-ea"/>
              </a:rPr>
              <a:t> Edune</a:t>
            </a:r>
            <a:r>
              <a:rPr kumimoji="0" sz="800" b="0" i="0" u="none" strike="noStrike" kern="1200" cap="none" spc="0" normalizeH="0" baseline="0" noProof="0" dirty="0">
                <a:ln>
                  <a:noFill/>
                </a:ln>
                <a:solidFill>
                  <a:prstClr val="black"/>
                </a:solidFill>
                <a:effectLst/>
                <a:uLnTx/>
                <a:uFillTx/>
                <a:latin typeface="Arial MT"/>
                <a:ea typeface="+mn-ea"/>
              </a:rPr>
              <a:t>t</a:t>
            </a:r>
            <a:r>
              <a:rPr kumimoji="0" sz="800" b="0" i="0" u="none" strike="noStrike" kern="1200" cap="none" spc="-5" normalizeH="0" baseline="0" noProof="0" dirty="0">
                <a:ln>
                  <a:noFill/>
                </a:ln>
                <a:solidFill>
                  <a:prstClr val="black"/>
                </a:solidFill>
                <a:effectLst/>
                <a:uLnTx/>
                <a:uFillTx/>
                <a:latin typeface="Arial MT"/>
                <a:ea typeface="+mn-ea"/>
              </a:rPr>
              <a:t> Foundation</a:t>
            </a:r>
            <a:r>
              <a:rPr kumimoji="0" sz="800" b="0" i="0" u="none" strike="noStrike" kern="1200" cap="none" spc="0" normalizeH="0" baseline="0" noProof="0" dirty="0">
                <a:ln>
                  <a:noFill/>
                </a:ln>
                <a:solidFill>
                  <a:prstClr val="black"/>
                </a:solidFill>
                <a:effectLst/>
                <a:uLnTx/>
                <a:uFillTx/>
                <a:latin typeface="Arial MT"/>
                <a:ea typeface="+mn-ea"/>
              </a:rPr>
              <a:t>.</a:t>
            </a:r>
            <a:r>
              <a:rPr kumimoji="0" sz="800" b="0" i="0" u="none" strike="noStrike" kern="1200" cap="none" spc="-50" normalizeH="0" baseline="0" noProof="0" dirty="0">
                <a:ln>
                  <a:noFill/>
                </a:ln>
                <a:solidFill>
                  <a:prstClr val="black"/>
                </a:solidFill>
                <a:effectLst/>
                <a:uLnTx/>
                <a:uFillTx/>
                <a:latin typeface="Arial MT"/>
                <a:ea typeface="+mn-ea"/>
              </a:rPr>
              <a:t> </a:t>
            </a:r>
            <a:r>
              <a:rPr kumimoji="0" sz="800" b="0" i="0" u="none" strike="noStrike" kern="1200" cap="none" spc="-5" normalizeH="0" baseline="0" noProof="0" dirty="0">
                <a:ln>
                  <a:noFill/>
                </a:ln>
                <a:solidFill>
                  <a:prstClr val="black"/>
                </a:solidFill>
                <a:effectLst/>
                <a:uLnTx/>
                <a:uFillTx/>
                <a:latin typeface="Arial MT"/>
                <a:ea typeface="+mn-ea"/>
              </a:rPr>
              <a:t>Al</a:t>
            </a:r>
            <a:r>
              <a:rPr kumimoji="0" sz="800" b="0" i="0" u="none" strike="noStrike" kern="1200" cap="none" spc="0" normalizeH="0" baseline="0" noProof="0" dirty="0">
                <a:ln>
                  <a:noFill/>
                </a:ln>
                <a:solidFill>
                  <a:prstClr val="black"/>
                </a:solidFill>
                <a:effectLst/>
                <a:uLnTx/>
                <a:uFillTx/>
                <a:latin typeface="Arial MT"/>
                <a:ea typeface="+mn-ea"/>
              </a:rPr>
              <a:t>l</a:t>
            </a:r>
            <a:r>
              <a:rPr kumimoji="0" sz="800" b="0" i="0" u="none" strike="noStrike" kern="1200" cap="none" spc="-5" normalizeH="0" baseline="0" noProof="0" dirty="0">
                <a:ln>
                  <a:noFill/>
                </a:ln>
                <a:solidFill>
                  <a:prstClr val="black"/>
                </a:solidFill>
                <a:effectLst/>
                <a:uLnTx/>
                <a:uFillTx/>
                <a:latin typeface="Arial MT"/>
                <a:ea typeface="+mn-ea"/>
              </a:rPr>
              <a:t> </a:t>
            </a:r>
            <a:r>
              <a:rPr kumimoji="0" sz="800" b="0" i="0" u="none" strike="noStrike" kern="1200" cap="none" spc="0" normalizeH="0" baseline="0" noProof="0" dirty="0">
                <a:ln>
                  <a:noFill/>
                </a:ln>
                <a:solidFill>
                  <a:prstClr val="black"/>
                </a:solidFill>
                <a:effectLst/>
                <a:uLnTx/>
                <a:uFillTx/>
                <a:latin typeface="Arial MT"/>
                <a:ea typeface="+mn-ea"/>
              </a:rPr>
              <a:t>rights</a:t>
            </a:r>
            <a:r>
              <a:rPr kumimoji="0" sz="800" b="0" i="0" u="none" strike="noStrike" kern="1200" cap="none" spc="-5" normalizeH="0" baseline="0" noProof="0" dirty="0">
                <a:ln>
                  <a:noFill/>
                </a:ln>
                <a:solidFill>
                  <a:prstClr val="black"/>
                </a:solidFill>
                <a:effectLst/>
                <a:uLnTx/>
                <a:uFillTx/>
                <a:latin typeface="Arial MT"/>
                <a:ea typeface="+mn-ea"/>
              </a:rPr>
              <a:t> </a:t>
            </a:r>
            <a:r>
              <a:rPr kumimoji="0" sz="800" b="0" i="0" u="none" strike="noStrike" kern="1200" cap="none" spc="0" normalizeH="0" baseline="0" noProof="0" dirty="0">
                <a:ln>
                  <a:noFill/>
                </a:ln>
                <a:solidFill>
                  <a:prstClr val="black"/>
                </a:solidFill>
                <a:effectLst/>
                <a:uLnTx/>
                <a:uFillTx/>
                <a:latin typeface="Arial MT"/>
                <a:ea typeface="+mn-ea"/>
              </a:rPr>
              <a:t>reserved.</a:t>
            </a:r>
          </a:p>
        </p:txBody>
      </p:sp>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28565" y="828333"/>
            <a:ext cx="2291715" cy="391160"/>
          </a:xfrm>
          <a:prstGeom prst="rect">
            <a:avLst/>
          </a:prstGeom>
        </p:spPr>
        <p:txBody>
          <a:bodyPr vert="horz" wrap="square" lIns="0" tIns="12700" rIns="0" bIns="0" rtlCol="0">
            <a:spAutoFit/>
          </a:bodyPr>
          <a:lstStyle/>
          <a:p>
            <a:pPr marL="12700">
              <a:lnSpc>
                <a:spcPct val="100000"/>
              </a:lnSpc>
              <a:spcBef>
                <a:spcPts val="100"/>
              </a:spcBef>
            </a:pPr>
            <a:r>
              <a:rPr spc="-5" dirty="0"/>
              <a:t>Input</a:t>
            </a:r>
            <a:r>
              <a:rPr spc="-55" dirty="0"/>
              <a:t> </a:t>
            </a:r>
            <a:r>
              <a:rPr spc="-5" dirty="0"/>
              <a:t>and</a:t>
            </a:r>
            <a:r>
              <a:rPr spc="-45" dirty="0"/>
              <a:t> </a:t>
            </a:r>
            <a:r>
              <a:rPr spc="-5" dirty="0"/>
              <a:t>Output</a:t>
            </a:r>
          </a:p>
        </p:txBody>
      </p:sp>
      <p:sp>
        <p:nvSpPr>
          <p:cNvPr id="3" name="object 3"/>
          <p:cNvSpPr txBox="1"/>
          <p:nvPr/>
        </p:nvSpPr>
        <p:spPr>
          <a:xfrm>
            <a:off x="910513" y="1728118"/>
            <a:ext cx="2844165" cy="29972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800" b="0" i="0" u="none" strike="noStrike" kern="1200" cap="none" spc="-5" normalizeH="0" baseline="0" noProof="0" dirty="0">
                <a:ln>
                  <a:noFill/>
                </a:ln>
                <a:solidFill>
                  <a:srgbClr val="595959"/>
                </a:solidFill>
                <a:effectLst/>
                <a:uLnTx/>
                <a:uFillTx/>
                <a:latin typeface="Arial MT"/>
                <a:ea typeface="+mn-ea"/>
                <a:cs typeface="Arial MT"/>
              </a:rPr>
              <a:t>Renaming</a:t>
            </a:r>
            <a:r>
              <a:rPr kumimoji="0" sz="1800" b="0" i="0" u="none" strike="noStrike" kern="1200" cap="none" spc="-30" normalizeH="0" baseline="0" noProof="0" dirty="0">
                <a:ln>
                  <a:noFill/>
                </a:ln>
                <a:solidFill>
                  <a:srgbClr val="595959"/>
                </a:solidFill>
                <a:effectLst/>
                <a:uLnTx/>
                <a:uFillTx/>
                <a:latin typeface="Arial MT"/>
                <a:ea typeface="+mn-ea"/>
                <a:cs typeface="Arial MT"/>
              </a:rPr>
              <a:t> </a:t>
            </a:r>
            <a:r>
              <a:rPr kumimoji="0" sz="1800" b="0" i="0" u="none" strike="noStrike" kern="1200" cap="none" spc="-5" normalizeH="0" baseline="0" noProof="0" dirty="0">
                <a:ln>
                  <a:noFill/>
                </a:ln>
                <a:solidFill>
                  <a:srgbClr val="595959"/>
                </a:solidFill>
                <a:effectLst/>
                <a:uLnTx/>
                <a:uFillTx/>
                <a:latin typeface="Arial MT"/>
                <a:ea typeface="+mn-ea"/>
                <a:cs typeface="Arial MT"/>
              </a:rPr>
              <a:t>and</a:t>
            </a:r>
            <a:r>
              <a:rPr kumimoji="0" sz="1800" b="0" i="0" u="none" strike="noStrike" kern="1200" cap="none" spc="-30" normalizeH="0" baseline="0" noProof="0" dirty="0">
                <a:ln>
                  <a:noFill/>
                </a:ln>
                <a:solidFill>
                  <a:srgbClr val="595959"/>
                </a:solidFill>
                <a:effectLst/>
                <a:uLnTx/>
                <a:uFillTx/>
                <a:latin typeface="Arial MT"/>
                <a:ea typeface="+mn-ea"/>
                <a:cs typeface="Arial MT"/>
              </a:rPr>
              <a:t> </a:t>
            </a:r>
            <a:r>
              <a:rPr kumimoji="0" sz="1800" b="0" i="0" u="none" strike="noStrike" kern="1200" cap="none" spc="-5" normalizeH="0" baseline="0" noProof="0" dirty="0">
                <a:ln>
                  <a:noFill/>
                </a:ln>
                <a:solidFill>
                  <a:srgbClr val="595959"/>
                </a:solidFill>
                <a:effectLst/>
                <a:uLnTx/>
                <a:uFillTx/>
                <a:latin typeface="Arial MT"/>
                <a:ea typeface="+mn-ea"/>
                <a:cs typeface="Arial MT"/>
              </a:rPr>
              <a:t>deleting</a:t>
            </a:r>
            <a:r>
              <a:rPr kumimoji="0" sz="1800" b="0" i="0" u="none" strike="noStrike" kern="1200" cap="none" spc="-30" normalizeH="0" baseline="0" noProof="0" dirty="0">
                <a:ln>
                  <a:noFill/>
                </a:ln>
                <a:solidFill>
                  <a:srgbClr val="595959"/>
                </a:solidFill>
                <a:effectLst/>
                <a:uLnTx/>
                <a:uFillTx/>
                <a:latin typeface="Arial MT"/>
                <a:ea typeface="+mn-ea"/>
                <a:cs typeface="Arial MT"/>
              </a:rPr>
              <a:t> </a:t>
            </a:r>
            <a:r>
              <a:rPr kumimoji="0" sz="1800" b="0" i="0" u="none" strike="noStrike" kern="1200" cap="none" spc="-5" normalizeH="0" baseline="0" noProof="0" dirty="0">
                <a:ln>
                  <a:noFill/>
                </a:ln>
                <a:solidFill>
                  <a:srgbClr val="595959"/>
                </a:solidFill>
                <a:effectLst/>
                <a:uLnTx/>
                <a:uFillTx/>
                <a:latin typeface="Arial MT"/>
                <a:ea typeface="+mn-ea"/>
                <a:cs typeface="Arial MT"/>
              </a:rPr>
              <a:t>files</a:t>
            </a:r>
            <a:endParaRPr kumimoji="0" sz="1800" b="0" i="0" u="none" strike="noStrike" kern="1200" cap="none" spc="0" normalizeH="0" baseline="0" noProof="0">
              <a:ln>
                <a:noFill/>
              </a:ln>
              <a:solidFill>
                <a:prstClr val="black"/>
              </a:solidFill>
              <a:effectLst/>
              <a:uLnTx/>
              <a:uFillTx/>
              <a:latin typeface="Arial MT"/>
              <a:ea typeface="+mn-ea"/>
              <a:cs typeface="Arial MT"/>
            </a:endParaRPr>
          </a:p>
        </p:txBody>
      </p:sp>
      <p:sp>
        <p:nvSpPr>
          <p:cNvPr id="4" name="object 4"/>
          <p:cNvSpPr txBox="1"/>
          <p:nvPr/>
        </p:nvSpPr>
        <p:spPr>
          <a:xfrm>
            <a:off x="656568" y="2741623"/>
            <a:ext cx="3509010" cy="1758950"/>
          </a:xfrm>
          <a:prstGeom prst="rect">
            <a:avLst/>
          </a:prstGeom>
        </p:spPr>
        <p:txBody>
          <a:bodyPr vert="horz" wrap="square" lIns="0" tIns="12700" rIns="0" bIns="0" rtlCol="0">
            <a:spAutoFit/>
          </a:bodyPr>
          <a:lstStyle/>
          <a:p>
            <a:pPr marL="348615" marR="5080" lvl="0" indent="-336550" algn="l" defTabSz="914400" rtl="0" eaLnBrk="1" fontAlgn="auto" latinLnBrk="0" hangingPunct="1">
              <a:lnSpc>
                <a:spcPct val="116100"/>
              </a:lnSpc>
              <a:spcBef>
                <a:spcPts val="100"/>
              </a:spcBef>
              <a:spcAft>
                <a:spcPts val="0"/>
              </a:spcAft>
              <a:buClrTx/>
              <a:buSzTx/>
              <a:buFontTx/>
              <a:buChar char="●"/>
              <a:tabLst>
                <a:tab pos="347980" algn="l"/>
                <a:tab pos="349250" algn="l"/>
              </a:tabLst>
              <a:defRPr/>
            </a:pPr>
            <a:r>
              <a:rPr kumimoji="0" sz="1400" b="1" i="0" u="none" strike="noStrike" kern="1200" cap="none" spc="-5" normalizeH="0" baseline="0" noProof="0" dirty="0">
                <a:ln>
                  <a:noFill/>
                </a:ln>
                <a:solidFill>
                  <a:prstClr val="black"/>
                </a:solidFill>
                <a:effectLst/>
                <a:uLnTx/>
                <a:uFillTx/>
                <a:latin typeface="Arial"/>
                <a:ea typeface="+mn-ea"/>
                <a:cs typeface="Arial"/>
              </a:rPr>
              <a:t>Rename </a:t>
            </a:r>
            <a:r>
              <a:rPr kumimoji="0" sz="1400" b="0" i="0" u="none" strike="noStrike" kern="1200" cap="none" spc="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os.rename(cur_file, new_file) </a:t>
            </a:r>
            <a:r>
              <a:rPr kumimoji="0" sz="1400" b="0" i="0" u="none" strike="noStrike" kern="1200" cap="none" spc="-37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The &lt;rename()&gt; </a:t>
            </a:r>
            <a:r>
              <a:rPr kumimoji="0" sz="1400" b="0" i="0" u="none" strike="noStrike" kern="1200" cap="none" spc="0" normalizeH="0" baseline="0" noProof="0" dirty="0">
                <a:ln>
                  <a:noFill/>
                </a:ln>
                <a:solidFill>
                  <a:prstClr val="black"/>
                </a:solidFill>
                <a:effectLst/>
                <a:uLnTx/>
                <a:uFillTx/>
                <a:latin typeface="Arial MT"/>
                <a:ea typeface="+mn-ea"/>
                <a:cs typeface="Arial MT"/>
              </a:rPr>
              <a:t>method </a:t>
            </a:r>
            <a:r>
              <a:rPr kumimoji="0" sz="1400" b="0" i="0" u="none" strike="noStrike" kern="1200" cap="none" spc="-5" normalizeH="0" baseline="0" noProof="0" dirty="0">
                <a:ln>
                  <a:noFill/>
                </a:ln>
                <a:solidFill>
                  <a:prstClr val="black"/>
                </a:solidFill>
                <a:effectLst/>
                <a:uLnTx/>
                <a:uFillTx/>
                <a:latin typeface="Arial MT"/>
                <a:ea typeface="+mn-ea"/>
                <a:cs typeface="Arial MT"/>
              </a:rPr>
              <a:t>takes two </a:t>
            </a:r>
            <a:r>
              <a:rPr kumimoji="0" sz="1400" b="0" i="0" u="none" strike="noStrike" kern="1200" cap="none" spc="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arguments, the </a:t>
            </a:r>
            <a:r>
              <a:rPr kumimoji="0" sz="1400" b="0" i="0" u="none" strike="noStrike" kern="1200" cap="none" spc="0" normalizeH="0" baseline="0" noProof="0" dirty="0">
                <a:ln>
                  <a:noFill/>
                </a:ln>
                <a:solidFill>
                  <a:prstClr val="black"/>
                </a:solidFill>
                <a:effectLst/>
                <a:uLnTx/>
                <a:uFillTx/>
                <a:latin typeface="Arial MT"/>
                <a:ea typeface="+mn-ea"/>
                <a:cs typeface="Arial MT"/>
              </a:rPr>
              <a:t>current </a:t>
            </a:r>
            <a:r>
              <a:rPr kumimoji="0" sz="1400" b="0" i="0" u="none" strike="noStrike" kern="1200" cap="none" spc="-5" normalizeH="0" baseline="0" noProof="0" dirty="0">
                <a:ln>
                  <a:noFill/>
                </a:ln>
                <a:solidFill>
                  <a:prstClr val="black"/>
                </a:solidFill>
                <a:effectLst/>
                <a:uLnTx/>
                <a:uFillTx/>
                <a:latin typeface="Arial MT"/>
                <a:ea typeface="+mn-ea"/>
                <a:cs typeface="Arial MT"/>
              </a:rPr>
              <a:t>filename and the </a:t>
            </a:r>
            <a:r>
              <a:rPr kumimoji="0" sz="1400" b="0" i="0" u="none" strike="noStrike" kern="1200" cap="none" spc="-37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new</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filename.</a:t>
            </a:r>
            <a:endParaRPr kumimoji="0" sz="1400" b="0" i="0" u="none" strike="noStrike" kern="1200" cap="none" spc="0" normalizeH="0" baseline="0" noProof="0">
              <a:ln>
                <a:noFill/>
              </a:ln>
              <a:solidFill>
                <a:prstClr val="black"/>
              </a:solidFill>
              <a:effectLst/>
              <a:uLnTx/>
              <a:uFillTx/>
              <a:latin typeface="Arial MT"/>
              <a:ea typeface="+mn-ea"/>
              <a:cs typeface="Arial MT"/>
            </a:endParaRPr>
          </a:p>
          <a:p>
            <a:pPr marL="348615" marR="0" lvl="0" indent="-336550" algn="l" defTabSz="914400" rtl="0" eaLnBrk="1" fontAlgn="auto" latinLnBrk="0" hangingPunct="1">
              <a:lnSpc>
                <a:spcPct val="100000"/>
              </a:lnSpc>
              <a:spcBef>
                <a:spcPts val="270"/>
              </a:spcBef>
              <a:spcAft>
                <a:spcPts val="0"/>
              </a:spcAft>
              <a:buClrTx/>
              <a:buSzTx/>
              <a:buFontTx/>
              <a:buChar char="●"/>
              <a:tabLst>
                <a:tab pos="347980" algn="l"/>
                <a:tab pos="349250" algn="l"/>
              </a:tabLst>
              <a:defRPr/>
            </a:pPr>
            <a:r>
              <a:rPr kumimoji="0" sz="1400" b="1" i="0" u="none" strike="noStrike" kern="1200" cap="none" spc="-5" normalizeH="0" baseline="0" noProof="0" dirty="0">
                <a:ln>
                  <a:noFill/>
                </a:ln>
                <a:solidFill>
                  <a:prstClr val="black"/>
                </a:solidFill>
                <a:effectLst/>
                <a:uLnTx/>
                <a:uFillTx/>
                <a:latin typeface="Arial"/>
                <a:ea typeface="+mn-ea"/>
                <a:cs typeface="Arial"/>
              </a:rPr>
              <a:t>Remove</a:t>
            </a:r>
            <a:r>
              <a:rPr kumimoji="0" sz="1400" b="1" i="0" u="none" strike="noStrike" kern="1200" cap="none" spc="-35" normalizeH="0" baseline="0" noProof="0" dirty="0">
                <a:ln>
                  <a:noFill/>
                </a:ln>
                <a:solidFill>
                  <a:prstClr val="black"/>
                </a:solidFill>
                <a:effectLst/>
                <a:uLnTx/>
                <a:uFillTx/>
                <a:latin typeface="Arial"/>
                <a:ea typeface="+mn-ea"/>
                <a:cs typeface="Arial"/>
              </a:rPr>
              <a:t> </a:t>
            </a:r>
            <a:r>
              <a:rPr kumimoji="0" sz="1400" b="0" i="0" u="none" strike="noStrike" kern="1200" cap="none" spc="0" normalizeH="0" baseline="0" noProof="0" dirty="0">
                <a:ln>
                  <a:noFill/>
                </a:ln>
                <a:solidFill>
                  <a:prstClr val="black"/>
                </a:solidFill>
                <a:effectLst/>
                <a:uLnTx/>
                <a:uFillTx/>
                <a:latin typeface="Arial MT"/>
                <a:ea typeface="+mn-ea"/>
                <a:cs typeface="Arial MT"/>
              </a:rPr>
              <a:t>-</a:t>
            </a:r>
            <a:r>
              <a:rPr kumimoji="0" sz="1400" b="0" i="0" u="none" strike="noStrike" kern="1200" cap="none" spc="-3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os.remove(file_name)</a:t>
            </a:r>
            <a:endParaRPr kumimoji="0" sz="1400" b="0" i="0" u="none" strike="noStrike" kern="1200" cap="none" spc="0" normalizeH="0" baseline="0" noProof="0">
              <a:ln>
                <a:noFill/>
              </a:ln>
              <a:solidFill>
                <a:prstClr val="black"/>
              </a:solidFill>
              <a:effectLst/>
              <a:uLnTx/>
              <a:uFillTx/>
              <a:latin typeface="Arial MT"/>
              <a:ea typeface="+mn-ea"/>
              <a:cs typeface="Arial MT"/>
            </a:endParaRPr>
          </a:p>
          <a:p>
            <a:pPr marL="348615" marR="193675" lvl="0" indent="0" algn="l" defTabSz="914400" rtl="0" eaLnBrk="1" fontAlgn="auto" latinLnBrk="0" hangingPunct="1">
              <a:lnSpc>
                <a:spcPct val="116100"/>
              </a:lnSpc>
              <a:spcBef>
                <a:spcPts val="0"/>
              </a:spcBef>
              <a:spcAft>
                <a:spcPts val="0"/>
              </a:spcAft>
              <a:buClrTx/>
              <a:buSzTx/>
              <a:buFontTx/>
              <a:buNone/>
              <a:tabLst/>
              <a:defRPr/>
            </a:pPr>
            <a:r>
              <a:rPr kumimoji="0" sz="1400" b="0" i="0" u="none" strike="noStrike" kern="1200" cap="none" spc="-5" normalizeH="0" baseline="0" noProof="0" dirty="0">
                <a:ln>
                  <a:noFill/>
                </a:ln>
                <a:solidFill>
                  <a:prstClr val="black"/>
                </a:solidFill>
                <a:effectLst/>
                <a:uLnTx/>
                <a:uFillTx/>
                <a:latin typeface="Arial MT"/>
                <a:ea typeface="+mn-ea"/>
                <a:cs typeface="Arial MT"/>
              </a:rPr>
              <a:t>The</a:t>
            </a:r>
            <a:r>
              <a:rPr kumimoji="0" sz="1400" b="0" i="0" u="none" strike="noStrike" kern="1200" cap="none" spc="-2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&lt;remove()&gt;</a:t>
            </a:r>
            <a:r>
              <a:rPr kumimoji="0" sz="1400" b="0" i="0" u="none" strike="noStrike" kern="1200" cap="none" spc="-20"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method</a:t>
            </a:r>
            <a:r>
              <a:rPr kumimoji="0" sz="1400" b="0" i="0" u="none" strike="noStrike" kern="1200" cap="none" spc="-2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deletes</a:t>
            </a:r>
            <a:r>
              <a:rPr kumimoji="0" sz="1400" b="0" i="0" u="none" strike="noStrike" kern="1200" cap="none" spc="-20"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a</a:t>
            </a:r>
            <a:r>
              <a:rPr kumimoji="0" sz="1400" b="0" i="0" u="none" strike="noStrike" kern="1200" cap="none" spc="-2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file </a:t>
            </a:r>
            <a:r>
              <a:rPr kumimoji="0" sz="1400" b="0" i="0" u="none" strike="noStrike" kern="1200" cap="none" spc="-37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which</a:t>
            </a:r>
            <a:r>
              <a:rPr kumimoji="0" sz="1400" b="0" i="0" u="none" strike="noStrike" kern="1200" cap="none" spc="-1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it</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receives</a:t>
            </a:r>
            <a:r>
              <a:rPr kumimoji="0" sz="1400" b="0" i="0" u="none" strike="noStrike" kern="1200" cap="none" spc="-1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in</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the</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argument.</a:t>
            </a:r>
            <a:endParaRPr kumimoji="0" sz="1400" b="0" i="0" u="none" strike="noStrike" kern="1200" cap="none" spc="0" normalizeH="0" baseline="0" noProof="0">
              <a:ln>
                <a:noFill/>
              </a:ln>
              <a:solidFill>
                <a:prstClr val="black"/>
              </a:solidFill>
              <a:effectLst/>
              <a:uLnTx/>
              <a:uFillTx/>
              <a:latin typeface="Arial MT"/>
              <a:ea typeface="+mn-ea"/>
              <a:cs typeface="Arial MT"/>
            </a:endParaRPr>
          </a:p>
        </p:txBody>
      </p:sp>
      <p:pic>
        <p:nvPicPr>
          <p:cNvPr id="5" name="object 5"/>
          <p:cNvPicPr/>
          <p:nvPr/>
        </p:nvPicPr>
        <p:blipFill>
          <a:blip r:embed="rId2" cstate="print"/>
          <a:stretch>
            <a:fillRect/>
          </a:stretch>
        </p:blipFill>
        <p:spPr>
          <a:xfrm>
            <a:off x="4895850" y="1882502"/>
            <a:ext cx="4248149" cy="1609724"/>
          </a:xfrm>
          <a:prstGeom prst="rect">
            <a:avLst/>
          </a:prstGeom>
        </p:spPr>
      </p:pic>
      <p:sp>
        <p:nvSpPr>
          <p:cNvPr id="6" name="object 6"/>
          <p:cNvSpPr txBox="1">
            <a:spLocks noGrp="1"/>
          </p:cNvSpPr>
          <p:nvPr>
            <p:ph type="ftr" sz="quarter" idx="5"/>
          </p:nvPr>
        </p:nvSpPr>
        <p:spPr>
          <a:prstGeom prst="rect">
            <a:avLst/>
          </a:prstGeom>
        </p:spPr>
        <p:txBody>
          <a:bodyPr vert="horz" wrap="square" lIns="0" tIns="3175" rIns="0" bIns="0" rtlCol="0">
            <a:spAutoFit/>
          </a:bodyPr>
          <a:lstStyle/>
          <a:p>
            <a:pPr marL="12700" marR="0" lvl="0" indent="0" algn="l" defTabSz="914400" rtl="0" eaLnBrk="1" fontAlgn="auto" latinLnBrk="0" hangingPunct="1">
              <a:lnSpc>
                <a:spcPct val="100000"/>
              </a:lnSpc>
              <a:spcBef>
                <a:spcPts val="25"/>
              </a:spcBef>
              <a:spcAft>
                <a:spcPts val="0"/>
              </a:spcAft>
              <a:buClrTx/>
              <a:buSzTx/>
              <a:buFontTx/>
              <a:buNone/>
              <a:tabLst/>
              <a:defRPr/>
            </a:pPr>
            <a:r>
              <a:rPr kumimoji="0" sz="800" b="0" i="0" u="none" strike="noStrike" kern="1200" cap="none" spc="0" normalizeH="0" baseline="0" noProof="0" dirty="0">
                <a:ln>
                  <a:noFill/>
                </a:ln>
                <a:solidFill>
                  <a:prstClr val="black"/>
                </a:solidFill>
                <a:effectLst/>
                <a:uLnTx/>
                <a:uFillTx/>
                <a:latin typeface="Arial MT"/>
                <a:ea typeface="+mn-ea"/>
              </a:rPr>
              <a:t>©</a:t>
            </a:r>
            <a:r>
              <a:rPr kumimoji="0" sz="800" b="0" i="0" u="none" strike="noStrike" kern="1200" cap="none" spc="-5" normalizeH="0" baseline="0" noProof="0" dirty="0">
                <a:ln>
                  <a:noFill/>
                </a:ln>
                <a:solidFill>
                  <a:prstClr val="black"/>
                </a:solidFill>
                <a:effectLst/>
                <a:uLnTx/>
                <a:uFillTx/>
                <a:latin typeface="Arial MT"/>
                <a:ea typeface="+mn-ea"/>
              </a:rPr>
              <a:t> Edune</a:t>
            </a:r>
            <a:r>
              <a:rPr kumimoji="0" sz="800" b="0" i="0" u="none" strike="noStrike" kern="1200" cap="none" spc="0" normalizeH="0" baseline="0" noProof="0" dirty="0">
                <a:ln>
                  <a:noFill/>
                </a:ln>
                <a:solidFill>
                  <a:prstClr val="black"/>
                </a:solidFill>
                <a:effectLst/>
                <a:uLnTx/>
                <a:uFillTx/>
                <a:latin typeface="Arial MT"/>
                <a:ea typeface="+mn-ea"/>
              </a:rPr>
              <a:t>t</a:t>
            </a:r>
            <a:r>
              <a:rPr kumimoji="0" sz="800" b="0" i="0" u="none" strike="noStrike" kern="1200" cap="none" spc="-5" normalizeH="0" baseline="0" noProof="0" dirty="0">
                <a:ln>
                  <a:noFill/>
                </a:ln>
                <a:solidFill>
                  <a:prstClr val="black"/>
                </a:solidFill>
                <a:effectLst/>
                <a:uLnTx/>
                <a:uFillTx/>
                <a:latin typeface="Arial MT"/>
                <a:ea typeface="+mn-ea"/>
              </a:rPr>
              <a:t> Foundation</a:t>
            </a:r>
            <a:r>
              <a:rPr kumimoji="0" sz="800" b="0" i="0" u="none" strike="noStrike" kern="1200" cap="none" spc="0" normalizeH="0" baseline="0" noProof="0" dirty="0">
                <a:ln>
                  <a:noFill/>
                </a:ln>
                <a:solidFill>
                  <a:prstClr val="black"/>
                </a:solidFill>
                <a:effectLst/>
                <a:uLnTx/>
                <a:uFillTx/>
                <a:latin typeface="Arial MT"/>
                <a:ea typeface="+mn-ea"/>
              </a:rPr>
              <a:t>.</a:t>
            </a:r>
            <a:r>
              <a:rPr kumimoji="0" sz="800" b="0" i="0" u="none" strike="noStrike" kern="1200" cap="none" spc="-50" normalizeH="0" baseline="0" noProof="0" dirty="0">
                <a:ln>
                  <a:noFill/>
                </a:ln>
                <a:solidFill>
                  <a:prstClr val="black"/>
                </a:solidFill>
                <a:effectLst/>
                <a:uLnTx/>
                <a:uFillTx/>
                <a:latin typeface="Arial MT"/>
                <a:ea typeface="+mn-ea"/>
              </a:rPr>
              <a:t> </a:t>
            </a:r>
            <a:r>
              <a:rPr kumimoji="0" sz="800" b="0" i="0" u="none" strike="noStrike" kern="1200" cap="none" spc="-5" normalizeH="0" baseline="0" noProof="0" dirty="0">
                <a:ln>
                  <a:noFill/>
                </a:ln>
                <a:solidFill>
                  <a:prstClr val="black"/>
                </a:solidFill>
                <a:effectLst/>
                <a:uLnTx/>
                <a:uFillTx/>
                <a:latin typeface="Arial MT"/>
                <a:ea typeface="+mn-ea"/>
              </a:rPr>
              <a:t>Al</a:t>
            </a:r>
            <a:r>
              <a:rPr kumimoji="0" sz="800" b="0" i="0" u="none" strike="noStrike" kern="1200" cap="none" spc="0" normalizeH="0" baseline="0" noProof="0" dirty="0">
                <a:ln>
                  <a:noFill/>
                </a:ln>
                <a:solidFill>
                  <a:prstClr val="black"/>
                </a:solidFill>
                <a:effectLst/>
                <a:uLnTx/>
                <a:uFillTx/>
                <a:latin typeface="Arial MT"/>
                <a:ea typeface="+mn-ea"/>
              </a:rPr>
              <a:t>l</a:t>
            </a:r>
            <a:r>
              <a:rPr kumimoji="0" sz="800" b="0" i="0" u="none" strike="noStrike" kern="1200" cap="none" spc="-5" normalizeH="0" baseline="0" noProof="0" dirty="0">
                <a:ln>
                  <a:noFill/>
                </a:ln>
                <a:solidFill>
                  <a:prstClr val="black"/>
                </a:solidFill>
                <a:effectLst/>
                <a:uLnTx/>
                <a:uFillTx/>
                <a:latin typeface="Arial MT"/>
                <a:ea typeface="+mn-ea"/>
              </a:rPr>
              <a:t> </a:t>
            </a:r>
            <a:r>
              <a:rPr kumimoji="0" sz="800" b="0" i="0" u="none" strike="noStrike" kern="1200" cap="none" spc="0" normalizeH="0" baseline="0" noProof="0" dirty="0">
                <a:ln>
                  <a:noFill/>
                </a:ln>
                <a:solidFill>
                  <a:prstClr val="black"/>
                </a:solidFill>
                <a:effectLst/>
                <a:uLnTx/>
                <a:uFillTx/>
                <a:latin typeface="Arial MT"/>
                <a:ea typeface="+mn-ea"/>
              </a:rPr>
              <a:t>rights</a:t>
            </a:r>
            <a:r>
              <a:rPr kumimoji="0" sz="800" b="0" i="0" u="none" strike="noStrike" kern="1200" cap="none" spc="-5" normalizeH="0" baseline="0" noProof="0" dirty="0">
                <a:ln>
                  <a:noFill/>
                </a:ln>
                <a:solidFill>
                  <a:prstClr val="black"/>
                </a:solidFill>
                <a:effectLst/>
                <a:uLnTx/>
                <a:uFillTx/>
                <a:latin typeface="Arial MT"/>
                <a:ea typeface="+mn-ea"/>
              </a:rPr>
              <a:t> </a:t>
            </a:r>
            <a:r>
              <a:rPr kumimoji="0" sz="800" b="0" i="0" u="none" strike="noStrike" kern="1200" cap="none" spc="0" normalizeH="0" baseline="0" noProof="0" dirty="0">
                <a:ln>
                  <a:noFill/>
                </a:ln>
                <a:solidFill>
                  <a:prstClr val="black"/>
                </a:solidFill>
                <a:effectLst/>
                <a:uLnTx/>
                <a:uFillTx/>
                <a:latin typeface="Arial MT"/>
                <a:ea typeface="+mn-ea"/>
              </a:rPr>
              <a:t>reserved.</a:t>
            </a:r>
          </a:p>
        </p:txBody>
      </p:sp>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28565" y="828333"/>
            <a:ext cx="2291715" cy="391160"/>
          </a:xfrm>
          <a:prstGeom prst="rect">
            <a:avLst/>
          </a:prstGeom>
        </p:spPr>
        <p:txBody>
          <a:bodyPr vert="horz" wrap="square" lIns="0" tIns="12700" rIns="0" bIns="0" rtlCol="0">
            <a:spAutoFit/>
          </a:bodyPr>
          <a:lstStyle/>
          <a:p>
            <a:pPr marL="12700">
              <a:lnSpc>
                <a:spcPct val="100000"/>
              </a:lnSpc>
              <a:spcBef>
                <a:spcPts val="100"/>
              </a:spcBef>
            </a:pPr>
            <a:r>
              <a:rPr spc="-5" dirty="0"/>
              <a:t>Input</a:t>
            </a:r>
            <a:r>
              <a:rPr spc="-55" dirty="0"/>
              <a:t> </a:t>
            </a:r>
            <a:r>
              <a:rPr spc="-5" dirty="0"/>
              <a:t>and</a:t>
            </a:r>
            <a:r>
              <a:rPr spc="-45" dirty="0"/>
              <a:t> </a:t>
            </a:r>
            <a:r>
              <a:rPr spc="-5" dirty="0"/>
              <a:t>Output</a:t>
            </a:r>
          </a:p>
        </p:txBody>
      </p:sp>
      <p:sp>
        <p:nvSpPr>
          <p:cNvPr id="3" name="object 3"/>
          <p:cNvSpPr txBox="1"/>
          <p:nvPr/>
        </p:nvSpPr>
        <p:spPr>
          <a:xfrm>
            <a:off x="946846" y="1728118"/>
            <a:ext cx="2768600" cy="29972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800" b="0" i="0" u="none" strike="noStrike" kern="1200" cap="none" spc="-5" normalizeH="0" baseline="0" noProof="0" dirty="0">
                <a:ln>
                  <a:noFill/>
                </a:ln>
                <a:solidFill>
                  <a:srgbClr val="595959"/>
                </a:solidFill>
                <a:effectLst/>
                <a:uLnTx/>
                <a:uFillTx/>
                <a:latin typeface="Arial MT"/>
                <a:ea typeface="+mn-ea"/>
                <a:cs typeface="Arial MT"/>
              </a:rPr>
              <a:t>Python</a:t>
            </a:r>
            <a:r>
              <a:rPr kumimoji="0" sz="1800" b="0" i="0" u="none" strike="noStrike" kern="1200" cap="none" spc="-25" normalizeH="0" baseline="0" noProof="0" dirty="0">
                <a:ln>
                  <a:noFill/>
                </a:ln>
                <a:solidFill>
                  <a:srgbClr val="595959"/>
                </a:solidFill>
                <a:effectLst/>
                <a:uLnTx/>
                <a:uFillTx/>
                <a:latin typeface="Arial MT"/>
                <a:ea typeface="+mn-ea"/>
                <a:cs typeface="Arial MT"/>
              </a:rPr>
              <a:t> </a:t>
            </a:r>
            <a:r>
              <a:rPr kumimoji="0" sz="1800" b="0" i="0" u="none" strike="noStrike" kern="1200" cap="none" spc="-5" normalizeH="0" baseline="0" noProof="0" dirty="0">
                <a:ln>
                  <a:noFill/>
                </a:ln>
                <a:solidFill>
                  <a:srgbClr val="595959"/>
                </a:solidFill>
                <a:effectLst/>
                <a:uLnTx/>
                <a:uFillTx/>
                <a:latin typeface="Arial MT"/>
                <a:ea typeface="+mn-ea"/>
                <a:cs typeface="Arial MT"/>
              </a:rPr>
              <a:t>Copy</a:t>
            </a:r>
            <a:r>
              <a:rPr kumimoji="0" sz="1800" b="0" i="0" u="none" strike="noStrike" kern="1200" cap="none" spc="-20" normalizeH="0" baseline="0" noProof="0" dirty="0">
                <a:ln>
                  <a:noFill/>
                </a:ln>
                <a:solidFill>
                  <a:srgbClr val="595959"/>
                </a:solidFill>
                <a:effectLst/>
                <a:uLnTx/>
                <a:uFillTx/>
                <a:latin typeface="Arial MT"/>
                <a:ea typeface="+mn-ea"/>
                <a:cs typeface="Arial MT"/>
              </a:rPr>
              <a:t> </a:t>
            </a:r>
            <a:r>
              <a:rPr kumimoji="0" sz="1800" b="0" i="0" u="none" strike="noStrike" kern="1200" cap="none" spc="-5" normalizeH="0" baseline="0" noProof="0" dirty="0">
                <a:ln>
                  <a:noFill/>
                </a:ln>
                <a:solidFill>
                  <a:srgbClr val="595959"/>
                </a:solidFill>
                <a:effectLst/>
                <a:uLnTx/>
                <a:uFillTx/>
                <a:latin typeface="Arial MT"/>
                <a:ea typeface="+mn-ea"/>
                <a:cs typeface="Arial MT"/>
              </a:rPr>
              <a:t>File</a:t>
            </a:r>
            <a:r>
              <a:rPr kumimoji="0" sz="1800" b="0" i="0" u="none" strike="noStrike" kern="1200" cap="none" spc="-15" normalizeH="0" baseline="0" noProof="0" dirty="0">
                <a:ln>
                  <a:noFill/>
                </a:ln>
                <a:solidFill>
                  <a:srgbClr val="595959"/>
                </a:solidFill>
                <a:effectLst/>
                <a:uLnTx/>
                <a:uFillTx/>
                <a:latin typeface="Arial MT"/>
                <a:ea typeface="+mn-ea"/>
                <a:cs typeface="Arial MT"/>
              </a:rPr>
              <a:t> </a:t>
            </a:r>
            <a:r>
              <a:rPr kumimoji="0" sz="1800" b="0" i="0" u="none" strike="noStrike" kern="1200" cap="none" spc="0" normalizeH="0" baseline="0" noProof="0" dirty="0">
                <a:ln>
                  <a:noFill/>
                </a:ln>
                <a:solidFill>
                  <a:srgbClr val="595959"/>
                </a:solidFill>
                <a:effectLst/>
                <a:uLnTx/>
                <a:uFillTx/>
                <a:latin typeface="Arial MT"/>
                <a:ea typeface="+mn-ea"/>
                <a:cs typeface="Arial MT"/>
              </a:rPr>
              <a:t>–</a:t>
            </a:r>
            <a:r>
              <a:rPr kumimoji="0" sz="1800" b="0" i="0" u="none" strike="noStrike" kern="1200" cap="none" spc="-20" normalizeH="0" baseline="0" noProof="0" dirty="0">
                <a:ln>
                  <a:noFill/>
                </a:ln>
                <a:solidFill>
                  <a:srgbClr val="595959"/>
                </a:solidFill>
                <a:effectLst/>
                <a:uLnTx/>
                <a:uFillTx/>
                <a:latin typeface="Arial MT"/>
                <a:ea typeface="+mn-ea"/>
                <a:cs typeface="Arial MT"/>
              </a:rPr>
              <a:t> </a:t>
            </a:r>
            <a:r>
              <a:rPr kumimoji="0" sz="1800" b="0" i="0" u="none" strike="noStrike" kern="1200" cap="none" spc="0" normalizeH="0" baseline="0" noProof="0" dirty="0">
                <a:ln>
                  <a:noFill/>
                </a:ln>
                <a:solidFill>
                  <a:srgbClr val="595959"/>
                </a:solidFill>
                <a:effectLst/>
                <a:uLnTx/>
                <a:uFillTx/>
                <a:latin typeface="Arial MT"/>
                <a:ea typeface="+mn-ea"/>
                <a:cs typeface="Arial MT"/>
              </a:rPr>
              <a:t>9</a:t>
            </a:r>
            <a:r>
              <a:rPr kumimoji="0" sz="1800" b="0" i="0" u="none" strike="noStrike" kern="1200" cap="none" spc="-20" normalizeH="0" baseline="0" noProof="0" dirty="0">
                <a:ln>
                  <a:noFill/>
                </a:ln>
                <a:solidFill>
                  <a:srgbClr val="595959"/>
                </a:solidFill>
                <a:effectLst/>
                <a:uLnTx/>
                <a:uFillTx/>
                <a:latin typeface="Arial MT"/>
                <a:ea typeface="+mn-ea"/>
                <a:cs typeface="Arial MT"/>
              </a:rPr>
              <a:t> </a:t>
            </a:r>
            <a:r>
              <a:rPr kumimoji="0" sz="1800" b="0" i="0" u="none" strike="noStrike" kern="1200" cap="none" spc="-25" normalizeH="0" baseline="0" noProof="0" dirty="0">
                <a:ln>
                  <a:noFill/>
                </a:ln>
                <a:solidFill>
                  <a:srgbClr val="595959"/>
                </a:solidFill>
                <a:effectLst/>
                <a:uLnTx/>
                <a:uFillTx/>
                <a:latin typeface="Arial MT"/>
                <a:ea typeface="+mn-ea"/>
                <a:cs typeface="Arial MT"/>
              </a:rPr>
              <a:t>Ways</a:t>
            </a:r>
            <a:endParaRPr kumimoji="0" sz="1800" b="0" i="0" u="none" strike="noStrike" kern="1200" cap="none" spc="0" normalizeH="0" baseline="0" noProof="0">
              <a:ln>
                <a:noFill/>
              </a:ln>
              <a:solidFill>
                <a:prstClr val="black"/>
              </a:solidFill>
              <a:effectLst/>
              <a:uLnTx/>
              <a:uFillTx/>
              <a:latin typeface="Arial MT"/>
              <a:ea typeface="+mn-ea"/>
              <a:cs typeface="Arial MT"/>
            </a:endParaRPr>
          </a:p>
        </p:txBody>
      </p:sp>
      <p:sp>
        <p:nvSpPr>
          <p:cNvPr id="4" name="object 4"/>
          <p:cNvSpPr txBox="1"/>
          <p:nvPr/>
        </p:nvSpPr>
        <p:spPr>
          <a:xfrm>
            <a:off x="656568" y="3484573"/>
            <a:ext cx="3504565" cy="520700"/>
          </a:xfrm>
          <a:prstGeom prst="rect">
            <a:avLst/>
          </a:prstGeom>
        </p:spPr>
        <p:txBody>
          <a:bodyPr vert="horz" wrap="square" lIns="0" tIns="12700" rIns="0" bIns="0" rtlCol="0">
            <a:spAutoFit/>
          </a:bodyPr>
          <a:lstStyle/>
          <a:p>
            <a:pPr marL="348615" marR="5080" lvl="0" indent="-336550" algn="l" defTabSz="914400" rtl="0" eaLnBrk="1" fontAlgn="auto" latinLnBrk="0" hangingPunct="1">
              <a:lnSpc>
                <a:spcPct val="116100"/>
              </a:lnSpc>
              <a:spcBef>
                <a:spcPts val="100"/>
              </a:spcBef>
              <a:spcAft>
                <a:spcPts val="0"/>
              </a:spcAft>
              <a:buClrTx/>
              <a:buSzTx/>
              <a:buFontTx/>
              <a:buChar char="●"/>
              <a:tabLst>
                <a:tab pos="347980" algn="l"/>
                <a:tab pos="349250" algn="l"/>
              </a:tabLst>
              <a:defRPr/>
            </a:pPr>
            <a:r>
              <a:rPr kumimoji="0" sz="1400" b="0" i="0" u="none" strike="noStrike" kern="1200" cap="none" spc="-10" normalizeH="0" baseline="0" noProof="0" dirty="0">
                <a:ln>
                  <a:noFill/>
                </a:ln>
                <a:solidFill>
                  <a:prstClr val="black"/>
                </a:solidFill>
                <a:effectLst/>
                <a:uLnTx/>
                <a:uFillTx/>
                <a:latin typeface="Arial MT"/>
                <a:ea typeface="+mn-ea"/>
                <a:cs typeface="Arial MT"/>
              </a:rPr>
              <a:t>Different </a:t>
            </a:r>
            <a:r>
              <a:rPr kumimoji="0" sz="1400" b="0" i="0" u="none" strike="noStrike" kern="1200" cap="none" spc="0" normalizeH="0" baseline="0" noProof="0" dirty="0">
                <a:ln>
                  <a:noFill/>
                </a:ln>
                <a:solidFill>
                  <a:prstClr val="black"/>
                </a:solidFill>
                <a:effectLst/>
                <a:uLnTx/>
                <a:uFillTx/>
                <a:latin typeface="Arial MT"/>
                <a:ea typeface="+mn-ea"/>
                <a:cs typeface="Arial MT"/>
              </a:rPr>
              <a:t>methods </a:t>
            </a:r>
            <a:r>
              <a:rPr kumimoji="0" sz="1400" b="0" i="0" u="none" strike="noStrike" kern="1200" cap="none" spc="-5" normalizeH="0" baseline="0" noProof="0" dirty="0">
                <a:ln>
                  <a:noFill/>
                </a:ln>
                <a:solidFill>
                  <a:prstClr val="black"/>
                </a:solidFill>
                <a:effectLst/>
                <a:uLnTx/>
                <a:uFillTx/>
                <a:latin typeface="Arial MT"/>
                <a:ea typeface="+mn-ea"/>
                <a:cs typeface="Arial MT"/>
              </a:rPr>
              <a:t>to do Python </a:t>
            </a:r>
            <a:r>
              <a:rPr kumimoji="0" sz="1400" b="0" i="0" u="none" strike="noStrike" kern="1200" cap="none" spc="0" normalizeH="0" baseline="0" noProof="0" dirty="0">
                <a:ln>
                  <a:noFill/>
                </a:ln>
                <a:solidFill>
                  <a:prstClr val="black"/>
                </a:solidFill>
                <a:effectLst/>
                <a:uLnTx/>
                <a:uFillTx/>
                <a:latin typeface="Arial MT"/>
                <a:ea typeface="+mn-ea"/>
                <a:cs typeface="Arial MT"/>
              </a:rPr>
              <a:t>copy </a:t>
            </a:r>
            <a:r>
              <a:rPr kumimoji="0" sz="1400" b="0" i="0" u="none" strike="noStrike" kern="1200" cap="none" spc="-5" normalizeH="0" baseline="0" noProof="0" dirty="0">
                <a:ln>
                  <a:noFill/>
                </a:ln>
                <a:solidFill>
                  <a:prstClr val="black"/>
                </a:solidFill>
                <a:effectLst/>
                <a:uLnTx/>
                <a:uFillTx/>
                <a:latin typeface="Arial MT"/>
                <a:ea typeface="+mn-ea"/>
                <a:cs typeface="Arial MT"/>
              </a:rPr>
              <a:t>file </a:t>
            </a:r>
            <a:r>
              <a:rPr kumimoji="0" sz="1400" b="0" i="0" u="none" strike="noStrike" kern="1200" cap="none" spc="-37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operation.</a:t>
            </a:r>
            <a:endParaRPr kumimoji="0" sz="1400" b="0" i="0" u="none" strike="noStrike" kern="1200" cap="none" spc="0" normalizeH="0" baseline="0" noProof="0">
              <a:ln>
                <a:noFill/>
              </a:ln>
              <a:solidFill>
                <a:prstClr val="black"/>
              </a:solidFill>
              <a:effectLst/>
              <a:uLnTx/>
              <a:uFillTx/>
              <a:latin typeface="Arial MT"/>
              <a:ea typeface="+mn-ea"/>
              <a:cs typeface="Arial MT"/>
            </a:endParaRPr>
          </a:p>
        </p:txBody>
      </p:sp>
      <p:pic>
        <p:nvPicPr>
          <p:cNvPr id="5" name="object 5"/>
          <p:cNvPicPr/>
          <p:nvPr/>
        </p:nvPicPr>
        <p:blipFill>
          <a:blip r:embed="rId2" cstate="print"/>
          <a:stretch>
            <a:fillRect/>
          </a:stretch>
        </p:blipFill>
        <p:spPr>
          <a:xfrm>
            <a:off x="4884532" y="1694139"/>
            <a:ext cx="3933085" cy="2146340"/>
          </a:xfrm>
          <a:prstGeom prst="rect">
            <a:avLst/>
          </a:prstGeom>
        </p:spPr>
      </p:pic>
      <p:sp>
        <p:nvSpPr>
          <p:cNvPr id="6" name="object 6"/>
          <p:cNvSpPr txBox="1"/>
          <p:nvPr/>
        </p:nvSpPr>
        <p:spPr>
          <a:xfrm>
            <a:off x="5449066" y="4046798"/>
            <a:ext cx="2837815" cy="14732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800" b="0" i="0" u="none" strike="noStrike" kern="1200" cap="none" spc="-5" normalizeH="0" baseline="0" noProof="0" dirty="0">
                <a:ln>
                  <a:noFill/>
                </a:ln>
                <a:solidFill>
                  <a:prstClr val="black"/>
                </a:solidFill>
                <a:effectLst/>
                <a:uLnTx/>
                <a:uFillTx/>
                <a:latin typeface="Arial MT"/>
                <a:ea typeface="+mn-ea"/>
                <a:cs typeface="Arial MT"/>
              </a:rPr>
              <a:t>Image</a:t>
            </a:r>
            <a:r>
              <a:rPr kumimoji="0" sz="800" b="0" i="0" u="none" strike="noStrike" kern="1200" cap="none" spc="20" normalizeH="0" baseline="0" noProof="0" dirty="0">
                <a:ln>
                  <a:noFill/>
                </a:ln>
                <a:solidFill>
                  <a:prstClr val="black"/>
                </a:solidFill>
                <a:effectLst/>
                <a:uLnTx/>
                <a:uFillTx/>
                <a:latin typeface="Arial MT"/>
                <a:ea typeface="+mn-ea"/>
                <a:cs typeface="Arial MT"/>
              </a:rPr>
              <a:t> </a:t>
            </a:r>
            <a:r>
              <a:rPr kumimoji="0" sz="800" b="0" i="0" u="none" strike="noStrike" kern="1200" cap="none" spc="-5" normalizeH="0" baseline="0" noProof="0" dirty="0">
                <a:ln>
                  <a:noFill/>
                </a:ln>
                <a:solidFill>
                  <a:prstClr val="black"/>
                </a:solidFill>
                <a:effectLst/>
                <a:uLnTx/>
                <a:uFillTx/>
                <a:latin typeface="Arial MT"/>
                <a:ea typeface="+mn-ea"/>
                <a:cs typeface="Arial MT"/>
              </a:rPr>
              <a:t>Source:</a:t>
            </a:r>
            <a:r>
              <a:rPr kumimoji="0" sz="800" b="0" i="0" u="none" strike="noStrike" kern="1200" cap="none" spc="25" normalizeH="0" baseline="0" noProof="0" dirty="0">
                <a:ln>
                  <a:noFill/>
                </a:ln>
                <a:solidFill>
                  <a:prstClr val="black"/>
                </a:solidFill>
                <a:effectLst/>
                <a:uLnTx/>
                <a:uFillTx/>
                <a:latin typeface="Arial MT"/>
                <a:ea typeface="+mn-ea"/>
                <a:cs typeface="Arial MT"/>
              </a:rPr>
              <a:t> </a:t>
            </a:r>
            <a:r>
              <a:rPr kumimoji="0" sz="800" b="0" i="0" u="none" strike="noStrike" kern="1200" cap="none" spc="-10" normalizeH="0" baseline="0" noProof="0" dirty="0">
                <a:ln>
                  <a:noFill/>
                </a:ln>
                <a:solidFill>
                  <a:prstClr val="black"/>
                </a:solidFill>
                <a:effectLst/>
                <a:uLnTx/>
                <a:uFillTx/>
                <a:latin typeface="Arial MT"/>
                <a:ea typeface="+mn-ea"/>
                <a:cs typeface="Arial MT"/>
                <a:hlinkClick r:id="rId3"/>
              </a:rPr>
              <a:t>https://www.techbeamers.com/python-copy-file/</a:t>
            </a:r>
            <a:endParaRPr kumimoji="0" sz="800" b="0" i="0" u="none" strike="noStrike" kern="1200" cap="none" spc="0" normalizeH="0" baseline="0" noProof="0">
              <a:ln>
                <a:noFill/>
              </a:ln>
              <a:solidFill>
                <a:prstClr val="black"/>
              </a:solidFill>
              <a:effectLst/>
              <a:uLnTx/>
              <a:uFillTx/>
              <a:latin typeface="Arial MT"/>
              <a:ea typeface="+mn-ea"/>
              <a:cs typeface="Arial MT"/>
            </a:endParaRPr>
          </a:p>
        </p:txBody>
      </p:sp>
      <p:sp>
        <p:nvSpPr>
          <p:cNvPr id="7" name="object 7"/>
          <p:cNvSpPr txBox="1">
            <a:spLocks noGrp="1"/>
          </p:cNvSpPr>
          <p:nvPr>
            <p:ph type="ftr" sz="quarter" idx="5"/>
          </p:nvPr>
        </p:nvSpPr>
        <p:spPr>
          <a:prstGeom prst="rect">
            <a:avLst/>
          </a:prstGeom>
        </p:spPr>
        <p:txBody>
          <a:bodyPr vert="horz" wrap="square" lIns="0" tIns="3175" rIns="0" bIns="0" rtlCol="0">
            <a:spAutoFit/>
          </a:bodyPr>
          <a:lstStyle/>
          <a:p>
            <a:pPr marL="12700" marR="0" lvl="0" indent="0" algn="l" defTabSz="914400" rtl="0" eaLnBrk="1" fontAlgn="auto" latinLnBrk="0" hangingPunct="1">
              <a:lnSpc>
                <a:spcPct val="100000"/>
              </a:lnSpc>
              <a:spcBef>
                <a:spcPts val="25"/>
              </a:spcBef>
              <a:spcAft>
                <a:spcPts val="0"/>
              </a:spcAft>
              <a:buClrTx/>
              <a:buSzTx/>
              <a:buFontTx/>
              <a:buNone/>
              <a:tabLst/>
              <a:defRPr/>
            </a:pPr>
            <a:r>
              <a:rPr kumimoji="0" sz="800" b="0" i="0" u="none" strike="noStrike" kern="1200" cap="none" spc="0" normalizeH="0" baseline="0" noProof="0" dirty="0">
                <a:ln>
                  <a:noFill/>
                </a:ln>
                <a:solidFill>
                  <a:prstClr val="black"/>
                </a:solidFill>
                <a:effectLst/>
                <a:uLnTx/>
                <a:uFillTx/>
                <a:latin typeface="Arial MT"/>
                <a:ea typeface="+mn-ea"/>
              </a:rPr>
              <a:t>©</a:t>
            </a:r>
            <a:r>
              <a:rPr kumimoji="0" sz="800" b="0" i="0" u="none" strike="noStrike" kern="1200" cap="none" spc="-5" normalizeH="0" baseline="0" noProof="0" dirty="0">
                <a:ln>
                  <a:noFill/>
                </a:ln>
                <a:solidFill>
                  <a:prstClr val="black"/>
                </a:solidFill>
                <a:effectLst/>
                <a:uLnTx/>
                <a:uFillTx/>
                <a:latin typeface="Arial MT"/>
                <a:ea typeface="+mn-ea"/>
              </a:rPr>
              <a:t> Edune</a:t>
            </a:r>
            <a:r>
              <a:rPr kumimoji="0" sz="800" b="0" i="0" u="none" strike="noStrike" kern="1200" cap="none" spc="0" normalizeH="0" baseline="0" noProof="0" dirty="0">
                <a:ln>
                  <a:noFill/>
                </a:ln>
                <a:solidFill>
                  <a:prstClr val="black"/>
                </a:solidFill>
                <a:effectLst/>
                <a:uLnTx/>
                <a:uFillTx/>
                <a:latin typeface="Arial MT"/>
                <a:ea typeface="+mn-ea"/>
              </a:rPr>
              <a:t>t</a:t>
            </a:r>
            <a:r>
              <a:rPr kumimoji="0" sz="800" b="0" i="0" u="none" strike="noStrike" kern="1200" cap="none" spc="-5" normalizeH="0" baseline="0" noProof="0" dirty="0">
                <a:ln>
                  <a:noFill/>
                </a:ln>
                <a:solidFill>
                  <a:prstClr val="black"/>
                </a:solidFill>
                <a:effectLst/>
                <a:uLnTx/>
                <a:uFillTx/>
                <a:latin typeface="Arial MT"/>
                <a:ea typeface="+mn-ea"/>
              </a:rPr>
              <a:t> Foundation</a:t>
            </a:r>
            <a:r>
              <a:rPr kumimoji="0" sz="800" b="0" i="0" u="none" strike="noStrike" kern="1200" cap="none" spc="0" normalizeH="0" baseline="0" noProof="0" dirty="0">
                <a:ln>
                  <a:noFill/>
                </a:ln>
                <a:solidFill>
                  <a:prstClr val="black"/>
                </a:solidFill>
                <a:effectLst/>
                <a:uLnTx/>
                <a:uFillTx/>
                <a:latin typeface="Arial MT"/>
                <a:ea typeface="+mn-ea"/>
              </a:rPr>
              <a:t>.</a:t>
            </a:r>
            <a:r>
              <a:rPr kumimoji="0" sz="800" b="0" i="0" u="none" strike="noStrike" kern="1200" cap="none" spc="-50" normalizeH="0" baseline="0" noProof="0" dirty="0">
                <a:ln>
                  <a:noFill/>
                </a:ln>
                <a:solidFill>
                  <a:prstClr val="black"/>
                </a:solidFill>
                <a:effectLst/>
                <a:uLnTx/>
                <a:uFillTx/>
                <a:latin typeface="Arial MT"/>
                <a:ea typeface="+mn-ea"/>
              </a:rPr>
              <a:t> </a:t>
            </a:r>
            <a:r>
              <a:rPr kumimoji="0" sz="800" b="0" i="0" u="none" strike="noStrike" kern="1200" cap="none" spc="-5" normalizeH="0" baseline="0" noProof="0" dirty="0">
                <a:ln>
                  <a:noFill/>
                </a:ln>
                <a:solidFill>
                  <a:prstClr val="black"/>
                </a:solidFill>
                <a:effectLst/>
                <a:uLnTx/>
                <a:uFillTx/>
                <a:latin typeface="Arial MT"/>
                <a:ea typeface="+mn-ea"/>
              </a:rPr>
              <a:t>Al</a:t>
            </a:r>
            <a:r>
              <a:rPr kumimoji="0" sz="800" b="0" i="0" u="none" strike="noStrike" kern="1200" cap="none" spc="0" normalizeH="0" baseline="0" noProof="0" dirty="0">
                <a:ln>
                  <a:noFill/>
                </a:ln>
                <a:solidFill>
                  <a:prstClr val="black"/>
                </a:solidFill>
                <a:effectLst/>
                <a:uLnTx/>
                <a:uFillTx/>
                <a:latin typeface="Arial MT"/>
                <a:ea typeface="+mn-ea"/>
              </a:rPr>
              <a:t>l</a:t>
            </a:r>
            <a:r>
              <a:rPr kumimoji="0" sz="800" b="0" i="0" u="none" strike="noStrike" kern="1200" cap="none" spc="-5" normalizeH="0" baseline="0" noProof="0" dirty="0">
                <a:ln>
                  <a:noFill/>
                </a:ln>
                <a:solidFill>
                  <a:prstClr val="black"/>
                </a:solidFill>
                <a:effectLst/>
                <a:uLnTx/>
                <a:uFillTx/>
                <a:latin typeface="Arial MT"/>
                <a:ea typeface="+mn-ea"/>
              </a:rPr>
              <a:t> </a:t>
            </a:r>
            <a:r>
              <a:rPr kumimoji="0" sz="800" b="0" i="0" u="none" strike="noStrike" kern="1200" cap="none" spc="0" normalizeH="0" baseline="0" noProof="0" dirty="0">
                <a:ln>
                  <a:noFill/>
                </a:ln>
                <a:solidFill>
                  <a:prstClr val="black"/>
                </a:solidFill>
                <a:effectLst/>
                <a:uLnTx/>
                <a:uFillTx/>
                <a:latin typeface="Arial MT"/>
                <a:ea typeface="+mn-ea"/>
              </a:rPr>
              <a:t>rights</a:t>
            </a:r>
            <a:r>
              <a:rPr kumimoji="0" sz="800" b="0" i="0" u="none" strike="noStrike" kern="1200" cap="none" spc="-5" normalizeH="0" baseline="0" noProof="0" dirty="0">
                <a:ln>
                  <a:noFill/>
                </a:ln>
                <a:solidFill>
                  <a:prstClr val="black"/>
                </a:solidFill>
                <a:effectLst/>
                <a:uLnTx/>
                <a:uFillTx/>
                <a:latin typeface="Arial MT"/>
                <a:ea typeface="+mn-ea"/>
              </a:rPr>
              <a:t> </a:t>
            </a:r>
            <a:r>
              <a:rPr kumimoji="0" sz="800" b="0" i="0" u="none" strike="noStrike" kern="1200" cap="none" spc="0" normalizeH="0" baseline="0" noProof="0" dirty="0">
                <a:ln>
                  <a:noFill/>
                </a:ln>
                <a:solidFill>
                  <a:prstClr val="black"/>
                </a:solidFill>
                <a:effectLst/>
                <a:uLnTx/>
                <a:uFillTx/>
                <a:latin typeface="Arial MT"/>
                <a:ea typeface="+mn-ea"/>
              </a:rPr>
              <a:t>reserved.</a:t>
            </a:r>
          </a:p>
        </p:txBody>
      </p:sp>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245765" y="2548733"/>
            <a:ext cx="2646045" cy="39116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2400" b="0" i="0" u="none" strike="noStrike" kern="1200" cap="none" spc="-5" normalizeH="0" baseline="0" noProof="0" dirty="0">
                <a:ln>
                  <a:noFill/>
                </a:ln>
                <a:solidFill>
                  <a:prstClr val="black"/>
                </a:solidFill>
                <a:effectLst/>
                <a:uLnTx/>
                <a:uFillTx/>
                <a:latin typeface="Arial MT"/>
                <a:ea typeface="+mn-ea"/>
                <a:cs typeface="Arial MT"/>
              </a:rPr>
              <a:t>Exception</a:t>
            </a:r>
            <a:r>
              <a:rPr kumimoji="0" sz="2400" b="0" i="0" u="none" strike="noStrike" kern="1200" cap="none" spc="-90" normalizeH="0" baseline="0" noProof="0" dirty="0">
                <a:ln>
                  <a:noFill/>
                </a:ln>
                <a:solidFill>
                  <a:prstClr val="black"/>
                </a:solidFill>
                <a:effectLst/>
                <a:uLnTx/>
                <a:uFillTx/>
                <a:latin typeface="Arial MT"/>
                <a:ea typeface="+mn-ea"/>
                <a:cs typeface="Arial MT"/>
              </a:rPr>
              <a:t> </a:t>
            </a:r>
            <a:r>
              <a:rPr kumimoji="0" sz="2400" b="0" i="0" u="none" strike="noStrike" kern="1200" cap="none" spc="-5" normalizeH="0" baseline="0" noProof="0" dirty="0">
                <a:ln>
                  <a:noFill/>
                </a:ln>
                <a:solidFill>
                  <a:prstClr val="black"/>
                </a:solidFill>
                <a:effectLst/>
                <a:uLnTx/>
                <a:uFillTx/>
                <a:latin typeface="Arial MT"/>
                <a:ea typeface="+mn-ea"/>
                <a:cs typeface="Arial MT"/>
              </a:rPr>
              <a:t>Handling</a:t>
            </a:r>
            <a:endParaRPr kumimoji="0" sz="2400" b="0" i="0" u="none" strike="noStrike" kern="1200" cap="none" spc="0" normalizeH="0" baseline="0" noProof="0">
              <a:ln>
                <a:noFill/>
              </a:ln>
              <a:solidFill>
                <a:prstClr val="black"/>
              </a:solidFill>
              <a:effectLst/>
              <a:uLnTx/>
              <a:uFillTx/>
              <a:latin typeface="Arial MT"/>
              <a:ea typeface="+mn-ea"/>
              <a:cs typeface="Arial MT"/>
            </a:endParaRPr>
          </a:p>
        </p:txBody>
      </p:sp>
      <p:pic>
        <p:nvPicPr>
          <p:cNvPr id="3" name="object 3"/>
          <p:cNvPicPr/>
          <p:nvPr/>
        </p:nvPicPr>
        <p:blipFill>
          <a:blip r:embed="rId2" cstate="print"/>
          <a:stretch>
            <a:fillRect/>
          </a:stretch>
        </p:blipFill>
        <p:spPr>
          <a:xfrm>
            <a:off x="4582510" y="1137580"/>
            <a:ext cx="4561489" cy="3057524"/>
          </a:xfrm>
          <a:prstGeom prst="rect">
            <a:avLst/>
          </a:prstGeom>
        </p:spPr>
      </p:pic>
      <p:sp>
        <p:nvSpPr>
          <p:cNvPr id="4" name="object 4"/>
          <p:cNvSpPr txBox="1">
            <a:spLocks noGrp="1"/>
          </p:cNvSpPr>
          <p:nvPr>
            <p:ph type="ftr" sz="quarter" idx="5"/>
          </p:nvPr>
        </p:nvSpPr>
        <p:spPr>
          <a:prstGeom prst="rect">
            <a:avLst/>
          </a:prstGeom>
        </p:spPr>
        <p:txBody>
          <a:bodyPr vert="horz" wrap="square" lIns="0" tIns="3175" rIns="0" bIns="0" rtlCol="0">
            <a:spAutoFit/>
          </a:bodyPr>
          <a:lstStyle/>
          <a:p>
            <a:pPr marL="12700" marR="0" lvl="0" indent="0" algn="l" defTabSz="914400" rtl="0" eaLnBrk="1" fontAlgn="auto" latinLnBrk="0" hangingPunct="1">
              <a:lnSpc>
                <a:spcPct val="100000"/>
              </a:lnSpc>
              <a:spcBef>
                <a:spcPts val="25"/>
              </a:spcBef>
              <a:spcAft>
                <a:spcPts val="0"/>
              </a:spcAft>
              <a:buClrTx/>
              <a:buSzTx/>
              <a:buFontTx/>
              <a:buNone/>
              <a:tabLst/>
              <a:defRPr/>
            </a:pPr>
            <a:r>
              <a:rPr kumimoji="0" sz="800" b="0" i="0" u="none" strike="noStrike" kern="1200" cap="none" spc="0" normalizeH="0" baseline="0" noProof="0" dirty="0">
                <a:ln>
                  <a:noFill/>
                </a:ln>
                <a:solidFill>
                  <a:prstClr val="black"/>
                </a:solidFill>
                <a:effectLst/>
                <a:uLnTx/>
                <a:uFillTx/>
                <a:latin typeface="Arial MT"/>
                <a:ea typeface="+mn-ea"/>
              </a:rPr>
              <a:t>©</a:t>
            </a:r>
            <a:r>
              <a:rPr kumimoji="0" sz="800" b="0" i="0" u="none" strike="noStrike" kern="1200" cap="none" spc="-5" normalizeH="0" baseline="0" noProof="0" dirty="0">
                <a:ln>
                  <a:noFill/>
                </a:ln>
                <a:solidFill>
                  <a:prstClr val="black"/>
                </a:solidFill>
                <a:effectLst/>
                <a:uLnTx/>
                <a:uFillTx/>
                <a:latin typeface="Arial MT"/>
                <a:ea typeface="+mn-ea"/>
              </a:rPr>
              <a:t> Edune</a:t>
            </a:r>
            <a:r>
              <a:rPr kumimoji="0" sz="800" b="0" i="0" u="none" strike="noStrike" kern="1200" cap="none" spc="0" normalizeH="0" baseline="0" noProof="0" dirty="0">
                <a:ln>
                  <a:noFill/>
                </a:ln>
                <a:solidFill>
                  <a:prstClr val="black"/>
                </a:solidFill>
                <a:effectLst/>
                <a:uLnTx/>
                <a:uFillTx/>
                <a:latin typeface="Arial MT"/>
                <a:ea typeface="+mn-ea"/>
              </a:rPr>
              <a:t>t</a:t>
            </a:r>
            <a:r>
              <a:rPr kumimoji="0" sz="800" b="0" i="0" u="none" strike="noStrike" kern="1200" cap="none" spc="-5" normalizeH="0" baseline="0" noProof="0" dirty="0">
                <a:ln>
                  <a:noFill/>
                </a:ln>
                <a:solidFill>
                  <a:prstClr val="black"/>
                </a:solidFill>
                <a:effectLst/>
                <a:uLnTx/>
                <a:uFillTx/>
                <a:latin typeface="Arial MT"/>
                <a:ea typeface="+mn-ea"/>
              </a:rPr>
              <a:t> Foundation</a:t>
            </a:r>
            <a:r>
              <a:rPr kumimoji="0" sz="800" b="0" i="0" u="none" strike="noStrike" kern="1200" cap="none" spc="0" normalizeH="0" baseline="0" noProof="0" dirty="0">
                <a:ln>
                  <a:noFill/>
                </a:ln>
                <a:solidFill>
                  <a:prstClr val="black"/>
                </a:solidFill>
                <a:effectLst/>
                <a:uLnTx/>
                <a:uFillTx/>
                <a:latin typeface="Arial MT"/>
                <a:ea typeface="+mn-ea"/>
              </a:rPr>
              <a:t>.</a:t>
            </a:r>
            <a:r>
              <a:rPr kumimoji="0" sz="800" b="0" i="0" u="none" strike="noStrike" kern="1200" cap="none" spc="-50" normalizeH="0" baseline="0" noProof="0" dirty="0">
                <a:ln>
                  <a:noFill/>
                </a:ln>
                <a:solidFill>
                  <a:prstClr val="black"/>
                </a:solidFill>
                <a:effectLst/>
                <a:uLnTx/>
                <a:uFillTx/>
                <a:latin typeface="Arial MT"/>
                <a:ea typeface="+mn-ea"/>
              </a:rPr>
              <a:t> </a:t>
            </a:r>
            <a:r>
              <a:rPr kumimoji="0" sz="800" b="0" i="0" u="none" strike="noStrike" kern="1200" cap="none" spc="-5" normalizeH="0" baseline="0" noProof="0" dirty="0">
                <a:ln>
                  <a:noFill/>
                </a:ln>
                <a:solidFill>
                  <a:prstClr val="black"/>
                </a:solidFill>
                <a:effectLst/>
                <a:uLnTx/>
                <a:uFillTx/>
                <a:latin typeface="Arial MT"/>
                <a:ea typeface="+mn-ea"/>
              </a:rPr>
              <a:t>Al</a:t>
            </a:r>
            <a:r>
              <a:rPr kumimoji="0" sz="800" b="0" i="0" u="none" strike="noStrike" kern="1200" cap="none" spc="0" normalizeH="0" baseline="0" noProof="0" dirty="0">
                <a:ln>
                  <a:noFill/>
                </a:ln>
                <a:solidFill>
                  <a:prstClr val="black"/>
                </a:solidFill>
                <a:effectLst/>
                <a:uLnTx/>
                <a:uFillTx/>
                <a:latin typeface="Arial MT"/>
                <a:ea typeface="+mn-ea"/>
              </a:rPr>
              <a:t>l</a:t>
            </a:r>
            <a:r>
              <a:rPr kumimoji="0" sz="800" b="0" i="0" u="none" strike="noStrike" kern="1200" cap="none" spc="-5" normalizeH="0" baseline="0" noProof="0" dirty="0">
                <a:ln>
                  <a:noFill/>
                </a:ln>
                <a:solidFill>
                  <a:prstClr val="black"/>
                </a:solidFill>
                <a:effectLst/>
                <a:uLnTx/>
                <a:uFillTx/>
                <a:latin typeface="Arial MT"/>
                <a:ea typeface="+mn-ea"/>
              </a:rPr>
              <a:t> </a:t>
            </a:r>
            <a:r>
              <a:rPr kumimoji="0" sz="800" b="0" i="0" u="none" strike="noStrike" kern="1200" cap="none" spc="0" normalizeH="0" baseline="0" noProof="0" dirty="0">
                <a:ln>
                  <a:noFill/>
                </a:ln>
                <a:solidFill>
                  <a:prstClr val="black"/>
                </a:solidFill>
                <a:effectLst/>
                <a:uLnTx/>
                <a:uFillTx/>
                <a:latin typeface="Arial MT"/>
                <a:ea typeface="+mn-ea"/>
              </a:rPr>
              <a:t>rights</a:t>
            </a:r>
            <a:r>
              <a:rPr kumimoji="0" sz="800" b="0" i="0" u="none" strike="noStrike" kern="1200" cap="none" spc="-5" normalizeH="0" baseline="0" noProof="0" dirty="0">
                <a:ln>
                  <a:noFill/>
                </a:ln>
                <a:solidFill>
                  <a:prstClr val="black"/>
                </a:solidFill>
                <a:effectLst/>
                <a:uLnTx/>
                <a:uFillTx/>
                <a:latin typeface="Arial MT"/>
                <a:ea typeface="+mn-ea"/>
              </a:rPr>
              <a:t> </a:t>
            </a:r>
            <a:r>
              <a:rPr kumimoji="0" sz="800" b="0" i="0" u="none" strike="noStrike" kern="1200" cap="none" spc="0" normalizeH="0" baseline="0" noProof="0" dirty="0">
                <a:ln>
                  <a:noFill/>
                </a:ln>
                <a:solidFill>
                  <a:prstClr val="black"/>
                </a:solidFill>
                <a:effectLst/>
                <a:uLnTx/>
                <a:uFillTx/>
                <a:latin typeface="Arial MT"/>
                <a:ea typeface="+mn-ea"/>
              </a:rPr>
              <a:t>reserved.</a:t>
            </a:r>
          </a:p>
        </p:txBody>
      </p:sp>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50790" y="828333"/>
            <a:ext cx="2646045" cy="391160"/>
          </a:xfrm>
          <a:prstGeom prst="rect">
            <a:avLst/>
          </a:prstGeom>
        </p:spPr>
        <p:txBody>
          <a:bodyPr vert="horz" wrap="square" lIns="0" tIns="12700" rIns="0" bIns="0" rtlCol="0">
            <a:spAutoFit/>
          </a:bodyPr>
          <a:lstStyle/>
          <a:p>
            <a:pPr marL="12700">
              <a:lnSpc>
                <a:spcPct val="100000"/>
              </a:lnSpc>
              <a:spcBef>
                <a:spcPts val="100"/>
              </a:spcBef>
            </a:pPr>
            <a:r>
              <a:rPr spc="-5" dirty="0"/>
              <a:t>Exception</a:t>
            </a:r>
            <a:r>
              <a:rPr spc="-90" dirty="0"/>
              <a:t> </a:t>
            </a:r>
            <a:r>
              <a:rPr spc="-5" dirty="0"/>
              <a:t>Handling</a:t>
            </a:r>
          </a:p>
        </p:txBody>
      </p:sp>
      <p:sp>
        <p:nvSpPr>
          <p:cNvPr id="3" name="object 3"/>
          <p:cNvSpPr txBox="1"/>
          <p:nvPr/>
        </p:nvSpPr>
        <p:spPr>
          <a:xfrm>
            <a:off x="847280" y="1728118"/>
            <a:ext cx="2964815" cy="29972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800" b="0" i="0" u="none" strike="noStrike" kern="1200" cap="none" spc="-5" normalizeH="0" baseline="0" noProof="0" dirty="0">
                <a:ln>
                  <a:noFill/>
                </a:ln>
                <a:solidFill>
                  <a:srgbClr val="595959"/>
                </a:solidFill>
                <a:effectLst/>
                <a:uLnTx/>
                <a:uFillTx/>
                <a:latin typeface="Arial MT"/>
                <a:ea typeface="+mn-ea"/>
                <a:cs typeface="Arial MT"/>
              </a:rPr>
              <a:t>Error</a:t>
            </a:r>
            <a:r>
              <a:rPr kumimoji="0" sz="1800" b="0" i="0" u="none" strike="noStrike" kern="1200" cap="none" spc="-30" normalizeH="0" baseline="0" noProof="0" dirty="0">
                <a:ln>
                  <a:noFill/>
                </a:ln>
                <a:solidFill>
                  <a:srgbClr val="595959"/>
                </a:solidFill>
                <a:effectLst/>
                <a:uLnTx/>
                <a:uFillTx/>
                <a:latin typeface="Arial MT"/>
                <a:ea typeface="+mn-ea"/>
                <a:cs typeface="Arial MT"/>
              </a:rPr>
              <a:t> </a:t>
            </a:r>
            <a:r>
              <a:rPr kumimoji="0" sz="1800" b="0" i="0" u="none" strike="noStrike" kern="1200" cap="none" spc="0" normalizeH="0" baseline="0" noProof="0" dirty="0">
                <a:ln>
                  <a:noFill/>
                </a:ln>
                <a:solidFill>
                  <a:srgbClr val="595959"/>
                </a:solidFill>
                <a:effectLst/>
                <a:uLnTx/>
                <a:uFillTx/>
                <a:latin typeface="Arial MT"/>
                <a:ea typeface="+mn-ea"/>
                <a:cs typeface="Arial MT"/>
              </a:rPr>
              <a:t>vs.</a:t>
            </a:r>
            <a:r>
              <a:rPr kumimoji="0" sz="1800" b="0" i="0" u="none" strike="noStrike" kern="1200" cap="none" spc="-25" normalizeH="0" baseline="0" noProof="0" dirty="0">
                <a:ln>
                  <a:noFill/>
                </a:ln>
                <a:solidFill>
                  <a:srgbClr val="595959"/>
                </a:solidFill>
                <a:effectLst/>
                <a:uLnTx/>
                <a:uFillTx/>
                <a:latin typeface="Arial MT"/>
                <a:ea typeface="+mn-ea"/>
                <a:cs typeface="Arial MT"/>
              </a:rPr>
              <a:t> </a:t>
            </a:r>
            <a:r>
              <a:rPr kumimoji="0" sz="1800" b="0" i="0" u="none" strike="noStrike" kern="1200" cap="none" spc="-5" normalizeH="0" baseline="0" noProof="0" dirty="0">
                <a:ln>
                  <a:noFill/>
                </a:ln>
                <a:solidFill>
                  <a:srgbClr val="595959"/>
                </a:solidFill>
                <a:effectLst/>
                <a:uLnTx/>
                <a:uFillTx/>
                <a:latin typeface="Arial MT"/>
                <a:ea typeface="+mn-ea"/>
                <a:cs typeface="Arial MT"/>
              </a:rPr>
              <a:t>Exception</a:t>
            </a:r>
            <a:r>
              <a:rPr kumimoji="0" sz="1800" b="0" i="0" u="none" strike="noStrike" kern="1200" cap="none" spc="-30" normalizeH="0" baseline="0" noProof="0" dirty="0">
                <a:ln>
                  <a:noFill/>
                </a:ln>
                <a:solidFill>
                  <a:srgbClr val="595959"/>
                </a:solidFill>
                <a:effectLst/>
                <a:uLnTx/>
                <a:uFillTx/>
                <a:latin typeface="Arial MT"/>
                <a:ea typeface="+mn-ea"/>
                <a:cs typeface="Arial MT"/>
              </a:rPr>
              <a:t> </a:t>
            </a:r>
            <a:r>
              <a:rPr kumimoji="0" sz="1800" b="0" i="0" u="none" strike="noStrike" kern="1200" cap="none" spc="-5" normalizeH="0" baseline="0" noProof="0" dirty="0">
                <a:ln>
                  <a:noFill/>
                </a:ln>
                <a:solidFill>
                  <a:srgbClr val="595959"/>
                </a:solidFill>
                <a:effectLst/>
                <a:uLnTx/>
                <a:uFillTx/>
                <a:latin typeface="Arial MT"/>
                <a:ea typeface="+mn-ea"/>
                <a:cs typeface="Arial MT"/>
              </a:rPr>
              <a:t>in</a:t>
            </a:r>
            <a:r>
              <a:rPr kumimoji="0" sz="1800" b="0" i="0" u="none" strike="noStrike" kern="1200" cap="none" spc="-25" normalizeH="0" baseline="0" noProof="0" dirty="0">
                <a:ln>
                  <a:noFill/>
                </a:ln>
                <a:solidFill>
                  <a:srgbClr val="595959"/>
                </a:solidFill>
                <a:effectLst/>
                <a:uLnTx/>
                <a:uFillTx/>
                <a:latin typeface="Arial MT"/>
                <a:ea typeface="+mn-ea"/>
                <a:cs typeface="Arial MT"/>
              </a:rPr>
              <a:t> </a:t>
            </a:r>
            <a:r>
              <a:rPr kumimoji="0" sz="1800" b="0" i="0" u="none" strike="noStrike" kern="1200" cap="none" spc="-5" normalizeH="0" baseline="0" noProof="0" dirty="0">
                <a:ln>
                  <a:noFill/>
                </a:ln>
                <a:solidFill>
                  <a:srgbClr val="595959"/>
                </a:solidFill>
                <a:effectLst/>
                <a:uLnTx/>
                <a:uFillTx/>
                <a:latin typeface="Arial MT"/>
                <a:ea typeface="+mn-ea"/>
                <a:cs typeface="Arial MT"/>
              </a:rPr>
              <a:t>Python</a:t>
            </a:r>
            <a:endParaRPr kumimoji="0" sz="1800" b="0" i="0" u="none" strike="noStrike" kern="1200" cap="none" spc="0" normalizeH="0" baseline="0" noProof="0">
              <a:ln>
                <a:noFill/>
              </a:ln>
              <a:solidFill>
                <a:prstClr val="black"/>
              </a:solidFill>
              <a:effectLst/>
              <a:uLnTx/>
              <a:uFillTx/>
              <a:latin typeface="Arial MT"/>
              <a:ea typeface="+mn-ea"/>
              <a:cs typeface="Arial MT"/>
            </a:endParaRPr>
          </a:p>
        </p:txBody>
      </p:sp>
      <p:sp>
        <p:nvSpPr>
          <p:cNvPr id="4" name="object 4"/>
          <p:cNvSpPr txBox="1"/>
          <p:nvPr/>
        </p:nvSpPr>
        <p:spPr>
          <a:xfrm>
            <a:off x="656568" y="2741623"/>
            <a:ext cx="3489960" cy="2006600"/>
          </a:xfrm>
          <a:prstGeom prst="rect">
            <a:avLst/>
          </a:prstGeom>
        </p:spPr>
        <p:txBody>
          <a:bodyPr vert="horz" wrap="square" lIns="0" tIns="12700" rIns="0" bIns="0" rtlCol="0">
            <a:spAutoFit/>
          </a:bodyPr>
          <a:lstStyle/>
          <a:p>
            <a:pPr marL="348615" marR="259715" lvl="0" indent="-336550" algn="l" defTabSz="914400" rtl="0" eaLnBrk="1" fontAlgn="auto" latinLnBrk="0" hangingPunct="1">
              <a:lnSpc>
                <a:spcPct val="116100"/>
              </a:lnSpc>
              <a:spcBef>
                <a:spcPts val="100"/>
              </a:spcBef>
              <a:spcAft>
                <a:spcPts val="0"/>
              </a:spcAft>
              <a:buClrTx/>
              <a:buSzTx/>
              <a:buFontTx/>
              <a:buChar char="●"/>
              <a:tabLst>
                <a:tab pos="347980" algn="l"/>
                <a:tab pos="349250" algn="l"/>
              </a:tabLst>
              <a:defRPr/>
            </a:pPr>
            <a:r>
              <a:rPr kumimoji="0" sz="1400" b="1" i="0" u="none" strike="noStrike" kern="1200" cap="none" spc="-5" normalizeH="0" baseline="0" noProof="0" dirty="0">
                <a:ln>
                  <a:noFill/>
                </a:ln>
                <a:solidFill>
                  <a:prstClr val="black"/>
                </a:solidFill>
                <a:effectLst/>
                <a:uLnTx/>
                <a:uFillTx/>
                <a:latin typeface="Arial"/>
                <a:ea typeface="+mn-ea"/>
                <a:cs typeface="Arial"/>
              </a:rPr>
              <a:t>Error </a:t>
            </a:r>
            <a:r>
              <a:rPr kumimoji="0" sz="1400" b="0" i="0" u="none" strike="noStrike" kern="1200" cap="none" spc="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Error is </a:t>
            </a:r>
            <a:r>
              <a:rPr kumimoji="0" sz="1400" b="0" i="0" u="none" strike="noStrike" kern="1200" cap="none" spc="0" normalizeH="0" baseline="0" noProof="0" dirty="0">
                <a:ln>
                  <a:noFill/>
                </a:ln>
                <a:solidFill>
                  <a:prstClr val="black"/>
                </a:solidFill>
                <a:effectLst/>
                <a:uLnTx/>
                <a:uFillTx/>
                <a:latin typeface="Arial MT"/>
                <a:ea typeface="+mn-ea"/>
                <a:cs typeface="Arial MT"/>
              </a:rPr>
              <a:t>something </a:t>
            </a:r>
            <a:r>
              <a:rPr kumimoji="0" sz="1400" b="0" i="0" u="none" strike="noStrike" kern="1200" cap="none" spc="-5" normalizeH="0" baseline="0" noProof="0" dirty="0">
                <a:ln>
                  <a:noFill/>
                </a:ln>
                <a:solidFill>
                  <a:prstClr val="black"/>
                </a:solidFill>
                <a:effectLst/>
                <a:uLnTx/>
                <a:uFillTx/>
                <a:latin typeface="Arial MT"/>
                <a:ea typeface="+mn-ea"/>
                <a:cs typeface="Arial MT"/>
              </a:rPr>
              <a:t>that goes </a:t>
            </a:r>
            <a:r>
              <a:rPr kumimoji="0" sz="1400" b="0" i="0" u="none" strike="noStrike" kern="1200" cap="none" spc="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wrong in the program, e.g., like </a:t>
            </a:r>
            <a:r>
              <a:rPr kumimoji="0" sz="1400" b="0" i="0" u="none" strike="noStrike" kern="1200" cap="none" spc="0" normalizeH="0" baseline="0" noProof="0" dirty="0">
                <a:ln>
                  <a:noFill/>
                </a:ln>
                <a:solidFill>
                  <a:prstClr val="black"/>
                </a:solidFill>
                <a:effectLst/>
                <a:uLnTx/>
                <a:uFillTx/>
                <a:latin typeface="Arial MT"/>
                <a:ea typeface="+mn-ea"/>
                <a:cs typeface="Arial MT"/>
              </a:rPr>
              <a:t>a </a:t>
            </a:r>
            <a:r>
              <a:rPr kumimoji="0" sz="1400" b="0" i="0" u="none" strike="noStrike" kern="1200" cap="none" spc="5"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syntactical </a:t>
            </a:r>
            <a:r>
              <a:rPr kumimoji="0" sz="1400" b="0" i="0" u="none" strike="noStrike" kern="1200" cap="none" spc="-20" normalizeH="0" baseline="0" noProof="0" dirty="0">
                <a:ln>
                  <a:noFill/>
                </a:ln>
                <a:solidFill>
                  <a:prstClr val="black"/>
                </a:solidFill>
                <a:effectLst/>
                <a:uLnTx/>
                <a:uFillTx/>
                <a:latin typeface="Arial MT"/>
                <a:ea typeface="+mn-ea"/>
                <a:cs typeface="Arial MT"/>
              </a:rPr>
              <a:t>error. </a:t>
            </a:r>
            <a:r>
              <a:rPr kumimoji="0" sz="1400" b="0" i="0" u="none" strike="noStrike" kern="1200" cap="none" spc="-5" normalizeH="0" baseline="0" noProof="0" dirty="0">
                <a:ln>
                  <a:noFill/>
                </a:ln>
                <a:solidFill>
                  <a:prstClr val="black"/>
                </a:solidFill>
                <a:effectLst/>
                <a:uLnTx/>
                <a:uFillTx/>
                <a:latin typeface="Arial MT"/>
                <a:ea typeface="+mn-ea"/>
                <a:cs typeface="Arial MT"/>
              </a:rPr>
              <a:t>It occurs at </a:t>
            </a:r>
            <a:r>
              <a:rPr kumimoji="0" sz="1400" b="0" i="0" u="none" strike="noStrike" kern="1200" cap="none" spc="0" normalizeH="0" baseline="0" noProof="0" dirty="0">
                <a:ln>
                  <a:noFill/>
                </a:ln>
                <a:solidFill>
                  <a:prstClr val="black"/>
                </a:solidFill>
                <a:effectLst/>
                <a:uLnTx/>
                <a:uFillTx/>
                <a:latin typeface="Arial MT"/>
                <a:ea typeface="+mn-ea"/>
                <a:cs typeface="Arial MT"/>
              </a:rPr>
              <a:t>compile </a:t>
            </a:r>
            <a:r>
              <a:rPr kumimoji="0" sz="1400" b="0" i="0" u="none" strike="noStrike" kern="1200" cap="none" spc="-37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time.</a:t>
            </a:r>
            <a:endParaRPr kumimoji="0" sz="1400" b="0" i="0" u="none" strike="noStrike" kern="1200" cap="none" spc="0" normalizeH="0" baseline="0" noProof="0">
              <a:ln>
                <a:noFill/>
              </a:ln>
              <a:solidFill>
                <a:prstClr val="black"/>
              </a:solidFill>
              <a:effectLst/>
              <a:uLnTx/>
              <a:uFillTx/>
              <a:latin typeface="Arial MT"/>
              <a:ea typeface="+mn-ea"/>
              <a:cs typeface="Arial MT"/>
            </a:endParaRPr>
          </a:p>
          <a:p>
            <a:pPr marL="348615" marR="5080" lvl="0" indent="-336550" algn="l" defTabSz="914400" rtl="0" eaLnBrk="1" fontAlgn="auto" latinLnBrk="0" hangingPunct="1">
              <a:lnSpc>
                <a:spcPct val="116100"/>
              </a:lnSpc>
              <a:spcBef>
                <a:spcPts val="0"/>
              </a:spcBef>
              <a:spcAft>
                <a:spcPts val="0"/>
              </a:spcAft>
              <a:buClrTx/>
              <a:buSzTx/>
              <a:buFontTx/>
              <a:buChar char="●"/>
              <a:tabLst>
                <a:tab pos="347980" algn="l"/>
                <a:tab pos="349250" algn="l"/>
              </a:tabLst>
              <a:defRPr/>
            </a:pPr>
            <a:r>
              <a:rPr kumimoji="0" sz="1400" b="1" i="0" u="none" strike="noStrike" kern="1200" cap="none" spc="-5" normalizeH="0" baseline="0" noProof="0" dirty="0">
                <a:ln>
                  <a:noFill/>
                </a:ln>
                <a:solidFill>
                  <a:prstClr val="black"/>
                </a:solidFill>
                <a:effectLst/>
                <a:uLnTx/>
                <a:uFillTx/>
                <a:latin typeface="Arial"/>
                <a:ea typeface="+mn-ea"/>
                <a:cs typeface="Arial"/>
              </a:rPr>
              <a:t>Exception </a:t>
            </a:r>
            <a:r>
              <a:rPr kumimoji="0" sz="1400" b="0" i="0" u="none" strike="noStrike" kern="1200" cap="none" spc="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An exception is an event </a:t>
            </a:r>
            <a:r>
              <a:rPr kumimoji="0" sz="1400" b="0" i="0" u="none" strike="noStrike" kern="1200" cap="none" spc="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which occurs during the execution of </a:t>
            </a:r>
            <a:r>
              <a:rPr kumimoji="0" sz="1400" b="0" i="0" u="none" strike="noStrike" kern="1200" cap="none" spc="0" normalizeH="0" baseline="0" noProof="0" dirty="0">
                <a:ln>
                  <a:noFill/>
                </a:ln>
                <a:solidFill>
                  <a:prstClr val="black"/>
                </a:solidFill>
                <a:effectLst/>
                <a:uLnTx/>
                <a:uFillTx/>
                <a:latin typeface="Arial MT"/>
                <a:ea typeface="+mn-ea"/>
                <a:cs typeface="Arial MT"/>
              </a:rPr>
              <a:t>a </a:t>
            </a:r>
            <a:r>
              <a:rPr kumimoji="0" sz="1400" b="0" i="0" u="none" strike="noStrike" kern="1200" cap="none" spc="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program and disrupts the normal flow of </a:t>
            </a:r>
            <a:r>
              <a:rPr kumimoji="0" sz="1400" b="0" i="0" u="none" strike="noStrike" kern="1200" cap="none" spc="-37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the</a:t>
            </a:r>
            <a:r>
              <a:rPr kumimoji="0" sz="1400" b="0" i="0" u="none" strike="noStrike" kern="1200" cap="none" spc="-10" normalizeH="0" baseline="0" noProof="0" dirty="0">
                <a:ln>
                  <a:noFill/>
                </a:ln>
                <a:solidFill>
                  <a:prstClr val="black"/>
                </a:solidFill>
                <a:effectLst/>
                <a:uLnTx/>
                <a:uFillTx/>
                <a:latin typeface="Arial MT"/>
                <a:ea typeface="+mn-ea"/>
                <a:cs typeface="Arial MT"/>
              </a:rPr>
              <a:t> program’s </a:t>
            </a:r>
            <a:r>
              <a:rPr kumimoji="0" sz="1400" b="0" i="0" u="none" strike="noStrike" kern="1200" cap="none" spc="-5" normalizeH="0" baseline="0" noProof="0" dirty="0">
                <a:ln>
                  <a:noFill/>
                </a:ln>
                <a:solidFill>
                  <a:prstClr val="black"/>
                </a:solidFill>
                <a:effectLst/>
                <a:uLnTx/>
                <a:uFillTx/>
                <a:latin typeface="Arial MT"/>
                <a:ea typeface="+mn-ea"/>
                <a:cs typeface="Arial MT"/>
              </a:rPr>
              <a:t>instructions.</a:t>
            </a:r>
            <a:endParaRPr kumimoji="0" sz="1400" b="0" i="0" u="none" strike="noStrike" kern="1200" cap="none" spc="0" normalizeH="0" baseline="0" noProof="0">
              <a:ln>
                <a:noFill/>
              </a:ln>
              <a:solidFill>
                <a:prstClr val="black"/>
              </a:solidFill>
              <a:effectLst/>
              <a:uLnTx/>
              <a:uFillTx/>
              <a:latin typeface="Arial MT"/>
              <a:ea typeface="+mn-ea"/>
              <a:cs typeface="Arial MT"/>
            </a:endParaRPr>
          </a:p>
        </p:txBody>
      </p:sp>
      <p:pic>
        <p:nvPicPr>
          <p:cNvPr id="5" name="object 5"/>
          <p:cNvPicPr/>
          <p:nvPr/>
        </p:nvPicPr>
        <p:blipFill>
          <a:blip r:embed="rId2" cstate="print"/>
          <a:stretch>
            <a:fillRect/>
          </a:stretch>
        </p:blipFill>
        <p:spPr>
          <a:xfrm>
            <a:off x="4582510" y="1137580"/>
            <a:ext cx="4561489" cy="3057524"/>
          </a:xfrm>
          <a:prstGeom prst="rect">
            <a:avLst/>
          </a:prstGeom>
        </p:spPr>
      </p:pic>
      <p:sp>
        <p:nvSpPr>
          <p:cNvPr id="6" name="object 6"/>
          <p:cNvSpPr txBox="1">
            <a:spLocks noGrp="1"/>
          </p:cNvSpPr>
          <p:nvPr>
            <p:ph type="ftr" sz="quarter" idx="5"/>
          </p:nvPr>
        </p:nvSpPr>
        <p:spPr>
          <a:prstGeom prst="rect">
            <a:avLst/>
          </a:prstGeom>
        </p:spPr>
        <p:txBody>
          <a:bodyPr vert="horz" wrap="square" lIns="0" tIns="3175" rIns="0" bIns="0" rtlCol="0">
            <a:spAutoFit/>
          </a:bodyPr>
          <a:lstStyle/>
          <a:p>
            <a:pPr marL="12700" marR="0" lvl="0" indent="0" algn="l" defTabSz="914400" rtl="0" eaLnBrk="1" fontAlgn="auto" latinLnBrk="0" hangingPunct="1">
              <a:lnSpc>
                <a:spcPct val="100000"/>
              </a:lnSpc>
              <a:spcBef>
                <a:spcPts val="25"/>
              </a:spcBef>
              <a:spcAft>
                <a:spcPts val="0"/>
              </a:spcAft>
              <a:buClrTx/>
              <a:buSzTx/>
              <a:buFontTx/>
              <a:buNone/>
              <a:tabLst/>
              <a:defRPr/>
            </a:pPr>
            <a:r>
              <a:rPr kumimoji="0" sz="800" b="0" i="0" u="none" strike="noStrike" kern="1200" cap="none" spc="0" normalizeH="0" baseline="0" noProof="0" dirty="0">
                <a:ln>
                  <a:noFill/>
                </a:ln>
                <a:solidFill>
                  <a:prstClr val="black"/>
                </a:solidFill>
                <a:effectLst/>
                <a:uLnTx/>
                <a:uFillTx/>
                <a:latin typeface="Arial MT"/>
                <a:ea typeface="+mn-ea"/>
              </a:rPr>
              <a:t>©</a:t>
            </a:r>
            <a:r>
              <a:rPr kumimoji="0" sz="800" b="0" i="0" u="none" strike="noStrike" kern="1200" cap="none" spc="-5" normalizeH="0" baseline="0" noProof="0" dirty="0">
                <a:ln>
                  <a:noFill/>
                </a:ln>
                <a:solidFill>
                  <a:prstClr val="black"/>
                </a:solidFill>
                <a:effectLst/>
                <a:uLnTx/>
                <a:uFillTx/>
                <a:latin typeface="Arial MT"/>
                <a:ea typeface="+mn-ea"/>
              </a:rPr>
              <a:t> Edune</a:t>
            </a:r>
            <a:r>
              <a:rPr kumimoji="0" sz="800" b="0" i="0" u="none" strike="noStrike" kern="1200" cap="none" spc="0" normalizeH="0" baseline="0" noProof="0" dirty="0">
                <a:ln>
                  <a:noFill/>
                </a:ln>
                <a:solidFill>
                  <a:prstClr val="black"/>
                </a:solidFill>
                <a:effectLst/>
                <a:uLnTx/>
                <a:uFillTx/>
                <a:latin typeface="Arial MT"/>
                <a:ea typeface="+mn-ea"/>
              </a:rPr>
              <a:t>t</a:t>
            </a:r>
            <a:r>
              <a:rPr kumimoji="0" sz="800" b="0" i="0" u="none" strike="noStrike" kern="1200" cap="none" spc="-5" normalizeH="0" baseline="0" noProof="0" dirty="0">
                <a:ln>
                  <a:noFill/>
                </a:ln>
                <a:solidFill>
                  <a:prstClr val="black"/>
                </a:solidFill>
                <a:effectLst/>
                <a:uLnTx/>
                <a:uFillTx/>
                <a:latin typeface="Arial MT"/>
                <a:ea typeface="+mn-ea"/>
              </a:rPr>
              <a:t> Foundation</a:t>
            </a:r>
            <a:r>
              <a:rPr kumimoji="0" sz="800" b="0" i="0" u="none" strike="noStrike" kern="1200" cap="none" spc="0" normalizeH="0" baseline="0" noProof="0" dirty="0">
                <a:ln>
                  <a:noFill/>
                </a:ln>
                <a:solidFill>
                  <a:prstClr val="black"/>
                </a:solidFill>
                <a:effectLst/>
                <a:uLnTx/>
                <a:uFillTx/>
                <a:latin typeface="Arial MT"/>
                <a:ea typeface="+mn-ea"/>
              </a:rPr>
              <a:t>.</a:t>
            </a:r>
            <a:r>
              <a:rPr kumimoji="0" sz="800" b="0" i="0" u="none" strike="noStrike" kern="1200" cap="none" spc="-50" normalizeH="0" baseline="0" noProof="0" dirty="0">
                <a:ln>
                  <a:noFill/>
                </a:ln>
                <a:solidFill>
                  <a:prstClr val="black"/>
                </a:solidFill>
                <a:effectLst/>
                <a:uLnTx/>
                <a:uFillTx/>
                <a:latin typeface="Arial MT"/>
                <a:ea typeface="+mn-ea"/>
              </a:rPr>
              <a:t> </a:t>
            </a:r>
            <a:r>
              <a:rPr kumimoji="0" sz="800" b="0" i="0" u="none" strike="noStrike" kern="1200" cap="none" spc="-5" normalizeH="0" baseline="0" noProof="0" dirty="0">
                <a:ln>
                  <a:noFill/>
                </a:ln>
                <a:solidFill>
                  <a:prstClr val="black"/>
                </a:solidFill>
                <a:effectLst/>
                <a:uLnTx/>
                <a:uFillTx/>
                <a:latin typeface="Arial MT"/>
                <a:ea typeface="+mn-ea"/>
              </a:rPr>
              <a:t>Al</a:t>
            </a:r>
            <a:r>
              <a:rPr kumimoji="0" sz="800" b="0" i="0" u="none" strike="noStrike" kern="1200" cap="none" spc="0" normalizeH="0" baseline="0" noProof="0" dirty="0">
                <a:ln>
                  <a:noFill/>
                </a:ln>
                <a:solidFill>
                  <a:prstClr val="black"/>
                </a:solidFill>
                <a:effectLst/>
                <a:uLnTx/>
                <a:uFillTx/>
                <a:latin typeface="Arial MT"/>
                <a:ea typeface="+mn-ea"/>
              </a:rPr>
              <a:t>l</a:t>
            </a:r>
            <a:r>
              <a:rPr kumimoji="0" sz="800" b="0" i="0" u="none" strike="noStrike" kern="1200" cap="none" spc="-5" normalizeH="0" baseline="0" noProof="0" dirty="0">
                <a:ln>
                  <a:noFill/>
                </a:ln>
                <a:solidFill>
                  <a:prstClr val="black"/>
                </a:solidFill>
                <a:effectLst/>
                <a:uLnTx/>
                <a:uFillTx/>
                <a:latin typeface="Arial MT"/>
                <a:ea typeface="+mn-ea"/>
              </a:rPr>
              <a:t> </a:t>
            </a:r>
            <a:r>
              <a:rPr kumimoji="0" sz="800" b="0" i="0" u="none" strike="noStrike" kern="1200" cap="none" spc="0" normalizeH="0" baseline="0" noProof="0" dirty="0">
                <a:ln>
                  <a:noFill/>
                </a:ln>
                <a:solidFill>
                  <a:prstClr val="black"/>
                </a:solidFill>
                <a:effectLst/>
                <a:uLnTx/>
                <a:uFillTx/>
                <a:latin typeface="Arial MT"/>
                <a:ea typeface="+mn-ea"/>
              </a:rPr>
              <a:t>rights</a:t>
            </a:r>
            <a:r>
              <a:rPr kumimoji="0" sz="800" b="0" i="0" u="none" strike="noStrike" kern="1200" cap="none" spc="-5" normalizeH="0" baseline="0" noProof="0" dirty="0">
                <a:ln>
                  <a:noFill/>
                </a:ln>
                <a:solidFill>
                  <a:prstClr val="black"/>
                </a:solidFill>
                <a:effectLst/>
                <a:uLnTx/>
                <a:uFillTx/>
                <a:latin typeface="Arial MT"/>
                <a:ea typeface="+mn-ea"/>
              </a:rPr>
              <a:t> </a:t>
            </a:r>
            <a:r>
              <a:rPr kumimoji="0" sz="800" b="0" i="0" u="none" strike="noStrike" kern="1200" cap="none" spc="0" normalizeH="0" baseline="0" noProof="0" dirty="0">
                <a:ln>
                  <a:noFill/>
                </a:ln>
                <a:solidFill>
                  <a:prstClr val="black"/>
                </a:solidFill>
                <a:effectLst/>
                <a:uLnTx/>
                <a:uFillTx/>
                <a:latin typeface="Arial MT"/>
                <a:ea typeface="+mn-ea"/>
              </a:rPr>
              <a:t>reserved.</a:t>
            </a:r>
          </a:p>
        </p:txBody>
      </p:sp>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50790" y="828333"/>
            <a:ext cx="2646045" cy="391160"/>
          </a:xfrm>
          <a:prstGeom prst="rect">
            <a:avLst/>
          </a:prstGeom>
        </p:spPr>
        <p:txBody>
          <a:bodyPr vert="horz" wrap="square" lIns="0" tIns="12700" rIns="0" bIns="0" rtlCol="0">
            <a:spAutoFit/>
          </a:bodyPr>
          <a:lstStyle/>
          <a:p>
            <a:pPr marL="12700">
              <a:lnSpc>
                <a:spcPct val="100000"/>
              </a:lnSpc>
              <a:spcBef>
                <a:spcPts val="100"/>
              </a:spcBef>
            </a:pPr>
            <a:r>
              <a:rPr spc="-5" dirty="0"/>
              <a:t>Exception</a:t>
            </a:r>
            <a:r>
              <a:rPr spc="-90" dirty="0"/>
              <a:t> </a:t>
            </a:r>
            <a:r>
              <a:rPr spc="-5" dirty="0"/>
              <a:t>Handling</a:t>
            </a:r>
          </a:p>
        </p:txBody>
      </p:sp>
      <p:sp>
        <p:nvSpPr>
          <p:cNvPr id="3" name="object 3"/>
          <p:cNvSpPr txBox="1"/>
          <p:nvPr/>
        </p:nvSpPr>
        <p:spPr>
          <a:xfrm>
            <a:off x="656568" y="1728118"/>
            <a:ext cx="3379470" cy="3020695"/>
          </a:xfrm>
          <a:prstGeom prst="rect">
            <a:avLst/>
          </a:prstGeom>
        </p:spPr>
        <p:txBody>
          <a:bodyPr vert="horz" wrap="square" lIns="0" tIns="12700" rIns="0" bIns="0" rtlCol="0">
            <a:spAutoFit/>
          </a:bodyPr>
          <a:lstStyle/>
          <a:p>
            <a:pPr marL="723900" marR="0" lvl="0" indent="0" algn="l" defTabSz="914400" rtl="0" eaLnBrk="1" fontAlgn="auto" latinLnBrk="0" hangingPunct="1">
              <a:lnSpc>
                <a:spcPct val="100000"/>
              </a:lnSpc>
              <a:spcBef>
                <a:spcPts val="100"/>
              </a:spcBef>
              <a:spcAft>
                <a:spcPts val="0"/>
              </a:spcAft>
              <a:buClrTx/>
              <a:buSzTx/>
              <a:buFontTx/>
              <a:buNone/>
              <a:tabLst/>
              <a:defRPr/>
            </a:pPr>
            <a:r>
              <a:rPr kumimoji="0" sz="1800" b="0" i="0" u="none" strike="noStrike" kern="1200" cap="none" spc="-5" normalizeH="0" baseline="0" noProof="0" dirty="0">
                <a:ln>
                  <a:noFill/>
                </a:ln>
                <a:solidFill>
                  <a:srgbClr val="595959"/>
                </a:solidFill>
                <a:effectLst/>
                <a:uLnTx/>
                <a:uFillTx/>
                <a:latin typeface="Arial MT"/>
                <a:ea typeface="+mn-ea"/>
                <a:cs typeface="Arial MT"/>
              </a:rPr>
              <a:t>Handle</a:t>
            </a:r>
            <a:r>
              <a:rPr kumimoji="0" sz="1800" b="0" i="0" u="none" strike="noStrike" kern="1200" cap="none" spc="-100" normalizeH="0" baseline="0" noProof="0" dirty="0">
                <a:ln>
                  <a:noFill/>
                </a:ln>
                <a:solidFill>
                  <a:srgbClr val="595959"/>
                </a:solidFill>
                <a:effectLst/>
                <a:uLnTx/>
                <a:uFillTx/>
                <a:latin typeface="Arial MT"/>
                <a:ea typeface="+mn-ea"/>
                <a:cs typeface="Arial MT"/>
              </a:rPr>
              <a:t> </a:t>
            </a:r>
            <a:r>
              <a:rPr kumimoji="0" sz="1800" b="0" i="0" u="none" strike="noStrike" kern="1200" cap="none" spc="-5" normalizeH="0" baseline="0" noProof="0" dirty="0">
                <a:ln>
                  <a:noFill/>
                </a:ln>
                <a:solidFill>
                  <a:srgbClr val="595959"/>
                </a:solidFill>
                <a:effectLst/>
                <a:uLnTx/>
                <a:uFillTx/>
                <a:latin typeface="Arial MT"/>
                <a:ea typeface="+mn-ea"/>
                <a:cs typeface="Arial MT"/>
              </a:rPr>
              <a:t>Exceptions</a:t>
            </a:r>
            <a:endParaRPr kumimoji="0" sz="1800" b="0" i="0" u="none" strike="noStrike" kern="1200" cap="none" spc="0" normalizeH="0" baseline="0" noProof="0">
              <a:ln>
                <a:noFill/>
              </a:ln>
              <a:solidFill>
                <a:prstClr val="black"/>
              </a:solidFill>
              <a:effectLst/>
              <a:uLnTx/>
              <a:uFillTx/>
              <a:latin typeface="Arial MT"/>
              <a:ea typeface="+mn-ea"/>
              <a:cs typeface="Arial M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Arial MT"/>
              <a:ea typeface="+mn-ea"/>
              <a:cs typeface="Arial M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1600" b="0" i="0" u="none" strike="noStrike" kern="1200" cap="none" spc="0" normalizeH="0" baseline="0" noProof="0">
              <a:ln>
                <a:noFill/>
              </a:ln>
              <a:solidFill>
                <a:prstClr val="black"/>
              </a:solidFill>
              <a:effectLst/>
              <a:uLnTx/>
              <a:uFillTx/>
              <a:latin typeface="Arial MT"/>
              <a:ea typeface="+mn-ea"/>
              <a:cs typeface="Arial MT"/>
            </a:endParaRPr>
          </a:p>
          <a:p>
            <a:pPr marL="348615" marR="0" lvl="0" indent="-336550" algn="l" defTabSz="914400" rtl="0" eaLnBrk="1" fontAlgn="auto" latinLnBrk="0" hangingPunct="1">
              <a:lnSpc>
                <a:spcPct val="100000"/>
              </a:lnSpc>
              <a:spcBef>
                <a:spcPts val="0"/>
              </a:spcBef>
              <a:spcAft>
                <a:spcPts val="0"/>
              </a:spcAft>
              <a:buClrTx/>
              <a:buSzTx/>
              <a:buFontTx/>
              <a:buChar char="●"/>
              <a:tabLst>
                <a:tab pos="347980" algn="l"/>
                <a:tab pos="349250" algn="l"/>
              </a:tabLst>
              <a:defRPr/>
            </a:pPr>
            <a:r>
              <a:rPr kumimoji="0" sz="1400" b="1" i="0" u="none" strike="noStrike" kern="1200" cap="none" spc="-15" normalizeH="0" baseline="0" noProof="0" dirty="0">
                <a:ln>
                  <a:noFill/>
                </a:ln>
                <a:solidFill>
                  <a:prstClr val="black"/>
                </a:solidFill>
                <a:effectLst/>
                <a:uLnTx/>
                <a:uFillTx/>
                <a:latin typeface="Arial"/>
                <a:ea typeface="+mn-ea"/>
                <a:cs typeface="Arial"/>
              </a:rPr>
              <a:t>Try-Except</a:t>
            </a:r>
            <a:r>
              <a:rPr kumimoji="0" sz="1400" b="1" i="0" u="none" strike="noStrike" kern="1200" cap="none" spc="-75" normalizeH="0" baseline="0" noProof="0" dirty="0">
                <a:ln>
                  <a:noFill/>
                </a:ln>
                <a:solidFill>
                  <a:prstClr val="black"/>
                </a:solidFill>
                <a:effectLst/>
                <a:uLnTx/>
                <a:uFillTx/>
                <a:latin typeface="Arial"/>
                <a:ea typeface="+mn-ea"/>
                <a:cs typeface="Arial"/>
              </a:rPr>
              <a:t> </a:t>
            </a:r>
            <a:r>
              <a:rPr kumimoji="0" sz="1400" b="1" i="0" u="none" strike="noStrike" kern="1200" cap="none" spc="-5" normalizeH="0" baseline="0" noProof="0" dirty="0">
                <a:ln>
                  <a:noFill/>
                </a:ln>
                <a:solidFill>
                  <a:prstClr val="black"/>
                </a:solidFill>
                <a:effectLst/>
                <a:uLnTx/>
                <a:uFillTx/>
                <a:latin typeface="Arial"/>
                <a:ea typeface="+mn-ea"/>
                <a:cs typeface="Arial"/>
              </a:rPr>
              <a:t>Statement?</a:t>
            </a:r>
            <a:endParaRPr kumimoji="0" sz="1400" b="0" i="0" u="none" strike="noStrike" kern="1200" cap="none" spc="0" normalizeH="0" baseline="0" noProof="0">
              <a:ln>
                <a:noFill/>
              </a:ln>
              <a:solidFill>
                <a:prstClr val="black"/>
              </a:solidFill>
              <a:effectLst/>
              <a:uLnTx/>
              <a:uFillTx/>
              <a:latin typeface="Arial"/>
              <a:ea typeface="+mn-ea"/>
              <a:cs typeface="Arial"/>
            </a:endParaRPr>
          </a:p>
          <a:p>
            <a:pPr marL="348615" marR="170180" lvl="0" indent="-336550" algn="l" defTabSz="914400" rtl="0" eaLnBrk="1" fontAlgn="auto" latinLnBrk="0" hangingPunct="1">
              <a:lnSpc>
                <a:spcPct val="116100"/>
              </a:lnSpc>
              <a:spcBef>
                <a:spcPts val="0"/>
              </a:spcBef>
              <a:spcAft>
                <a:spcPts val="0"/>
              </a:spcAft>
              <a:buClrTx/>
              <a:buSzTx/>
              <a:buFontTx/>
              <a:buChar char="●"/>
              <a:tabLst>
                <a:tab pos="347980" algn="l"/>
                <a:tab pos="349250" algn="l"/>
              </a:tabLst>
              <a:defRPr/>
            </a:pPr>
            <a:r>
              <a:rPr kumimoji="0" sz="1400" b="0" i="0" u="none" strike="noStrike" kern="1200" cap="none" spc="-15" normalizeH="0" baseline="0" noProof="0" dirty="0">
                <a:ln>
                  <a:noFill/>
                </a:ln>
                <a:solidFill>
                  <a:prstClr val="black"/>
                </a:solidFill>
                <a:effectLst/>
                <a:uLnTx/>
                <a:uFillTx/>
                <a:latin typeface="Arial MT"/>
                <a:ea typeface="+mn-ea"/>
                <a:cs typeface="Arial MT"/>
              </a:rPr>
              <a:t>We </a:t>
            </a:r>
            <a:r>
              <a:rPr kumimoji="0" sz="1400" b="0" i="0" u="none" strike="noStrike" kern="1200" cap="none" spc="-5" normalizeH="0" baseline="0" noProof="0" dirty="0">
                <a:ln>
                  <a:noFill/>
                </a:ln>
                <a:solidFill>
                  <a:prstClr val="black"/>
                </a:solidFill>
                <a:effectLst/>
                <a:uLnTx/>
                <a:uFillTx/>
                <a:latin typeface="Arial MT"/>
                <a:ea typeface="+mn-ea"/>
                <a:cs typeface="Arial MT"/>
              </a:rPr>
              <a:t>use the try-except </a:t>
            </a:r>
            <a:r>
              <a:rPr kumimoji="0" sz="1400" b="0" i="0" u="none" strike="noStrike" kern="1200" cap="none" spc="0" normalizeH="0" baseline="0" noProof="0" dirty="0">
                <a:ln>
                  <a:noFill/>
                </a:ln>
                <a:solidFill>
                  <a:prstClr val="black"/>
                </a:solidFill>
                <a:effectLst/>
                <a:uLnTx/>
                <a:uFillTx/>
                <a:latin typeface="Arial MT"/>
                <a:ea typeface="+mn-ea"/>
                <a:cs typeface="Arial MT"/>
              </a:rPr>
              <a:t>statement </a:t>
            </a:r>
            <a:r>
              <a:rPr kumimoji="0" sz="1400" b="0" i="0" u="none" strike="noStrike" kern="1200" cap="none" spc="-5" normalizeH="0" baseline="0" noProof="0" dirty="0">
                <a:ln>
                  <a:noFill/>
                </a:ln>
                <a:solidFill>
                  <a:prstClr val="black"/>
                </a:solidFill>
                <a:effectLst/>
                <a:uLnTx/>
                <a:uFillTx/>
                <a:latin typeface="Arial MT"/>
                <a:ea typeface="+mn-ea"/>
                <a:cs typeface="Arial MT"/>
              </a:rPr>
              <a:t>to </a:t>
            </a:r>
            <a:r>
              <a:rPr kumimoji="0" sz="1400" b="0" i="0" u="none" strike="noStrike" kern="1200" cap="none" spc="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enable exception handling in Python </a:t>
            </a:r>
            <a:r>
              <a:rPr kumimoji="0" sz="1400" b="0" i="0" u="none" strike="noStrike" kern="1200" cap="none" spc="-37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programs.</a:t>
            </a:r>
            <a:endParaRPr kumimoji="0" sz="1400" b="0" i="0" u="none" strike="noStrike" kern="1200" cap="none" spc="0" normalizeH="0" baseline="0" noProof="0">
              <a:ln>
                <a:noFill/>
              </a:ln>
              <a:solidFill>
                <a:prstClr val="black"/>
              </a:solidFill>
              <a:effectLst/>
              <a:uLnTx/>
              <a:uFillTx/>
              <a:latin typeface="Arial MT"/>
              <a:ea typeface="+mn-ea"/>
              <a:cs typeface="Arial MT"/>
            </a:endParaRPr>
          </a:p>
          <a:p>
            <a:pPr marL="348615" marR="5080" lvl="0" indent="-336550" algn="l" defTabSz="914400" rtl="0" eaLnBrk="1" fontAlgn="auto" latinLnBrk="0" hangingPunct="1">
              <a:lnSpc>
                <a:spcPct val="116100"/>
              </a:lnSpc>
              <a:spcBef>
                <a:spcPts val="0"/>
              </a:spcBef>
              <a:spcAft>
                <a:spcPts val="0"/>
              </a:spcAft>
              <a:buClrTx/>
              <a:buSzTx/>
              <a:buFontTx/>
              <a:buChar char="●"/>
              <a:tabLst>
                <a:tab pos="347980" algn="l"/>
                <a:tab pos="349250" algn="l"/>
              </a:tabLst>
              <a:defRPr/>
            </a:pPr>
            <a:r>
              <a:rPr kumimoji="0" sz="1400" b="0" i="0" u="none" strike="noStrike" kern="1200" cap="none" spc="-5" normalizeH="0" baseline="0" noProof="0" dirty="0">
                <a:ln>
                  <a:noFill/>
                </a:ln>
                <a:solidFill>
                  <a:prstClr val="black"/>
                </a:solidFill>
                <a:effectLst/>
                <a:uLnTx/>
                <a:uFillTx/>
                <a:latin typeface="Arial MT"/>
                <a:ea typeface="+mn-ea"/>
                <a:cs typeface="Arial MT"/>
              </a:rPr>
              <a:t>Inside the try block, </a:t>
            </a:r>
            <a:r>
              <a:rPr kumimoji="0" sz="1400" b="0" i="0" u="none" strike="noStrike" kern="1200" cap="none" spc="0" normalizeH="0" baseline="0" noProof="0" dirty="0">
                <a:ln>
                  <a:noFill/>
                </a:ln>
                <a:solidFill>
                  <a:prstClr val="black"/>
                </a:solidFill>
                <a:effectLst/>
                <a:uLnTx/>
                <a:uFillTx/>
                <a:latin typeface="Arial MT"/>
                <a:ea typeface="+mn-ea"/>
                <a:cs typeface="Arial MT"/>
              </a:rPr>
              <a:t>you </a:t>
            </a:r>
            <a:r>
              <a:rPr kumimoji="0" sz="1400" b="0" i="0" u="none" strike="noStrike" kern="1200" cap="none" spc="-5" normalizeH="0" baseline="0" noProof="0" dirty="0">
                <a:ln>
                  <a:noFill/>
                </a:ln>
                <a:solidFill>
                  <a:prstClr val="black"/>
                </a:solidFill>
                <a:effectLst/>
                <a:uLnTx/>
                <a:uFillTx/>
                <a:latin typeface="Arial MT"/>
                <a:ea typeface="+mn-ea"/>
                <a:cs typeface="Arial MT"/>
              </a:rPr>
              <a:t>write the </a:t>
            </a:r>
            <a:r>
              <a:rPr kumimoji="0" sz="1400" b="0" i="0" u="none" strike="noStrike" kern="1200" cap="none" spc="0" normalizeH="0" baseline="0" noProof="0" dirty="0">
                <a:ln>
                  <a:noFill/>
                </a:ln>
                <a:solidFill>
                  <a:prstClr val="black"/>
                </a:solidFill>
                <a:effectLst/>
                <a:uLnTx/>
                <a:uFillTx/>
                <a:latin typeface="Arial MT"/>
                <a:ea typeface="+mn-ea"/>
                <a:cs typeface="Arial MT"/>
              </a:rPr>
              <a:t>code </a:t>
            </a:r>
            <a:r>
              <a:rPr kumimoji="0" sz="1400" b="0" i="0" u="none" strike="noStrike" kern="1200" cap="none" spc="-37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which</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can</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raise</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an</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exception.</a:t>
            </a:r>
            <a:endParaRPr kumimoji="0" sz="1400" b="0" i="0" u="none" strike="noStrike" kern="1200" cap="none" spc="0" normalizeH="0" baseline="0" noProof="0">
              <a:ln>
                <a:noFill/>
              </a:ln>
              <a:solidFill>
                <a:prstClr val="black"/>
              </a:solidFill>
              <a:effectLst/>
              <a:uLnTx/>
              <a:uFillTx/>
              <a:latin typeface="Arial MT"/>
              <a:ea typeface="+mn-ea"/>
              <a:cs typeface="Arial MT"/>
            </a:endParaRPr>
          </a:p>
          <a:p>
            <a:pPr marL="348615" marR="91440" lvl="0" indent="-336550" algn="just" defTabSz="914400" rtl="0" eaLnBrk="1" fontAlgn="auto" latinLnBrk="0" hangingPunct="1">
              <a:lnSpc>
                <a:spcPct val="116100"/>
              </a:lnSpc>
              <a:spcBef>
                <a:spcPts val="0"/>
              </a:spcBef>
              <a:spcAft>
                <a:spcPts val="0"/>
              </a:spcAft>
              <a:buClrTx/>
              <a:buSzTx/>
              <a:buFontTx/>
              <a:buChar char="●"/>
              <a:tabLst>
                <a:tab pos="349250" algn="l"/>
              </a:tabLst>
              <a:defRPr/>
            </a:pPr>
            <a:r>
              <a:rPr kumimoji="0" sz="1400" b="0" i="0" u="none" strike="noStrike" kern="1200" cap="none" spc="-5" normalizeH="0" baseline="0" noProof="0" dirty="0">
                <a:ln>
                  <a:noFill/>
                </a:ln>
                <a:solidFill>
                  <a:prstClr val="black"/>
                </a:solidFill>
                <a:effectLst/>
                <a:uLnTx/>
                <a:uFillTx/>
                <a:latin typeface="Arial MT"/>
                <a:ea typeface="+mn-ea"/>
                <a:cs typeface="Arial MT"/>
              </a:rPr>
              <a:t>And</a:t>
            </a:r>
            <a:r>
              <a:rPr kumimoji="0" sz="1400" b="0" i="0" u="none" strike="noStrike" kern="1200" cap="none" spc="-2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the</a:t>
            </a:r>
            <a:r>
              <a:rPr kumimoji="0" sz="1400" b="0" i="0" u="none" strike="noStrike" kern="1200" cap="none" spc="-15"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code</a:t>
            </a:r>
            <a:r>
              <a:rPr kumimoji="0" sz="1400" b="0" i="0" u="none" strike="noStrike" kern="1200" cap="none" spc="-2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that</a:t>
            </a:r>
            <a:r>
              <a:rPr kumimoji="0" sz="1400" b="0" i="0" u="none" strike="noStrike" kern="1200" cap="none" spc="-1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handles</a:t>
            </a:r>
            <a:r>
              <a:rPr kumimoji="0" sz="1400" b="0" i="0" u="none" strike="noStrike" kern="1200" cap="none" spc="-2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or</a:t>
            </a:r>
            <a:r>
              <a:rPr kumimoji="0" sz="1400" b="0" i="0" u="none" strike="noStrike" kern="1200" cap="none" spc="-15"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catches </a:t>
            </a:r>
            <a:r>
              <a:rPr kumimoji="0" sz="1400" b="0" i="0" u="none" strike="noStrike" kern="1200" cap="none" spc="-37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the exception, we place in the except </a:t>
            </a:r>
            <a:r>
              <a:rPr kumimoji="0" sz="1400" b="0" i="0" u="none" strike="noStrike" kern="1200" cap="none" spc="-375"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clause.</a:t>
            </a:r>
            <a:endParaRPr kumimoji="0" sz="1400" b="0" i="0" u="none" strike="noStrike" kern="1200" cap="none" spc="0" normalizeH="0" baseline="0" noProof="0">
              <a:ln>
                <a:noFill/>
              </a:ln>
              <a:solidFill>
                <a:prstClr val="black"/>
              </a:solidFill>
              <a:effectLst/>
              <a:uLnTx/>
              <a:uFillTx/>
              <a:latin typeface="Arial MT"/>
              <a:ea typeface="+mn-ea"/>
              <a:cs typeface="Arial MT"/>
            </a:endParaRPr>
          </a:p>
        </p:txBody>
      </p:sp>
      <p:pic>
        <p:nvPicPr>
          <p:cNvPr id="4" name="object 4"/>
          <p:cNvPicPr/>
          <p:nvPr/>
        </p:nvPicPr>
        <p:blipFill>
          <a:blip r:embed="rId2" cstate="print"/>
          <a:stretch>
            <a:fillRect/>
          </a:stretch>
        </p:blipFill>
        <p:spPr>
          <a:xfrm>
            <a:off x="5138902" y="1325125"/>
            <a:ext cx="3238499" cy="2619374"/>
          </a:xfrm>
          <a:prstGeom prst="rect">
            <a:avLst/>
          </a:prstGeom>
        </p:spPr>
      </p:pic>
      <p:sp>
        <p:nvSpPr>
          <p:cNvPr id="5" name="object 5"/>
          <p:cNvSpPr txBox="1">
            <a:spLocks noGrp="1"/>
          </p:cNvSpPr>
          <p:nvPr>
            <p:ph type="ftr" sz="quarter" idx="5"/>
          </p:nvPr>
        </p:nvSpPr>
        <p:spPr>
          <a:prstGeom prst="rect">
            <a:avLst/>
          </a:prstGeom>
        </p:spPr>
        <p:txBody>
          <a:bodyPr vert="horz" wrap="square" lIns="0" tIns="3175" rIns="0" bIns="0" rtlCol="0">
            <a:spAutoFit/>
          </a:bodyPr>
          <a:lstStyle/>
          <a:p>
            <a:pPr marL="12700" marR="0" lvl="0" indent="0" algn="l" defTabSz="914400" rtl="0" eaLnBrk="1" fontAlgn="auto" latinLnBrk="0" hangingPunct="1">
              <a:lnSpc>
                <a:spcPct val="100000"/>
              </a:lnSpc>
              <a:spcBef>
                <a:spcPts val="25"/>
              </a:spcBef>
              <a:spcAft>
                <a:spcPts val="0"/>
              </a:spcAft>
              <a:buClrTx/>
              <a:buSzTx/>
              <a:buFontTx/>
              <a:buNone/>
              <a:tabLst/>
              <a:defRPr/>
            </a:pPr>
            <a:r>
              <a:rPr kumimoji="0" sz="800" b="0" i="0" u="none" strike="noStrike" kern="1200" cap="none" spc="0" normalizeH="0" baseline="0" noProof="0" dirty="0">
                <a:ln>
                  <a:noFill/>
                </a:ln>
                <a:solidFill>
                  <a:prstClr val="black"/>
                </a:solidFill>
                <a:effectLst/>
                <a:uLnTx/>
                <a:uFillTx/>
                <a:latin typeface="Arial MT"/>
                <a:ea typeface="+mn-ea"/>
              </a:rPr>
              <a:t>©</a:t>
            </a:r>
            <a:r>
              <a:rPr kumimoji="0" sz="800" b="0" i="0" u="none" strike="noStrike" kern="1200" cap="none" spc="-5" normalizeH="0" baseline="0" noProof="0" dirty="0">
                <a:ln>
                  <a:noFill/>
                </a:ln>
                <a:solidFill>
                  <a:prstClr val="black"/>
                </a:solidFill>
                <a:effectLst/>
                <a:uLnTx/>
                <a:uFillTx/>
                <a:latin typeface="Arial MT"/>
                <a:ea typeface="+mn-ea"/>
              </a:rPr>
              <a:t> Edune</a:t>
            </a:r>
            <a:r>
              <a:rPr kumimoji="0" sz="800" b="0" i="0" u="none" strike="noStrike" kern="1200" cap="none" spc="0" normalizeH="0" baseline="0" noProof="0" dirty="0">
                <a:ln>
                  <a:noFill/>
                </a:ln>
                <a:solidFill>
                  <a:prstClr val="black"/>
                </a:solidFill>
                <a:effectLst/>
                <a:uLnTx/>
                <a:uFillTx/>
                <a:latin typeface="Arial MT"/>
                <a:ea typeface="+mn-ea"/>
              </a:rPr>
              <a:t>t</a:t>
            </a:r>
            <a:r>
              <a:rPr kumimoji="0" sz="800" b="0" i="0" u="none" strike="noStrike" kern="1200" cap="none" spc="-5" normalizeH="0" baseline="0" noProof="0" dirty="0">
                <a:ln>
                  <a:noFill/>
                </a:ln>
                <a:solidFill>
                  <a:prstClr val="black"/>
                </a:solidFill>
                <a:effectLst/>
                <a:uLnTx/>
                <a:uFillTx/>
                <a:latin typeface="Arial MT"/>
                <a:ea typeface="+mn-ea"/>
              </a:rPr>
              <a:t> Foundation</a:t>
            </a:r>
            <a:r>
              <a:rPr kumimoji="0" sz="800" b="0" i="0" u="none" strike="noStrike" kern="1200" cap="none" spc="0" normalizeH="0" baseline="0" noProof="0" dirty="0">
                <a:ln>
                  <a:noFill/>
                </a:ln>
                <a:solidFill>
                  <a:prstClr val="black"/>
                </a:solidFill>
                <a:effectLst/>
                <a:uLnTx/>
                <a:uFillTx/>
                <a:latin typeface="Arial MT"/>
                <a:ea typeface="+mn-ea"/>
              </a:rPr>
              <a:t>.</a:t>
            </a:r>
            <a:r>
              <a:rPr kumimoji="0" sz="800" b="0" i="0" u="none" strike="noStrike" kern="1200" cap="none" spc="-50" normalizeH="0" baseline="0" noProof="0" dirty="0">
                <a:ln>
                  <a:noFill/>
                </a:ln>
                <a:solidFill>
                  <a:prstClr val="black"/>
                </a:solidFill>
                <a:effectLst/>
                <a:uLnTx/>
                <a:uFillTx/>
                <a:latin typeface="Arial MT"/>
                <a:ea typeface="+mn-ea"/>
              </a:rPr>
              <a:t> </a:t>
            </a:r>
            <a:r>
              <a:rPr kumimoji="0" sz="800" b="0" i="0" u="none" strike="noStrike" kern="1200" cap="none" spc="-5" normalizeH="0" baseline="0" noProof="0" dirty="0">
                <a:ln>
                  <a:noFill/>
                </a:ln>
                <a:solidFill>
                  <a:prstClr val="black"/>
                </a:solidFill>
                <a:effectLst/>
                <a:uLnTx/>
                <a:uFillTx/>
                <a:latin typeface="Arial MT"/>
                <a:ea typeface="+mn-ea"/>
              </a:rPr>
              <a:t>Al</a:t>
            </a:r>
            <a:r>
              <a:rPr kumimoji="0" sz="800" b="0" i="0" u="none" strike="noStrike" kern="1200" cap="none" spc="0" normalizeH="0" baseline="0" noProof="0" dirty="0">
                <a:ln>
                  <a:noFill/>
                </a:ln>
                <a:solidFill>
                  <a:prstClr val="black"/>
                </a:solidFill>
                <a:effectLst/>
                <a:uLnTx/>
                <a:uFillTx/>
                <a:latin typeface="Arial MT"/>
                <a:ea typeface="+mn-ea"/>
              </a:rPr>
              <a:t>l</a:t>
            </a:r>
            <a:r>
              <a:rPr kumimoji="0" sz="800" b="0" i="0" u="none" strike="noStrike" kern="1200" cap="none" spc="-5" normalizeH="0" baseline="0" noProof="0" dirty="0">
                <a:ln>
                  <a:noFill/>
                </a:ln>
                <a:solidFill>
                  <a:prstClr val="black"/>
                </a:solidFill>
                <a:effectLst/>
                <a:uLnTx/>
                <a:uFillTx/>
                <a:latin typeface="Arial MT"/>
                <a:ea typeface="+mn-ea"/>
              </a:rPr>
              <a:t> </a:t>
            </a:r>
            <a:r>
              <a:rPr kumimoji="0" sz="800" b="0" i="0" u="none" strike="noStrike" kern="1200" cap="none" spc="0" normalizeH="0" baseline="0" noProof="0" dirty="0">
                <a:ln>
                  <a:noFill/>
                </a:ln>
                <a:solidFill>
                  <a:prstClr val="black"/>
                </a:solidFill>
                <a:effectLst/>
                <a:uLnTx/>
                <a:uFillTx/>
                <a:latin typeface="Arial MT"/>
                <a:ea typeface="+mn-ea"/>
              </a:rPr>
              <a:t>rights</a:t>
            </a:r>
            <a:r>
              <a:rPr kumimoji="0" sz="800" b="0" i="0" u="none" strike="noStrike" kern="1200" cap="none" spc="-5" normalizeH="0" baseline="0" noProof="0" dirty="0">
                <a:ln>
                  <a:noFill/>
                </a:ln>
                <a:solidFill>
                  <a:prstClr val="black"/>
                </a:solidFill>
                <a:effectLst/>
                <a:uLnTx/>
                <a:uFillTx/>
                <a:latin typeface="Arial MT"/>
                <a:ea typeface="+mn-ea"/>
              </a:rPr>
              <a:t> </a:t>
            </a:r>
            <a:r>
              <a:rPr kumimoji="0" sz="800" b="0" i="0" u="none" strike="noStrike" kern="1200" cap="none" spc="0" normalizeH="0" baseline="0" noProof="0" dirty="0">
                <a:ln>
                  <a:noFill/>
                </a:ln>
                <a:solidFill>
                  <a:prstClr val="black"/>
                </a:solidFill>
                <a:effectLst/>
                <a:uLnTx/>
                <a:uFillTx/>
                <a:latin typeface="Arial MT"/>
                <a:ea typeface="+mn-ea"/>
              </a:rPr>
              <a:t>reserved.</a:t>
            </a:r>
          </a:p>
        </p:txBody>
      </p:sp>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50790" y="828333"/>
            <a:ext cx="2646045" cy="39116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2400" b="0" i="0" u="none" strike="noStrike" kern="1200" cap="none" spc="-5" normalizeH="0" baseline="0" noProof="0" dirty="0">
                <a:ln>
                  <a:noFill/>
                </a:ln>
                <a:solidFill>
                  <a:prstClr val="black"/>
                </a:solidFill>
                <a:effectLst/>
                <a:uLnTx/>
                <a:uFillTx/>
                <a:latin typeface="Arial MT"/>
                <a:ea typeface="+mn-ea"/>
                <a:cs typeface="Arial MT"/>
              </a:rPr>
              <a:t>Exception</a:t>
            </a:r>
            <a:r>
              <a:rPr kumimoji="0" sz="2400" b="0" i="0" u="none" strike="noStrike" kern="1200" cap="none" spc="-90" normalizeH="0" baseline="0" noProof="0" dirty="0">
                <a:ln>
                  <a:noFill/>
                </a:ln>
                <a:solidFill>
                  <a:prstClr val="black"/>
                </a:solidFill>
                <a:effectLst/>
                <a:uLnTx/>
                <a:uFillTx/>
                <a:latin typeface="Arial MT"/>
                <a:ea typeface="+mn-ea"/>
                <a:cs typeface="Arial MT"/>
              </a:rPr>
              <a:t> </a:t>
            </a:r>
            <a:r>
              <a:rPr kumimoji="0" sz="2400" b="0" i="0" u="none" strike="noStrike" kern="1200" cap="none" spc="-5" normalizeH="0" baseline="0" noProof="0" dirty="0">
                <a:ln>
                  <a:noFill/>
                </a:ln>
                <a:solidFill>
                  <a:prstClr val="black"/>
                </a:solidFill>
                <a:effectLst/>
                <a:uLnTx/>
                <a:uFillTx/>
                <a:latin typeface="Arial MT"/>
                <a:ea typeface="+mn-ea"/>
                <a:cs typeface="Arial MT"/>
              </a:rPr>
              <a:t>Handling</a:t>
            </a:r>
            <a:endParaRPr kumimoji="0" sz="2400" b="0" i="0" u="none" strike="noStrike" kern="1200" cap="none" spc="0" normalizeH="0" baseline="0" noProof="0">
              <a:ln>
                <a:noFill/>
              </a:ln>
              <a:solidFill>
                <a:prstClr val="black"/>
              </a:solidFill>
              <a:effectLst/>
              <a:uLnTx/>
              <a:uFillTx/>
              <a:latin typeface="Arial MT"/>
              <a:ea typeface="+mn-ea"/>
              <a:cs typeface="Arial MT"/>
            </a:endParaRPr>
          </a:p>
        </p:txBody>
      </p:sp>
      <p:sp>
        <p:nvSpPr>
          <p:cNvPr id="3" name="object 3"/>
          <p:cNvSpPr txBox="1"/>
          <p:nvPr/>
        </p:nvSpPr>
        <p:spPr>
          <a:xfrm>
            <a:off x="802631" y="1728118"/>
            <a:ext cx="3055620" cy="29972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800" b="0" i="0" u="none" strike="noStrike" kern="1200" cap="none" spc="-5" normalizeH="0" baseline="0" noProof="0" dirty="0">
                <a:ln>
                  <a:noFill/>
                </a:ln>
                <a:solidFill>
                  <a:srgbClr val="595959"/>
                </a:solidFill>
                <a:effectLst/>
                <a:uLnTx/>
                <a:uFillTx/>
                <a:latin typeface="Arial MT"/>
                <a:ea typeface="+mn-ea"/>
                <a:cs typeface="Arial MT"/>
              </a:rPr>
              <a:t>Exception</a:t>
            </a:r>
            <a:r>
              <a:rPr kumimoji="0" sz="1800" b="0" i="0" u="none" strike="noStrike" kern="1200" cap="none" spc="-50" normalizeH="0" baseline="0" noProof="0" dirty="0">
                <a:ln>
                  <a:noFill/>
                </a:ln>
                <a:solidFill>
                  <a:srgbClr val="595959"/>
                </a:solidFill>
                <a:effectLst/>
                <a:uLnTx/>
                <a:uFillTx/>
                <a:latin typeface="Arial MT"/>
                <a:ea typeface="+mn-ea"/>
                <a:cs typeface="Arial MT"/>
              </a:rPr>
              <a:t> </a:t>
            </a:r>
            <a:r>
              <a:rPr kumimoji="0" sz="1800" b="0" i="0" u="none" strike="noStrike" kern="1200" cap="none" spc="-5" normalizeH="0" baseline="0" noProof="0" dirty="0">
                <a:ln>
                  <a:noFill/>
                </a:ln>
                <a:solidFill>
                  <a:srgbClr val="595959"/>
                </a:solidFill>
                <a:effectLst/>
                <a:uLnTx/>
                <a:uFillTx/>
                <a:latin typeface="Arial MT"/>
                <a:ea typeface="+mn-ea"/>
                <a:cs typeface="Arial MT"/>
              </a:rPr>
              <a:t>Handling</a:t>
            </a:r>
            <a:r>
              <a:rPr kumimoji="0" sz="1800" b="0" i="0" u="none" strike="noStrike" kern="1200" cap="none" spc="-45" normalizeH="0" baseline="0" noProof="0" dirty="0">
                <a:ln>
                  <a:noFill/>
                </a:ln>
                <a:solidFill>
                  <a:srgbClr val="595959"/>
                </a:solidFill>
                <a:effectLst/>
                <a:uLnTx/>
                <a:uFillTx/>
                <a:latin typeface="Arial MT"/>
                <a:ea typeface="+mn-ea"/>
                <a:cs typeface="Arial MT"/>
              </a:rPr>
              <a:t> </a:t>
            </a:r>
            <a:r>
              <a:rPr kumimoji="0" sz="1800" b="0" i="0" u="none" strike="noStrike" kern="1200" cap="none" spc="-5" normalizeH="0" baseline="0" noProof="0" dirty="0">
                <a:ln>
                  <a:noFill/>
                </a:ln>
                <a:solidFill>
                  <a:srgbClr val="595959"/>
                </a:solidFill>
                <a:effectLst/>
                <a:uLnTx/>
                <a:uFillTx/>
                <a:latin typeface="Arial MT"/>
                <a:ea typeface="+mn-ea"/>
                <a:cs typeface="Arial MT"/>
              </a:rPr>
              <a:t>Examples</a:t>
            </a:r>
            <a:endParaRPr kumimoji="0" sz="1800" b="0" i="0" u="none" strike="noStrike" kern="1200" cap="none" spc="0" normalizeH="0" baseline="0" noProof="0">
              <a:ln>
                <a:noFill/>
              </a:ln>
              <a:solidFill>
                <a:prstClr val="black"/>
              </a:solidFill>
              <a:effectLst/>
              <a:uLnTx/>
              <a:uFillTx/>
              <a:latin typeface="Arial MT"/>
              <a:ea typeface="+mn-ea"/>
              <a:cs typeface="Arial MT"/>
            </a:endParaRPr>
          </a:p>
        </p:txBody>
      </p:sp>
      <p:pic>
        <p:nvPicPr>
          <p:cNvPr id="4" name="object 4"/>
          <p:cNvPicPr/>
          <p:nvPr/>
        </p:nvPicPr>
        <p:blipFill>
          <a:blip r:embed="rId2" cstate="print"/>
          <a:stretch>
            <a:fillRect/>
          </a:stretch>
        </p:blipFill>
        <p:spPr>
          <a:xfrm>
            <a:off x="480690" y="3126008"/>
            <a:ext cx="3996717" cy="1390649"/>
          </a:xfrm>
          <a:prstGeom prst="rect">
            <a:avLst/>
          </a:prstGeom>
        </p:spPr>
      </p:pic>
      <p:pic>
        <p:nvPicPr>
          <p:cNvPr id="5" name="object 5"/>
          <p:cNvPicPr/>
          <p:nvPr/>
        </p:nvPicPr>
        <p:blipFill>
          <a:blip r:embed="rId3" cstate="print"/>
          <a:stretch>
            <a:fillRect/>
          </a:stretch>
        </p:blipFill>
        <p:spPr>
          <a:xfrm>
            <a:off x="5138902" y="1325125"/>
            <a:ext cx="3238499" cy="2619374"/>
          </a:xfrm>
          <a:prstGeom prst="rect">
            <a:avLst/>
          </a:prstGeom>
        </p:spPr>
      </p:pic>
      <p:sp>
        <p:nvSpPr>
          <p:cNvPr id="6" name="object 6"/>
          <p:cNvSpPr txBox="1">
            <a:spLocks noGrp="1"/>
          </p:cNvSpPr>
          <p:nvPr>
            <p:ph type="ftr" sz="quarter" idx="5"/>
          </p:nvPr>
        </p:nvSpPr>
        <p:spPr>
          <a:prstGeom prst="rect">
            <a:avLst/>
          </a:prstGeom>
        </p:spPr>
        <p:txBody>
          <a:bodyPr vert="horz" wrap="square" lIns="0" tIns="3175" rIns="0" bIns="0" rtlCol="0">
            <a:spAutoFit/>
          </a:bodyPr>
          <a:lstStyle/>
          <a:p>
            <a:pPr marL="12700" marR="0" lvl="0" indent="0" algn="l" defTabSz="914400" rtl="0" eaLnBrk="1" fontAlgn="auto" latinLnBrk="0" hangingPunct="1">
              <a:lnSpc>
                <a:spcPct val="100000"/>
              </a:lnSpc>
              <a:spcBef>
                <a:spcPts val="25"/>
              </a:spcBef>
              <a:spcAft>
                <a:spcPts val="0"/>
              </a:spcAft>
              <a:buClrTx/>
              <a:buSzTx/>
              <a:buFontTx/>
              <a:buNone/>
              <a:tabLst/>
              <a:defRPr/>
            </a:pPr>
            <a:r>
              <a:rPr kumimoji="0" sz="800" b="0" i="0" u="none" strike="noStrike" kern="1200" cap="none" spc="0" normalizeH="0" baseline="0" noProof="0" dirty="0">
                <a:ln>
                  <a:noFill/>
                </a:ln>
                <a:solidFill>
                  <a:prstClr val="black"/>
                </a:solidFill>
                <a:effectLst/>
                <a:uLnTx/>
                <a:uFillTx/>
                <a:latin typeface="Arial MT"/>
                <a:ea typeface="+mn-ea"/>
              </a:rPr>
              <a:t>©</a:t>
            </a:r>
            <a:r>
              <a:rPr kumimoji="0" sz="800" b="0" i="0" u="none" strike="noStrike" kern="1200" cap="none" spc="-5" normalizeH="0" baseline="0" noProof="0" dirty="0">
                <a:ln>
                  <a:noFill/>
                </a:ln>
                <a:solidFill>
                  <a:prstClr val="black"/>
                </a:solidFill>
                <a:effectLst/>
                <a:uLnTx/>
                <a:uFillTx/>
                <a:latin typeface="Arial MT"/>
                <a:ea typeface="+mn-ea"/>
              </a:rPr>
              <a:t> Edune</a:t>
            </a:r>
            <a:r>
              <a:rPr kumimoji="0" sz="800" b="0" i="0" u="none" strike="noStrike" kern="1200" cap="none" spc="0" normalizeH="0" baseline="0" noProof="0" dirty="0">
                <a:ln>
                  <a:noFill/>
                </a:ln>
                <a:solidFill>
                  <a:prstClr val="black"/>
                </a:solidFill>
                <a:effectLst/>
                <a:uLnTx/>
                <a:uFillTx/>
                <a:latin typeface="Arial MT"/>
                <a:ea typeface="+mn-ea"/>
              </a:rPr>
              <a:t>t</a:t>
            </a:r>
            <a:r>
              <a:rPr kumimoji="0" sz="800" b="0" i="0" u="none" strike="noStrike" kern="1200" cap="none" spc="-5" normalizeH="0" baseline="0" noProof="0" dirty="0">
                <a:ln>
                  <a:noFill/>
                </a:ln>
                <a:solidFill>
                  <a:prstClr val="black"/>
                </a:solidFill>
                <a:effectLst/>
                <a:uLnTx/>
                <a:uFillTx/>
                <a:latin typeface="Arial MT"/>
                <a:ea typeface="+mn-ea"/>
              </a:rPr>
              <a:t> Foundation</a:t>
            </a:r>
            <a:r>
              <a:rPr kumimoji="0" sz="800" b="0" i="0" u="none" strike="noStrike" kern="1200" cap="none" spc="0" normalizeH="0" baseline="0" noProof="0" dirty="0">
                <a:ln>
                  <a:noFill/>
                </a:ln>
                <a:solidFill>
                  <a:prstClr val="black"/>
                </a:solidFill>
                <a:effectLst/>
                <a:uLnTx/>
                <a:uFillTx/>
                <a:latin typeface="Arial MT"/>
                <a:ea typeface="+mn-ea"/>
              </a:rPr>
              <a:t>.</a:t>
            </a:r>
            <a:r>
              <a:rPr kumimoji="0" sz="800" b="0" i="0" u="none" strike="noStrike" kern="1200" cap="none" spc="-50" normalizeH="0" baseline="0" noProof="0" dirty="0">
                <a:ln>
                  <a:noFill/>
                </a:ln>
                <a:solidFill>
                  <a:prstClr val="black"/>
                </a:solidFill>
                <a:effectLst/>
                <a:uLnTx/>
                <a:uFillTx/>
                <a:latin typeface="Arial MT"/>
                <a:ea typeface="+mn-ea"/>
              </a:rPr>
              <a:t> </a:t>
            </a:r>
            <a:r>
              <a:rPr kumimoji="0" sz="800" b="0" i="0" u="none" strike="noStrike" kern="1200" cap="none" spc="-5" normalizeH="0" baseline="0" noProof="0" dirty="0">
                <a:ln>
                  <a:noFill/>
                </a:ln>
                <a:solidFill>
                  <a:prstClr val="black"/>
                </a:solidFill>
                <a:effectLst/>
                <a:uLnTx/>
                <a:uFillTx/>
                <a:latin typeface="Arial MT"/>
                <a:ea typeface="+mn-ea"/>
              </a:rPr>
              <a:t>Al</a:t>
            </a:r>
            <a:r>
              <a:rPr kumimoji="0" sz="800" b="0" i="0" u="none" strike="noStrike" kern="1200" cap="none" spc="0" normalizeH="0" baseline="0" noProof="0" dirty="0">
                <a:ln>
                  <a:noFill/>
                </a:ln>
                <a:solidFill>
                  <a:prstClr val="black"/>
                </a:solidFill>
                <a:effectLst/>
                <a:uLnTx/>
                <a:uFillTx/>
                <a:latin typeface="Arial MT"/>
                <a:ea typeface="+mn-ea"/>
              </a:rPr>
              <a:t>l</a:t>
            </a:r>
            <a:r>
              <a:rPr kumimoji="0" sz="800" b="0" i="0" u="none" strike="noStrike" kern="1200" cap="none" spc="-5" normalizeH="0" baseline="0" noProof="0" dirty="0">
                <a:ln>
                  <a:noFill/>
                </a:ln>
                <a:solidFill>
                  <a:prstClr val="black"/>
                </a:solidFill>
                <a:effectLst/>
                <a:uLnTx/>
                <a:uFillTx/>
                <a:latin typeface="Arial MT"/>
                <a:ea typeface="+mn-ea"/>
              </a:rPr>
              <a:t> </a:t>
            </a:r>
            <a:r>
              <a:rPr kumimoji="0" sz="800" b="0" i="0" u="none" strike="noStrike" kern="1200" cap="none" spc="0" normalizeH="0" baseline="0" noProof="0" dirty="0">
                <a:ln>
                  <a:noFill/>
                </a:ln>
                <a:solidFill>
                  <a:prstClr val="black"/>
                </a:solidFill>
                <a:effectLst/>
                <a:uLnTx/>
                <a:uFillTx/>
                <a:latin typeface="Arial MT"/>
                <a:ea typeface="+mn-ea"/>
              </a:rPr>
              <a:t>rights</a:t>
            </a:r>
            <a:r>
              <a:rPr kumimoji="0" sz="800" b="0" i="0" u="none" strike="noStrike" kern="1200" cap="none" spc="-5" normalizeH="0" baseline="0" noProof="0" dirty="0">
                <a:ln>
                  <a:noFill/>
                </a:ln>
                <a:solidFill>
                  <a:prstClr val="black"/>
                </a:solidFill>
                <a:effectLst/>
                <a:uLnTx/>
                <a:uFillTx/>
                <a:latin typeface="Arial MT"/>
                <a:ea typeface="+mn-ea"/>
              </a:rPr>
              <a:t> </a:t>
            </a:r>
            <a:r>
              <a:rPr kumimoji="0" sz="800" b="0" i="0" u="none" strike="noStrike" kern="1200" cap="none" spc="0" normalizeH="0" baseline="0" noProof="0" dirty="0">
                <a:ln>
                  <a:noFill/>
                </a:ln>
                <a:solidFill>
                  <a:prstClr val="black"/>
                </a:solidFill>
                <a:effectLst/>
                <a:uLnTx/>
                <a:uFillTx/>
                <a:latin typeface="Arial MT"/>
                <a:ea typeface="+mn-ea"/>
              </a:rPr>
              <a:t>reserved.</a:t>
            </a:r>
          </a:p>
        </p:txBody>
      </p:sp>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50790" y="828333"/>
            <a:ext cx="2646045" cy="391160"/>
          </a:xfrm>
          <a:prstGeom prst="rect">
            <a:avLst/>
          </a:prstGeom>
        </p:spPr>
        <p:txBody>
          <a:bodyPr vert="horz" wrap="square" lIns="0" tIns="12700" rIns="0" bIns="0" rtlCol="0">
            <a:spAutoFit/>
          </a:bodyPr>
          <a:lstStyle/>
          <a:p>
            <a:pPr marL="12700">
              <a:lnSpc>
                <a:spcPct val="100000"/>
              </a:lnSpc>
              <a:spcBef>
                <a:spcPts val="100"/>
              </a:spcBef>
            </a:pPr>
            <a:r>
              <a:rPr spc="-5" dirty="0"/>
              <a:t>Exception</a:t>
            </a:r>
            <a:r>
              <a:rPr spc="-90" dirty="0"/>
              <a:t> </a:t>
            </a:r>
            <a:r>
              <a:rPr spc="-5" dirty="0"/>
              <a:t>Handling</a:t>
            </a:r>
          </a:p>
        </p:txBody>
      </p:sp>
      <p:sp>
        <p:nvSpPr>
          <p:cNvPr id="3" name="object 3"/>
          <p:cNvSpPr txBox="1"/>
          <p:nvPr/>
        </p:nvSpPr>
        <p:spPr>
          <a:xfrm>
            <a:off x="664891" y="1590006"/>
            <a:ext cx="3330575" cy="575945"/>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800" b="0" i="0" u="none" strike="noStrike" kern="1200" cap="none" spc="-5" normalizeH="0" baseline="0" noProof="0" dirty="0">
                <a:ln>
                  <a:noFill/>
                </a:ln>
                <a:solidFill>
                  <a:srgbClr val="595959"/>
                </a:solidFill>
                <a:effectLst/>
                <a:uLnTx/>
                <a:uFillTx/>
                <a:latin typeface="Arial MT"/>
                <a:ea typeface="+mn-ea"/>
                <a:cs typeface="Arial MT"/>
              </a:rPr>
              <a:t>Handling</a:t>
            </a:r>
            <a:r>
              <a:rPr kumimoji="0" sz="1800" b="0" i="0" u="none" strike="noStrike" kern="1200" cap="none" spc="-120" normalizeH="0" baseline="0" noProof="0" dirty="0">
                <a:ln>
                  <a:noFill/>
                </a:ln>
                <a:solidFill>
                  <a:srgbClr val="595959"/>
                </a:solidFill>
                <a:effectLst/>
                <a:uLnTx/>
                <a:uFillTx/>
                <a:latin typeface="Arial MT"/>
                <a:ea typeface="+mn-ea"/>
                <a:cs typeface="Arial MT"/>
              </a:rPr>
              <a:t> </a:t>
            </a:r>
            <a:r>
              <a:rPr kumimoji="0" sz="1800" b="0" i="0" u="none" strike="noStrike" kern="1200" cap="none" spc="-5" normalizeH="0" baseline="0" noProof="0" dirty="0">
                <a:ln>
                  <a:noFill/>
                </a:ln>
                <a:solidFill>
                  <a:srgbClr val="595959"/>
                </a:solidFill>
                <a:effectLst/>
                <a:uLnTx/>
                <a:uFillTx/>
                <a:latin typeface="Arial MT"/>
                <a:ea typeface="+mn-ea"/>
                <a:cs typeface="Arial MT"/>
              </a:rPr>
              <a:t>All</a:t>
            </a:r>
            <a:r>
              <a:rPr kumimoji="0" sz="1800" b="0" i="0" u="none" strike="noStrike" kern="1200" cap="none" spc="-55" normalizeH="0" baseline="0" noProof="0" dirty="0">
                <a:ln>
                  <a:noFill/>
                </a:ln>
                <a:solidFill>
                  <a:srgbClr val="595959"/>
                </a:solidFill>
                <a:effectLst/>
                <a:uLnTx/>
                <a:uFillTx/>
                <a:latin typeface="Arial MT"/>
                <a:ea typeface="+mn-ea"/>
                <a:cs typeface="Arial MT"/>
              </a:rPr>
              <a:t> </a:t>
            </a:r>
            <a:r>
              <a:rPr kumimoji="0" sz="1800" b="0" i="0" u="none" strike="noStrike" kern="1200" cap="none" spc="-25" normalizeH="0" baseline="0" noProof="0" dirty="0">
                <a:ln>
                  <a:noFill/>
                </a:ln>
                <a:solidFill>
                  <a:srgbClr val="595959"/>
                </a:solidFill>
                <a:effectLst/>
                <a:uLnTx/>
                <a:uFillTx/>
                <a:latin typeface="Arial MT"/>
                <a:ea typeface="+mn-ea"/>
                <a:cs typeface="Arial MT"/>
              </a:rPr>
              <a:t>Types</a:t>
            </a:r>
            <a:r>
              <a:rPr kumimoji="0" sz="1800" b="0" i="0" u="none" strike="noStrike" kern="1200" cap="none" spc="-20" normalizeH="0" baseline="0" noProof="0" dirty="0">
                <a:ln>
                  <a:noFill/>
                </a:ln>
                <a:solidFill>
                  <a:srgbClr val="595959"/>
                </a:solidFill>
                <a:effectLst/>
                <a:uLnTx/>
                <a:uFillTx/>
                <a:latin typeface="Arial MT"/>
                <a:ea typeface="+mn-ea"/>
                <a:cs typeface="Arial MT"/>
              </a:rPr>
              <a:t> </a:t>
            </a:r>
            <a:r>
              <a:rPr kumimoji="0" sz="1800" b="0" i="0" u="none" strike="noStrike" kern="1200" cap="none" spc="-5" normalizeH="0" baseline="0" noProof="0" dirty="0">
                <a:ln>
                  <a:noFill/>
                </a:ln>
                <a:solidFill>
                  <a:srgbClr val="595959"/>
                </a:solidFill>
                <a:effectLst/>
                <a:uLnTx/>
                <a:uFillTx/>
                <a:latin typeface="Arial MT"/>
                <a:ea typeface="+mn-ea"/>
                <a:cs typeface="Arial MT"/>
              </a:rPr>
              <a:t>of</a:t>
            </a:r>
            <a:r>
              <a:rPr kumimoji="0" sz="1800" b="0" i="0" u="none" strike="noStrike" kern="1200" cap="none" spc="-20" normalizeH="0" baseline="0" noProof="0" dirty="0">
                <a:ln>
                  <a:noFill/>
                </a:ln>
                <a:solidFill>
                  <a:srgbClr val="595959"/>
                </a:solidFill>
                <a:effectLst/>
                <a:uLnTx/>
                <a:uFillTx/>
                <a:latin typeface="Arial MT"/>
                <a:ea typeface="+mn-ea"/>
                <a:cs typeface="Arial MT"/>
              </a:rPr>
              <a:t> </a:t>
            </a:r>
            <a:r>
              <a:rPr kumimoji="0" sz="1800" b="0" i="0" u="none" strike="noStrike" kern="1200" cap="none" spc="-5" normalizeH="0" baseline="0" noProof="0" dirty="0">
                <a:ln>
                  <a:noFill/>
                </a:ln>
                <a:solidFill>
                  <a:srgbClr val="595959"/>
                </a:solidFill>
                <a:effectLst/>
                <a:uLnTx/>
                <a:uFillTx/>
                <a:latin typeface="Arial MT"/>
                <a:ea typeface="+mn-ea"/>
                <a:cs typeface="Arial MT"/>
              </a:rPr>
              <a:t>Exceptions</a:t>
            </a:r>
            <a:endParaRPr kumimoji="0" sz="1800" b="0" i="0" u="none" strike="noStrike" kern="1200" cap="none" spc="0" normalizeH="0" baseline="0" noProof="0">
              <a:ln>
                <a:noFill/>
              </a:ln>
              <a:solidFill>
                <a:prstClr val="black"/>
              </a:solidFill>
              <a:effectLst/>
              <a:uLnTx/>
              <a:uFillTx/>
              <a:latin typeface="Arial MT"/>
              <a:ea typeface="+mn-ea"/>
              <a:cs typeface="Arial MT"/>
            </a:endParaRPr>
          </a:p>
          <a:p>
            <a:pPr marL="1255395" marR="0" lvl="0" indent="0" algn="l" defTabSz="914400" rtl="0" eaLnBrk="1" fontAlgn="auto" latinLnBrk="0" hangingPunct="1">
              <a:lnSpc>
                <a:spcPct val="100000"/>
              </a:lnSpc>
              <a:spcBef>
                <a:spcPts val="15"/>
              </a:spcBef>
              <a:spcAft>
                <a:spcPts val="0"/>
              </a:spcAft>
              <a:buClrTx/>
              <a:buSzTx/>
              <a:buFontTx/>
              <a:buNone/>
              <a:tabLst/>
              <a:defRPr/>
            </a:pPr>
            <a:r>
              <a:rPr kumimoji="0" sz="1800" b="0" i="0" u="none" strike="noStrike" kern="1200" cap="none" spc="-5" normalizeH="0" baseline="0" noProof="0" dirty="0">
                <a:ln>
                  <a:noFill/>
                </a:ln>
                <a:solidFill>
                  <a:srgbClr val="595959"/>
                </a:solidFill>
                <a:effectLst/>
                <a:uLnTx/>
                <a:uFillTx/>
                <a:latin typeface="Arial MT"/>
                <a:ea typeface="+mn-ea"/>
                <a:cs typeface="Arial MT"/>
              </a:rPr>
              <a:t>with</a:t>
            </a:r>
            <a:r>
              <a:rPr kumimoji="0" sz="1800" b="0" i="0" u="none" strike="noStrike" kern="1200" cap="none" spc="-50" normalizeH="0" baseline="0" noProof="0" dirty="0">
                <a:ln>
                  <a:noFill/>
                </a:ln>
                <a:solidFill>
                  <a:srgbClr val="595959"/>
                </a:solidFill>
                <a:effectLst/>
                <a:uLnTx/>
                <a:uFillTx/>
                <a:latin typeface="Arial MT"/>
                <a:ea typeface="+mn-ea"/>
                <a:cs typeface="Arial MT"/>
              </a:rPr>
              <a:t> </a:t>
            </a:r>
            <a:r>
              <a:rPr kumimoji="0" sz="1800" b="0" i="0" u="none" strike="noStrike" kern="1200" cap="none" spc="-5" normalizeH="0" baseline="0" noProof="0" dirty="0">
                <a:ln>
                  <a:noFill/>
                </a:ln>
                <a:solidFill>
                  <a:srgbClr val="595959"/>
                </a:solidFill>
                <a:effectLst/>
                <a:uLnTx/>
                <a:uFillTx/>
                <a:latin typeface="Arial MT"/>
                <a:ea typeface="+mn-ea"/>
                <a:cs typeface="Arial MT"/>
              </a:rPr>
              <a:t>Except</a:t>
            </a:r>
            <a:endParaRPr kumimoji="0" sz="1800" b="0" i="0" u="none" strike="noStrike" kern="1200" cap="none" spc="0" normalizeH="0" baseline="0" noProof="0">
              <a:ln>
                <a:noFill/>
              </a:ln>
              <a:solidFill>
                <a:prstClr val="black"/>
              </a:solidFill>
              <a:effectLst/>
              <a:uLnTx/>
              <a:uFillTx/>
              <a:latin typeface="Arial MT"/>
              <a:ea typeface="+mn-ea"/>
              <a:cs typeface="Arial MT"/>
            </a:endParaRPr>
          </a:p>
        </p:txBody>
      </p:sp>
      <p:sp>
        <p:nvSpPr>
          <p:cNvPr id="4" name="object 4"/>
          <p:cNvSpPr txBox="1"/>
          <p:nvPr/>
        </p:nvSpPr>
        <p:spPr>
          <a:xfrm>
            <a:off x="656568" y="3360747"/>
            <a:ext cx="3561079" cy="520700"/>
          </a:xfrm>
          <a:prstGeom prst="rect">
            <a:avLst/>
          </a:prstGeom>
        </p:spPr>
        <p:txBody>
          <a:bodyPr vert="horz" wrap="square" lIns="0" tIns="12700" rIns="0" bIns="0" rtlCol="0">
            <a:spAutoFit/>
          </a:bodyPr>
          <a:lstStyle/>
          <a:p>
            <a:pPr marL="348615" marR="5080" lvl="0" indent="-336550" algn="l" defTabSz="914400" rtl="0" eaLnBrk="1" fontAlgn="auto" latinLnBrk="0" hangingPunct="1">
              <a:lnSpc>
                <a:spcPct val="116100"/>
              </a:lnSpc>
              <a:spcBef>
                <a:spcPts val="100"/>
              </a:spcBef>
              <a:spcAft>
                <a:spcPts val="0"/>
              </a:spcAft>
              <a:buClrTx/>
              <a:buSzTx/>
              <a:buFontTx/>
              <a:buChar char="●"/>
              <a:tabLst>
                <a:tab pos="347980" algn="l"/>
                <a:tab pos="349250" algn="l"/>
              </a:tabLst>
              <a:defRPr/>
            </a:pPr>
            <a:r>
              <a:rPr kumimoji="0" sz="1400" b="0" i="0" u="none" strike="noStrike" kern="1200" cap="none" spc="-5" normalizeH="0" baseline="0" noProof="0" dirty="0">
                <a:ln>
                  <a:noFill/>
                </a:ln>
                <a:solidFill>
                  <a:prstClr val="black"/>
                </a:solidFill>
                <a:effectLst/>
                <a:uLnTx/>
                <a:uFillTx/>
                <a:latin typeface="Arial MT"/>
                <a:ea typeface="+mn-ea"/>
                <a:cs typeface="Arial MT"/>
              </a:rPr>
              <a:t>If</a:t>
            </a:r>
            <a:r>
              <a:rPr kumimoji="0" sz="1400" b="0" i="0" u="none" strike="noStrike" kern="1200" cap="none" spc="-1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we</a:t>
            </a:r>
            <a:r>
              <a:rPr kumimoji="0" sz="1400" b="0" i="0" u="none" strike="noStrike" kern="1200" cap="none" spc="-1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use</a:t>
            </a:r>
            <a:r>
              <a:rPr kumimoji="0" sz="1400" b="0" i="0" u="none" strike="noStrike" kern="1200" cap="none" spc="-15"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a</a:t>
            </a:r>
            <a:r>
              <a:rPr kumimoji="0" sz="1400" b="0" i="0" u="none" strike="noStrike" kern="1200" cap="none" spc="-1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bare </a:t>
            </a:r>
            <a:r>
              <a:rPr kumimoji="0" sz="1400" b="1" i="0" u="none" strike="noStrike" kern="1200" cap="none" spc="0" normalizeH="0" baseline="0" noProof="0" dirty="0">
                <a:ln>
                  <a:noFill/>
                </a:ln>
                <a:solidFill>
                  <a:prstClr val="black"/>
                </a:solidFill>
                <a:effectLst/>
                <a:uLnTx/>
                <a:uFillTx/>
                <a:latin typeface="Arial"/>
                <a:ea typeface="+mn-ea"/>
                <a:cs typeface="Arial"/>
              </a:rPr>
              <a:t>“except”</a:t>
            </a:r>
            <a:r>
              <a:rPr kumimoji="0" sz="1400" b="1" i="0" u="none" strike="noStrike" kern="1200" cap="none" spc="-10" normalizeH="0" baseline="0" noProof="0" dirty="0">
                <a:ln>
                  <a:noFill/>
                </a:ln>
                <a:solidFill>
                  <a:prstClr val="black"/>
                </a:solidFill>
                <a:effectLst/>
                <a:uLnTx/>
                <a:uFillTx/>
                <a:latin typeface="Arial"/>
                <a:ea typeface="+mn-ea"/>
                <a:cs typeface="Arial"/>
              </a:rPr>
              <a:t> </a:t>
            </a:r>
            <a:r>
              <a:rPr kumimoji="0" sz="1400" b="0" i="0" u="none" strike="noStrike" kern="1200" cap="none" spc="0" normalizeH="0" baseline="0" noProof="0" dirty="0">
                <a:ln>
                  <a:noFill/>
                </a:ln>
                <a:solidFill>
                  <a:prstClr val="black"/>
                </a:solidFill>
                <a:effectLst/>
                <a:uLnTx/>
                <a:uFillTx/>
                <a:latin typeface="Arial MT"/>
                <a:ea typeface="+mn-ea"/>
                <a:cs typeface="Arial MT"/>
              </a:rPr>
              <a:t>clause,</a:t>
            </a:r>
            <a:r>
              <a:rPr kumimoji="0" sz="1400" b="0" i="0" u="none" strike="noStrike" kern="1200" cap="none" spc="-1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then</a:t>
            </a:r>
            <a:r>
              <a:rPr kumimoji="0" sz="1400" b="0" i="0" u="none" strike="noStrike" kern="1200" cap="none" spc="-1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it </a:t>
            </a:r>
            <a:r>
              <a:rPr kumimoji="0" sz="1400" b="0" i="0" u="none" strike="noStrike" kern="1200" cap="none" spc="-37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would</a:t>
            </a:r>
            <a:r>
              <a:rPr kumimoji="0" sz="1400" b="0" i="0" u="none" strike="noStrike" kern="1200" cap="none" spc="-15"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catch</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all</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types</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of</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exceptions.</a:t>
            </a:r>
            <a:endParaRPr kumimoji="0" sz="1400" b="0" i="0" u="none" strike="noStrike" kern="1200" cap="none" spc="0" normalizeH="0" baseline="0" noProof="0">
              <a:ln>
                <a:noFill/>
              </a:ln>
              <a:solidFill>
                <a:prstClr val="black"/>
              </a:solidFill>
              <a:effectLst/>
              <a:uLnTx/>
              <a:uFillTx/>
              <a:latin typeface="Arial MT"/>
              <a:ea typeface="+mn-ea"/>
              <a:cs typeface="Arial MT"/>
            </a:endParaRPr>
          </a:p>
        </p:txBody>
      </p:sp>
      <p:pic>
        <p:nvPicPr>
          <p:cNvPr id="5" name="object 5"/>
          <p:cNvPicPr/>
          <p:nvPr/>
        </p:nvPicPr>
        <p:blipFill>
          <a:blip r:embed="rId2" cstate="print"/>
          <a:stretch>
            <a:fillRect/>
          </a:stretch>
        </p:blipFill>
        <p:spPr>
          <a:xfrm>
            <a:off x="4687614" y="1723204"/>
            <a:ext cx="4456385" cy="1781174"/>
          </a:xfrm>
          <a:prstGeom prst="rect">
            <a:avLst/>
          </a:prstGeom>
        </p:spPr>
      </p:pic>
      <p:sp>
        <p:nvSpPr>
          <p:cNvPr id="6" name="object 6"/>
          <p:cNvSpPr txBox="1">
            <a:spLocks noGrp="1"/>
          </p:cNvSpPr>
          <p:nvPr>
            <p:ph type="ftr" sz="quarter" idx="5"/>
          </p:nvPr>
        </p:nvSpPr>
        <p:spPr>
          <a:prstGeom prst="rect">
            <a:avLst/>
          </a:prstGeom>
        </p:spPr>
        <p:txBody>
          <a:bodyPr vert="horz" wrap="square" lIns="0" tIns="3175" rIns="0" bIns="0" rtlCol="0">
            <a:spAutoFit/>
          </a:bodyPr>
          <a:lstStyle/>
          <a:p>
            <a:pPr marL="12700" marR="0" lvl="0" indent="0" algn="l" defTabSz="914400" rtl="0" eaLnBrk="1" fontAlgn="auto" latinLnBrk="0" hangingPunct="1">
              <a:lnSpc>
                <a:spcPct val="100000"/>
              </a:lnSpc>
              <a:spcBef>
                <a:spcPts val="25"/>
              </a:spcBef>
              <a:spcAft>
                <a:spcPts val="0"/>
              </a:spcAft>
              <a:buClrTx/>
              <a:buSzTx/>
              <a:buFontTx/>
              <a:buNone/>
              <a:tabLst/>
              <a:defRPr/>
            </a:pPr>
            <a:r>
              <a:rPr kumimoji="0" sz="800" b="0" i="0" u="none" strike="noStrike" kern="1200" cap="none" spc="0" normalizeH="0" baseline="0" noProof="0" dirty="0">
                <a:ln>
                  <a:noFill/>
                </a:ln>
                <a:solidFill>
                  <a:prstClr val="black"/>
                </a:solidFill>
                <a:effectLst/>
                <a:uLnTx/>
                <a:uFillTx/>
                <a:latin typeface="Arial MT"/>
                <a:ea typeface="+mn-ea"/>
              </a:rPr>
              <a:t>©</a:t>
            </a:r>
            <a:r>
              <a:rPr kumimoji="0" sz="800" b="0" i="0" u="none" strike="noStrike" kern="1200" cap="none" spc="-5" normalizeH="0" baseline="0" noProof="0" dirty="0">
                <a:ln>
                  <a:noFill/>
                </a:ln>
                <a:solidFill>
                  <a:prstClr val="black"/>
                </a:solidFill>
                <a:effectLst/>
                <a:uLnTx/>
                <a:uFillTx/>
                <a:latin typeface="Arial MT"/>
                <a:ea typeface="+mn-ea"/>
              </a:rPr>
              <a:t> Edune</a:t>
            </a:r>
            <a:r>
              <a:rPr kumimoji="0" sz="800" b="0" i="0" u="none" strike="noStrike" kern="1200" cap="none" spc="0" normalizeH="0" baseline="0" noProof="0" dirty="0">
                <a:ln>
                  <a:noFill/>
                </a:ln>
                <a:solidFill>
                  <a:prstClr val="black"/>
                </a:solidFill>
                <a:effectLst/>
                <a:uLnTx/>
                <a:uFillTx/>
                <a:latin typeface="Arial MT"/>
                <a:ea typeface="+mn-ea"/>
              </a:rPr>
              <a:t>t</a:t>
            </a:r>
            <a:r>
              <a:rPr kumimoji="0" sz="800" b="0" i="0" u="none" strike="noStrike" kern="1200" cap="none" spc="-5" normalizeH="0" baseline="0" noProof="0" dirty="0">
                <a:ln>
                  <a:noFill/>
                </a:ln>
                <a:solidFill>
                  <a:prstClr val="black"/>
                </a:solidFill>
                <a:effectLst/>
                <a:uLnTx/>
                <a:uFillTx/>
                <a:latin typeface="Arial MT"/>
                <a:ea typeface="+mn-ea"/>
              </a:rPr>
              <a:t> Foundation</a:t>
            </a:r>
            <a:r>
              <a:rPr kumimoji="0" sz="800" b="0" i="0" u="none" strike="noStrike" kern="1200" cap="none" spc="0" normalizeH="0" baseline="0" noProof="0" dirty="0">
                <a:ln>
                  <a:noFill/>
                </a:ln>
                <a:solidFill>
                  <a:prstClr val="black"/>
                </a:solidFill>
                <a:effectLst/>
                <a:uLnTx/>
                <a:uFillTx/>
                <a:latin typeface="Arial MT"/>
                <a:ea typeface="+mn-ea"/>
              </a:rPr>
              <a:t>.</a:t>
            </a:r>
            <a:r>
              <a:rPr kumimoji="0" sz="800" b="0" i="0" u="none" strike="noStrike" kern="1200" cap="none" spc="-50" normalizeH="0" baseline="0" noProof="0" dirty="0">
                <a:ln>
                  <a:noFill/>
                </a:ln>
                <a:solidFill>
                  <a:prstClr val="black"/>
                </a:solidFill>
                <a:effectLst/>
                <a:uLnTx/>
                <a:uFillTx/>
                <a:latin typeface="Arial MT"/>
                <a:ea typeface="+mn-ea"/>
              </a:rPr>
              <a:t> </a:t>
            </a:r>
            <a:r>
              <a:rPr kumimoji="0" sz="800" b="0" i="0" u="none" strike="noStrike" kern="1200" cap="none" spc="-5" normalizeH="0" baseline="0" noProof="0" dirty="0">
                <a:ln>
                  <a:noFill/>
                </a:ln>
                <a:solidFill>
                  <a:prstClr val="black"/>
                </a:solidFill>
                <a:effectLst/>
                <a:uLnTx/>
                <a:uFillTx/>
                <a:latin typeface="Arial MT"/>
                <a:ea typeface="+mn-ea"/>
              </a:rPr>
              <a:t>Al</a:t>
            </a:r>
            <a:r>
              <a:rPr kumimoji="0" sz="800" b="0" i="0" u="none" strike="noStrike" kern="1200" cap="none" spc="0" normalizeH="0" baseline="0" noProof="0" dirty="0">
                <a:ln>
                  <a:noFill/>
                </a:ln>
                <a:solidFill>
                  <a:prstClr val="black"/>
                </a:solidFill>
                <a:effectLst/>
                <a:uLnTx/>
                <a:uFillTx/>
                <a:latin typeface="Arial MT"/>
                <a:ea typeface="+mn-ea"/>
              </a:rPr>
              <a:t>l</a:t>
            </a:r>
            <a:r>
              <a:rPr kumimoji="0" sz="800" b="0" i="0" u="none" strike="noStrike" kern="1200" cap="none" spc="-5" normalizeH="0" baseline="0" noProof="0" dirty="0">
                <a:ln>
                  <a:noFill/>
                </a:ln>
                <a:solidFill>
                  <a:prstClr val="black"/>
                </a:solidFill>
                <a:effectLst/>
                <a:uLnTx/>
                <a:uFillTx/>
                <a:latin typeface="Arial MT"/>
                <a:ea typeface="+mn-ea"/>
              </a:rPr>
              <a:t> </a:t>
            </a:r>
            <a:r>
              <a:rPr kumimoji="0" sz="800" b="0" i="0" u="none" strike="noStrike" kern="1200" cap="none" spc="0" normalizeH="0" baseline="0" noProof="0" dirty="0">
                <a:ln>
                  <a:noFill/>
                </a:ln>
                <a:solidFill>
                  <a:prstClr val="black"/>
                </a:solidFill>
                <a:effectLst/>
                <a:uLnTx/>
                <a:uFillTx/>
                <a:latin typeface="Arial MT"/>
                <a:ea typeface="+mn-ea"/>
              </a:rPr>
              <a:t>rights</a:t>
            </a:r>
            <a:r>
              <a:rPr kumimoji="0" sz="800" b="0" i="0" u="none" strike="noStrike" kern="1200" cap="none" spc="-5" normalizeH="0" baseline="0" noProof="0" dirty="0">
                <a:ln>
                  <a:noFill/>
                </a:ln>
                <a:solidFill>
                  <a:prstClr val="black"/>
                </a:solidFill>
                <a:effectLst/>
                <a:uLnTx/>
                <a:uFillTx/>
                <a:latin typeface="Arial MT"/>
                <a:ea typeface="+mn-ea"/>
              </a:rPr>
              <a:t> </a:t>
            </a:r>
            <a:r>
              <a:rPr kumimoji="0" sz="800" b="0" i="0" u="none" strike="noStrike" kern="1200" cap="none" spc="0" normalizeH="0" baseline="0" noProof="0" dirty="0">
                <a:ln>
                  <a:noFill/>
                </a:ln>
                <a:solidFill>
                  <a:prstClr val="black"/>
                </a:solidFill>
                <a:effectLst/>
                <a:uLnTx/>
                <a:uFillTx/>
                <a:latin typeface="Arial MT"/>
                <a:ea typeface="+mn-ea"/>
              </a:rPr>
              <a:t>reserved.</a:t>
            </a:r>
          </a:p>
        </p:txBody>
      </p:sp>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50790" y="828333"/>
            <a:ext cx="2646045" cy="391160"/>
          </a:xfrm>
          <a:prstGeom prst="rect">
            <a:avLst/>
          </a:prstGeom>
        </p:spPr>
        <p:txBody>
          <a:bodyPr vert="horz" wrap="square" lIns="0" tIns="12700" rIns="0" bIns="0" rtlCol="0">
            <a:spAutoFit/>
          </a:bodyPr>
          <a:lstStyle/>
          <a:p>
            <a:pPr marL="12700">
              <a:lnSpc>
                <a:spcPct val="100000"/>
              </a:lnSpc>
              <a:spcBef>
                <a:spcPts val="100"/>
              </a:spcBef>
            </a:pPr>
            <a:r>
              <a:rPr spc="-5" dirty="0"/>
              <a:t>Exception</a:t>
            </a:r>
            <a:r>
              <a:rPr spc="-90" dirty="0"/>
              <a:t> </a:t>
            </a:r>
            <a:r>
              <a:rPr spc="-5" dirty="0"/>
              <a:t>Handling</a:t>
            </a:r>
          </a:p>
        </p:txBody>
      </p:sp>
      <p:sp>
        <p:nvSpPr>
          <p:cNvPr id="3" name="object 3"/>
          <p:cNvSpPr txBox="1"/>
          <p:nvPr/>
        </p:nvSpPr>
        <p:spPr>
          <a:xfrm>
            <a:off x="618456" y="1590006"/>
            <a:ext cx="3425190" cy="575945"/>
          </a:xfrm>
          <a:prstGeom prst="rect">
            <a:avLst/>
          </a:prstGeom>
        </p:spPr>
        <p:txBody>
          <a:bodyPr vert="horz" wrap="square" lIns="0" tIns="12700" rIns="0" bIns="0" rtlCol="0">
            <a:spAutoFit/>
          </a:bodyPr>
          <a:lstStyle/>
          <a:p>
            <a:pPr marL="0" marR="0" lvl="0" indent="0" algn="ctr" defTabSz="914400" rtl="0" eaLnBrk="1" fontAlgn="auto" latinLnBrk="0" hangingPunct="1">
              <a:lnSpc>
                <a:spcPct val="100000"/>
              </a:lnSpc>
              <a:spcBef>
                <a:spcPts val="100"/>
              </a:spcBef>
              <a:spcAft>
                <a:spcPts val="0"/>
              </a:spcAft>
              <a:buClrTx/>
              <a:buSzTx/>
              <a:buFontTx/>
              <a:buNone/>
              <a:tabLst/>
              <a:defRPr/>
            </a:pPr>
            <a:r>
              <a:rPr kumimoji="0" sz="1800" b="0" i="0" u="none" strike="noStrike" kern="1200" cap="none" spc="-5" normalizeH="0" baseline="0" noProof="0" dirty="0">
                <a:ln>
                  <a:noFill/>
                </a:ln>
                <a:solidFill>
                  <a:srgbClr val="595959"/>
                </a:solidFill>
                <a:effectLst/>
                <a:uLnTx/>
                <a:uFillTx/>
                <a:latin typeface="Arial MT"/>
                <a:ea typeface="+mn-ea"/>
                <a:cs typeface="Arial MT"/>
              </a:rPr>
              <a:t>Handling</a:t>
            </a:r>
            <a:r>
              <a:rPr kumimoji="0" sz="1800" b="0" i="0" u="none" strike="noStrike" kern="1200" cap="none" spc="-35" normalizeH="0" baseline="0" noProof="0" dirty="0">
                <a:ln>
                  <a:noFill/>
                </a:ln>
                <a:solidFill>
                  <a:srgbClr val="595959"/>
                </a:solidFill>
                <a:effectLst/>
                <a:uLnTx/>
                <a:uFillTx/>
                <a:latin typeface="Arial MT"/>
                <a:ea typeface="+mn-ea"/>
                <a:cs typeface="Arial MT"/>
              </a:rPr>
              <a:t> </a:t>
            </a:r>
            <a:r>
              <a:rPr kumimoji="0" sz="1800" b="0" i="0" u="none" strike="noStrike" kern="1200" cap="none" spc="0" normalizeH="0" baseline="0" noProof="0" dirty="0">
                <a:ln>
                  <a:noFill/>
                </a:ln>
                <a:solidFill>
                  <a:srgbClr val="595959"/>
                </a:solidFill>
                <a:effectLst/>
                <a:uLnTx/>
                <a:uFillTx/>
                <a:latin typeface="Arial MT"/>
                <a:ea typeface="+mn-ea"/>
                <a:cs typeface="Arial MT"/>
              </a:rPr>
              <a:t>Multiple</a:t>
            </a:r>
            <a:r>
              <a:rPr kumimoji="0" sz="1800" b="0" i="0" u="none" strike="noStrike" kern="1200" cap="none" spc="-30" normalizeH="0" baseline="0" noProof="0" dirty="0">
                <a:ln>
                  <a:noFill/>
                </a:ln>
                <a:solidFill>
                  <a:srgbClr val="595959"/>
                </a:solidFill>
                <a:effectLst/>
                <a:uLnTx/>
                <a:uFillTx/>
                <a:latin typeface="Arial MT"/>
                <a:ea typeface="+mn-ea"/>
                <a:cs typeface="Arial MT"/>
              </a:rPr>
              <a:t> </a:t>
            </a:r>
            <a:r>
              <a:rPr kumimoji="0" sz="1800" b="0" i="0" u="none" strike="noStrike" kern="1200" cap="none" spc="-5" normalizeH="0" baseline="0" noProof="0" dirty="0">
                <a:ln>
                  <a:noFill/>
                </a:ln>
                <a:solidFill>
                  <a:srgbClr val="595959"/>
                </a:solidFill>
                <a:effectLst/>
                <a:uLnTx/>
                <a:uFillTx/>
                <a:latin typeface="Arial MT"/>
                <a:ea typeface="+mn-ea"/>
                <a:cs typeface="Arial MT"/>
              </a:rPr>
              <a:t>Exceptions</a:t>
            </a:r>
            <a:r>
              <a:rPr kumimoji="0" sz="1800" b="0" i="0" u="none" strike="noStrike" kern="1200" cap="none" spc="-35" normalizeH="0" baseline="0" noProof="0" dirty="0">
                <a:ln>
                  <a:noFill/>
                </a:ln>
                <a:solidFill>
                  <a:srgbClr val="595959"/>
                </a:solidFill>
                <a:effectLst/>
                <a:uLnTx/>
                <a:uFillTx/>
                <a:latin typeface="Arial MT"/>
                <a:ea typeface="+mn-ea"/>
                <a:cs typeface="Arial MT"/>
              </a:rPr>
              <a:t> </a:t>
            </a:r>
            <a:r>
              <a:rPr kumimoji="0" sz="1800" b="0" i="0" u="none" strike="noStrike" kern="1200" cap="none" spc="-5" normalizeH="0" baseline="0" noProof="0" dirty="0">
                <a:ln>
                  <a:noFill/>
                </a:ln>
                <a:solidFill>
                  <a:srgbClr val="595959"/>
                </a:solidFill>
                <a:effectLst/>
                <a:uLnTx/>
                <a:uFillTx/>
                <a:latin typeface="Arial MT"/>
                <a:ea typeface="+mn-ea"/>
                <a:cs typeface="Arial MT"/>
              </a:rPr>
              <a:t>with</a:t>
            </a:r>
            <a:endParaRPr kumimoji="0" sz="1800" b="0" i="0" u="none" strike="noStrike" kern="1200" cap="none" spc="0" normalizeH="0" baseline="0" noProof="0">
              <a:ln>
                <a:noFill/>
              </a:ln>
              <a:solidFill>
                <a:prstClr val="black"/>
              </a:solidFill>
              <a:effectLst/>
              <a:uLnTx/>
              <a:uFillTx/>
              <a:latin typeface="Arial MT"/>
              <a:ea typeface="+mn-ea"/>
              <a:cs typeface="Arial MT"/>
            </a:endParaRPr>
          </a:p>
          <a:p>
            <a:pPr marL="347345" marR="0" lvl="0" indent="0" algn="ctr" defTabSz="914400" rtl="0" eaLnBrk="1" fontAlgn="auto" latinLnBrk="0" hangingPunct="1">
              <a:lnSpc>
                <a:spcPct val="100000"/>
              </a:lnSpc>
              <a:spcBef>
                <a:spcPts val="15"/>
              </a:spcBef>
              <a:spcAft>
                <a:spcPts val="0"/>
              </a:spcAft>
              <a:buClrTx/>
              <a:buSzTx/>
              <a:buFontTx/>
              <a:buNone/>
              <a:tabLst/>
              <a:defRPr/>
            </a:pPr>
            <a:r>
              <a:rPr kumimoji="0" sz="1800" b="0" i="0" u="none" strike="noStrike" kern="1200" cap="none" spc="-5" normalizeH="0" baseline="0" noProof="0" dirty="0">
                <a:ln>
                  <a:noFill/>
                </a:ln>
                <a:solidFill>
                  <a:srgbClr val="595959"/>
                </a:solidFill>
                <a:effectLst/>
                <a:uLnTx/>
                <a:uFillTx/>
                <a:latin typeface="Arial MT"/>
                <a:ea typeface="+mn-ea"/>
                <a:cs typeface="Arial MT"/>
              </a:rPr>
              <a:t>Except</a:t>
            </a:r>
            <a:endParaRPr kumimoji="0" sz="1800" b="0" i="0" u="none" strike="noStrike" kern="1200" cap="none" spc="0" normalizeH="0" baseline="0" noProof="0">
              <a:ln>
                <a:noFill/>
              </a:ln>
              <a:solidFill>
                <a:prstClr val="black"/>
              </a:solidFill>
              <a:effectLst/>
              <a:uLnTx/>
              <a:uFillTx/>
              <a:latin typeface="Arial MT"/>
              <a:ea typeface="+mn-ea"/>
              <a:cs typeface="Arial MT"/>
            </a:endParaRPr>
          </a:p>
        </p:txBody>
      </p:sp>
      <p:sp>
        <p:nvSpPr>
          <p:cNvPr id="4" name="object 4"/>
          <p:cNvSpPr txBox="1"/>
          <p:nvPr/>
        </p:nvSpPr>
        <p:spPr>
          <a:xfrm>
            <a:off x="656568" y="3113098"/>
            <a:ext cx="3490595" cy="1263650"/>
          </a:xfrm>
          <a:prstGeom prst="rect">
            <a:avLst/>
          </a:prstGeom>
        </p:spPr>
        <p:txBody>
          <a:bodyPr vert="horz" wrap="square" lIns="0" tIns="12700" rIns="0" bIns="0" rtlCol="0">
            <a:spAutoFit/>
          </a:bodyPr>
          <a:lstStyle/>
          <a:p>
            <a:pPr marL="348615" marR="5080" lvl="0" indent="-336550" algn="l" defTabSz="914400" rtl="0" eaLnBrk="1" fontAlgn="auto" latinLnBrk="0" hangingPunct="1">
              <a:lnSpc>
                <a:spcPct val="116100"/>
              </a:lnSpc>
              <a:spcBef>
                <a:spcPts val="100"/>
              </a:spcBef>
              <a:spcAft>
                <a:spcPts val="0"/>
              </a:spcAft>
              <a:buClrTx/>
              <a:buSzTx/>
              <a:buFontTx/>
              <a:buChar char="●"/>
              <a:tabLst>
                <a:tab pos="347980" algn="l"/>
                <a:tab pos="349250" algn="l"/>
              </a:tabLst>
              <a:defRPr/>
            </a:pPr>
            <a:r>
              <a:rPr kumimoji="0" sz="1400" b="0" i="0" u="none" strike="noStrike" kern="1200" cap="none" spc="-15" normalizeH="0" baseline="0" noProof="0" dirty="0">
                <a:ln>
                  <a:noFill/>
                </a:ln>
                <a:solidFill>
                  <a:prstClr val="black"/>
                </a:solidFill>
                <a:effectLst/>
                <a:uLnTx/>
                <a:uFillTx/>
                <a:latin typeface="Arial MT"/>
                <a:ea typeface="+mn-ea"/>
                <a:cs typeface="Arial MT"/>
              </a:rPr>
              <a:t>We </a:t>
            </a:r>
            <a:r>
              <a:rPr kumimoji="0" sz="1400" b="0" i="0" u="none" strike="noStrike" kern="1200" cap="none" spc="0" normalizeH="0" baseline="0" noProof="0" dirty="0">
                <a:ln>
                  <a:noFill/>
                </a:ln>
                <a:solidFill>
                  <a:prstClr val="black"/>
                </a:solidFill>
                <a:effectLst/>
                <a:uLnTx/>
                <a:uFillTx/>
                <a:latin typeface="Arial MT"/>
                <a:ea typeface="+mn-ea"/>
                <a:cs typeface="Arial MT"/>
              </a:rPr>
              <a:t>can </a:t>
            </a:r>
            <a:r>
              <a:rPr kumimoji="0" sz="1400" b="0" i="0" u="none" strike="noStrike" kern="1200" cap="none" spc="-5" normalizeH="0" baseline="0" noProof="0" dirty="0">
                <a:ln>
                  <a:noFill/>
                </a:ln>
                <a:solidFill>
                  <a:prstClr val="black"/>
                </a:solidFill>
                <a:effectLst/>
                <a:uLnTx/>
                <a:uFillTx/>
                <a:latin typeface="Arial MT"/>
                <a:ea typeface="+mn-ea"/>
                <a:cs typeface="Arial MT"/>
              </a:rPr>
              <a:t>define </a:t>
            </a:r>
            <a:r>
              <a:rPr kumimoji="0" sz="1400" b="0" i="0" u="none" strike="noStrike" kern="1200" cap="none" spc="0" normalizeH="0" baseline="0" noProof="0" dirty="0">
                <a:ln>
                  <a:noFill/>
                </a:ln>
                <a:solidFill>
                  <a:prstClr val="black"/>
                </a:solidFill>
                <a:effectLst/>
                <a:uLnTx/>
                <a:uFillTx/>
                <a:latin typeface="Arial MT"/>
                <a:ea typeface="+mn-ea"/>
                <a:cs typeface="Arial MT"/>
              </a:rPr>
              <a:t>multiple </a:t>
            </a:r>
            <a:r>
              <a:rPr kumimoji="0" sz="1400" b="0" i="0" u="none" strike="noStrike" kern="1200" cap="none" spc="-5" normalizeH="0" baseline="0" noProof="0" dirty="0">
                <a:ln>
                  <a:noFill/>
                </a:ln>
                <a:solidFill>
                  <a:prstClr val="black"/>
                </a:solidFill>
                <a:effectLst/>
                <a:uLnTx/>
                <a:uFillTx/>
                <a:latin typeface="Arial MT"/>
                <a:ea typeface="+mn-ea"/>
                <a:cs typeface="Arial MT"/>
              </a:rPr>
              <a:t>exceptions with </a:t>
            </a:r>
            <a:r>
              <a:rPr kumimoji="0" sz="1400" b="0" i="0" u="none" strike="noStrike" kern="1200" cap="none" spc="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the</a:t>
            </a:r>
            <a:r>
              <a:rPr kumimoji="0" sz="1400" b="0" i="0" u="none" strike="noStrike" kern="1200" cap="none" spc="-20"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same</a:t>
            </a:r>
            <a:r>
              <a:rPr kumimoji="0" sz="1400" b="0" i="0" u="none" strike="noStrike" kern="1200" cap="none" spc="-1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except</a:t>
            </a:r>
            <a:r>
              <a:rPr kumimoji="0" sz="1400" b="0" i="0" u="none" strike="noStrike" kern="1200" cap="none" spc="-15"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clause.</a:t>
            </a:r>
            <a:r>
              <a:rPr kumimoji="0" sz="1400" b="0" i="0" u="none" strike="noStrike" kern="1200" cap="none" spc="-1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It</a:t>
            </a:r>
            <a:r>
              <a:rPr kumimoji="0" sz="1400" b="0" i="0" u="none" strike="noStrike" kern="1200" cap="none" spc="-20"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means</a:t>
            </a:r>
            <a:r>
              <a:rPr kumimoji="0" sz="1400" b="0" i="0" u="none" strike="noStrike" kern="1200" cap="none" spc="-1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that</a:t>
            </a:r>
            <a:r>
              <a:rPr kumimoji="0" sz="1400" b="0" i="0" u="none" strike="noStrike" kern="1200" cap="none" spc="-1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if </a:t>
            </a:r>
            <a:r>
              <a:rPr kumimoji="0" sz="1400" b="0" i="0" u="none" strike="noStrike" kern="1200" cap="none" spc="-37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the Python interpreter finds </a:t>
            </a:r>
            <a:r>
              <a:rPr kumimoji="0" sz="1400" b="0" i="0" u="none" strike="noStrike" kern="1200" cap="none" spc="0" normalizeH="0" baseline="0" noProof="0" dirty="0">
                <a:ln>
                  <a:noFill/>
                </a:ln>
                <a:solidFill>
                  <a:prstClr val="black"/>
                </a:solidFill>
                <a:effectLst/>
                <a:uLnTx/>
                <a:uFillTx/>
                <a:latin typeface="Arial MT"/>
                <a:ea typeface="+mn-ea"/>
                <a:cs typeface="Arial MT"/>
              </a:rPr>
              <a:t>a matching </a:t>
            </a:r>
            <a:r>
              <a:rPr kumimoji="0" sz="1400" b="0" i="0" u="none" strike="noStrike" kern="1200" cap="none" spc="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exception, then it’ll execute the </a:t>
            </a:r>
            <a:r>
              <a:rPr kumimoji="0" sz="1400" b="0" i="0" u="none" strike="noStrike" kern="1200" cap="none" spc="0" normalizeH="0" baseline="0" noProof="0" dirty="0">
                <a:ln>
                  <a:noFill/>
                </a:ln>
                <a:solidFill>
                  <a:prstClr val="black"/>
                </a:solidFill>
                <a:effectLst/>
                <a:uLnTx/>
                <a:uFillTx/>
                <a:latin typeface="Arial MT"/>
                <a:ea typeface="+mn-ea"/>
                <a:cs typeface="Arial MT"/>
              </a:rPr>
              <a:t>code </a:t>
            </a:r>
            <a:r>
              <a:rPr kumimoji="0" sz="1400" b="0" i="0" u="none" strike="noStrike" kern="1200" cap="none" spc="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written</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under</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the</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except</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clause.</a:t>
            </a:r>
            <a:endParaRPr kumimoji="0" sz="1400" b="0" i="0" u="none" strike="noStrike" kern="1200" cap="none" spc="0" normalizeH="0" baseline="0" noProof="0">
              <a:ln>
                <a:noFill/>
              </a:ln>
              <a:solidFill>
                <a:prstClr val="black"/>
              </a:solidFill>
              <a:effectLst/>
              <a:uLnTx/>
              <a:uFillTx/>
              <a:latin typeface="Arial MT"/>
              <a:ea typeface="+mn-ea"/>
              <a:cs typeface="Arial MT"/>
            </a:endParaRPr>
          </a:p>
        </p:txBody>
      </p:sp>
      <p:pic>
        <p:nvPicPr>
          <p:cNvPr id="5" name="object 5"/>
          <p:cNvPicPr/>
          <p:nvPr/>
        </p:nvPicPr>
        <p:blipFill>
          <a:blip r:embed="rId2" cstate="print"/>
          <a:stretch>
            <a:fillRect/>
          </a:stretch>
        </p:blipFill>
        <p:spPr>
          <a:xfrm>
            <a:off x="4656082" y="1624013"/>
            <a:ext cx="4487917" cy="1895474"/>
          </a:xfrm>
          <a:prstGeom prst="rect">
            <a:avLst/>
          </a:prstGeom>
        </p:spPr>
      </p:pic>
      <p:sp>
        <p:nvSpPr>
          <p:cNvPr id="6" name="object 6"/>
          <p:cNvSpPr txBox="1">
            <a:spLocks noGrp="1"/>
          </p:cNvSpPr>
          <p:nvPr>
            <p:ph type="ftr" sz="quarter" idx="5"/>
          </p:nvPr>
        </p:nvSpPr>
        <p:spPr>
          <a:prstGeom prst="rect">
            <a:avLst/>
          </a:prstGeom>
        </p:spPr>
        <p:txBody>
          <a:bodyPr vert="horz" wrap="square" lIns="0" tIns="3175" rIns="0" bIns="0" rtlCol="0">
            <a:spAutoFit/>
          </a:bodyPr>
          <a:lstStyle/>
          <a:p>
            <a:pPr marL="12700" marR="0" lvl="0" indent="0" algn="l" defTabSz="914400" rtl="0" eaLnBrk="1" fontAlgn="auto" latinLnBrk="0" hangingPunct="1">
              <a:lnSpc>
                <a:spcPct val="100000"/>
              </a:lnSpc>
              <a:spcBef>
                <a:spcPts val="25"/>
              </a:spcBef>
              <a:spcAft>
                <a:spcPts val="0"/>
              </a:spcAft>
              <a:buClrTx/>
              <a:buSzTx/>
              <a:buFontTx/>
              <a:buNone/>
              <a:tabLst/>
              <a:defRPr/>
            </a:pPr>
            <a:r>
              <a:rPr kumimoji="0" sz="800" b="0" i="0" u="none" strike="noStrike" kern="1200" cap="none" spc="0" normalizeH="0" baseline="0" noProof="0" dirty="0">
                <a:ln>
                  <a:noFill/>
                </a:ln>
                <a:solidFill>
                  <a:prstClr val="black"/>
                </a:solidFill>
                <a:effectLst/>
                <a:uLnTx/>
                <a:uFillTx/>
                <a:latin typeface="Arial MT"/>
                <a:ea typeface="+mn-ea"/>
              </a:rPr>
              <a:t>©</a:t>
            </a:r>
            <a:r>
              <a:rPr kumimoji="0" sz="800" b="0" i="0" u="none" strike="noStrike" kern="1200" cap="none" spc="-5" normalizeH="0" baseline="0" noProof="0" dirty="0">
                <a:ln>
                  <a:noFill/>
                </a:ln>
                <a:solidFill>
                  <a:prstClr val="black"/>
                </a:solidFill>
                <a:effectLst/>
                <a:uLnTx/>
                <a:uFillTx/>
                <a:latin typeface="Arial MT"/>
                <a:ea typeface="+mn-ea"/>
              </a:rPr>
              <a:t> Edune</a:t>
            </a:r>
            <a:r>
              <a:rPr kumimoji="0" sz="800" b="0" i="0" u="none" strike="noStrike" kern="1200" cap="none" spc="0" normalizeH="0" baseline="0" noProof="0" dirty="0">
                <a:ln>
                  <a:noFill/>
                </a:ln>
                <a:solidFill>
                  <a:prstClr val="black"/>
                </a:solidFill>
                <a:effectLst/>
                <a:uLnTx/>
                <a:uFillTx/>
                <a:latin typeface="Arial MT"/>
                <a:ea typeface="+mn-ea"/>
              </a:rPr>
              <a:t>t</a:t>
            </a:r>
            <a:r>
              <a:rPr kumimoji="0" sz="800" b="0" i="0" u="none" strike="noStrike" kern="1200" cap="none" spc="-5" normalizeH="0" baseline="0" noProof="0" dirty="0">
                <a:ln>
                  <a:noFill/>
                </a:ln>
                <a:solidFill>
                  <a:prstClr val="black"/>
                </a:solidFill>
                <a:effectLst/>
                <a:uLnTx/>
                <a:uFillTx/>
                <a:latin typeface="Arial MT"/>
                <a:ea typeface="+mn-ea"/>
              </a:rPr>
              <a:t> Foundation</a:t>
            </a:r>
            <a:r>
              <a:rPr kumimoji="0" sz="800" b="0" i="0" u="none" strike="noStrike" kern="1200" cap="none" spc="0" normalizeH="0" baseline="0" noProof="0" dirty="0">
                <a:ln>
                  <a:noFill/>
                </a:ln>
                <a:solidFill>
                  <a:prstClr val="black"/>
                </a:solidFill>
                <a:effectLst/>
                <a:uLnTx/>
                <a:uFillTx/>
                <a:latin typeface="Arial MT"/>
                <a:ea typeface="+mn-ea"/>
              </a:rPr>
              <a:t>.</a:t>
            </a:r>
            <a:r>
              <a:rPr kumimoji="0" sz="800" b="0" i="0" u="none" strike="noStrike" kern="1200" cap="none" spc="-50" normalizeH="0" baseline="0" noProof="0" dirty="0">
                <a:ln>
                  <a:noFill/>
                </a:ln>
                <a:solidFill>
                  <a:prstClr val="black"/>
                </a:solidFill>
                <a:effectLst/>
                <a:uLnTx/>
                <a:uFillTx/>
                <a:latin typeface="Arial MT"/>
                <a:ea typeface="+mn-ea"/>
              </a:rPr>
              <a:t> </a:t>
            </a:r>
            <a:r>
              <a:rPr kumimoji="0" sz="800" b="0" i="0" u="none" strike="noStrike" kern="1200" cap="none" spc="-5" normalizeH="0" baseline="0" noProof="0" dirty="0">
                <a:ln>
                  <a:noFill/>
                </a:ln>
                <a:solidFill>
                  <a:prstClr val="black"/>
                </a:solidFill>
                <a:effectLst/>
                <a:uLnTx/>
                <a:uFillTx/>
                <a:latin typeface="Arial MT"/>
                <a:ea typeface="+mn-ea"/>
              </a:rPr>
              <a:t>Al</a:t>
            </a:r>
            <a:r>
              <a:rPr kumimoji="0" sz="800" b="0" i="0" u="none" strike="noStrike" kern="1200" cap="none" spc="0" normalizeH="0" baseline="0" noProof="0" dirty="0">
                <a:ln>
                  <a:noFill/>
                </a:ln>
                <a:solidFill>
                  <a:prstClr val="black"/>
                </a:solidFill>
                <a:effectLst/>
                <a:uLnTx/>
                <a:uFillTx/>
                <a:latin typeface="Arial MT"/>
                <a:ea typeface="+mn-ea"/>
              </a:rPr>
              <a:t>l</a:t>
            </a:r>
            <a:r>
              <a:rPr kumimoji="0" sz="800" b="0" i="0" u="none" strike="noStrike" kern="1200" cap="none" spc="-5" normalizeH="0" baseline="0" noProof="0" dirty="0">
                <a:ln>
                  <a:noFill/>
                </a:ln>
                <a:solidFill>
                  <a:prstClr val="black"/>
                </a:solidFill>
                <a:effectLst/>
                <a:uLnTx/>
                <a:uFillTx/>
                <a:latin typeface="Arial MT"/>
                <a:ea typeface="+mn-ea"/>
              </a:rPr>
              <a:t> </a:t>
            </a:r>
            <a:r>
              <a:rPr kumimoji="0" sz="800" b="0" i="0" u="none" strike="noStrike" kern="1200" cap="none" spc="0" normalizeH="0" baseline="0" noProof="0" dirty="0">
                <a:ln>
                  <a:noFill/>
                </a:ln>
                <a:solidFill>
                  <a:prstClr val="black"/>
                </a:solidFill>
                <a:effectLst/>
                <a:uLnTx/>
                <a:uFillTx/>
                <a:latin typeface="Arial MT"/>
                <a:ea typeface="+mn-ea"/>
              </a:rPr>
              <a:t>rights</a:t>
            </a:r>
            <a:r>
              <a:rPr kumimoji="0" sz="800" b="0" i="0" u="none" strike="noStrike" kern="1200" cap="none" spc="-5" normalizeH="0" baseline="0" noProof="0" dirty="0">
                <a:ln>
                  <a:noFill/>
                </a:ln>
                <a:solidFill>
                  <a:prstClr val="black"/>
                </a:solidFill>
                <a:effectLst/>
                <a:uLnTx/>
                <a:uFillTx/>
                <a:latin typeface="Arial MT"/>
                <a:ea typeface="+mn-ea"/>
              </a:rPr>
              <a:t> </a:t>
            </a:r>
            <a:r>
              <a:rPr kumimoji="0" sz="800" b="0" i="0" u="none" strike="noStrike" kern="1200" cap="none" spc="0" normalizeH="0" baseline="0" noProof="0" dirty="0">
                <a:ln>
                  <a:noFill/>
                </a:ln>
                <a:solidFill>
                  <a:prstClr val="black"/>
                </a:solidFill>
                <a:effectLst/>
                <a:uLnTx/>
                <a:uFillTx/>
                <a:latin typeface="Arial MT"/>
                <a:ea typeface="+mn-ea"/>
              </a:rPr>
              <a:t>reserved.</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662560" y="828333"/>
            <a:ext cx="1226185" cy="391160"/>
          </a:xfrm>
          <a:prstGeom prst="rect">
            <a:avLst/>
          </a:prstGeom>
        </p:spPr>
        <p:txBody>
          <a:bodyPr vert="horz" wrap="square" lIns="0" tIns="12700" rIns="0" bIns="0" rtlCol="0">
            <a:spAutoFit/>
          </a:bodyPr>
          <a:lstStyle/>
          <a:p>
            <a:pPr marL="12700">
              <a:lnSpc>
                <a:spcPct val="100000"/>
              </a:lnSpc>
              <a:spcBef>
                <a:spcPts val="100"/>
              </a:spcBef>
            </a:pPr>
            <a:r>
              <a:rPr spc="-5" dirty="0"/>
              <a:t>Features</a:t>
            </a:r>
          </a:p>
        </p:txBody>
      </p:sp>
      <p:sp>
        <p:nvSpPr>
          <p:cNvPr id="3" name="object 3"/>
          <p:cNvSpPr txBox="1"/>
          <p:nvPr/>
        </p:nvSpPr>
        <p:spPr>
          <a:xfrm>
            <a:off x="1374578" y="1728118"/>
            <a:ext cx="1801495" cy="29972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800" b="0" i="0" u="none" strike="noStrike" kern="1200" cap="none" spc="-5" normalizeH="0" baseline="0" noProof="0" dirty="0">
                <a:ln>
                  <a:noFill/>
                </a:ln>
                <a:solidFill>
                  <a:srgbClr val="595959"/>
                </a:solidFill>
                <a:effectLst/>
                <a:uLnTx/>
                <a:uFillTx/>
                <a:latin typeface="Arial MT"/>
                <a:ea typeface="+mn-ea"/>
                <a:cs typeface="Arial MT"/>
              </a:rPr>
              <a:t>Use</a:t>
            </a:r>
            <a:r>
              <a:rPr kumimoji="0" sz="1800" b="0" i="0" u="none" strike="noStrike" kern="1200" cap="none" spc="-45" normalizeH="0" baseline="0" noProof="0" dirty="0">
                <a:ln>
                  <a:noFill/>
                </a:ln>
                <a:solidFill>
                  <a:srgbClr val="595959"/>
                </a:solidFill>
                <a:effectLst/>
                <a:uLnTx/>
                <a:uFillTx/>
                <a:latin typeface="Arial MT"/>
                <a:ea typeface="+mn-ea"/>
                <a:cs typeface="Arial MT"/>
              </a:rPr>
              <a:t> </a:t>
            </a:r>
            <a:r>
              <a:rPr kumimoji="0" sz="1800" b="0" i="0" u="none" strike="noStrike" kern="1200" cap="none" spc="-5" normalizeH="0" baseline="0" noProof="0" dirty="0">
                <a:ln>
                  <a:noFill/>
                </a:ln>
                <a:solidFill>
                  <a:srgbClr val="595959"/>
                </a:solidFill>
                <a:effectLst/>
                <a:uLnTx/>
                <a:uFillTx/>
                <a:latin typeface="Arial MT"/>
                <a:ea typeface="+mn-ea"/>
                <a:cs typeface="Arial MT"/>
              </a:rPr>
              <a:t>of</a:t>
            </a:r>
            <a:r>
              <a:rPr kumimoji="0" sz="1800" b="0" i="0" u="none" strike="noStrike" kern="1200" cap="none" spc="-45" normalizeH="0" baseline="0" noProof="0" dirty="0">
                <a:ln>
                  <a:noFill/>
                </a:ln>
                <a:solidFill>
                  <a:srgbClr val="595959"/>
                </a:solidFill>
                <a:effectLst/>
                <a:uLnTx/>
                <a:uFillTx/>
                <a:latin typeface="Arial MT"/>
                <a:ea typeface="+mn-ea"/>
                <a:cs typeface="Arial MT"/>
              </a:rPr>
              <a:t> </a:t>
            </a:r>
            <a:r>
              <a:rPr kumimoji="0" sz="1800" b="0" i="0" u="none" strike="noStrike" kern="1200" cap="none" spc="-5" normalizeH="0" baseline="0" noProof="0" dirty="0">
                <a:ln>
                  <a:noFill/>
                </a:ln>
                <a:solidFill>
                  <a:srgbClr val="595959"/>
                </a:solidFill>
                <a:effectLst/>
                <a:uLnTx/>
                <a:uFillTx/>
                <a:latin typeface="Arial MT"/>
                <a:ea typeface="+mn-ea"/>
                <a:cs typeface="Arial MT"/>
              </a:rPr>
              <a:t>Interpreter</a:t>
            </a:r>
            <a:endParaRPr kumimoji="0" sz="1800" b="0" i="0" u="none" strike="noStrike" kern="1200" cap="none" spc="0" normalizeH="0" baseline="0" noProof="0">
              <a:ln>
                <a:noFill/>
              </a:ln>
              <a:solidFill>
                <a:prstClr val="black"/>
              </a:solidFill>
              <a:effectLst/>
              <a:uLnTx/>
              <a:uFillTx/>
              <a:latin typeface="Arial MT"/>
              <a:ea typeface="+mn-ea"/>
              <a:cs typeface="Arial MT"/>
            </a:endParaRPr>
          </a:p>
        </p:txBody>
      </p:sp>
      <p:sp>
        <p:nvSpPr>
          <p:cNvPr id="4" name="object 4"/>
          <p:cNvSpPr txBox="1"/>
          <p:nvPr/>
        </p:nvSpPr>
        <p:spPr>
          <a:xfrm>
            <a:off x="660343" y="2827348"/>
            <a:ext cx="3467100" cy="2006600"/>
          </a:xfrm>
          <a:prstGeom prst="rect">
            <a:avLst/>
          </a:prstGeom>
        </p:spPr>
        <p:txBody>
          <a:bodyPr vert="horz" wrap="square" lIns="0" tIns="12700" rIns="0" bIns="0" rtlCol="0">
            <a:spAutoFit/>
          </a:bodyPr>
          <a:lstStyle/>
          <a:p>
            <a:pPr marL="344805" marR="5080" lvl="0" indent="-332740" algn="l" defTabSz="914400" rtl="0" eaLnBrk="1" fontAlgn="auto" latinLnBrk="0" hangingPunct="1">
              <a:lnSpc>
                <a:spcPct val="116100"/>
              </a:lnSpc>
              <a:spcBef>
                <a:spcPts val="100"/>
              </a:spcBef>
              <a:spcAft>
                <a:spcPts val="0"/>
              </a:spcAft>
              <a:buClr>
                <a:srgbClr val="444444"/>
              </a:buClr>
              <a:buSzPct val="96428"/>
              <a:buFontTx/>
              <a:buChar char="●"/>
              <a:tabLst>
                <a:tab pos="344170" algn="l"/>
                <a:tab pos="345440" algn="l"/>
              </a:tabLst>
              <a:defRPr/>
            </a:pPr>
            <a:r>
              <a:rPr kumimoji="0" sz="1400" b="0" i="0" u="none" strike="noStrike" kern="1200" cap="none" spc="-5" normalizeH="0" baseline="0" noProof="0" dirty="0">
                <a:ln>
                  <a:noFill/>
                </a:ln>
                <a:solidFill>
                  <a:prstClr val="black"/>
                </a:solidFill>
                <a:effectLst/>
                <a:uLnTx/>
                <a:uFillTx/>
                <a:latin typeface="Arial MT"/>
                <a:ea typeface="+mn-ea"/>
                <a:cs typeface="Arial MT"/>
              </a:rPr>
              <a:t>Python installation interprets and </a:t>
            </a:r>
            <a:r>
              <a:rPr kumimoji="0" sz="1400" b="0" i="0" u="none" strike="noStrike" kern="1200" cap="none" spc="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executes</a:t>
            </a:r>
            <a:r>
              <a:rPr kumimoji="0" sz="1400" b="0" i="0" u="none" strike="noStrike" kern="1200" cap="none" spc="-1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the</a:t>
            </a:r>
            <a:r>
              <a:rPr kumimoji="0" sz="1400" b="0" i="0" u="none" strike="noStrike" kern="1200" cap="none" spc="-15"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code</a:t>
            </a:r>
            <a:r>
              <a:rPr kumimoji="0" sz="1400" b="0" i="0" u="none" strike="noStrike" kern="1200" cap="none" spc="-1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line</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by</a:t>
            </a:r>
            <a:r>
              <a:rPr kumimoji="0" sz="1400" b="0" i="0" u="none" strike="noStrike" kern="1200" cap="none" spc="-1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line</a:t>
            </a:r>
            <a:r>
              <a:rPr kumimoji="0" sz="1400" b="0" i="0" u="none" strike="noStrike" kern="1200" cap="none" spc="-1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at</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a</a:t>
            </a:r>
            <a:r>
              <a:rPr kumimoji="0" sz="1400" b="0" i="0" u="none" strike="noStrike" kern="1200" cap="none" spc="-1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time.</a:t>
            </a:r>
            <a:endParaRPr kumimoji="0" sz="1400" b="0" i="0" u="none" strike="noStrike" kern="1200" cap="none" spc="0" normalizeH="0" baseline="0" noProof="0">
              <a:ln>
                <a:noFill/>
              </a:ln>
              <a:solidFill>
                <a:prstClr val="black"/>
              </a:solidFill>
              <a:effectLst/>
              <a:uLnTx/>
              <a:uFillTx/>
              <a:latin typeface="Arial MT"/>
              <a:ea typeface="+mn-ea"/>
              <a:cs typeface="Arial MT"/>
            </a:endParaRPr>
          </a:p>
          <a:p>
            <a:pPr marL="344805" marR="236220" lvl="0" indent="-332740" algn="l" defTabSz="914400" rtl="0" eaLnBrk="1" fontAlgn="auto" latinLnBrk="0" hangingPunct="1">
              <a:lnSpc>
                <a:spcPct val="116100"/>
              </a:lnSpc>
              <a:spcBef>
                <a:spcPts val="0"/>
              </a:spcBef>
              <a:spcAft>
                <a:spcPts val="0"/>
              </a:spcAft>
              <a:buClr>
                <a:srgbClr val="444444"/>
              </a:buClr>
              <a:buSzPct val="96428"/>
              <a:buFontTx/>
              <a:buChar char="●"/>
              <a:tabLst>
                <a:tab pos="344170" algn="l"/>
                <a:tab pos="345440" algn="l"/>
              </a:tabLst>
              <a:defRPr/>
            </a:pPr>
            <a:r>
              <a:rPr kumimoji="0" sz="1400" b="0" i="0" u="none" strike="noStrike" kern="1200" cap="none" spc="-5" normalizeH="0" baseline="0" noProof="0" dirty="0">
                <a:ln>
                  <a:noFill/>
                </a:ln>
                <a:solidFill>
                  <a:prstClr val="black"/>
                </a:solidFill>
                <a:effectLst/>
                <a:uLnTx/>
                <a:uFillTx/>
                <a:latin typeface="Arial MT"/>
                <a:ea typeface="+mn-ea"/>
                <a:cs typeface="Arial MT"/>
              </a:rPr>
              <a:t>Python interpreter </a:t>
            </a:r>
            <a:r>
              <a:rPr kumimoji="0" sz="1400" b="0" i="0" u="none" strike="noStrike" kern="1200" cap="none" spc="-10" normalizeH="0" baseline="0" noProof="0" dirty="0">
                <a:ln>
                  <a:noFill/>
                </a:ln>
                <a:solidFill>
                  <a:prstClr val="black"/>
                </a:solidFill>
                <a:effectLst/>
                <a:uLnTx/>
                <a:uFillTx/>
                <a:latin typeface="Arial MT"/>
                <a:ea typeface="+mn-ea"/>
                <a:cs typeface="Arial MT"/>
              </a:rPr>
              <a:t>offers </a:t>
            </a:r>
            <a:r>
              <a:rPr kumimoji="0" sz="1400" b="0" i="0" u="none" strike="noStrike" kern="1200" cap="none" spc="0" normalizeH="0" baseline="0" noProof="0" dirty="0">
                <a:ln>
                  <a:noFill/>
                </a:ln>
                <a:solidFill>
                  <a:prstClr val="black"/>
                </a:solidFill>
                <a:effectLst/>
                <a:uLnTx/>
                <a:uFillTx/>
                <a:latin typeface="Arial MT"/>
                <a:ea typeface="+mn-ea"/>
                <a:cs typeface="Arial MT"/>
              </a:rPr>
              <a:t>some </a:t>
            </a:r>
            <a:r>
              <a:rPr kumimoji="0" sz="1400" b="0" i="0" u="none" strike="noStrike" kern="1200" cap="none" spc="-5" normalizeH="0" baseline="0" noProof="0" dirty="0">
                <a:ln>
                  <a:noFill/>
                </a:ln>
                <a:solidFill>
                  <a:prstClr val="black"/>
                </a:solidFill>
                <a:effectLst/>
                <a:uLnTx/>
                <a:uFillTx/>
                <a:latin typeface="Arial MT"/>
                <a:ea typeface="+mn-ea"/>
                <a:cs typeface="Arial MT"/>
              </a:rPr>
              <a:t>pretty </a:t>
            </a:r>
            <a:r>
              <a:rPr kumimoji="0" sz="1400" b="0" i="0" u="none" strike="noStrike" kern="1200" cap="none" spc="-375"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cool</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features:</a:t>
            </a:r>
            <a:endParaRPr kumimoji="0" sz="1400" b="0" i="0" u="none" strike="noStrike" kern="1200" cap="none" spc="0" normalizeH="0" baseline="0" noProof="0">
              <a:ln>
                <a:noFill/>
              </a:ln>
              <a:solidFill>
                <a:prstClr val="black"/>
              </a:solidFill>
              <a:effectLst/>
              <a:uLnTx/>
              <a:uFillTx/>
              <a:latin typeface="Arial MT"/>
              <a:ea typeface="+mn-ea"/>
              <a:cs typeface="Arial MT"/>
            </a:endParaRPr>
          </a:p>
          <a:p>
            <a:pPr marL="636905" marR="0" lvl="1" indent="-336550" algn="l" defTabSz="914400" rtl="0" eaLnBrk="1" fontAlgn="auto" latinLnBrk="0" hangingPunct="1">
              <a:lnSpc>
                <a:spcPct val="100000"/>
              </a:lnSpc>
              <a:spcBef>
                <a:spcPts val="270"/>
              </a:spcBef>
              <a:spcAft>
                <a:spcPts val="0"/>
              </a:spcAft>
              <a:buClrTx/>
              <a:buSzTx/>
              <a:buFontTx/>
              <a:buChar char="●"/>
              <a:tabLst>
                <a:tab pos="636270" algn="l"/>
                <a:tab pos="637540" algn="l"/>
              </a:tabLst>
              <a:defRPr/>
            </a:pPr>
            <a:r>
              <a:rPr kumimoji="0" sz="1400" b="0" i="0" u="none" strike="noStrike" kern="1200" cap="none" spc="-5" normalizeH="0" baseline="0" noProof="0" dirty="0">
                <a:ln>
                  <a:noFill/>
                </a:ln>
                <a:solidFill>
                  <a:prstClr val="black"/>
                </a:solidFill>
                <a:effectLst/>
                <a:uLnTx/>
                <a:uFillTx/>
                <a:latin typeface="Arial MT"/>
                <a:ea typeface="+mn-ea"/>
                <a:cs typeface="Arial MT"/>
              </a:rPr>
              <a:t>Interactive</a:t>
            </a:r>
            <a:r>
              <a:rPr kumimoji="0" sz="1400" b="0" i="0" u="none" strike="noStrike" kern="1200" cap="none" spc="-5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editing</a:t>
            </a:r>
            <a:endParaRPr kumimoji="0" sz="1400" b="0" i="0" u="none" strike="noStrike" kern="1200" cap="none" spc="0" normalizeH="0" baseline="0" noProof="0">
              <a:ln>
                <a:noFill/>
              </a:ln>
              <a:solidFill>
                <a:prstClr val="black"/>
              </a:solidFill>
              <a:effectLst/>
              <a:uLnTx/>
              <a:uFillTx/>
              <a:latin typeface="Arial MT"/>
              <a:ea typeface="+mn-ea"/>
              <a:cs typeface="Arial MT"/>
            </a:endParaRPr>
          </a:p>
          <a:p>
            <a:pPr marL="636905" marR="0" lvl="1" indent="-336550" algn="l" defTabSz="914400" rtl="0" eaLnBrk="1" fontAlgn="auto" latinLnBrk="0" hangingPunct="1">
              <a:lnSpc>
                <a:spcPct val="100000"/>
              </a:lnSpc>
              <a:spcBef>
                <a:spcPts val="270"/>
              </a:spcBef>
              <a:spcAft>
                <a:spcPts val="0"/>
              </a:spcAft>
              <a:buClrTx/>
              <a:buSzTx/>
              <a:buFontTx/>
              <a:buChar char="●"/>
              <a:tabLst>
                <a:tab pos="636270" algn="l"/>
                <a:tab pos="637540" algn="l"/>
              </a:tabLst>
              <a:defRPr/>
            </a:pPr>
            <a:r>
              <a:rPr kumimoji="0" sz="1400" b="0" i="0" u="none" strike="noStrike" kern="1200" cap="none" spc="-5" normalizeH="0" baseline="0" noProof="0" dirty="0">
                <a:ln>
                  <a:noFill/>
                </a:ln>
                <a:solidFill>
                  <a:prstClr val="black"/>
                </a:solidFill>
                <a:effectLst/>
                <a:uLnTx/>
                <a:uFillTx/>
                <a:latin typeface="Arial MT"/>
                <a:ea typeface="+mn-ea"/>
                <a:cs typeface="Arial MT"/>
              </a:rPr>
              <a:t>History</a:t>
            </a:r>
            <a:r>
              <a:rPr kumimoji="0" sz="1400" b="0" i="0" u="none" strike="noStrike" kern="1200" cap="none" spc="-50"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substitution</a:t>
            </a:r>
            <a:endParaRPr kumimoji="0" sz="1400" b="0" i="0" u="none" strike="noStrike" kern="1200" cap="none" spc="0" normalizeH="0" baseline="0" noProof="0">
              <a:ln>
                <a:noFill/>
              </a:ln>
              <a:solidFill>
                <a:prstClr val="black"/>
              </a:solidFill>
              <a:effectLst/>
              <a:uLnTx/>
              <a:uFillTx/>
              <a:latin typeface="Arial MT"/>
              <a:ea typeface="+mn-ea"/>
              <a:cs typeface="Arial MT"/>
            </a:endParaRPr>
          </a:p>
          <a:p>
            <a:pPr marL="636905" marR="174625" lvl="1" indent="-336550" algn="l" defTabSz="914400" rtl="0" eaLnBrk="1" fontAlgn="auto" latinLnBrk="0" hangingPunct="1">
              <a:lnSpc>
                <a:spcPct val="116100"/>
              </a:lnSpc>
              <a:spcBef>
                <a:spcPts val="0"/>
              </a:spcBef>
              <a:spcAft>
                <a:spcPts val="0"/>
              </a:spcAft>
              <a:buClrTx/>
              <a:buSzTx/>
              <a:buFontTx/>
              <a:buChar char="●"/>
              <a:tabLst>
                <a:tab pos="636270" algn="l"/>
                <a:tab pos="637540" algn="l"/>
              </a:tabLst>
              <a:defRPr/>
            </a:pPr>
            <a:r>
              <a:rPr kumimoji="0" sz="1400" b="0" i="0" u="none" strike="noStrike" kern="1200" cap="none" spc="-5" normalizeH="0" baseline="0" noProof="0" dirty="0">
                <a:ln>
                  <a:noFill/>
                </a:ln>
                <a:solidFill>
                  <a:prstClr val="black"/>
                </a:solidFill>
                <a:effectLst/>
                <a:uLnTx/>
                <a:uFillTx/>
                <a:latin typeface="Arial MT"/>
                <a:ea typeface="+mn-ea"/>
                <a:cs typeface="Arial MT"/>
              </a:rPr>
              <a:t>Code</a:t>
            </a:r>
            <a:r>
              <a:rPr kumimoji="0" sz="1400" b="0" i="0" u="none" strike="noStrike" kern="1200" cap="none" spc="-30"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completion</a:t>
            </a:r>
            <a:r>
              <a:rPr kumimoji="0" sz="1400" b="0" i="0" u="none" strike="noStrike" kern="1200" cap="none" spc="-2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on</a:t>
            </a:r>
            <a:r>
              <a:rPr kumimoji="0" sz="1400" b="0" i="0" u="none" strike="noStrike" kern="1200" cap="none" spc="-25"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systems</a:t>
            </a:r>
            <a:r>
              <a:rPr kumimoji="0" sz="1400" b="0" i="0" u="none" strike="noStrike" kern="1200" cap="none" spc="-3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with </a:t>
            </a:r>
            <a:r>
              <a:rPr kumimoji="0" sz="1400" b="0" i="0" u="none" strike="noStrike" kern="1200" cap="none" spc="-375"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support</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for</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readline</a:t>
            </a:r>
            <a:endParaRPr kumimoji="0" sz="1400" b="0" i="0" u="none" strike="noStrike" kern="1200" cap="none" spc="0" normalizeH="0" baseline="0" noProof="0">
              <a:ln>
                <a:noFill/>
              </a:ln>
              <a:solidFill>
                <a:prstClr val="black"/>
              </a:solidFill>
              <a:effectLst/>
              <a:uLnTx/>
              <a:uFillTx/>
              <a:latin typeface="Arial MT"/>
              <a:ea typeface="+mn-ea"/>
              <a:cs typeface="Arial MT"/>
            </a:endParaRPr>
          </a:p>
        </p:txBody>
      </p:sp>
      <p:pic>
        <p:nvPicPr>
          <p:cNvPr id="5" name="object 5"/>
          <p:cNvPicPr/>
          <p:nvPr/>
        </p:nvPicPr>
        <p:blipFill>
          <a:blip r:embed="rId2" cstate="print"/>
          <a:stretch>
            <a:fillRect/>
          </a:stretch>
        </p:blipFill>
        <p:spPr>
          <a:xfrm>
            <a:off x="4572000" y="1354900"/>
            <a:ext cx="4571999" cy="2658199"/>
          </a:xfrm>
          <a:prstGeom prst="rect">
            <a:avLst/>
          </a:prstGeom>
        </p:spPr>
      </p:pic>
      <p:sp>
        <p:nvSpPr>
          <p:cNvPr id="6" name="object 6"/>
          <p:cNvSpPr txBox="1"/>
          <p:nvPr/>
        </p:nvSpPr>
        <p:spPr>
          <a:xfrm>
            <a:off x="3633256" y="4850165"/>
            <a:ext cx="1875155" cy="323850"/>
          </a:xfrm>
          <a:prstGeom prst="rect">
            <a:avLst/>
          </a:prstGeom>
        </p:spPr>
        <p:txBody>
          <a:bodyPr vert="horz" wrap="square" lIns="0" tIns="3810" rIns="0" bIns="0" rtlCol="0">
            <a:spAutoFit/>
          </a:bodyPr>
          <a:lstStyle/>
          <a:p>
            <a:pPr marL="1087755" marR="0" lvl="0" indent="0" algn="l" defTabSz="914400" rtl="0" eaLnBrk="1" fontAlgn="auto" latinLnBrk="0" hangingPunct="1">
              <a:lnSpc>
                <a:spcPct val="100000"/>
              </a:lnSpc>
              <a:spcBef>
                <a:spcPts val="30"/>
              </a:spcBef>
              <a:spcAft>
                <a:spcPts val="0"/>
              </a:spcAft>
              <a:buClrTx/>
              <a:buSzTx/>
              <a:buFontTx/>
              <a:buNone/>
              <a:tabLst/>
              <a:defRPr/>
            </a:pPr>
            <a:r>
              <a:rPr kumimoji="0" sz="700" b="0" i="0" u="none" strike="noStrike" kern="1200" cap="none" spc="-5" normalizeH="0" baseline="0" noProof="0" dirty="0">
                <a:ln>
                  <a:noFill/>
                </a:ln>
                <a:solidFill>
                  <a:srgbClr val="595959"/>
                </a:solidFill>
                <a:effectLst/>
                <a:uLnTx/>
                <a:uFillTx/>
                <a:latin typeface="Arial MT"/>
                <a:ea typeface="+mn-ea"/>
                <a:cs typeface="Arial MT"/>
              </a:rPr>
              <a:t>Source</a:t>
            </a:r>
            <a:r>
              <a:rPr kumimoji="0" sz="700" b="0" i="0" u="none" strike="noStrike" kern="1200" cap="none" spc="-35" normalizeH="0" baseline="0" noProof="0" dirty="0">
                <a:ln>
                  <a:noFill/>
                </a:ln>
                <a:solidFill>
                  <a:srgbClr val="595959"/>
                </a:solidFill>
                <a:effectLst/>
                <a:uLnTx/>
                <a:uFillTx/>
                <a:latin typeface="Arial MT"/>
                <a:ea typeface="+mn-ea"/>
                <a:cs typeface="Arial MT"/>
              </a:rPr>
              <a:t> </a:t>
            </a:r>
            <a:r>
              <a:rPr kumimoji="0" sz="700" b="0" i="0" u="none" strike="noStrike" kern="1200" cap="none" spc="-5" normalizeH="0" baseline="0" noProof="0" dirty="0">
                <a:ln>
                  <a:noFill/>
                </a:ln>
                <a:solidFill>
                  <a:srgbClr val="595959"/>
                </a:solidFill>
                <a:effectLst/>
                <a:uLnTx/>
                <a:uFillTx/>
                <a:latin typeface="Arial MT"/>
                <a:ea typeface="+mn-ea"/>
                <a:cs typeface="Arial MT"/>
              </a:rPr>
              <a:t>of</a:t>
            </a:r>
            <a:r>
              <a:rPr kumimoji="0" sz="700" b="0" i="0" u="none" strike="noStrike" kern="1200" cap="none" spc="-35" normalizeH="0" baseline="0" noProof="0" dirty="0">
                <a:ln>
                  <a:noFill/>
                </a:ln>
                <a:solidFill>
                  <a:srgbClr val="595959"/>
                </a:solidFill>
                <a:effectLst/>
                <a:uLnTx/>
                <a:uFillTx/>
                <a:latin typeface="Arial MT"/>
                <a:ea typeface="+mn-ea"/>
                <a:cs typeface="Arial MT"/>
              </a:rPr>
              <a:t> </a:t>
            </a:r>
            <a:r>
              <a:rPr kumimoji="0" sz="700" b="0" i="0" u="none" strike="noStrike" kern="1200" cap="none" spc="-5" normalizeH="0" baseline="0" noProof="0" dirty="0">
                <a:ln>
                  <a:noFill/>
                </a:ln>
                <a:solidFill>
                  <a:srgbClr val="595959"/>
                </a:solidFill>
                <a:effectLst/>
                <a:uLnTx/>
                <a:uFillTx/>
                <a:latin typeface="Arial MT"/>
                <a:ea typeface="+mn-ea"/>
                <a:cs typeface="Arial MT"/>
              </a:rPr>
              <a:t>image:</a:t>
            </a:r>
            <a:endParaRPr kumimoji="0" sz="700" b="0" i="0" u="none" strike="noStrike" kern="1200" cap="none" spc="0" normalizeH="0" baseline="0" noProof="0">
              <a:ln>
                <a:noFill/>
              </a:ln>
              <a:solidFill>
                <a:prstClr val="black"/>
              </a:solidFill>
              <a:effectLst/>
              <a:uLnTx/>
              <a:uFillTx/>
              <a:latin typeface="Arial MT"/>
              <a:ea typeface="+mn-ea"/>
              <a:cs typeface="Arial MT"/>
            </a:endParaRPr>
          </a:p>
          <a:p>
            <a:pPr marL="12700" marR="0" lvl="0" indent="0" algn="l" defTabSz="914400" rtl="0" eaLnBrk="1" fontAlgn="auto" latinLnBrk="0" hangingPunct="1">
              <a:lnSpc>
                <a:spcPct val="100000"/>
              </a:lnSpc>
              <a:spcBef>
                <a:spcPts val="605"/>
              </a:spcBef>
              <a:spcAft>
                <a:spcPts val="0"/>
              </a:spcAft>
              <a:buClrTx/>
              <a:buSzTx/>
              <a:buFontTx/>
              <a:buNone/>
              <a:tabLst/>
              <a:defRPr/>
            </a:pPr>
            <a:r>
              <a:rPr kumimoji="0" sz="800" b="0" i="0" u="none" strike="noStrike" kern="1200" cap="none" spc="0" normalizeH="0" baseline="0" noProof="0" dirty="0">
                <a:ln>
                  <a:noFill/>
                </a:ln>
                <a:solidFill>
                  <a:prstClr val="black"/>
                </a:solidFill>
                <a:effectLst/>
                <a:uLnTx/>
                <a:uFillTx/>
                <a:latin typeface="Arial MT"/>
                <a:ea typeface="+mn-ea"/>
                <a:cs typeface="Arial MT"/>
              </a:rPr>
              <a:t>©</a:t>
            </a:r>
            <a:r>
              <a:rPr kumimoji="0" sz="800" b="0" i="0" u="none" strike="noStrike" kern="1200" cap="none" spc="-5" normalizeH="0" baseline="0" noProof="0" dirty="0">
                <a:ln>
                  <a:noFill/>
                </a:ln>
                <a:solidFill>
                  <a:prstClr val="black"/>
                </a:solidFill>
                <a:effectLst/>
                <a:uLnTx/>
                <a:uFillTx/>
                <a:latin typeface="Arial MT"/>
                <a:ea typeface="+mn-ea"/>
                <a:cs typeface="Arial MT"/>
              </a:rPr>
              <a:t> Edune</a:t>
            </a:r>
            <a:r>
              <a:rPr kumimoji="0" sz="800" b="0" i="0" u="none" strike="noStrike" kern="1200" cap="none" spc="0" normalizeH="0" baseline="0" noProof="0" dirty="0">
                <a:ln>
                  <a:noFill/>
                </a:ln>
                <a:solidFill>
                  <a:prstClr val="black"/>
                </a:solidFill>
                <a:effectLst/>
                <a:uLnTx/>
                <a:uFillTx/>
                <a:latin typeface="Arial MT"/>
                <a:ea typeface="+mn-ea"/>
                <a:cs typeface="Arial MT"/>
              </a:rPr>
              <a:t>t</a:t>
            </a:r>
            <a:r>
              <a:rPr kumimoji="0" sz="800" b="0" i="0" u="none" strike="noStrike" kern="1200" cap="none" spc="-5" normalizeH="0" baseline="0" noProof="0" dirty="0">
                <a:ln>
                  <a:noFill/>
                </a:ln>
                <a:solidFill>
                  <a:prstClr val="black"/>
                </a:solidFill>
                <a:effectLst/>
                <a:uLnTx/>
                <a:uFillTx/>
                <a:latin typeface="Arial MT"/>
                <a:ea typeface="+mn-ea"/>
                <a:cs typeface="Arial MT"/>
              </a:rPr>
              <a:t> Foundation</a:t>
            </a:r>
            <a:r>
              <a:rPr kumimoji="0" sz="800" b="0" i="0" u="none" strike="noStrike" kern="1200" cap="none" spc="0" normalizeH="0" baseline="0" noProof="0" dirty="0">
                <a:ln>
                  <a:noFill/>
                </a:ln>
                <a:solidFill>
                  <a:prstClr val="black"/>
                </a:solidFill>
                <a:effectLst/>
                <a:uLnTx/>
                <a:uFillTx/>
                <a:latin typeface="Arial MT"/>
                <a:ea typeface="+mn-ea"/>
                <a:cs typeface="Arial MT"/>
              </a:rPr>
              <a:t>.</a:t>
            </a:r>
            <a:r>
              <a:rPr kumimoji="0" sz="800" b="0" i="0" u="none" strike="noStrike" kern="1200" cap="none" spc="-50" normalizeH="0" baseline="0" noProof="0" dirty="0">
                <a:ln>
                  <a:noFill/>
                </a:ln>
                <a:solidFill>
                  <a:prstClr val="black"/>
                </a:solidFill>
                <a:effectLst/>
                <a:uLnTx/>
                <a:uFillTx/>
                <a:latin typeface="Arial MT"/>
                <a:ea typeface="+mn-ea"/>
                <a:cs typeface="Arial MT"/>
              </a:rPr>
              <a:t> </a:t>
            </a:r>
            <a:r>
              <a:rPr kumimoji="0" sz="800" b="0" i="0" u="none" strike="noStrike" kern="1200" cap="none" spc="-5" normalizeH="0" baseline="0" noProof="0" dirty="0">
                <a:ln>
                  <a:noFill/>
                </a:ln>
                <a:solidFill>
                  <a:prstClr val="black"/>
                </a:solidFill>
                <a:effectLst/>
                <a:uLnTx/>
                <a:uFillTx/>
                <a:latin typeface="Arial MT"/>
                <a:ea typeface="+mn-ea"/>
                <a:cs typeface="Arial MT"/>
              </a:rPr>
              <a:t>Al</a:t>
            </a:r>
            <a:r>
              <a:rPr kumimoji="0" sz="800" b="0" i="0" u="none" strike="noStrike" kern="1200" cap="none" spc="0" normalizeH="0" baseline="0" noProof="0" dirty="0">
                <a:ln>
                  <a:noFill/>
                </a:ln>
                <a:solidFill>
                  <a:prstClr val="black"/>
                </a:solidFill>
                <a:effectLst/>
                <a:uLnTx/>
                <a:uFillTx/>
                <a:latin typeface="Arial MT"/>
                <a:ea typeface="+mn-ea"/>
                <a:cs typeface="Arial MT"/>
              </a:rPr>
              <a:t>l</a:t>
            </a:r>
            <a:r>
              <a:rPr kumimoji="0" sz="800" b="0" i="0" u="none" strike="noStrike" kern="1200" cap="none" spc="-5" normalizeH="0" baseline="0" noProof="0" dirty="0">
                <a:ln>
                  <a:noFill/>
                </a:ln>
                <a:solidFill>
                  <a:prstClr val="black"/>
                </a:solidFill>
                <a:effectLst/>
                <a:uLnTx/>
                <a:uFillTx/>
                <a:latin typeface="Arial MT"/>
                <a:ea typeface="+mn-ea"/>
                <a:cs typeface="Arial MT"/>
              </a:rPr>
              <a:t> </a:t>
            </a:r>
            <a:r>
              <a:rPr kumimoji="0" sz="800" b="0" i="0" u="none" strike="noStrike" kern="1200" cap="none" spc="0" normalizeH="0" baseline="0" noProof="0" dirty="0">
                <a:ln>
                  <a:noFill/>
                </a:ln>
                <a:solidFill>
                  <a:prstClr val="black"/>
                </a:solidFill>
                <a:effectLst/>
                <a:uLnTx/>
                <a:uFillTx/>
                <a:latin typeface="Arial MT"/>
                <a:ea typeface="+mn-ea"/>
                <a:cs typeface="Arial MT"/>
              </a:rPr>
              <a:t>rights</a:t>
            </a:r>
            <a:r>
              <a:rPr kumimoji="0" sz="800" b="0" i="0" u="none" strike="noStrike" kern="1200" cap="none" spc="-5" normalizeH="0" baseline="0" noProof="0" dirty="0">
                <a:ln>
                  <a:noFill/>
                </a:ln>
                <a:solidFill>
                  <a:prstClr val="black"/>
                </a:solidFill>
                <a:effectLst/>
                <a:uLnTx/>
                <a:uFillTx/>
                <a:latin typeface="Arial MT"/>
                <a:ea typeface="+mn-ea"/>
                <a:cs typeface="Arial MT"/>
              </a:rPr>
              <a:t> </a:t>
            </a:r>
            <a:r>
              <a:rPr kumimoji="0" sz="800" b="0" i="0" u="none" strike="noStrike" kern="1200" cap="none" spc="0" normalizeH="0" baseline="0" noProof="0" dirty="0">
                <a:ln>
                  <a:noFill/>
                </a:ln>
                <a:solidFill>
                  <a:prstClr val="black"/>
                </a:solidFill>
                <a:effectLst/>
                <a:uLnTx/>
                <a:uFillTx/>
                <a:latin typeface="Arial MT"/>
                <a:ea typeface="+mn-ea"/>
                <a:cs typeface="Arial MT"/>
              </a:rPr>
              <a:t>reserved.</a:t>
            </a:r>
            <a:endParaRPr kumimoji="0" sz="800" b="0" i="0" u="none" strike="noStrike" kern="1200" cap="none" spc="0" normalizeH="0" baseline="0" noProof="0">
              <a:ln>
                <a:noFill/>
              </a:ln>
              <a:solidFill>
                <a:prstClr val="black"/>
              </a:solidFill>
              <a:effectLst/>
              <a:uLnTx/>
              <a:uFillTx/>
              <a:latin typeface="Arial MT"/>
              <a:ea typeface="+mn-ea"/>
              <a:cs typeface="Arial MT"/>
            </a:endParaRPr>
          </a:p>
        </p:txBody>
      </p:sp>
    </p:spTree>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50790" y="828333"/>
            <a:ext cx="2646045" cy="391160"/>
          </a:xfrm>
          <a:prstGeom prst="rect">
            <a:avLst/>
          </a:prstGeom>
        </p:spPr>
        <p:txBody>
          <a:bodyPr vert="horz" wrap="square" lIns="0" tIns="12700" rIns="0" bIns="0" rtlCol="0">
            <a:spAutoFit/>
          </a:bodyPr>
          <a:lstStyle/>
          <a:p>
            <a:pPr marL="12700">
              <a:lnSpc>
                <a:spcPct val="100000"/>
              </a:lnSpc>
              <a:spcBef>
                <a:spcPts val="100"/>
              </a:spcBef>
            </a:pPr>
            <a:r>
              <a:rPr spc="-5" dirty="0"/>
              <a:t>Exception</a:t>
            </a:r>
            <a:r>
              <a:rPr spc="-90" dirty="0"/>
              <a:t> </a:t>
            </a:r>
            <a:r>
              <a:rPr spc="-5" dirty="0"/>
              <a:t>Handling</a:t>
            </a:r>
          </a:p>
        </p:txBody>
      </p:sp>
      <p:sp>
        <p:nvSpPr>
          <p:cNvPr id="3" name="object 3"/>
          <p:cNvSpPr txBox="1"/>
          <p:nvPr/>
        </p:nvSpPr>
        <p:spPr>
          <a:xfrm>
            <a:off x="574199" y="1728118"/>
            <a:ext cx="3513454" cy="29972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800" b="0" i="0" u="none" strike="noStrike" kern="1200" cap="none" spc="-5" normalizeH="0" baseline="0" noProof="0" dirty="0">
                <a:ln>
                  <a:noFill/>
                </a:ln>
                <a:solidFill>
                  <a:srgbClr val="595959"/>
                </a:solidFill>
                <a:effectLst/>
                <a:uLnTx/>
                <a:uFillTx/>
                <a:latin typeface="Arial MT"/>
                <a:ea typeface="+mn-ea"/>
                <a:cs typeface="Arial MT"/>
              </a:rPr>
              <a:t>Handle</a:t>
            </a:r>
            <a:r>
              <a:rPr kumimoji="0" sz="1800" b="0" i="0" u="none" strike="noStrike" kern="1200" cap="none" spc="-20" normalizeH="0" baseline="0" noProof="0" dirty="0">
                <a:ln>
                  <a:noFill/>
                </a:ln>
                <a:solidFill>
                  <a:srgbClr val="595959"/>
                </a:solidFill>
                <a:effectLst/>
                <a:uLnTx/>
                <a:uFillTx/>
                <a:latin typeface="Arial MT"/>
                <a:ea typeface="+mn-ea"/>
                <a:cs typeface="Arial MT"/>
              </a:rPr>
              <a:t> </a:t>
            </a:r>
            <a:r>
              <a:rPr kumimoji="0" sz="1800" b="0" i="0" u="none" strike="noStrike" kern="1200" cap="none" spc="-5" normalizeH="0" baseline="0" noProof="0" dirty="0">
                <a:ln>
                  <a:noFill/>
                </a:ln>
                <a:solidFill>
                  <a:srgbClr val="595959"/>
                </a:solidFill>
                <a:effectLst/>
                <a:uLnTx/>
                <a:uFillTx/>
                <a:latin typeface="Arial MT"/>
                <a:ea typeface="+mn-ea"/>
                <a:cs typeface="Arial MT"/>
              </a:rPr>
              <a:t>Exceptions</a:t>
            </a:r>
            <a:r>
              <a:rPr kumimoji="0" sz="1800" b="0" i="0" u="none" strike="noStrike" kern="1200" cap="none" spc="-25" normalizeH="0" baseline="0" noProof="0" dirty="0">
                <a:ln>
                  <a:noFill/>
                </a:ln>
                <a:solidFill>
                  <a:srgbClr val="595959"/>
                </a:solidFill>
                <a:effectLst/>
                <a:uLnTx/>
                <a:uFillTx/>
                <a:latin typeface="Arial MT"/>
                <a:ea typeface="+mn-ea"/>
                <a:cs typeface="Arial MT"/>
              </a:rPr>
              <a:t> </a:t>
            </a:r>
            <a:r>
              <a:rPr kumimoji="0" sz="1800" b="0" i="0" u="none" strike="noStrike" kern="1200" cap="none" spc="-5" normalizeH="0" baseline="0" noProof="0" dirty="0">
                <a:ln>
                  <a:noFill/>
                </a:ln>
                <a:solidFill>
                  <a:srgbClr val="595959"/>
                </a:solidFill>
                <a:effectLst/>
                <a:uLnTx/>
                <a:uFillTx/>
                <a:latin typeface="Arial MT"/>
                <a:ea typeface="+mn-ea"/>
                <a:cs typeface="Arial MT"/>
              </a:rPr>
              <a:t>with</a:t>
            </a:r>
            <a:r>
              <a:rPr kumimoji="0" sz="1800" b="0" i="0" u="none" strike="noStrike" kern="1200" cap="none" spc="-50" normalizeH="0" baseline="0" noProof="0" dirty="0">
                <a:ln>
                  <a:noFill/>
                </a:ln>
                <a:solidFill>
                  <a:srgbClr val="595959"/>
                </a:solidFill>
                <a:effectLst/>
                <a:uLnTx/>
                <a:uFillTx/>
                <a:latin typeface="Arial MT"/>
                <a:ea typeface="+mn-ea"/>
                <a:cs typeface="Arial MT"/>
              </a:rPr>
              <a:t> </a:t>
            </a:r>
            <a:r>
              <a:rPr kumimoji="0" sz="1800" b="0" i="0" u="none" strike="noStrike" kern="1200" cap="none" spc="-10" normalizeH="0" baseline="0" noProof="0" dirty="0">
                <a:ln>
                  <a:noFill/>
                </a:ln>
                <a:solidFill>
                  <a:srgbClr val="595959"/>
                </a:solidFill>
                <a:effectLst/>
                <a:uLnTx/>
                <a:uFillTx/>
                <a:latin typeface="Arial MT"/>
                <a:ea typeface="+mn-ea"/>
                <a:cs typeface="Arial MT"/>
              </a:rPr>
              <a:t>Try-Finally</a:t>
            </a:r>
            <a:endParaRPr kumimoji="0" sz="1800" b="0" i="0" u="none" strike="noStrike" kern="1200" cap="none" spc="0" normalizeH="0" baseline="0" noProof="0">
              <a:ln>
                <a:noFill/>
              </a:ln>
              <a:solidFill>
                <a:prstClr val="black"/>
              </a:solidFill>
              <a:effectLst/>
              <a:uLnTx/>
              <a:uFillTx/>
              <a:latin typeface="Arial MT"/>
              <a:ea typeface="+mn-ea"/>
              <a:cs typeface="Arial MT"/>
            </a:endParaRPr>
          </a:p>
        </p:txBody>
      </p:sp>
      <p:sp>
        <p:nvSpPr>
          <p:cNvPr id="4" name="object 4"/>
          <p:cNvSpPr txBox="1"/>
          <p:nvPr/>
        </p:nvSpPr>
        <p:spPr>
          <a:xfrm>
            <a:off x="656568" y="3113098"/>
            <a:ext cx="3491229" cy="1263650"/>
          </a:xfrm>
          <a:prstGeom prst="rect">
            <a:avLst/>
          </a:prstGeom>
        </p:spPr>
        <p:txBody>
          <a:bodyPr vert="horz" wrap="square" lIns="0" tIns="12700" rIns="0" bIns="0" rtlCol="0">
            <a:spAutoFit/>
          </a:bodyPr>
          <a:lstStyle/>
          <a:p>
            <a:pPr marL="348615" marR="5080" lvl="0" indent="-336550" algn="l" defTabSz="914400" rtl="0" eaLnBrk="1" fontAlgn="auto" latinLnBrk="0" hangingPunct="1">
              <a:lnSpc>
                <a:spcPct val="116100"/>
              </a:lnSpc>
              <a:spcBef>
                <a:spcPts val="100"/>
              </a:spcBef>
              <a:spcAft>
                <a:spcPts val="0"/>
              </a:spcAft>
              <a:buClrTx/>
              <a:buSzTx/>
              <a:buFontTx/>
              <a:buChar char="●"/>
              <a:tabLst>
                <a:tab pos="347980" algn="l"/>
                <a:tab pos="349250" algn="l"/>
              </a:tabLst>
              <a:defRPr/>
            </a:pPr>
            <a:r>
              <a:rPr kumimoji="0" sz="1400" b="0" i="0" u="none" strike="noStrike" kern="1200" cap="none" spc="-5" normalizeH="0" baseline="0" noProof="0" dirty="0">
                <a:ln>
                  <a:noFill/>
                </a:ln>
                <a:solidFill>
                  <a:prstClr val="black"/>
                </a:solidFill>
                <a:effectLst/>
                <a:uLnTx/>
                <a:uFillTx/>
                <a:latin typeface="Arial MT"/>
                <a:ea typeface="+mn-ea"/>
                <a:cs typeface="Arial MT"/>
              </a:rPr>
              <a:t>With try block, we also have the option </a:t>
            </a:r>
            <a:r>
              <a:rPr kumimoji="0" sz="1400" b="0" i="0" u="none" strike="noStrike" kern="1200" cap="none" spc="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to define the </a:t>
            </a:r>
            <a:r>
              <a:rPr kumimoji="0" sz="1400" b="0" i="0" u="none" strike="noStrike" kern="1200" cap="none" spc="0" normalizeH="0" baseline="0" noProof="0" dirty="0">
                <a:ln>
                  <a:noFill/>
                </a:ln>
                <a:solidFill>
                  <a:prstClr val="black"/>
                </a:solidFill>
                <a:effectLst/>
                <a:uLnTx/>
                <a:uFillTx/>
                <a:latin typeface="Arial MT"/>
                <a:ea typeface="+mn-ea"/>
                <a:cs typeface="Arial MT"/>
              </a:rPr>
              <a:t>“</a:t>
            </a:r>
            <a:r>
              <a:rPr kumimoji="0" sz="1400" b="1" i="0" u="none" strike="noStrike" kern="1200" cap="none" spc="0" normalizeH="0" baseline="0" noProof="0" dirty="0">
                <a:ln>
                  <a:noFill/>
                </a:ln>
                <a:solidFill>
                  <a:prstClr val="black"/>
                </a:solidFill>
                <a:effectLst/>
                <a:uLnTx/>
                <a:uFillTx/>
                <a:latin typeface="Arial"/>
                <a:ea typeface="+mn-ea"/>
                <a:cs typeface="Arial"/>
              </a:rPr>
              <a:t>finally</a:t>
            </a:r>
            <a:r>
              <a:rPr kumimoji="0" sz="1400" b="0" i="0" u="none" strike="noStrike" kern="1200" cap="none" spc="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block. This </a:t>
            </a:r>
            <a:r>
              <a:rPr kumimoji="0" sz="1400" b="0" i="0" u="none" strike="noStrike" kern="1200" cap="none" spc="0" normalizeH="0" baseline="0" noProof="0" dirty="0">
                <a:ln>
                  <a:noFill/>
                </a:ln>
                <a:solidFill>
                  <a:prstClr val="black"/>
                </a:solidFill>
                <a:effectLst/>
                <a:uLnTx/>
                <a:uFillTx/>
                <a:latin typeface="Arial MT"/>
                <a:ea typeface="+mn-ea"/>
                <a:cs typeface="Arial MT"/>
              </a:rPr>
              <a:t>clause </a:t>
            </a:r>
            <a:r>
              <a:rPr kumimoji="0" sz="1400" b="0" i="0" u="none" strike="noStrike" kern="1200" cap="none" spc="-37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allows defining </a:t>
            </a:r>
            <a:r>
              <a:rPr kumimoji="0" sz="1400" b="0" i="0" u="none" strike="noStrike" kern="1200" cap="none" spc="0" normalizeH="0" baseline="0" noProof="0" dirty="0">
                <a:ln>
                  <a:noFill/>
                </a:ln>
                <a:solidFill>
                  <a:prstClr val="black"/>
                </a:solidFill>
                <a:effectLst/>
                <a:uLnTx/>
                <a:uFillTx/>
                <a:latin typeface="Arial MT"/>
                <a:ea typeface="+mn-ea"/>
                <a:cs typeface="Arial MT"/>
              </a:rPr>
              <a:t>statements </a:t>
            </a:r>
            <a:r>
              <a:rPr kumimoji="0" sz="1400" b="0" i="0" u="none" strike="noStrike" kern="1200" cap="none" spc="-5" normalizeH="0" baseline="0" noProof="0" dirty="0">
                <a:ln>
                  <a:noFill/>
                </a:ln>
                <a:solidFill>
                  <a:prstClr val="black"/>
                </a:solidFill>
                <a:effectLst/>
                <a:uLnTx/>
                <a:uFillTx/>
                <a:latin typeface="Arial MT"/>
                <a:ea typeface="+mn-ea"/>
                <a:cs typeface="Arial MT"/>
              </a:rPr>
              <a:t>that we want </a:t>
            </a:r>
            <a:r>
              <a:rPr kumimoji="0" sz="1400" b="0" i="0" u="none" strike="noStrike" kern="1200" cap="none" spc="-37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to execute, no </a:t>
            </a:r>
            <a:r>
              <a:rPr kumimoji="0" sz="1400" b="0" i="0" u="none" strike="noStrike" kern="1200" cap="none" spc="0" normalizeH="0" baseline="0" noProof="0" dirty="0">
                <a:ln>
                  <a:noFill/>
                </a:ln>
                <a:solidFill>
                  <a:prstClr val="black"/>
                </a:solidFill>
                <a:effectLst/>
                <a:uLnTx/>
                <a:uFillTx/>
                <a:latin typeface="Arial MT"/>
                <a:ea typeface="+mn-ea"/>
                <a:cs typeface="Arial MT"/>
              </a:rPr>
              <a:t>matters </a:t>
            </a:r>
            <a:r>
              <a:rPr kumimoji="0" sz="1400" b="0" i="0" u="none" strike="noStrike" kern="1200" cap="none" spc="-5" normalizeH="0" baseline="0" noProof="0" dirty="0">
                <a:ln>
                  <a:noFill/>
                </a:ln>
                <a:solidFill>
                  <a:prstClr val="black"/>
                </a:solidFill>
                <a:effectLst/>
                <a:uLnTx/>
                <a:uFillTx/>
                <a:latin typeface="Arial MT"/>
                <a:ea typeface="+mn-ea"/>
                <a:cs typeface="Arial MT"/>
              </a:rPr>
              <a:t>whether the try </a:t>
            </a:r>
            <a:r>
              <a:rPr kumimoji="0" sz="1400" b="0" i="0" u="none" strike="noStrike" kern="1200" cap="none" spc="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block</a:t>
            </a:r>
            <a:r>
              <a:rPr kumimoji="0" sz="1400" b="0" i="0" u="none" strike="noStrike" kern="1200" cap="none" spc="-1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has</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raised</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an</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exception</a:t>
            </a:r>
            <a:r>
              <a:rPr kumimoji="0" sz="1400" b="0" i="0" u="none" strike="noStrike" kern="1200" cap="none" spc="-1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or</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not</a:t>
            </a:r>
            <a:endParaRPr kumimoji="0" sz="1400" b="0" i="0" u="none" strike="noStrike" kern="1200" cap="none" spc="0" normalizeH="0" baseline="0" noProof="0">
              <a:ln>
                <a:noFill/>
              </a:ln>
              <a:solidFill>
                <a:prstClr val="black"/>
              </a:solidFill>
              <a:effectLst/>
              <a:uLnTx/>
              <a:uFillTx/>
              <a:latin typeface="Arial MT"/>
              <a:ea typeface="+mn-ea"/>
              <a:cs typeface="Arial MT"/>
            </a:endParaRPr>
          </a:p>
        </p:txBody>
      </p:sp>
      <p:pic>
        <p:nvPicPr>
          <p:cNvPr id="5" name="object 5"/>
          <p:cNvPicPr/>
          <p:nvPr/>
        </p:nvPicPr>
        <p:blipFill>
          <a:blip r:embed="rId2" cstate="print"/>
          <a:stretch>
            <a:fillRect/>
          </a:stretch>
        </p:blipFill>
        <p:spPr>
          <a:xfrm>
            <a:off x="4567073" y="1509713"/>
            <a:ext cx="4566415" cy="2274010"/>
          </a:xfrm>
          <a:prstGeom prst="rect">
            <a:avLst/>
          </a:prstGeom>
        </p:spPr>
      </p:pic>
      <p:sp>
        <p:nvSpPr>
          <p:cNvPr id="6" name="object 6"/>
          <p:cNvSpPr txBox="1">
            <a:spLocks noGrp="1"/>
          </p:cNvSpPr>
          <p:nvPr>
            <p:ph type="ftr" sz="quarter" idx="5"/>
          </p:nvPr>
        </p:nvSpPr>
        <p:spPr>
          <a:prstGeom prst="rect">
            <a:avLst/>
          </a:prstGeom>
        </p:spPr>
        <p:txBody>
          <a:bodyPr vert="horz" wrap="square" lIns="0" tIns="3175" rIns="0" bIns="0" rtlCol="0">
            <a:spAutoFit/>
          </a:bodyPr>
          <a:lstStyle/>
          <a:p>
            <a:pPr marL="12700" marR="0" lvl="0" indent="0" algn="l" defTabSz="914400" rtl="0" eaLnBrk="1" fontAlgn="auto" latinLnBrk="0" hangingPunct="1">
              <a:lnSpc>
                <a:spcPct val="100000"/>
              </a:lnSpc>
              <a:spcBef>
                <a:spcPts val="25"/>
              </a:spcBef>
              <a:spcAft>
                <a:spcPts val="0"/>
              </a:spcAft>
              <a:buClrTx/>
              <a:buSzTx/>
              <a:buFontTx/>
              <a:buNone/>
              <a:tabLst/>
              <a:defRPr/>
            </a:pPr>
            <a:r>
              <a:rPr kumimoji="0" sz="800" b="0" i="0" u="none" strike="noStrike" kern="1200" cap="none" spc="0" normalizeH="0" baseline="0" noProof="0" dirty="0">
                <a:ln>
                  <a:noFill/>
                </a:ln>
                <a:solidFill>
                  <a:prstClr val="black"/>
                </a:solidFill>
                <a:effectLst/>
                <a:uLnTx/>
                <a:uFillTx/>
                <a:latin typeface="Arial MT"/>
                <a:ea typeface="+mn-ea"/>
              </a:rPr>
              <a:t>©</a:t>
            </a:r>
            <a:r>
              <a:rPr kumimoji="0" sz="800" b="0" i="0" u="none" strike="noStrike" kern="1200" cap="none" spc="-5" normalizeH="0" baseline="0" noProof="0" dirty="0">
                <a:ln>
                  <a:noFill/>
                </a:ln>
                <a:solidFill>
                  <a:prstClr val="black"/>
                </a:solidFill>
                <a:effectLst/>
                <a:uLnTx/>
                <a:uFillTx/>
                <a:latin typeface="Arial MT"/>
                <a:ea typeface="+mn-ea"/>
              </a:rPr>
              <a:t> Edune</a:t>
            </a:r>
            <a:r>
              <a:rPr kumimoji="0" sz="800" b="0" i="0" u="none" strike="noStrike" kern="1200" cap="none" spc="0" normalizeH="0" baseline="0" noProof="0" dirty="0">
                <a:ln>
                  <a:noFill/>
                </a:ln>
                <a:solidFill>
                  <a:prstClr val="black"/>
                </a:solidFill>
                <a:effectLst/>
                <a:uLnTx/>
                <a:uFillTx/>
                <a:latin typeface="Arial MT"/>
                <a:ea typeface="+mn-ea"/>
              </a:rPr>
              <a:t>t</a:t>
            </a:r>
            <a:r>
              <a:rPr kumimoji="0" sz="800" b="0" i="0" u="none" strike="noStrike" kern="1200" cap="none" spc="-5" normalizeH="0" baseline="0" noProof="0" dirty="0">
                <a:ln>
                  <a:noFill/>
                </a:ln>
                <a:solidFill>
                  <a:prstClr val="black"/>
                </a:solidFill>
                <a:effectLst/>
                <a:uLnTx/>
                <a:uFillTx/>
                <a:latin typeface="Arial MT"/>
                <a:ea typeface="+mn-ea"/>
              </a:rPr>
              <a:t> Foundation</a:t>
            </a:r>
            <a:r>
              <a:rPr kumimoji="0" sz="800" b="0" i="0" u="none" strike="noStrike" kern="1200" cap="none" spc="0" normalizeH="0" baseline="0" noProof="0" dirty="0">
                <a:ln>
                  <a:noFill/>
                </a:ln>
                <a:solidFill>
                  <a:prstClr val="black"/>
                </a:solidFill>
                <a:effectLst/>
                <a:uLnTx/>
                <a:uFillTx/>
                <a:latin typeface="Arial MT"/>
                <a:ea typeface="+mn-ea"/>
              </a:rPr>
              <a:t>.</a:t>
            </a:r>
            <a:r>
              <a:rPr kumimoji="0" sz="800" b="0" i="0" u="none" strike="noStrike" kern="1200" cap="none" spc="-50" normalizeH="0" baseline="0" noProof="0" dirty="0">
                <a:ln>
                  <a:noFill/>
                </a:ln>
                <a:solidFill>
                  <a:prstClr val="black"/>
                </a:solidFill>
                <a:effectLst/>
                <a:uLnTx/>
                <a:uFillTx/>
                <a:latin typeface="Arial MT"/>
                <a:ea typeface="+mn-ea"/>
              </a:rPr>
              <a:t> </a:t>
            </a:r>
            <a:r>
              <a:rPr kumimoji="0" sz="800" b="0" i="0" u="none" strike="noStrike" kern="1200" cap="none" spc="-5" normalizeH="0" baseline="0" noProof="0" dirty="0">
                <a:ln>
                  <a:noFill/>
                </a:ln>
                <a:solidFill>
                  <a:prstClr val="black"/>
                </a:solidFill>
                <a:effectLst/>
                <a:uLnTx/>
                <a:uFillTx/>
                <a:latin typeface="Arial MT"/>
                <a:ea typeface="+mn-ea"/>
              </a:rPr>
              <a:t>Al</a:t>
            </a:r>
            <a:r>
              <a:rPr kumimoji="0" sz="800" b="0" i="0" u="none" strike="noStrike" kern="1200" cap="none" spc="0" normalizeH="0" baseline="0" noProof="0" dirty="0">
                <a:ln>
                  <a:noFill/>
                </a:ln>
                <a:solidFill>
                  <a:prstClr val="black"/>
                </a:solidFill>
                <a:effectLst/>
                <a:uLnTx/>
                <a:uFillTx/>
                <a:latin typeface="Arial MT"/>
                <a:ea typeface="+mn-ea"/>
              </a:rPr>
              <a:t>l</a:t>
            </a:r>
            <a:r>
              <a:rPr kumimoji="0" sz="800" b="0" i="0" u="none" strike="noStrike" kern="1200" cap="none" spc="-5" normalizeH="0" baseline="0" noProof="0" dirty="0">
                <a:ln>
                  <a:noFill/>
                </a:ln>
                <a:solidFill>
                  <a:prstClr val="black"/>
                </a:solidFill>
                <a:effectLst/>
                <a:uLnTx/>
                <a:uFillTx/>
                <a:latin typeface="Arial MT"/>
                <a:ea typeface="+mn-ea"/>
              </a:rPr>
              <a:t> </a:t>
            </a:r>
            <a:r>
              <a:rPr kumimoji="0" sz="800" b="0" i="0" u="none" strike="noStrike" kern="1200" cap="none" spc="0" normalizeH="0" baseline="0" noProof="0" dirty="0">
                <a:ln>
                  <a:noFill/>
                </a:ln>
                <a:solidFill>
                  <a:prstClr val="black"/>
                </a:solidFill>
                <a:effectLst/>
                <a:uLnTx/>
                <a:uFillTx/>
                <a:latin typeface="Arial MT"/>
                <a:ea typeface="+mn-ea"/>
              </a:rPr>
              <a:t>rights</a:t>
            </a:r>
            <a:r>
              <a:rPr kumimoji="0" sz="800" b="0" i="0" u="none" strike="noStrike" kern="1200" cap="none" spc="-5" normalizeH="0" baseline="0" noProof="0" dirty="0">
                <a:ln>
                  <a:noFill/>
                </a:ln>
                <a:solidFill>
                  <a:prstClr val="black"/>
                </a:solidFill>
                <a:effectLst/>
                <a:uLnTx/>
                <a:uFillTx/>
                <a:latin typeface="Arial MT"/>
                <a:ea typeface="+mn-ea"/>
              </a:rPr>
              <a:t> </a:t>
            </a:r>
            <a:r>
              <a:rPr kumimoji="0" sz="800" b="0" i="0" u="none" strike="noStrike" kern="1200" cap="none" spc="0" normalizeH="0" baseline="0" noProof="0" dirty="0">
                <a:ln>
                  <a:noFill/>
                </a:ln>
                <a:solidFill>
                  <a:prstClr val="black"/>
                </a:solidFill>
                <a:effectLst/>
                <a:uLnTx/>
                <a:uFillTx/>
                <a:latin typeface="Arial MT"/>
                <a:ea typeface="+mn-ea"/>
              </a:rPr>
              <a:t>reserved.</a:t>
            </a:r>
          </a:p>
        </p:txBody>
      </p:sp>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50790" y="828333"/>
            <a:ext cx="2646045" cy="391160"/>
          </a:xfrm>
          <a:prstGeom prst="rect">
            <a:avLst/>
          </a:prstGeom>
        </p:spPr>
        <p:txBody>
          <a:bodyPr vert="horz" wrap="square" lIns="0" tIns="12700" rIns="0" bIns="0" rtlCol="0">
            <a:spAutoFit/>
          </a:bodyPr>
          <a:lstStyle/>
          <a:p>
            <a:pPr marL="12700">
              <a:lnSpc>
                <a:spcPct val="100000"/>
              </a:lnSpc>
              <a:spcBef>
                <a:spcPts val="100"/>
              </a:spcBef>
            </a:pPr>
            <a:r>
              <a:rPr spc="-5" dirty="0"/>
              <a:t>Exception</a:t>
            </a:r>
            <a:r>
              <a:rPr spc="-90" dirty="0"/>
              <a:t> </a:t>
            </a:r>
            <a:r>
              <a:rPr spc="-5" dirty="0"/>
              <a:t>Handling</a:t>
            </a:r>
          </a:p>
        </p:txBody>
      </p:sp>
      <p:sp>
        <p:nvSpPr>
          <p:cNvPr id="3" name="object 3"/>
          <p:cNvSpPr txBox="1"/>
          <p:nvPr/>
        </p:nvSpPr>
        <p:spPr>
          <a:xfrm>
            <a:off x="682025" y="1728118"/>
            <a:ext cx="3296285" cy="29972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800" b="0" i="0" u="none" strike="noStrike" kern="1200" cap="none" spc="-5" normalizeH="0" baseline="0" noProof="0" dirty="0">
                <a:ln>
                  <a:noFill/>
                </a:ln>
                <a:solidFill>
                  <a:srgbClr val="595959"/>
                </a:solidFill>
                <a:effectLst/>
                <a:uLnTx/>
                <a:uFillTx/>
                <a:latin typeface="Arial MT"/>
                <a:ea typeface="+mn-ea"/>
                <a:cs typeface="Arial MT"/>
              </a:rPr>
              <a:t>Rais</a:t>
            </a:r>
            <a:r>
              <a:rPr kumimoji="0" sz="1800" b="0" i="0" u="none" strike="noStrike" kern="1200" cap="none" spc="0" normalizeH="0" baseline="0" noProof="0" dirty="0">
                <a:ln>
                  <a:noFill/>
                </a:ln>
                <a:solidFill>
                  <a:srgbClr val="595959"/>
                </a:solidFill>
                <a:effectLst/>
                <a:uLnTx/>
                <a:uFillTx/>
                <a:latin typeface="Arial MT"/>
                <a:ea typeface="+mn-ea"/>
                <a:cs typeface="Arial MT"/>
              </a:rPr>
              <a:t>e</a:t>
            </a:r>
            <a:r>
              <a:rPr kumimoji="0" sz="1800" b="0" i="0" u="none" strike="noStrike" kern="1200" cap="none" spc="-5" normalizeH="0" baseline="0" noProof="0" dirty="0">
                <a:ln>
                  <a:noFill/>
                </a:ln>
                <a:solidFill>
                  <a:srgbClr val="595959"/>
                </a:solidFill>
                <a:effectLst/>
                <a:uLnTx/>
                <a:uFillTx/>
                <a:latin typeface="Arial MT"/>
                <a:ea typeface="+mn-ea"/>
                <a:cs typeface="Arial MT"/>
              </a:rPr>
              <a:t> Exceptio</a:t>
            </a:r>
            <a:r>
              <a:rPr kumimoji="0" sz="1800" b="0" i="0" u="none" strike="noStrike" kern="1200" cap="none" spc="0" normalizeH="0" baseline="0" noProof="0" dirty="0">
                <a:ln>
                  <a:noFill/>
                </a:ln>
                <a:solidFill>
                  <a:srgbClr val="595959"/>
                </a:solidFill>
                <a:effectLst/>
                <a:uLnTx/>
                <a:uFillTx/>
                <a:latin typeface="Arial MT"/>
                <a:ea typeface="+mn-ea"/>
                <a:cs typeface="Arial MT"/>
              </a:rPr>
              <a:t>n</a:t>
            </a:r>
            <a:r>
              <a:rPr kumimoji="0" sz="1800" b="0" i="0" u="none" strike="noStrike" kern="1200" cap="none" spc="-10" normalizeH="0" baseline="0" noProof="0" dirty="0">
                <a:ln>
                  <a:noFill/>
                </a:ln>
                <a:solidFill>
                  <a:srgbClr val="595959"/>
                </a:solidFill>
                <a:effectLst/>
                <a:uLnTx/>
                <a:uFillTx/>
                <a:latin typeface="Arial MT"/>
                <a:ea typeface="+mn-ea"/>
                <a:cs typeface="Arial MT"/>
              </a:rPr>
              <a:t> </a:t>
            </a:r>
            <a:r>
              <a:rPr kumimoji="0" sz="1800" b="0" i="0" u="none" strike="noStrike" kern="1200" cap="none" spc="-5" normalizeH="0" baseline="0" noProof="0" dirty="0">
                <a:ln>
                  <a:noFill/>
                </a:ln>
                <a:solidFill>
                  <a:srgbClr val="595959"/>
                </a:solidFill>
                <a:effectLst/>
                <a:uLnTx/>
                <a:uFillTx/>
                <a:latin typeface="Arial MT"/>
                <a:ea typeface="+mn-ea"/>
                <a:cs typeface="Arial MT"/>
              </a:rPr>
              <a:t>wit</a:t>
            </a:r>
            <a:r>
              <a:rPr kumimoji="0" sz="1800" b="0" i="0" u="none" strike="noStrike" kern="1200" cap="none" spc="0" normalizeH="0" baseline="0" noProof="0" dirty="0">
                <a:ln>
                  <a:noFill/>
                </a:ln>
                <a:solidFill>
                  <a:srgbClr val="595959"/>
                </a:solidFill>
                <a:effectLst/>
                <a:uLnTx/>
                <a:uFillTx/>
                <a:latin typeface="Arial MT"/>
                <a:ea typeface="+mn-ea"/>
                <a:cs typeface="Arial MT"/>
              </a:rPr>
              <a:t>h</a:t>
            </a:r>
            <a:r>
              <a:rPr kumimoji="0" sz="1800" b="0" i="0" u="none" strike="noStrike" kern="1200" cap="none" spc="-105" normalizeH="0" baseline="0" noProof="0" dirty="0">
                <a:ln>
                  <a:noFill/>
                </a:ln>
                <a:solidFill>
                  <a:srgbClr val="595959"/>
                </a:solidFill>
                <a:effectLst/>
                <a:uLnTx/>
                <a:uFillTx/>
                <a:latin typeface="Arial MT"/>
                <a:ea typeface="+mn-ea"/>
                <a:cs typeface="Arial MT"/>
              </a:rPr>
              <a:t> </a:t>
            </a:r>
            <a:r>
              <a:rPr kumimoji="0" sz="1800" b="0" i="0" u="none" strike="noStrike" kern="1200" cap="none" spc="-5" normalizeH="0" baseline="0" noProof="0" dirty="0">
                <a:ln>
                  <a:noFill/>
                </a:ln>
                <a:solidFill>
                  <a:srgbClr val="595959"/>
                </a:solidFill>
                <a:effectLst/>
                <a:uLnTx/>
                <a:uFillTx/>
                <a:latin typeface="Arial MT"/>
                <a:ea typeface="+mn-ea"/>
                <a:cs typeface="Arial MT"/>
              </a:rPr>
              <a:t>Arguments</a:t>
            </a:r>
            <a:endParaRPr kumimoji="0" sz="1800" b="0" i="0" u="none" strike="noStrike" kern="1200" cap="none" spc="0" normalizeH="0" baseline="0" noProof="0">
              <a:ln>
                <a:noFill/>
              </a:ln>
              <a:solidFill>
                <a:prstClr val="black"/>
              </a:solidFill>
              <a:effectLst/>
              <a:uLnTx/>
              <a:uFillTx/>
              <a:latin typeface="Arial MT"/>
              <a:ea typeface="+mn-ea"/>
              <a:cs typeface="Arial MT"/>
            </a:endParaRPr>
          </a:p>
        </p:txBody>
      </p:sp>
      <p:sp>
        <p:nvSpPr>
          <p:cNvPr id="4" name="object 4"/>
          <p:cNvSpPr txBox="1"/>
          <p:nvPr/>
        </p:nvSpPr>
        <p:spPr>
          <a:xfrm>
            <a:off x="656568" y="2865448"/>
            <a:ext cx="3321050" cy="1511300"/>
          </a:xfrm>
          <a:prstGeom prst="rect">
            <a:avLst/>
          </a:prstGeom>
        </p:spPr>
        <p:txBody>
          <a:bodyPr vert="horz" wrap="square" lIns="0" tIns="46990" rIns="0" bIns="0" rtlCol="0">
            <a:spAutoFit/>
          </a:bodyPr>
          <a:lstStyle/>
          <a:p>
            <a:pPr marL="348615" marR="0" lvl="0" indent="-336550" algn="l" defTabSz="914400" rtl="0" eaLnBrk="1" fontAlgn="auto" latinLnBrk="0" hangingPunct="1">
              <a:lnSpc>
                <a:spcPct val="100000"/>
              </a:lnSpc>
              <a:spcBef>
                <a:spcPts val="370"/>
              </a:spcBef>
              <a:spcAft>
                <a:spcPts val="0"/>
              </a:spcAft>
              <a:buClrTx/>
              <a:buSzTx/>
              <a:buFontTx/>
              <a:buChar char="●"/>
              <a:tabLst>
                <a:tab pos="347980" algn="l"/>
                <a:tab pos="349250" algn="l"/>
              </a:tabLst>
              <a:defRPr/>
            </a:pPr>
            <a:r>
              <a:rPr kumimoji="0" sz="1400" b="1" i="0" u="none" strike="noStrike" kern="1200" cap="none" spc="-5" normalizeH="0" baseline="0" noProof="0" dirty="0">
                <a:ln>
                  <a:noFill/>
                </a:ln>
                <a:solidFill>
                  <a:prstClr val="black"/>
                </a:solidFill>
                <a:effectLst/>
                <a:uLnTx/>
                <a:uFillTx/>
                <a:latin typeface="Arial"/>
                <a:ea typeface="+mn-ea"/>
                <a:cs typeface="Arial"/>
              </a:rPr>
              <a:t>What</a:t>
            </a:r>
            <a:r>
              <a:rPr kumimoji="0" sz="1400" b="1" i="0" u="none" strike="noStrike" kern="1200" cap="none" spc="-35" normalizeH="0" baseline="0" noProof="0" dirty="0">
                <a:ln>
                  <a:noFill/>
                </a:ln>
                <a:solidFill>
                  <a:prstClr val="black"/>
                </a:solidFill>
                <a:effectLst/>
                <a:uLnTx/>
                <a:uFillTx/>
                <a:latin typeface="Arial"/>
                <a:ea typeface="+mn-ea"/>
                <a:cs typeface="Arial"/>
              </a:rPr>
              <a:t> </a:t>
            </a:r>
            <a:r>
              <a:rPr kumimoji="0" sz="1400" b="1" i="0" u="none" strike="noStrike" kern="1200" cap="none" spc="-5" normalizeH="0" baseline="0" noProof="0" dirty="0">
                <a:ln>
                  <a:noFill/>
                </a:ln>
                <a:solidFill>
                  <a:prstClr val="black"/>
                </a:solidFill>
                <a:effectLst/>
                <a:uLnTx/>
                <a:uFillTx/>
                <a:latin typeface="Arial"/>
                <a:ea typeface="+mn-ea"/>
                <a:cs typeface="Arial"/>
              </a:rPr>
              <a:t>is</a:t>
            </a:r>
            <a:r>
              <a:rPr kumimoji="0" sz="1400" b="1" i="0" u="none" strike="noStrike" kern="1200" cap="none" spc="-35" normalizeH="0" baseline="0" noProof="0" dirty="0">
                <a:ln>
                  <a:noFill/>
                </a:ln>
                <a:solidFill>
                  <a:prstClr val="black"/>
                </a:solidFill>
                <a:effectLst/>
                <a:uLnTx/>
                <a:uFillTx/>
                <a:latin typeface="Arial"/>
                <a:ea typeface="+mn-ea"/>
                <a:cs typeface="Arial"/>
              </a:rPr>
              <a:t> </a:t>
            </a:r>
            <a:r>
              <a:rPr kumimoji="0" sz="1400" b="1" i="0" u="none" strike="noStrike" kern="1200" cap="none" spc="-5" normalizeH="0" baseline="0" noProof="0" dirty="0">
                <a:ln>
                  <a:noFill/>
                </a:ln>
                <a:solidFill>
                  <a:prstClr val="black"/>
                </a:solidFill>
                <a:effectLst/>
                <a:uLnTx/>
                <a:uFillTx/>
                <a:latin typeface="Arial"/>
                <a:ea typeface="+mn-ea"/>
                <a:cs typeface="Arial"/>
              </a:rPr>
              <a:t>Raise?</a:t>
            </a:r>
            <a:endParaRPr kumimoji="0" sz="1400" b="0" i="0" u="none" strike="noStrike" kern="1200" cap="none" spc="0" normalizeH="0" baseline="0" noProof="0">
              <a:ln>
                <a:noFill/>
              </a:ln>
              <a:solidFill>
                <a:prstClr val="black"/>
              </a:solidFill>
              <a:effectLst/>
              <a:uLnTx/>
              <a:uFillTx/>
              <a:latin typeface="Arial"/>
              <a:ea typeface="+mn-ea"/>
              <a:cs typeface="Arial"/>
            </a:endParaRPr>
          </a:p>
          <a:p>
            <a:pPr marL="348615" marR="115570" lvl="0" indent="-336550" algn="l" defTabSz="914400" rtl="0" eaLnBrk="1" fontAlgn="auto" latinLnBrk="0" hangingPunct="1">
              <a:lnSpc>
                <a:spcPct val="116100"/>
              </a:lnSpc>
              <a:spcBef>
                <a:spcPts val="0"/>
              </a:spcBef>
              <a:spcAft>
                <a:spcPts val="0"/>
              </a:spcAft>
              <a:buClrTx/>
              <a:buSzTx/>
              <a:buFontTx/>
              <a:buChar char="●"/>
              <a:tabLst>
                <a:tab pos="347980" algn="l"/>
                <a:tab pos="349250" algn="l"/>
              </a:tabLst>
              <a:defRPr/>
            </a:pPr>
            <a:r>
              <a:rPr kumimoji="0" sz="1400" b="0" i="0" u="none" strike="noStrike" kern="1200" cap="none" spc="-15" normalizeH="0" baseline="0" noProof="0" dirty="0">
                <a:ln>
                  <a:noFill/>
                </a:ln>
                <a:solidFill>
                  <a:prstClr val="black"/>
                </a:solidFill>
                <a:effectLst/>
                <a:uLnTx/>
                <a:uFillTx/>
                <a:latin typeface="Arial MT"/>
                <a:ea typeface="+mn-ea"/>
                <a:cs typeface="Arial MT"/>
              </a:rPr>
              <a:t>We </a:t>
            </a:r>
            <a:r>
              <a:rPr kumimoji="0" sz="1400" b="0" i="0" u="none" strike="noStrike" kern="1200" cap="none" spc="0" normalizeH="0" baseline="0" noProof="0" dirty="0">
                <a:ln>
                  <a:noFill/>
                </a:ln>
                <a:solidFill>
                  <a:prstClr val="black"/>
                </a:solidFill>
                <a:effectLst/>
                <a:uLnTx/>
                <a:uFillTx/>
                <a:latin typeface="Arial MT"/>
                <a:ea typeface="+mn-ea"/>
                <a:cs typeface="Arial MT"/>
              </a:rPr>
              <a:t>can </a:t>
            </a:r>
            <a:r>
              <a:rPr kumimoji="0" sz="1400" b="0" i="0" u="none" strike="noStrike" kern="1200" cap="none" spc="-5" normalizeH="0" baseline="0" noProof="0" dirty="0">
                <a:ln>
                  <a:noFill/>
                </a:ln>
                <a:solidFill>
                  <a:prstClr val="black"/>
                </a:solidFill>
                <a:effectLst/>
                <a:uLnTx/>
                <a:uFillTx/>
                <a:latin typeface="Arial MT"/>
                <a:ea typeface="+mn-ea"/>
                <a:cs typeface="Arial MT"/>
              </a:rPr>
              <a:t>forcefully </a:t>
            </a:r>
            <a:r>
              <a:rPr kumimoji="0" sz="1400" b="0" i="0" u="none" strike="noStrike" kern="1200" cap="none" spc="0" normalizeH="0" baseline="0" noProof="0" dirty="0">
                <a:ln>
                  <a:noFill/>
                </a:ln>
                <a:solidFill>
                  <a:prstClr val="black"/>
                </a:solidFill>
                <a:effectLst/>
                <a:uLnTx/>
                <a:uFillTx/>
                <a:latin typeface="Arial MT"/>
                <a:ea typeface="+mn-ea"/>
                <a:cs typeface="Arial MT"/>
              </a:rPr>
              <a:t>raise </a:t>
            </a:r>
            <a:r>
              <a:rPr kumimoji="0" sz="1400" b="0" i="0" u="none" strike="noStrike" kern="1200" cap="none" spc="-5" normalizeH="0" baseline="0" noProof="0" dirty="0">
                <a:ln>
                  <a:noFill/>
                </a:ln>
                <a:solidFill>
                  <a:prstClr val="black"/>
                </a:solidFill>
                <a:effectLst/>
                <a:uLnTx/>
                <a:uFillTx/>
                <a:latin typeface="Arial MT"/>
                <a:ea typeface="+mn-ea"/>
                <a:cs typeface="Arial MT"/>
              </a:rPr>
              <a:t>an exception </a:t>
            </a:r>
            <a:r>
              <a:rPr kumimoji="0" sz="1400" b="0" i="0" u="none" strike="noStrike" kern="1200" cap="none" spc="-37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using</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the</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raise</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keyword.</a:t>
            </a:r>
            <a:endParaRPr kumimoji="0" sz="1400" b="0" i="0" u="none" strike="noStrike" kern="1200" cap="none" spc="0" normalizeH="0" baseline="0" noProof="0">
              <a:ln>
                <a:noFill/>
              </a:ln>
              <a:solidFill>
                <a:prstClr val="black"/>
              </a:solidFill>
              <a:effectLst/>
              <a:uLnTx/>
              <a:uFillTx/>
              <a:latin typeface="Arial MT"/>
              <a:ea typeface="+mn-ea"/>
              <a:cs typeface="Arial MT"/>
            </a:endParaRPr>
          </a:p>
          <a:p>
            <a:pPr marL="348615" marR="5080" lvl="0" indent="-336550" algn="l" defTabSz="914400" rtl="0" eaLnBrk="1" fontAlgn="auto" latinLnBrk="0" hangingPunct="1">
              <a:lnSpc>
                <a:spcPct val="116100"/>
              </a:lnSpc>
              <a:spcBef>
                <a:spcPts val="0"/>
              </a:spcBef>
              <a:spcAft>
                <a:spcPts val="0"/>
              </a:spcAft>
              <a:buClrTx/>
              <a:buSzTx/>
              <a:buFontTx/>
              <a:buChar char="●"/>
              <a:tabLst>
                <a:tab pos="347980" algn="l"/>
                <a:tab pos="349250" algn="l"/>
              </a:tabLst>
              <a:defRPr/>
            </a:pPr>
            <a:r>
              <a:rPr kumimoji="0" sz="1400" b="0" i="0" u="none" strike="noStrike" kern="1200" cap="none" spc="-15" normalizeH="0" baseline="0" noProof="0" dirty="0">
                <a:ln>
                  <a:noFill/>
                </a:ln>
                <a:solidFill>
                  <a:prstClr val="black"/>
                </a:solidFill>
                <a:effectLst/>
                <a:uLnTx/>
                <a:uFillTx/>
                <a:latin typeface="Arial MT"/>
                <a:ea typeface="+mn-ea"/>
                <a:cs typeface="Arial MT"/>
              </a:rPr>
              <a:t>We </a:t>
            </a:r>
            <a:r>
              <a:rPr kumimoji="0" sz="1400" b="0" i="0" u="none" strike="noStrike" kern="1200" cap="none" spc="0" normalizeH="0" baseline="0" noProof="0" dirty="0">
                <a:ln>
                  <a:noFill/>
                </a:ln>
                <a:solidFill>
                  <a:prstClr val="black"/>
                </a:solidFill>
                <a:effectLst/>
                <a:uLnTx/>
                <a:uFillTx/>
                <a:latin typeface="Arial MT"/>
                <a:ea typeface="+mn-ea"/>
                <a:cs typeface="Arial MT"/>
              </a:rPr>
              <a:t>can </a:t>
            </a:r>
            <a:r>
              <a:rPr kumimoji="0" sz="1400" b="0" i="0" u="none" strike="noStrike" kern="1200" cap="none" spc="-5" normalizeH="0" baseline="0" noProof="0" dirty="0">
                <a:ln>
                  <a:noFill/>
                </a:ln>
                <a:solidFill>
                  <a:prstClr val="black"/>
                </a:solidFill>
                <a:effectLst/>
                <a:uLnTx/>
                <a:uFillTx/>
                <a:latin typeface="Arial MT"/>
                <a:ea typeface="+mn-ea"/>
                <a:cs typeface="Arial MT"/>
              </a:rPr>
              <a:t>also optionally pass </a:t>
            </a:r>
            <a:r>
              <a:rPr kumimoji="0" sz="1400" b="0" i="0" u="none" strike="noStrike" kern="1200" cap="none" spc="0" normalizeH="0" baseline="0" noProof="0" dirty="0">
                <a:ln>
                  <a:noFill/>
                </a:ln>
                <a:solidFill>
                  <a:prstClr val="black"/>
                </a:solidFill>
                <a:effectLst/>
                <a:uLnTx/>
                <a:uFillTx/>
                <a:latin typeface="Arial MT"/>
                <a:ea typeface="+mn-ea"/>
                <a:cs typeface="Arial MT"/>
              </a:rPr>
              <a:t>values </a:t>
            </a:r>
            <a:r>
              <a:rPr kumimoji="0" sz="1400" b="0" i="0" u="none" strike="noStrike" kern="1200" cap="none" spc="-5" normalizeH="0" baseline="0" noProof="0" dirty="0">
                <a:ln>
                  <a:noFill/>
                </a:ln>
                <a:solidFill>
                  <a:prstClr val="black"/>
                </a:solidFill>
                <a:effectLst/>
                <a:uLnTx/>
                <a:uFillTx/>
                <a:latin typeface="Arial MT"/>
                <a:ea typeface="+mn-ea"/>
                <a:cs typeface="Arial MT"/>
              </a:rPr>
              <a:t>to </a:t>
            </a:r>
            <a:r>
              <a:rPr kumimoji="0" sz="1400" b="0" i="0" u="none" strike="noStrike" kern="1200" cap="none" spc="-37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the exception and </a:t>
            </a:r>
            <a:r>
              <a:rPr kumimoji="0" sz="1400" b="0" i="0" u="none" strike="noStrike" kern="1200" cap="none" spc="0" normalizeH="0" baseline="0" noProof="0" dirty="0">
                <a:ln>
                  <a:noFill/>
                </a:ln>
                <a:solidFill>
                  <a:prstClr val="black"/>
                </a:solidFill>
                <a:effectLst/>
                <a:uLnTx/>
                <a:uFillTx/>
                <a:latin typeface="Arial MT"/>
                <a:ea typeface="+mn-ea"/>
                <a:cs typeface="Arial MT"/>
              </a:rPr>
              <a:t>specify </a:t>
            </a:r>
            <a:r>
              <a:rPr kumimoji="0" sz="1400" b="0" i="0" u="none" strike="noStrike" kern="1200" cap="none" spc="-5" normalizeH="0" baseline="0" noProof="0" dirty="0">
                <a:ln>
                  <a:noFill/>
                </a:ln>
                <a:solidFill>
                  <a:prstClr val="black"/>
                </a:solidFill>
                <a:effectLst/>
                <a:uLnTx/>
                <a:uFillTx/>
                <a:latin typeface="Arial MT"/>
                <a:ea typeface="+mn-ea"/>
                <a:cs typeface="Arial MT"/>
              </a:rPr>
              <a:t>why it has </a:t>
            </a:r>
            <a:r>
              <a:rPr kumimoji="0" sz="1400" b="0" i="0" u="none" strike="noStrike" kern="1200" cap="none" spc="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occurred.</a:t>
            </a:r>
            <a:endParaRPr kumimoji="0" sz="1400" b="0" i="0" u="none" strike="noStrike" kern="1200" cap="none" spc="0" normalizeH="0" baseline="0" noProof="0">
              <a:ln>
                <a:noFill/>
              </a:ln>
              <a:solidFill>
                <a:prstClr val="black"/>
              </a:solidFill>
              <a:effectLst/>
              <a:uLnTx/>
              <a:uFillTx/>
              <a:latin typeface="Arial MT"/>
              <a:ea typeface="+mn-ea"/>
              <a:cs typeface="Arial MT"/>
            </a:endParaRPr>
          </a:p>
        </p:txBody>
      </p:sp>
      <p:pic>
        <p:nvPicPr>
          <p:cNvPr id="5" name="object 5"/>
          <p:cNvPicPr/>
          <p:nvPr/>
        </p:nvPicPr>
        <p:blipFill>
          <a:blip r:embed="rId2" cstate="print"/>
          <a:stretch>
            <a:fillRect/>
          </a:stretch>
        </p:blipFill>
        <p:spPr>
          <a:xfrm>
            <a:off x="5192109" y="546539"/>
            <a:ext cx="3710152" cy="4523389"/>
          </a:xfrm>
          <a:prstGeom prst="rect">
            <a:avLst/>
          </a:prstGeom>
        </p:spPr>
      </p:pic>
      <p:sp>
        <p:nvSpPr>
          <p:cNvPr id="6" name="object 6"/>
          <p:cNvSpPr txBox="1">
            <a:spLocks noGrp="1"/>
          </p:cNvSpPr>
          <p:nvPr>
            <p:ph type="ftr" sz="quarter" idx="5"/>
          </p:nvPr>
        </p:nvSpPr>
        <p:spPr>
          <a:prstGeom prst="rect">
            <a:avLst/>
          </a:prstGeom>
        </p:spPr>
        <p:txBody>
          <a:bodyPr vert="horz" wrap="square" lIns="0" tIns="3175" rIns="0" bIns="0" rtlCol="0">
            <a:spAutoFit/>
          </a:bodyPr>
          <a:lstStyle/>
          <a:p>
            <a:pPr marL="12700" marR="0" lvl="0" indent="0" algn="l" defTabSz="914400" rtl="0" eaLnBrk="1" fontAlgn="auto" latinLnBrk="0" hangingPunct="1">
              <a:lnSpc>
                <a:spcPct val="100000"/>
              </a:lnSpc>
              <a:spcBef>
                <a:spcPts val="25"/>
              </a:spcBef>
              <a:spcAft>
                <a:spcPts val="0"/>
              </a:spcAft>
              <a:buClrTx/>
              <a:buSzTx/>
              <a:buFontTx/>
              <a:buNone/>
              <a:tabLst/>
              <a:defRPr/>
            </a:pPr>
            <a:r>
              <a:rPr kumimoji="0" sz="800" b="0" i="0" u="none" strike="noStrike" kern="1200" cap="none" spc="0" normalizeH="0" baseline="0" noProof="0" dirty="0">
                <a:ln>
                  <a:noFill/>
                </a:ln>
                <a:solidFill>
                  <a:prstClr val="black"/>
                </a:solidFill>
                <a:effectLst/>
                <a:uLnTx/>
                <a:uFillTx/>
                <a:latin typeface="Arial MT"/>
                <a:ea typeface="+mn-ea"/>
              </a:rPr>
              <a:t>©</a:t>
            </a:r>
            <a:r>
              <a:rPr kumimoji="0" sz="800" b="0" i="0" u="none" strike="noStrike" kern="1200" cap="none" spc="-5" normalizeH="0" baseline="0" noProof="0" dirty="0">
                <a:ln>
                  <a:noFill/>
                </a:ln>
                <a:solidFill>
                  <a:prstClr val="black"/>
                </a:solidFill>
                <a:effectLst/>
                <a:uLnTx/>
                <a:uFillTx/>
                <a:latin typeface="Arial MT"/>
                <a:ea typeface="+mn-ea"/>
              </a:rPr>
              <a:t> Edune</a:t>
            </a:r>
            <a:r>
              <a:rPr kumimoji="0" sz="800" b="0" i="0" u="none" strike="noStrike" kern="1200" cap="none" spc="0" normalizeH="0" baseline="0" noProof="0" dirty="0">
                <a:ln>
                  <a:noFill/>
                </a:ln>
                <a:solidFill>
                  <a:prstClr val="black"/>
                </a:solidFill>
                <a:effectLst/>
                <a:uLnTx/>
                <a:uFillTx/>
                <a:latin typeface="Arial MT"/>
                <a:ea typeface="+mn-ea"/>
              </a:rPr>
              <a:t>t</a:t>
            </a:r>
            <a:r>
              <a:rPr kumimoji="0" sz="800" b="0" i="0" u="none" strike="noStrike" kern="1200" cap="none" spc="-5" normalizeH="0" baseline="0" noProof="0" dirty="0">
                <a:ln>
                  <a:noFill/>
                </a:ln>
                <a:solidFill>
                  <a:prstClr val="black"/>
                </a:solidFill>
                <a:effectLst/>
                <a:uLnTx/>
                <a:uFillTx/>
                <a:latin typeface="Arial MT"/>
                <a:ea typeface="+mn-ea"/>
              </a:rPr>
              <a:t> Foundation</a:t>
            </a:r>
            <a:r>
              <a:rPr kumimoji="0" sz="800" b="0" i="0" u="none" strike="noStrike" kern="1200" cap="none" spc="0" normalizeH="0" baseline="0" noProof="0" dirty="0">
                <a:ln>
                  <a:noFill/>
                </a:ln>
                <a:solidFill>
                  <a:prstClr val="black"/>
                </a:solidFill>
                <a:effectLst/>
                <a:uLnTx/>
                <a:uFillTx/>
                <a:latin typeface="Arial MT"/>
                <a:ea typeface="+mn-ea"/>
              </a:rPr>
              <a:t>.</a:t>
            </a:r>
            <a:r>
              <a:rPr kumimoji="0" sz="800" b="0" i="0" u="none" strike="noStrike" kern="1200" cap="none" spc="-50" normalizeH="0" baseline="0" noProof="0" dirty="0">
                <a:ln>
                  <a:noFill/>
                </a:ln>
                <a:solidFill>
                  <a:prstClr val="black"/>
                </a:solidFill>
                <a:effectLst/>
                <a:uLnTx/>
                <a:uFillTx/>
                <a:latin typeface="Arial MT"/>
                <a:ea typeface="+mn-ea"/>
              </a:rPr>
              <a:t> </a:t>
            </a:r>
            <a:r>
              <a:rPr kumimoji="0" sz="800" b="0" i="0" u="none" strike="noStrike" kern="1200" cap="none" spc="-5" normalizeH="0" baseline="0" noProof="0" dirty="0">
                <a:ln>
                  <a:noFill/>
                </a:ln>
                <a:solidFill>
                  <a:prstClr val="black"/>
                </a:solidFill>
                <a:effectLst/>
                <a:uLnTx/>
                <a:uFillTx/>
                <a:latin typeface="Arial MT"/>
                <a:ea typeface="+mn-ea"/>
              </a:rPr>
              <a:t>Al</a:t>
            </a:r>
            <a:r>
              <a:rPr kumimoji="0" sz="800" b="0" i="0" u="none" strike="noStrike" kern="1200" cap="none" spc="0" normalizeH="0" baseline="0" noProof="0" dirty="0">
                <a:ln>
                  <a:noFill/>
                </a:ln>
                <a:solidFill>
                  <a:prstClr val="black"/>
                </a:solidFill>
                <a:effectLst/>
                <a:uLnTx/>
                <a:uFillTx/>
                <a:latin typeface="Arial MT"/>
                <a:ea typeface="+mn-ea"/>
              </a:rPr>
              <a:t>l</a:t>
            </a:r>
            <a:r>
              <a:rPr kumimoji="0" sz="800" b="0" i="0" u="none" strike="noStrike" kern="1200" cap="none" spc="-5" normalizeH="0" baseline="0" noProof="0" dirty="0">
                <a:ln>
                  <a:noFill/>
                </a:ln>
                <a:solidFill>
                  <a:prstClr val="black"/>
                </a:solidFill>
                <a:effectLst/>
                <a:uLnTx/>
                <a:uFillTx/>
                <a:latin typeface="Arial MT"/>
                <a:ea typeface="+mn-ea"/>
              </a:rPr>
              <a:t> </a:t>
            </a:r>
            <a:r>
              <a:rPr kumimoji="0" sz="800" b="0" i="0" u="none" strike="noStrike" kern="1200" cap="none" spc="0" normalizeH="0" baseline="0" noProof="0" dirty="0">
                <a:ln>
                  <a:noFill/>
                </a:ln>
                <a:solidFill>
                  <a:prstClr val="black"/>
                </a:solidFill>
                <a:effectLst/>
                <a:uLnTx/>
                <a:uFillTx/>
                <a:latin typeface="Arial MT"/>
                <a:ea typeface="+mn-ea"/>
              </a:rPr>
              <a:t>rights</a:t>
            </a:r>
            <a:r>
              <a:rPr kumimoji="0" sz="800" b="0" i="0" u="none" strike="noStrike" kern="1200" cap="none" spc="-5" normalizeH="0" baseline="0" noProof="0" dirty="0">
                <a:ln>
                  <a:noFill/>
                </a:ln>
                <a:solidFill>
                  <a:prstClr val="black"/>
                </a:solidFill>
                <a:effectLst/>
                <a:uLnTx/>
                <a:uFillTx/>
                <a:latin typeface="Arial MT"/>
                <a:ea typeface="+mn-ea"/>
              </a:rPr>
              <a:t> </a:t>
            </a:r>
            <a:r>
              <a:rPr kumimoji="0" sz="800" b="0" i="0" u="none" strike="noStrike" kern="1200" cap="none" spc="0" normalizeH="0" baseline="0" noProof="0" dirty="0">
                <a:ln>
                  <a:noFill/>
                </a:ln>
                <a:solidFill>
                  <a:prstClr val="black"/>
                </a:solidFill>
                <a:effectLst/>
                <a:uLnTx/>
                <a:uFillTx/>
                <a:latin typeface="Arial MT"/>
                <a:ea typeface="+mn-ea"/>
              </a:rPr>
              <a:t>reserved.</a:t>
            </a:r>
          </a:p>
        </p:txBody>
      </p:sp>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50790" y="828333"/>
            <a:ext cx="2646045" cy="391160"/>
          </a:xfrm>
          <a:prstGeom prst="rect">
            <a:avLst/>
          </a:prstGeom>
        </p:spPr>
        <p:txBody>
          <a:bodyPr vert="horz" wrap="square" lIns="0" tIns="12700" rIns="0" bIns="0" rtlCol="0">
            <a:spAutoFit/>
          </a:bodyPr>
          <a:lstStyle/>
          <a:p>
            <a:pPr marL="12700">
              <a:lnSpc>
                <a:spcPct val="100000"/>
              </a:lnSpc>
              <a:spcBef>
                <a:spcPts val="100"/>
              </a:spcBef>
            </a:pPr>
            <a:r>
              <a:rPr spc="-5" dirty="0"/>
              <a:t>Exception</a:t>
            </a:r>
            <a:r>
              <a:rPr spc="-90" dirty="0"/>
              <a:t> </a:t>
            </a:r>
            <a:r>
              <a:rPr spc="-5" dirty="0"/>
              <a:t>Handling</a:t>
            </a:r>
          </a:p>
        </p:txBody>
      </p:sp>
      <p:sp>
        <p:nvSpPr>
          <p:cNvPr id="3" name="object 3"/>
          <p:cNvSpPr txBox="1"/>
          <p:nvPr/>
        </p:nvSpPr>
        <p:spPr>
          <a:xfrm>
            <a:off x="961635" y="1728118"/>
            <a:ext cx="2741295" cy="29972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800" b="0" i="0" u="none" strike="noStrike" kern="1200" cap="none" spc="-5" normalizeH="0" baseline="0" noProof="0" dirty="0">
                <a:ln>
                  <a:noFill/>
                </a:ln>
                <a:solidFill>
                  <a:srgbClr val="595959"/>
                </a:solidFill>
                <a:effectLst/>
                <a:uLnTx/>
                <a:uFillTx/>
                <a:latin typeface="Arial MT"/>
                <a:ea typeface="+mn-ea"/>
                <a:cs typeface="Arial MT"/>
              </a:rPr>
              <a:t>Create</a:t>
            </a:r>
            <a:r>
              <a:rPr kumimoji="0" sz="1800" b="0" i="0" u="none" strike="noStrike" kern="1200" cap="none" spc="-45" normalizeH="0" baseline="0" noProof="0" dirty="0">
                <a:ln>
                  <a:noFill/>
                </a:ln>
                <a:solidFill>
                  <a:srgbClr val="595959"/>
                </a:solidFill>
                <a:effectLst/>
                <a:uLnTx/>
                <a:uFillTx/>
                <a:latin typeface="Arial MT"/>
                <a:ea typeface="+mn-ea"/>
                <a:cs typeface="Arial MT"/>
              </a:rPr>
              <a:t> </a:t>
            </a:r>
            <a:r>
              <a:rPr kumimoji="0" sz="1800" b="0" i="0" u="none" strike="noStrike" kern="1200" cap="none" spc="-5" normalizeH="0" baseline="0" noProof="0" dirty="0">
                <a:ln>
                  <a:noFill/>
                </a:ln>
                <a:solidFill>
                  <a:srgbClr val="595959"/>
                </a:solidFill>
                <a:effectLst/>
                <a:uLnTx/>
                <a:uFillTx/>
                <a:latin typeface="Arial MT"/>
                <a:ea typeface="+mn-ea"/>
                <a:cs typeface="Arial MT"/>
              </a:rPr>
              <a:t>Custom</a:t>
            </a:r>
            <a:r>
              <a:rPr kumimoji="0" sz="1800" b="0" i="0" u="none" strike="noStrike" kern="1200" cap="none" spc="-45" normalizeH="0" baseline="0" noProof="0" dirty="0">
                <a:ln>
                  <a:noFill/>
                </a:ln>
                <a:solidFill>
                  <a:srgbClr val="595959"/>
                </a:solidFill>
                <a:effectLst/>
                <a:uLnTx/>
                <a:uFillTx/>
                <a:latin typeface="Arial MT"/>
                <a:ea typeface="+mn-ea"/>
                <a:cs typeface="Arial MT"/>
              </a:rPr>
              <a:t> </a:t>
            </a:r>
            <a:r>
              <a:rPr kumimoji="0" sz="1800" b="0" i="0" u="none" strike="noStrike" kern="1200" cap="none" spc="-5" normalizeH="0" baseline="0" noProof="0" dirty="0">
                <a:ln>
                  <a:noFill/>
                </a:ln>
                <a:solidFill>
                  <a:srgbClr val="595959"/>
                </a:solidFill>
                <a:effectLst/>
                <a:uLnTx/>
                <a:uFillTx/>
                <a:latin typeface="Arial MT"/>
                <a:ea typeface="+mn-ea"/>
                <a:cs typeface="Arial MT"/>
              </a:rPr>
              <a:t>Exceptions</a:t>
            </a:r>
            <a:endParaRPr kumimoji="0" sz="1800" b="0" i="0" u="none" strike="noStrike" kern="1200" cap="none" spc="0" normalizeH="0" baseline="0" noProof="0">
              <a:ln>
                <a:noFill/>
              </a:ln>
              <a:solidFill>
                <a:prstClr val="black"/>
              </a:solidFill>
              <a:effectLst/>
              <a:uLnTx/>
              <a:uFillTx/>
              <a:latin typeface="Arial MT"/>
              <a:ea typeface="+mn-ea"/>
              <a:cs typeface="Arial MT"/>
            </a:endParaRPr>
          </a:p>
        </p:txBody>
      </p:sp>
      <p:sp>
        <p:nvSpPr>
          <p:cNvPr id="4" name="object 4"/>
          <p:cNvSpPr txBox="1"/>
          <p:nvPr/>
        </p:nvSpPr>
        <p:spPr>
          <a:xfrm>
            <a:off x="656568" y="2617798"/>
            <a:ext cx="3520440" cy="2006600"/>
          </a:xfrm>
          <a:prstGeom prst="rect">
            <a:avLst/>
          </a:prstGeom>
        </p:spPr>
        <p:txBody>
          <a:bodyPr vert="horz" wrap="square" lIns="0" tIns="12700" rIns="0" bIns="0" rtlCol="0">
            <a:spAutoFit/>
          </a:bodyPr>
          <a:lstStyle/>
          <a:p>
            <a:pPr marL="348615" marR="300355" lvl="0" indent="-336550" algn="l" defTabSz="914400" rtl="0" eaLnBrk="1" fontAlgn="auto" latinLnBrk="0" hangingPunct="1">
              <a:lnSpc>
                <a:spcPct val="116100"/>
              </a:lnSpc>
              <a:spcBef>
                <a:spcPts val="100"/>
              </a:spcBef>
              <a:spcAft>
                <a:spcPts val="0"/>
              </a:spcAft>
              <a:buClrTx/>
              <a:buSzTx/>
              <a:buFontTx/>
              <a:buChar char="●"/>
              <a:tabLst>
                <a:tab pos="347980" algn="l"/>
                <a:tab pos="349250" algn="l"/>
              </a:tabLst>
              <a:defRPr/>
            </a:pPr>
            <a:r>
              <a:rPr kumimoji="0" sz="1400" b="0" i="0" u="none" strike="noStrike" kern="1200" cap="none" spc="0" normalizeH="0" baseline="0" noProof="0" dirty="0">
                <a:ln>
                  <a:noFill/>
                </a:ln>
                <a:solidFill>
                  <a:prstClr val="black"/>
                </a:solidFill>
                <a:effectLst/>
                <a:uLnTx/>
                <a:uFillTx/>
                <a:latin typeface="Arial MT"/>
                <a:ea typeface="+mn-ea"/>
                <a:cs typeface="Arial MT"/>
              </a:rPr>
              <a:t>A</a:t>
            </a:r>
            <a:r>
              <a:rPr kumimoji="0" sz="1400" b="0" i="0" u="none" strike="noStrike" kern="1200" cap="none" spc="-95"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custom</a:t>
            </a:r>
            <a:r>
              <a:rPr kumimoji="0" sz="1400" b="0" i="0" u="none" strike="noStrike" kern="1200" cap="none" spc="-1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exception</a:t>
            </a:r>
            <a:r>
              <a:rPr kumimoji="0" sz="1400" b="0" i="0" u="none" strike="noStrike" kern="1200" cap="none" spc="-2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is</a:t>
            </a:r>
            <a:r>
              <a:rPr kumimoji="0" sz="1400" b="0" i="0" u="none" strike="noStrike" kern="1200" cap="none" spc="-1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one</a:t>
            </a:r>
            <a:r>
              <a:rPr kumimoji="0" sz="1400" b="0" i="0" u="none" strike="noStrike" kern="1200" cap="none" spc="-2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which</a:t>
            </a:r>
            <a:r>
              <a:rPr kumimoji="0" sz="1400" b="0" i="0" u="none" strike="noStrike" kern="1200" cap="none" spc="-2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the </a:t>
            </a:r>
            <a:r>
              <a:rPr kumimoji="0" sz="1400" b="0" i="0" u="none" strike="noStrike" kern="1200" cap="none" spc="-37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programmer</a:t>
            </a:r>
            <a:r>
              <a:rPr kumimoji="0" sz="1400" b="0" i="0" u="none" strike="noStrike" kern="1200" cap="none" spc="-15"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creates</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himself.</a:t>
            </a:r>
            <a:endParaRPr kumimoji="0" sz="1400" b="0" i="0" u="none" strike="noStrike" kern="1200" cap="none" spc="0" normalizeH="0" baseline="0" noProof="0">
              <a:ln>
                <a:noFill/>
              </a:ln>
              <a:solidFill>
                <a:prstClr val="black"/>
              </a:solidFill>
              <a:effectLst/>
              <a:uLnTx/>
              <a:uFillTx/>
              <a:latin typeface="Arial MT"/>
              <a:ea typeface="+mn-ea"/>
              <a:cs typeface="Arial MT"/>
            </a:endParaRPr>
          </a:p>
          <a:p>
            <a:pPr marL="348615" marR="5080" lvl="0" indent="-336550" algn="l" defTabSz="914400" rtl="0" eaLnBrk="1" fontAlgn="auto" latinLnBrk="0" hangingPunct="1">
              <a:lnSpc>
                <a:spcPct val="116100"/>
              </a:lnSpc>
              <a:spcBef>
                <a:spcPts val="0"/>
              </a:spcBef>
              <a:spcAft>
                <a:spcPts val="0"/>
              </a:spcAft>
              <a:buClrTx/>
              <a:buSzTx/>
              <a:buFontTx/>
              <a:buChar char="●"/>
              <a:tabLst>
                <a:tab pos="347980" algn="l"/>
                <a:tab pos="349250" algn="l"/>
              </a:tabLst>
              <a:defRPr/>
            </a:pPr>
            <a:r>
              <a:rPr kumimoji="0" sz="1400" b="0" i="0" u="none" strike="noStrike" kern="1200" cap="none" spc="-5" normalizeH="0" baseline="0" noProof="0" dirty="0">
                <a:ln>
                  <a:noFill/>
                </a:ln>
                <a:solidFill>
                  <a:prstClr val="black"/>
                </a:solidFill>
                <a:effectLst/>
                <a:uLnTx/>
                <a:uFillTx/>
                <a:latin typeface="Arial MT"/>
                <a:ea typeface="+mn-ea"/>
                <a:cs typeface="Arial MT"/>
              </a:rPr>
              <a:t>He does it by adding </a:t>
            </a:r>
            <a:r>
              <a:rPr kumimoji="0" sz="1400" b="0" i="0" u="none" strike="noStrike" kern="1200" cap="none" spc="0" normalizeH="0" baseline="0" noProof="0" dirty="0">
                <a:ln>
                  <a:noFill/>
                </a:ln>
                <a:solidFill>
                  <a:prstClr val="black"/>
                </a:solidFill>
                <a:effectLst/>
                <a:uLnTx/>
                <a:uFillTx/>
                <a:latin typeface="Arial MT"/>
                <a:ea typeface="+mn-ea"/>
                <a:cs typeface="Arial MT"/>
              </a:rPr>
              <a:t>a </a:t>
            </a:r>
            <a:r>
              <a:rPr kumimoji="0" sz="1400" b="0" i="0" u="none" strike="noStrike" kern="1200" cap="none" spc="-5" normalizeH="0" baseline="0" noProof="0" dirty="0">
                <a:ln>
                  <a:noFill/>
                </a:ln>
                <a:solidFill>
                  <a:prstClr val="black"/>
                </a:solidFill>
                <a:effectLst/>
                <a:uLnTx/>
                <a:uFillTx/>
                <a:latin typeface="Arial MT"/>
                <a:ea typeface="+mn-ea"/>
                <a:cs typeface="Arial MT"/>
              </a:rPr>
              <a:t>new </a:t>
            </a:r>
            <a:r>
              <a:rPr kumimoji="0" sz="1400" b="0" i="0" u="none" strike="noStrike" kern="1200" cap="none" spc="0" normalizeH="0" baseline="0" noProof="0" dirty="0">
                <a:ln>
                  <a:noFill/>
                </a:ln>
                <a:solidFill>
                  <a:prstClr val="black"/>
                </a:solidFill>
                <a:effectLst/>
                <a:uLnTx/>
                <a:uFillTx/>
                <a:latin typeface="Arial MT"/>
                <a:ea typeface="+mn-ea"/>
                <a:cs typeface="Arial MT"/>
              </a:rPr>
              <a:t>class. </a:t>
            </a:r>
            <a:r>
              <a:rPr kumimoji="0" sz="1400" b="0" i="0" u="none" strike="noStrike" kern="1200" cap="none" spc="-5" normalizeH="0" baseline="0" noProof="0" dirty="0">
                <a:ln>
                  <a:noFill/>
                </a:ln>
                <a:solidFill>
                  <a:prstClr val="black"/>
                </a:solidFill>
                <a:effectLst/>
                <a:uLnTx/>
                <a:uFillTx/>
                <a:latin typeface="Arial MT"/>
                <a:ea typeface="+mn-ea"/>
                <a:cs typeface="Arial MT"/>
              </a:rPr>
              <a:t>The </a:t>
            </a:r>
            <a:r>
              <a:rPr kumimoji="0" sz="1400" b="0" i="0" u="none" strike="noStrike" kern="1200" cap="none" spc="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trick here is to derive the </a:t>
            </a:r>
            <a:r>
              <a:rPr kumimoji="0" sz="1400" b="0" i="0" u="none" strike="noStrike" kern="1200" cap="none" spc="0" normalizeH="0" baseline="0" noProof="0" dirty="0">
                <a:ln>
                  <a:noFill/>
                </a:ln>
                <a:solidFill>
                  <a:prstClr val="black"/>
                </a:solidFill>
                <a:effectLst/>
                <a:uLnTx/>
                <a:uFillTx/>
                <a:latin typeface="Arial MT"/>
                <a:ea typeface="+mn-ea"/>
                <a:cs typeface="Arial MT"/>
              </a:rPr>
              <a:t>custom </a:t>
            </a:r>
            <a:r>
              <a:rPr kumimoji="0" sz="1400" b="0" i="0" u="none" strike="noStrike" kern="1200" cap="none" spc="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exception </a:t>
            </a:r>
            <a:r>
              <a:rPr kumimoji="0" sz="1400" b="0" i="0" u="none" strike="noStrike" kern="1200" cap="none" spc="0" normalizeH="0" baseline="0" noProof="0" dirty="0">
                <a:ln>
                  <a:noFill/>
                </a:ln>
                <a:solidFill>
                  <a:prstClr val="black"/>
                </a:solidFill>
                <a:effectLst/>
                <a:uLnTx/>
                <a:uFillTx/>
                <a:latin typeface="Arial MT"/>
                <a:ea typeface="+mn-ea"/>
                <a:cs typeface="Arial MT"/>
              </a:rPr>
              <a:t>class </a:t>
            </a:r>
            <a:r>
              <a:rPr kumimoji="0" sz="1400" b="0" i="0" u="none" strike="noStrike" kern="1200" cap="none" spc="-5" normalizeH="0" baseline="0" noProof="0" dirty="0">
                <a:ln>
                  <a:noFill/>
                </a:ln>
                <a:solidFill>
                  <a:prstClr val="black"/>
                </a:solidFill>
                <a:effectLst/>
                <a:uLnTx/>
                <a:uFillTx/>
                <a:latin typeface="Arial MT"/>
                <a:ea typeface="+mn-ea"/>
                <a:cs typeface="Arial MT"/>
              </a:rPr>
              <a:t>from the base exception </a:t>
            </a:r>
            <a:r>
              <a:rPr kumimoji="0" sz="1400" b="0" i="0" u="none" strike="noStrike" kern="1200" cap="none" spc="-375"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class.</a:t>
            </a:r>
            <a:endParaRPr kumimoji="0" sz="1400" b="0" i="0" u="none" strike="noStrike" kern="1200" cap="none" spc="0" normalizeH="0" baseline="0" noProof="0">
              <a:ln>
                <a:noFill/>
              </a:ln>
              <a:solidFill>
                <a:prstClr val="black"/>
              </a:solidFill>
              <a:effectLst/>
              <a:uLnTx/>
              <a:uFillTx/>
              <a:latin typeface="Arial MT"/>
              <a:ea typeface="+mn-ea"/>
              <a:cs typeface="Arial MT"/>
            </a:endParaRPr>
          </a:p>
          <a:p>
            <a:pPr marL="348615" marR="191770" lvl="0" indent="-336550" algn="l" defTabSz="914400" rtl="0" eaLnBrk="1" fontAlgn="auto" latinLnBrk="0" hangingPunct="1">
              <a:lnSpc>
                <a:spcPct val="116100"/>
              </a:lnSpc>
              <a:spcBef>
                <a:spcPts val="0"/>
              </a:spcBef>
              <a:spcAft>
                <a:spcPts val="0"/>
              </a:spcAft>
              <a:buClrTx/>
              <a:buSzTx/>
              <a:buFontTx/>
              <a:buChar char="●"/>
              <a:tabLst>
                <a:tab pos="347980" algn="l"/>
                <a:tab pos="349250" algn="l"/>
              </a:tabLst>
              <a:defRPr/>
            </a:pPr>
            <a:r>
              <a:rPr kumimoji="0" sz="1400" b="0" i="0" u="none" strike="noStrike" kern="1200" cap="none" spc="0" normalizeH="0" baseline="0" noProof="0" dirty="0">
                <a:ln>
                  <a:noFill/>
                </a:ln>
                <a:solidFill>
                  <a:prstClr val="black"/>
                </a:solidFill>
                <a:effectLst/>
                <a:uLnTx/>
                <a:uFillTx/>
                <a:latin typeface="Arial MT"/>
                <a:ea typeface="+mn-ea"/>
                <a:cs typeface="Arial MT"/>
              </a:rPr>
              <a:t>Most </a:t>
            </a:r>
            <a:r>
              <a:rPr kumimoji="0" sz="1400" b="0" i="0" u="none" strike="noStrike" kern="1200" cap="none" spc="-5" normalizeH="0" baseline="0" noProof="0" dirty="0">
                <a:ln>
                  <a:noFill/>
                </a:ln>
                <a:solidFill>
                  <a:prstClr val="black"/>
                </a:solidFill>
                <a:effectLst/>
                <a:uLnTx/>
                <a:uFillTx/>
                <a:latin typeface="Arial MT"/>
                <a:ea typeface="+mn-ea"/>
                <a:cs typeface="Arial MT"/>
              </a:rPr>
              <a:t>of the built-in exceptions do also </a:t>
            </a:r>
            <a:r>
              <a:rPr kumimoji="0" sz="1400" b="0" i="0" u="none" strike="noStrike" kern="1200" cap="none" spc="-37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have</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a</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corresponding</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class</a:t>
            </a:r>
            <a:endParaRPr kumimoji="0" sz="1400" b="0" i="0" u="none" strike="noStrike" kern="1200" cap="none" spc="0" normalizeH="0" baseline="0" noProof="0">
              <a:ln>
                <a:noFill/>
              </a:ln>
              <a:solidFill>
                <a:prstClr val="black"/>
              </a:solidFill>
              <a:effectLst/>
              <a:uLnTx/>
              <a:uFillTx/>
              <a:latin typeface="Arial MT"/>
              <a:ea typeface="+mn-ea"/>
              <a:cs typeface="Arial MT"/>
            </a:endParaRPr>
          </a:p>
        </p:txBody>
      </p:sp>
      <p:pic>
        <p:nvPicPr>
          <p:cNvPr id="5" name="object 5"/>
          <p:cNvPicPr/>
          <p:nvPr/>
        </p:nvPicPr>
        <p:blipFill>
          <a:blip r:embed="rId2" cstate="print"/>
          <a:stretch>
            <a:fillRect/>
          </a:stretch>
        </p:blipFill>
        <p:spPr>
          <a:xfrm>
            <a:off x="4583876" y="752506"/>
            <a:ext cx="4524499" cy="4006740"/>
          </a:xfrm>
          <a:prstGeom prst="rect">
            <a:avLst/>
          </a:prstGeom>
        </p:spPr>
      </p:pic>
      <p:sp>
        <p:nvSpPr>
          <p:cNvPr id="6" name="object 6"/>
          <p:cNvSpPr txBox="1">
            <a:spLocks noGrp="1"/>
          </p:cNvSpPr>
          <p:nvPr>
            <p:ph type="ftr" sz="quarter" idx="5"/>
          </p:nvPr>
        </p:nvSpPr>
        <p:spPr>
          <a:prstGeom prst="rect">
            <a:avLst/>
          </a:prstGeom>
        </p:spPr>
        <p:txBody>
          <a:bodyPr vert="horz" wrap="square" lIns="0" tIns="3175" rIns="0" bIns="0" rtlCol="0">
            <a:spAutoFit/>
          </a:bodyPr>
          <a:lstStyle/>
          <a:p>
            <a:pPr marL="12700" marR="0" lvl="0" indent="0" algn="l" defTabSz="914400" rtl="0" eaLnBrk="1" fontAlgn="auto" latinLnBrk="0" hangingPunct="1">
              <a:lnSpc>
                <a:spcPct val="100000"/>
              </a:lnSpc>
              <a:spcBef>
                <a:spcPts val="25"/>
              </a:spcBef>
              <a:spcAft>
                <a:spcPts val="0"/>
              </a:spcAft>
              <a:buClrTx/>
              <a:buSzTx/>
              <a:buFontTx/>
              <a:buNone/>
              <a:tabLst/>
              <a:defRPr/>
            </a:pPr>
            <a:r>
              <a:rPr kumimoji="0" sz="800" b="0" i="0" u="none" strike="noStrike" kern="1200" cap="none" spc="0" normalizeH="0" baseline="0" noProof="0" dirty="0">
                <a:ln>
                  <a:noFill/>
                </a:ln>
                <a:solidFill>
                  <a:prstClr val="black"/>
                </a:solidFill>
                <a:effectLst/>
                <a:uLnTx/>
                <a:uFillTx/>
                <a:latin typeface="Arial MT"/>
                <a:ea typeface="+mn-ea"/>
              </a:rPr>
              <a:t>©</a:t>
            </a:r>
            <a:r>
              <a:rPr kumimoji="0" sz="800" b="0" i="0" u="none" strike="noStrike" kern="1200" cap="none" spc="-5" normalizeH="0" baseline="0" noProof="0" dirty="0">
                <a:ln>
                  <a:noFill/>
                </a:ln>
                <a:solidFill>
                  <a:prstClr val="black"/>
                </a:solidFill>
                <a:effectLst/>
                <a:uLnTx/>
                <a:uFillTx/>
                <a:latin typeface="Arial MT"/>
                <a:ea typeface="+mn-ea"/>
              </a:rPr>
              <a:t> Edune</a:t>
            </a:r>
            <a:r>
              <a:rPr kumimoji="0" sz="800" b="0" i="0" u="none" strike="noStrike" kern="1200" cap="none" spc="0" normalizeH="0" baseline="0" noProof="0" dirty="0">
                <a:ln>
                  <a:noFill/>
                </a:ln>
                <a:solidFill>
                  <a:prstClr val="black"/>
                </a:solidFill>
                <a:effectLst/>
                <a:uLnTx/>
                <a:uFillTx/>
                <a:latin typeface="Arial MT"/>
                <a:ea typeface="+mn-ea"/>
              </a:rPr>
              <a:t>t</a:t>
            </a:r>
            <a:r>
              <a:rPr kumimoji="0" sz="800" b="0" i="0" u="none" strike="noStrike" kern="1200" cap="none" spc="-5" normalizeH="0" baseline="0" noProof="0" dirty="0">
                <a:ln>
                  <a:noFill/>
                </a:ln>
                <a:solidFill>
                  <a:prstClr val="black"/>
                </a:solidFill>
                <a:effectLst/>
                <a:uLnTx/>
                <a:uFillTx/>
                <a:latin typeface="Arial MT"/>
                <a:ea typeface="+mn-ea"/>
              </a:rPr>
              <a:t> Foundation</a:t>
            </a:r>
            <a:r>
              <a:rPr kumimoji="0" sz="800" b="0" i="0" u="none" strike="noStrike" kern="1200" cap="none" spc="0" normalizeH="0" baseline="0" noProof="0" dirty="0">
                <a:ln>
                  <a:noFill/>
                </a:ln>
                <a:solidFill>
                  <a:prstClr val="black"/>
                </a:solidFill>
                <a:effectLst/>
                <a:uLnTx/>
                <a:uFillTx/>
                <a:latin typeface="Arial MT"/>
                <a:ea typeface="+mn-ea"/>
              </a:rPr>
              <a:t>.</a:t>
            </a:r>
            <a:r>
              <a:rPr kumimoji="0" sz="800" b="0" i="0" u="none" strike="noStrike" kern="1200" cap="none" spc="-50" normalizeH="0" baseline="0" noProof="0" dirty="0">
                <a:ln>
                  <a:noFill/>
                </a:ln>
                <a:solidFill>
                  <a:prstClr val="black"/>
                </a:solidFill>
                <a:effectLst/>
                <a:uLnTx/>
                <a:uFillTx/>
                <a:latin typeface="Arial MT"/>
                <a:ea typeface="+mn-ea"/>
              </a:rPr>
              <a:t> </a:t>
            </a:r>
            <a:r>
              <a:rPr kumimoji="0" sz="800" b="0" i="0" u="none" strike="noStrike" kern="1200" cap="none" spc="-5" normalizeH="0" baseline="0" noProof="0" dirty="0">
                <a:ln>
                  <a:noFill/>
                </a:ln>
                <a:solidFill>
                  <a:prstClr val="black"/>
                </a:solidFill>
                <a:effectLst/>
                <a:uLnTx/>
                <a:uFillTx/>
                <a:latin typeface="Arial MT"/>
                <a:ea typeface="+mn-ea"/>
              </a:rPr>
              <a:t>Al</a:t>
            </a:r>
            <a:r>
              <a:rPr kumimoji="0" sz="800" b="0" i="0" u="none" strike="noStrike" kern="1200" cap="none" spc="0" normalizeH="0" baseline="0" noProof="0" dirty="0">
                <a:ln>
                  <a:noFill/>
                </a:ln>
                <a:solidFill>
                  <a:prstClr val="black"/>
                </a:solidFill>
                <a:effectLst/>
                <a:uLnTx/>
                <a:uFillTx/>
                <a:latin typeface="Arial MT"/>
                <a:ea typeface="+mn-ea"/>
              </a:rPr>
              <a:t>l</a:t>
            </a:r>
            <a:r>
              <a:rPr kumimoji="0" sz="800" b="0" i="0" u="none" strike="noStrike" kern="1200" cap="none" spc="-5" normalizeH="0" baseline="0" noProof="0" dirty="0">
                <a:ln>
                  <a:noFill/>
                </a:ln>
                <a:solidFill>
                  <a:prstClr val="black"/>
                </a:solidFill>
                <a:effectLst/>
                <a:uLnTx/>
                <a:uFillTx/>
                <a:latin typeface="Arial MT"/>
                <a:ea typeface="+mn-ea"/>
              </a:rPr>
              <a:t> </a:t>
            </a:r>
            <a:r>
              <a:rPr kumimoji="0" sz="800" b="0" i="0" u="none" strike="noStrike" kern="1200" cap="none" spc="0" normalizeH="0" baseline="0" noProof="0" dirty="0">
                <a:ln>
                  <a:noFill/>
                </a:ln>
                <a:solidFill>
                  <a:prstClr val="black"/>
                </a:solidFill>
                <a:effectLst/>
                <a:uLnTx/>
                <a:uFillTx/>
                <a:latin typeface="Arial MT"/>
                <a:ea typeface="+mn-ea"/>
              </a:rPr>
              <a:t>rights</a:t>
            </a:r>
            <a:r>
              <a:rPr kumimoji="0" sz="800" b="0" i="0" u="none" strike="noStrike" kern="1200" cap="none" spc="-5" normalizeH="0" baseline="0" noProof="0" dirty="0">
                <a:ln>
                  <a:noFill/>
                </a:ln>
                <a:solidFill>
                  <a:prstClr val="black"/>
                </a:solidFill>
                <a:effectLst/>
                <a:uLnTx/>
                <a:uFillTx/>
                <a:latin typeface="Arial MT"/>
                <a:ea typeface="+mn-ea"/>
              </a:rPr>
              <a:t> </a:t>
            </a:r>
            <a:r>
              <a:rPr kumimoji="0" sz="800" b="0" i="0" u="none" strike="noStrike" kern="1200" cap="none" spc="0" normalizeH="0" baseline="0" noProof="0" dirty="0">
                <a:ln>
                  <a:noFill/>
                </a:ln>
                <a:solidFill>
                  <a:prstClr val="black"/>
                </a:solidFill>
                <a:effectLst/>
                <a:uLnTx/>
                <a:uFillTx/>
                <a:latin typeface="Arial MT"/>
                <a:ea typeface="+mn-ea"/>
              </a:rPr>
              <a:t>reserved.</a:t>
            </a:r>
          </a:p>
        </p:txBody>
      </p:sp>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50790" y="828333"/>
            <a:ext cx="2646045" cy="391160"/>
          </a:xfrm>
          <a:prstGeom prst="rect">
            <a:avLst/>
          </a:prstGeom>
        </p:spPr>
        <p:txBody>
          <a:bodyPr vert="horz" wrap="square" lIns="0" tIns="12700" rIns="0" bIns="0" rtlCol="0">
            <a:spAutoFit/>
          </a:bodyPr>
          <a:lstStyle/>
          <a:p>
            <a:pPr marL="12700">
              <a:lnSpc>
                <a:spcPct val="100000"/>
              </a:lnSpc>
              <a:spcBef>
                <a:spcPts val="100"/>
              </a:spcBef>
            </a:pPr>
            <a:r>
              <a:rPr spc="-5" dirty="0"/>
              <a:t>Exception</a:t>
            </a:r>
            <a:r>
              <a:rPr spc="-90" dirty="0"/>
              <a:t> </a:t>
            </a:r>
            <a:r>
              <a:rPr spc="-5" dirty="0"/>
              <a:t>Handling</a:t>
            </a:r>
          </a:p>
        </p:txBody>
      </p:sp>
      <p:sp>
        <p:nvSpPr>
          <p:cNvPr id="3" name="object 3"/>
          <p:cNvSpPr txBox="1"/>
          <p:nvPr/>
        </p:nvSpPr>
        <p:spPr>
          <a:xfrm>
            <a:off x="993280" y="1728118"/>
            <a:ext cx="2672715" cy="29972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800" b="0" i="0" u="none" strike="noStrike" kern="1200" cap="none" spc="-5" normalizeH="0" baseline="0" noProof="0" dirty="0">
                <a:ln>
                  <a:noFill/>
                </a:ln>
                <a:solidFill>
                  <a:srgbClr val="595959"/>
                </a:solidFill>
                <a:effectLst/>
                <a:uLnTx/>
                <a:uFillTx/>
                <a:latin typeface="Arial MT"/>
                <a:ea typeface="+mn-ea"/>
                <a:cs typeface="Arial MT"/>
              </a:rPr>
              <a:t>Python</a:t>
            </a:r>
            <a:r>
              <a:rPr kumimoji="0" sz="1800" b="0" i="0" u="none" strike="noStrike" kern="1200" cap="none" spc="-50" normalizeH="0" baseline="0" noProof="0" dirty="0">
                <a:ln>
                  <a:noFill/>
                </a:ln>
                <a:solidFill>
                  <a:srgbClr val="595959"/>
                </a:solidFill>
                <a:effectLst/>
                <a:uLnTx/>
                <a:uFillTx/>
                <a:latin typeface="Arial MT"/>
                <a:ea typeface="+mn-ea"/>
                <a:cs typeface="Arial MT"/>
              </a:rPr>
              <a:t> </a:t>
            </a:r>
            <a:r>
              <a:rPr kumimoji="0" sz="1800" b="0" i="0" u="none" strike="noStrike" kern="1200" cap="none" spc="-5" normalizeH="0" baseline="0" noProof="0" dirty="0">
                <a:ln>
                  <a:noFill/>
                </a:ln>
                <a:solidFill>
                  <a:srgbClr val="595959"/>
                </a:solidFill>
                <a:effectLst/>
                <a:uLnTx/>
                <a:uFillTx/>
                <a:latin typeface="Arial MT"/>
                <a:ea typeface="+mn-ea"/>
                <a:cs typeface="Arial MT"/>
              </a:rPr>
              <a:t>Built-in</a:t>
            </a:r>
            <a:r>
              <a:rPr kumimoji="0" sz="1800" b="0" i="0" u="none" strike="noStrike" kern="1200" cap="none" spc="-50" normalizeH="0" baseline="0" noProof="0" dirty="0">
                <a:ln>
                  <a:noFill/>
                </a:ln>
                <a:solidFill>
                  <a:srgbClr val="595959"/>
                </a:solidFill>
                <a:effectLst/>
                <a:uLnTx/>
                <a:uFillTx/>
                <a:latin typeface="Arial MT"/>
                <a:ea typeface="+mn-ea"/>
                <a:cs typeface="Arial MT"/>
              </a:rPr>
              <a:t> </a:t>
            </a:r>
            <a:r>
              <a:rPr kumimoji="0" sz="1800" b="0" i="0" u="none" strike="noStrike" kern="1200" cap="none" spc="-5" normalizeH="0" baseline="0" noProof="0" dirty="0">
                <a:ln>
                  <a:noFill/>
                </a:ln>
                <a:solidFill>
                  <a:srgbClr val="595959"/>
                </a:solidFill>
                <a:effectLst/>
                <a:uLnTx/>
                <a:uFillTx/>
                <a:latin typeface="Arial MT"/>
                <a:ea typeface="+mn-ea"/>
                <a:cs typeface="Arial MT"/>
              </a:rPr>
              <a:t>Exceptions</a:t>
            </a:r>
            <a:endParaRPr kumimoji="0" sz="1800" b="0" i="0" u="none" strike="noStrike" kern="1200" cap="none" spc="0" normalizeH="0" baseline="0" noProof="0">
              <a:ln>
                <a:noFill/>
              </a:ln>
              <a:solidFill>
                <a:prstClr val="black"/>
              </a:solidFill>
              <a:effectLst/>
              <a:uLnTx/>
              <a:uFillTx/>
              <a:latin typeface="Arial MT"/>
              <a:ea typeface="+mn-ea"/>
              <a:cs typeface="Arial MT"/>
            </a:endParaRPr>
          </a:p>
        </p:txBody>
      </p:sp>
      <p:sp>
        <p:nvSpPr>
          <p:cNvPr id="4" name="object 4"/>
          <p:cNvSpPr txBox="1"/>
          <p:nvPr/>
        </p:nvSpPr>
        <p:spPr>
          <a:xfrm>
            <a:off x="656568" y="2617798"/>
            <a:ext cx="1887855" cy="2254250"/>
          </a:xfrm>
          <a:prstGeom prst="rect">
            <a:avLst/>
          </a:prstGeom>
        </p:spPr>
        <p:txBody>
          <a:bodyPr vert="horz" wrap="square" lIns="0" tIns="46990" rIns="0" bIns="0" rtlCol="0">
            <a:spAutoFit/>
          </a:bodyPr>
          <a:lstStyle/>
          <a:p>
            <a:pPr marL="348615" marR="0" lvl="0" indent="-336550" algn="l" defTabSz="914400" rtl="0" eaLnBrk="1" fontAlgn="auto" latinLnBrk="0" hangingPunct="1">
              <a:lnSpc>
                <a:spcPct val="100000"/>
              </a:lnSpc>
              <a:spcBef>
                <a:spcPts val="370"/>
              </a:spcBef>
              <a:spcAft>
                <a:spcPts val="0"/>
              </a:spcAft>
              <a:buClrTx/>
              <a:buSzTx/>
              <a:buFontTx/>
              <a:buChar char="●"/>
              <a:tabLst>
                <a:tab pos="347980" algn="l"/>
                <a:tab pos="349250" algn="l"/>
              </a:tabLst>
              <a:defRPr/>
            </a:pPr>
            <a:r>
              <a:rPr kumimoji="0" sz="1400" b="0" i="0" u="none" strike="noStrike" kern="1200" cap="none" spc="-5" normalizeH="0" baseline="0" noProof="0" dirty="0">
                <a:ln>
                  <a:noFill/>
                </a:ln>
                <a:solidFill>
                  <a:prstClr val="black"/>
                </a:solidFill>
                <a:effectLst/>
                <a:uLnTx/>
                <a:uFillTx/>
                <a:latin typeface="Arial MT"/>
                <a:ea typeface="+mn-ea"/>
                <a:cs typeface="Arial MT"/>
              </a:rPr>
              <a:t>Arithmetic</a:t>
            </a:r>
            <a:r>
              <a:rPr kumimoji="0" sz="1400" b="0" i="0" u="none" strike="noStrike" kern="1200" cap="none" spc="-5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Error</a:t>
            </a:r>
            <a:endParaRPr kumimoji="0" sz="1400" b="0" i="0" u="none" strike="noStrike" kern="1200" cap="none" spc="0" normalizeH="0" baseline="0" noProof="0">
              <a:ln>
                <a:noFill/>
              </a:ln>
              <a:solidFill>
                <a:prstClr val="black"/>
              </a:solidFill>
              <a:effectLst/>
              <a:uLnTx/>
              <a:uFillTx/>
              <a:latin typeface="Arial MT"/>
              <a:ea typeface="+mn-ea"/>
              <a:cs typeface="Arial MT"/>
            </a:endParaRPr>
          </a:p>
          <a:p>
            <a:pPr marL="348615" marR="0" lvl="0" indent="-336550" algn="l" defTabSz="914400" rtl="0" eaLnBrk="1" fontAlgn="auto" latinLnBrk="0" hangingPunct="1">
              <a:lnSpc>
                <a:spcPct val="100000"/>
              </a:lnSpc>
              <a:spcBef>
                <a:spcPts val="270"/>
              </a:spcBef>
              <a:spcAft>
                <a:spcPts val="0"/>
              </a:spcAft>
              <a:buClrTx/>
              <a:buSzTx/>
              <a:buFontTx/>
              <a:buChar char="●"/>
              <a:tabLst>
                <a:tab pos="347980" algn="l"/>
                <a:tab pos="349250" algn="l"/>
              </a:tabLst>
              <a:defRPr/>
            </a:pPr>
            <a:r>
              <a:rPr kumimoji="0" sz="1400" b="0" i="0" u="none" strike="noStrike" kern="1200" cap="none" spc="-5" normalizeH="0" baseline="0" noProof="0" dirty="0">
                <a:ln>
                  <a:noFill/>
                </a:ln>
                <a:solidFill>
                  <a:prstClr val="black"/>
                </a:solidFill>
                <a:effectLst/>
                <a:uLnTx/>
                <a:uFillTx/>
                <a:latin typeface="Arial MT"/>
                <a:ea typeface="+mn-ea"/>
                <a:cs typeface="Arial MT"/>
              </a:rPr>
              <a:t>Assertion</a:t>
            </a:r>
            <a:r>
              <a:rPr kumimoji="0" sz="1400" b="0" i="0" u="none" strike="noStrike" kern="1200" cap="none" spc="-5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Error</a:t>
            </a:r>
            <a:endParaRPr kumimoji="0" sz="1400" b="0" i="0" u="none" strike="noStrike" kern="1200" cap="none" spc="0" normalizeH="0" baseline="0" noProof="0">
              <a:ln>
                <a:noFill/>
              </a:ln>
              <a:solidFill>
                <a:prstClr val="black"/>
              </a:solidFill>
              <a:effectLst/>
              <a:uLnTx/>
              <a:uFillTx/>
              <a:latin typeface="Arial MT"/>
              <a:ea typeface="+mn-ea"/>
              <a:cs typeface="Arial MT"/>
            </a:endParaRPr>
          </a:p>
          <a:p>
            <a:pPr marL="348615" marR="0" lvl="0" indent="-336550" algn="l" defTabSz="914400" rtl="0" eaLnBrk="1" fontAlgn="auto" latinLnBrk="0" hangingPunct="1">
              <a:lnSpc>
                <a:spcPct val="100000"/>
              </a:lnSpc>
              <a:spcBef>
                <a:spcPts val="270"/>
              </a:spcBef>
              <a:spcAft>
                <a:spcPts val="0"/>
              </a:spcAft>
              <a:buClrTx/>
              <a:buSzTx/>
              <a:buFontTx/>
              <a:buChar char="●"/>
              <a:tabLst>
                <a:tab pos="347980" algn="l"/>
                <a:tab pos="349250" algn="l"/>
              </a:tabLst>
              <a:defRPr/>
            </a:pPr>
            <a:r>
              <a:rPr kumimoji="0" sz="1400" b="0" i="0" u="none" strike="noStrike" kern="1200" cap="none" spc="-5" normalizeH="0" baseline="0" noProof="0" dirty="0">
                <a:ln>
                  <a:noFill/>
                </a:ln>
                <a:solidFill>
                  <a:prstClr val="black"/>
                </a:solidFill>
                <a:effectLst/>
                <a:uLnTx/>
                <a:uFillTx/>
                <a:latin typeface="Arial MT"/>
                <a:ea typeface="+mn-ea"/>
                <a:cs typeface="Arial MT"/>
              </a:rPr>
              <a:t>Attribute</a:t>
            </a:r>
            <a:r>
              <a:rPr kumimoji="0" sz="1400" b="0" i="0" u="none" strike="noStrike" kern="1200" cap="none" spc="-5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Error</a:t>
            </a:r>
            <a:endParaRPr kumimoji="0" sz="1400" b="0" i="0" u="none" strike="noStrike" kern="1200" cap="none" spc="0" normalizeH="0" baseline="0" noProof="0">
              <a:ln>
                <a:noFill/>
              </a:ln>
              <a:solidFill>
                <a:prstClr val="black"/>
              </a:solidFill>
              <a:effectLst/>
              <a:uLnTx/>
              <a:uFillTx/>
              <a:latin typeface="Arial MT"/>
              <a:ea typeface="+mn-ea"/>
              <a:cs typeface="Arial MT"/>
            </a:endParaRPr>
          </a:p>
          <a:p>
            <a:pPr marL="348615" marR="0" lvl="0" indent="-336550" algn="l" defTabSz="914400" rtl="0" eaLnBrk="1" fontAlgn="auto" latinLnBrk="0" hangingPunct="1">
              <a:lnSpc>
                <a:spcPct val="100000"/>
              </a:lnSpc>
              <a:spcBef>
                <a:spcPts val="270"/>
              </a:spcBef>
              <a:spcAft>
                <a:spcPts val="0"/>
              </a:spcAft>
              <a:buClrTx/>
              <a:buSzTx/>
              <a:buFontTx/>
              <a:buChar char="●"/>
              <a:tabLst>
                <a:tab pos="347980" algn="l"/>
                <a:tab pos="349250" algn="l"/>
              </a:tabLst>
              <a:defRPr/>
            </a:pPr>
            <a:r>
              <a:rPr kumimoji="0" sz="1400" b="0" i="0" u="none" strike="noStrike" kern="1200" cap="none" spc="-5" normalizeH="0" baseline="0" noProof="0" dirty="0">
                <a:ln>
                  <a:noFill/>
                </a:ln>
                <a:solidFill>
                  <a:prstClr val="black"/>
                </a:solidFill>
                <a:effectLst/>
                <a:uLnTx/>
                <a:uFillTx/>
                <a:latin typeface="Arial MT"/>
                <a:ea typeface="+mn-ea"/>
                <a:cs typeface="Arial MT"/>
              </a:rPr>
              <a:t>EOF</a:t>
            </a:r>
            <a:r>
              <a:rPr kumimoji="0" sz="1400" b="0" i="0" u="none" strike="noStrike" kern="1200" cap="none" spc="-5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Error</a:t>
            </a:r>
            <a:endParaRPr kumimoji="0" sz="1400" b="0" i="0" u="none" strike="noStrike" kern="1200" cap="none" spc="0" normalizeH="0" baseline="0" noProof="0">
              <a:ln>
                <a:noFill/>
              </a:ln>
              <a:solidFill>
                <a:prstClr val="black"/>
              </a:solidFill>
              <a:effectLst/>
              <a:uLnTx/>
              <a:uFillTx/>
              <a:latin typeface="Arial MT"/>
              <a:ea typeface="+mn-ea"/>
              <a:cs typeface="Arial MT"/>
            </a:endParaRPr>
          </a:p>
          <a:p>
            <a:pPr marL="348615" marR="0" lvl="0" indent="-336550" algn="l" defTabSz="914400" rtl="0" eaLnBrk="1" fontAlgn="auto" latinLnBrk="0" hangingPunct="1">
              <a:lnSpc>
                <a:spcPct val="100000"/>
              </a:lnSpc>
              <a:spcBef>
                <a:spcPts val="270"/>
              </a:spcBef>
              <a:spcAft>
                <a:spcPts val="0"/>
              </a:spcAft>
              <a:buClrTx/>
              <a:buSzTx/>
              <a:buFontTx/>
              <a:buChar char="●"/>
              <a:tabLst>
                <a:tab pos="347980" algn="l"/>
                <a:tab pos="349250" algn="l"/>
              </a:tabLst>
              <a:defRPr/>
            </a:pPr>
            <a:r>
              <a:rPr kumimoji="0" sz="1400" b="0" i="0" u="none" strike="noStrike" kern="1200" cap="none" spc="-5" normalizeH="0" baseline="0" noProof="0" dirty="0">
                <a:ln>
                  <a:noFill/>
                </a:ln>
                <a:solidFill>
                  <a:prstClr val="black"/>
                </a:solidFill>
                <a:effectLst/>
                <a:uLnTx/>
                <a:uFillTx/>
                <a:latin typeface="Arial MT"/>
                <a:ea typeface="+mn-ea"/>
                <a:cs typeface="Arial MT"/>
              </a:rPr>
              <a:t>Environmen</a:t>
            </a:r>
            <a:r>
              <a:rPr kumimoji="0" sz="1400" b="0" i="0" u="none" strike="noStrike" kern="1200" cap="none" spc="0" normalizeH="0" baseline="0" noProof="0" dirty="0">
                <a:ln>
                  <a:noFill/>
                </a:ln>
                <a:solidFill>
                  <a:prstClr val="black"/>
                </a:solidFill>
                <a:effectLst/>
                <a:uLnTx/>
                <a:uFillTx/>
                <a:latin typeface="Arial MT"/>
                <a:ea typeface="+mn-ea"/>
                <a:cs typeface="Arial MT"/>
              </a:rPr>
              <a:t>t</a:t>
            </a:r>
            <a:r>
              <a:rPr kumimoji="0" sz="1400" b="0" i="0" u="none" strike="noStrike" kern="1200" cap="none" spc="-5" normalizeH="0" baseline="0" noProof="0" dirty="0">
                <a:ln>
                  <a:noFill/>
                </a:ln>
                <a:solidFill>
                  <a:prstClr val="black"/>
                </a:solidFill>
                <a:effectLst/>
                <a:uLnTx/>
                <a:uFillTx/>
                <a:latin typeface="Arial MT"/>
                <a:ea typeface="+mn-ea"/>
                <a:cs typeface="Arial MT"/>
              </a:rPr>
              <a:t> Error</a:t>
            </a:r>
            <a:endParaRPr kumimoji="0" sz="1400" b="0" i="0" u="none" strike="noStrike" kern="1200" cap="none" spc="0" normalizeH="0" baseline="0" noProof="0">
              <a:ln>
                <a:noFill/>
              </a:ln>
              <a:solidFill>
                <a:prstClr val="black"/>
              </a:solidFill>
              <a:effectLst/>
              <a:uLnTx/>
              <a:uFillTx/>
              <a:latin typeface="Arial MT"/>
              <a:ea typeface="+mn-ea"/>
              <a:cs typeface="Arial MT"/>
            </a:endParaRPr>
          </a:p>
          <a:p>
            <a:pPr marL="348615" marR="0" lvl="0" indent="-336550" algn="l" defTabSz="914400" rtl="0" eaLnBrk="1" fontAlgn="auto" latinLnBrk="0" hangingPunct="1">
              <a:lnSpc>
                <a:spcPct val="100000"/>
              </a:lnSpc>
              <a:spcBef>
                <a:spcPts val="270"/>
              </a:spcBef>
              <a:spcAft>
                <a:spcPts val="0"/>
              </a:spcAft>
              <a:buClrTx/>
              <a:buSzTx/>
              <a:buFontTx/>
              <a:buChar char="●"/>
              <a:tabLst>
                <a:tab pos="347980" algn="l"/>
                <a:tab pos="349250" algn="l"/>
              </a:tabLst>
              <a:defRPr/>
            </a:pPr>
            <a:r>
              <a:rPr kumimoji="0" sz="1400" b="0" i="0" u="none" strike="noStrike" kern="1200" cap="none" spc="-5" normalizeH="0" baseline="0" noProof="0" dirty="0">
                <a:ln>
                  <a:noFill/>
                </a:ln>
                <a:solidFill>
                  <a:prstClr val="black"/>
                </a:solidFill>
                <a:effectLst/>
                <a:uLnTx/>
                <a:uFillTx/>
                <a:latin typeface="Arial MT"/>
                <a:ea typeface="+mn-ea"/>
                <a:cs typeface="Arial MT"/>
              </a:rPr>
              <a:t>Floating</a:t>
            </a:r>
            <a:r>
              <a:rPr kumimoji="0" sz="1400" b="0" i="0" u="none" strike="noStrike" kern="1200" cap="none" spc="-5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Point</a:t>
            </a:r>
            <a:r>
              <a:rPr kumimoji="0" sz="1400" b="0" i="0" u="none" strike="noStrike" kern="1200" cap="none" spc="-5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Error</a:t>
            </a:r>
            <a:endParaRPr kumimoji="0" sz="1400" b="0" i="0" u="none" strike="noStrike" kern="1200" cap="none" spc="0" normalizeH="0" baseline="0" noProof="0">
              <a:ln>
                <a:noFill/>
              </a:ln>
              <a:solidFill>
                <a:prstClr val="black"/>
              </a:solidFill>
              <a:effectLst/>
              <a:uLnTx/>
              <a:uFillTx/>
              <a:latin typeface="Arial MT"/>
              <a:ea typeface="+mn-ea"/>
              <a:cs typeface="Arial MT"/>
            </a:endParaRPr>
          </a:p>
          <a:p>
            <a:pPr marL="348615" marR="0" lvl="0" indent="-336550" algn="l" defTabSz="914400" rtl="0" eaLnBrk="1" fontAlgn="auto" latinLnBrk="0" hangingPunct="1">
              <a:lnSpc>
                <a:spcPct val="100000"/>
              </a:lnSpc>
              <a:spcBef>
                <a:spcPts val="270"/>
              </a:spcBef>
              <a:spcAft>
                <a:spcPts val="0"/>
              </a:spcAft>
              <a:buClrTx/>
              <a:buSzTx/>
              <a:buFontTx/>
              <a:buChar char="●"/>
              <a:tabLst>
                <a:tab pos="347980" algn="l"/>
                <a:tab pos="349250" algn="l"/>
              </a:tabLst>
              <a:defRPr/>
            </a:pPr>
            <a:r>
              <a:rPr kumimoji="0" sz="1400" b="0" i="0" u="none" strike="noStrike" kern="1200" cap="none" spc="-5" normalizeH="0" baseline="0" noProof="0" dirty="0">
                <a:ln>
                  <a:noFill/>
                </a:ln>
                <a:solidFill>
                  <a:prstClr val="black"/>
                </a:solidFill>
                <a:effectLst/>
                <a:uLnTx/>
                <a:uFillTx/>
                <a:latin typeface="Arial MT"/>
                <a:ea typeface="+mn-ea"/>
                <a:cs typeface="Arial MT"/>
              </a:rPr>
              <a:t>IO</a:t>
            </a:r>
            <a:r>
              <a:rPr kumimoji="0" sz="1400" b="0" i="0" u="none" strike="noStrike" kern="1200" cap="none" spc="-5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Error</a:t>
            </a:r>
            <a:endParaRPr kumimoji="0" sz="1400" b="0" i="0" u="none" strike="noStrike" kern="1200" cap="none" spc="0" normalizeH="0" baseline="0" noProof="0">
              <a:ln>
                <a:noFill/>
              </a:ln>
              <a:solidFill>
                <a:prstClr val="black"/>
              </a:solidFill>
              <a:effectLst/>
              <a:uLnTx/>
              <a:uFillTx/>
              <a:latin typeface="Arial MT"/>
              <a:ea typeface="+mn-ea"/>
              <a:cs typeface="Arial MT"/>
            </a:endParaRPr>
          </a:p>
          <a:p>
            <a:pPr marL="348615" marR="0" lvl="0" indent="-336550" algn="l" defTabSz="914400" rtl="0" eaLnBrk="1" fontAlgn="auto" latinLnBrk="0" hangingPunct="1">
              <a:lnSpc>
                <a:spcPct val="100000"/>
              </a:lnSpc>
              <a:spcBef>
                <a:spcPts val="270"/>
              </a:spcBef>
              <a:spcAft>
                <a:spcPts val="0"/>
              </a:spcAft>
              <a:buClrTx/>
              <a:buSzTx/>
              <a:buFontTx/>
              <a:buChar char="●"/>
              <a:tabLst>
                <a:tab pos="347980" algn="l"/>
                <a:tab pos="349250" algn="l"/>
              </a:tabLst>
              <a:defRPr/>
            </a:pPr>
            <a:r>
              <a:rPr kumimoji="0" sz="1400" b="0" i="0" u="none" strike="noStrike" kern="1200" cap="none" spc="0" normalizeH="0" baseline="0" noProof="0" dirty="0">
                <a:ln>
                  <a:noFill/>
                </a:ln>
                <a:solidFill>
                  <a:prstClr val="black"/>
                </a:solidFill>
                <a:effectLst/>
                <a:uLnTx/>
                <a:uFillTx/>
                <a:latin typeface="Arial MT"/>
                <a:ea typeface="+mn-ea"/>
                <a:cs typeface="Arial MT"/>
              </a:rPr>
              <a:t>Memory</a:t>
            </a:r>
            <a:r>
              <a:rPr kumimoji="0" sz="1400" b="0" i="0" u="none" strike="noStrike" kern="1200" cap="none" spc="-5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Error</a:t>
            </a:r>
            <a:endParaRPr kumimoji="0" sz="1400" b="0" i="0" u="none" strike="noStrike" kern="1200" cap="none" spc="0" normalizeH="0" baseline="0" noProof="0">
              <a:ln>
                <a:noFill/>
              </a:ln>
              <a:solidFill>
                <a:prstClr val="black"/>
              </a:solidFill>
              <a:effectLst/>
              <a:uLnTx/>
              <a:uFillTx/>
              <a:latin typeface="Arial MT"/>
              <a:ea typeface="+mn-ea"/>
              <a:cs typeface="Arial MT"/>
            </a:endParaRPr>
          </a:p>
          <a:p>
            <a:pPr marL="348615" marR="0" lvl="0" indent="-336550" algn="l" defTabSz="914400" rtl="0" eaLnBrk="1" fontAlgn="auto" latinLnBrk="0" hangingPunct="1">
              <a:lnSpc>
                <a:spcPct val="100000"/>
              </a:lnSpc>
              <a:spcBef>
                <a:spcPts val="270"/>
              </a:spcBef>
              <a:spcAft>
                <a:spcPts val="0"/>
              </a:spcAft>
              <a:buClrTx/>
              <a:buSzTx/>
              <a:buFontTx/>
              <a:buChar char="●"/>
              <a:tabLst>
                <a:tab pos="347980" algn="l"/>
                <a:tab pos="349250" algn="l"/>
              </a:tabLst>
              <a:defRPr/>
            </a:pPr>
            <a:r>
              <a:rPr kumimoji="0" sz="1400" b="0" i="0" u="none" strike="noStrike" kern="1200" cap="none" spc="-5" normalizeH="0" baseline="0" noProof="0" dirty="0">
                <a:ln>
                  <a:noFill/>
                </a:ln>
                <a:solidFill>
                  <a:prstClr val="black"/>
                </a:solidFill>
                <a:effectLst/>
                <a:uLnTx/>
                <a:uFillTx/>
                <a:latin typeface="Arial MT"/>
                <a:ea typeface="+mn-ea"/>
                <a:cs typeface="Arial MT"/>
              </a:rPr>
              <a:t>Zero</a:t>
            </a:r>
            <a:r>
              <a:rPr kumimoji="0" sz="1400" b="0" i="0" u="none" strike="noStrike" kern="1200" cap="none" spc="-3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Division</a:t>
            </a:r>
            <a:r>
              <a:rPr kumimoji="0" sz="1400" b="0" i="0" u="none" strike="noStrike" kern="1200" cap="none" spc="-3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Error</a:t>
            </a:r>
            <a:endParaRPr kumimoji="0" sz="1400" b="0" i="0" u="none" strike="noStrike" kern="1200" cap="none" spc="0" normalizeH="0" baseline="0" noProof="0">
              <a:ln>
                <a:noFill/>
              </a:ln>
              <a:solidFill>
                <a:prstClr val="black"/>
              </a:solidFill>
              <a:effectLst/>
              <a:uLnTx/>
              <a:uFillTx/>
              <a:latin typeface="Arial MT"/>
              <a:ea typeface="+mn-ea"/>
              <a:cs typeface="Arial MT"/>
            </a:endParaRPr>
          </a:p>
        </p:txBody>
      </p:sp>
      <p:pic>
        <p:nvPicPr>
          <p:cNvPr id="5" name="object 5"/>
          <p:cNvPicPr/>
          <p:nvPr/>
        </p:nvPicPr>
        <p:blipFill>
          <a:blip r:embed="rId2" cstate="print"/>
          <a:stretch>
            <a:fillRect/>
          </a:stretch>
        </p:blipFill>
        <p:spPr>
          <a:xfrm>
            <a:off x="5138902" y="1325125"/>
            <a:ext cx="3238499" cy="2619374"/>
          </a:xfrm>
          <a:prstGeom prst="rect">
            <a:avLst/>
          </a:prstGeom>
        </p:spPr>
      </p:pic>
      <p:sp>
        <p:nvSpPr>
          <p:cNvPr id="6" name="object 6"/>
          <p:cNvSpPr txBox="1">
            <a:spLocks noGrp="1"/>
          </p:cNvSpPr>
          <p:nvPr>
            <p:ph type="ftr" sz="quarter" idx="5"/>
          </p:nvPr>
        </p:nvSpPr>
        <p:spPr>
          <a:prstGeom prst="rect">
            <a:avLst/>
          </a:prstGeom>
        </p:spPr>
        <p:txBody>
          <a:bodyPr vert="horz" wrap="square" lIns="0" tIns="3175" rIns="0" bIns="0" rtlCol="0">
            <a:spAutoFit/>
          </a:bodyPr>
          <a:lstStyle/>
          <a:p>
            <a:pPr marL="12700" marR="0" lvl="0" indent="0" algn="l" defTabSz="914400" rtl="0" eaLnBrk="1" fontAlgn="auto" latinLnBrk="0" hangingPunct="1">
              <a:lnSpc>
                <a:spcPct val="100000"/>
              </a:lnSpc>
              <a:spcBef>
                <a:spcPts val="25"/>
              </a:spcBef>
              <a:spcAft>
                <a:spcPts val="0"/>
              </a:spcAft>
              <a:buClrTx/>
              <a:buSzTx/>
              <a:buFontTx/>
              <a:buNone/>
              <a:tabLst/>
              <a:defRPr/>
            </a:pPr>
            <a:r>
              <a:rPr kumimoji="0" sz="800" b="0" i="0" u="none" strike="noStrike" kern="1200" cap="none" spc="0" normalizeH="0" baseline="0" noProof="0" dirty="0">
                <a:ln>
                  <a:noFill/>
                </a:ln>
                <a:solidFill>
                  <a:prstClr val="black"/>
                </a:solidFill>
                <a:effectLst/>
                <a:uLnTx/>
                <a:uFillTx/>
                <a:latin typeface="Arial MT"/>
                <a:ea typeface="+mn-ea"/>
              </a:rPr>
              <a:t>©</a:t>
            </a:r>
            <a:r>
              <a:rPr kumimoji="0" sz="800" b="0" i="0" u="none" strike="noStrike" kern="1200" cap="none" spc="-5" normalizeH="0" baseline="0" noProof="0" dirty="0">
                <a:ln>
                  <a:noFill/>
                </a:ln>
                <a:solidFill>
                  <a:prstClr val="black"/>
                </a:solidFill>
                <a:effectLst/>
                <a:uLnTx/>
                <a:uFillTx/>
                <a:latin typeface="Arial MT"/>
                <a:ea typeface="+mn-ea"/>
              </a:rPr>
              <a:t> Edune</a:t>
            </a:r>
            <a:r>
              <a:rPr kumimoji="0" sz="800" b="0" i="0" u="none" strike="noStrike" kern="1200" cap="none" spc="0" normalizeH="0" baseline="0" noProof="0" dirty="0">
                <a:ln>
                  <a:noFill/>
                </a:ln>
                <a:solidFill>
                  <a:prstClr val="black"/>
                </a:solidFill>
                <a:effectLst/>
                <a:uLnTx/>
                <a:uFillTx/>
                <a:latin typeface="Arial MT"/>
                <a:ea typeface="+mn-ea"/>
              </a:rPr>
              <a:t>t</a:t>
            </a:r>
            <a:r>
              <a:rPr kumimoji="0" sz="800" b="0" i="0" u="none" strike="noStrike" kern="1200" cap="none" spc="-5" normalizeH="0" baseline="0" noProof="0" dirty="0">
                <a:ln>
                  <a:noFill/>
                </a:ln>
                <a:solidFill>
                  <a:prstClr val="black"/>
                </a:solidFill>
                <a:effectLst/>
                <a:uLnTx/>
                <a:uFillTx/>
                <a:latin typeface="Arial MT"/>
                <a:ea typeface="+mn-ea"/>
              </a:rPr>
              <a:t> Foundation</a:t>
            </a:r>
            <a:r>
              <a:rPr kumimoji="0" sz="800" b="0" i="0" u="none" strike="noStrike" kern="1200" cap="none" spc="0" normalizeH="0" baseline="0" noProof="0" dirty="0">
                <a:ln>
                  <a:noFill/>
                </a:ln>
                <a:solidFill>
                  <a:prstClr val="black"/>
                </a:solidFill>
                <a:effectLst/>
                <a:uLnTx/>
                <a:uFillTx/>
                <a:latin typeface="Arial MT"/>
                <a:ea typeface="+mn-ea"/>
              </a:rPr>
              <a:t>.</a:t>
            </a:r>
            <a:r>
              <a:rPr kumimoji="0" sz="800" b="0" i="0" u="none" strike="noStrike" kern="1200" cap="none" spc="-50" normalizeH="0" baseline="0" noProof="0" dirty="0">
                <a:ln>
                  <a:noFill/>
                </a:ln>
                <a:solidFill>
                  <a:prstClr val="black"/>
                </a:solidFill>
                <a:effectLst/>
                <a:uLnTx/>
                <a:uFillTx/>
                <a:latin typeface="Arial MT"/>
                <a:ea typeface="+mn-ea"/>
              </a:rPr>
              <a:t> </a:t>
            </a:r>
            <a:r>
              <a:rPr kumimoji="0" sz="800" b="0" i="0" u="none" strike="noStrike" kern="1200" cap="none" spc="-5" normalizeH="0" baseline="0" noProof="0" dirty="0">
                <a:ln>
                  <a:noFill/>
                </a:ln>
                <a:solidFill>
                  <a:prstClr val="black"/>
                </a:solidFill>
                <a:effectLst/>
                <a:uLnTx/>
                <a:uFillTx/>
                <a:latin typeface="Arial MT"/>
                <a:ea typeface="+mn-ea"/>
              </a:rPr>
              <a:t>Al</a:t>
            </a:r>
            <a:r>
              <a:rPr kumimoji="0" sz="800" b="0" i="0" u="none" strike="noStrike" kern="1200" cap="none" spc="0" normalizeH="0" baseline="0" noProof="0" dirty="0">
                <a:ln>
                  <a:noFill/>
                </a:ln>
                <a:solidFill>
                  <a:prstClr val="black"/>
                </a:solidFill>
                <a:effectLst/>
                <a:uLnTx/>
                <a:uFillTx/>
                <a:latin typeface="Arial MT"/>
                <a:ea typeface="+mn-ea"/>
              </a:rPr>
              <a:t>l</a:t>
            </a:r>
            <a:r>
              <a:rPr kumimoji="0" sz="800" b="0" i="0" u="none" strike="noStrike" kern="1200" cap="none" spc="-5" normalizeH="0" baseline="0" noProof="0" dirty="0">
                <a:ln>
                  <a:noFill/>
                </a:ln>
                <a:solidFill>
                  <a:prstClr val="black"/>
                </a:solidFill>
                <a:effectLst/>
                <a:uLnTx/>
                <a:uFillTx/>
                <a:latin typeface="Arial MT"/>
                <a:ea typeface="+mn-ea"/>
              </a:rPr>
              <a:t> </a:t>
            </a:r>
            <a:r>
              <a:rPr kumimoji="0" sz="800" b="0" i="0" u="none" strike="noStrike" kern="1200" cap="none" spc="0" normalizeH="0" baseline="0" noProof="0" dirty="0">
                <a:ln>
                  <a:noFill/>
                </a:ln>
                <a:solidFill>
                  <a:prstClr val="black"/>
                </a:solidFill>
                <a:effectLst/>
                <a:uLnTx/>
                <a:uFillTx/>
                <a:latin typeface="Arial MT"/>
                <a:ea typeface="+mn-ea"/>
              </a:rPr>
              <a:t>rights</a:t>
            </a:r>
            <a:r>
              <a:rPr kumimoji="0" sz="800" b="0" i="0" u="none" strike="noStrike" kern="1200" cap="none" spc="-5" normalizeH="0" baseline="0" noProof="0" dirty="0">
                <a:ln>
                  <a:noFill/>
                </a:ln>
                <a:solidFill>
                  <a:prstClr val="black"/>
                </a:solidFill>
                <a:effectLst/>
                <a:uLnTx/>
                <a:uFillTx/>
                <a:latin typeface="Arial MT"/>
                <a:ea typeface="+mn-ea"/>
              </a:rPr>
              <a:t> </a:t>
            </a:r>
            <a:r>
              <a:rPr kumimoji="0" sz="800" b="0" i="0" u="none" strike="noStrike" kern="1200" cap="none" spc="0" normalizeH="0" baseline="0" noProof="0" dirty="0">
                <a:ln>
                  <a:noFill/>
                </a:ln>
                <a:solidFill>
                  <a:prstClr val="black"/>
                </a:solidFill>
                <a:effectLst/>
                <a:uLnTx/>
                <a:uFillTx/>
                <a:latin typeface="Arial MT"/>
                <a:ea typeface="+mn-ea"/>
              </a:rPr>
              <a:t>reserved.</a:t>
            </a:r>
          </a:p>
        </p:txBody>
      </p:sp>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05224" y="827707"/>
            <a:ext cx="4082252" cy="382156"/>
          </a:xfrm>
          <a:prstGeom prst="rect">
            <a:avLst/>
          </a:prstGeom>
        </p:spPr>
        <p:txBody>
          <a:bodyPr vert="horz" wrap="square" lIns="0" tIns="12700" rIns="0" bIns="0" rtlCol="0">
            <a:spAutoFit/>
          </a:bodyPr>
          <a:lstStyle/>
          <a:p>
            <a:pPr marL="12700">
              <a:lnSpc>
                <a:spcPct val="100000"/>
              </a:lnSpc>
              <a:spcBef>
                <a:spcPts val="100"/>
              </a:spcBef>
            </a:pPr>
            <a:r>
              <a:rPr lang="en-IN" spc="-5" dirty="0"/>
              <a:t>Object Oriented Programming</a:t>
            </a:r>
            <a:endParaRPr spc="-5" dirty="0"/>
          </a:p>
        </p:txBody>
      </p:sp>
      <p:sp>
        <p:nvSpPr>
          <p:cNvPr id="4" name="object 4"/>
          <p:cNvSpPr txBox="1"/>
          <p:nvPr/>
        </p:nvSpPr>
        <p:spPr>
          <a:xfrm>
            <a:off x="656568" y="1357622"/>
            <a:ext cx="3738699" cy="3381695"/>
          </a:xfrm>
          <a:prstGeom prst="rect">
            <a:avLst/>
          </a:prstGeom>
        </p:spPr>
        <p:txBody>
          <a:bodyPr vert="horz" wrap="square" lIns="0" tIns="46990" rIns="0" bIns="0" rtlCol="0">
            <a:spAutoFit/>
          </a:bodyPr>
          <a:lstStyle/>
          <a:p>
            <a:pPr marL="348615" marR="0" lvl="0" indent="-336550" algn="l" defTabSz="914400" rtl="0" eaLnBrk="1" fontAlgn="auto" latinLnBrk="0" hangingPunct="1">
              <a:lnSpc>
                <a:spcPct val="100000"/>
              </a:lnSpc>
              <a:spcBef>
                <a:spcPts val="370"/>
              </a:spcBef>
              <a:spcAft>
                <a:spcPts val="0"/>
              </a:spcAft>
              <a:buClrTx/>
              <a:buSzTx/>
              <a:buFontTx/>
              <a:buChar char="●"/>
              <a:tabLst>
                <a:tab pos="347980" algn="l"/>
                <a:tab pos="349250" algn="l"/>
              </a:tabLst>
              <a:defRPr/>
            </a:pPr>
            <a:r>
              <a:rPr kumimoji="0" lang="en-US" sz="1400" b="0" i="0" u="none" strike="noStrike" kern="1200" cap="none" spc="-5" normalizeH="0" baseline="0" noProof="0" dirty="0">
                <a:ln>
                  <a:noFill/>
                </a:ln>
                <a:solidFill>
                  <a:prstClr val="black"/>
                </a:solidFill>
                <a:effectLst/>
                <a:uLnTx/>
                <a:uFillTx/>
                <a:latin typeface="Arial MT"/>
                <a:ea typeface="+mn-ea"/>
                <a:cs typeface="Arial MT"/>
              </a:rPr>
              <a:t>Object-oriented programming (OOP) is a method of structuring a program by bundling related properties and behaviors into individual objects. </a:t>
            </a:r>
          </a:p>
          <a:p>
            <a:pPr marL="348615" marR="0" lvl="0" indent="-336550" algn="l" defTabSz="914400" rtl="0" eaLnBrk="1" fontAlgn="auto" latinLnBrk="0" hangingPunct="1">
              <a:lnSpc>
                <a:spcPct val="100000"/>
              </a:lnSpc>
              <a:spcBef>
                <a:spcPts val="370"/>
              </a:spcBef>
              <a:spcAft>
                <a:spcPts val="0"/>
              </a:spcAft>
              <a:buClrTx/>
              <a:buSzTx/>
              <a:buFontTx/>
              <a:buChar char="●"/>
              <a:tabLst>
                <a:tab pos="347980" algn="l"/>
                <a:tab pos="349250" algn="l"/>
              </a:tabLst>
              <a:defRPr/>
            </a:pPr>
            <a:r>
              <a:rPr kumimoji="0" lang="en-US" sz="1400" b="0" i="0" u="none" strike="noStrike" kern="1200" cap="none" spc="-5" normalizeH="0" baseline="0" noProof="0" dirty="0">
                <a:ln>
                  <a:noFill/>
                </a:ln>
                <a:solidFill>
                  <a:prstClr val="black"/>
                </a:solidFill>
                <a:effectLst/>
                <a:uLnTx/>
                <a:uFillTx/>
                <a:latin typeface="Arial MT"/>
                <a:ea typeface="+mn-ea"/>
                <a:cs typeface="Arial MT"/>
              </a:rPr>
              <a:t>Conceptually, objects are like the components of a system. Think of a program as a factory assembly line of sorts. At each step of the assembly line a system component processes some material, ultimately transforming raw material into a finished product.</a:t>
            </a:r>
          </a:p>
          <a:p>
            <a:pPr marL="348615" marR="0" lvl="0" indent="-336550" algn="l" defTabSz="914400" rtl="0" eaLnBrk="1" fontAlgn="auto" latinLnBrk="0" hangingPunct="1">
              <a:lnSpc>
                <a:spcPct val="100000"/>
              </a:lnSpc>
              <a:spcBef>
                <a:spcPts val="370"/>
              </a:spcBef>
              <a:spcAft>
                <a:spcPts val="0"/>
              </a:spcAft>
              <a:buClrTx/>
              <a:buSzTx/>
              <a:buFontTx/>
              <a:buChar char="●"/>
              <a:tabLst>
                <a:tab pos="347980" algn="l"/>
                <a:tab pos="349250" algn="l"/>
              </a:tabLst>
              <a:defRPr/>
            </a:pPr>
            <a:r>
              <a:rPr kumimoji="0" lang="en-US" sz="1400" b="0" i="0" u="none" strike="noStrike" kern="1200" cap="none" spc="-5" normalizeH="0" baseline="0" noProof="0" dirty="0">
                <a:ln>
                  <a:noFill/>
                </a:ln>
                <a:solidFill>
                  <a:prstClr val="black"/>
                </a:solidFill>
                <a:effectLst/>
                <a:uLnTx/>
                <a:uFillTx/>
                <a:latin typeface="Arial MT"/>
                <a:ea typeface="+mn-ea"/>
                <a:cs typeface="Arial MT"/>
              </a:rPr>
              <a:t>An object contains data, like the raw or preprocessed materials at each step on an assembly line, and behavior, like the action each assembly line component performs.</a:t>
            </a:r>
            <a:endParaRPr kumimoji="0" sz="1400" b="0" i="0" u="none" strike="noStrike" kern="1200" cap="none" spc="0" normalizeH="0" baseline="0" noProof="0" dirty="0">
              <a:ln>
                <a:noFill/>
              </a:ln>
              <a:solidFill>
                <a:prstClr val="black"/>
              </a:solidFill>
              <a:effectLst/>
              <a:uLnTx/>
              <a:uFillTx/>
              <a:latin typeface="Arial MT"/>
              <a:ea typeface="+mn-ea"/>
              <a:cs typeface="Arial MT"/>
            </a:endParaRPr>
          </a:p>
        </p:txBody>
      </p:sp>
      <p:sp>
        <p:nvSpPr>
          <p:cNvPr id="6" name="object 6"/>
          <p:cNvSpPr txBox="1">
            <a:spLocks noGrp="1"/>
          </p:cNvSpPr>
          <p:nvPr>
            <p:ph type="ftr" sz="quarter" idx="5"/>
          </p:nvPr>
        </p:nvSpPr>
        <p:spPr>
          <a:prstGeom prst="rect">
            <a:avLst/>
          </a:prstGeom>
        </p:spPr>
        <p:txBody>
          <a:bodyPr vert="horz" wrap="square" lIns="0" tIns="3175" rIns="0" bIns="0" rtlCol="0">
            <a:spAutoFit/>
          </a:bodyPr>
          <a:lstStyle/>
          <a:p>
            <a:pPr marL="12700" marR="0" lvl="0" indent="0" algn="l" defTabSz="914400" rtl="0" eaLnBrk="1" fontAlgn="auto" latinLnBrk="0" hangingPunct="1">
              <a:lnSpc>
                <a:spcPct val="100000"/>
              </a:lnSpc>
              <a:spcBef>
                <a:spcPts val="25"/>
              </a:spcBef>
              <a:spcAft>
                <a:spcPts val="0"/>
              </a:spcAft>
              <a:buClrTx/>
              <a:buSzTx/>
              <a:buFontTx/>
              <a:buNone/>
              <a:tabLst/>
              <a:defRPr/>
            </a:pPr>
            <a:r>
              <a:rPr kumimoji="0" sz="800" b="0" i="0" u="none" strike="noStrike" kern="1200" cap="none" spc="0" normalizeH="0" baseline="0" noProof="0" dirty="0">
                <a:ln>
                  <a:noFill/>
                </a:ln>
                <a:solidFill>
                  <a:prstClr val="black"/>
                </a:solidFill>
                <a:effectLst/>
                <a:uLnTx/>
                <a:uFillTx/>
                <a:latin typeface="Arial MT"/>
                <a:ea typeface="+mn-ea"/>
              </a:rPr>
              <a:t>©</a:t>
            </a:r>
            <a:r>
              <a:rPr kumimoji="0" sz="800" b="0" i="0" u="none" strike="noStrike" kern="1200" cap="none" spc="-5" normalizeH="0" baseline="0" noProof="0" dirty="0">
                <a:ln>
                  <a:noFill/>
                </a:ln>
                <a:solidFill>
                  <a:prstClr val="black"/>
                </a:solidFill>
                <a:effectLst/>
                <a:uLnTx/>
                <a:uFillTx/>
                <a:latin typeface="Arial MT"/>
                <a:ea typeface="+mn-ea"/>
              </a:rPr>
              <a:t> Edune</a:t>
            </a:r>
            <a:r>
              <a:rPr kumimoji="0" sz="800" b="0" i="0" u="none" strike="noStrike" kern="1200" cap="none" spc="0" normalizeH="0" baseline="0" noProof="0" dirty="0">
                <a:ln>
                  <a:noFill/>
                </a:ln>
                <a:solidFill>
                  <a:prstClr val="black"/>
                </a:solidFill>
                <a:effectLst/>
                <a:uLnTx/>
                <a:uFillTx/>
                <a:latin typeface="Arial MT"/>
                <a:ea typeface="+mn-ea"/>
              </a:rPr>
              <a:t>t</a:t>
            </a:r>
            <a:r>
              <a:rPr kumimoji="0" sz="800" b="0" i="0" u="none" strike="noStrike" kern="1200" cap="none" spc="-5" normalizeH="0" baseline="0" noProof="0" dirty="0">
                <a:ln>
                  <a:noFill/>
                </a:ln>
                <a:solidFill>
                  <a:prstClr val="black"/>
                </a:solidFill>
                <a:effectLst/>
                <a:uLnTx/>
                <a:uFillTx/>
                <a:latin typeface="Arial MT"/>
                <a:ea typeface="+mn-ea"/>
              </a:rPr>
              <a:t> Foundation</a:t>
            </a:r>
            <a:r>
              <a:rPr kumimoji="0" sz="800" b="0" i="0" u="none" strike="noStrike" kern="1200" cap="none" spc="0" normalizeH="0" baseline="0" noProof="0" dirty="0">
                <a:ln>
                  <a:noFill/>
                </a:ln>
                <a:solidFill>
                  <a:prstClr val="black"/>
                </a:solidFill>
                <a:effectLst/>
                <a:uLnTx/>
                <a:uFillTx/>
                <a:latin typeface="Arial MT"/>
                <a:ea typeface="+mn-ea"/>
              </a:rPr>
              <a:t>.</a:t>
            </a:r>
            <a:r>
              <a:rPr kumimoji="0" sz="800" b="0" i="0" u="none" strike="noStrike" kern="1200" cap="none" spc="-50" normalizeH="0" baseline="0" noProof="0" dirty="0">
                <a:ln>
                  <a:noFill/>
                </a:ln>
                <a:solidFill>
                  <a:prstClr val="black"/>
                </a:solidFill>
                <a:effectLst/>
                <a:uLnTx/>
                <a:uFillTx/>
                <a:latin typeface="Arial MT"/>
                <a:ea typeface="+mn-ea"/>
              </a:rPr>
              <a:t> </a:t>
            </a:r>
            <a:r>
              <a:rPr kumimoji="0" sz="800" b="0" i="0" u="none" strike="noStrike" kern="1200" cap="none" spc="-5" normalizeH="0" baseline="0" noProof="0" dirty="0">
                <a:ln>
                  <a:noFill/>
                </a:ln>
                <a:solidFill>
                  <a:prstClr val="black"/>
                </a:solidFill>
                <a:effectLst/>
                <a:uLnTx/>
                <a:uFillTx/>
                <a:latin typeface="Arial MT"/>
                <a:ea typeface="+mn-ea"/>
              </a:rPr>
              <a:t>Al</a:t>
            </a:r>
            <a:r>
              <a:rPr kumimoji="0" sz="800" b="0" i="0" u="none" strike="noStrike" kern="1200" cap="none" spc="0" normalizeH="0" baseline="0" noProof="0" dirty="0">
                <a:ln>
                  <a:noFill/>
                </a:ln>
                <a:solidFill>
                  <a:prstClr val="black"/>
                </a:solidFill>
                <a:effectLst/>
                <a:uLnTx/>
                <a:uFillTx/>
                <a:latin typeface="Arial MT"/>
                <a:ea typeface="+mn-ea"/>
              </a:rPr>
              <a:t>l</a:t>
            </a:r>
            <a:r>
              <a:rPr kumimoji="0" sz="800" b="0" i="0" u="none" strike="noStrike" kern="1200" cap="none" spc="-5" normalizeH="0" baseline="0" noProof="0" dirty="0">
                <a:ln>
                  <a:noFill/>
                </a:ln>
                <a:solidFill>
                  <a:prstClr val="black"/>
                </a:solidFill>
                <a:effectLst/>
                <a:uLnTx/>
                <a:uFillTx/>
                <a:latin typeface="Arial MT"/>
                <a:ea typeface="+mn-ea"/>
              </a:rPr>
              <a:t> </a:t>
            </a:r>
            <a:r>
              <a:rPr kumimoji="0" sz="800" b="0" i="0" u="none" strike="noStrike" kern="1200" cap="none" spc="0" normalizeH="0" baseline="0" noProof="0" dirty="0">
                <a:ln>
                  <a:noFill/>
                </a:ln>
                <a:solidFill>
                  <a:prstClr val="black"/>
                </a:solidFill>
                <a:effectLst/>
                <a:uLnTx/>
                <a:uFillTx/>
                <a:latin typeface="Arial MT"/>
                <a:ea typeface="+mn-ea"/>
              </a:rPr>
              <a:t>rights</a:t>
            </a:r>
            <a:r>
              <a:rPr kumimoji="0" sz="800" b="0" i="0" u="none" strike="noStrike" kern="1200" cap="none" spc="-5" normalizeH="0" baseline="0" noProof="0" dirty="0">
                <a:ln>
                  <a:noFill/>
                </a:ln>
                <a:solidFill>
                  <a:prstClr val="black"/>
                </a:solidFill>
                <a:effectLst/>
                <a:uLnTx/>
                <a:uFillTx/>
                <a:latin typeface="Arial MT"/>
                <a:ea typeface="+mn-ea"/>
              </a:rPr>
              <a:t> </a:t>
            </a:r>
            <a:r>
              <a:rPr kumimoji="0" sz="800" b="0" i="0" u="none" strike="noStrike" kern="1200" cap="none" spc="0" normalizeH="0" baseline="0" noProof="0" dirty="0">
                <a:ln>
                  <a:noFill/>
                </a:ln>
                <a:solidFill>
                  <a:prstClr val="black"/>
                </a:solidFill>
                <a:effectLst/>
                <a:uLnTx/>
                <a:uFillTx/>
                <a:latin typeface="Arial MT"/>
                <a:ea typeface="+mn-ea"/>
              </a:rPr>
              <a:t>reserved.</a:t>
            </a:r>
          </a:p>
        </p:txBody>
      </p:sp>
      <p:pic>
        <p:nvPicPr>
          <p:cNvPr id="13314" name="Picture 2">
            <a:extLst>
              <a:ext uri="{FF2B5EF4-FFF2-40B4-BE49-F238E27FC236}">
                <a16:creationId xmlns:a16="http://schemas.microsoft.com/office/drawing/2014/main" id="{4A43E95F-B49C-A7B3-1D71-B1518487FE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29856" y="1500428"/>
            <a:ext cx="4060571" cy="2702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6402279"/>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05224" y="827707"/>
            <a:ext cx="4082252" cy="382156"/>
          </a:xfrm>
          <a:prstGeom prst="rect">
            <a:avLst/>
          </a:prstGeom>
        </p:spPr>
        <p:txBody>
          <a:bodyPr vert="horz" wrap="square" lIns="0" tIns="12700" rIns="0" bIns="0" rtlCol="0">
            <a:spAutoFit/>
          </a:bodyPr>
          <a:lstStyle/>
          <a:p>
            <a:pPr marL="12700">
              <a:lnSpc>
                <a:spcPct val="100000"/>
              </a:lnSpc>
              <a:spcBef>
                <a:spcPts val="100"/>
              </a:spcBef>
            </a:pPr>
            <a:r>
              <a:rPr lang="en-IN" spc="-5" dirty="0"/>
              <a:t>OOPS in Python</a:t>
            </a:r>
            <a:endParaRPr spc="-5" dirty="0"/>
          </a:p>
        </p:txBody>
      </p:sp>
      <p:sp>
        <p:nvSpPr>
          <p:cNvPr id="4" name="object 4"/>
          <p:cNvSpPr txBox="1"/>
          <p:nvPr/>
        </p:nvSpPr>
        <p:spPr>
          <a:xfrm>
            <a:off x="656568" y="1357622"/>
            <a:ext cx="3738699" cy="3166251"/>
          </a:xfrm>
          <a:prstGeom prst="rect">
            <a:avLst/>
          </a:prstGeom>
        </p:spPr>
        <p:txBody>
          <a:bodyPr vert="horz" wrap="square" lIns="0" tIns="46990" rIns="0" bIns="0" rtlCol="0">
            <a:spAutoFit/>
          </a:bodyPr>
          <a:lstStyle/>
          <a:p>
            <a:pPr marL="348615" marR="0" lvl="0" indent="-336550" algn="l" defTabSz="914400" rtl="0" eaLnBrk="1" fontAlgn="auto" latinLnBrk="0" hangingPunct="1">
              <a:lnSpc>
                <a:spcPct val="100000"/>
              </a:lnSpc>
              <a:spcBef>
                <a:spcPts val="370"/>
              </a:spcBef>
              <a:spcAft>
                <a:spcPts val="0"/>
              </a:spcAft>
              <a:buClrTx/>
              <a:buSzTx/>
              <a:buFontTx/>
              <a:buChar char="●"/>
              <a:tabLst>
                <a:tab pos="347980" algn="l"/>
                <a:tab pos="349250" algn="l"/>
              </a:tabLst>
              <a:defRPr/>
            </a:pPr>
            <a:r>
              <a:rPr kumimoji="0" lang="en-US" sz="1400" b="0" i="0" u="none" strike="noStrike" kern="1200" cap="none" spc="-5" normalizeH="0" baseline="0" noProof="0" dirty="0">
                <a:ln>
                  <a:noFill/>
                </a:ln>
                <a:solidFill>
                  <a:prstClr val="black"/>
                </a:solidFill>
                <a:effectLst/>
                <a:uLnTx/>
                <a:uFillTx/>
                <a:latin typeface="Arial MT"/>
                <a:ea typeface="+mn-ea"/>
                <a:cs typeface="Arial MT"/>
              </a:rPr>
              <a:t>Object-oriented programming is a programming paradigm that provides a means of structuring programs so that properties and behaviors are bundled into individual objects.</a:t>
            </a:r>
          </a:p>
          <a:p>
            <a:pPr marL="348615" marR="0" lvl="0" indent="-336550" algn="l" defTabSz="914400" rtl="0" eaLnBrk="1" fontAlgn="auto" latinLnBrk="0" hangingPunct="1">
              <a:lnSpc>
                <a:spcPct val="100000"/>
              </a:lnSpc>
              <a:spcBef>
                <a:spcPts val="370"/>
              </a:spcBef>
              <a:spcAft>
                <a:spcPts val="0"/>
              </a:spcAft>
              <a:buClrTx/>
              <a:buSzTx/>
              <a:buFontTx/>
              <a:buChar char="●"/>
              <a:tabLst>
                <a:tab pos="347980" algn="l"/>
                <a:tab pos="349250" algn="l"/>
              </a:tabLst>
              <a:defRPr/>
            </a:pPr>
            <a:endParaRPr kumimoji="0" lang="en-US" sz="1400" b="0" i="0" u="none" strike="noStrike" kern="1200" cap="none" spc="-5" normalizeH="0" baseline="0" noProof="0" dirty="0">
              <a:ln>
                <a:noFill/>
              </a:ln>
              <a:solidFill>
                <a:prstClr val="black"/>
              </a:solidFill>
              <a:effectLst/>
              <a:uLnTx/>
              <a:uFillTx/>
              <a:latin typeface="Arial MT"/>
              <a:ea typeface="+mn-ea"/>
              <a:cs typeface="Arial MT"/>
            </a:endParaRPr>
          </a:p>
          <a:p>
            <a:pPr marL="348615" marR="0" lvl="0" indent="-336550" algn="l" defTabSz="914400" rtl="0" eaLnBrk="1" fontAlgn="auto" latinLnBrk="0" hangingPunct="1">
              <a:lnSpc>
                <a:spcPct val="100000"/>
              </a:lnSpc>
              <a:spcBef>
                <a:spcPts val="370"/>
              </a:spcBef>
              <a:spcAft>
                <a:spcPts val="0"/>
              </a:spcAft>
              <a:buClrTx/>
              <a:buSzTx/>
              <a:buFontTx/>
              <a:buChar char="●"/>
              <a:tabLst>
                <a:tab pos="347980" algn="l"/>
                <a:tab pos="349250" algn="l"/>
              </a:tabLst>
              <a:defRPr/>
            </a:pPr>
            <a:r>
              <a:rPr kumimoji="0" lang="en-US" sz="1400" b="0" i="0" u="none" strike="noStrike" kern="1200" cap="none" spc="-5" normalizeH="0" baseline="0" noProof="0" dirty="0">
                <a:ln>
                  <a:noFill/>
                </a:ln>
                <a:solidFill>
                  <a:prstClr val="black"/>
                </a:solidFill>
                <a:effectLst/>
                <a:uLnTx/>
                <a:uFillTx/>
                <a:latin typeface="Arial MT"/>
                <a:ea typeface="+mn-ea"/>
                <a:cs typeface="Arial MT"/>
              </a:rPr>
              <a:t>For instance, an object could represent a person with properties like a name, age, and address and behaviors such as walking, talking, breathing, and running. Or it could represent an email with properties like a recipient list, subject, and body and behaviors like adding attachments and sending.</a:t>
            </a:r>
            <a:endParaRPr kumimoji="0" sz="1400" b="0" i="0" u="none" strike="noStrike" kern="1200" cap="none" spc="0" normalizeH="0" baseline="0" noProof="0" dirty="0">
              <a:ln>
                <a:noFill/>
              </a:ln>
              <a:solidFill>
                <a:prstClr val="black"/>
              </a:solidFill>
              <a:effectLst/>
              <a:uLnTx/>
              <a:uFillTx/>
              <a:latin typeface="Arial MT"/>
              <a:ea typeface="+mn-ea"/>
              <a:cs typeface="Arial MT"/>
            </a:endParaRPr>
          </a:p>
        </p:txBody>
      </p:sp>
      <p:sp>
        <p:nvSpPr>
          <p:cNvPr id="6" name="object 6"/>
          <p:cNvSpPr txBox="1">
            <a:spLocks noGrp="1"/>
          </p:cNvSpPr>
          <p:nvPr>
            <p:ph type="ftr" sz="quarter" idx="5"/>
          </p:nvPr>
        </p:nvSpPr>
        <p:spPr>
          <a:prstGeom prst="rect">
            <a:avLst/>
          </a:prstGeom>
        </p:spPr>
        <p:txBody>
          <a:bodyPr vert="horz" wrap="square" lIns="0" tIns="3175" rIns="0" bIns="0" rtlCol="0">
            <a:spAutoFit/>
          </a:bodyPr>
          <a:lstStyle/>
          <a:p>
            <a:pPr marL="12700" marR="0" lvl="0" indent="0" algn="l" defTabSz="914400" rtl="0" eaLnBrk="1" fontAlgn="auto" latinLnBrk="0" hangingPunct="1">
              <a:lnSpc>
                <a:spcPct val="100000"/>
              </a:lnSpc>
              <a:spcBef>
                <a:spcPts val="25"/>
              </a:spcBef>
              <a:spcAft>
                <a:spcPts val="0"/>
              </a:spcAft>
              <a:buClrTx/>
              <a:buSzTx/>
              <a:buFontTx/>
              <a:buNone/>
              <a:tabLst/>
              <a:defRPr/>
            </a:pPr>
            <a:r>
              <a:rPr kumimoji="0" sz="800" b="0" i="0" u="none" strike="noStrike" kern="1200" cap="none" spc="0" normalizeH="0" baseline="0" noProof="0" dirty="0">
                <a:ln>
                  <a:noFill/>
                </a:ln>
                <a:solidFill>
                  <a:prstClr val="black"/>
                </a:solidFill>
                <a:effectLst/>
                <a:uLnTx/>
                <a:uFillTx/>
                <a:latin typeface="Arial MT"/>
                <a:ea typeface="+mn-ea"/>
              </a:rPr>
              <a:t>©</a:t>
            </a:r>
            <a:r>
              <a:rPr kumimoji="0" sz="800" b="0" i="0" u="none" strike="noStrike" kern="1200" cap="none" spc="-5" normalizeH="0" baseline="0" noProof="0" dirty="0">
                <a:ln>
                  <a:noFill/>
                </a:ln>
                <a:solidFill>
                  <a:prstClr val="black"/>
                </a:solidFill>
                <a:effectLst/>
                <a:uLnTx/>
                <a:uFillTx/>
                <a:latin typeface="Arial MT"/>
                <a:ea typeface="+mn-ea"/>
              </a:rPr>
              <a:t> Edune</a:t>
            </a:r>
            <a:r>
              <a:rPr kumimoji="0" sz="800" b="0" i="0" u="none" strike="noStrike" kern="1200" cap="none" spc="0" normalizeH="0" baseline="0" noProof="0" dirty="0">
                <a:ln>
                  <a:noFill/>
                </a:ln>
                <a:solidFill>
                  <a:prstClr val="black"/>
                </a:solidFill>
                <a:effectLst/>
                <a:uLnTx/>
                <a:uFillTx/>
                <a:latin typeface="Arial MT"/>
                <a:ea typeface="+mn-ea"/>
              </a:rPr>
              <a:t>t</a:t>
            </a:r>
            <a:r>
              <a:rPr kumimoji="0" sz="800" b="0" i="0" u="none" strike="noStrike" kern="1200" cap="none" spc="-5" normalizeH="0" baseline="0" noProof="0" dirty="0">
                <a:ln>
                  <a:noFill/>
                </a:ln>
                <a:solidFill>
                  <a:prstClr val="black"/>
                </a:solidFill>
                <a:effectLst/>
                <a:uLnTx/>
                <a:uFillTx/>
                <a:latin typeface="Arial MT"/>
                <a:ea typeface="+mn-ea"/>
              </a:rPr>
              <a:t> Foundation</a:t>
            </a:r>
            <a:r>
              <a:rPr kumimoji="0" sz="800" b="0" i="0" u="none" strike="noStrike" kern="1200" cap="none" spc="0" normalizeH="0" baseline="0" noProof="0" dirty="0">
                <a:ln>
                  <a:noFill/>
                </a:ln>
                <a:solidFill>
                  <a:prstClr val="black"/>
                </a:solidFill>
                <a:effectLst/>
                <a:uLnTx/>
                <a:uFillTx/>
                <a:latin typeface="Arial MT"/>
                <a:ea typeface="+mn-ea"/>
              </a:rPr>
              <a:t>.</a:t>
            </a:r>
            <a:r>
              <a:rPr kumimoji="0" sz="800" b="0" i="0" u="none" strike="noStrike" kern="1200" cap="none" spc="-50" normalizeH="0" baseline="0" noProof="0" dirty="0">
                <a:ln>
                  <a:noFill/>
                </a:ln>
                <a:solidFill>
                  <a:prstClr val="black"/>
                </a:solidFill>
                <a:effectLst/>
                <a:uLnTx/>
                <a:uFillTx/>
                <a:latin typeface="Arial MT"/>
                <a:ea typeface="+mn-ea"/>
              </a:rPr>
              <a:t> </a:t>
            </a:r>
            <a:r>
              <a:rPr kumimoji="0" sz="800" b="0" i="0" u="none" strike="noStrike" kern="1200" cap="none" spc="-5" normalizeH="0" baseline="0" noProof="0" dirty="0">
                <a:ln>
                  <a:noFill/>
                </a:ln>
                <a:solidFill>
                  <a:prstClr val="black"/>
                </a:solidFill>
                <a:effectLst/>
                <a:uLnTx/>
                <a:uFillTx/>
                <a:latin typeface="Arial MT"/>
                <a:ea typeface="+mn-ea"/>
              </a:rPr>
              <a:t>Al</a:t>
            </a:r>
            <a:r>
              <a:rPr kumimoji="0" sz="800" b="0" i="0" u="none" strike="noStrike" kern="1200" cap="none" spc="0" normalizeH="0" baseline="0" noProof="0" dirty="0">
                <a:ln>
                  <a:noFill/>
                </a:ln>
                <a:solidFill>
                  <a:prstClr val="black"/>
                </a:solidFill>
                <a:effectLst/>
                <a:uLnTx/>
                <a:uFillTx/>
                <a:latin typeface="Arial MT"/>
                <a:ea typeface="+mn-ea"/>
              </a:rPr>
              <a:t>l</a:t>
            </a:r>
            <a:r>
              <a:rPr kumimoji="0" sz="800" b="0" i="0" u="none" strike="noStrike" kern="1200" cap="none" spc="-5" normalizeH="0" baseline="0" noProof="0" dirty="0">
                <a:ln>
                  <a:noFill/>
                </a:ln>
                <a:solidFill>
                  <a:prstClr val="black"/>
                </a:solidFill>
                <a:effectLst/>
                <a:uLnTx/>
                <a:uFillTx/>
                <a:latin typeface="Arial MT"/>
                <a:ea typeface="+mn-ea"/>
              </a:rPr>
              <a:t> </a:t>
            </a:r>
            <a:r>
              <a:rPr kumimoji="0" sz="800" b="0" i="0" u="none" strike="noStrike" kern="1200" cap="none" spc="0" normalizeH="0" baseline="0" noProof="0" dirty="0">
                <a:ln>
                  <a:noFill/>
                </a:ln>
                <a:solidFill>
                  <a:prstClr val="black"/>
                </a:solidFill>
                <a:effectLst/>
                <a:uLnTx/>
                <a:uFillTx/>
                <a:latin typeface="Arial MT"/>
                <a:ea typeface="+mn-ea"/>
              </a:rPr>
              <a:t>rights</a:t>
            </a:r>
            <a:r>
              <a:rPr kumimoji="0" sz="800" b="0" i="0" u="none" strike="noStrike" kern="1200" cap="none" spc="-5" normalizeH="0" baseline="0" noProof="0" dirty="0">
                <a:ln>
                  <a:noFill/>
                </a:ln>
                <a:solidFill>
                  <a:prstClr val="black"/>
                </a:solidFill>
                <a:effectLst/>
                <a:uLnTx/>
                <a:uFillTx/>
                <a:latin typeface="Arial MT"/>
                <a:ea typeface="+mn-ea"/>
              </a:rPr>
              <a:t> </a:t>
            </a:r>
            <a:r>
              <a:rPr kumimoji="0" sz="800" b="0" i="0" u="none" strike="noStrike" kern="1200" cap="none" spc="0" normalizeH="0" baseline="0" noProof="0" dirty="0">
                <a:ln>
                  <a:noFill/>
                </a:ln>
                <a:solidFill>
                  <a:prstClr val="black"/>
                </a:solidFill>
                <a:effectLst/>
                <a:uLnTx/>
                <a:uFillTx/>
                <a:latin typeface="Arial MT"/>
                <a:ea typeface="+mn-ea"/>
              </a:rPr>
              <a:t>reserved.</a:t>
            </a:r>
          </a:p>
        </p:txBody>
      </p:sp>
      <p:pic>
        <p:nvPicPr>
          <p:cNvPr id="13314" name="Picture 2">
            <a:extLst>
              <a:ext uri="{FF2B5EF4-FFF2-40B4-BE49-F238E27FC236}">
                <a16:creationId xmlns:a16="http://schemas.microsoft.com/office/drawing/2014/main" id="{4A43E95F-B49C-A7B3-1D71-B1518487FE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29856" y="1500428"/>
            <a:ext cx="4060571" cy="2702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0789153"/>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05224" y="827707"/>
            <a:ext cx="4082252" cy="382156"/>
          </a:xfrm>
          <a:prstGeom prst="rect">
            <a:avLst/>
          </a:prstGeom>
        </p:spPr>
        <p:txBody>
          <a:bodyPr vert="horz" wrap="square" lIns="0" tIns="12700" rIns="0" bIns="0" rtlCol="0">
            <a:spAutoFit/>
          </a:bodyPr>
          <a:lstStyle/>
          <a:p>
            <a:pPr marL="12700">
              <a:lnSpc>
                <a:spcPct val="100000"/>
              </a:lnSpc>
              <a:spcBef>
                <a:spcPts val="100"/>
              </a:spcBef>
            </a:pPr>
            <a:r>
              <a:rPr lang="en-IN" spc="-5" dirty="0"/>
              <a:t>OOPS in Python</a:t>
            </a:r>
            <a:endParaRPr spc="-5" dirty="0"/>
          </a:p>
        </p:txBody>
      </p:sp>
      <p:sp>
        <p:nvSpPr>
          <p:cNvPr id="4" name="object 4"/>
          <p:cNvSpPr txBox="1"/>
          <p:nvPr/>
        </p:nvSpPr>
        <p:spPr>
          <a:xfrm>
            <a:off x="656568" y="1357622"/>
            <a:ext cx="3738699" cy="3863878"/>
          </a:xfrm>
          <a:prstGeom prst="rect">
            <a:avLst/>
          </a:prstGeom>
        </p:spPr>
        <p:txBody>
          <a:bodyPr vert="horz" wrap="square" lIns="0" tIns="46990" rIns="0" bIns="0" rtlCol="0">
            <a:spAutoFit/>
          </a:bodyPr>
          <a:lstStyle/>
          <a:p>
            <a:pPr marL="348615" marR="0" lvl="0" indent="-336550" algn="l" defTabSz="914400" rtl="0" eaLnBrk="1" fontAlgn="auto" latinLnBrk="0" hangingPunct="1">
              <a:lnSpc>
                <a:spcPct val="100000"/>
              </a:lnSpc>
              <a:spcBef>
                <a:spcPts val="370"/>
              </a:spcBef>
              <a:spcAft>
                <a:spcPts val="0"/>
              </a:spcAft>
              <a:buClrTx/>
              <a:buSzTx/>
              <a:buFontTx/>
              <a:buChar char="●"/>
              <a:tabLst>
                <a:tab pos="347980" algn="l"/>
                <a:tab pos="349250" algn="l"/>
              </a:tabLst>
              <a:defRPr/>
            </a:pPr>
            <a:r>
              <a:rPr kumimoji="0" lang="en-US" sz="1400" b="0" i="0" u="none" strike="noStrike" kern="1200" cap="none" spc="-5" normalizeH="0" baseline="0" noProof="0" dirty="0">
                <a:ln>
                  <a:noFill/>
                </a:ln>
                <a:solidFill>
                  <a:prstClr val="black"/>
                </a:solidFill>
                <a:effectLst/>
                <a:uLnTx/>
                <a:uFillTx/>
                <a:latin typeface="Arial MT"/>
                <a:ea typeface="+mn-ea"/>
                <a:cs typeface="Arial MT"/>
              </a:rPr>
              <a:t>Put another way, object-oriented programming is an approach for modeling concrete, real-world things, like cars, as well as relations between things, like companies and employees, students and teachers, and so on. OOP models real-world entities as software objects that have some data associated with them and can perform certain functions.</a:t>
            </a:r>
          </a:p>
          <a:p>
            <a:pPr marL="348615" marR="0" lvl="0" indent="-336550" algn="l" defTabSz="914400" rtl="0" eaLnBrk="1" fontAlgn="auto" latinLnBrk="0" hangingPunct="1">
              <a:lnSpc>
                <a:spcPct val="100000"/>
              </a:lnSpc>
              <a:spcBef>
                <a:spcPts val="370"/>
              </a:spcBef>
              <a:spcAft>
                <a:spcPts val="0"/>
              </a:spcAft>
              <a:buClrTx/>
              <a:buSzTx/>
              <a:buFontTx/>
              <a:buChar char="●"/>
              <a:tabLst>
                <a:tab pos="347980" algn="l"/>
                <a:tab pos="349250" algn="l"/>
              </a:tabLst>
              <a:defRPr/>
            </a:pPr>
            <a:endParaRPr kumimoji="0" lang="en-US" sz="1400" b="0" i="0" u="none" strike="noStrike" kern="1200" cap="none" spc="-5" normalizeH="0" baseline="0" noProof="0" dirty="0">
              <a:ln>
                <a:noFill/>
              </a:ln>
              <a:solidFill>
                <a:prstClr val="black"/>
              </a:solidFill>
              <a:effectLst/>
              <a:uLnTx/>
              <a:uFillTx/>
              <a:latin typeface="Arial MT"/>
              <a:ea typeface="+mn-ea"/>
              <a:cs typeface="Arial MT"/>
            </a:endParaRPr>
          </a:p>
          <a:p>
            <a:pPr marL="348615" marR="0" lvl="0" indent="-336550" algn="l" defTabSz="914400" rtl="0" eaLnBrk="1" fontAlgn="auto" latinLnBrk="0" hangingPunct="1">
              <a:lnSpc>
                <a:spcPct val="100000"/>
              </a:lnSpc>
              <a:spcBef>
                <a:spcPts val="370"/>
              </a:spcBef>
              <a:spcAft>
                <a:spcPts val="0"/>
              </a:spcAft>
              <a:buClrTx/>
              <a:buSzTx/>
              <a:buFontTx/>
              <a:buChar char="●"/>
              <a:tabLst>
                <a:tab pos="347980" algn="l"/>
                <a:tab pos="349250" algn="l"/>
              </a:tabLst>
              <a:defRPr/>
            </a:pPr>
            <a:r>
              <a:rPr kumimoji="0" lang="en-US" sz="1400" b="0" i="0" u="none" strike="noStrike" kern="1200" cap="none" spc="-5" normalizeH="0" baseline="0" noProof="0" dirty="0">
                <a:ln>
                  <a:noFill/>
                </a:ln>
                <a:solidFill>
                  <a:prstClr val="black"/>
                </a:solidFill>
                <a:effectLst/>
                <a:uLnTx/>
                <a:uFillTx/>
                <a:latin typeface="Arial MT"/>
                <a:ea typeface="+mn-ea"/>
                <a:cs typeface="Arial MT"/>
              </a:rPr>
              <a:t>Another common programming paradigm is procedural programming, which structures a program like a recipe in that it provides a set of steps, in the form of functions and code blocks, that flow sequentially in order to complete a task.</a:t>
            </a:r>
          </a:p>
          <a:p>
            <a:pPr marL="348615" marR="0" lvl="0" indent="-336550" algn="l" defTabSz="914400" rtl="0" eaLnBrk="1" fontAlgn="auto" latinLnBrk="0" hangingPunct="1">
              <a:lnSpc>
                <a:spcPct val="100000"/>
              </a:lnSpc>
              <a:spcBef>
                <a:spcPts val="370"/>
              </a:spcBef>
              <a:spcAft>
                <a:spcPts val="0"/>
              </a:spcAft>
              <a:buClrTx/>
              <a:buSzTx/>
              <a:buFontTx/>
              <a:buChar char="●"/>
              <a:tabLst>
                <a:tab pos="347980" algn="l"/>
                <a:tab pos="349250" algn="l"/>
              </a:tabLst>
              <a:defRPr/>
            </a:pPr>
            <a:endParaRPr kumimoji="0" lang="en-US" sz="1400" b="0" i="0" u="none" strike="noStrike" kern="1200" cap="none" spc="-5" normalizeH="0" baseline="0" noProof="0" dirty="0">
              <a:ln>
                <a:noFill/>
              </a:ln>
              <a:solidFill>
                <a:prstClr val="black"/>
              </a:solidFill>
              <a:effectLst/>
              <a:uLnTx/>
              <a:uFillTx/>
              <a:latin typeface="Arial MT"/>
              <a:ea typeface="+mn-ea"/>
              <a:cs typeface="Arial MT"/>
            </a:endParaRPr>
          </a:p>
        </p:txBody>
      </p:sp>
      <p:sp>
        <p:nvSpPr>
          <p:cNvPr id="6" name="object 6"/>
          <p:cNvSpPr txBox="1">
            <a:spLocks noGrp="1"/>
          </p:cNvSpPr>
          <p:nvPr>
            <p:ph type="ftr" sz="quarter" idx="5"/>
          </p:nvPr>
        </p:nvSpPr>
        <p:spPr>
          <a:prstGeom prst="rect">
            <a:avLst/>
          </a:prstGeom>
        </p:spPr>
        <p:txBody>
          <a:bodyPr vert="horz" wrap="square" lIns="0" tIns="3175" rIns="0" bIns="0" rtlCol="0">
            <a:spAutoFit/>
          </a:bodyPr>
          <a:lstStyle/>
          <a:p>
            <a:pPr marL="12700" marR="0" lvl="0" indent="0" algn="l" defTabSz="914400" rtl="0" eaLnBrk="1" fontAlgn="auto" latinLnBrk="0" hangingPunct="1">
              <a:lnSpc>
                <a:spcPct val="100000"/>
              </a:lnSpc>
              <a:spcBef>
                <a:spcPts val="25"/>
              </a:spcBef>
              <a:spcAft>
                <a:spcPts val="0"/>
              </a:spcAft>
              <a:buClrTx/>
              <a:buSzTx/>
              <a:buFontTx/>
              <a:buNone/>
              <a:tabLst/>
              <a:defRPr/>
            </a:pPr>
            <a:r>
              <a:rPr kumimoji="0" sz="800" b="0" i="0" u="none" strike="noStrike" kern="1200" cap="none" spc="0" normalizeH="0" baseline="0" noProof="0" dirty="0">
                <a:ln>
                  <a:noFill/>
                </a:ln>
                <a:solidFill>
                  <a:prstClr val="black"/>
                </a:solidFill>
                <a:effectLst/>
                <a:uLnTx/>
                <a:uFillTx/>
                <a:latin typeface="Arial MT"/>
                <a:ea typeface="+mn-ea"/>
              </a:rPr>
              <a:t>©</a:t>
            </a:r>
            <a:r>
              <a:rPr kumimoji="0" sz="800" b="0" i="0" u="none" strike="noStrike" kern="1200" cap="none" spc="-5" normalizeH="0" baseline="0" noProof="0" dirty="0">
                <a:ln>
                  <a:noFill/>
                </a:ln>
                <a:solidFill>
                  <a:prstClr val="black"/>
                </a:solidFill>
                <a:effectLst/>
                <a:uLnTx/>
                <a:uFillTx/>
                <a:latin typeface="Arial MT"/>
                <a:ea typeface="+mn-ea"/>
              </a:rPr>
              <a:t> Edune</a:t>
            </a:r>
            <a:r>
              <a:rPr kumimoji="0" sz="800" b="0" i="0" u="none" strike="noStrike" kern="1200" cap="none" spc="0" normalizeH="0" baseline="0" noProof="0" dirty="0">
                <a:ln>
                  <a:noFill/>
                </a:ln>
                <a:solidFill>
                  <a:prstClr val="black"/>
                </a:solidFill>
                <a:effectLst/>
                <a:uLnTx/>
                <a:uFillTx/>
                <a:latin typeface="Arial MT"/>
                <a:ea typeface="+mn-ea"/>
              </a:rPr>
              <a:t>t</a:t>
            </a:r>
            <a:r>
              <a:rPr kumimoji="0" sz="800" b="0" i="0" u="none" strike="noStrike" kern="1200" cap="none" spc="-5" normalizeH="0" baseline="0" noProof="0" dirty="0">
                <a:ln>
                  <a:noFill/>
                </a:ln>
                <a:solidFill>
                  <a:prstClr val="black"/>
                </a:solidFill>
                <a:effectLst/>
                <a:uLnTx/>
                <a:uFillTx/>
                <a:latin typeface="Arial MT"/>
                <a:ea typeface="+mn-ea"/>
              </a:rPr>
              <a:t> Foundation</a:t>
            </a:r>
            <a:r>
              <a:rPr kumimoji="0" sz="800" b="0" i="0" u="none" strike="noStrike" kern="1200" cap="none" spc="0" normalizeH="0" baseline="0" noProof="0" dirty="0">
                <a:ln>
                  <a:noFill/>
                </a:ln>
                <a:solidFill>
                  <a:prstClr val="black"/>
                </a:solidFill>
                <a:effectLst/>
                <a:uLnTx/>
                <a:uFillTx/>
                <a:latin typeface="Arial MT"/>
                <a:ea typeface="+mn-ea"/>
              </a:rPr>
              <a:t>.</a:t>
            </a:r>
            <a:r>
              <a:rPr kumimoji="0" sz="800" b="0" i="0" u="none" strike="noStrike" kern="1200" cap="none" spc="-50" normalizeH="0" baseline="0" noProof="0" dirty="0">
                <a:ln>
                  <a:noFill/>
                </a:ln>
                <a:solidFill>
                  <a:prstClr val="black"/>
                </a:solidFill>
                <a:effectLst/>
                <a:uLnTx/>
                <a:uFillTx/>
                <a:latin typeface="Arial MT"/>
                <a:ea typeface="+mn-ea"/>
              </a:rPr>
              <a:t> </a:t>
            </a:r>
            <a:r>
              <a:rPr kumimoji="0" sz="800" b="0" i="0" u="none" strike="noStrike" kern="1200" cap="none" spc="-5" normalizeH="0" baseline="0" noProof="0" dirty="0">
                <a:ln>
                  <a:noFill/>
                </a:ln>
                <a:solidFill>
                  <a:prstClr val="black"/>
                </a:solidFill>
                <a:effectLst/>
                <a:uLnTx/>
                <a:uFillTx/>
                <a:latin typeface="Arial MT"/>
                <a:ea typeface="+mn-ea"/>
              </a:rPr>
              <a:t>Al</a:t>
            </a:r>
            <a:r>
              <a:rPr kumimoji="0" sz="800" b="0" i="0" u="none" strike="noStrike" kern="1200" cap="none" spc="0" normalizeH="0" baseline="0" noProof="0" dirty="0">
                <a:ln>
                  <a:noFill/>
                </a:ln>
                <a:solidFill>
                  <a:prstClr val="black"/>
                </a:solidFill>
                <a:effectLst/>
                <a:uLnTx/>
                <a:uFillTx/>
                <a:latin typeface="Arial MT"/>
                <a:ea typeface="+mn-ea"/>
              </a:rPr>
              <a:t>l</a:t>
            </a:r>
            <a:r>
              <a:rPr kumimoji="0" sz="800" b="0" i="0" u="none" strike="noStrike" kern="1200" cap="none" spc="-5" normalizeH="0" baseline="0" noProof="0" dirty="0">
                <a:ln>
                  <a:noFill/>
                </a:ln>
                <a:solidFill>
                  <a:prstClr val="black"/>
                </a:solidFill>
                <a:effectLst/>
                <a:uLnTx/>
                <a:uFillTx/>
                <a:latin typeface="Arial MT"/>
                <a:ea typeface="+mn-ea"/>
              </a:rPr>
              <a:t> </a:t>
            </a:r>
            <a:r>
              <a:rPr kumimoji="0" sz="800" b="0" i="0" u="none" strike="noStrike" kern="1200" cap="none" spc="0" normalizeH="0" baseline="0" noProof="0" dirty="0">
                <a:ln>
                  <a:noFill/>
                </a:ln>
                <a:solidFill>
                  <a:prstClr val="black"/>
                </a:solidFill>
                <a:effectLst/>
                <a:uLnTx/>
                <a:uFillTx/>
                <a:latin typeface="Arial MT"/>
                <a:ea typeface="+mn-ea"/>
              </a:rPr>
              <a:t>rights</a:t>
            </a:r>
            <a:r>
              <a:rPr kumimoji="0" sz="800" b="0" i="0" u="none" strike="noStrike" kern="1200" cap="none" spc="-5" normalizeH="0" baseline="0" noProof="0" dirty="0">
                <a:ln>
                  <a:noFill/>
                </a:ln>
                <a:solidFill>
                  <a:prstClr val="black"/>
                </a:solidFill>
                <a:effectLst/>
                <a:uLnTx/>
                <a:uFillTx/>
                <a:latin typeface="Arial MT"/>
                <a:ea typeface="+mn-ea"/>
              </a:rPr>
              <a:t> </a:t>
            </a:r>
            <a:r>
              <a:rPr kumimoji="0" sz="800" b="0" i="0" u="none" strike="noStrike" kern="1200" cap="none" spc="0" normalizeH="0" baseline="0" noProof="0" dirty="0">
                <a:ln>
                  <a:noFill/>
                </a:ln>
                <a:solidFill>
                  <a:prstClr val="black"/>
                </a:solidFill>
                <a:effectLst/>
                <a:uLnTx/>
                <a:uFillTx/>
                <a:latin typeface="Arial MT"/>
                <a:ea typeface="+mn-ea"/>
              </a:rPr>
              <a:t>reserved.</a:t>
            </a:r>
          </a:p>
        </p:txBody>
      </p:sp>
      <p:pic>
        <p:nvPicPr>
          <p:cNvPr id="14338" name="Picture 2" descr="What is object-oriented programming? OOP explained in depth">
            <a:extLst>
              <a:ext uri="{FF2B5EF4-FFF2-40B4-BE49-F238E27FC236}">
                <a16:creationId xmlns:a16="http://schemas.microsoft.com/office/drawing/2014/main" id="{4F436B0C-8EEE-99B4-5EED-B32CDA0F57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0" y="1565142"/>
            <a:ext cx="4572000" cy="228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940546"/>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05224" y="827707"/>
            <a:ext cx="4082252" cy="382156"/>
          </a:xfrm>
          <a:prstGeom prst="rect">
            <a:avLst/>
          </a:prstGeom>
        </p:spPr>
        <p:txBody>
          <a:bodyPr vert="horz" wrap="square" lIns="0" tIns="12700" rIns="0" bIns="0" rtlCol="0">
            <a:spAutoFit/>
          </a:bodyPr>
          <a:lstStyle/>
          <a:p>
            <a:pPr marL="12700">
              <a:lnSpc>
                <a:spcPct val="100000"/>
              </a:lnSpc>
              <a:spcBef>
                <a:spcPts val="100"/>
              </a:spcBef>
            </a:pPr>
            <a:r>
              <a:rPr lang="en-IN" spc="-5" dirty="0"/>
              <a:t>OOPS in Python</a:t>
            </a:r>
            <a:endParaRPr spc="-5" dirty="0"/>
          </a:p>
        </p:txBody>
      </p:sp>
      <p:sp>
        <p:nvSpPr>
          <p:cNvPr id="4" name="object 4"/>
          <p:cNvSpPr txBox="1"/>
          <p:nvPr/>
        </p:nvSpPr>
        <p:spPr>
          <a:xfrm>
            <a:off x="656568" y="1357622"/>
            <a:ext cx="3738699" cy="1596591"/>
          </a:xfrm>
          <a:prstGeom prst="rect">
            <a:avLst/>
          </a:prstGeom>
        </p:spPr>
        <p:txBody>
          <a:bodyPr vert="horz" wrap="square" lIns="0" tIns="46990" rIns="0" bIns="0" rtlCol="0">
            <a:spAutoFit/>
          </a:bodyPr>
          <a:lstStyle/>
          <a:p>
            <a:pPr marL="348615" marR="0" lvl="0" indent="-336550" algn="l" defTabSz="914400" rtl="0" eaLnBrk="1" fontAlgn="auto" latinLnBrk="0" hangingPunct="1">
              <a:lnSpc>
                <a:spcPct val="100000"/>
              </a:lnSpc>
              <a:spcBef>
                <a:spcPts val="370"/>
              </a:spcBef>
              <a:spcAft>
                <a:spcPts val="0"/>
              </a:spcAft>
              <a:buClrTx/>
              <a:buSzTx/>
              <a:buFontTx/>
              <a:buChar char="●"/>
              <a:tabLst>
                <a:tab pos="347980" algn="l"/>
                <a:tab pos="349250" algn="l"/>
              </a:tabLst>
              <a:defRPr/>
            </a:pPr>
            <a:r>
              <a:rPr kumimoji="0" lang="en-US" sz="1400" b="0" i="0" u="none" strike="noStrike" kern="1200" cap="none" spc="-5" normalizeH="0" baseline="0" noProof="0" dirty="0">
                <a:ln>
                  <a:noFill/>
                </a:ln>
                <a:solidFill>
                  <a:prstClr val="black"/>
                </a:solidFill>
                <a:effectLst/>
                <a:uLnTx/>
                <a:uFillTx/>
                <a:latin typeface="Arial MT"/>
                <a:ea typeface="+mn-ea"/>
                <a:cs typeface="Arial MT"/>
              </a:rPr>
              <a:t>Object</a:t>
            </a:r>
          </a:p>
          <a:p>
            <a:pPr marL="348615" marR="0" lvl="0" indent="-336550" algn="l" defTabSz="914400" rtl="0" eaLnBrk="1" fontAlgn="auto" latinLnBrk="0" hangingPunct="1">
              <a:lnSpc>
                <a:spcPct val="100000"/>
              </a:lnSpc>
              <a:spcBef>
                <a:spcPts val="370"/>
              </a:spcBef>
              <a:spcAft>
                <a:spcPts val="0"/>
              </a:spcAft>
              <a:buClrTx/>
              <a:buSzTx/>
              <a:buFontTx/>
              <a:buChar char="●"/>
              <a:tabLst>
                <a:tab pos="347980" algn="l"/>
                <a:tab pos="349250" algn="l"/>
              </a:tabLst>
              <a:defRPr/>
            </a:pPr>
            <a:r>
              <a:rPr lang="en-US" kern="1200" spc="-5" dirty="0">
                <a:solidFill>
                  <a:prstClr val="black"/>
                </a:solidFill>
                <a:latin typeface="Arial MT"/>
                <a:ea typeface="+mn-ea"/>
                <a:cs typeface="Arial MT"/>
              </a:rPr>
              <a:t>Class</a:t>
            </a:r>
          </a:p>
          <a:p>
            <a:pPr marL="348615" marR="0" lvl="0" indent="-336550" algn="l" defTabSz="914400" rtl="0" eaLnBrk="1" fontAlgn="auto" latinLnBrk="0" hangingPunct="1">
              <a:lnSpc>
                <a:spcPct val="100000"/>
              </a:lnSpc>
              <a:spcBef>
                <a:spcPts val="370"/>
              </a:spcBef>
              <a:spcAft>
                <a:spcPts val="0"/>
              </a:spcAft>
              <a:buClrTx/>
              <a:buSzTx/>
              <a:buFontTx/>
              <a:buChar char="●"/>
              <a:tabLst>
                <a:tab pos="347980" algn="l"/>
                <a:tab pos="349250" algn="l"/>
              </a:tabLst>
              <a:defRPr/>
            </a:pPr>
            <a:r>
              <a:rPr kumimoji="0" lang="en-US" sz="1400" b="0" i="0" u="none" strike="noStrike" kern="1200" cap="none" spc="-5" normalizeH="0" baseline="0" noProof="0" dirty="0">
                <a:ln>
                  <a:noFill/>
                </a:ln>
                <a:solidFill>
                  <a:prstClr val="black"/>
                </a:solidFill>
                <a:effectLst/>
                <a:uLnTx/>
                <a:uFillTx/>
                <a:latin typeface="Arial MT"/>
                <a:ea typeface="+mn-ea"/>
                <a:cs typeface="Arial MT"/>
              </a:rPr>
              <a:t>Inheritance</a:t>
            </a:r>
          </a:p>
          <a:p>
            <a:pPr marL="348615" marR="0" lvl="0" indent="-336550" algn="l" defTabSz="914400" rtl="0" eaLnBrk="1" fontAlgn="auto" latinLnBrk="0" hangingPunct="1">
              <a:lnSpc>
                <a:spcPct val="100000"/>
              </a:lnSpc>
              <a:spcBef>
                <a:spcPts val="370"/>
              </a:spcBef>
              <a:spcAft>
                <a:spcPts val="0"/>
              </a:spcAft>
              <a:buClrTx/>
              <a:buSzTx/>
              <a:buFontTx/>
              <a:buChar char="●"/>
              <a:tabLst>
                <a:tab pos="347980" algn="l"/>
                <a:tab pos="349250" algn="l"/>
              </a:tabLst>
              <a:defRPr/>
            </a:pPr>
            <a:r>
              <a:rPr lang="en-US" kern="1200" spc="-5" dirty="0">
                <a:solidFill>
                  <a:prstClr val="black"/>
                </a:solidFill>
                <a:latin typeface="Arial MT"/>
                <a:ea typeface="+mn-ea"/>
                <a:cs typeface="Arial MT"/>
              </a:rPr>
              <a:t>Polymorphism</a:t>
            </a:r>
          </a:p>
          <a:p>
            <a:pPr marL="348615" marR="0" lvl="0" indent="-336550" algn="l" defTabSz="914400" rtl="0" eaLnBrk="1" fontAlgn="auto" latinLnBrk="0" hangingPunct="1">
              <a:lnSpc>
                <a:spcPct val="100000"/>
              </a:lnSpc>
              <a:spcBef>
                <a:spcPts val="370"/>
              </a:spcBef>
              <a:spcAft>
                <a:spcPts val="0"/>
              </a:spcAft>
              <a:buClrTx/>
              <a:buSzTx/>
              <a:buFontTx/>
              <a:buChar char="●"/>
              <a:tabLst>
                <a:tab pos="347980" algn="l"/>
                <a:tab pos="349250" algn="l"/>
              </a:tabLst>
              <a:defRPr/>
            </a:pPr>
            <a:r>
              <a:rPr kumimoji="0" lang="en-US" sz="1400" b="0" i="0" u="none" strike="noStrike" kern="1200" cap="none" spc="-5" normalizeH="0" baseline="0" noProof="0" dirty="0">
                <a:ln>
                  <a:noFill/>
                </a:ln>
                <a:solidFill>
                  <a:prstClr val="black"/>
                </a:solidFill>
                <a:effectLst/>
                <a:uLnTx/>
                <a:uFillTx/>
                <a:latin typeface="Arial MT"/>
                <a:ea typeface="+mn-ea"/>
                <a:cs typeface="Arial MT"/>
              </a:rPr>
              <a:t>Abstraction</a:t>
            </a:r>
          </a:p>
          <a:p>
            <a:pPr marL="348615" marR="0" lvl="0" indent="-336550" algn="l" defTabSz="914400" rtl="0" eaLnBrk="1" fontAlgn="auto" latinLnBrk="0" hangingPunct="1">
              <a:lnSpc>
                <a:spcPct val="100000"/>
              </a:lnSpc>
              <a:spcBef>
                <a:spcPts val="370"/>
              </a:spcBef>
              <a:spcAft>
                <a:spcPts val="0"/>
              </a:spcAft>
              <a:buClrTx/>
              <a:buSzTx/>
              <a:buFontTx/>
              <a:buChar char="●"/>
              <a:tabLst>
                <a:tab pos="347980" algn="l"/>
                <a:tab pos="349250" algn="l"/>
              </a:tabLst>
              <a:defRPr/>
            </a:pPr>
            <a:r>
              <a:rPr lang="en-US" kern="1200" spc="-5" dirty="0">
                <a:solidFill>
                  <a:prstClr val="black"/>
                </a:solidFill>
                <a:latin typeface="Arial MT"/>
                <a:ea typeface="+mn-ea"/>
                <a:cs typeface="Arial MT"/>
              </a:rPr>
              <a:t>Encapsulation</a:t>
            </a:r>
            <a:endParaRPr kumimoji="0" lang="en-US" sz="1400" b="0" i="0" u="none" strike="noStrike" kern="1200" cap="none" spc="-5" normalizeH="0" baseline="0" noProof="0" dirty="0">
              <a:ln>
                <a:noFill/>
              </a:ln>
              <a:solidFill>
                <a:prstClr val="black"/>
              </a:solidFill>
              <a:effectLst/>
              <a:uLnTx/>
              <a:uFillTx/>
              <a:latin typeface="Arial MT"/>
              <a:ea typeface="+mn-ea"/>
              <a:cs typeface="Arial MT"/>
            </a:endParaRPr>
          </a:p>
        </p:txBody>
      </p:sp>
      <p:sp>
        <p:nvSpPr>
          <p:cNvPr id="6" name="object 6"/>
          <p:cNvSpPr txBox="1">
            <a:spLocks noGrp="1"/>
          </p:cNvSpPr>
          <p:nvPr>
            <p:ph type="ftr" sz="quarter" idx="5"/>
          </p:nvPr>
        </p:nvSpPr>
        <p:spPr>
          <a:prstGeom prst="rect">
            <a:avLst/>
          </a:prstGeom>
        </p:spPr>
        <p:txBody>
          <a:bodyPr vert="horz" wrap="square" lIns="0" tIns="3175" rIns="0" bIns="0" rtlCol="0">
            <a:spAutoFit/>
          </a:bodyPr>
          <a:lstStyle/>
          <a:p>
            <a:pPr marL="12700" marR="0" lvl="0" indent="0" algn="l" defTabSz="914400" rtl="0" eaLnBrk="1" fontAlgn="auto" latinLnBrk="0" hangingPunct="1">
              <a:lnSpc>
                <a:spcPct val="100000"/>
              </a:lnSpc>
              <a:spcBef>
                <a:spcPts val="25"/>
              </a:spcBef>
              <a:spcAft>
                <a:spcPts val="0"/>
              </a:spcAft>
              <a:buClrTx/>
              <a:buSzTx/>
              <a:buFontTx/>
              <a:buNone/>
              <a:tabLst/>
              <a:defRPr/>
            </a:pPr>
            <a:r>
              <a:rPr kumimoji="0" sz="800" b="0" i="0" u="none" strike="noStrike" kern="1200" cap="none" spc="0" normalizeH="0" baseline="0" noProof="0" dirty="0">
                <a:ln>
                  <a:noFill/>
                </a:ln>
                <a:solidFill>
                  <a:prstClr val="black"/>
                </a:solidFill>
                <a:effectLst/>
                <a:uLnTx/>
                <a:uFillTx/>
                <a:latin typeface="Arial MT"/>
                <a:ea typeface="+mn-ea"/>
              </a:rPr>
              <a:t>©</a:t>
            </a:r>
            <a:r>
              <a:rPr kumimoji="0" sz="800" b="0" i="0" u="none" strike="noStrike" kern="1200" cap="none" spc="-5" normalizeH="0" baseline="0" noProof="0" dirty="0">
                <a:ln>
                  <a:noFill/>
                </a:ln>
                <a:solidFill>
                  <a:prstClr val="black"/>
                </a:solidFill>
                <a:effectLst/>
                <a:uLnTx/>
                <a:uFillTx/>
                <a:latin typeface="Arial MT"/>
                <a:ea typeface="+mn-ea"/>
              </a:rPr>
              <a:t> Edune</a:t>
            </a:r>
            <a:r>
              <a:rPr kumimoji="0" sz="800" b="0" i="0" u="none" strike="noStrike" kern="1200" cap="none" spc="0" normalizeH="0" baseline="0" noProof="0" dirty="0">
                <a:ln>
                  <a:noFill/>
                </a:ln>
                <a:solidFill>
                  <a:prstClr val="black"/>
                </a:solidFill>
                <a:effectLst/>
                <a:uLnTx/>
                <a:uFillTx/>
                <a:latin typeface="Arial MT"/>
                <a:ea typeface="+mn-ea"/>
              </a:rPr>
              <a:t>t</a:t>
            </a:r>
            <a:r>
              <a:rPr kumimoji="0" sz="800" b="0" i="0" u="none" strike="noStrike" kern="1200" cap="none" spc="-5" normalizeH="0" baseline="0" noProof="0" dirty="0">
                <a:ln>
                  <a:noFill/>
                </a:ln>
                <a:solidFill>
                  <a:prstClr val="black"/>
                </a:solidFill>
                <a:effectLst/>
                <a:uLnTx/>
                <a:uFillTx/>
                <a:latin typeface="Arial MT"/>
                <a:ea typeface="+mn-ea"/>
              </a:rPr>
              <a:t> Foundation</a:t>
            </a:r>
            <a:r>
              <a:rPr kumimoji="0" sz="800" b="0" i="0" u="none" strike="noStrike" kern="1200" cap="none" spc="0" normalizeH="0" baseline="0" noProof="0" dirty="0">
                <a:ln>
                  <a:noFill/>
                </a:ln>
                <a:solidFill>
                  <a:prstClr val="black"/>
                </a:solidFill>
                <a:effectLst/>
                <a:uLnTx/>
                <a:uFillTx/>
                <a:latin typeface="Arial MT"/>
                <a:ea typeface="+mn-ea"/>
              </a:rPr>
              <a:t>.</a:t>
            </a:r>
            <a:r>
              <a:rPr kumimoji="0" sz="800" b="0" i="0" u="none" strike="noStrike" kern="1200" cap="none" spc="-50" normalizeH="0" baseline="0" noProof="0" dirty="0">
                <a:ln>
                  <a:noFill/>
                </a:ln>
                <a:solidFill>
                  <a:prstClr val="black"/>
                </a:solidFill>
                <a:effectLst/>
                <a:uLnTx/>
                <a:uFillTx/>
                <a:latin typeface="Arial MT"/>
                <a:ea typeface="+mn-ea"/>
              </a:rPr>
              <a:t> </a:t>
            </a:r>
            <a:r>
              <a:rPr kumimoji="0" sz="800" b="0" i="0" u="none" strike="noStrike" kern="1200" cap="none" spc="-5" normalizeH="0" baseline="0" noProof="0" dirty="0">
                <a:ln>
                  <a:noFill/>
                </a:ln>
                <a:solidFill>
                  <a:prstClr val="black"/>
                </a:solidFill>
                <a:effectLst/>
                <a:uLnTx/>
                <a:uFillTx/>
                <a:latin typeface="Arial MT"/>
                <a:ea typeface="+mn-ea"/>
              </a:rPr>
              <a:t>Al</a:t>
            </a:r>
            <a:r>
              <a:rPr kumimoji="0" sz="800" b="0" i="0" u="none" strike="noStrike" kern="1200" cap="none" spc="0" normalizeH="0" baseline="0" noProof="0" dirty="0">
                <a:ln>
                  <a:noFill/>
                </a:ln>
                <a:solidFill>
                  <a:prstClr val="black"/>
                </a:solidFill>
                <a:effectLst/>
                <a:uLnTx/>
                <a:uFillTx/>
                <a:latin typeface="Arial MT"/>
                <a:ea typeface="+mn-ea"/>
              </a:rPr>
              <a:t>l</a:t>
            </a:r>
            <a:r>
              <a:rPr kumimoji="0" sz="800" b="0" i="0" u="none" strike="noStrike" kern="1200" cap="none" spc="-5" normalizeH="0" baseline="0" noProof="0" dirty="0">
                <a:ln>
                  <a:noFill/>
                </a:ln>
                <a:solidFill>
                  <a:prstClr val="black"/>
                </a:solidFill>
                <a:effectLst/>
                <a:uLnTx/>
                <a:uFillTx/>
                <a:latin typeface="Arial MT"/>
                <a:ea typeface="+mn-ea"/>
              </a:rPr>
              <a:t> </a:t>
            </a:r>
            <a:r>
              <a:rPr kumimoji="0" sz="800" b="0" i="0" u="none" strike="noStrike" kern="1200" cap="none" spc="0" normalizeH="0" baseline="0" noProof="0" dirty="0">
                <a:ln>
                  <a:noFill/>
                </a:ln>
                <a:solidFill>
                  <a:prstClr val="black"/>
                </a:solidFill>
                <a:effectLst/>
                <a:uLnTx/>
                <a:uFillTx/>
                <a:latin typeface="Arial MT"/>
                <a:ea typeface="+mn-ea"/>
              </a:rPr>
              <a:t>rights</a:t>
            </a:r>
            <a:r>
              <a:rPr kumimoji="0" sz="800" b="0" i="0" u="none" strike="noStrike" kern="1200" cap="none" spc="-5" normalizeH="0" baseline="0" noProof="0" dirty="0">
                <a:ln>
                  <a:noFill/>
                </a:ln>
                <a:solidFill>
                  <a:prstClr val="black"/>
                </a:solidFill>
                <a:effectLst/>
                <a:uLnTx/>
                <a:uFillTx/>
                <a:latin typeface="Arial MT"/>
                <a:ea typeface="+mn-ea"/>
              </a:rPr>
              <a:t> </a:t>
            </a:r>
            <a:r>
              <a:rPr kumimoji="0" sz="800" b="0" i="0" u="none" strike="noStrike" kern="1200" cap="none" spc="0" normalizeH="0" baseline="0" noProof="0" dirty="0">
                <a:ln>
                  <a:noFill/>
                </a:ln>
                <a:solidFill>
                  <a:prstClr val="black"/>
                </a:solidFill>
                <a:effectLst/>
                <a:uLnTx/>
                <a:uFillTx/>
                <a:latin typeface="Arial MT"/>
                <a:ea typeface="+mn-ea"/>
              </a:rPr>
              <a:t>reserved.</a:t>
            </a:r>
          </a:p>
        </p:txBody>
      </p:sp>
      <p:pic>
        <p:nvPicPr>
          <p:cNvPr id="16386" name="Picture 2">
            <a:extLst>
              <a:ext uri="{FF2B5EF4-FFF2-40B4-BE49-F238E27FC236}">
                <a16:creationId xmlns:a16="http://schemas.microsoft.com/office/drawing/2014/main" id="{782F7C3F-7DC5-72B1-06BE-FA2F3BB35C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47012" y="1322672"/>
            <a:ext cx="4396988" cy="33865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2325576"/>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05224" y="827707"/>
            <a:ext cx="4082252" cy="382156"/>
          </a:xfrm>
          <a:prstGeom prst="rect">
            <a:avLst/>
          </a:prstGeom>
        </p:spPr>
        <p:txBody>
          <a:bodyPr vert="horz" wrap="square" lIns="0" tIns="12700" rIns="0" bIns="0" rtlCol="0">
            <a:spAutoFit/>
          </a:bodyPr>
          <a:lstStyle/>
          <a:p>
            <a:pPr marL="12700">
              <a:lnSpc>
                <a:spcPct val="100000"/>
              </a:lnSpc>
              <a:spcBef>
                <a:spcPts val="100"/>
              </a:spcBef>
            </a:pPr>
            <a:r>
              <a:rPr lang="en-IN" spc="-5" dirty="0"/>
              <a:t>Class in Python</a:t>
            </a:r>
            <a:endParaRPr spc="-5" dirty="0"/>
          </a:p>
        </p:txBody>
      </p:sp>
      <p:sp>
        <p:nvSpPr>
          <p:cNvPr id="4" name="object 4"/>
          <p:cNvSpPr txBox="1"/>
          <p:nvPr/>
        </p:nvSpPr>
        <p:spPr>
          <a:xfrm>
            <a:off x="656568" y="1357622"/>
            <a:ext cx="3738699" cy="2950808"/>
          </a:xfrm>
          <a:prstGeom prst="rect">
            <a:avLst/>
          </a:prstGeom>
        </p:spPr>
        <p:txBody>
          <a:bodyPr vert="horz" wrap="square" lIns="0" tIns="46990" rIns="0" bIns="0" rtlCol="0">
            <a:spAutoFit/>
          </a:bodyPr>
          <a:lstStyle/>
          <a:p>
            <a:pPr marL="348615" marR="0" lvl="0" indent="-336550" algn="l" defTabSz="914400" rtl="0" eaLnBrk="1" fontAlgn="auto" latinLnBrk="0" hangingPunct="1">
              <a:lnSpc>
                <a:spcPct val="100000"/>
              </a:lnSpc>
              <a:spcBef>
                <a:spcPts val="370"/>
              </a:spcBef>
              <a:spcAft>
                <a:spcPts val="0"/>
              </a:spcAft>
              <a:buClrTx/>
              <a:buSzTx/>
              <a:buFontTx/>
              <a:buChar char="●"/>
              <a:tabLst>
                <a:tab pos="347980" algn="l"/>
                <a:tab pos="349250" algn="l"/>
              </a:tabLst>
              <a:defRPr/>
            </a:pPr>
            <a:r>
              <a:rPr kumimoji="0" lang="en-US" sz="1400" b="0" i="0" u="none" strike="noStrike" kern="1200" cap="none" spc="-5" normalizeH="0" baseline="0" noProof="0" dirty="0">
                <a:ln>
                  <a:noFill/>
                </a:ln>
                <a:solidFill>
                  <a:prstClr val="black"/>
                </a:solidFill>
                <a:effectLst/>
                <a:uLnTx/>
                <a:uFillTx/>
                <a:latin typeface="Arial MT"/>
                <a:ea typeface="+mn-ea"/>
                <a:cs typeface="Arial MT"/>
              </a:rPr>
              <a:t>Primitive data structures—like numbers, strings, and lists—are designed to represent simple pieces of information, such as the cost of an apple, the name of a poem, or your favorite colors, respectively. What if you want to represent something more complex?</a:t>
            </a:r>
          </a:p>
          <a:p>
            <a:pPr marL="348615" marR="0" lvl="0" indent="-336550" algn="l" defTabSz="914400" rtl="0" eaLnBrk="1" fontAlgn="auto" latinLnBrk="0" hangingPunct="1">
              <a:lnSpc>
                <a:spcPct val="100000"/>
              </a:lnSpc>
              <a:spcBef>
                <a:spcPts val="370"/>
              </a:spcBef>
              <a:spcAft>
                <a:spcPts val="0"/>
              </a:spcAft>
              <a:buClrTx/>
              <a:buSzTx/>
              <a:buFontTx/>
              <a:buChar char="●"/>
              <a:tabLst>
                <a:tab pos="347980" algn="l"/>
                <a:tab pos="349250" algn="l"/>
              </a:tabLst>
              <a:defRPr/>
            </a:pPr>
            <a:endParaRPr kumimoji="0" lang="en-US" sz="1400" b="0" i="0" u="none" strike="noStrike" kern="1200" cap="none" spc="-5" normalizeH="0" baseline="0" noProof="0" dirty="0">
              <a:ln>
                <a:noFill/>
              </a:ln>
              <a:solidFill>
                <a:prstClr val="black"/>
              </a:solidFill>
              <a:effectLst/>
              <a:uLnTx/>
              <a:uFillTx/>
              <a:latin typeface="Arial MT"/>
              <a:ea typeface="+mn-ea"/>
              <a:cs typeface="Arial MT"/>
            </a:endParaRPr>
          </a:p>
          <a:p>
            <a:pPr marL="348615" marR="0" lvl="0" indent="-336550" algn="l" defTabSz="914400" rtl="0" eaLnBrk="1" fontAlgn="auto" latinLnBrk="0" hangingPunct="1">
              <a:lnSpc>
                <a:spcPct val="100000"/>
              </a:lnSpc>
              <a:spcBef>
                <a:spcPts val="370"/>
              </a:spcBef>
              <a:spcAft>
                <a:spcPts val="0"/>
              </a:spcAft>
              <a:buClrTx/>
              <a:buSzTx/>
              <a:buFontTx/>
              <a:buChar char="●"/>
              <a:tabLst>
                <a:tab pos="347980" algn="l"/>
                <a:tab pos="349250" algn="l"/>
              </a:tabLst>
              <a:defRPr/>
            </a:pPr>
            <a:r>
              <a:rPr kumimoji="0" lang="en-US" sz="1400" b="0" i="0" u="none" strike="noStrike" kern="1200" cap="none" spc="-5" normalizeH="0" baseline="0" noProof="0" dirty="0">
                <a:ln>
                  <a:noFill/>
                </a:ln>
                <a:solidFill>
                  <a:prstClr val="black"/>
                </a:solidFill>
                <a:effectLst/>
                <a:uLnTx/>
                <a:uFillTx/>
                <a:latin typeface="Arial MT"/>
                <a:ea typeface="+mn-ea"/>
                <a:cs typeface="Arial MT"/>
              </a:rPr>
              <a:t>For example, let’s say you want to track employees in an organization. You need to store some basic information about each employee, such as their name, age, position, and the year they started working.</a:t>
            </a:r>
          </a:p>
        </p:txBody>
      </p:sp>
      <p:sp>
        <p:nvSpPr>
          <p:cNvPr id="6" name="object 6"/>
          <p:cNvSpPr txBox="1">
            <a:spLocks noGrp="1"/>
          </p:cNvSpPr>
          <p:nvPr>
            <p:ph type="ftr" sz="quarter" idx="5"/>
          </p:nvPr>
        </p:nvSpPr>
        <p:spPr>
          <a:prstGeom prst="rect">
            <a:avLst/>
          </a:prstGeom>
        </p:spPr>
        <p:txBody>
          <a:bodyPr vert="horz" wrap="square" lIns="0" tIns="3175" rIns="0" bIns="0" rtlCol="0">
            <a:spAutoFit/>
          </a:bodyPr>
          <a:lstStyle/>
          <a:p>
            <a:pPr marL="12700" marR="0" lvl="0" indent="0" algn="l" defTabSz="914400" rtl="0" eaLnBrk="1" fontAlgn="auto" latinLnBrk="0" hangingPunct="1">
              <a:lnSpc>
                <a:spcPct val="100000"/>
              </a:lnSpc>
              <a:spcBef>
                <a:spcPts val="25"/>
              </a:spcBef>
              <a:spcAft>
                <a:spcPts val="0"/>
              </a:spcAft>
              <a:buClrTx/>
              <a:buSzTx/>
              <a:buFontTx/>
              <a:buNone/>
              <a:tabLst/>
              <a:defRPr/>
            </a:pPr>
            <a:r>
              <a:rPr kumimoji="0" sz="800" b="0" i="0" u="none" strike="noStrike" kern="1200" cap="none" spc="0" normalizeH="0" baseline="0" noProof="0" dirty="0">
                <a:ln>
                  <a:noFill/>
                </a:ln>
                <a:solidFill>
                  <a:prstClr val="black"/>
                </a:solidFill>
                <a:effectLst/>
                <a:uLnTx/>
                <a:uFillTx/>
                <a:latin typeface="Arial MT"/>
                <a:ea typeface="+mn-ea"/>
              </a:rPr>
              <a:t>©</a:t>
            </a:r>
            <a:r>
              <a:rPr kumimoji="0" sz="800" b="0" i="0" u="none" strike="noStrike" kern="1200" cap="none" spc="-5" normalizeH="0" baseline="0" noProof="0" dirty="0">
                <a:ln>
                  <a:noFill/>
                </a:ln>
                <a:solidFill>
                  <a:prstClr val="black"/>
                </a:solidFill>
                <a:effectLst/>
                <a:uLnTx/>
                <a:uFillTx/>
                <a:latin typeface="Arial MT"/>
                <a:ea typeface="+mn-ea"/>
              </a:rPr>
              <a:t> Edune</a:t>
            </a:r>
            <a:r>
              <a:rPr kumimoji="0" sz="800" b="0" i="0" u="none" strike="noStrike" kern="1200" cap="none" spc="0" normalizeH="0" baseline="0" noProof="0" dirty="0">
                <a:ln>
                  <a:noFill/>
                </a:ln>
                <a:solidFill>
                  <a:prstClr val="black"/>
                </a:solidFill>
                <a:effectLst/>
                <a:uLnTx/>
                <a:uFillTx/>
                <a:latin typeface="Arial MT"/>
                <a:ea typeface="+mn-ea"/>
              </a:rPr>
              <a:t>t</a:t>
            </a:r>
            <a:r>
              <a:rPr kumimoji="0" sz="800" b="0" i="0" u="none" strike="noStrike" kern="1200" cap="none" spc="-5" normalizeH="0" baseline="0" noProof="0" dirty="0">
                <a:ln>
                  <a:noFill/>
                </a:ln>
                <a:solidFill>
                  <a:prstClr val="black"/>
                </a:solidFill>
                <a:effectLst/>
                <a:uLnTx/>
                <a:uFillTx/>
                <a:latin typeface="Arial MT"/>
                <a:ea typeface="+mn-ea"/>
              </a:rPr>
              <a:t> Foundation</a:t>
            </a:r>
            <a:r>
              <a:rPr kumimoji="0" sz="800" b="0" i="0" u="none" strike="noStrike" kern="1200" cap="none" spc="0" normalizeH="0" baseline="0" noProof="0" dirty="0">
                <a:ln>
                  <a:noFill/>
                </a:ln>
                <a:solidFill>
                  <a:prstClr val="black"/>
                </a:solidFill>
                <a:effectLst/>
                <a:uLnTx/>
                <a:uFillTx/>
                <a:latin typeface="Arial MT"/>
                <a:ea typeface="+mn-ea"/>
              </a:rPr>
              <a:t>.</a:t>
            </a:r>
            <a:r>
              <a:rPr kumimoji="0" sz="800" b="0" i="0" u="none" strike="noStrike" kern="1200" cap="none" spc="-50" normalizeH="0" baseline="0" noProof="0" dirty="0">
                <a:ln>
                  <a:noFill/>
                </a:ln>
                <a:solidFill>
                  <a:prstClr val="black"/>
                </a:solidFill>
                <a:effectLst/>
                <a:uLnTx/>
                <a:uFillTx/>
                <a:latin typeface="Arial MT"/>
                <a:ea typeface="+mn-ea"/>
              </a:rPr>
              <a:t> </a:t>
            </a:r>
            <a:r>
              <a:rPr kumimoji="0" sz="800" b="0" i="0" u="none" strike="noStrike" kern="1200" cap="none" spc="-5" normalizeH="0" baseline="0" noProof="0" dirty="0">
                <a:ln>
                  <a:noFill/>
                </a:ln>
                <a:solidFill>
                  <a:prstClr val="black"/>
                </a:solidFill>
                <a:effectLst/>
                <a:uLnTx/>
                <a:uFillTx/>
                <a:latin typeface="Arial MT"/>
                <a:ea typeface="+mn-ea"/>
              </a:rPr>
              <a:t>Al</a:t>
            </a:r>
            <a:r>
              <a:rPr kumimoji="0" sz="800" b="0" i="0" u="none" strike="noStrike" kern="1200" cap="none" spc="0" normalizeH="0" baseline="0" noProof="0" dirty="0">
                <a:ln>
                  <a:noFill/>
                </a:ln>
                <a:solidFill>
                  <a:prstClr val="black"/>
                </a:solidFill>
                <a:effectLst/>
                <a:uLnTx/>
                <a:uFillTx/>
                <a:latin typeface="Arial MT"/>
                <a:ea typeface="+mn-ea"/>
              </a:rPr>
              <a:t>l</a:t>
            </a:r>
            <a:r>
              <a:rPr kumimoji="0" sz="800" b="0" i="0" u="none" strike="noStrike" kern="1200" cap="none" spc="-5" normalizeH="0" baseline="0" noProof="0" dirty="0">
                <a:ln>
                  <a:noFill/>
                </a:ln>
                <a:solidFill>
                  <a:prstClr val="black"/>
                </a:solidFill>
                <a:effectLst/>
                <a:uLnTx/>
                <a:uFillTx/>
                <a:latin typeface="Arial MT"/>
                <a:ea typeface="+mn-ea"/>
              </a:rPr>
              <a:t> </a:t>
            </a:r>
            <a:r>
              <a:rPr kumimoji="0" sz="800" b="0" i="0" u="none" strike="noStrike" kern="1200" cap="none" spc="0" normalizeH="0" baseline="0" noProof="0" dirty="0">
                <a:ln>
                  <a:noFill/>
                </a:ln>
                <a:solidFill>
                  <a:prstClr val="black"/>
                </a:solidFill>
                <a:effectLst/>
                <a:uLnTx/>
                <a:uFillTx/>
                <a:latin typeface="Arial MT"/>
                <a:ea typeface="+mn-ea"/>
              </a:rPr>
              <a:t>rights</a:t>
            </a:r>
            <a:r>
              <a:rPr kumimoji="0" sz="800" b="0" i="0" u="none" strike="noStrike" kern="1200" cap="none" spc="-5" normalizeH="0" baseline="0" noProof="0" dirty="0">
                <a:ln>
                  <a:noFill/>
                </a:ln>
                <a:solidFill>
                  <a:prstClr val="black"/>
                </a:solidFill>
                <a:effectLst/>
                <a:uLnTx/>
                <a:uFillTx/>
                <a:latin typeface="Arial MT"/>
                <a:ea typeface="+mn-ea"/>
              </a:rPr>
              <a:t> </a:t>
            </a:r>
            <a:r>
              <a:rPr kumimoji="0" sz="800" b="0" i="0" u="none" strike="noStrike" kern="1200" cap="none" spc="0" normalizeH="0" baseline="0" noProof="0" dirty="0">
                <a:ln>
                  <a:noFill/>
                </a:ln>
                <a:solidFill>
                  <a:prstClr val="black"/>
                </a:solidFill>
                <a:effectLst/>
                <a:uLnTx/>
                <a:uFillTx/>
                <a:latin typeface="Arial MT"/>
                <a:ea typeface="+mn-ea"/>
              </a:rPr>
              <a:t>reserved.</a:t>
            </a:r>
          </a:p>
        </p:txBody>
      </p:sp>
      <p:pic>
        <p:nvPicPr>
          <p:cNvPr id="16386" name="Picture 2">
            <a:extLst>
              <a:ext uri="{FF2B5EF4-FFF2-40B4-BE49-F238E27FC236}">
                <a16:creationId xmlns:a16="http://schemas.microsoft.com/office/drawing/2014/main" id="{782F7C3F-7DC5-72B1-06BE-FA2F3BB35C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47012" y="1322672"/>
            <a:ext cx="4396988" cy="33865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7467018"/>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05224" y="827707"/>
            <a:ext cx="4082252" cy="382156"/>
          </a:xfrm>
          <a:prstGeom prst="rect">
            <a:avLst/>
          </a:prstGeom>
        </p:spPr>
        <p:txBody>
          <a:bodyPr vert="horz" wrap="square" lIns="0" tIns="12700" rIns="0" bIns="0" rtlCol="0">
            <a:spAutoFit/>
          </a:bodyPr>
          <a:lstStyle/>
          <a:p>
            <a:pPr marL="12700">
              <a:lnSpc>
                <a:spcPct val="100000"/>
              </a:lnSpc>
              <a:spcBef>
                <a:spcPts val="100"/>
              </a:spcBef>
            </a:pPr>
            <a:r>
              <a:rPr lang="en-IN" spc="-5" dirty="0"/>
              <a:t>Class in Python</a:t>
            </a:r>
            <a:endParaRPr spc="-5" dirty="0"/>
          </a:p>
        </p:txBody>
      </p:sp>
      <p:sp>
        <p:nvSpPr>
          <p:cNvPr id="4" name="object 4"/>
          <p:cNvSpPr txBox="1"/>
          <p:nvPr/>
        </p:nvSpPr>
        <p:spPr>
          <a:xfrm>
            <a:off x="161366" y="1357622"/>
            <a:ext cx="4326110" cy="3217547"/>
          </a:xfrm>
          <a:prstGeom prst="rect">
            <a:avLst/>
          </a:prstGeom>
        </p:spPr>
        <p:txBody>
          <a:bodyPr vert="horz" wrap="square" lIns="0" tIns="46990" rIns="0" bIns="0" rtlCol="0">
            <a:spAutoFit/>
          </a:bodyPr>
          <a:lstStyle/>
          <a:p>
            <a:pPr marL="348615" marR="0" lvl="0" indent="-336550" algn="l" defTabSz="914400" rtl="0" eaLnBrk="1" fontAlgn="auto" latinLnBrk="0" hangingPunct="1">
              <a:lnSpc>
                <a:spcPct val="100000"/>
              </a:lnSpc>
              <a:spcBef>
                <a:spcPts val="370"/>
              </a:spcBef>
              <a:spcAft>
                <a:spcPts val="0"/>
              </a:spcAft>
              <a:buClrTx/>
              <a:buSzTx/>
              <a:buFontTx/>
              <a:buChar char="●"/>
              <a:tabLst>
                <a:tab pos="347980" algn="l"/>
                <a:tab pos="349250" algn="l"/>
              </a:tabLst>
              <a:defRPr/>
            </a:pPr>
            <a:r>
              <a:rPr kumimoji="0" lang="en-US" sz="1400" b="0" i="0" u="none" strike="noStrike" kern="1200" cap="none" spc="-5" normalizeH="0" baseline="0" noProof="0" dirty="0">
                <a:ln>
                  <a:noFill/>
                </a:ln>
                <a:solidFill>
                  <a:prstClr val="black"/>
                </a:solidFill>
                <a:effectLst/>
                <a:uLnTx/>
                <a:uFillTx/>
                <a:latin typeface="Arial MT"/>
                <a:ea typeface="+mn-ea"/>
                <a:cs typeface="Arial MT"/>
              </a:rPr>
              <a:t>There are a number of issues with this approach.</a:t>
            </a:r>
          </a:p>
          <a:p>
            <a:pPr marL="348615" marR="0" lvl="0" indent="-336550" algn="l" defTabSz="914400" rtl="0" eaLnBrk="1" fontAlgn="auto" latinLnBrk="0" hangingPunct="1">
              <a:lnSpc>
                <a:spcPct val="100000"/>
              </a:lnSpc>
              <a:spcBef>
                <a:spcPts val="370"/>
              </a:spcBef>
              <a:spcAft>
                <a:spcPts val="0"/>
              </a:spcAft>
              <a:buClrTx/>
              <a:buSzTx/>
              <a:buFontTx/>
              <a:buChar char="●"/>
              <a:tabLst>
                <a:tab pos="347980" algn="l"/>
                <a:tab pos="349250" algn="l"/>
              </a:tabLst>
              <a:defRPr/>
            </a:pPr>
            <a:r>
              <a:rPr kumimoji="0" lang="en-US" sz="1400" b="0" i="0" u="none" strike="noStrike" kern="1200" cap="none" spc="-5" normalizeH="0" baseline="0" noProof="0" dirty="0">
                <a:ln>
                  <a:noFill/>
                </a:ln>
                <a:solidFill>
                  <a:prstClr val="black"/>
                </a:solidFill>
                <a:effectLst/>
                <a:uLnTx/>
                <a:uFillTx/>
                <a:latin typeface="Arial MT"/>
                <a:ea typeface="+mn-ea"/>
                <a:cs typeface="Arial MT"/>
              </a:rPr>
              <a:t>First, it can make larger code files more difficult to manage. If you reference kirk[0] several lines away from where the kirk list is declared, will you remember that the element with index 0 is the employee’s name?</a:t>
            </a:r>
          </a:p>
          <a:p>
            <a:pPr marL="348615" marR="0" lvl="0" indent="-336550" algn="l" defTabSz="914400" rtl="0" eaLnBrk="1" fontAlgn="auto" latinLnBrk="0" hangingPunct="1">
              <a:lnSpc>
                <a:spcPct val="100000"/>
              </a:lnSpc>
              <a:spcBef>
                <a:spcPts val="370"/>
              </a:spcBef>
              <a:spcAft>
                <a:spcPts val="0"/>
              </a:spcAft>
              <a:buClrTx/>
              <a:buSzTx/>
              <a:buFontTx/>
              <a:buChar char="●"/>
              <a:tabLst>
                <a:tab pos="347980" algn="l"/>
                <a:tab pos="349250" algn="l"/>
              </a:tabLst>
              <a:defRPr/>
            </a:pPr>
            <a:r>
              <a:rPr kumimoji="0" lang="en-US" sz="1400" b="0" i="0" u="none" strike="noStrike" kern="1200" cap="none" spc="-5" normalizeH="0" baseline="0" noProof="0" dirty="0">
                <a:ln>
                  <a:noFill/>
                </a:ln>
                <a:solidFill>
                  <a:prstClr val="black"/>
                </a:solidFill>
                <a:effectLst/>
                <a:uLnTx/>
                <a:uFillTx/>
                <a:latin typeface="Arial MT"/>
                <a:ea typeface="+mn-ea"/>
                <a:cs typeface="Arial MT"/>
              </a:rPr>
              <a:t>Second, it can introduce errors if not every employee has the same number of elements in the list. In the </a:t>
            </a:r>
            <a:r>
              <a:rPr kumimoji="0" lang="en-US" sz="1400" b="0" i="0" u="none" strike="noStrike" kern="1200" cap="none" spc="-5" normalizeH="0" baseline="0" noProof="0" dirty="0" err="1">
                <a:ln>
                  <a:noFill/>
                </a:ln>
                <a:solidFill>
                  <a:prstClr val="black"/>
                </a:solidFill>
                <a:effectLst/>
                <a:uLnTx/>
                <a:uFillTx/>
                <a:latin typeface="Arial MT"/>
                <a:ea typeface="+mn-ea"/>
                <a:cs typeface="Arial MT"/>
              </a:rPr>
              <a:t>mccoy</a:t>
            </a:r>
            <a:r>
              <a:rPr kumimoji="0" lang="en-US" sz="1400" b="0" i="0" u="none" strike="noStrike" kern="1200" cap="none" spc="-5" normalizeH="0" baseline="0" noProof="0" dirty="0">
                <a:ln>
                  <a:noFill/>
                </a:ln>
                <a:solidFill>
                  <a:prstClr val="black"/>
                </a:solidFill>
                <a:effectLst/>
                <a:uLnTx/>
                <a:uFillTx/>
                <a:latin typeface="Arial MT"/>
                <a:ea typeface="+mn-ea"/>
                <a:cs typeface="Arial MT"/>
              </a:rPr>
              <a:t> list above, the age is missing, so </a:t>
            </a:r>
            <a:r>
              <a:rPr kumimoji="0" lang="en-US" sz="1400" b="0" i="0" u="none" strike="noStrike" kern="1200" cap="none" spc="-5" normalizeH="0" baseline="0" noProof="0" dirty="0" err="1">
                <a:ln>
                  <a:noFill/>
                </a:ln>
                <a:solidFill>
                  <a:prstClr val="black"/>
                </a:solidFill>
                <a:effectLst/>
                <a:uLnTx/>
                <a:uFillTx/>
                <a:latin typeface="Arial MT"/>
                <a:ea typeface="+mn-ea"/>
                <a:cs typeface="Arial MT"/>
              </a:rPr>
              <a:t>mccoy</a:t>
            </a:r>
            <a:r>
              <a:rPr kumimoji="0" lang="en-US" sz="1400" b="0" i="0" u="none" strike="noStrike" kern="1200" cap="none" spc="-5" normalizeH="0" baseline="0" noProof="0" dirty="0">
                <a:ln>
                  <a:noFill/>
                </a:ln>
                <a:solidFill>
                  <a:prstClr val="black"/>
                </a:solidFill>
                <a:effectLst/>
                <a:uLnTx/>
                <a:uFillTx/>
                <a:latin typeface="Arial MT"/>
                <a:ea typeface="+mn-ea"/>
                <a:cs typeface="Arial MT"/>
              </a:rPr>
              <a:t>[1] will return "Chief Medical Officer" instead of Dr. McCoy’s age.</a:t>
            </a:r>
          </a:p>
          <a:p>
            <a:pPr marL="348615" marR="0" lvl="0" indent="-336550" algn="l" defTabSz="914400" rtl="0" eaLnBrk="1" fontAlgn="auto" latinLnBrk="0" hangingPunct="1">
              <a:lnSpc>
                <a:spcPct val="100000"/>
              </a:lnSpc>
              <a:spcBef>
                <a:spcPts val="370"/>
              </a:spcBef>
              <a:spcAft>
                <a:spcPts val="0"/>
              </a:spcAft>
              <a:buClrTx/>
              <a:buSzTx/>
              <a:buFontTx/>
              <a:buChar char="●"/>
              <a:tabLst>
                <a:tab pos="347980" algn="l"/>
                <a:tab pos="349250" algn="l"/>
              </a:tabLst>
              <a:defRPr/>
            </a:pPr>
            <a:r>
              <a:rPr kumimoji="0" lang="en-US" sz="1400" b="0" i="0" u="none" strike="noStrike" kern="1200" cap="none" spc="-5" normalizeH="0" baseline="0" noProof="0" dirty="0">
                <a:ln>
                  <a:noFill/>
                </a:ln>
                <a:solidFill>
                  <a:prstClr val="black"/>
                </a:solidFill>
                <a:effectLst/>
                <a:uLnTx/>
                <a:uFillTx/>
                <a:latin typeface="Arial MT"/>
                <a:ea typeface="+mn-ea"/>
                <a:cs typeface="Arial MT"/>
              </a:rPr>
              <a:t>A great way to make this type of code more manageable and more maintainable is to use classes.</a:t>
            </a:r>
          </a:p>
        </p:txBody>
      </p:sp>
      <p:sp>
        <p:nvSpPr>
          <p:cNvPr id="6" name="object 6"/>
          <p:cNvSpPr txBox="1">
            <a:spLocks noGrp="1"/>
          </p:cNvSpPr>
          <p:nvPr>
            <p:ph type="ftr" sz="quarter" idx="5"/>
          </p:nvPr>
        </p:nvSpPr>
        <p:spPr>
          <a:prstGeom prst="rect">
            <a:avLst/>
          </a:prstGeom>
        </p:spPr>
        <p:txBody>
          <a:bodyPr vert="horz" wrap="square" lIns="0" tIns="3175" rIns="0" bIns="0" rtlCol="0">
            <a:spAutoFit/>
          </a:bodyPr>
          <a:lstStyle/>
          <a:p>
            <a:pPr marL="12700" marR="0" lvl="0" indent="0" algn="l" defTabSz="914400" rtl="0" eaLnBrk="1" fontAlgn="auto" latinLnBrk="0" hangingPunct="1">
              <a:lnSpc>
                <a:spcPct val="100000"/>
              </a:lnSpc>
              <a:spcBef>
                <a:spcPts val="25"/>
              </a:spcBef>
              <a:spcAft>
                <a:spcPts val="0"/>
              </a:spcAft>
              <a:buClrTx/>
              <a:buSzTx/>
              <a:buFontTx/>
              <a:buNone/>
              <a:tabLst/>
              <a:defRPr/>
            </a:pPr>
            <a:r>
              <a:rPr kumimoji="0" sz="800" b="0" i="0" u="none" strike="noStrike" kern="1200" cap="none" spc="0" normalizeH="0" baseline="0" noProof="0" dirty="0">
                <a:ln>
                  <a:noFill/>
                </a:ln>
                <a:solidFill>
                  <a:prstClr val="black"/>
                </a:solidFill>
                <a:effectLst/>
                <a:uLnTx/>
                <a:uFillTx/>
                <a:latin typeface="Arial MT"/>
                <a:ea typeface="+mn-ea"/>
              </a:rPr>
              <a:t>©</a:t>
            </a:r>
            <a:r>
              <a:rPr kumimoji="0" sz="800" b="0" i="0" u="none" strike="noStrike" kern="1200" cap="none" spc="-5" normalizeH="0" baseline="0" noProof="0" dirty="0">
                <a:ln>
                  <a:noFill/>
                </a:ln>
                <a:solidFill>
                  <a:prstClr val="black"/>
                </a:solidFill>
                <a:effectLst/>
                <a:uLnTx/>
                <a:uFillTx/>
                <a:latin typeface="Arial MT"/>
                <a:ea typeface="+mn-ea"/>
              </a:rPr>
              <a:t> Edune</a:t>
            </a:r>
            <a:r>
              <a:rPr kumimoji="0" sz="800" b="0" i="0" u="none" strike="noStrike" kern="1200" cap="none" spc="0" normalizeH="0" baseline="0" noProof="0" dirty="0">
                <a:ln>
                  <a:noFill/>
                </a:ln>
                <a:solidFill>
                  <a:prstClr val="black"/>
                </a:solidFill>
                <a:effectLst/>
                <a:uLnTx/>
                <a:uFillTx/>
                <a:latin typeface="Arial MT"/>
                <a:ea typeface="+mn-ea"/>
              </a:rPr>
              <a:t>t</a:t>
            </a:r>
            <a:r>
              <a:rPr kumimoji="0" sz="800" b="0" i="0" u="none" strike="noStrike" kern="1200" cap="none" spc="-5" normalizeH="0" baseline="0" noProof="0" dirty="0">
                <a:ln>
                  <a:noFill/>
                </a:ln>
                <a:solidFill>
                  <a:prstClr val="black"/>
                </a:solidFill>
                <a:effectLst/>
                <a:uLnTx/>
                <a:uFillTx/>
                <a:latin typeface="Arial MT"/>
                <a:ea typeface="+mn-ea"/>
              </a:rPr>
              <a:t> Foundation</a:t>
            </a:r>
            <a:r>
              <a:rPr kumimoji="0" sz="800" b="0" i="0" u="none" strike="noStrike" kern="1200" cap="none" spc="0" normalizeH="0" baseline="0" noProof="0" dirty="0">
                <a:ln>
                  <a:noFill/>
                </a:ln>
                <a:solidFill>
                  <a:prstClr val="black"/>
                </a:solidFill>
                <a:effectLst/>
                <a:uLnTx/>
                <a:uFillTx/>
                <a:latin typeface="Arial MT"/>
                <a:ea typeface="+mn-ea"/>
              </a:rPr>
              <a:t>.</a:t>
            </a:r>
            <a:r>
              <a:rPr kumimoji="0" sz="800" b="0" i="0" u="none" strike="noStrike" kern="1200" cap="none" spc="-50" normalizeH="0" baseline="0" noProof="0" dirty="0">
                <a:ln>
                  <a:noFill/>
                </a:ln>
                <a:solidFill>
                  <a:prstClr val="black"/>
                </a:solidFill>
                <a:effectLst/>
                <a:uLnTx/>
                <a:uFillTx/>
                <a:latin typeface="Arial MT"/>
                <a:ea typeface="+mn-ea"/>
              </a:rPr>
              <a:t> </a:t>
            </a:r>
            <a:r>
              <a:rPr kumimoji="0" sz="800" b="0" i="0" u="none" strike="noStrike" kern="1200" cap="none" spc="-5" normalizeH="0" baseline="0" noProof="0" dirty="0">
                <a:ln>
                  <a:noFill/>
                </a:ln>
                <a:solidFill>
                  <a:prstClr val="black"/>
                </a:solidFill>
                <a:effectLst/>
                <a:uLnTx/>
                <a:uFillTx/>
                <a:latin typeface="Arial MT"/>
                <a:ea typeface="+mn-ea"/>
              </a:rPr>
              <a:t>Al</a:t>
            </a:r>
            <a:r>
              <a:rPr kumimoji="0" sz="800" b="0" i="0" u="none" strike="noStrike" kern="1200" cap="none" spc="0" normalizeH="0" baseline="0" noProof="0" dirty="0">
                <a:ln>
                  <a:noFill/>
                </a:ln>
                <a:solidFill>
                  <a:prstClr val="black"/>
                </a:solidFill>
                <a:effectLst/>
                <a:uLnTx/>
                <a:uFillTx/>
                <a:latin typeface="Arial MT"/>
                <a:ea typeface="+mn-ea"/>
              </a:rPr>
              <a:t>l</a:t>
            </a:r>
            <a:r>
              <a:rPr kumimoji="0" sz="800" b="0" i="0" u="none" strike="noStrike" kern="1200" cap="none" spc="-5" normalizeH="0" baseline="0" noProof="0" dirty="0">
                <a:ln>
                  <a:noFill/>
                </a:ln>
                <a:solidFill>
                  <a:prstClr val="black"/>
                </a:solidFill>
                <a:effectLst/>
                <a:uLnTx/>
                <a:uFillTx/>
                <a:latin typeface="Arial MT"/>
                <a:ea typeface="+mn-ea"/>
              </a:rPr>
              <a:t> </a:t>
            </a:r>
            <a:r>
              <a:rPr kumimoji="0" sz="800" b="0" i="0" u="none" strike="noStrike" kern="1200" cap="none" spc="0" normalizeH="0" baseline="0" noProof="0" dirty="0">
                <a:ln>
                  <a:noFill/>
                </a:ln>
                <a:solidFill>
                  <a:prstClr val="black"/>
                </a:solidFill>
                <a:effectLst/>
                <a:uLnTx/>
                <a:uFillTx/>
                <a:latin typeface="Arial MT"/>
                <a:ea typeface="+mn-ea"/>
              </a:rPr>
              <a:t>rights</a:t>
            </a:r>
            <a:r>
              <a:rPr kumimoji="0" sz="800" b="0" i="0" u="none" strike="noStrike" kern="1200" cap="none" spc="-5" normalizeH="0" baseline="0" noProof="0" dirty="0">
                <a:ln>
                  <a:noFill/>
                </a:ln>
                <a:solidFill>
                  <a:prstClr val="black"/>
                </a:solidFill>
                <a:effectLst/>
                <a:uLnTx/>
                <a:uFillTx/>
                <a:latin typeface="Arial MT"/>
                <a:ea typeface="+mn-ea"/>
              </a:rPr>
              <a:t> </a:t>
            </a:r>
            <a:r>
              <a:rPr kumimoji="0" sz="800" b="0" i="0" u="none" strike="noStrike" kern="1200" cap="none" spc="0" normalizeH="0" baseline="0" noProof="0" dirty="0">
                <a:ln>
                  <a:noFill/>
                </a:ln>
                <a:solidFill>
                  <a:prstClr val="black"/>
                </a:solidFill>
                <a:effectLst/>
                <a:uLnTx/>
                <a:uFillTx/>
                <a:latin typeface="Arial MT"/>
                <a:ea typeface="+mn-ea"/>
              </a:rPr>
              <a:t>reserved.</a:t>
            </a:r>
          </a:p>
        </p:txBody>
      </p:sp>
      <p:pic>
        <p:nvPicPr>
          <p:cNvPr id="5" name="Picture 4">
            <a:extLst>
              <a:ext uri="{FF2B5EF4-FFF2-40B4-BE49-F238E27FC236}">
                <a16:creationId xmlns:a16="http://schemas.microsoft.com/office/drawing/2014/main" id="{0FCF1F37-86D1-5491-42C1-9B9A3A63CBCB}"/>
              </a:ext>
            </a:extLst>
          </p:cNvPr>
          <p:cNvPicPr>
            <a:picLocks noChangeAspect="1"/>
          </p:cNvPicPr>
          <p:nvPr/>
        </p:nvPicPr>
        <p:blipFill>
          <a:blip r:embed="rId2"/>
          <a:stretch>
            <a:fillRect/>
          </a:stretch>
        </p:blipFill>
        <p:spPr>
          <a:xfrm>
            <a:off x="5008983" y="1999596"/>
            <a:ext cx="3751073" cy="1144308"/>
          </a:xfrm>
          <a:prstGeom prst="rect">
            <a:avLst/>
          </a:prstGeom>
        </p:spPr>
      </p:pic>
    </p:spTree>
    <p:extLst>
      <p:ext uri="{BB962C8B-B14F-4D97-AF65-F5344CB8AC3E}">
        <p14:creationId xmlns:p14="http://schemas.microsoft.com/office/powerpoint/2010/main" val="18901882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662560" y="828333"/>
            <a:ext cx="1226185" cy="391160"/>
          </a:xfrm>
          <a:prstGeom prst="rect">
            <a:avLst/>
          </a:prstGeom>
        </p:spPr>
        <p:txBody>
          <a:bodyPr vert="horz" wrap="square" lIns="0" tIns="12700" rIns="0" bIns="0" rtlCol="0">
            <a:spAutoFit/>
          </a:bodyPr>
          <a:lstStyle/>
          <a:p>
            <a:pPr marL="12700">
              <a:lnSpc>
                <a:spcPct val="100000"/>
              </a:lnSpc>
              <a:spcBef>
                <a:spcPts val="100"/>
              </a:spcBef>
            </a:pPr>
            <a:r>
              <a:rPr spc="-5" dirty="0"/>
              <a:t>Features</a:t>
            </a:r>
          </a:p>
        </p:txBody>
      </p:sp>
      <p:sp>
        <p:nvSpPr>
          <p:cNvPr id="3" name="object 3"/>
          <p:cNvSpPr txBox="1"/>
          <p:nvPr/>
        </p:nvSpPr>
        <p:spPr>
          <a:xfrm>
            <a:off x="1215685" y="1728118"/>
            <a:ext cx="2117090" cy="29972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800" b="0" i="0" u="none" strike="noStrike" kern="1200" cap="none" spc="-5" normalizeH="0" baseline="0" noProof="0" dirty="0">
                <a:ln>
                  <a:noFill/>
                </a:ln>
                <a:solidFill>
                  <a:srgbClr val="595959"/>
                </a:solidFill>
                <a:effectLst/>
                <a:uLnTx/>
                <a:uFillTx/>
                <a:latin typeface="Arial MT"/>
                <a:ea typeface="+mn-ea"/>
                <a:cs typeface="Arial MT"/>
              </a:rPr>
              <a:t>Free</a:t>
            </a:r>
            <a:r>
              <a:rPr kumimoji="0" sz="1800" b="0" i="0" u="none" strike="noStrike" kern="1200" cap="none" spc="-35" normalizeH="0" baseline="0" noProof="0" dirty="0">
                <a:ln>
                  <a:noFill/>
                </a:ln>
                <a:solidFill>
                  <a:srgbClr val="595959"/>
                </a:solidFill>
                <a:effectLst/>
                <a:uLnTx/>
                <a:uFillTx/>
                <a:latin typeface="Arial MT"/>
                <a:ea typeface="+mn-ea"/>
                <a:cs typeface="Arial MT"/>
              </a:rPr>
              <a:t> </a:t>
            </a:r>
            <a:r>
              <a:rPr kumimoji="0" sz="1800" b="0" i="0" u="none" strike="noStrike" kern="1200" cap="none" spc="0" normalizeH="0" baseline="0" noProof="0" dirty="0">
                <a:ln>
                  <a:noFill/>
                </a:ln>
                <a:solidFill>
                  <a:srgbClr val="595959"/>
                </a:solidFill>
                <a:effectLst/>
                <a:uLnTx/>
                <a:uFillTx/>
                <a:latin typeface="Arial MT"/>
                <a:ea typeface="+mn-ea"/>
                <a:cs typeface="Arial MT"/>
              </a:rPr>
              <a:t>&amp;</a:t>
            </a:r>
            <a:r>
              <a:rPr kumimoji="0" sz="1800" b="0" i="0" u="none" strike="noStrike" kern="1200" cap="none" spc="-35" normalizeH="0" baseline="0" noProof="0" dirty="0">
                <a:ln>
                  <a:noFill/>
                </a:ln>
                <a:solidFill>
                  <a:srgbClr val="595959"/>
                </a:solidFill>
                <a:effectLst/>
                <a:uLnTx/>
                <a:uFillTx/>
                <a:latin typeface="Arial MT"/>
                <a:ea typeface="+mn-ea"/>
                <a:cs typeface="Arial MT"/>
              </a:rPr>
              <a:t> </a:t>
            </a:r>
            <a:r>
              <a:rPr kumimoji="0" sz="1800" b="0" i="0" u="none" strike="noStrike" kern="1200" cap="none" spc="-5" normalizeH="0" baseline="0" noProof="0" dirty="0">
                <a:ln>
                  <a:noFill/>
                </a:ln>
                <a:solidFill>
                  <a:srgbClr val="595959"/>
                </a:solidFill>
                <a:effectLst/>
                <a:uLnTx/>
                <a:uFillTx/>
                <a:latin typeface="Arial MT"/>
                <a:ea typeface="+mn-ea"/>
                <a:cs typeface="Arial MT"/>
              </a:rPr>
              <a:t>Open</a:t>
            </a:r>
            <a:r>
              <a:rPr kumimoji="0" sz="1800" b="0" i="0" u="none" strike="noStrike" kern="1200" cap="none" spc="-35" normalizeH="0" baseline="0" noProof="0" dirty="0">
                <a:ln>
                  <a:noFill/>
                </a:ln>
                <a:solidFill>
                  <a:srgbClr val="595959"/>
                </a:solidFill>
                <a:effectLst/>
                <a:uLnTx/>
                <a:uFillTx/>
                <a:latin typeface="Arial MT"/>
                <a:ea typeface="+mn-ea"/>
                <a:cs typeface="Arial MT"/>
              </a:rPr>
              <a:t> </a:t>
            </a:r>
            <a:r>
              <a:rPr kumimoji="0" sz="1800" b="0" i="0" u="none" strike="noStrike" kern="1200" cap="none" spc="-5" normalizeH="0" baseline="0" noProof="0" dirty="0">
                <a:ln>
                  <a:noFill/>
                </a:ln>
                <a:solidFill>
                  <a:srgbClr val="595959"/>
                </a:solidFill>
                <a:effectLst/>
                <a:uLnTx/>
                <a:uFillTx/>
                <a:latin typeface="Arial MT"/>
                <a:ea typeface="+mn-ea"/>
                <a:cs typeface="Arial MT"/>
              </a:rPr>
              <a:t>Source</a:t>
            </a:r>
            <a:endParaRPr kumimoji="0" sz="1800" b="0" i="0" u="none" strike="noStrike" kern="1200" cap="none" spc="0" normalizeH="0" baseline="0" noProof="0">
              <a:ln>
                <a:noFill/>
              </a:ln>
              <a:solidFill>
                <a:prstClr val="black"/>
              </a:solidFill>
              <a:effectLst/>
              <a:uLnTx/>
              <a:uFillTx/>
              <a:latin typeface="Arial MT"/>
              <a:ea typeface="+mn-ea"/>
              <a:cs typeface="Arial MT"/>
            </a:endParaRPr>
          </a:p>
        </p:txBody>
      </p:sp>
      <p:sp>
        <p:nvSpPr>
          <p:cNvPr id="4" name="object 4"/>
          <p:cNvSpPr txBox="1"/>
          <p:nvPr/>
        </p:nvSpPr>
        <p:spPr>
          <a:xfrm>
            <a:off x="948668" y="2951173"/>
            <a:ext cx="3197225" cy="1758950"/>
          </a:xfrm>
          <a:prstGeom prst="rect">
            <a:avLst/>
          </a:prstGeom>
        </p:spPr>
        <p:txBody>
          <a:bodyPr vert="horz" wrap="square" lIns="0" tIns="46990" rIns="0" bIns="0" rtlCol="0">
            <a:spAutoFit/>
          </a:bodyPr>
          <a:lstStyle/>
          <a:p>
            <a:pPr marL="348615" marR="0" lvl="0" indent="-336550" algn="l" defTabSz="914400" rtl="0" eaLnBrk="1" fontAlgn="auto" latinLnBrk="0" hangingPunct="1">
              <a:lnSpc>
                <a:spcPct val="100000"/>
              </a:lnSpc>
              <a:spcBef>
                <a:spcPts val="370"/>
              </a:spcBef>
              <a:spcAft>
                <a:spcPts val="0"/>
              </a:spcAft>
              <a:buClrTx/>
              <a:buSzTx/>
              <a:buFontTx/>
              <a:buChar char="●"/>
              <a:tabLst>
                <a:tab pos="347980" algn="l"/>
                <a:tab pos="349250" algn="l"/>
              </a:tabLst>
              <a:defRPr/>
            </a:pPr>
            <a:r>
              <a:rPr kumimoji="0" sz="1400" b="0" i="0" u="none" strike="noStrike" kern="1200" cap="none" spc="-5" normalizeH="0" baseline="0" noProof="0" dirty="0">
                <a:ln>
                  <a:noFill/>
                </a:ln>
                <a:solidFill>
                  <a:prstClr val="black"/>
                </a:solidFill>
                <a:effectLst/>
                <a:uLnTx/>
                <a:uFillTx/>
                <a:latin typeface="Arial MT"/>
                <a:ea typeface="+mn-ea"/>
                <a:cs typeface="Arial MT"/>
              </a:rPr>
              <a:t>Python</a:t>
            </a:r>
            <a:r>
              <a:rPr kumimoji="0" sz="1400" b="0" i="0" u="none" strike="noStrike" kern="1200" cap="none" spc="-2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language</a:t>
            </a:r>
            <a:r>
              <a:rPr kumimoji="0" sz="1400" b="0" i="0" u="none" strike="noStrike" kern="1200" cap="none" spc="-2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is </a:t>
            </a:r>
            <a:r>
              <a:rPr kumimoji="0" sz="1400" b="1" i="0" u="none" strike="noStrike" kern="1200" cap="none" spc="0" normalizeH="0" baseline="0" noProof="0" dirty="0">
                <a:ln>
                  <a:noFill/>
                </a:ln>
                <a:solidFill>
                  <a:prstClr val="black"/>
                </a:solidFill>
                <a:effectLst/>
                <a:uLnTx/>
                <a:uFillTx/>
                <a:latin typeface="Arial"/>
                <a:ea typeface="+mn-ea"/>
                <a:cs typeface="Arial"/>
              </a:rPr>
              <a:t>freely</a:t>
            </a:r>
            <a:r>
              <a:rPr kumimoji="0" sz="1400" b="1" i="0" u="none" strike="noStrike" kern="1200" cap="none" spc="-25" normalizeH="0" baseline="0" noProof="0" dirty="0">
                <a:ln>
                  <a:noFill/>
                </a:ln>
                <a:solidFill>
                  <a:prstClr val="black"/>
                </a:solidFill>
                <a:effectLst/>
                <a:uLnTx/>
                <a:uFillTx/>
                <a:latin typeface="Arial"/>
                <a:ea typeface="+mn-ea"/>
                <a:cs typeface="Arial"/>
              </a:rPr>
              <a:t> </a:t>
            </a:r>
            <a:r>
              <a:rPr kumimoji="0" sz="1400" b="1" i="0" u="none" strike="noStrike" kern="1200" cap="none" spc="-5" normalizeH="0" baseline="0" noProof="0" dirty="0">
                <a:ln>
                  <a:noFill/>
                </a:ln>
                <a:solidFill>
                  <a:prstClr val="black"/>
                </a:solidFill>
                <a:effectLst/>
                <a:uLnTx/>
                <a:uFillTx/>
                <a:latin typeface="Arial"/>
                <a:ea typeface="+mn-ea"/>
                <a:cs typeface="Arial"/>
              </a:rPr>
              <a:t>available</a:t>
            </a:r>
            <a:endParaRPr kumimoji="0" sz="1400" b="0" i="0" u="none" strike="noStrike" kern="1200" cap="none" spc="0" normalizeH="0" baseline="0" noProof="0">
              <a:ln>
                <a:noFill/>
              </a:ln>
              <a:solidFill>
                <a:prstClr val="black"/>
              </a:solidFill>
              <a:effectLst/>
              <a:uLnTx/>
              <a:uFillTx/>
              <a:latin typeface="Arial"/>
              <a:ea typeface="+mn-ea"/>
              <a:cs typeface="Arial"/>
            </a:endParaRPr>
          </a:p>
          <a:p>
            <a:pPr marL="348615" marR="0" lvl="0" indent="0" algn="l" defTabSz="914400" rtl="0" eaLnBrk="1" fontAlgn="auto" latinLnBrk="0" hangingPunct="1">
              <a:lnSpc>
                <a:spcPct val="100000"/>
              </a:lnSpc>
              <a:spcBef>
                <a:spcPts val="270"/>
              </a:spcBef>
              <a:spcAft>
                <a:spcPts val="0"/>
              </a:spcAft>
              <a:buClrTx/>
              <a:buSzTx/>
              <a:buFontTx/>
              <a:buNone/>
              <a:tabLst/>
              <a:defRPr/>
            </a:pPr>
            <a:r>
              <a:rPr kumimoji="0" sz="1400" b="0" i="0" u="none" strike="noStrike" kern="1200" cap="none" spc="-5" normalizeH="0" baseline="0" noProof="0" dirty="0">
                <a:ln>
                  <a:noFill/>
                </a:ln>
                <a:solidFill>
                  <a:prstClr val="black"/>
                </a:solidFill>
                <a:effectLst/>
                <a:uLnTx/>
                <a:uFillTx/>
                <a:latin typeface="Arial MT"/>
                <a:ea typeface="+mn-ea"/>
                <a:cs typeface="Arial MT"/>
              </a:rPr>
              <a:t>i.e</a:t>
            </a:r>
            <a:r>
              <a:rPr kumimoji="0" sz="1400" b="0" i="0" u="none" strike="noStrike" kern="1200" cap="none" spc="-3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without</a:t>
            </a:r>
            <a:r>
              <a:rPr kumimoji="0" sz="1400" b="0" i="0" u="none" strike="noStrike" kern="1200" cap="none" spc="-2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any</a:t>
            </a:r>
            <a:r>
              <a:rPr kumimoji="0" sz="1400" b="0" i="0" u="none" strike="noStrike" kern="1200" cap="none" spc="-25"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cost.</a:t>
            </a:r>
            <a:endParaRPr kumimoji="0" sz="1400" b="0" i="0" u="none" strike="noStrike" kern="1200" cap="none" spc="0" normalizeH="0" baseline="0" noProof="0">
              <a:ln>
                <a:noFill/>
              </a:ln>
              <a:solidFill>
                <a:prstClr val="black"/>
              </a:solidFill>
              <a:effectLst/>
              <a:uLnTx/>
              <a:uFillTx/>
              <a:latin typeface="Arial MT"/>
              <a:ea typeface="+mn-ea"/>
              <a:cs typeface="Arial MT"/>
            </a:endParaRPr>
          </a:p>
          <a:p>
            <a:pPr marL="348615" marR="0" lvl="0" indent="-333375" algn="l" defTabSz="914400" rtl="0" eaLnBrk="1" fontAlgn="auto" latinLnBrk="0" hangingPunct="1">
              <a:lnSpc>
                <a:spcPct val="100000"/>
              </a:lnSpc>
              <a:spcBef>
                <a:spcPts val="270"/>
              </a:spcBef>
              <a:spcAft>
                <a:spcPts val="0"/>
              </a:spcAft>
              <a:buClrTx/>
              <a:buSzPct val="96428"/>
              <a:buFontTx/>
              <a:buChar char="●"/>
              <a:tabLst>
                <a:tab pos="347980" algn="l"/>
                <a:tab pos="349250" algn="l"/>
              </a:tabLst>
              <a:defRPr/>
            </a:pPr>
            <a:r>
              <a:rPr kumimoji="0" sz="1400" b="0" i="0" u="none" strike="noStrike" kern="1200" cap="none" spc="-5" normalizeH="0" baseline="0" noProof="0" dirty="0">
                <a:ln>
                  <a:noFill/>
                </a:ln>
                <a:solidFill>
                  <a:prstClr val="black"/>
                </a:solidFill>
                <a:effectLst/>
                <a:uLnTx/>
                <a:uFillTx/>
                <a:latin typeface="Arial MT"/>
                <a:ea typeface="+mn-ea"/>
                <a:cs typeface="Arial MT"/>
              </a:rPr>
              <a:t>It</a:t>
            </a:r>
            <a:r>
              <a:rPr kumimoji="0" sz="1400" b="0" i="0" u="none" strike="noStrike" kern="1200" cap="none" spc="-1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is</a:t>
            </a:r>
            <a:r>
              <a:rPr kumimoji="0" sz="1400" b="0" i="0" u="none" strike="noStrike" kern="1200" cap="none" spc="-1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open</a:t>
            </a:r>
            <a:r>
              <a:rPr kumimoji="0" sz="1400" b="0" i="0" u="none" strike="noStrike" kern="1200" cap="none" spc="-1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and</a:t>
            </a:r>
            <a:r>
              <a:rPr kumimoji="0" sz="1400" b="0" i="0" u="none" strike="noStrike" kern="1200" cap="none" spc="-1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available</a:t>
            </a:r>
            <a:r>
              <a:rPr kumimoji="0" sz="1400" b="0" i="0" u="none" strike="noStrike" kern="1200" cap="none" spc="-1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to</a:t>
            </a:r>
            <a:r>
              <a:rPr kumimoji="0" sz="1400" b="0" i="0" u="none" strike="noStrike" kern="1200" cap="none" spc="-1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anyone.</a:t>
            </a:r>
            <a:endParaRPr kumimoji="0" sz="1400" b="0" i="0" u="none" strike="noStrike" kern="1200" cap="none" spc="0" normalizeH="0" baseline="0" noProof="0">
              <a:ln>
                <a:noFill/>
              </a:ln>
              <a:solidFill>
                <a:prstClr val="black"/>
              </a:solidFill>
              <a:effectLst/>
              <a:uLnTx/>
              <a:uFillTx/>
              <a:latin typeface="Arial MT"/>
              <a:ea typeface="+mn-ea"/>
              <a:cs typeface="Arial MT"/>
            </a:endParaRPr>
          </a:p>
          <a:p>
            <a:pPr marL="348615" marR="107950" lvl="0" indent="-332740" algn="l" defTabSz="914400" rtl="0" eaLnBrk="1" fontAlgn="auto" latinLnBrk="0" hangingPunct="1">
              <a:lnSpc>
                <a:spcPct val="116100"/>
              </a:lnSpc>
              <a:spcBef>
                <a:spcPts val="0"/>
              </a:spcBef>
              <a:spcAft>
                <a:spcPts val="0"/>
              </a:spcAft>
              <a:buClrTx/>
              <a:buSzPct val="96428"/>
              <a:buFontTx/>
              <a:buChar char="●"/>
              <a:tabLst>
                <a:tab pos="347980" algn="l"/>
                <a:tab pos="349250" algn="l"/>
              </a:tabLst>
              <a:defRPr/>
            </a:pPr>
            <a:r>
              <a:rPr kumimoji="0" sz="1400" b="0" i="0" u="none" strike="noStrike" kern="1200" cap="none" spc="-5" normalizeH="0" baseline="0" noProof="0" dirty="0">
                <a:ln>
                  <a:noFill/>
                </a:ln>
                <a:solidFill>
                  <a:prstClr val="black"/>
                </a:solidFill>
                <a:effectLst/>
                <a:uLnTx/>
                <a:uFillTx/>
                <a:latin typeface="Arial MT"/>
                <a:ea typeface="+mn-ea"/>
                <a:cs typeface="Arial MT"/>
              </a:rPr>
              <a:t>Anyone </a:t>
            </a:r>
            <a:r>
              <a:rPr kumimoji="0" sz="1400" b="0" i="0" u="none" strike="noStrike" kern="1200" cap="none" spc="0" normalizeH="0" baseline="0" noProof="0" dirty="0">
                <a:ln>
                  <a:noFill/>
                </a:ln>
                <a:solidFill>
                  <a:prstClr val="black"/>
                </a:solidFill>
                <a:effectLst/>
                <a:uLnTx/>
                <a:uFillTx/>
                <a:latin typeface="Arial MT"/>
                <a:ea typeface="+mn-ea"/>
                <a:cs typeface="Arial MT"/>
              </a:rPr>
              <a:t>can </a:t>
            </a:r>
            <a:r>
              <a:rPr kumimoji="0" sz="1400" b="0" i="0" u="none" strike="noStrike" kern="1200" cap="none" spc="-5" normalizeH="0" baseline="0" noProof="0" dirty="0">
                <a:ln>
                  <a:noFill/>
                </a:ln>
                <a:solidFill>
                  <a:prstClr val="black"/>
                </a:solidFill>
                <a:effectLst/>
                <a:uLnTx/>
                <a:uFillTx/>
                <a:latin typeface="Arial MT"/>
                <a:ea typeface="+mn-ea"/>
                <a:cs typeface="Arial MT"/>
              </a:rPr>
              <a:t>freely distribute it,read </a:t>
            </a:r>
            <a:r>
              <a:rPr kumimoji="0" sz="1400" b="0" i="0" u="none" strike="noStrike" kern="1200" cap="none" spc="-37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the</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source</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code</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and</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edit</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it.</a:t>
            </a:r>
            <a:endParaRPr kumimoji="0" sz="1400" b="0" i="0" u="none" strike="noStrike" kern="1200" cap="none" spc="0" normalizeH="0" baseline="0" noProof="0">
              <a:ln>
                <a:noFill/>
              </a:ln>
              <a:solidFill>
                <a:prstClr val="black"/>
              </a:solidFill>
              <a:effectLst/>
              <a:uLnTx/>
              <a:uFillTx/>
              <a:latin typeface="Arial MT"/>
              <a:ea typeface="+mn-ea"/>
              <a:cs typeface="Arial MT"/>
            </a:endParaRPr>
          </a:p>
          <a:p>
            <a:pPr marL="348615" marR="116839" lvl="0" indent="-332740" algn="l" defTabSz="914400" rtl="0" eaLnBrk="1" fontAlgn="auto" latinLnBrk="0" hangingPunct="1">
              <a:lnSpc>
                <a:spcPct val="116100"/>
              </a:lnSpc>
              <a:spcBef>
                <a:spcPts val="0"/>
              </a:spcBef>
              <a:spcAft>
                <a:spcPts val="0"/>
              </a:spcAft>
              <a:buClrTx/>
              <a:buSzPct val="96428"/>
              <a:buFontTx/>
              <a:buChar char="●"/>
              <a:tabLst>
                <a:tab pos="347980" algn="l"/>
                <a:tab pos="349250" algn="l"/>
              </a:tabLst>
              <a:defRPr/>
            </a:pPr>
            <a:r>
              <a:rPr kumimoji="0" sz="1400" b="0" i="0" u="none" strike="noStrike" kern="1200" cap="none" spc="-5" normalizeH="0" baseline="0" noProof="0" dirty="0">
                <a:ln>
                  <a:noFill/>
                </a:ln>
                <a:solidFill>
                  <a:prstClr val="black"/>
                </a:solidFill>
                <a:effectLst/>
                <a:uLnTx/>
                <a:uFillTx/>
                <a:latin typeface="Arial MT"/>
                <a:ea typeface="+mn-ea"/>
                <a:cs typeface="Arial MT"/>
              </a:rPr>
              <a:t>Pythons license is administered by </a:t>
            </a:r>
            <a:r>
              <a:rPr kumimoji="0" sz="1400" b="0" i="0" u="none" strike="noStrike" kern="1200" cap="none" spc="-37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the</a:t>
            </a:r>
            <a:r>
              <a:rPr kumimoji="0" sz="1400" b="0" i="0" u="none" strike="noStrike" kern="1200" cap="none" spc="-2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Python</a:t>
            </a:r>
            <a:r>
              <a:rPr kumimoji="0" sz="1400" b="0" i="0" u="none" strike="noStrike" kern="1200" cap="none" spc="-2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Software</a:t>
            </a:r>
            <a:r>
              <a:rPr kumimoji="0" sz="1400" b="0" i="0" u="none" strike="noStrike" kern="1200" cap="none" spc="-2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Foundation.</a:t>
            </a:r>
            <a:endParaRPr kumimoji="0" sz="1400" b="0" i="0" u="none" strike="noStrike" kern="1200" cap="none" spc="0" normalizeH="0" baseline="0" noProof="0">
              <a:ln>
                <a:noFill/>
              </a:ln>
              <a:solidFill>
                <a:prstClr val="black"/>
              </a:solidFill>
              <a:effectLst/>
              <a:uLnTx/>
              <a:uFillTx/>
              <a:latin typeface="Arial MT"/>
              <a:ea typeface="+mn-ea"/>
              <a:cs typeface="Arial MT"/>
            </a:endParaRPr>
          </a:p>
        </p:txBody>
      </p:sp>
      <p:pic>
        <p:nvPicPr>
          <p:cNvPr id="5" name="object 5"/>
          <p:cNvPicPr/>
          <p:nvPr/>
        </p:nvPicPr>
        <p:blipFill>
          <a:blip r:embed="rId2" cstate="print"/>
          <a:stretch>
            <a:fillRect/>
          </a:stretch>
        </p:blipFill>
        <p:spPr>
          <a:xfrm>
            <a:off x="4572000" y="1011825"/>
            <a:ext cx="4571999" cy="2937149"/>
          </a:xfrm>
          <a:prstGeom prst="rect">
            <a:avLst/>
          </a:prstGeom>
        </p:spPr>
      </p:pic>
      <p:sp>
        <p:nvSpPr>
          <p:cNvPr id="6" name="object 6"/>
          <p:cNvSpPr txBox="1"/>
          <p:nvPr/>
        </p:nvSpPr>
        <p:spPr>
          <a:xfrm>
            <a:off x="3633256" y="4850165"/>
            <a:ext cx="1875155" cy="323850"/>
          </a:xfrm>
          <a:prstGeom prst="rect">
            <a:avLst/>
          </a:prstGeom>
        </p:spPr>
        <p:txBody>
          <a:bodyPr vert="horz" wrap="square" lIns="0" tIns="3810" rIns="0" bIns="0" rtlCol="0">
            <a:spAutoFit/>
          </a:bodyPr>
          <a:lstStyle/>
          <a:p>
            <a:pPr marL="1087755" marR="0" lvl="0" indent="0" algn="l" defTabSz="914400" rtl="0" eaLnBrk="1" fontAlgn="auto" latinLnBrk="0" hangingPunct="1">
              <a:lnSpc>
                <a:spcPct val="100000"/>
              </a:lnSpc>
              <a:spcBef>
                <a:spcPts val="30"/>
              </a:spcBef>
              <a:spcAft>
                <a:spcPts val="0"/>
              </a:spcAft>
              <a:buClrTx/>
              <a:buSzTx/>
              <a:buFontTx/>
              <a:buNone/>
              <a:tabLst/>
              <a:defRPr/>
            </a:pPr>
            <a:r>
              <a:rPr kumimoji="0" sz="700" b="0" i="0" u="none" strike="noStrike" kern="1200" cap="none" spc="-5" normalizeH="0" baseline="0" noProof="0" dirty="0">
                <a:ln>
                  <a:noFill/>
                </a:ln>
                <a:solidFill>
                  <a:srgbClr val="595959"/>
                </a:solidFill>
                <a:effectLst/>
                <a:uLnTx/>
                <a:uFillTx/>
                <a:latin typeface="Arial MT"/>
                <a:ea typeface="+mn-ea"/>
                <a:cs typeface="Arial MT"/>
              </a:rPr>
              <a:t>Imag</a:t>
            </a:r>
            <a:r>
              <a:rPr kumimoji="0" sz="700" b="0" i="0" u="none" strike="noStrike" kern="1200" cap="none" spc="0" normalizeH="0" baseline="0" noProof="0" dirty="0">
                <a:ln>
                  <a:noFill/>
                </a:ln>
                <a:solidFill>
                  <a:srgbClr val="595959"/>
                </a:solidFill>
                <a:effectLst/>
                <a:uLnTx/>
                <a:uFillTx/>
                <a:latin typeface="Arial MT"/>
                <a:ea typeface="+mn-ea"/>
                <a:cs typeface="Arial MT"/>
              </a:rPr>
              <a:t>e</a:t>
            </a:r>
            <a:r>
              <a:rPr kumimoji="0" sz="700" b="0" i="0" u="none" strike="noStrike" kern="1200" cap="none" spc="-5" normalizeH="0" baseline="0" noProof="0" dirty="0">
                <a:ln>
                  <a:noFill/>
                </a:ln>
                <a:solidFill>
                  <a:srgbClr val="595959"/>
                </a:solidFill>
                <a:effectLst/>
                <a:uLnTx/>
                <a:uFillTx/>
                <a:latin typeface="Arial MT"/>
                <a:ea typeface="+mn-ea"/>
                <a:cs typeface="Arial MT"/>
              </a:rPr>
              <a:t> </a:t>
            </a:r>
            <a:r>
              <a:rPr kumimoji="0" sz="700" b="0" i="0" u="none" strike="noStrike" kern="1200" cap="none" spc="0" normalizeH="0" baseline="0" noProof="0" dirty="0">
                <a:ln>
                  <a:noFill/>
                </a:ln>
                <a:solidFill>
                  <a:srgbClr val="595959"/>
                </a:solidFill>
                <a:effectLst/>
                <a:uLnTx/>
                <a:uFillTx/>
                <a:latin typeface="Arial MT"/>
                <a:ea typeface="+mn-ea"/>
                <a:cs typeface="Arial MT"/>
              </a:rPr>
              <a:t>source:</a:t>
            </a:r>
            <a:endParaRPr kumimoji="0" sz="700" b="0" i="0" u="none" strike="noStrike" kern="1200" cap="none" spc="0" normalizeH="0" baseline="0" noProof="0">
              <a:ln>
                <a:noFill/>
              </a:ln>
              <a:solidFill>
                <a:prstClr val="black"/>
              </a:solidFill>
              <a:effectLst/>
              <a:uLnTx/>
              <a:uFillTx/>
              <a:latin typeface="Arial MT"/>
              <a:ea typeface="+mn-ea"/>
              <a:cs typeface="Arial MT"/>
            </a:endParaRPr>
          </a:p>
          <a:p>
            <a:pPr marL="12700" marR="0" lvl="0" indent="0" algn="l" defTabSz="914400" rtl="0" eaLnBrk="1" fontAlgn="auto" latinLnBrk="0" hangingPunct="1">
              <a:lnSpc>
                <a:spcPct val="100000"/>
              </a:lnSpc>
              <a:spcBef>
                <a:spcPts val="605"/>
              </a:spcBef>
              <a:spcAft>
                <a:spcPts val="0"/>
              </a:spcAft>
              <a:buClrTx/>
              <a:buSzTx/>
              <a:buFontTx/>
              <a:buNone/>
              <a:tabLst/>
              <a:defRPr/>
            </a:pPr>
            <a:r>
              <a:rPr kumimoji="0" sz="800" b="0" i="0" u="none" strike="noStrike" kern="1200" cap="none" spc="0" normalizeH="0" baseline="0" noProof="0" dirty="0">
                <a:ln>
                  <a:noFill/>
                </a:ln>
                <a:solidFill>
                  <a:prstClr val="black"/>
                </a:solidFill>
                <a:effectLst/>
                <a:uLnTx/>
                <a:uFillTx/>
                <a:latin typeface="Arial MT"/>
                <a:ea typeface="+mn-ea"/>
                <a:cs typeface="Arial MT"/>
              </a:rPr>
              <a:t>©</a:t>
            </a:r>
            <a:r>
              <a:rPr kumimoji="0" sz="800" b="0" i="0" u="none" strike="noStrike" kern="1200" cap="none" spc="-5" normalizeH="0" baseline="0" noProof="0" dirty="0">
                <a:ln>
                  <a:noFill/>
                </a:ln>
                <a:solidFill>
                  <a:prstClr val="black"/>
                </a:solidFill>
                <a:effectLst/>
                <a:uLnTx/>
                <a:uFillTx/>
                <a:latin typeface="Arial MT"/>
                <a:ea typeface="+mn-ea"/>
                <a:cs typeface="Arial MT"/>
              </a:rPr>
              <a:t> Edune</a:t>
            </a:r>
            <a:r>
              <a:rPr kumimoji="0" sz="800" b="0" i="0" u="none" strike="noStrike" kern="1200" cap="none" spc="0" normalizeH="0" baseline="0" noProof="0" dirty="0">
                <a:ln>
                  <a:noFill/>
                </a:ln>
                <a:solidFill>
                  <a:prstClr val="black"/>
                </a:solidFill>
                <a:effectLst/>
                <a:uLnTx/>
                <a:uFillTx/>
                <a:latin typeface="Arial MT"/>
                <a:ea typeface="+mn-ea"/>
                <a:cs typeface="Arial MT"/>
              </a:rPr>
              <a:t>t</a:t>
            </a:r>
            <a:r>
              <a:rPr kumimoji="0" sz="800" b="0" i="0" u="none" strike="noStrike" kern="1200" cap="none" spc="-5" normalizeH="0" baseline="0" noProof="0" dirty="0">
                <a:ln>
                  <a:noFill/>
                </a:ln>
                <a:solidFill>
                  <a:prstClr val="black"/>
                </a:solidFill>
                <a:effectLst/>
                <a:uLnTx/>
                <a:uFillTx/>
                <a:latin typeface="Arial MT"/>
                <a:ea typeface="+mn-ea"/>
                <a:cs typeface="Arial MT"/>
              </a:rPr>
              <a:t> Foundation</a:t>
            </a:r>
            <a:r>
              <a:rPr kumimoji="0" sz="800" b="0" i="0" u="none" strike="noStrike" kern="1200" cap="none" spc="0" normalizeH="0" baseline="0" noProof="0" dirty="0">
                <a:ln>
                  <a:noFill/>
                </a:ln>
                <a:solidFill>
                  <a:prstClr val="black"/>
                </a:solidFill>
                <a:effectLst/>
                <a:uLnTx/>
                <a:uFillTx/>
                <a:latin typeface="Arial MT"/>
                <a:ea typeface="+mn-ea"/>
                <a:cs typeface="Arial MT"/>
              </a:rPr>
              <a:t>.</a:t>
            </a:r>
            <a:r>
              <a:rPr kumimoji="0" sz="800" b="0" i="0" u="none" strike="noStrike" kern="1200" cap="none" spc="-50" normalizeH="0" baseline="0" noProof="0" dirty="0">
                <a:ln>
                  <a:noFill/>
                </a:ln>
                <a:solidFill>
                  <a:prstClr val="black"/>
                </a:solidFill>
                <a:effectLst/>
                <a:uLnTx/>
                <a:uFillTx/>
                <a:latin typeface="Arial MT"/>
                <a:ea typeface="+mn-ea"/>
                <a:cs typeface="Arial MT"/>
              </a:rPr>
              <a:t> </a:t>
            </a:r>
            <a:r>
              <a:rPr kumimoji="0" sz="800" b="0" i="0" u="none" strike="noStrike" kern="1200" cap="none" spc="-5" normalizeH="0" baseline="0" noProof="0" dirty="0">
                <a:ln>
                  <a:noFill/>
                </a:ln>
                <a:solidFill>
                  <a:prstClr val="black"/>
                </a:solidFill>
                <a:effectLst/>
                <a:uLnTx/>
                <a:uFillTx/>
                <a:latin typeface="Arial MT"/>
                <a:ea typeface="+mn-ea"/>
                <a:cs typeface="Arial MT"/>
              </a:rPr>
              <a:t>Al</a:t>
            </a:r>
            <a:r>
              <a:rPr kumimoji="0" sz="800" b="0" i="0" u="none" strike="noStrike" kern="1200" cap="none" spc="0" normalizeH="0" baseline="0" noProof="0" dirty="0">
                <a:ln>
                  <a:noFill/>
                </a:ln>
                <a:solidFill>
                  <a:prstClr val="black"/>
                </a:solidFill>
                <a:effectLst/>
                <a:uLnTx/>
                <a:uFillTx/>
                <a:latin typeface="Arial MT"/>
                <a:ea typeface="+mn-ea"/>
                <a:cs typeface="Arial MT"/>
              </a:rPr>
              <a:t>l</a:t>
            </a:r>
            <a:r>
              <a:rPr kumimoji="0" sz="800" b="0" i="0" u="none" strike="noStrike" kern="1200" cap="none" spc="-5" normalizeH="0" baseline="0" noProof="0" dirty="0">
                <a:ln>
                  <a:noFill/>
                </a:ln>
                <a:solidFill>
                  <a:prstClr val="black"/>
                </a:solidFill>
                <a:effectLst/>
                <a:uLnTx/>
                <a:uFillTx/>
                <a:latin typeface="Arial MT"/>
                <a:ea typeface="+mn-ea"/>
                <a:cs typeface="Arial MT"/>
              </a:rPr>
              <a:t> </a:t>
            </a:r>
            <a:r>
              <a:rPr kumimoji="0" sz="800" b="0" i="0" u="none" strike="noStrike" kern="1200" cap="none" spc="0" normalizeH="0" baseline="0" noProof="0" dirty="0">
                <a:ln>
                  <a:noFill/>
                </a:ln>
                <a:solidFill>
                  <a:prstClr val="black"/>
                </a:solidFill>
                <a:effectLst/>
                <a:uLnTx/>
                <a:uFillTx/>
                <a:latin typeface="Arial MT"/>
                <a:ea typeface="+mn-ea"/>
                <a:cs typeface="Arial MT"/>
              </a:rPr>
              <a:t>rights</a:t>
            </a:r>
            <a:r>
              <a:rPr kumimoji="0" sz="800" b="0" i="0" u="none" strike="noStrike" kern="1200" cap="none" spc="-5" normalizeH="0" baseline="0" noProof="0" dirty="0">
                <a:ln>
                  <a:noFill/>
                </a:ln>
                <a:solidFill>
                  <a:prstClr val="black"/>
                </a:solidFill>
                <a:effectLst/>
                <a:uLnTx/>
                <a:uFillTx/>
                <a:latin typeface="Arial MT"/>
                <a:ea typeface="+mn-ea"/>
                <a:cs typeface="Arial MT"/>
              </a:rPr>
              <a:t> </a:t>
            </a:r>
            <a:r>
              <a:rPr kumimoji="0" sz="800" b="0" i="0" u="none" strike="noStrike" kern="1200" cap="none" spc="0" normalizeH="0" baseline="0" noProof="0" dirty="0">
                <a:ln>
                  <a:noFill/>
                </a:ln>
                <a:solidFill>
                  <a:prstClr val="black"/>
                </a:solidFill>
                <a:effectLst/>
                <a:uLnTx/>
                <a:uFillTx/>
                <a:latin typeface="Arial MT"/>
                <a:ea typeface="+mn-ea"/>
                <a:cs typeface="Arial MT"/>
              </a:rPr>
              <a:t>reserved.</a:t>
            </a:r>
            <a:endParaRPr kumimoji="0" sz="800" b="0" i="0" u="none" strike="noStrike" kern="1200" cap="none" spc="0" normalizeH="0" baseline="0" noProof="0">
              <a:ln>
                <a:noFill/>
              </a:ln>
              <a:solidFill>
                <a:prstClr val="black"/>
              </a:solidFill>
              <a:effectLst/>
              <a:uLnTx/>
              <a:uFillTx/>
              <a:latin typeface="Arial MT"/>
              <a:ea typeface="+mn-ea"/>
              <a:cs typeface="Arial MT"/>
            </a:endParaRPr>
          </a:p>
        </p:txBody>
      </p:sp>
    </p:spTree>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05224" y="827707"/>
            <a:ext cx="4082252" cy="382156"/>
          </a:xfrm>
          <a:prstGeom prst="rect">
            <a:avLst/>
          </a:prstGeom>
        </p:spPr>
        <p:txBody>
          <a:bodyPr vert="horz" wrap="square" lIns="0" tIns="12700" rIns="0" bIns="0" rtlCol="0">
            <a:spAutoFit/>
          </a:bodyPr>
          <a:lstStyle/>
          <a:p>
            <a:pPr marL="12700">
              <a:lnSpc>
                <a:spcPct val="100000"/>
              </a:lnSpc>
              <a:spcBef>
                <a:spcPts val="100"/>
              </a:spcBef>
            </a:pPr>
            <a:r>
              <a:rPr lang="en-IN" spc="-5" dirty="0"/>
              <a:t>Classes vs Instances</a:t>
            </a:r>
            <a:endParaRPr spc="-5" dirty="0"/>
          </a:p>
        </p:txBody>
      </p:sp>
      <p:sp>
        <p:nvSpPr>
          <p:cNvPr id="4" name="object 4"/>
          <p:cNvSpPr txBox="1"/>
          <p:nvPr/>
        </p:nvSpPr>
        <p:spPr>
          <a:xfrm>
            <a:off x="161365" y="1357622"/>
            <a:ext cx="8659906" cy="3155992"/>
          </a:xfrm>
          <a:prstGeom prst="rect">
            <a:avLst/>
          </a:prstGeom>
        </p:spPr>
        <p:txBody>
          <a:bodyPr vert="horz" wrap="square" lIns="0" tIns="46990" rIns="0" bIns="0" rtlCol="0">
            <a:spAutoFit/>
          </a:bodyPr>
          <a:lstStyle/>
          <a:p>
            <a:pPr marL="348615" marR="0" lvl="0" indent="-336550" algn="l" defTabSz="914400" rtl="0" eaLnBrk="1" fontAlgn="auto" latinLnBrk="0" hangingPunct="1">
              <a:lnSpc>
                <a:spcPct val="100000"/>
              </a:lnSpc>
              <a:spcBef>
                <a:spcPts val="370"/>
              </a:spcBef>
              <a:spcAft>
                <a:spcPts val="0"/>
              </a:spcAft>
              <a:buClrTx/>
              <a:buSzTx/>
              <a:buFontTx/>
              <a:buChar char="●"/>
              <a:tabLst>
                <a:tab pos="347980" algn="l"/>
                <a:tab pos="349250" algn="l"/>
              </a:tabLst>
              <a:defRPr/>
            </a:pPr>
            <a:r>
              <a:rPr kumimoji="0" lang="en-US" sz="1400" b="0" i="0" u="none" strike="noStrike" kern="1200" cap="none" spc="-5" normalizeH="0" baseline="0" noProof="0" dirty="0">
                <a:ln>
                  <a:noFill/>
                </a:ln>
                <a:solidFill>
                  <a:prstClr val="black"/>
                </a:solidFill>
                <a:effectLst/>
                <a:uLnTx/>
                <a:uFillTx/>
                <a:latin typeface="Arial MT"/>
                <a:ea typeface="+mn-ea"/>
                <a:cs typeface="Arial MT"/>
              </a:rPr>
              <a:t>Classes are used to create user-defined data structures. Classes define functions called methods, which identify the behaviors and actions that an object created from the class can perform with its data.</a:t>
            </a:r>
          </a:p>
          <a:p>
            <a:pPr marL="348615" marR="0" lvl="0" indent="-336550" algn="l" defTabSz="914400" rtl="0" eaLnBrk="1" fontAlgn="auto" latinLnBrk="0" hangingPunct="1">
              <a:lnSpc>
                <a:spcPct val="100000"/>
              </a:lnSpc>
              <a:spcBef>
                <a:spcPts val="370"/>
              </a:spcBef>
              <a:spcAft>
                <a:spcPts val="0"/>
              </a:spcAft>
              <a:buClrTx/>
              <a:buSzTx/>
              <a:buFontTx/>
              <a:buChar char="●"/>
              <a:tabLst>
                <a:tab pos="347980" algn="l"/>
                <a:tab pos="349250" algn="l"/>
              </a:tabLst>
              <a:defRPr/>
            </a:pPr>
            <a:endParaRPr kumimoji="0" lang="en-US" sz="1400" b="0" i="0" u="none" strike="noStrike" kern="1200" cap="none" spc="-5" normalizeH="0" baseline="0" noProof="0" dirty="0">
              <a:ln>
                <a:noFill/>
              </a:ln>
              <a:solidFill>
                <a:prstClr val="black"/>
              </a:solidFill>
              <a:effectLst/>
              <a:uLnTx/>
              <a:uFillTx/>
              <a:latin typeface="Arial MT"/>
              <a:ea typeface="+mn-ea"/>
              <a:cs typeface="Arial MT"/>
            </a:endParaRPr>
          </a:p>
          <a:p>
            <a:pPr marL="348615" marR="0" lvl="0" indent="-336550" algn="l" defTabSz="914400" rtl="0" eaLnBrk="1" fontAlgn="auto" latinLnBrk="0" hangingPunct="1">
              <a:lnSpc>
                <a:spcPct val="100000"/>
              </a:lnSpc>
              <a:spcBef>
                <a:spcPts val="370"/>
              </a:spcBef>
              <a:spcAft>
                <a:spcPts val="0"/>
              </a:spcAft>
              <a:buClrTx/>
              <a:buSzTx/>
              <a:buFontTx/>
              <a:buChar char="●"/>
              <a:tabLst>
                <a:tab pos="347980" algn="l"/>
                <a:tab pos="349250" algn="l"/>
              </a:tabLst>
              <a:defRPr/>
            </a:pPr>
            <a:r>
              <a:rPr kumimoji="0" lang="en-US" sz="1400" b="0" i="0" u="none" strike="noStrike" kern="1200" cap="none" spc="-5" normalizeH="0" baseline="0" noProof="0" dirty="0">
                <a:ln>
                  <a:noFill/>
                </a:ln>
                <a:solidFill>
                  <a:prstClr val="black"/>
                </a:solidFill>
                <a:effectLst/>
                <a:uLnTx/>
                <a:uFillTx/>
                <a:latin typeface="Arial MT"/>
                <a:ea typeface="+mn-ea"/>
                <a:cs typeface="Arial MT"/>
              </a:rPr>
              <a:t>Now create a Dog class that stores some information about the characteristics and behaviors that an individual dog can have.</a:t>
            </a:r>
          </a:p>
          <a:p>
            <a:pPr marL="348615" marR="0" lvl="0" indent="-336550" algn="l" defTabSz="914400" rtl="0" eaLnBrk="1" fontAlgn="auto" latinLnBrk="0" hangingPunct="1">
              <a:lnSpc>
                <a:spcPct val="100000"/>
              </a:lnSpc>
              <a:spcBef>
                <a:spcPts val="370"/>
              </a:spcBef>
              <a:spcAft>
                <a:spcPts val="0"/>
              </a:spcAft>
              <a:buClrTx/>
              <a:buSzTx/>
              <a:buFontTx/>
              <a:buChar char="●"/>
              <a:tabLst>
                <a:tab pos="347980" algn="l"/>
                <a:tab pos="349250" algn="l"/>
              </a:tabLst>
              <a:defRPr/>
            </a:pPr>
            <a:endParaRPr kumimoji="0" lang="en-US" sz="1400" b="0" i="0" u="none" strike="noStrike" kern="1200" cap="none" spc="-5" normalizeH="0" baseline="0" noProof="0" dirty="0">
              <a:ln>
                <a:noFill/>
              </a:ln>
              <a:solidFill>
                <a:prstClr val="black"/>
              </a:solidFill>
              <a:effectLst/>
              <a:uLnTx/>
              <a:uFillTx/>
              <a:latin typeface="Arial MT"/>
              <a:ea typeface="+mn-ea"/>
              <a:cs typeface="Arial MT"/>
            </a:endParaRPr>
          </a:p>
          <a:p>
            <a:pPr marL="348615" marR="0" lvl="0" indent="-336550" algn="l" defTabSz="914400" rtl="0" eaLnBrk="1" fontAlgn="auto" latinLnBrk="0" hangingPunct="1">
              <a:lnSpc>
                <a:spcPct val="100000"/>
              </a:lnSpc>
              <a:spcBef>
                <a:spcPts val="370"/>
              </a:spcBef>
              <a:spcAft>
                <a:spcPts val="0"/>
              </a:spcAft>
              <a:buClrTx/>
              <a:buSzTx/>
              <a:buFontTx/>
              <a:buChar char="●"/>
              <a:tabLst>
                <a:tab pos="347980" algn="l"/>
                <a:tab pos="349250" algn="l"/>
              </a:tabLst>
              <a:defRPr/>
            </a:pPr>
            <a:r>
              <a:rPr kumimoji="0" lang="en-US" sz="1400" b="0" i="0" u="none" strike="noStrike" kern="1200" cap="none" spc="-5" normalizeH="0" baseline="0" noProof="0" dirty="0">
                <a:ln>
                  <a:noFill/>
                </a:ln>
                <a:solidFill>
                  <a:prstClr val="black"/>
                </a:solidFill>
                <a:effectLst/>
                <a:uLnTx/>
                <a:uFillTx/>
                <a:latin typeface="Arial MT"/>
                <a:ea typeface="+mn-ea"/>
                <a:cs typeface="Arial MT"/>
              </a:rPr>
              <a:t>A class is a blueprint for how something should be defined. It doesn’t actually contain any data. The Dog class specifies that a name and an age are necessary for defining a dog, but it doesn’t contain the name or age of any specific dog.</a:t>
            </a:r>
          </a:p>
          <a:p>
            <a:pPr marL="348615" marR="0" lvl="0" indent="-336550" algn="l" defTabSz="914400" rtl="0" eaLnBrk="1" fontAlgn="auto" latinLnBrk="0" hangingPunct="1">
              <a:lnSpc>
                <a:spcPct val="100000"/>
              </a:lnSpc>
              <a:spcBef>
                <a:spcPts val="370"/>
              </a:spcBef>
              <a:spcAft>
                <a:spcPts val="0"/>
              </a:spcAft>
              <a:buClrTx/>
              <a:buSzTx/>
              <a:buFontTx/>
              <a:buChar char="●"/>
              <a:tabLst>
                <a:tab pos="347980" algn="l"/>
                <a:tab pos="349250" algn="l"/>
              </a:tabLst>
              <a:defRPr/>
            </a:pPr>
            <a:endParaRPr kumimoji="0" lang="en-US" sz="1400" b="0" i="0" u="none" strike="noStrike" kern="1200" cap="none" spc="-5" normalizeH="0" baseline="0" noProof="0" dirty="0">
              <a:ln>
                <a:noFill/>
              </a:ln>
              <a:solidFill>
                <a:prstClr val="black"/>
              </a:solidFill>
              <a:effectLst/>
              <a:uLnTx/>
              <a:uFillTx/>
              <a:latin typeface="Arial MT"/>
              <a:ea typeface="+mn-ea"/>
              <a:cs typeface="Arial MT"/>
            </a:endParaRPr>
          </a:p>
          <a:p>
            <a:pPr marL="348615" marR="0" lvl="0" indent="-336550" algn="l" defTabSz="914400" rtl="0" eaLnBrk="1" fontAlgn="auto" latinLnBrk="0" hangingPunct="1">
              <a:lnSpc>
                <a:spcPct val="100000"/>
              </a:lnSpc>
              <a:spcBef>
                <a:spcPts val="370"/>
              </a:spcBef>
              <a:spcAft>
                <a:spcPts val="0"/>
              </a:spcAft>
              <a:buClrTx/>
              <a:buSzTx/>
              <a:buFontTx/>
              <a:buChar char="●"/>
              <a:tabLst>
                <a:tab pos="347980" algn="l"/>
                <a:tab pos="349250" algn="l"/>
              </a:tabLst>
              <a:defRPr/>
            </a:pPr>
            <a:r>
              <a:rPr kumimoji="0" lang="en-US" sz="1400" b="0" i="0" u="none" strike="noStrike" kern="1200" cap="none" spc="-5" normalizeH="0" baseline="0" noProof="0" dirty="0">
                <a:ln>
                  <a:noFill/>
                </a:ln>
                <a:solidFill>
                  <a:prstClr val="black"/>
                </a:solidFill>
                <a:effectLst/>
                <a:uLnTx/>
                <a:uFillTx/>
                <a:latin typeface="Arial MT"/>
                <a:ea typeface="+mn-ea"/>
                <a:cs typeface="Arial MT"/>
              </a:rPr>
              <a:t>While the class is the blueprint, an instance is an object that is built from a class and contains real data. An instance of the Dog class is not a blueprint anymore. It’s an actual dog with a name, like Miles, who’s four years old.</a:t>
            </a:r>
          </a:p>
        </p:txBody>
      </p:sp>
      <p:sp>
        <p:nvSpPr>
          <p:cNvPr id="6" name="object 6"/>
          <p:cNvSpPr txBox="1">
            <a:spLocks noGrp="1"/>
          </p:cNvSpPr>
          <p:nvPr>
            <p:ph type="ftr" sz="quarter" idx="5"/>
          </p:nvPr>
        </p:nvSpPr>
        <p:spPr>
          <a:prstGeom prst="rect">
            <a:avLst/>
          </a:prstGeom>
        </p:spPr>
        <p:txBody>
          <a:bodyPr vert="horz" wrap="square" lIns="0" tIns="3175" rIns="0" bIns="0" rtlCol="0">
            <a:spAutoFit/>
          </a:bodyPr>
          <a:lstStyle/>
          <a:p>
            <a:pPr marL="12700" marR="0" lvl="0" indent="0" algn="l" defTabSz="914400" rtl="0" eaLnBrk="1" fontAlgn="auto" latinLnBrk="0" hangingPunct="1">
              <a:lnSpc>
                <a:spcPct val="100000"/>
              </a:lnSpc>
              <a:spcBef>
                <a:spcPts val="25"/>
              </a:spcBef>
              <a:spcAft>
                <a:spcPts val="0"/>
              </a:spcAft>
              <a:buClrTx/>
              <a:buSzTx/>
              <a:buFontTx/>
              <a:buNone/>
              <a:tabLst/>
              <a:defRPr/>
            </a:pPr>
            <a:r>
              <a:rPr kumimoji="0" sz="800" b="0" i="0" u="none" strike="noStrike" kern="1200" cap="none" spc="0" normalizeH="0" baseline="0" noProof="0" dirty="0">
                <a:ln>
                  <a:noFill/>
                </a:ln>
                <a:solidFill>
                  <a:prstClr val="black"/>
                </a:solidFill>
                <a:effectLst/>
                <a:uLnTx/>
                <a:uFillTx/>
                <a:latin typeface="Arial MT"/>
                <a:ea typeface="+mn-ea"/>
              </a:rPr>
              <a:t>©</a:t>
            </a:r>
            <a:r>
              <a:rPr kumimoji="0" sz="800" b="0" i="0" u="none" strike="noStrike" kern="1200" cap="none" spc="-5" normalizeH="0" baseline="0" noProof="0" dirty="0">
                <a:ln>
                  <a:noFill/>
                </a:ln>
                <a:solidFill>
                  <a:prstClr val="black"/>
                </a:solidFill>
                <a:effectLst/>
                <a:uLnTx/>
                <a:uFillTx/>
                <a:latin typeface="Arial MT"/>
                <a:ea typeface="+mn-ea"/>
              </a:rPr>
              <a:t> Edune</a:t>
            </a:r>
            <a:r>
              <a:rPr kumimoji="0" sz="800" b="0" i="0" u="none" strike="noStrike" kern="1200" cap="none" spc="0" normalizeH="0" baseline="0" noProof="0" dirty="0">
                <a:ln>
                  <a:noFill/>
                </a:ln>
                <a:solidFill>
                  <a:prstClr val="black"/>
                </a:solidFill>
                <a:effectLst/>
                <a:uLnTx/>
                <a:uFillTx/>
                <a:latin typeface="Arial MT"/>
                <a:ea typeface="+mn-ea"/>
              </a:rPr>
              <a:t>t</a:t>
            </a:r>
            <a:r>
              <a:rPr kumimoji="0" sz="800" b="0" i="0" u="none" strike="noStrike" kern="1200" cap="none" spc="-5" normalizeH="0" baseline="0" noProof="0" dirty="0">
                <a:ln>
                  <a:noFill/>
                </a:ln>
                <a:solidFill>
                  <a:prstClr val="black"/>
                </a:solidFill>
                <a:effectLst/>
                <a:uLnTx/>
                <a:uFillTx/>
                <a:latin typeface="Arial MT"/>
                <a:ea typeface="+mn-ea"/>
              </a:rPr>
              <a:t> Foundation</a:t>
            </a:r>
            <a:r>
              <a:rPr kumimoji="0" sz="800" b="0" i="0" u="none" strike="noStrike" kern="1200" cap="none" spc="0" normalizeH="0" baseline="0" noProof="0" dirty="0">
                <a:ln>
                  <a:noFill/>
                </a:ln>
                <a:solidFill>
                  <a:prstClr val="black"/>
                </a:solidFill>
                <a:effectLst/>
                <a:uLnTx/>
                <a:uFillTx/>
                <a:latin typeface="Arial MT"/>
                <a:ea typeface="+mn-ea"/>
              </a:rPr>
              <a:t>.</a:t>
            </a:r>
            <a:r>
              <a:rPr kumimoji="0" sz="800" b="0" i="0" u="none" strike="noStrike" kern="1200" cap="none" spc="-50" normalizeH="0" baseline="0" noProof="0" dirty="0">
                <a:ln>
                  <a:noFill/>
                </a:ln>
                <a:solidFill>
                  <a:prstClr val="black"/>
                </a:solidFill>
                <a:effectLst/>
                <a:uLnTx/>
                <a:uFillTx/>
                <a:latin typeface="Arial MT"/>
                <a:ea typeface="+mn-ea"/>
              </a:rPr>
              <a:t> </a:t>
            </a:r>
            <a:r>
              <a:rPr kumimoji="0" sz="800" b="0" i="0" u="none" strike="noStrike" kern="1200" cap="none" spc="-5" normalizeH="0" baseline="0" noProof="0" dirty="0">
                <a:ln>
                  <a:noFill/>
                </a:ln>
                <a:solidFill>
                  <a:prstClr val="black"/>
                </a:solidFill>
                <a:effectLst/>
                <a:uLnTx/>
                <a:uFillTx/>
                <a:latin typeface="Arial MT"/>
                <a:ea typeface="+mn-ea"/>
              </a:rPr>
              <a:t>Al</a:t>
            </a:r>
            <a:r>
              <a:rPr kumimoji="0" sz="800" b="0" i="0" u="none" strike="noStrike" kern="1200" cap="none" spc="0" normalizeH="0" baseline="0" noProof="0" dirty="0">
                <a:ln>
                  <a:noFill/>
                </a:ln>
                <a:solidFill>
                  <a:prstClr val="black"/>
                </a:solidFill>
                <a:effectLst/>
                <a:uLnTx/>
                <a:uFillTx/>
                <a:latin typeface="Arial MT"/>
                <a:ea typeface="+mn-ea"/>
              </a:rPr>
              <a:t>l</a:t>
            </a:r>
            <a:r>
              <a:rPr kumimoji="0" sz="800" b="0" i="0" u="none" strike="noStrike" kern="1200" cap="none" spc="-5" normalizeH="0" baseline="0" noProof="0" dirty="0">
                <a:ln>
                  <a:noFill/>
                </a:ln>
                <a:solidFill>
                  <a:prstClr val="black"/>
                </a:solidFill>
                <a:effectLst/>
                <a:uLnTx/>
                <a:uFillTx/>
                <a:latin typeface="Arial MT"/>
                <a:ea typeface="+mn-ea"/>
              </a:rPr>
              <a:t> </a:t>
            </a:r>
            <a:r>
              <a:rPr kumimoji="0" sz="800" b="0" i="0" u="none" strike="noStrike" kern="1200" cap="none" spc="0" normalizeH="0" baseline="0" noProof="0" dirty="0">
                <a:ln>
                  <a:noFill/>
                </a:ln>
                <a:solidFill>
                  <a:prstClr val="black"/>
                </a:solidFill>
                <a:effectLst/>
                <a:uLnTx/>
                <a:uFillTx/>
                <a:latin typeface="Arial MT"/>
                <a:ea typeface="+mn-ea"/>
              </a:rPr>
              <a:t>rights</a:t>
            </a:r>
            <a:r>
              <a:rPr kumimoji="0" sz="800" b="0" i="0" u="none" strike="noStrike" kern="1200" cap="none" spc="-5" normalizeH="0" baseline="0" noProof="0" dirty="0">
                <a:ln>
                  <a:noFill/>
                </a:ln>
                <a:solidFill>
                  <a:prstClr val="black"/>
                </a:solidFill>
                <a:effectLst/>
                <a:uLnTx/>
                <a:uFillTx/>
                <a:latin typeface="Arial MT"/>
                <a:ea typeface="+mn-ea"/>
              </a:rPr>
              <a:t> </a:t>
            </a:r>
            <a:r>
              <a:rPr kumimoji="0" sz="800" b="0" i="0" u="none" strike="noStrike" kern="1200" cap="none" spc="0" normalizeH="0" baseline="0" noProof="0" dirty="0">
                <a:ln>
                  <a:noFill/>
                </a:ln>
                <a:solidFill>
                  <a:prstClr val="black"/>
                </a:solidFill>
                <a:effectLst/>
                <a:uLnTx/>
                <a:uFillTx/>
                <a:latin typeface="Arial MT"/>
                <a:ea typeface="+mn-ea"/>
              </a:rPr>
              <a:t>reserved.</a:t>
            </a:r>
          </a:p>
        </p:txBody>
      </p:sp>
    </p:spTree>
    <p:extLst>
      <p:ext uri="{BB962C8B-B14F-4D97-AF65-F5344CB8AC3E}">
        <p14:creationId xmlns:p14="http://schemas.microsoft.com/office/powerpoint/2010/main" val="2791432334"/>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05224" y="827707"/>
            <a:ext cx="4082252" cy="382156"/>
          </a:xfrm>
          <a:prstGeom prst="rect">
            <a:avLst/>
          </a:prstGeom>
        </p:spPr>
        <p:txBody>
          <a:bodyPr vert="horz" wrap="square" lIns="0" tIns="12700" rIns="0" bIns="0" rtlCol="0">
            <a:spAutoFit/>
          </a:bodyPr>
          <a:lstStyle/>
          <a:p>
            <a:pPr marL="12700">
              <a:lnSpc>
                <a:spcPct val="100000"/>
              </a:lnSpc>
              <a:spcBef>
                <a:spcPts val="100"/>
              </a:spcBef>
            </a:pPr>
            <a:r>
              <a:rPr lang="en-IN" spc="-5" dirty="0"/>
              <a:t>How to define a class</a:t>
            </a:r>
            <a:endParaRPr spc="-5" dirty="0"/>
          </a:p>
        </p:txBody>
      </p:sp>
      <p:sp>
        <p:nvSpPr>
          <p:cNvPr id="4" name="object 4"/>
          <p:cNvSpPr txBox="1"/>
          <p:nvPr/>
        </p:nvSpPr>
        <p:spPr>
          <a:xfrm>
            <a:off x="161365" y="1357622"/>
            <a:ext cx="4249270" cy="3904915"/>
          </a:xfrm>
          <a:prstGeom prst="rect">
            <a:avLst/>
          </a:prstGeom>
        </p:spPr>
        <p:txBody>
          <a:bodyPr vert="horz" wrap="square" lIns="0" tIns="46990" rIns="0" bIns="0" rtlCol="0">
            <a:spAutoFit/>
          </a:bodyPr>
          <a:lstStyle/>
          <a:p>
            <a:pPr marL="12065" marR="0" lvl="0" algn="l" defTabSz="914400" rtl="0" eaLnBrk="1" fontAlgn="auto" latinLnBrk="0" hangingPunct="1">
              <a:lnSpc>
                <a:spcPct val="100000"/>
              </a:lnSpc>
              <a:spcBef>
                <a:spcPts val="370"/>
              </a:spcBef>
              <a:spcAft>
                <a:spcPts val="0"/>
              </a:spcAft>
              <a:buClrTx/>
              <a:buSzTx/>
              <a:tabLst>
                <a:tab pos="347980" algn="l"/>
                <a:tab pos="349250" algn="l"/>
              </a:tabLst>
              <a:defRPr/>
            </a:pPr>
            <a:r>
              <a:rPr kumimoji="0" lang="en-US" sz="1400" b="0" i="0" u="none" strike="noStrike" kern="1200" cap="none" spc="-5" normalizeH="0" baseline="0" noProof="0" dirty="0">
                <a:ln>
                  <a:noFill/>
                </a:ln>
                <a:solidFill>
                  <a:prstClr val="black"/>
                </a:solidFill>
                <a:effectLst/>
                <a:uLnTx/>
                <a:uFillTx/>
                <a:latin typeface="Arial MT"/>
                <a:ea typeface="+mn-ea"/>
                <a:cs typeface="Arial MT"/>
              </a:rPr>
              <a:t>All class definitions start with the class keyword, which is followed by the name of the class and a colon. Any code that is indented below the class definition is considered part of the class’s body.</a:t>
            </a:r>
          </a:p>
          <a:p>
            <a:pPr marL="12065" marR="0" lvl="0" algn="l" defTabSz="914400" rtl="0" eaLnBrk="1" fontAlgn="auto" latinLnBrk="0" hangingPunct="1">
              <a:lnSpc>
                <a:spcPct val="100000"/>
              </a:lnSpc>
              <a:spcBef>
                <a:spcPts val="370"/>
              </a:spcBef>
              <a:spcAft>
                <a:spcPts val="0"/>
              </a:spcAft>
              <a:buClrTx/>
              <a:buSzTx/>
              <a:tabLst>
                <a:tab pos="347980" algn="l"/>
                <a:tab pos="349250" algn="l"/>
              </a:tabLst>
              <a:defRPr/>
            </a:pPr>
            <a:endParaRPr kumimoji="0" lang="en-US" sz="1400" b="0" i="0" u="none" strike="noStrike" kern="1200" cap="none" spc="-5" normalizeH="0" baseline="0" noProof="0" dirty="0">
              <a:ln>
                <a:noFill/>
              </a:ln>
              <a:solidFill>
                <a:prstClr val="black"/>
              </a:solidFill>
              <a:effectLst/>
              <a:uLnTx/>
              <a:uFillTx/>
              <a:latin typeface="Arial MT"/>
              <a:ea typeface="+mn-ea"/>
              <a:cs typeface="Arial MT"/>
            </a:endParaRPr>
          </a:p>
          <a:p>
            <a:pPr marL="12065" marR="0" lvl="0" algn="l" defTabSz="914400" rtl="0" eaLnBrk="1" fontAlgn="auto" latinLnBrk="0" hangingPunct="1">
              <a:lnSpc>
                <a:spcPct val="100000"/>
              </a:lnSpc>
              <a:spcBef>
                <a:spcPts val="370"/>
              </a:spcBef>
              <a:spcAft>
                <a:spcPts val="0"/>
              </a:spcAft>
              <a:buClrTx/>
              <a:buSzTx/>
              <a:tabLst>
                <a:tab pos="347980" algn="l"/>
                <a:tab pos="349250" algn="l"/>
              </a:tabLst>
              <a:defRPr/>
            </a:pPr>
            <a:r>
              <a:rPr kumimoji="0" lang="en-US" sz="1400" b="0" i="0" u="none" strike="noStrike" kern="1200" cap="none" spc="-5" normalizeH="0" baseline="0" noProof="0" dirty="0">
                <a:ln>
                  <a:noFill/>
                </a:ln>
                <a:solidFill>
                  <a:prstClr val="black"/>
                </a:solidFill>
                <a:effectLst/>
                <a:uLnTx/>
                <a:uFillTx/>
                <a:latin typeface="Arial MT"/>
                <a:ea typeface="+mn-ea"/>
                <a:cs typeface="Arial MT"/>
              </a:rPr>
              <a:t>Here’s an example of a Dog class:</a:t>
            </a:r>
          </a:p>
          <a:p>
            <a:pPr marL="12065" marR="0" lvl="0" algn="l" defTabSz="914400" rtl="0" eaLnBrk="1" fontAlgn="auto" latinLnBrk="0" hangingPunct="1">
              <a:lnSpc>
                <a:spcPct val="100000"/>
              </a:lnSpc>
              <a:spcBef>
                <a:spcPts val="370"/>
              </a:spcBef>
              <a:spcAft>
                <a:spcPts val="0"/>
              </a:spcAft>
              <a:buClrTx/>
              <a:buSzTx/>
              <a:tabLst>
                <a:tab pos="347980" algn="l"/>
                <a:tab pos="349250" algn="l"/>
              </a:tabLst>
              <a:defRPr/>
            </a:pPr>
            <a:endParaRPr kumimoji="0" lang="en-US" sz="1400" b="0" i="0" u="none" strike="noStrike" kern="1200" cap="none" spc="-5" normalizeH="0" baseline="0" noProof="0" dirty="0">
              <a:ln>
                <a:noFill/>
              </a:ln>
              <a:solidFill>
                <a:prstClr val="black"/>
              </a:solidFill>
              <a:effectLst/>
              <a:uLnTx/>
              <a:uFillTx/>
              <a:latin typeface="Arial MT"/>
              <a:ea typeface="+mn-ea"/>
              <a:cs typeface="Arial MT"/>
            </a:endParaRPr>
          </a:p>
          <a:p>
            <a:pPr marL="12065" marR="0" lvl="0" algn="l" defTabSz="914400" rtl="0" eaLnBrk="1" fontAlgn="auto" latinLnBrk="0" hangingPunct="1">
              <a:lnSpc>
                <a:spcPct val="100000"/>
              </a:lnSpc>
              <a:spcBef>
                <a:spcPts val="370"/>
              </a:spcBef>
              <a:spcAft>
                <a:spcPts val="0"/>
              </a:spcAft>
              <a:buClrTx/>
              <a:buSzTx/>
              <a:tabLst>
                <a:tab pos="347980" algn="l"/>
                <a:tab pos="349250" algn="l"/>
              </a:tabLst>
              <a:defRPr/>
            </a:pPr>
            <a:r>
              <a:rPr kumimoji="0" lang="en-US" sz="1400" b="1" i="0" u="none" strike="noStrike" kern="1200" cap="none" spc="-5" normalizeH="0" baseline="0" noProof="0" dirty="0">
                <a:ln>
                  <a:noFill/>
                </a:ln>
                <a:solidFill>
                  <a:prstClr val="black"/>
                </a:solidFill>
                <a:effectLst/>
                <a:uLnTx/>
                <a:uFillTx/>
                <a:latin typeface="Arial MT"/>
                <a:ea typeface="+mn-ea"/>
                <a:cs typeface="Arial MT"/>
              </a:rPr>
              <a:t>class Dog:</a:t>
            </a:r>
          </a:p>
          <a:p>
            <a:pPr marL="12065" marR="0" lvl="0" algn="l" defTabSz="914400" rtl="0" eaLnBrk="1" fontAlgn="auto" latinLnBrk="0" hangingPunct="1">
              <a:lnSpc>
                <a:spcPct val="100000"/>
              </a:lnSpc>
              <a:spcBef>
                <a:spcPts val="370"/>
              </a:spcBef>
              <a:spcAft>
                <a:spcPts val="0"/>
              </a:spcAft>
              <a:buClrTx/>
              <a:buSzTx/>
              <a:tabLst>
                <a:tab pos="347980" algn="l"/>
                <a:tab pos="349250" algn="l"/>
              </a:tabLst>
              <a:defRPr/>
            </a:pPr>
            <a:r>
              <a:rPr kumimoji="0" lang="en-US" sz="1400" b="1" i="0" u="none" strike="noStrike" kern="1200" cap="none" spc="-5" normalizeH="0" baseline="0" noProof="0" dirty="0">
                <a:ln>
                  <a:noFill/>
                </a:ln>
                <a:solidFill>
                  <a:prstClr val="black"/>
                </a:solidFill>
                <a:effectLst/>
                <a:uLnTx/>
                <a:uFillTx/>
                <a:latin typeface="Arial MT"/>
                <a:ea typeface="+mn-ea"/>
                <a:cs typeface="Arial MT"/>
              </a:rPr>
              <a:t>    pass</a:t>
            </a:r>
          </a:p>
          <a:p>
            <a:pPr marL="12065" marR="0" lvl="0" algn="l" defTabSz="914400" rtl="0" eaLnBrk="1" fontAlgn="auto" latinLnBrk="0" hangingPunct="1">
              <a:lnSpc>
                <a:spcPct val="100000"/>
              </a:lnSpc>
              <a:spcBef>
                <a:spcPts val="370"/>
              </a:spcBef>
              <a:spcAft>
                <a:spcPts val="0"/>
              </a:spcAft>
              <a:buClrTx/>
              <a:buSzTx/>
              <a:tabLst>
                <a:tab pos="347980" algn="l"/>
                <a:tab pos="349250" algn="l"/>
              </a:tabLst>
              <a:defRPr/>
            </a:pPr>
            <a:endParaRPr kumimoji="0" lang="en-US" sz="1400" b="0" i="0" u="none" strike="noStrike" kern="1200" cap="none" spc="-5" normalizeH="0" baseline="0" noProof="0" dirty="0">
              <a:ln>
                <a:noFill/>
              </a:ln>
              <a:solidFill>
                <a:prstClr val="black"/>
              </a:solidFill>
              <a:effectLst/>
              <a:uLnTx/>
              <a:uFillTx/>
              <a:latin typeface="Arial MT"/>
              <a:ea typeface="+mn-ea"/>
              <a:cs typeface="Arial MT"/>
            </a:endParaRPr>
          </a:p>
          <a:p>
            <a:pPr marL="12065" marR="0" lvl="0" algn="l" defTabSz="914400" rtl="0" eaLnBrk="1" fontAlgn="auto" latinLnBrk="0" hangingPunct="1">
              <a:lnSpc>
                <a:spcPct val="100000"/>
              </a:lnSpc>
              <a:spcBef>
                <a:spcPts val="370"/>
              </a:spcBef>
              <a:spcAft>
                <a:spcPts val="0"/>
              </a:spcAft>
              <a:buClrTx/>
              <a:buSzTx/>
              <a:tabLst>
                <a:tab pos="347980" algn="l"/>
                <a:tab pos="349250" algn="l"/>
              </a:tabLst>
              <a:defRPr/>
            </a:pPr>
            <a:r>
              <a:rPr kumimoji="0" lang="en-US" sz="1400" b="0" i="0" u="none" strike="noStrike" kern="1200" cap="none" spc="-5" normalizeH="0" baseline="0" noProof="0" dirty="0">
                <a:ln>
                  <a:noFill/>
                </a:ln>
                <a:solidFill>
                  <a:prstClr val="black"/>
                </a:solidFill>
                <a:effectLst/>
                <a:uLnTx/>
                <a:uFillTx/>
                <a:latin typeface="Arial MT"/>
                <a:ea typeface="+mn-ea"/>
                <a:cs typeface="Arial MT"/>
              </a:rPr>
              <a:t>The body of the Dog class consists of a single statement: the pass keyword. pass is often used as a placeholder indicating where code will eventually go. It allows you to run this code without Python throwing an error.</a:t>
            </a:r>
          </a:p>
          <a:p>
            <a:pPr marL="12065" marR="0" lvl="0" algn="l" defTabSz="914400" rtl="0" eaLnBrk="1" fontAlgn="auto" latinLnBrk="0" hangingPunct="1">
              <a:lnSpc>
                <a:spcPct val="100000"/>
              </a:lnSpc>
              <a:spcBef>
                <a:spcPts val="370"/>
              </a:spcBef>
              <a:spcAft>
                <a:spcPts val="0"/>
              </a:spcAft>
              <a:buClrTx/>
              <a:buSzTx/>
              <a:tabLst>
                <a:tab pos="347980" algn="l"/>
                <a:tab pos="349250" algn="l"/>
              </a:tabLst>
              <a:defRPr/>
            </a:pPr>
            <a:endParaRPr kumimoji="0" lang="en-US" sz="1400" b="0" i="0" u="none" strike="noStrike" kern="1200" cap="none" spc="-5" normalizeH="0" baseline="0" noProof="0" dirty="0">
              <a:ln>
                <a:noFill/>
              </a:ln>
              <a:solidFill>
                <a:prstClr val="black"/>
              </a:solidFill>
              <a:effectLst/>
              <a:uLnTx/>
              <a:uFillTx/>
              <a:latin typeface="Arial MT"/>
              <a:ea typeface="+mn-ea"/>
              <a:cs typeface="Arial MT"/>
            </a:endParaRPr>
          </a:p>
        </p:txBody>
      </p:sp>
      <p:sp>
        <p:nvSpPr>
          <p:cNvPr id="6" name="object 6"/>
          <p:cNvSpPr txBox="1">
            <a:spLocks noGrp="1"/>
          </p:cNvSpPr>
          <p:nvPr>
            <p:ph type="ftr" sz="quarter" idx="5"/>
          </p:nvPr>
        </p:nvSpPr>
        <p:spPr>
          <a:prstGeom prst="rect">
            <a:avLst/>
          </a:prstGeom>
        </p:spPr>
        <p:txBody>
          <a:bodyPr vert="horz" wrap="square" lIns="0" tIns="3175" rIns="0" bIns="0" rtlCol="0">
            <a:spAutoFit/>
          </a:bodyPr>
          <a:lstStyle/>
          <a:p>
            <a:pPr marL="12700" marR="0" lvl="0" indent="0" algn="l" defTabSz="914400" rtl="0" eaLnBrk="1" fontAlgn="auto" latinLnBrk="0" hangingPunct="1">
              <a:lnSpc>
                <a:spcPct val="100000"/>
              </a:lnSpc>
              <a:spcBef>
                <a:spcPts val="25"/>
              </a:spcBef>
              <a:spcAft>
                <a:spcPts val="0"/>
              </a:spcAft>
              <a:buClrTx/>
              <a:buSzTx/>
              <a:buFontTx/>
              <a:buNone/>
              <a:tabLst/>
              <a:defRPr/>
            </a:pPr>
            <a:r>
              <a:rPr kumimoji="0" sz="800" b="0" i="0" u="none" strike="noStrike" kern="1200" cap="none" spc="0" normalizeH="0" baseline="0" noProof="0" dirty="0">
                <a:ln>
                  <a:noFill/>
                </a:ln>
                <a:solidFill>
                  <a:prstClr val="black"/>
                </a:solidFill>
                <a:effectLst/>
                <a:uLnTx/>
                <a:uFillTx/>
                <a:latin typeface="Arial MT"/>
                <a:ea typeface="+mn-ea"/>
              </a:rPr>
              <a:t>©</a:t>
            </a:r>
            <a:r>
              <a:rPr kumimoji="0" sz="800" b="0" i="0" u="none" strike="noStrike" kern="1200" cap="none" spc="-5" normalizeH="0" baseline="0" noProof="0" dirty="0">
                <a:ln>
                  <a:noFill/>
                </a:ln>
                <a:solidFill>
                  <a:prstClr val="black"/>
                </a:solidFill>
                <a:effectLst/>
                <a:uLnTx/>
                <a:uFillTx/>
                <a:latin typeface="Arial MT"/>
                <a:ea typeface="+mn-ea"/>
              </a:rPr>
              <a:t> Edune</a:t>
            </a:r>
            <a:r>
              <a:rPr kumimoji="0" sz="800" b="0" i="0" u="none" strike="noStrike" kern="1200" cap="none" spc="0" normalizeH="0" baseline="0" noProof="0" dirty="0">
                <a:ln>
                  <a:noFill/>
                </a:ln>
                <a:solidFill>
                  <a:prstClr val="black"/>
                </a:solidFill>
                <a:effectLst/>
                <a:uLnTx/>
                <a:uFillTx/>
                <a:latin typeface="Arial MT"/>
                <a:ea typeface="+mn-ea"/>
              </a:rPr>
              <a:t>t</a:t>
            </a:r>
            <a:r>
              <a:rPr kumimoji="0" sz="800" b="0" i="0" u="none" strike="noStrike" kern="1200" cap="none" spc="-5" normalizeH="0" baseline="0" noProof="0" dirty="0">
                <a:ln>
                  <a:noFill/>
                </a:ln>
                <a:solidFill>
                  <a:prstClr val="black"/>
                </a:solidFill>
                <a:effectLst/>
                <a:uLnTx/>
                <a:uFillTx/>
                <a:latin typeface="Arial MT"/>
                <a:ea typeface="+mn-ea"/>
              </a:rPr>
              <a:t> Foundation</a:t>
            </a:r>
            <a:r>
              <a:rPr kumimoji="0" sz="800" b="0" i="0" u="none" strike="noStrike" kern="1200" cap="none" spc="0" normalizeH="0" baseline="0" noProof="0" dirty="0">
                <a:ln>
                  <a:noFill/>
                </a:ln>
                <a:solidFill>
                  <a:prstClr val="black"/>
                </a:solidFill>
                <a:effectLst/>
                <a:uLnTx/>
                <a:uFillTx/>
                <a:latin typeface="Arial MT"/>
                <a:ea typeface="+mn-ea"/>
              </a:rPr>
              <a:t>.</a:t>
            </a:r>
            <a:r>
              <a:rPr kumimoji="0" sz="800" b="0" i="0" u="none" strike="noStrike" kern="1200" cap="none" spc="-50" normalizeH="0" baseline="0" noProof="0" dirty="0">
                <a:ln>
                  <a:noFill/>
                </a:ln>
                <a:solidFill>
                  <a:prstClr val="black"/>
                </a:solidFill>
                <a:effectLst/>
                <a:uLnTx/>
                <a:uFillTx/>
                <a:latin typeface="Arial MT"/>
                <a:ea typeface="+mn-ea"/>
              </a:rPr>
              <a:t> </a:t>
            </a:r>
            <a:r>
              <a:rPr kumimoji="0" sz="800" b="0" i="0" u="none" strike="noStrike" kern="1200" cap="none" spc="-5" normalizeH="0" baseline="0" noProof="0" dirty="0">
                <a:ln>
                  <a:noFill/>
                </a:ln>
                <a:solidFill>
                  <a:prstClr val="black"/>
                </a:solidFill>
                <a:effectLst/>
                <a:uLnTx/>
                <a:uFillTx/>
                <a:latin typeface="Arial MT"/>
                <a:ea typeface="+mn-ea"/>
              </a:rPr>
              <a:t>Al</a:t>
            </a:r>
            <a:r>
              <a:rPr kumimoji="0" sz="800" b="0" i="0" u="none" strike="noStrike" kern="1200" cap="none" spc="0" normalizeH="0" baseline="0" noProof="0" dirty="0">
                <a:ln>
                  <a:noFill/>
                </a:ln>
                <a:solidFill>
                  <a:prstClr val="black"/>
                </a:solidFill>
                <a:effectLst/>
                <a:uLnTx/>
                <a:uFillTx/>
                <a:latin typeface="Arial MT"/>
                <a:ea typeface="+mn-ea"/>
              </a:rPr>
              <a:t>l</a:t>
            </a:r>
            <a:r>
              <a:rPr kumimoji="0" sz="800" b="0" i="0" u="none" strike="noStrike" kern="1200" cap="none" spc="-5" normalizeH="0" baseline="0" noProof="0" dirty="0">
                <a:ln>
                  <a:noFill/>
                </a:ln>
                <a:solidFill>
                  <a:prstClr val="black"/>
                </a:solidFill>
                <a:effectLst/>
                <a:uLnTx/>
                <a:uFillTx/>
                <a:latin typeface="Arial MT"/>
                <a:ea typeface="+mn-ea"/>
              </a:rPr>
              <a:t> </a:t>
            </a:r>
            <a:r>
              <a:rPr kumimoji="0" sz="800" b="0" i="0" u="none" strike="noStrike" kern="1200" cap="none" spc="0" normalizeH="0" baseline="0" noProof="0" dirty="0">
                <a:ln>
                  <a:noFill/>
                </a:ln>
                <a:solidFill>
                  <a:prstClr val="black"/>
                </a:solidFill>
                <a:effectLst/>
                <a:uLnTx/>
                <a:uFillTx/>
                <a:latin typeface="Arial MT"/>
                <a:ea typeface="+mn-ea"/>
              </a:rPr>
              <a:t>rights</a:t>
            </a:r>
            <a:r>
              <a:rPr kumimoji="0" sz="800" b="0" i="0" u="none" strike="noStrike" kern="1200" cap="none" spc="-5" normalizeH="0" baseline="0" noProof="0" dirty="0">
                <a:ln>
                  <a:noFill/>
                </a:ln>
                <a:solidFill>
                  <a:prstClr val="black"/>
                </a:solidFill>
                <a:effectLst/>
                <a:uLnTx/>
                <a:uFillTx/>
                <a:latin typeface="Arial MT"/>
                <a:ea typeface="+mn-ea"/>
              </a:rPr>
              <a:t> </a:t>
            </a:r>
            <a:r>
              <a:rPr kumimoji="0" sz="800" b="0" i="0" u="none" strike="noStrike" kern="1200" cap="none" spc="0" normalizeH="0" baseline="0" noProof="0" dirty="0">
                <a:ln>
                  <a:noFill/>
                </a:ln>
                <a:solidFill>
                  <a:prstClr val="black"/>
                </a:solidFill>
                <a:effectLst/>
                <a:uLnTx/>
                <a:uFillTx/>
                <a:latin typeface="Arial MT"/>
                <a:ea typeface="+mn-ea"/>
              </a:rPr>
              <a:t>reserved.</a:t>
            </a:r>
          </a:p>
        </p:txBody>
      </p:sp>
      <p:pic>
        <p:nvPicPr>
          <p:cNvPr id="5" name="Picture 4">
            <a:extLst>
              <a:ext uri="{FF2B5EF4-FFF2-40B4-BE49-F238E27FC236}">
                <a16:creationId xmlns:a16="http://schemas.microsoft.com/office/drawing/2014/main" id="{0419FE47-DB43-3389-0B71-C7346E5A3553}"/>
              </a:ext>
            </a:extLst>
          </p:cNvPr>
          <p:cNvPicPr>
            <a:picLocks noChangeAspect="1"/>
          </p:cNvPicPr>
          <p:nvPr/>
        </p:nvPicPr>
        <p:blipFill>
          <a:blip r:embed="rId2"/>
          <a:stretch>
            <a:fillRect/>
          </a:stretch>
        </p:blipFill>
        <p:spPr>
          <a:xfrm>
            <a:off x="5227440" y="1853016"/>
            <a:ext cx="1811135" cy="1636987"/>
          </a:xfrm>
          <a:prstGeom prst="rect">
            <a:avLst/>
          </a:prstGeom>
        </p:spPr>
      </p:pic>
    </p:spTree>
    <p:extLst>
      <p:ext uri="{BB962C8B-B14F-4D97-AF65-F5344CB8AC3E}">
        <p14:creationId xmlns:p14="http://schemas.microsoft.com/office/powerpoint/2010/main" val="2281394025"/>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05224" y="827707"/>
            <a:ext cx="4082252" cy="382156"/>
          </a:xfrm>
          <a:prstGeom prst="rect">
            <a:avLst/>
          </a:prstGeom>
        </p:spPr>
        <p:txBody>
          <a:bodyPr vert="horz" wrap="square" lIns="0" tIns="12700" rIns="0" bIns="0" rtlCol="0">
            <a:spAutoFit/>
          </a:bodyPr>
          <a:lstStyle/>
          <a:p>
            <a:pPr marL="12700">
              <a:lnSpc>
                <a:spcPct val="100000"/>
              </a:lnSpc>
              <a:spcBef>
                <a:spcPts val="100"/>
              </a:spcBef>
            </a:pPr>
            <a:r>
              <a:rPr lang="en-IN" spc="-5" dirty="0"/>
              <a:t>How to define a class</a:t>
            </a:r>
            <a:endParaRPr spc="-5" dirty="0"/>
          </a:p>
        </p:txBody>
      </p:sp>
      <p:sp>
        <p:nvSpPr>
          <p:cNvPr id="4" name="object 4"/>
          <p:cNvSpPr txBox="1"/>
          <p:nvPr/>
        </p:nvSpPr>
        <p:spPr>
          <a:xfrm>
            <a:off x="161365" y="1357622"/>
            <a:ext cx="4249270" cy="2950808"/>
          </a:xfrm>
          <a:prstGeom prst="rect">
            <a:avLst/>
          </a:prstGeom>
        </p:spPr>
        <p:txBody>
          <a:bodyPr vert="horz" wrap="square" lIns="0" tIns="46990" rIns="0" bIns="0" rtlCol="0">
            <a:spAutoFit/>
          </a:bodyPr>
          <a:lstStyle/>
          <a:p>
            <a:pPr marL="297815" marR="0" lvl="0" indent="-285750" algn="l" defTabSz="914400" rtl="0" eaLnBrk="1" fontAlgn="auto" latinLnBrk="0" hangingPunct="1">
              <a:lnSpc>
                <a:spcPct val="100000"/>
              </a:lnSpc>
              <a:spcBef>
                <a:spcPts val="370"/>
              </a:spcBef>
              <a:spcAft>
                <a:spcPts val="0"/>
              </a:spcAft>
              <a:buClrTx/>
              <a:buSzTx/>
              <a:buFont typeface="Arial" panose="020B0604020202020204" pitchFamily="34" charset="0"/>
              <a:buChar char="•"/>
              <a:tabLst>
                <a:tab pos="347980" algn="l"/>
                <a:tab pos="349250" algn="l"/>
              </a:tabLst>
              <a:defRPr/>
            </a:pPr>
            <a:r>
              <a:rPr kumimoji="0" lang="en-US" sz="1400" b="0" i="0" u="none" strike="noStrike" kern="1200" cap="none" spc="-5" normalizeH="0" baseline="0" noProof="0" dirty="0">
                <a:ln>
                  <a:noFill/>
                </a:ln>
                <a:solidFill>
                  <a:prstClr val="black"/>
                </a:solidFill>
                <a:effectLst/>
                <a:uLnTx/>
                <a:uFillTx/>
                <a:latin typeface="Arial MT"/>
                <a:ea typeface="+mn-ea"/>
                <a:cs typeface="Arial MT"/>
              </a:rPr>
              <a:t>The Dog class isn’t very interesting right now, so let’s spruce it up a bit by defining some properties that all Dog objects should have. There are a number of properties that we can choose from, including name, age, coat color, and breed. To keep things simple, we’ll just use name and age.</a:t>
            </a:r>
          </a:p>
          <a:p>
            <a:pPr marL="297815" marR="0" lvl="0" indent="-285750" algn="l" defTabSz="914400" rtl="0" eaLnBrk="1" fontAlgn="auto" latinLnBrk="0" hangingPunct="1">
              <a:lnSpc>
                <a:spcPct val="100000"/>
              </a:lnSpc>
              <a:spcBef>
                <a:spcPts val="370"/>
              </a:spcBef>
              <a:spcAft>
                <a:spcPts val="0"/>
              </a:spcAft>
              <a:buClrTx/>
              <a:buSzTx/>
              <a:buFont typeface="Arial" panose="020B0604020202020204" pitchFamily="34" charset="0"/>
              <a:buChar char="•"/>
              <a:tabLst>
                <a:tab pos="347980" algn="l"/>
                <a:tab pos="349250" algn="l"/>
              </a:tabLst>
              <a:defRPr/>
            </a:pPr>
            <a:endParaRPr kumimoji="0" lang="en-US" sz="1400" b="0" i="0" u="none" strike="noStrike" kern="1200" cap="none" spc="-5" normalizeH="0" baseline="0" noProof="0" dirty="0">
              <a:ln>
                <a:noFill/>
              </a:ln>
              <a:solidFill>
                <a:prstClr val="black"/>
              </a:solidFill>
              <a:effectLst/>
              <a:uLnTx/>
              <a:uFillTx/>
              <a:latin typeface="Arial MT"/>
              <a:ea typeface="+mn-ea"/>
              <a:cs typeface="Arial MT"/>
            </a:endParaRPr>
          </a:p>
          <a:p>
            <a:pPr marL="297815" marR="0" lvl="0" indent="-285750" algn="l" defTabSz="914400" rtl="0" eaLnBrk="1" fontAlgn="auto" latinLnBrk="0" hangingPunct="1">
              <a:lnSpc>
                <a:spcPct val="100000"/>
              </a:lnSpc>
              <a:spcBef>
                <a:spcPts val="370"/>
              </a:spcBef>
              <a:spcAft>
                <a:spcPts val="0"/>
              </a:spcAft>
              <a:buClrTx/>
              <a:buSzTx/>
              <a:buFont typeface="Arial" panose="020B0604020202020204" pitchFamily="34" charset="0"/>
              <a:buChar char="•"/>
              <a:tabLst>
                <a:tab pos="347980" algn="l"/>
                <a:tab pos="349250" algn="l"/>
              </a:tabLst>
              <a:defRPr/>
            </a:pPr>
            <a:r>
              <a:rPr kumimoji="0" lang="en-US" sz="1400" b="0" i="0" u="none" strike="noStrike" kern="1200" cap="none" spc="-5" normalizeH="0" baseline="0" noProof="0" dirty="0">
                <a:ln>
                  <a:noFill/>
                </a:ln>
                <a:solidFill>
                  <a:prstClr val="black"/>
                </a:solidFill>
                <a:effectLst/>
                <a:uLnTx/>
                <a:uFillTx/>
                <a:latin typeface="Arial MT"/>
                <a:ea typeface="+mn-ea"/>
                <a:cs typeface="Arial MT"/>
              </a:rPr>
              <a:t>The properties that all Dog objects must have are defined in a method called .__</a:t>
            </a:r>
            <a:r>
              <a:rPr kumimoji="0" lang="en-US" sz="1400" b="0" i="0" u="none" strike="noStrike" kern="1200" cap="none" spc="-5" normalizeH="0" baseline="0" noProof="0" dirty="0" err="1">
                <a:ln>
                  <a:noFill/>
                </a:ln>
                <a:solidFill>
                  <a:prstClr val="black"/>
                </a:solidFill>
                <a:effectLst/>
                <a:uLnTx/>
                <a:uFillTx/>
                <a:latin typeface="Arial MT"/>
                <a:ea typeface="+mn-ea"/>
                <a:cs typeface="Arial MT"/>
              </a:rPr>
              <a:t>init</a:t>
            </a:r>
            <a:r>
              <a:rPr kumimoji="0" lang="en-US" sz="1400" b="0" i="0" u="none" strike="noStrike" kern="1200" cap="none" spc="-5" normalizeH="0" baseline="0" noProof="0" dirty="0">
                <a:ln>
                  <a:noFill/>
                </a:ln>
                <a:solidFill>
                  <a:prstClr val="black"/>
                </a:solidFill>
                <a:effectLst/>
                <a:uLnTx/>
                <a:uFillTx/>
                <a:latin typeface="Arial MT"/>
                <a:ea typeface="+mn-ea"/>
                <a:cs typeface="Arial MT"/>
              </a:rPr>
              <a:t>__(). Every time a new Dog object is created, .__</a:t>
            </a:r>
            <a:r>
              <a:rPr kumimoji="0" lang="en-US" sz="1400" b="0" i="0" u="none" strike="noStrike" kern="1200" cap="none" spc="-5" normalizeH="0" baseline="0" noProof="0" dirty="0" err="1">
                <a:ln>
                  <a:noFill/>
                </a:ln>
                <a:solidFill>
                  <a:prstClr val="black"/>
                </a:solidFill>
                <a:effectLst/>
                <a:uLnTx/>
                <a:uFillTx/>
                <a:latin typeface="Arial MT"/>
                <a:ea typeface="+mn-ea"/>
                <a:cs typeface="Arial MT"/>
              </a:rPr>
              <a:t>init</a:t>
            </a:r>
            <a:r>
              <a:rPr kumimoji="0" lang="en-US" sz="1400" b="0" i="0" u="none" strike="noStrike" kern="1200" cap="none" spc="-5" normalizeH="0" baseline="0" noProof="0" dirty="0">
                <a:ln>
                  <a:noFill/>
                </a:ln>
                <a:solidFill>
                  <a:prstClr val="black"/>
                </a:solidFill>
                <a:effectLst/>
                <a:uLnTx/>
                <a:uFillTx/>
                <a:latin typeface="Arial MT"/>
                <a:ea typeface="+mn-ea"/>
                <a:cs typeface="Arial MT"/>
              </a:rPr>
              <a:t>__() sets the initial state of the object by assigning the values of the object’s properties. That is, .__</a:t>
            </a:r>
            <a:r>
              <a:rPr kumimoji="0" lang="en-US" sz="1400" b="0" i="0" u="none" strike="noStrike" kern="1200" cap="none" spc="-5" normalizeH="0" baseline="0" noProof="0" dirty="0" err="1">
                <a:ln>
                  <a:noFill/>
                </a:ln>
                <a:solidFill>
                  <a:prstClr val="black"/>
                </a:solidFill>
                <a:effectLst/>
                <a:uLnTx/>
                <a:uFillTx/>
                <a:latin typeface="Arial MT"/>
                <a:ea typeface="+mn-ea"/>
                <a:cs typeface="Arial MT"/>
              </a:rPr>
              <a:t>init</a:t>
            </a:r>
            <a:r>
              <a:rPr kumimoji="0" lang="en-US" sz="1400" b="0" i="0" u="none" strike="noStrike" kern="1200" cap="none" spc="-5" normalizeH="0" baseline="0" noProof="0" dirty="0">
                <a:ln>
                  <a:noFill/>
                </a:ln>
                <a:solidFill>
                  <a:prstClr val="black"/>
                </a:solidFill>
                <a:effectLst/>
                <a:uLnTx/>
                <a:uFillTx/>
                <a:latin typeface="Arial MT"/>
                <a:ea typeface="+mn-ea"/>
                <a:cs typeface="Arial MT"/>
              </a:rPr>
              <a:t>__() initializes each new instance of the class.</a:t>
            </a:r>
          </a:p>
        </p:txBody>
      </p:sp>
      <p:sp>
        <p:nvSpPr>
          <p:cNvPr id="6" name="object 6"/>
          <p:cNvSpPr txBox="1">
            <a:spLocks noGrp="1"/>
          </p:cNvSpPr>
          <p:nvPr>
            <p:ph type="ftr" sz="quarter" idx="5"/>
          </p:nvPr>
        </p:nvSpPr>
        <p:spPr>
          <a:prstGeom prst="rect">
            <a:avLst/>
          </a:prstGeom>
        </p:spPr>
        <p:txBody>
          <a:bodyPr vert="horz" wrap="square" lIns="0" tIns="3175" rIns="0" bIns="0" rtlCol="0">
            <a:spAutoFit/>
          </a:bodyPr>
          <a:lstStyle/>
          <a:p>
            <a:pPr marL="12700" marR="0" lvl="0" indent="0" algn="l" defTabSz="914400" rtl="0" eaLnBrk="1" fontAlgn="auto" latinLnBrk="0" hangingPunct="1">
              <a:lnSpc>
                <a:spcPct val="100000"/>
              </a:lnSpc>
              <a:spcBef>
                <a:spcPts val="25"/>
              </a:spcBef>
              <a:spcAft>
                <a:spcPts val="0"/>
              </a:spcAft>
              <a:buClrTx/>
              <a:buSzTx/>
              <a:buFontTx/>
              <a:buNone/>
              <a:tabLst/>
              <a:defRPr/>
            </a:pPr>
            <a:r>
              <a:rPr kumimoji="0" sz="800" b="0" i="0" u="none" strike="noStrike" kern="1200" cap="none" spc="0" normalizeH="0" baseline="0" noProof="0" dirty="0">
                <a:ln>
                  <a:noFill/>
                </a:ln>
                <a:solidFill>
                  <a:prstClr val="black"/>
                </a:solidFill>
                <a:effectLst/>
                <a:uLnTx/>
                <a:uFillTx/>
                <a:latin typeface="Arial MT"/>
                <a:ea typeface="+mn-ea"/>
              </a:rPr>
              <a:t>©</a:t>
            </a:r>
            <a:r>
              <a:rPr kumimoji="0" sz="800" b="0" i="0" u="none" strike="noStrike" kern="1200" cap="none" spc="-5" normalizeH="0" baseline="0" noProof="0" dirty="0">
                <a:ln>
                  <a:noFill/>
                </a:ln>
                <a:solidFill>
                  <a:prstClr val="black"/>
                </a:solidFill>
                <a:effectLst/>
                <a:uLnTx/>
                <a:uFillTx/>
                <a:latin typeface="Arial MT"/>
                <a:ea typeface="+mn-ea"/>
              </a:rPr>
              <a:t> Edune</a:t>
            </a:r>
            <a:r>
              <a:rPr kumimoji="0" sz="800" b="0" i="0" u="none" strike="noStrike" kern="1200" cap="none" spc="0" normalizeH="0" baseline="0" noProof="0" dirty="0">
                <a:ln>
                  <a:noFill/>
                </a:ln>
                <a:solidFill>
                  <a:prstClr val="black"/>
                </a:solidFill>
                <a:effectLst/>
                <a:uLnTx/>
                <a:uFillTx/>
                <a:latin typeface="Arial MT"/>
                <a:ea typeface="+mn-ea"/>
              </a:rPr>
              <a:t>t</a:t>
            </a:r>
            <a:r>
              <a:rPr kumimoji="0" sz="800" b="0" i="0" u="none" strike="noStrike" kern="1200" cap="none" spc="-5" normalizeH="0" baseline="0" noProof="0" dirty="0">
                <a:ln>
                  <a:noFill/>
                </a:ln>
                <a:solidFill>
                  <a:prstClr val="black"/>
                </a:solidFill>
                <a:effectLst/>
                <a:uLnTx/>
                <a:uFillTx/>
                <a:latin typeface="Arial MT"/>
                <a:ea typeface="+mn-ea"/>
              </a:rPr>
              <a:t> Foundation</a:t>
            </a:r>
            <a:r>
              <a:rPr kumimoji="0" sz="800" b="0" i="0" u="none" strike="noStrike" kern="1200" cap="none" spc="0" normalizeH="0" baseline="0" noProof="0" dirty="0">
                <a:ln>
                  <a:noFill/>
                </a:ln>
                <a:solidFill>
                  <a:prstClr val="black"/>
                </a:solidFill>
                <a:effectLst/>
                <a:uLnTx/>
                <a:uFillTx/>
                <a:latin typeface="Arial MT"/>
                <a:ea typeface="+mn-ea"/>
              </a:rPr>
              <a:t>.</a:t>
            </a:r>
            <a:r>
              <a:rPr kumimoji="0" sz="800" b="0" i="0" u="none" strike="noStrike" kern="1200" cap="none" spc="-50" normalizeH="0" baseline="0" noProof="0" dirty="0">
                <a:ln>
                  <a:noFill/>
                </a:ln>
                <a:solidFill>
                  <a:prstClr val="black"/>
                </a:solidFill>
                <a:effectLst/>
                <a:uLnTx/>
                <a:uFillTx/>
                <a:latin typeface="Arial MT"/>
                <a:ea typeface="+mn-ea"/>
              </a:rPr>
              <a:t> </a:t>
            </a:r>
            <a:r>
              <a:rPr kumimoji="0" sz="800" b="0" i="0" u="none" strike="noStrike" kern="1200" cap="none" spc="-5" normalizeH="0" baseline="0" noProof="0" dirty="0">
                <a:ln>
                  <a:noFill/>
                </a:ln>
                <a:solidFill>
                  <a:prstClr val="black"/>
                </a:solidFill>
                <a:effectLst/>
                <a:uLnTx/>
                <a:uFillTx/>
                <a:latin typeface="Arial MT"/>
                <a:ea typeface="+mn-ea"/>
              </a:rPr>
              <a:t>Al</a:t>
            </a:r>
            <a:r>
              <a:rPr kumimoji="0" sz="800" b="0" i="0" u="none" strike="noStrike" kern="1200" cap="none" spc="0" normalizeH="0" baseline="0" noProof="0" dirty="0">
                <a:ln>
                  <a:noFill/>
                </a:ln>
                <a:solidFill>
                  <a:prstClr val="black"/>
                </a:solidFill>
                <a:effectLst/>
                <a:uLnTx/>
                <a:uFillTx/>
                <a:latin typeface="Arial MT"/>
                <a:ea typeface="+mn-ea"/>
              </a:rPr>
              <a:t>l</a:t>
            </a:r>
            <a:r>
              <a:rPr kumimoji="0" sz="800" b="0" i="0" u="none" strike="noStrike" kern="1200" cap="none" spc="-5" normalizeH="0" baseline="0" noProof="0" dirty="0">
                <a:ln>
                  <a:noFill/>
                </a:ln>
                <a:solidFill>
                  <a:prstClr val="black"/>
                </a:solidFill>
                <a:effectLst/>
                <a:uLnTx/>
                <a:uFillTx/>
                <a:latin typeface="Arial MT"/>
                <a:ea typeface="+mn-ea"/>
              </a:rPr>
              <a:t> </a:t>
            </a:r>
            <a:r>
              <a:rPr kumimoji="0" sz="800" b="0" i="0" u="none" strike="noStrike" kern="1200" cap="none" spc="0" normalizeH="0" baseline="0" noProof="0" dirty="0">
                <a:ln>
                  <a:noFill/>
                </a:ln>
                <a:solidFill>
                  <a:prstClr val="black"/>
                </a:solidFill>
                <a:effectLst/>
                <a:uLnTx/>
                <a:uFillTx/>
                <a:latin typeface="Arial MT"/>
                <a:ea typeface="+mn-ea"/>
              </a:rPr>
              <a:t>rights</a:t>
            </a:r>
            <a:r>
              <a:rPr kumimoji="0" sz="800" b="0" i="0" u="none" strike="noStrike" kern="1200" cap="none" spc="-5" normalizeH="0" baseline="0" noProof="0" dirty="0">
                <a:ln>
                  <a:noFill/>
                </a:ln>
                <a:solidFill>
                  <a:prstClr val="black"/>
                </a:solidFill>
                <a:effectLst/>
                <a:uLnTx/>
                <a:uFillTx/>
                <a:latin typeface="Arial MT"/>
                <a:ea typeface="+mn-ea"/>
              </a:rPr>
              <a:t> </a:t>
            </a:r>
            <a:r>
              <a:rPr kumimoji="0" sz="800" b="0" i="0" u="none" strike="noStrike" kern="1200" cap="none" spc="0" normalizeH="0" baseline="0" noProof="0" dirty="0">
                <a:ln>
                  <a:noFill/>
                </a:ln>
                <a:solidFill>
                  <a:prstClr val="black"/>
                </a:solidFill>
                <a:effectLst/>
                <a:uLnTx/>
                <a:uFillTx/>
                <a:latin typeface="Arial MT"/>
                <a:ea typeface="+mn-ea"/>
              </a:rPr>
              <a:t>reserved.</a:t>
            </a:r>
          </a:p>
        </p:txBody>
      </p:sp>
      <p:pic>
        <p:nvPicPr>
          <p:cNvPr id="8" name="Picture 7">
            <a:extLst>
              <a:ext uri="{FF2B5EF4-FFF2-40B4-BE49-F238E27FC236}">
                <a16:creationId xmlns:a16="http://schemas.microsoft.com/office/drawing/2014/main" id="{837A7930-92C8-3D42-7261-CCD6414C75CB}"/>
              </a:ext>
            </a:extLst>
          </p:cNvPr>
          <p:cNvPicPr>
            <a:picLocks noChangeAspect="1"/>
          </p:cNvPicPr>
          <p:nvPr/>
        </p:nvPicPr>
        <p:blipFill>
          <a:blip r:embed="rId2"/>
          <a:stretch>
            <a:fillRect/>
          </a:stretch>
        </p:blipFill>
        <p:spPr>
          <a:xfrm>
            <a:off x="4733367" y="1745355"/>
            <a:ext cx="4124325" cy="1514475"/>
          </a:xfrm>
          <a:prstGeom prst="rect">
            <a:avLst/>
          </a:prstGeom>
        </p:spPr>
      </p:pic>
    </p:spTree>
    <p:extLst>
      <p:ext uri="{BB962C8B-B14F-4D97-AF65-F5344CB8AC3E}">
        <p14:creationId xmlns:p14="http://schemas.microsoft.com/office/powerpoint/2010/main" val="2197476725"/>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05224" y="827707"/>
            <a:ext cx="4082252" cy="382156"/>
          </a:xfrm>
          <a:prstGeom prst="rect">
            <a:avLst/>
          </a:prstGeom>
        </p:spPr>
        <p:txBody>
          <a:bodyPr vert="horz" wrap="square" lIns="0" tIns="12700" rIns="0" bIns="0" rtlCol="0">
            <a:spAutoFit/>
          </a:bodyPr>
          <a:lstStyle/>
          <a:p>
            <a:pPr marL="12700">
              <a:lnSpc>
                <a:spcPct val="100000"/>
              </a:lnSpc>
              <a:spcBef>
                <a:spcPts val="100"/>
              </a:spcBef>
            </a:pPr>
            <a:r>
              <a:rPr lang="en-IN" spc="-5" dirty="0"/>
              <a:t>How to define a class</a:t>
            </a:r>
            <a:endParaRPr spc="-5" dirty="0"/>
          </a:p>
        </p:txBody>
      </p:sp>
      <p:sp>
        <p:nvSpPr>
          <p:cNvPr id="4" name="object 4"/>
          <p:cNvSpPr txBox="1"/>
          <p:nvPr/>
        </p:nvSpPr>
        <p:spPr>
          <a:xfrm>
            <a:off x="161364" y="1357622"/>
            <a:ext cx="4082253" cy="3268844"/>
          </a:xfrm>
          <a:prstGeom prst="rect">
            <a:avLst/>
          </a:prstGeom>
        </p:spPr>
        <p:txBody>
          <a:bodyPr vert="horz" wrap="square" lIns="0" tIns="46990" rIns="0" bIns="0" rtlCol="0">
            <a:spAutoFit/>
          </a:bodyPr>
          <a:lstStyle/>
          <a:p>
            <a:pPr marL="297815" marR="0" lvl="0" indent="-285750" algn="l" defTabSz="914400" rtl="0" eaLnBrk="1" fontAlgn="auto" latinLnBrk="0" hangingPunct="1">
              <a:lnSpc>
                <a:spcPct val="100000"/>
              </a:lnSpc>
              <a:spcBef>
                <a:spcPts val="370"/>
              </a:spcBef>
              <a:spcAft>
                <a:spcPts val="0"/>
              </a:spcAft>
              <a:buClrTx/>
              <a:buSzTx/>
              <a:buFont typeface="Arial" panose="020B0604020202020204" pitchFamily="34" charset="0"/>
              <a:buChar char="•"/>
              <a:tabLst>
                <a:tab pos="347980" algn="l"/>
                <a:tab pos="349250" algn="l"/>
              </a:tabLst>
              <a:defRPr/>
            </a:pPr>
            <a:r>
              <a:rPr kumimoji="0" lang="en-US" sz="1400" b="0" i="0" u="none" strike="noStrike" kern="1200" cap="none" spc="-5" normalizeH="0" baseline="0" noProof="0" dirty="0">
                <a:ln>
                  <a:noFill/>
                </a:ln>
                <a:solidFill>
                  <a:prstClr val="black"/>
                </a:solidFill>
                <a:effectLst/>
                <a:uLnTx/>
                <a:uFillTx/>
                <a:latin typeface="Arial MT"/>
                <a:ea typeface="+mn-ea"/>
                <a:cs typeface="Arial MT"/>
              </a:rPr>
              <a:t>In the body of .__</a:t>
            </a:r>
            <a:r>
              <a:rPr kumimoji="0" lang="en-US" sz="1400" b="0" i="0" u="none" strike="noStrike" kern="1200" cap="none" spc="-5" normalizeH="0" baseline="0" noProof="0" dirty="0" err="1">
                <a:ln>
                  <a:noFill/>
                </a:ln>
                <a:solidFill>
                  <a:prstClr val="black"/>
                </a:solidFill>
                <a:effectLst/>
                <a:uLnTx/>
                <a:uFillTx/>
                <a:latin typeface="Arial MT"/>
                <a:ea typeface="+mn-ea"/>
                <a:cs typeface="Arial MT"/>
              </a:rPr>
              <a:t>init</a:t>
            </a:r>
            <a:r>
              <a:rPr kumimoji="0" lang="en-US" sz="1400" b="0" i="0" u="none" strike="noStrike" kern="1200" cap="none" spc="-5" normalizeH="0" baseline="0" noProof="0" dirty="0">
                <a:ln>
                  <a:noFill/>
                </a:ln>
                <a:solidFill>
                  <a:prstClr val="black"/>
                </a:solidFill>
                <a:effectLst/>
                <a:uLnTx/>
                <a:uFillTx/>
                <a:latin typeface="Arial MT"/>
                <a:ea typeface="+mn-ea"/>
                <a:cs typeface="Arial MT"/>
              </a:rPr>
              <a:t>__(), there are two statements using the self variable:</a:t>
            </a:r>
          </a:p>
          <a:p>
            <a:pPr marL="12065" marR="0" lvl="0" algn="l" defTabSz="914400" rtl="0" eaLnBrk="1" fontAlgn="auto" latinLnBrk="0" hangingPunct="1">
              <a:lnSpc>
                <a:spcPct val="100000"/>
              </a:lnSpc>
              <a:spcBef>
                <a:spcPts val="370"/>
              </a:spcBef>
              <a:spcAft>
                <a:spcPts val="0"/>
              </a:spcAft>
              <a:buClrTx/>
              <a:buSzTx/>
              <a:tabLst>
                <a:tab pos="347980" algn="l"/>
                <a:tab pos="349250" algn="l"/>
              </a:tabLst>
              <a:defRPr/>
            </a:pPr>
            <a:endParaRPr kumimoji="0" lang="en-US" sz="1400" b="0" i="0" u="none" strike="noStrike" kern="1200" cap="none" spc="-5" normalizeH="0" baseline="0" noProof="0" dirty="0">
              <a:ln>
                <a:noFill/>
              </a:ln>
              <a:solidFill>
                <a:prstClr val="black"/>
              </a:solidFill>
              <a:effectLst/>
              <a:uLnTx/>
              <a:uFillTx/>
              <a:latin typeface="Arial MT"/>
              <a:ea typeface="+mn-ea"/>
              <a:cs typeface="Arial MT"/>
            </a:endParaRPr>
          </a:p>
          <a:p>
            <a:pPr marL="297815" marR="0" lvl="0" indent="-285750" algn="l" defTabSz="914400" rtl="0" eaLnBrk="1" fontAlgn="auto" latinLnBrk="0" hangingPunct="1">
              <a:lnSpc>
                <a:spcPct val="100000"/>
              </a:lnSpc>
              <a:spcBef>
                <a:spcPts val="370"/>
              </a:spcBef>
              <a:spcAft>
                <a:spcPts val="0"/>
              </a:spcAft>
              <a:buClrTx/>
              <a:buSzTx/>
              <a:buFont typeface="Arial" panose="020B0604020202020204" pitchFamily="34" charset="0"/>
              <a:buChar char="•"/>
              <a:tabLst>
                <a:tab pos="347980" algn="l"/>
                <a:tab pos="349250" algn="l"/>
              </a:tabLst>
              <a:defRPr/>
            </a:pPr>
            <a:r>
              <a:rPr kumimoji="0" lang="en-US" sz="1400" b="0" i="0" u="none" strike="noStrike" kern="1200" cap="none" spc="-5" normalizeH="0" baseline="0" noProof="0" dirty="0">
                <a:ln>
                  <a:noFill/>
                </a:ln>
                <a:solidFill>
                  <a:prstClr val="black"/>
                </a:solidFill>
                <a:effectLst/>
                <a:uLnTx/>
                <a:uFillTx/>
                <a:latin typeface="Arial MT"/>
                <a:ea typeface="+mn-ea"/>
                <a:cs typeface="Arial MT"/>
              </a:rPr>
              <a:t>Attributes created in .__</a:t>
            </a:r>
            <a:r>
              <a:rPr kumimoji="0" lang="en-US" sz="1400" b="0" i="0" u="none" strike="noStrike" kern="1200" cap="none" spc="-5" normalizeH="0" baseline="0" noProof="0" dirty="0" err="1">
                <a:ln>
                  <a:noFill/>
                </a:ln>
                <a:solidFill>
                  <a:prstClr val="black"/>
                </a:solidFill>
                <a:effectLst/>
                <a:uLnTx/>
                <a:uFillTx/>
                <a:latin typeface="Arial MT"/>
                <a:ea typeface="+mn-ea"/>
                <a:cs typeface="Arial MT"/>
              </a:rPr>
              <a:t>init</a:t>
            </a:r>
            <a:r>
              <a:rPr kumimoji="0" lang="en-US" sz="1400" b="0" i="0" u="none" strike="noStrike" kern="1200" cap="none" spc="-5" normalizeH="0" baseline="0" noProof="0" dirty="0">
                <a:ln>
                  <a:noFill/>
                </a:ln>
                <a:solidFill>
                  <a:prstClr val="black"/>
                </a:solidFill>
                <a:effectLst/>
                <a:uLnTx/>
                <a:uFillTx/>
                <a:latin typeface="Arial MT"/>
                <a:ea typeface="+mn-ea"/>
                <a:cs typeface="Arial MT"/>
              </a:rPr>
              <a:t>__() are called instance attributes. An instance attribute’s value is specific to a particular instance of the class. All Dog objects have a name and an age, but the values for the name and age attributes will vary depending on the Dog instance.</a:t>
            </a:r>
          </a:p>
          <a:p>
            <a:pPr marL="297815" marR="0" lvl="0" indent="-285750" algn="l" defTabSz="914400" rtl="0" eaLnBrk="1" fontAlgn="auto" latinLnBrk="0" hangingPunct="1">
              <a:lnSpc>
                <a:spcPct val="100000"/>
              </a:lnSpc>
              <a:spcBef>
                <a:spcPts val="370"/>
              </a:spcBef>
              <a:spcAft>
                <a:spcPts val="0"/>
              </a:spcAft>
              <a:buClrTx/>
              <a:buSzTx/>
              <a:buFont typeface="Arial" panose="020B0604020202020204" pitchFamily="34" charset="0"/>
              <a:buChar char="•"/>
              <a:tabLst>
                <a:tab pos="347980" algn="l"/>
                <a:tab pos="349250" algn="l"/>
              </a:tabLst>
              <a:defRPr/>
            </a:pPr>
            <a:endParaRPr kumimoji="0" lang="en-US" sz="1400" b="0" i="0" u="none" strike="noStrike" kern="1200" cap="none" spc="-5" normalizeH="0" baseline="0" noProof="0" dirty="0">
              <a:ln>
                <a:noFill/>
              </a:ln>
              <a:solidFill>
                <a:prstClr val="black"/>
              </a:solidFill>
              <a:effectLst/>
              <a:uLnTx/>
              <a:uFillTx/>
              <a:latin typeface="Arial MT"/>
              <a:ea typeface="+mn-ea"/>
              <a:cs typeface="Arial MT"/>
            </a:endParaRPr>
          </a:p>
          <a:p>
            <a:pPr marL="297815" marR="0" lvl="0" indent="-285750" algn="l" defTabSz="914400" rtl="0" eaLnBrk="1" fontAlgn="auto" latinLnBrk="0" hangingPunct="1">
              <a:lnSpc>
                <a:spcPct val="100000"/>
              </a:lnSpc>
              <a:spcBef>
                <a:spcPts val="370"/>
              </a:spcBef>
              <a:spcAft>
                <a:spcPts val="0"/>
              </a:spcAft>
              <a:buClrTx/>
              <a:buSzTx/>
              <a:buFont typeface="Arial" panose="020B0604020202020204" pitchFamily="34" charset="0"/>
              <a:buChar char="•"/>
              <a:tabLst>
                <a:tab pos="347980" algn="l"/>
                <a:tab pos="349250" algn="l"/>
              </a:tabLst>
              <a:defRPr/>
            </a:pPr>
            <a:r>
              <a:rPr kumimoji="0" lang="en-US" sz="1400" b="0" i="0" u="none" strike="noStrike" kern="1200" cap="none" spc="-5" normalizeH="0" baseline="0" noProof="0" dirty="0">
                <a:ln>
                  <a:noFill/>
                </a:ln>
                <a:solidFill>
                  <a:prstClr val="black"/>
                </a:solidFill>
                <a:effectLst/>
                <a:uLnTx/>
                <a:uFillTx/>
                <a:latin typeface="Arial MT"/>
                <a:ea typeface="+mn-ea"/>
                <a:cs typeface="Arial MT"/>
              </a:rPr>
              <a:t>On the other hand, class attributes are attributes that have the same value for all class instances. You can define a class attribute by assigning a value to a variable name outside of .__</a:t>
            </a:r>
            <a:r>
              <a:rPr kumimoji="0" lang="en-US" sz="1400" b="0" i="0" u="none" strike="noStrike" kern="1200" cap="none" spc="-5" normalizeH="0" baseline="0" noProof="0" dirty="0" err="1">
                <a:ln>
                  <a:noFill/>
                </a:ln>
                <a:solidFill>
                  <a:prstClr val="black"/>
                </a:solidFill>
                <a:effectLst/>
                <a:uLnTx/>
                <a:uFillTx/>
                <a:latin typeface="Arial MT"/>
                <a:ea typeface="+mn-ea"/>
                <a:cs typeface="Arial MT"/>
              </a:rPr>
              <a:t>init</a:t>
            </a:r>
            <a:r>
              <a:rPr kumimoji="0" lang="en-US" sz="1400" b="0" i="0" u="none" strike="noStrike" kern="1200" cap="none" spc="-5" normalizeH="0" baseline="0" noProof="0" dirty="0">
                <a:ln>
                  <a:noFill/>
                </a:ln>
                <a:solidFill>
                  <a:prstClr val="black"/>
                </a:solidFill>
                <a:effectLst/>
                <a:uLnTx/>
                <a:uFillTx/>
                <a:latin typeface="Arial MT"/>
                <a:ea typeface="+mn-ea"/>
                <a:cs typeface="Arial MT"/>
              </a:rPr>
              <a:t>__().</a:t>
            </a:r>
          </a:p>
        </p:txBody>
      </p:sp>
      <p:sp>
        <p:nvSpPr>
          <p:cNvPr id="6" name="object 6"/>
          <p:cNvSpPr txBox="1">
            <a:spLocks noGrp="1"/>
          </p:cNvSpPr>
          <p:nvPr>
            <p:ph type="ftr" sz="quarter" idx="5"/>
          </p:nvPr>
        </p:nvSpPr>
        <p:spPr>
          <a:prstGeom prst="rect">
            <a:avLst/>
          </a:prstGeom>
        </p:spPr>
        <p:txBody>
          <a:bodyPr vert="horz" wrap="square" lIns="0" tIns="3175" rIns="0" bIns="0" rtlCol="0">
            <a:spAutoFit/>
          </a:bodyPr>
          <a:lstStyle/>
          <a:p>
            <a:pPr marL="12700" marR="0" lvl="0" indent="0" algn="l" defTabSz="914400" rtl="0" eaLnBrk="1" fontAlgn="auto" latinLnBrk="0" hangingPunct="1">
              <a:lnSpc>
                <a:spcPct val="100000"/>
              </a:lnSpc>
              <a:spcBef>
                <a:spcPts val="25"/>
              </a:spcBef>
              <a:spcAft>
                <a:spcPts val="0"/>
              </a:spcAft>
              <a:buClrTx/>
              <a:buSzTx/>
              <a:buFontTx/>
              <a:buNone/>
              <a:tabLst/>
              <a:defRPr/>
            </a:pPr>
            <a:r>
              <a:rPr kumimoji="0" sz="800" b="0" i="0" u="none" strike="noStrike" kern="1200" cap="none" spc="0" normalizeH="0" baseline="0" noProof="0" dirty="0">
                <a:ln>
                  <a:noFill/>
                </a:ln>
                <a:solidFill>
                  <a:prstClr val="black"/>
                </a:solidFill>
                <a:effectLst/>
                <a:uLnTx/>
                <a:uFillTx/>
                <a:latin typeface="Arial MT"/>
                <a:ea typeface="+mn-ea"/>
              </a:rPr>
              <a:t>©</a:t>
            </a:r>
            <a:r>
              <a:rPr kumimoji="0" sz="800" b="0" i="0" u="none" strike="noStrike" kern="1200" cap="none" spc="-5" normalizeH="0" baseline="0" noProof="0" dirty="0">
                <a:ln>
                  <a:noFill/>
                </a:ln>
                <a:solidFill>
                  <a:prstClr val="black"/>
                </a:solidFill>
                <a:effectLst/>
                <a:uLnTx/>
                <a:uFillTx/>
                <a:latin typeface="Arial MT"/>
                <a:ea typeface="+mn-ea"/>
              </a:rPr>
              <a:t> Edune</a:t>
            </a:r>
            <a:r>
              <a:rPr kumimoji="0" sz="800" b="0" i="0" u="none" strike="noStrike" kern="1200" cap="none" spc="0" normalizeH="0" baseline="0" noProof="0" dirty="0">
                <a:ln>
                  <a:noFill/>
                </a:ln>
                <a:solidFill>
                  <a:prstClr val="black"/>
                </a:solidFill>
                <a:effectLst/>
                <a:uLnTx/>
                <a:uFillTx/>
                <a:latin typeface="Arial MT"/>
                <a:ea typeface="+mn-ea"/>
              </a:rPr>
              <a:t>t</a:t>
            </a:r>
            <a:r>
              <a:rPr kumimoji="0" sz="800" b="0" i="0" u="none" strike="noStrike" kern="1200" cap="none" spc="-5" normalizeH="0" baseline="0" noProof="0" dirty="0">
                <a:ln>
                  <a:noFill/>
                </a:ln>
                <a:solidFill>
                  <a:prstClr val="black"/>
                </a:solidFill>
                <a:effectLst/>
                <a:uLnTx/>
                <a:uFillTx/>
                <a:latin typeface="Arial MT"/>
                <a:ea typeface="+mn-ea"/>
              </a:rPr>
              <a:t> Foundation</a:t>
            </a:r>
            <a:r>
              <a:rPr kumimoji="0" sz="800" b="0" i="0" u="none" strike="noStrike" kern="1200" cap="none" spc="0" normalizeH="0" baseline="0" noProof="0" dirty="0">
                <a:ln>
                  <a:noFill/>
                </a:ln>
                <a:solidFill>
                  <a:prstClr val="black"/>
                </a:solidFill>
                <a:effectLst/>
                <a:uLnTx/>
                <a:uFillTx/>
                <a:latin typeface="Arial MT"/>
                <a:ea typeface="+mn-ea"/>
              </a:rPr>
              <a:t>.</a:t>
            </a:r>
            <a:r>
              <a:rPr kumimoji="0" sz="800" b="0" i="0" u="none" strike="noStrike" kern="1200" cap="none" spc="-50" normalizeH="0" baseline="0" noProof="0" dirty="0">
                <a:ln>
                  <a:noFill/>
                </a:ln>
                <a:solidFill>
                  <a:prstClr val="black"/>
                </a:solidFill>
                <a:effectLst/>
                <a:uLnTx/>
                <a:uFillTx/>
                <a:latin typeface="Arial MT"/>
                <a:ea typeface="+mn-ea"/>
              </a:rPr>
              <a:t> </a:t>
            </a:r>
            <a:r>
              <a:rPr kumimoji="0" sz="800" b="0" i="0" u="none" strike="noStrike" kern="1200" cap="none" spc="-5" normalizeH="0" baseline="0" noProof="0" dirty="0">
                <a:ln>
                  <a:noFill/>
                </a:ln>
                <a:solidFill>
                  <a:prstClr val="black"/>
                </a:solidFill>
                <a:effectLst/>
                <a:uLnTx/>
                <a:uFillTx/>
                <a:latin typeface="Arial MT"/>
                <a:ea typeface="+mn-ea"/>
              </a:rPr>
              <a:t>Al</a:t>
            </a:r>
            <a:r>
              <a:rPr kumimoji="0" sz="800" b="0" i="0" u="none" strike="noStrike" kern="1200" cap="none" spc="0" normalizeH="0" baseline="0" noProof="0" dirty="0">
                <a:ln>
                  <a:noFill/>
                </a:ln>
                <a:solidFill>
                  <a:prstClr val="black"/>
                </a:solidFill>
                <a:effectLst/>
                <a:uLnTx/>
                <a:uFillTx/>
                <a:latin typeface="Arial MT"/>
                <a:ea typeface="+mn-ea"/>
              </a:rPr>
              <a:t>l</a:t>
            </a:r>
            <a:r>
              <a:rPr kumimoji="0" sz="800" b="0" i="0" u="none" strike="noStrike" kern="1200" cap="none" spc="-5" normalizeH="0" baseline="0" noProof="0" dirty="0">
                <a:ln>
                  <a:noFill/>
                </a:ln>
                <a:solidFill>
                  <a:prstClr val="black"/>
                </a:solidFill>
                <a:effectLst/>
                <a:uLnTx/>
                <a:uFillTx/>
                <a:latin typeface="Arial MT"/>
                <a:ea typeface="+mn-ea"/>
              </a:rPr>
              <a:t> </a:t>
            </a:r>
            <a:r>
              <a:rPr kumimoji="0" sz="800" b="0" i="0" u="none" strike="noStrike" kern="1200" cap="none" spc="0" normalizeH="0" baseline="0" noProof="0" dirty="0">
                <a:ln>
                  <a:noFill/>
                </a:ln>
                <a:solidFill>
                  <a:prstClr val="black"/>
                </a:solidFill>
                <a:effectLst/>
                <a:uLnTx/>
                <a:uFillTx/>
                <a:latin typeface="Arial MT"/>
                <a:ea typeface="+mn-ea"/>
              </a:rPr>
              <a:t>rights</a:t>
            </a:r>
            <a:r>
              <a:rPr kumimoji="0" sz="800" b="0" i="0" u="none" strike="noStrike" kern="1200" cap="none" spc="-5" normalizeH="0" baseline="0" noProof="0" dirty="0">
                <a:ln>
                  <a:noFill/>
                </a:ln>
                <a:solidFill>
                  <a:prstClr val="black"/>
                </a:solidFill>
                <a:effectLst/>
                <a:uLnTx/>
                <a:uFillTx/>
                <a:latin typeface="Arial MT"/>
                <a:ea typeface="+mn-ea"/>
              </a:rPr>
              <a:t> </a:t>
            </a:r>
            <a:r>
              <a:rPr kumimoji="0" sz="800" b="0" i="0" u="none" strike="noStrike" kern="1200" cap="none" spc="0" normalizeH="0" baseline="0" noProof="0" dirty="0">
                <a:ln>
                  <a:noFill/>
                </a:ln>
                <a:solidFill>
                  <a:prstClr val="black"/>
                </a:solidFill>
                <a:effectLst/>
                <a:uLnTx/>
                <a:uFillTx/>
                <a:latin typeface="Arial MT"/>
                <a:ea typeface="+mn-ea"/>
              </a:rPr>
              <a:t>reserved.</a:t>
            </a:r>
          </a:p>
        </p:txBody>
      </p:sp>
      <p:pic>
        <p:nvPicPr>
          <p:cNvPr id="9" name="Picture 8">
            <a:extLst>
              <a:ext uri="{FF2B5EF4-FFF2-40B4-BE49-F238E27FC236}">
                <a16:creationId xmlns:a16="http://schemas.microsoft.com/office/drawing/2014/main" id="{FDB09EFB-3F6B-4A90-9D08-1457704AB2F5}"/>
              </a:ext>
            </a:extLst>
          </p:cNvPr>
          <p:cNvPicPr>
            <a:picLocks noChangeAspect="1"/>
          </p:cNvPicPr>
          <p:nvPr/>
        </p:nvPicPr>
        <p:blipFill>
          <a:blip r:embed="rId2"/>
          <a:stretch>
            <a:fillRect/>
          </a:stretch>
        </p:blipFill>
        <p:spPr>
          <a:xfrm>
            <a:off x="4825574" y="1800151"/>
            <a:ext cx="4157062" cy="1543197"/>
          </a:xfrm>
          <a:prstGeom prst="rect">
            <a:avLst/>
          </a:prstGeom>
        </p:spPr>
      </p:pic>
    </p:spTree>
    <p:extLst>
      <p:ext uri="{BB962C8B-B14F-4D97-AF65-F5344CB8AC3E}">
        <p14:creationId xmlns:p14="http://schemas.microsoft.com/office/powerpoint/2010/main" val="927575705"/>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05224" y="827707"/>
            <a:ext cx="4082252" cy="382156"/>
          </a:xfrm>
          <a:prstGeom prst="rect">
            <a:avLst/>
          </a:prstGeom>
        </p:spPr>
        <p:txBody>
          <a:bodyPr vert="horz" wrap="square" lIns="0" tIns="12700" rIns="0" bIns="0" rtlCol="0">
            <a:spAutoFit/>
          </a:bodyPr>
          <a:lstStyle/>
          <a:p>
            <a:pPr marL="12700">
              <a:lnSpc>
                <a:spcPct val="100000"/>
              </a:lnSpc>
              <a:spcBef>
                <a:spcPts val="100"/>
              </a:spcBef>
            </a:pPr>
            <a:r>
              <a:rPr lang="en-IN" spc="-5" dirty="0"/>
              <a:t>Encapsulation in Python</a:t>
            </a:r>
            <a:endParaRPr spc="-5" dirty="0"/>
          </a:p>
        </p:txBody>
      </p:sp>
      <p:sp>
        <p:nvSpPr>
          <p:cNvPr id="4" name="object 4"/>
          <p:cNvSpPr txBox="1"/>
          <p:nvPr/>
        </p:nvSpPr>
        <p:spPr>
          <a:xfrm>
            <a:off x="161364" y="1357622"/>
            <a:ext cx="4082253" cy="2735364"/>
          </a:xfrm>
          <a:prstGeom prst="rect">
            <a:avLst/>
          </a:prstGeom>
        </p:spPr>
        <p:txBody>
          <a:bodyPr vert="horz" wrap="square" lIns="0" tIns="46990" rIns="0" bIns="0" rtlCol="0">
            <a:spAutoFit/>
          </a:bodyPr>
          <a:lstStyle/>
          <a:p>
            <a:pPr marL="297815" marR="0" lvl="0" indent="-285750" algn="l" defTabSz="914400" rtl="0" eaLnBrk="1" fontAlgn="auto" latinLnBrk="0" hangingPunct="1">
              <a:lnSpc>
                <a:spcPct val="100000"/>
              </a:lnSpc>
              <a:spcBef>
                <a:spcPts val="370"/>
              </a:spcBef>
              <a:spcAft>
                <a:spcPts val="0"/>
              </a:spcAft>
              <a:buClrTx/>
              <a:buSzTx/>
              <a:buFont typeface="Arial" panose="020B0604020202020204" pitchFamily="34" charset="0"/>
              <a:buChar char="•"/>
              <a:tabLst>
                <a:tab pos="347980" algn="l"/>
                <a:tab pos="349250" algn="l"/>
              </a:tabLst>
              <a:defRPr/>
            </a:pPr>
            <a:r>
              <a:rPr kumimoji="0" lang="en-US" sz="1400" b="0" i="0" u="none" strike="noStrike" kern="1200" cap="none" spc="-5" normalizeH="0" baseline="0" noProof="0" dirty="0">
                <a:ln>
                  <a:noFill/>
                </a:ln>
                <a:solidFill>
                  <a:prstClr val="black"/>
                </a:solidFill>
                <a:effectLst/>
                <a:uLnTx/>
                <a:uFillTx/>
                <a:latin typeface="Arial MT"/>
                <a:ea typeface="+mn-ea"/>
                <a:cs typeface="Arial MT"/>
              </a:rPr>
              <a:t>Encapsulation is one of the fundamental concepts in object-oriented programming (OOP). </a:t>
            </a:r>
          </a:p>
          <a:p>
            <a:pPr marL="297815" marR="0" lvl="0" indent="-285750" algn="l" defTabSz="914400" rtl="0" eaLnBrk="1" fontAlgn="auto" latinLnBrk="0" hangingPunct="1">
              <a:lnSpc>
                <a:spcPct val="100000"/>
              </a:lnSpc>
              <a:spcBef>
                <a:spcPts val="370"/>
              </a:spcBef>
              <a:spcAft>
                <a:spcPts val="0"/>
              </a:spcAft>
              <a:buClrTx/>
              <a:buSzTx/>
              <a:buFont typeface="Arial" panose="020B0604020202020204" pitchFamily="34" charset="0"/>
              <a:buChar char="•"/>
              <a:tabLst>
                <a:tab pos="347980" algn="l"/>
                <a:tab pos="349250" algn="l"/>
              </a:tabLst>
              <a:defRPr/>
            </a:pPr>
            <a:r>
              <a:rPr kumimoji="0" lang="en-US" sz="1400" b="0" i="0" u="none" strike="noStrike" kern="1200" cap="none" spc="-5" normalizeH="0" baseline="0" noProof="0" dirty="0">
                <a:ln>
                  <a:noFill/>
                </a:ln>
                <a:solidFill>
                  <a:prstClr val="black"/>
                </a:solidFill>
                <a:effectLst/>
                <a:uLnTx/>
                <a:uFillTx/>
                <a:latin typeface="Arial MT"/>
                <a:ea typeface="+mn-ea"/>
                <a:cs typeface="Arial MT"/>
              </a:rPr>
              <a:t>It describes the idea of wrapping data and the methods that work on data within one unit. This puts restrictions on accessing variables and methods directly and can prevent the accidental modification of data. </a:t>
            </a:r>
          </a:p>
          <a:p>
            <a:pPr marL="297815" marR="0" lvl="0" indent="-285750" algn="l" defTabSz="914400" rtl="0" eaLnBrk="1" fontAlgn="auto" latinLnBrk="0" hangingPunct="1">
              <a:lnSpc>
                <a:spcPct val="100000"/>
              </a:lnSpc>
              <a:spcBef>
                <a:spcPts val="370"/>
              </a:spcBef>
              <a:spcAft>
                <a:spcPts val="0"/>
              </a:spcAft>
              <a:buClrTx/>
              <a:buSzTx/>
              <a:buFont typeface="Arial" panose="020B0604020202020204" pitchFamily="34" charset="0"/>
              <a:buChar char="•"/>
              <a:tabLst>
                <a:tab pos="347980" algn="l"/>
                <a:tab pos="349250" algn="l"/>
              </a:tabLst>
              <a:defRPr/>
            </a:pPr>
            <a:r>
              <a:rPr kumimoji="0" lang="en-US" sz="1400" b="0" i="0" u="none" strike="noStrike" kern="1200" cap="none" spc="-5" normalizeH="0" baseline="0" noProof="0" dirty="0">
                <a:ln>
                  <a:noFill/>
                </a:ln>
                <a:solidFill>
                  <a:prstClr val="black"/>
                </a:solidFill>
                <a:effectLst/>
                <a:uLnTx/>
                <a:uFillTx/>
                <a:latin typeface="Arial MT"/>
                <a:ea typeface="+mn-ea"/>
                <a:cs typeface="Arial MT"/>
              </a:rPr>
              <a:t>To prevent accidental change, an object’s variable can only be changed by an object’s method. Those types of variables are known as private variables.</a:t>
            </a:r>
          </a:p>
        </p:txBody>
      </p:sp>
      <p:sp>
        <p:nvSpPr>
          <p:cNvPr id="6" name="object 6"/>
          <p:cNvSpPr txBox="1">
            <a:spLocks noGrp="1"/>
          </p:cNvSpPr>
          <p:nvPr>
            <p:ph type="ftr" sz="quarter" idx="5"/>
          </p:nvPr>
        </p:nvSpPr>
        <p:spPr>
          <a:prstGeom prst="rect">
            <a:avLst/>
          </a:prstGeom>
        </p:spPr>
        <p:txBody>
          <a:bodyPr vert="horz" wrap="square" lIns="0" tIns="3175" rIns="0" bIns="0" rtlCol="0">
            <a:spAutoFit/>
          </a:bodyPr>
          <a:lstStyle/>
          <a:p>
            <a:pPr marL="12700" marR="0" lvl="0" indent="0" algn="l" defTabSz="914400" rtl="0" eaLnBrk="1" fontAlgn="auto" latinLnBrk="0" hangingPunct="1">
              <a:lnSpc>
                <a:spcPct val="100000"/>
              </a:lnSpc>
              <a:spcBef>
                <a:spcPts val="25"/>
              </a:spcBef>
              <a:spcAft>
                <a:spcPts val="0"/>
              </a:spcAft>
              <a:buClrTx/>
              <a:buSzTx/>
              <a:buFontTx/>
              <a:buNone/>
              <a:tabLst/>
              <a:defRPr/>
            </a:pPr>
            <a:r>
              <a:rPr kumimoji="0" sz="800" b="0" i="0" u="none" strike="noStrike" kern="1200" cap="none" spc="0" normalizeH="0" baseline="0" noProof="0" dirty="0">
                <a:ln>
                  <a:noFill/>
                </a:ln>
                <a:solidFill>
                  <a:prstClr val="black"/>
                </a:solidFill>
                <a:effectLst/>
                <a:uLnTx/>
                <a:uFillTx/>
                <a:latin typeface="Arial MT"/>
                <a:ea typeface="+mn-ea"/>
              </a:rPr>
              <a:t>©</a:t>
            </a:r>
            <a:r>
              <a:rPr kumimoji="0" sz="800" b="0" i="0" u="none" strike="noStrike" kern="1200" cap="none" spc="-5" normalizeH="0" baseline="0" noProof="0" dirty="0">
                <a:ln>
                  <a:noFill/>
                </a:ln>
                <a:solidFill>
                  <a:prstClr val="black"/>
                </a:solidFill>
                <a:effectLst/>
                <a:uLnTx/>
                <a:uFillTx/>
                <a:latin typeface="Arial MT"/>
                <a:ea typeface="+mn-ea"/>
              </a:rPr>
              <a:t> Edune</a:t>
            </a:r>
            <a:r>
              <a:rPr kumimoji="0" sz="800" b="0" i="0" u="none" strike="noStrike" kern="1200" cap="none" spc="0" normalizeH="0" baseline="0" noProof="0" dirty="0">
                <a:ln>
                  <a:noFill/>
                </a:ln>
                <a:solidFill>
                  <a:prstClr val="black"/>
                </a:solidFill>
                <a:effectLst/>
                <a:uLnTx/>
                <a:uFillTx/>
                <a:latin typeface="Arial MT"/>
                <a:ea typeface="+mn-ea"/>
              </a:rPr>
              <a:t>t</a:t>
            </a:r>
            <a:r>
              <a:rPr kumimoji="0" sz="800" b="0" i="0" u="none" strike="noStrike" kern="1200" cap="none" spc="-5" normalizeH="0" baseline="0" noProof="0" dirty="0">
                <a:ln>
                  <a:noFill/>
                </a:ln>
                <a:solidFill>
                  <a:prstClr val="black"/>
                </a:solidFill>
                <a:effectLst/>
                <a:uLnTx/>
                <a:uFillTx/>
                <a:latin typeface="Arial MT"/>
                <a:ea typeface="+mn-ea"/>
              </a:rPr>
              <a:t> Foundation</a:t>
            </a:r>
            <a:r>
              <a:rPr kumimoji="0" sz="800" b="0" i="0" u="none" strike="noStrike" kern="1200" cap="none" spc="0" normalizeH="0" baseline="0" noProof="0" dirty="0">
                <a:ln>
                  <a:noFill/>
                </a:ln>
                <a:solidFill>
                  <a:prstClr val="black"/>
                </a:solidFill>
                <a:effectLst/>
                <a:uLnTx/>
                <a:uFillTx/>
                <a:latin typeface="Arial MT"/>
                <a:ea typeface="+mn-ea"/>
              </a:rPr>
              <a:t>.</a:t>
            </a:r>
            <a:r>
              <a:rPr kumimoji="0" sz="800" b="0" i="0" u="none" strike="noStrike" kern="1200" cap="none" spc="-50" normalizeH="0" baseline="0" noProof="0" dirty="0">
                <a:ln>
                  <a:noFill/>
                </a:ln>
                <a:solidFill>
                  <a:prstClr val="black"/>
                </a:solidFill>
                <a:effectLst/>
                <a:uLnTx/>
                <a:uFillTx/>
                <a:latin typeface="Arial MT"/>
                <a:ea typeface="+mn-ea"/>
              </a:rPr>
              <a:t> </a:t>
            </a:r>
            <a:r>
              <a:rPr kumimoji="0" sz="800" b="0" i="0" u="none" strike="noStrike" kern="1200" cap="none" spc="-5" normalizeH="0" baseline="0" noProof="0" dirty="0">
                <a:ln>
                  <a:noFill/>
                </a:ln>
                <a:solidFill>
                  <a:prstClr val="black"/>
                </a:solidFill>
                <a:effectLst/>
                <a:uLnTx/>
                <a:uFillTx/>
                <a:latin typeface="Arial MT"/>
                <a:ea typeface="+mn-ea"/>
              </a:rPr>
              <a:t>Al</a:t>
            </a:r>
            <a:r>
              <a:rPr kumimoji="0" sz="800" b="0" i="0" u="none" strike="noStrike" kern="1200" cap="none" spc="0" normalizeH="0" baseline="0" noProof="0" dirty="0">
                <a:ln>
                  <a:noFill/>
                </a:ln>
                <a:solidFill>
                  <a:prstClr val="black"/>
                </a:solidFill>
                <a:effectLst/>
                <a:uLnTx/>
                <a:uFillTx/>
                <a:latin typeface="Arial MT"/>
                <a:ea typeface="+mn-ea"/>
              </a:rPr>
              <a:t>l</a:t>
            </a:r>
            <a:r>
              <a:rPr kumimoji="0" sz="800" b="0" i="0" u="none" strike="noStrike" kern="1200" cap="none" spc="-5" normalizeH="0" baseline="0" noProof="0" dirty="0">
                <a:ln>
                  <a:noFill/>
                </a:ln>
                <a:solidFill>
                  <a:prstClr val="black"/>
                </a:solidFill>
                <a:effectLst/>
                <a:uLnTx/>
                <a:uFillTx/>
                <a:latin typeface="Arial MT"/>
                <a:ea typeface="+mn-ea"/>
              </a:rPr>
              <a:t> </a:t>
            </a:r>
            <a:r>
              <a:rPr kumimoji="0" sz="800" b="0" i="0" u="none" strike="noStrike" kern="1200" cap="none" spc="0" normalizeH="0" baseline="0" noProof="0" dirty="0">
                <a:ln>
                  <a:noFill/>
                </a:ln>
                <a:solidFill>
                  <a:prstClr val="black"/>
                </a:solidFill>
                <a:effectLst/>
                <a:uLnTx/>
                <a:uFillTx/>
                <a:latin typeface="Arial MT"/>
                <a:ea typeface="+mn-ea"/>
              </a:rPr>
              <a:t>rights</a:t>
            </a:r>
            <a:r>
              <a:rPr kumimoji="0" sz="800" b="0" i="0" u="none" strike="noStrike" kern="1200" cap="none" spc="-5" normalizeH="0" baseline="0" noProof="0" dirty="0">
                <a:ln>
                  <a:noFill/>
                </a:ln>
                <a:solidFill>
                  <a:prstClr val="black"/>
                </a:solidFill>
                <a:effectLst/>
                <a:uLnTx/>
                <a:uFillTx/>
                <a:latin typeface="Arial MT"/>
                <a:ea typeface="+mn-ea"/>
              </a:rPr>
              <a:t> </a:t>
            </a:r>
            <a:r>
              <a:rPr kumimoji="0" sz="800" b="0" i="0" u="none" strike="noStrike" kern="1200" cap="none" spc="0" normalizeH="0" baseline="0" noProof="0" dirty="0">
                <a:ln>
                  <a:noFill/>
                </a:ln>
                <a:solidFill>
                  <a:prstClr val="black"/>
                </a:solidFill>
                <a:effectLst/>
                <a:uLnTx/>
                <a:uFillTx/>
                <a:latin typeface="Arial MT"/>
                <a:ea typeface="+mn-ea"/>
              </a:rPr>
              <a:t>reserved.</a:t>
            </a:r>
          </a:p>
        </p:txBody>
      </p:sp>
      <p:pic>
        <p:nvPicPr>
          <p:cNvPr id="22530" name="Picture 2">
            <a:extLst>
              <a:ext uri="{FF2B5EF4-FFF2-40B4-BE49-F238E27FC236}">
                <a16:creationId xmlns:a16="http://schemas.microsoft.com/office/drawing/2014/main" id="{1C8490E7-059B-E6FE-6098-EDD25628A4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29804" y="1475333"/>
            <a:ext cx="4252832" cy="27084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6634580"/>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05224" y="827707"/>
            <a:ext cx="4082252" cy="382156"/>
          </a:xfrm>
          <a:prstGeom prst="rect">
            <a:avLst/>
          </a:prstGeom>
        </p:spPr>
        <p:txBody>
          <a:bodyPr vert="horz" wrap="square" lIns="0" tIns="12700" rIns="0" bIns="0" rtlCol="0">
            <a:spAutoFit/>
          </a:bodyPr>
          <a:lstStyle/>
          <a:p>
            <a:pPr marL="12700">
              <a:lnSpc>
                <a:spcPct val="100000"/>
              </a:lnSpc>
              <a:spcBef>
                <a:spcPts val="100"/>
              </a:spcBef>
            </a:pPr>
            <a:r>
              <a:rPr lang="en-IN" spc="-5" dirty="0"/>
              <a:t>Inheritance in Python</a:t>
            </a:r>
            <a:endParaRPr spc="-5" dirty="0"/>
          </a:p>
        </p:txBody>
      </p:sp>
      <p:sp>
        <p:nvSpPr>
          <p:cNvPr id="4" name="object 4"/>
          <p:cNvSpPr txBox="1"/>
          <p:nvPr/>
        </p:nvSpPr>
        <p:spPr>
          <a:xfrm>
            <a:off x="161364" y="1357622"/>
            <a:ext cx="4082253" cy="2837956"/>
          </a:xfrm>
          <a:prstGeom prst="rect">
            <a:avLst/>
          </a:prstGeom>
        </p:spPr>
        <p:txBody>
          <a:bodyPr vert="horz" wrap="square" lIns="0" tIns="46990" rIns="0" bIns="0" rtlCol="0">
            <a:spAutoFit/>
          </a:bodyPr>
          <a:lstStyle/>
          <a:p>
            <a:pPr marL="297815" marR="0" lvl="0" indent="-285750" algn="l" defTabSz="914400" rtl="0" eaLnBrk="1" fontAlgn="auto" latinLnBrk="0" hangingPunct="1">
              <a:lnSpc>
                <a:spcPct val="100000"/>
              </a:lnSpc>
              <a:spcBef>
                <a:spcPts val="370"/>
              </a:spcBef>
              <a:spcAft>
                <a:spcPts val="0"/>
              </a:spcAft>
              <a:buClrTx/>
              <a:buSzTx/>
              <a:buFont typeface="Arial" panose="020B0604020202020204" pitchFamily="34" charset="0"/>
              <a:buChar char="•"/>
              <a:tabLst>
                <a:tab pos="347980" algn="l"/>
                <a:tab pos="349250" algn="l"/>
              </a:tabLst>
              <a:defRPr/>
            </a:pPr>
            <a:r>
              <a:rPr kumimoji="0" lang="en-US" sz="1400" b="0" i="0" u="none" strike="noStrike" kern="1200" cap="none" spc="-5" normalizeH="0" baseline="0" noProof="0" dirty="0">
                <a:ln>
                  <a:noFill/>
                </a:ln>
                <a:solidFill>
                  <a:prstClr val="black"/>
                </a:solidFill>
                <a:effectLst/>
                <a:uLnTx/>
                <a:uFillTx/>
                <a:latin typeface="Arial MT"/>
                <a:ea typeface="+mn-ea"/>
                <a:cs typeface="Arial MT"/>
              </a:rPr>
              <a:t>Inheritance enables us to define a class that takes all the functionality from a parent class and allows us to add more.</a:t>
            </a:r>
          </a:p>
          <a:p>
            <a:pPr marL="297815" marR="0" lvl="0" indent="-285750" algn="l" defTabSz="914400" rtl="0" eaLnBrk="1" fontAlgn="auto" latinLnBrk="0" hangingPunct="1">
              <a:lnSpc>
                <a:spcPct val="100000"/>
              </a:lnSpc>
              <a:spcBef>
                <a:spcPts val="370"/>
              </a:spcBef>
              <a:spcAft>
                <a:spcPts val="0"/>
              </a:spcAft>
              <a:buClrTx/>
              <a:buSzTx/>
              <a:buFont typeface="Arial" panose="020B0604020202020204" pitchFamily="34" charset="0"/>
              <a:buChar char="•"/>
              <a:tabLst>
                <a:tab pos="347980" algn="l"/>
                <a:tab pos="349250" algn="l"/>
              </a:tabLst>
              <a:defRPr/>
            </a:pPr>
            <a:endParaRPr lang="en-US" kern="1200" spc="-5" dirty="0">
              <a:solidFill>
                <a:prstClr val="black"/>
              </a:solidFill>
              <a:latin typeface="Arial MT"/>
              <a:ea typeface="+mn-ea"/>
              <a:cs typeface="Arial MT"/>
            </a:endParaRPr>
          </a:p>
          <a:p>
            <a:pPr marL="297815" marR="0" lvl="0" indent="-285750" algn="l" defTabSz="914400" rtl="0" eaLnBrk="1" fontAlgn="auto" latinLnBrk="0" hangingPunct="1">
              <a:lnSpc>
                <a:spcPct val="100000"/>
              </a:lnSpc>
              <a:spcBef>
                <a:spcPts val="370"/>
              </a:spcBef>
              <a:spcAft>
                <a:spcPts val="0"/>
              </a:spcAft>
              <a:buClrTx/>
              <a:buSzTx/>
              <a:buFont typeface="Arial" panose="020B0604020202020204" pitchFamily="34" charset="0"/>
              <a:buChar char="•"/>
              <a:tabLst>
                <a:tab pos="347980" algn="l"/>
                <a:tab pos="349250" algn="l"/>
              </a:tabLst>
              <a:defRPr/>
            </a:pPr>
            <a:r>
              <a:rPr kumimoji="0" lang="en-US" sz="1400" b="0" i="0" u="none" strike="noStrike" kern="1200" cap="none" spc="-5" normalizeH="0" baseline="0" noProof="0" dirty="0">
                <a:ln>
                  <a:noFill/>
                </a:ln>
                <a:solidFill>
                  <a:prstClr val="black"/>
                </a:solidFill>
                <a:effectLst/>
                <a:uLnTx/>
                <a:uFillTx/>
                <a:latin typeface="Arial MT"/>
                <a:ea typeface="+mn-ea"/>
                <a:cs typeface="Arial MT"/>
              </a:rPr>
              <a:t>Inheritance is a powerful feature in object oriented programming.</a:t>
            </a:r>
          </a:p>
          <a:p>
            <a:pPr marL="297815" marR="0" lvl="0" indent="-285750" algn="l" defTabSz="914400" rtl="0" eaLnBrk="1" fontAlgn="auto" latinLnBrk="0" hangingPunct="1">
              <a:lnSpc>
                <a:spcPct val="100000"/>
              </a:lnSpc>
              <a:spcBef>
                <a:spcPts val="370"/>
              </a:spcBef>
              <a:spcAft>
                <a:spcPts val="0"/>
              </a:spcAft>
              <a:buClrTx/>
              <a:buSzTx/>
              <a:buFont typeface="Arial" panose="020B0604020202020204" pitchFamily="34" charset="0"/>
              <a:buChar char="•"/>
              <a:tabLst>
                <a:tab pos="347980" algn="l"/>
                <a:tab pos="349250" algn="l"/>
              </a:tabLst>
              <a:defRPr/>
            </a:pPr>
            <a:endParaRPr kumimoji="0" lang="en-US" sz="1400" b="0" i="0" u="none" strike="noStrike" kern="1200" cap="none" spc="-5" normalizeH="0" baseline="0" noProof="0" dirty="0">
              <a:ln>
                <a:noFill/>
              </a:ln>
              <a:solidFill>
                <a:prstClr val="black"/>
              </a:solidFill>
              <a:effectLst/>
              <a:uLnTx/>
              <a:uFillTx/>
              <a:latin typeface="Arial MT"/>
              <a:ea typeface="+mn-ea"/>
              <a:cs typeface="Arial MT"/>
            </a:endParaRPr>
          </a:p>
          <a:p>
            <a:pPr marL="297815" marR="0" lvl="0" indent="-285750" algn="l" defTabSz="914400" rtl="0" eaLnBrk="1" fontAlgn="auto" latinLnBrk="0" hangingPunct="1">
              <a:lnSpc>
                <a:spcPct val="100000"/>
              </a:lnSpc>
              <a:spcBef>
                <a:spcPts val="370"/>
              </a:spcBef>
              <a:spcAft>
                <a:spcPts val="0"/>
              </a:spcAft>
              <a:buClrTx/>
              <a:buSzTx/>
              <a:buFont typeface="Arial" panose="020B0604020202020204" pitchFamily="34" charset="0"/>
              <a:buChar char="•"/>
              <a:tabLst>
                <a:tab pos="347980" algn="l"/>
                <a:tab pos="349250" algn="l"/>
              </a:tabLst>
              <a:defRPr/>
            </a:pPr>
            <a:r>
              <a:rPr kumimoji="0" lang="en-US" sz="1400" b="0" i="0" u="none" strike="noStrike" kern="1200" cap="none" spc="-5" normalizeH="0" baseline="0" noProof="0" dirty="0">
                <a:ln>
                  <a:noFill/>
                </a:ln>
                <a:solidFill>
                  <a:prstClr val="black"/>
                </a:solidFill>
                <a:effectLst/>
                <a:uLnTx/>
                <a:uFillTx/>
                <a:latin typeface="Arial MT"/>
                <a:ea typeface="+mn-ea"/>
                <a:cs typeface="Arial MT"/>
              </a:rPr>
              <a:t>It refers to defining a new class with little or no modification to an existing class. The new class is called derived (or child) class and the one from which it inherits is called the base (or parent) class.</a:t>
            </a:r>
          </a:p>
        </p:txBody>
      </p:sp>
      <p:sp>
        <p:nvSpPr>
          <p:cNvPr id="6" name="object 6"/>
          <p:cNvSpPr txBox="1">
            <a:spLocks noGrp="1"/>
          </p:cNvSpPr>
          <p:nvPr>
            <p:ph type="ftr" sz="quarter" idx="5"/>
          </p:nvPr>
        </p:nvSpPr>
        <p:spPr>
          <a:prstGeom prst="rect">
            <a:avLst/>
          </a:prstGeom>
        </p:spPr>
        <p:txBody>
          <a:bodyPr vert="horz" wrap="square" lIns="0" tIns="3175" rIns="0" bIns="0" rtlCol="0">
            <a:spAutoFit/>
          </a:bodyPr>
          <a:lstStyle/>
          <a:p>
            <a:pPr marL="12700" marR="0" lvl="0" indent="0" algn="l" defTabSz="914400" rtl="0" eaLnBrk="1" fontAlgn="auto" latinLnBrk="0" hangingPunct="1">
              <a:lnSpc>
                <a:spcPct val="100000"/>
              </a:lnSpc>
              <a:spcBef>
                <a:spcPts val="25"/>
              </a:spcBef>
              <a:spcAft>
                <a:spcPts val="0"/>
              </a:spcAft>
              <a:buClrTx/>
              <a:buSzTx/>
              <a:buFontTx/>
              <a:buNone/>
              <a:tabLst/>
              <a:defRPr/>
            </a:pPr>
            <a:r>
              <a:rPr kumimoji="0" sz="800" b="0" i="0" u="none" strike="noStrike" kern="1200" cap="none" spc="0" normalizeH="0" baseline="0" noProof="0" dirty="0">
                <a:ln>
                  <a:noFill/>
                </a:ln>
                <a:solidFill>
                  <a:prstClr val="black"/>
                </a:solidFill>
                <a:effectLst/>
                <a:uLnTx/>
                <a:uFillTx/>
                <a:latin typeface="Arial MT"/>
                <a:ea typeface="+mn-ea"/>
              </a:rPr>
              <a:t>©</a:t>
            </a:r>
            <a:r>
              <a:rPr kumimoji="0" sz="800" b="0" i="0" u="none" strike="noStrike" kern="1200" cap="none" spc="-5" normalizeH="0" baseline="0" noProof="0" dirty="0">
                <a:ln>
                  <a:noFill/>
                </a:ln>
                <a:solidFill>
                  <a:prstClr val="black"/>
                </a:solidFill>
                <a:effectLst/>
                <a:uLnTx/>
                <a:uFillTx/>
                <a:latin typeface="Arial MT"/>
                <a:ea typeface="+mn-ea"/>
              </a:rPr>
              <a:t> Edune</a:t>
            </a:r>
            <a:r>
              <a:rPr kumimoji="0" sz="800" b="0" i="0" u="none" strike="noStrike" kern="1200" cap="none" spc="0" normalizeH="0" baseline="0" noProof="0" dirty="0">
                <a:ln>
                  <a:noFill/>
                </a:ln>
                <a:solidFill>
                  <a:prstClr val="black"/>
                </a:solidFill>
                <a:effectLst/>
                <a:uLnTx/>
                <a:uFillTx/>
                <a:latin typeface="Arial MT"/>
                <a:ea typeface="+mn-ea"/>
              </a:rPr>
              <a:t>t</a:t>
            </a:r>
            <a:r>
              <a:rPr kumimoji="0" sz="800" b="0" i="0" u="none" strike="noStrike" kern="1200" cap="none" spc="-5" normalizeH="0" baseline="0" noProof="0" dirty="0">
                <a:ln>
                  <a:noFill/>
                </a:ln>
                <a:solidFill>
                  <a:prstClr val="black"/>
                </a:solidFill>
                <a:effectLst/>
                <a:uLnTx/>
                <a:uFillTx/>
                <a:latin typeface="Arial MT"/>
                <a:ea typeface="+mn-ea"/>
              </a:rPr>
              <a:t> Foundation</a:t>
            </a:r>
            <a:r>
              <a:rPr kumimoji="0" sz="800" b="0" i="0" u="none" strike="noStrike" kern="1200" cap="none" spc="0" normalizeH="0" baseline="0" noProof="0" dirty="0">
                <a:ln>
                  <a:noFill/>
                </a:ln>
                <a:solidFill>
                  <a:prstClr val="black"/>
                </a:solidFill>
                <a:effectLst/>
                <a:uLnTx/>
                <a:uFillTx/>
                <a:latin typeface="Arial MT"/>
                <a:ea typeface="+mn-ea"/>
              </a:rPr>
              <a:t>.</a:t>
            </a:r>
            <a:r>
              <a:rPr kumimoji="0" sz="800" b="0" i="0" u="none" strike="noStrike" kern="1200" cap="none" spc="-50" normalizeH="0" baseline="0" noProof="0" dirty="0">
                <a:ln>
                  <a:noFill/>
                </a:ln>
                <a:solidFill>
                  <a:prstClr val="black"/>
                </a:solidFill>
                <a:effectLst/>
                <a:uLnTx/>
                <a:uFillTx/>
                <a:latin typeface="Arial MT"/>
                <a:ea typeface="+mn-ea"/>
              </a:rPr>
              <a:t> </a:t>
            </a:r>
            <a:r>
              <a:rPr kumimoji="0" sz="800" b="0" i="0" u="none" strike="noStrike" kern="1200" cap="none" spc="-5" normalizeH="0" baseline="0" noProof="0" dirty="0">
                <a:ln>
                  <a:noFill/>
                </a:ln>
                <a:solidFill>
                  <a:prstClr val="black"/>
                </a:solidFill>
                <a:effectLst/>
                <a:uLnTx/>
                <a:uFillTx/>
                <a:latin typeface="Arial MT"/>
                <a:ea typeface="+mn-ea"/>
              </a:rPr>
              <a:t>Al</a:t>
            </a:r>
            <a:r>
              <a:rPr kumimoji="0" sz="800" b="0" i="0" u="none" strike="noStrike" kern="1200" cap="none" spc="0" normalizeH="0" baseline="0" noProof="0" dirty="0">
                <a:ln>
                  <a:noFill/>
                </a:ln>
                <a:solidFill>
                  <a:prstClr val="black"/>
                </a:solidFill>
                <a:effectLst/>
                <a:uLnTx/>
                <a:uFillTx/>
                <a:latin typeface="Arial MT"/>
                <a:ea typeface="+mn-ea"/>
              </a:rPr>
              <a:t>l</a:t>
            </a:r>
            <a:r>
              <a:rPr kumimoji="0" sz="800" b="0" i="0" u="none" strike="noStrike" kern="1200" cap="none" spc="-5" normalizeH="0" baseline="0" noProof="0" dirty="0">
                <a:ln>
                  <a:noFill/>
                </a:ln>
                <a:solidFill>
                  <a:prstClr val="black"/>
                </a:solidFill>
                <a:effectLst/>
                <a:uLnTx/>
                <a:uFillTx/>
                <a:latin typeface="Arial MT"/>
                <a:ea typeface="+mn-ea"/>
              </a:rPr>
              <a:t> </a:t>
            </a:r>
            <a:r>
              <a:rPr kumimoji="0" sz="800" b="0" i="0" u="none" strike="noStrike" kern="1200" cap="none" spc="0" normalizeH="0" baseline="0" noProof="0" dirty="0">
                <a:ln>
                  <a:noFill/>
                </a:ln>
                <a:solidFill>
                  <a:prstClr val="black"/>
                </a:solidFill>
                <a:effectLst/>
                <a:uLnTx/>
                <a:uFillTx/>
                <a:latin typeface="Arial MT"/>
                <a:ea typeface="+mn-ea"/>
              </a:rPr>
              <a:t>rights</a:t>
            </a:r>
            <a:r>
              <a:rPr kumimoji="0" sz="800" b="0" i="0" u="none" strike="noStrike" kern="1200" cap="none" spc="-5" normalizeH="0" baseline="0" noProof="0" dirty="0">
                <a:ln>
                  <a:noFill/>
                </a:ln>
                <a:solidFill>
                  <a:prstClr val="black"/>
                </a:solidFill>
                <a:effectLst/>
                <a:uLnTx/>
                <a:uFillTx/>
                <a:latin typeface="Arial MT"/>
                <a:ea typeface="+mn-ea"/>
              </a:rPr>
              <a:t> </a:t>
            </a:r>
            <a:r>
              <a:rPr kumimoji="0" sz="800" b="0" i="0" u="none" strike="noStrike" kern="1200" cap="none" spc="0" normalizeH="0" baseline="0" noProof="0" dirty="0">
                <a:ln>
                  <a:noFill/>
                </a:ln>
                <a:solidFill>
                  <a:prstClr val="black"/>
                </a:solidFill>
                <a:effectLst/>
                <a:uLnTx/>
                <a:uFillTx/>
                <a:latin typeface="Arial MT"/>
                <a:ea typeface="+mn-ea"/>
              </a:rPr>
              <a:t>reserved.</a:t>
            </a:r>
          </a:p>
        </p:txBody>
      </p:sp>
      <p:pic>
        <p:nvPicPr>
          <p:cNvPr id="24578" name="Picture 2" descr="C++ Inheritance">
            <a:extLst>
              <a:ext uri="{FF2B5EF4-FFF2-40B4-BE49-F238E27FC236}">
                <a16:creationId xmlns:a16="http://schemas.microsoft.com/office/drawing/2014/main" id="{A47FE408-A8FB-BB70-93F0-A3604521289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00385" y="827707"/>
            <a:ext cx="3729958" cy="40608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3757117"/>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05224" y="827707"/>
            <a:ext cx="4082252" cy="382156"/>
          </a:xfrm>
          <a:prstGeom prst="rect">
            <a:avLst/>
          </a:prstGeom>
        </p:spPr>
        <p:txBody>
          <a:bodyPr vert="horz" wrap="square" lIns="0" tIns="12700" rIns="0" bIns="0" rtlCol="0">
            <a:spAutoFit/>
          </a:bodyPr>
          <a:lstStyle/>
          <a:p>
            <a:pPr marL="12700">
              <a:lnSpc>
                <a:spcPct val="100000"/>
              </a:lnSpc>
              <a:spcBef>
                <a:spcPts val="100"/>
              </a:spcBef>
            </a:pPr>
            <a:r>
              <a:rPr lang="en-IN" spc="-5" dirty="0"/>
              <a:t>Example of Inheritance</a:t>
            </a:r>
            <a:endParaRPr spc="-5" dirty="0"/>
          </a:p>
        </p:txBody>
      </p:sp>
      <p:sp>
        <p:nvSpPr>
          <p:cNvPr id="4" name="object 4"/>
          <p:cNvSpPr txBox="1"/>
          <p:nvPr/>
        </p:nvSpPr>
        <p:spPr>
          <a:xfrm>
            <a:off x="161364" y="1357622"/>
            <a:ext cx="4409470" cy="3751027"/>
          </a:xfrm>
          <a:prstGeom prst="rect">
            <a:avLst/>
          </a:prstGeom>
        </p:spPr>
        <p:txBody>
          <a:bodyPr vert="horz" wrap="square" lIns="0" tIns="46990" rIns="0" bIns="0" rtlCol="0">
            <a:spAutoFit/>
          </a:bodyPr>
          <a:lstStyle/>
          <a:p>
            <a:pPr marL="297815" marR="0" lvl="0" indent="-285750" algn="l" defTabSz="914400" rtl="0" eaLnBrk="1" fontAlgn="auto" latinLnBrk="0" hangingPunct="1">
              <a:lnSpc>
                <a:spcPct val="100000"/>
              </a:lnSpc>
              <a:spcBef>
                <a:spcPts val="370"/>
              </a:spcBef>
              <a:spcAft>
                <a:spcPts val="0"/>
              </a:spcAft>
              <a:buClrTx/>
              <a:buSzTx/>
              <a:buFont typeface="Arial" panose="020B0604020202020204" pitchFamily="34" charset="0"/>
              <a:buChar char="•"/>
              <a:tabLst>
                <a:tab pos="347980" algn="l"/>
                <a:tab pos="349250" algn="l"/>
              </a:tabLst>
              <a:defRPr/>
            </a:pPr>
            <a:r>
              <a:rPr kumimoji="0" lang="en-US" sz="1400" b="0" i="0" u="none" strike="noStrike" kern="1200" cap="none" spc="-5" normalizeH="0" baseline="0" noProof="0" dirty="0">
                <a:ln>
                  <a:noFill/>
                </a:ln>
                <a:solidFill>
                  <a:prstClr val="black"/>
                </a:solidFill>
                <a:effectLst/>
                <a:uLnTx/>
                <a:uFillTx/>
                <a:latin typeface="Arial MT"/>
                <a:ea typeface="+mn-ea"/>
                <a:cs typeface="Arial MT"/>
              </a:rPr>
              <a:t>To demonstrate the use of inheritance, let us take an example.</a:t>
            </a:r>
          </a:p>
          <a:p>
            <a:pPr marL="297815" marR="0" lvl="0" indent="-285750" algn="l" defTabSz="914400" rtl="0" eaLnBrk="1" fontAlgn="auto" latinLnBrk="0" hangingPunct="1">
              <a:lnSpc>
                <a:spcPct val="100000"/>
              </a:lnSpc>
              <a:spcBef>
                <a:spcPts val="370"/>
              </a:spcBef>
              <a:spcAft>
                <a:spcPts val="0"/>
              </a:spcAft>
              <a:buClrTx/>
              <a:buSzTx/>
              <a:buFont typeface="Arial" panose="020B0604020202020204" pitchFamily="34" charset="0"/>
              <a:buChar char="•"/>
              <a:tabLst>
                <a:tab pos="347980" algn="l"/>
                <a:tab pos="349250" algn="l"/>
              </a:tabLst>
              <a:defRPr/>
            </a:pPr>
            <a:r>
              <a:rPr kumimoji="0" lang="en-US" sz="1400" b="0" i="0" u="none" strike="noStrike" kern="1200" cap="none" spc="-5" normalizeH="0" baseline="0" noProof="0" dirty="0">
                <a:ln>
                  <a:noFill/>
                </a:ln>
                <a:solidFill>
                  <a:prstClr val="black"/>
                </a:solidFill>
                <a:effectLst/>
                <a:uLnTx/>
                <a:uFillTx/>
                <a:latin typeface="Arial MT"/>
                <a:ea typeface="+mn-ea"/>
                <a:cs typeface="Arial MT"/>
              </a:rPr>
              <a:t>A polygon is a closed figure with 3 or more sides. Say, we have a class called Polygon defined as follows.</a:t>
            </a:r>
          </a:p>
          <a:p>
            <a:pPr marL="297815" marR="0" lvl="0" indent="-285750" algn="l" defTabSz="914400" rtl="0" eaLnBrk="1" fontAlgn="auto" latinLnBrk="0" hangingPunct="1">
              <a:lnSpc>
                <a:spcPct val="100000"/>
              </a:lnSpc>
              <a:spcBef>
                <a:spcPts val="370"/>
              </a:spcBef>
              <a:spcAft>
                <a:spcPts val="0"/>
              </a:spcAft>
              <a:buClrTx/>
              <a:buSzTx/>
              <a:buFont typeface="Arial" panose="020B0604020202020204" pitchFamily="34" charset="0"/>
              <a:buChar char="•"/>
              <a:tabLst>
                <a:tab pos="347980" algn="l"/>
                <a:tab pos="349250" algn="l"/>
              </a:tabLst>
              <a:defRPr/>
            </a:pPr>
            <a:r>
              <a:rPr kumimoji="0" lang="en-US" sz="1400" b="0" i="0" u="none" strike="noStrike" kern="1200" cap="none" spc="-5" normalizeH="0" baseline="0" noProof="0" dirty="0">
                <a:ln>
                  <a:noFill/>
                </a:ln>
                <a:solidFill>
                  <a:prstClr val="black"/>
                </a:solidFill>
                <a:effectLst/>
                <a:uLnTx/>
                <a:uFillTx/>
                <a:latin typeface="Arial MT"/>
                <a:ea typeface="+mn-ea"/>
                <a:cs typeface="Arial MT"/>
              </a:rPr>
              <a:t>This class has data attributes to store the number of sides n and magnitude of each side as a list called sides.</a:t>
            </a:r>
          </a:p>
          <a:p>
            <a:pPr marL="297815" marR="0" lvl="0" indent="-285750" algn="l" defTabSz="914400" rtl="0" eaLnBrk="1" fontAlgn="auto" latinLnBrk="0" hangingPunct="1">
              <a:lnSpc>
                <a:spcPct val="100000"/>
              </a:lnSpc>
              <a:spcBef>
                <a:spcPts val="370"/>
              </a:spcBef>
              <a:spcAft>
                <a:spcPts val="0"/>
              </a:spcAft>
              <a:buClrTx/>
              <a:buSzTx/>
              <a:buFont typeface="Arial" panose="020B0604020202020204" pitchFamily="34" charset="0"/>
              <a:buChar char="•"/>
              <a:tabLst>
                <a:tab pos="347980" algn="l"/>
                <a:tab pos="349250" algn="l"/>
              </a:tabLst>
              <a:defRPr/>
            </a:pPr>
            <a:r>
              <a:rPr kumimoji="0" lang="en-US" sz="1400" b="0" i="0" u="none" strike="noStrike" kern="1200" cap="none" spc="-5" normalizeH="0" baseline="0" noProof="0" dirty="0">
                <a:ln>
                  <a:noFill/>
                </a:ln>
                <a:solidFill>
                  <a:prstClr val="black"/>
                </a:solidFill>
                <a:effectLst/>
                <a:uLnTx/>
                <a:uFillTx/>
                <a:latin typeface="Arial MT"/>
                <a:ea typeface="+mn-ea"/>
                <a:cs typeface="Arial MT"/>
              </a:rPr>
              <a:t>The </a:t>
            </a:r>
            <a:r>
              <a:rPr kumimoji="0" lang="en-US" sz="1400" b="0" i="0" u="none" strike="noStrike" kern="1200" cap="none" spc="-5" normalizeH="0" baseline="0" noProof="0" dirty="0" err="1">
                <a:ln>
                  <a:noFill/>
                </a:ln>
                <a:solidFill>
                  <a:prstClr val="black"/>
                </a:solidFill>
                <a:effectLst/>
                <a:uLnTx/>
                <a:uFillTx/>
                <a:latin typeface="Arial MT"/>
                <a:ea typeface="+mn-ea"/>
                <a:cs typeface="Arial MT"/>
              </a:rPr>
              <a:t>inputSides</a:t>
            </a:r>
            <a:r>
              <a:rPr kumimoji="0" lang="en-US" sz="1400" b="0" i="0" u="none" strike="noStrike" kern="1200" cap="none" spc="-5" normalizeH="0" baseline="0" noProof="0" dirty="0">
                <a:ln>
                  <a:noFill/>
                </a:ln>
                <a:solidFill>
                  <a:prstClr val="black"/>
                </a:solidFill>
                <a:effectLst/>
                <a:uLnTx/>
                <a:uFillTx/>
                <a:latin typeface="Arial MT"/>
                <a:ea typeface="+mn-ea"/>
                <a:cs typeface="Arial MT"/>
              </a:rPr>
              <a:t>() method takes in the magnitude of each side and </a:t>
            </a:r>
            <a:r>
              <a:rPr kumimoji="0" lang="en-US" sz="1400" b="0" i="0" u="none" strike="noStrike" kern="1200" cap="none" spc="-5" normalizeH="0" baseline="0" noProof="0" dirty="0" err="1">
                <a:ln>
                  <a:noFill/>
                </a:ln>
                <a:solidFill>
                  <a:prstClr val="black"/>
                </a:solidFill>
                <a:effectLst/>
                <a:uLnTx/>
                <a:uFillTx/>
                <a:latin typeface="Arial MT"/>
                <a:ea typeface="+mn-ea"/>
                <a:cs typeface="Arial MT"/>
              </a:rPr>
              <a:t>dispSides</a:t>
            </a:r>
            <a:r>
              <a:rPr kumimoji="0" lang="en-US" sz="1400" b="0" i="0" u="none" strike="noStrike" kern="1200" cap="none" spc="-5" normalizeH="0" baseline="0" noProof="0" dirty="0">
                <a:ln>
                  <a:noFill/>
                </a:ln>
                <a:solidFill>
                  <a:prstClr val="black"/>
                </a:solidFill>
                <a:effectLst/>
                <a:uLnTx/>
                <a:uFillTx/>
                <a:latin typeface="Arial MT"/>
                <a:ea typeface="+mn-ea"/>
                <a:cs typeface="Arial MT"/>
              </a:rPr>
              <a:t>() displays these side lengths.</a:t>
            </a:r>
          </a:p>
          <a:p>
            <a:pPr marL="297815" marR="0" lvl="0" indent="-285750" algn="l" defTabSz="914400" rtl="0" eaLnBrk="1" fontAlgn="auto" latinLnBrk="0" hangingPunct="1">
              <a:lnSpc>
                <a:spcPct val="100000"/>
              </a:lnSpc>
              <a:spcBef>
                <a:spcPts val="370"/>
              </a:spcBef>
              <a:spcAft>
                <a:spcPts val="0"/>
              </a:spcAft>
              <a:buClrTx/>
              <a:buSzTx/>
              <a:buFont typeface="Arial" panose="020B0604020202020204" pitchFamily="34" charset="0"/>
              <a:buChar char="•"/>
              <a:tabLst>
                <a:tab pos="347980" algn="l"/>
                <a:tab pos="349250" algn="l"/>
              </a:tabLst>
              <a:defRPr/>
            </a:pPr>
            <a:r>
              <a:rPr kumimoji="0" lang="en-US" sz="1400" b="0" i="0" u="none" strike="noStrike" kern="1200" cap="none" spc="-5" normalizeH="0" baseline="0" noProof="0" dirty="0">
                <a:ln>
                  <a:noFill/>
                </a:ln>
                <a:solidFill>
                  <a:prstClr val="black"/>
                </a:solidFill>
                <a:effectLst/>
                <a:uLnTx/>
                <a:uFillTx/>
                <a:latin typeface="Arial MT"/>
                <a:ea typeface="+mn-ea"/>
                <a:cs typeface="Arial MT"/>
              </a:rPr>
              <a:t>A triangle is a polygon with 3 sides. So, we can create a class called Triangle which inherits from Polygon. This makes all the attributes of Polygon class available to the Triangle class.</a:t>
            </a:r>
          </a:p>
          <a:p>
            <a:pPr marL="297815" marR="0" lvl="0" indent="-285750" algn="l" defTabSz="914400" rtl="0" eaLnBrk="1" fontAlgn="auto" latinLnBrk="0" hangingPunct="1">
              <a:lnSpc>
                <a:spcPct val="100000"/>
              </a:lnSpc>
              <a:spcBef>
                <a:spcPts val="370"/>
              </a:spcBef>
              <a:spcAft>
                <a:spcPts val="0"/>
              </a:spcAft>
              <a:buClrTx/>
              <a:buSzTx/>
              <a:buFont typeface="Arial" panose="020B0604020202020204" pitchFamily="34" charset="0"/>
              <a:buChar char="•"/>
              <a:tabLst>
                <a:tab pos="347980" algn="l"/>
                <a:tab pos="349250" algn="l"/>
              </a:tabLst>
              <a:defRPr/>
            </a:pPr>
            <a:endParaRPr kumimoji="0" lang="en-US" sz="1400" b="0" i="0" u="none" strike="noStrike" kern="1200" cap="none" spc="-5" normalizeH="0" baseline="0" noProof="0" dirty="0">
              <a:ln>
                <a:noFill/>
              </a:ln>
              <a:solidFill>
                <a:prstClr val="black"/>
              </a:solidFill>
              <a:effectLst/>
              <a:uLnTx/>
              <a:uFillTx/>
              <a:latin typeface="Arial MT"/>
              <a:ea typeface="+mn-ea"/>
              <a:cs typeface="Arial MT"/>
            </a:endParaRPr>
          </a:p>
        </p:txBody>
      </p:sp>
      <p:sp>
        <p:nvSpPr>
          <p:cNvPr id="6" name="object 6"/>
          <p:cNvSpPr txBox="1">
            <a:spLocks noGrp="1"/>
          </p:cNvSpPr>
          <p:nvPr>
            <p:ph type="ftr" sz="quarter" idx="5"/>
          </p:nvPr>
        </p:nvSpPr>
        <p:spPr>
          <a:prstGeom prst="rect">
            <a:avLst/>
          </a:prstGeom>
        </p:spPr>
        <p:txBody>
          <a:bodyPr vert="horz" wrap="square" lIns="0" tIns="3175" rIns="0" bIns="0" rtlCol="0">
            <a:spAutoFit/>
          </a:bodyPr>
          <a:lstStyle/>
          <a:p>
            <a:pPr marL="12700" marR="0" lvl="0" indent="0" algn="l" defTabSz="914400" rtl="0" eaLnBrk="1" fontAlgn="auto" latinLnBrk="0" hangingPunct="1">
              <a:lnSpc>
                <a:spcPct val="100000"/>
              </a:lnSpc>
              <a:spcBef>
                <a:spcPts val="25"/>
              </a:spcBef>
              <a:spcAft>
                <a:spcPts val="0"/>
              </a:spcAft>
              <a:buClrTx/>
              <a:buSzTx/>
              <a:buFontTx/>
              <a:buNone/>
              <a:tabLst/>
              <a:defRPr/>
            </a:pPr>
            <a:r>
              <a:rPr kumimoji="0" sz="800" b="0" i="0" u="none" strike="noStrike" kern="1200" cap="none" spc="0" normalizeH="0" baseline="0" noProof="0" dirty="0">
                <a:ln>
                  <a:noFill/>
                </a:ln>
                <a:solidFill>
                  <a:prstClr val="black"/>
                </a:solidFill>
                <a:effectLst/>
                <a:uLnTx/>
                <a:uFillTx/>
                <a:latin typeface="Arial MT"/>
                <a:ea typeface="+mn-ea"/>
              </a:rPr>
              <a:t>©</a:t>
            </a:r>
            <a:r>
              <a:rPr kumimoji="0" sz="800" b="0" i="0" u="none" strike="noStrike" kern="1200" cap="none" spc="-5" normalizeH="0" baseline="0" noProof="0" dirty="0">
                <a:ln>
                  <a:noFill/>
                </a:ln>
                <a:solidFill>
                  <a:prstClr val="black"/>
                </a:solidFill>
                <a:effectLst/>
                <a:uLnTx/>
                <a:uFillTx/>
                <a:latin typeface="Arial MT"/>
                <a:ea typeface="+mn-ea"/>
              </a:rPr>
              <a:t> Edune</a:t>
            </a:r>
            <a:r>
              <a:rPr kumimoji="0" sz="800" b="0" i="0" u="none" strike="noStrike" kern="1200" cap="none" spc="0" normalizeH="0" baseline="0" noProof="0" dirty="0">
                <a:ln>
                  <a:noFill/>
                </a:ln>
                <a:solidFill>
                  <a:prstClr val="black"/>
                </a:solidFill>
                <a:effectLst/>
                <a:uLnTx/>
                <a:uFillTx/>
                <a:latin typeface="Arial MT"/>
                <a:ea typeface="+mn-ea"/>
              </a:rPr>
              <a:t>t</a:t>
            </a:r>
            <a:r>
              <a:rPr kumimoji="0" sz="800" b="0" i="0" u="none" strike="noStrike" kern="1200" cap="none" spc="-5" normalizeH="0" baseline="0" noProof="0" dirty="0">
                <a:ln>
                  <a:noFill/>
                </a:ln>
                <a:solidFill>
                  <a:prstClr val="black"/>
                </a:solidFill>
                <a:effectLst/>
                <a:uLnTx/>
                <a:uFillTx/>
                <a:latin typeface="Arial MT"/>
                <a:ea typeface="+mn-ea"/>
              </a:rPr>
              <a:t> Foundation</a:t>
            </a:r>
            <a:r>
              <a:rPr kumimoji="0" sz="800" b="0" i="0" u="none" strike="noStrike" kern="1200" cap="none" spc="0" normalizeH="0" baseline="0" noProof="0" dirty="0">
                <a:ln>
                  <a:noFill/>
                </a:ln>
                <a:solidFill>
                  <a:prstClr val="black"/>
                </a:solidFill>
                <a:effectLst/>
                <a:uLnTx/>
                <a:uFillTx/>
                <a:latin typeface="Arial MT"/>
                <a:ea typeface="+mn-ea"/>
              </a:rPr>
              <a:t>.</a:t>
            </a:r>
            <a:r>
              <a:rPr kumimoji="0" sz="800" b="0" i="0" u="none" strike="noStrike" kern="1200" cap="none" spc="-50" normalizeH="0" baseline="0" noProof="0" dirty="0">
                <a:ln>
                  <a:noFill/>
                </a:ln>
                <a:solidFill>
                  <a:prstClr val="black"/>
                </a:solidFill>
                <a:effectLst/>
                <a:uLnTx/>
                <a:uFillTx/>
                <a:latin typeface="Arial MT"/>
                <a:ea typeface="+mn-ea"/>
              </a:rPr>
              <a:t> </a:t>
            </a:r>
            <a:r>
              <a:rPr kumimoji="0" sz="800" b="0" i="0" u="none" strike="noStrike" kern="1200" cap="none" spc="-5" normalizeH="0" baseline="0" noProof="0" dirty="0">
                <a:ln>
                  <a:noFill/>
                </a:ln>
                <a:solidFill>
                  <a:prstClr val="black"/>
                </a:solidFill>
                <a:effectLst/>
                <a:uLnTx/>
                <a:uFillTx/>
                <a:latin typeface="Arial MT"/>
                <a:ea typeface="+mn-ea"/>
              </a:rPr>
              <a:t>Al</a:t>
            </a:r>
            <a:r>
              <a:rPr kumimoji="0" sz="800" b="0" i="0" u="none" strike="noStrike" kern="1200" cap="none" spc="0" normalizeH="0" baseline="0" noProof="0" dirty="0">
                <a:ln>
                  <a:noFill/>
                </a:ln>
                <a:solidFill>
                  <a:prstClr val="black"/>
                </a:solidFill>
                <a:effectLst/>
                <a:uLnTx/>
                <a:uFillTx/>
                <a:latin typeface="Arial MT"/>
                <a:ea typeface="+mn-ea"/>
              </a:rPr>
              <a:t>l</a:t>
            </a:r>
            <a:r>
              <a:rPr kumimoji="0" sz="800" b="0" i="0" u="none" strike="noStrike" kern="1200" cap="none" spc="-5" normalizeH="0" baseline="0" noProof="0" dirty="0">
                <a:ln>
                  <a:noFill/>
                </a:ln>
                <a:solidFill>
                  <a:prstClr val="black"/>
                </a:solidFill>
                <a:effectLst/>
                <a:uLnTx/>
                <a:uFillTx/>
                <a:latin typeface="Arial MT"/>
                <a:ea typeface="+mn-ea"/>
              </a:rPr>
              <a:t> </a:t>
            </a:r>
            <a:r>
              <a:rPr kumimoji="0" sz="800" b="0" i="0" u="none" strike="noStrike" kern="1200" cap="none" spc="0" normalizeH="0" baseline="0" noProof="0" dirty="0">
                <a:ln>
                  <a:noFill/>
                </a:ln>
                <a:solidFill>
                  <a:prstClr val="black"/>
                </a:solidFill>
                <a:effectLst/>
                <a:uLnTx/>
                <a:uFillTx/>
                <a:latin typeface="Arial MT"/>
                <a:ea typeface="+mn-ea"/>
              </a:rPr>
              <a:t>rights</a:t>
            </a:r>
            <a:r>
              <a:rPr kumimoji="0" sz="800" b="0" i="0" u="none" strike="noStrike" kern="1200" cap="none" spc="-5" normalizeH="0" baseline="0" noProof="0" dirty="0">
                <a:ln>
                  <a:noFill/>
                </a:ln>
                <a:solidFill>
                  <a:prstClr val="black"/>
                </a:solidFill>
                <a:effectLst/>
                <a:uLnTx/>
                <a:uFillTx/>
                <a:latin typeface="Arial MT"/>
                <a:ea typeface="+mn-ea"/>
              </a:rPr>
              <a:t> </a:t>
            </a:r>
            <a:r>
              <a:rPr kumimoji="0" sz="800" b="0" i="0" u="none" strike="noStrike" kern="1200" cap="none" spc="0" normalizeH="0" baseline="0" noProof="0" dirty="0">
                <a:ln>
                  <a:noFill/>
                </a:ln>
                <a:solidFill>
                  <a:prstClr val="black"/>
                </a:solidFill>
                <a:effectLst/>
                <a:uLnTx/>
                <a:uFillTx/>
                <a:latin typeface="Arial MT"/>
                <a:ea typeface="+mn-ea"/>
              </a:rPr>
              <a:t>reserved.</a:t>
            </a:r>
          </a:p>
        </p:txBody>
      </p:sp>
      <p:pic>
        <p:nvPicPr>
          <p:cNvPr id="5" name="Picture 4">
            <a:extLst>
              <a:ext uri="{FF2B5EF4-FFF2-40B4-BE49-F238E27FC236}">
                <a16:creationId xmlns:a16="http://schemas.microsoft.com/office/drawing/2014/main" id="{2D3373FC-B275-0BDA-BE12-E1E1E812BA85}"/>
              </a:ext>
            </a:extLst>
          </p:cNvPr>
          <p:cNvPicPr>
            <a:picLocks noChangeAspect="1"/>
          </p:cNvPicPr>
          <p:nvPr/>
        </p:nvPicPr>
        <p:blipFill>
          <a:blip r:embed="rId2"/>
          <a:stretch>
            <a:fillRect/>
          </a:stretch>
        </p:blipFill>
        <p:spPr>
          <a:xfrm>
            <a:off x="4570834" y="2174582"/>
            <a:ext cx="4424228" cy="1452262"/>
          </a:xfrm>
          <a:prstGeom prst="rect">
            <a:avLst/>
          </a:prstGeom>
        </p:spPr>
      </p:pic>
    </p:spTree>
    <p:extLst>
      <p:ext uri="{BB962C8B-B14F-4D97-AF65-F5344CB8AC3E}">
        <p14:creationId xmlns:p14="http://schemas.microsoft.com/office/powerpoint/2010/main" val="1416690084"/>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05224" y="827707"/>
            <a:ext cx="4082252" cy="382156"/>
          </a:xfrm>
          <a:prstGeom prst="rect">
            <a:avLst/>
          </a:prstGeom>
        </p:spPr>
        <p:txBody>
          <a:bodyPr vert="horz" wrap="square" lIns="0" tIns="12700" rIns="0" bIns="0" rtlCol="0">
            <a:spAutoFit/>
          </a:bodyPr>
          <a:lstStyle/>
          <a:p>
            <a:pPr marL="12700">
              <a:lnSpc>
                <a:spcPct val="100000"/>
              </a:lnSpc>
              <a:spcBef>
                <a:spcPts val="100"/>
              </a:spcBef>
            </a:pPr>
            <a:r>
              <a:rPr lang="en-IN" spc="-5" dirty="0"/>
              <a:t>Example of Inheritance</a:t>
            </a:r>
            <a:endParaRPr spc="-5" dirty="0"/>
          </a:p>
        </p:txBody>
      </p:sp>
      <p:sp>
        <p:nvSpPr>
          <p:cNvPr id="4" name="object 4"/>
          <p:cNvSpPr txBox="1"/>
          <p:nvPr/>
        </p:nvSpPr>
        <p:spPr>
          <a:xfrm>
            <a:off x="161364" y="1357622"/>
            <a:ext cx="4409470" cy="745076"/>
          </a:xfrm>
          <a:prstGeom prst="rect">
            <a:avLst/>
          </a:prstGeom>
        </p:spPr>
        <p:txBody>
          <a:bodyPr vert="horz" wrap="square" lIns="0" tIns="46990" rIns="0" bIns="0" rtlCol="0">
            <a:spAutoFit/>
          </a:bodyPr>
          <a:lstStyle/>
          <a:p>
            <a:pPr marL="297815" marR="0" lvl="0" indent="-285750" algn="l" defTabSz="914400" rtl="0" eaLnBrk="1" fontAlgn="auto" latinLnBrk="0" hangingPunct="1">
              <a:lnSpc>
                <a:spcPct val="100000"/>
              </a:lnSpc>
              <a:spcBef>
                <a:spcPts val="370"/>
              </a:spcBef>
              <a:spcAft>
                <a:spcPts val="0"/>
              </a:spcAft>
              <a:buClrTx/>
              <a:buSzTx/>
              <a:buFont typeface="Arial" panose="020B0604020202020204" pitchFamily="34" charset="0"/>
              <a:buChar char="•"/>
              <a:tabLst>
                <a:tab pos="347980" algn="l"/>
                <a:tab pos="349250" algn="l"/>
              </a:tabLst>
              <a:defRPr/>
            </a:pPr>
            <a:r>
              <a:rPr kumimoji="0" lang="en-US" sz="1400" b="0" i="0" u="none" strike="noStrike" kern="1200" cap="none" spc="-5" normalizeH="0" baseline="0" noProof="0" dirty="0">
                <a:ln>
                  <a:noFill/>
                </a:ln>
                <a:solidFill>
                  <a:prstClr val="black"/>
                </a:solidFill>
                <a:effectLst/>
                <a:uLnTx/>
                <a:uFillTx/>
                <a:latin typeface="Arial MT"/>
                <a:ea typeface="+mn-ea"/>
                <a:cs typeface="Arial MT"/>
              </a:rPr>
              <a:t>We don't need to define them again (code reusability). </a:t>
            </a:r>
          </a:p>
          <a:p>
            <a:pPr marL="297815" marR="0" lvl="0" indent="-285750" algn="l" defTabSz="914400" rtl="0" eaLnBrk="1" fontAlgn="auto" latinLnBrk="0" hangingPunct="1">
              <a:lnSpc>
                <a:spcPct val="100000"/>
              </a:lnSpc>
              <a:spcBef>
                <a:spcPts val="370"/>
              </a:spcBef>
              <a:spcAft>
                <a:spcPts val="0"/>
              </a:spcAft>
              <a:buClrTx/>
              <a:buSzTx/>
              <a:buFont typeface="Arial" panose="020B0604020202020204" pitchFamily="34" charset="0"/>
              <a:buChar char="•"/>
              <a:tabLst>
                <a:tab pos="347980" algn="l"/>
                <a:tab pos="349250" algn="l"/>
              </a:tabLst>
              <a:defRPr/>
            </a:pPr>
            <a:r>
              <a:rPr kumimoji="0" lang="en-US" sz="1400" b="0" i="0" u="none" strike="noStrike" kern="1200" cap="none" spc="-5" normalizeH="0" baseline="0" noProof="0" dirty="0">
                <a:ln>
                  <a:noFill/>
                </a:ln>
                <a:solidFill>
                  <a:prstClr val="black"/>
                </a:solidFill>
                <a:effectLst/>
                <a:uLnTx/>
                <a:uFillTx/>
                <a:latin typeface="Arial MT"/>
                <a:ea typeface="+mn-ea"/>
                <a:cs typeface="Arial MT"/>
              </a:rPr>
              <a:t>Triangle can be defined as follows.</a:t>
            </a:r>
          </a:p>
        </p:txBody>
      </p:sp>
      <p:sp>
        <p:nvSpPr>
          <p:cNvPr id="6" name="object 6"/>
          <p:cNvSpPr txBox="1">
            <a:spLocks noGrp="1"/>
          </p:cNvSpPr>
          <p:nvPr>
            <p:ph type="ftr" sz="quarter" idx="5"/>
          </p:nvPr>
        </p:nvSpPr>
        <p:spPr>
          <a:prstGeom prst="rect">
            <a:avLst/>
          </a:prstGeom>
        </p:spPr>
        <p:txBody>
          <a:bodyPr vert="horz" wrap="square" lIns="0" tIns="3175" rIns="0" bIns="0" rtlCol="0">
            <a:spAutoFit/>
          </a:bodyPr>
          <a:lstStyle/>
          <a:p>
            <a:pPr marL="12700" marR="0" lvl="0" indent="0" algn="l" defTabSz="914400" rtl="0" eaLnBrk="1" fontAlgn="auto" latinLnBrk="0" hangingPunct="1">
              <a:lnSpc>
                <a:spcPct val="100000"/>
              </a:lnSpc>
              <a:spcBef>
                <a:spcPts val="25"/>
              </a:spcBef>
              <a:spcAft>
                <a:spcPts val="0"/>
              </a:spcAft>
              <a:buClrTx/>
              <a:buSzTx/>
              <a:buFontTx/>
              <a:buNone/>
              <a:tabLst/>
              <a:defRPr/>
            </a:pPr>
            <a:r>
              <a:rPr kumimoji="0" sz="800" b="0" i="0" u="none" strike="noStrike" kern="1200" cap="none" spc="0" normalizeH="0" baseline="0" noProof="0" dirty="0">
                <a:ln>
                  <a:noFill/>
                </a:ln>
                <a:solidFill>
                  <a:prstClr val="black"/>
                </a:solidFill>
                <a:effectLst/>
                <a:uLnTx/>
                <a:uFillTx/>
                <a:latin typeface="Arial MT"/>
                <a:ea typeface="+mn-ea"/>
              </a:rPr>
              <a:t>©</a:t>
            </a:r>
            <a:r>
              <a:rPr kumimoji="0" sz="800" b="0" i="0" u="none" strike="noStrike" kern="1200" cap="none" spc="-5" normalizeH="0" baseline="0" noProof="0" dirty="0">
                <a:ln>
                  <a:noFill/>
                </a:ln>
                <a:solidFill>
                  <a:prstClr val="black"/>
                </a:solidFill>
                <a:effectLst/>
                <a:uLnTx/>
                <a:uFillTx/>
                <a:latin typeface="Arial MT"/>
                <a:ea typeface="+mn-ea"/>
              </a:rPr>
              <a:t> Edune</a:t>
            </a:r>
            <a:r>
              <a:rPr kumimoji="0" sz="800" b="0" i="0" u="none" strike="noStrike" kern="1200" cap="none" spc="0" normalizeH="0" baseline="0" noProof="0" dirty="0">
                <a:ln>
                  <a:noFill/>
                </a:ln>
                <a:solidFill>
                  <a:prstClr val="black"/>
                </a:solidFill>
                <a:effectLst/>
                <a:uLnTx/>
                <a:uFillTx/>
                <a:latin typeface="Arial MT"/>
                <a:ea typeface="+mn-ea"/>
              </a:rPr>
              <a:t>t</a:t>
            </a:r>
            <a:r>
              <a:rPr kumimoji="0" sz="800" b="0" i="0" u="none" strike="noStrike" kern="1200" cap="none" spc="-5" normalizeH="0" baseline="0" noProof="0" dirty="0">
                <a:ln>
                  <a:noFill/>
                </a:ln>
                <a:solidFill>
                  <a:prstClr val="black"/>
                </a:solidFill>
                <a:effectLst/>
                <a:uLnTx/>
                <a:uFillTx/>
                <a:latin typeface="Arial MT"/>
                <a:ea typeface="+mn-ea"/>
              </a:rPr>
              <a:t> Foundation</a:t>
            </a:r>
            <a:r>
              <a:rPr kumimoji="0" sz="800" b="0" i="0" u="none" strike="noStrike" kern="1200" cap="none" spc="0" normalizeH="0" baseline="0" noProof="0" dirty="0">
                <a:ln>
                  <a:noFill/>
                </a:ln>
                <a:solidFill>
                  <a:prstClr val="black"/>
                </a:solidFill>
                <a:effectLst/>
                <a:uLnTx/>
                <a:uFillTx/>
                <a:latin typeface="Arial MT"/>
                <a:ea typeface="+mn-ea"/>
              </a:rPr>
              <a:t>.</a:t>
            </a:r>
            <a:r>
              <a:rPr kumimoji="0" sz="800" b="0" i="0" u="none" strike="noStrike" kern="1200" cap="none" spc="-50" normalizeH="0" baseline="0" noProof="0" dirty="0">
                <a:ln>
                  <a:noFill/>
                </a:ln>
                <a:solidFill>
                  <a:prstClr val="black"/>
                </a:solidFill>
                <a:effectLst/>
                <a:uLnTx/>
                <a:uFillTx/>
                <a:latin typeface="Arial MT"/>
                <a:ea typeface="+mn-ea"/>
              </a:rPr>
              <a:t> </a:t>
            </a:r>
            <a:r>
              <a:rPr kumimoji="0" sz="800" b="0" i="0" u="none" strike="noStrike" kern="1200" cap="none" spc="-5" normalizeH="0" baseline="0" noProof="0" dirty="0">
                <a:ln>
                  <a:noFill/>
                </a:ln>
                <a:solidFill>
                  <a:prstClr val="black"/>
                </a:solidFill>
                <a:effectLst/>
                <a:uLnTx/>
                <a:uFillTx/>
                <a:latin typeface="Arial MT"/>
                <a:ea typeface="+mn-ea"/>
              </a:rPr>
              <a:t>Al</a:t>
            </a:r>
            <a:r>
              <a:rPr kumimoji="0" sz="800" b="0" i="0" u="none" strike="noStrike" kern="1200" cap="none" spc="0" normalizeH="0" baseline="0" noProof="0" dirty="0">
                <a:ln>
                  <a:noFill/>
                </a:ln>
                <a:solidFill>
                  <a:prstClr val="black"/>
                </a:solidFill>
                <a:effectLst/>
                <a:uLnTx/>
                <a:uFillTx/>
                <a:latin typeface="Arial MT"/>
                <a:ea typeface="+mn-ea"/>
              </a:rPr>
              <a:t>l</a:t>
            </a:r>
            <a:r>
              <a:rPr kumimoji="0" sz="800" b="0" i="0" u="none" strike="noStrike" kern="1200" cap="none" spc="-5" normalizeH="0" baseline="0" noProof="0" dirty="0">
                <a:ln>
                  <a:noFill/>
                </a:ln>
                <a:solidFill>
                  <a:prstClr val="black"/>
                </a:solidFill>
                <a:effectLst/>
                <a:uLnTx/>
                <a:uFillTx/>
                <a:latin typeface="Arial MT"/>
                <a:ea typeface="+mn-ea"/>
              </a:rPr>
              <a:t> </a:t>
            </a:r>
            <a:r>
              <a:rPr kumimoji="0" sz="800" b="0" i="0" u="none" strike="noStrike" kern="1200" cap="none" spc="0" normalizeH="0" baseline="0" noProof="0" dirty="0">
                <a:ln>
                  <a:noFill/>
                </a:ln>
                <a:solidFill>
                  <a:prstClr val="black"/>
                </a:solidFill>
                <a:effectLst/>
                <a:uLnTx/>
                <a:uFillTx/>
                <a:latin typeface="Arial MT"/>
                <a:ea typeface="+mn-ea"/>
              </a:rPr>
              <a:t>rights</a:t>
            </a:r>
            <a:r>
              <a:rPr kumimoji="0" sz="800" b="0" i="0" u="none" strike="noStrike" kern="1200" cap="none" spc="-5" normalizeH="0" baseline="0" noProof="0" dirty="0">
                <a:ln>
                  <a:noFill/>
                </a:ln>
                <a:solidFill>
                  <a:prstClr val="black"/>
                </a:solidFill>
                <a:effectLst/>
                <a:uLnTx/>
                <a:uFillTx/>
                <a:latin typeface="Arial MT"/>
                <a:ea typeface="+mn-ea"/>
              </a:rPr>
              <a:t> </a:t>
            </a:r>
            <a:r>
              <a:rPr kumimoji="0" sz="800" b="0" i="0" u="none" strike="noStrike" kern="1200" cap="none" spc="0" normalizeH="0" baseline="0" noProof="0" dirty="0">
                <a:ln>
                  <a:noFill/>
                </a:ln>
                <a:solidFill>
                  <a:prstClr val="black"/>
                </a:solidFill>
                <a:effectLst/>
                <a:uLnTx/>
                <a:uFillTx/>
                <a:latin typeface="Arial MT"/>
                <a:ea typeface="+mn-ea"/>
              </a:rPr>
              <a:t>reserved.</a:t>
            </a:r>
          </a:p>
        </p:txBody>
      </p:sp>
      <p:pic>
        <p:nvPicPr>
          <p:cNvPr id="7" name="Picture 6">
            <a:extLst>
              <a:ext uri="{FF2B5EF4-FFF2-40B4-BE49-F238E27FC236}">
                <a16:creationId xmlns:a16="http://schemas.microsoft.com/office/drawing/2014/main" id="{CCA74A21-7B2E-5389-0A98-DEC88F8B404D}"/>
              </a:ext>
            </a:extLst>
          </p:cNvPr>
          <p:cNvPicPr>
            <a:picLocks noChangeAspect="1"/>
          </p:cNvPicPr>
          <p:nvPr/>
        </p:nvPicPr>
        <p:blipFill>
          <a:blip r:embed="rId2"/>
          <a:stretch>
            <a:fillRect/>
          </a:stretch>
        </p:blipFill>
        <p:spPr>
          <a:xfrm>
            <a:off x="4570833" y="1738285"/>
            <a:ext cx="4568599" cy="1947490"/>
          </a:xfrm>
          <a:prstGeom prst="rect">
            <a:avLst/>
          </a:prstGeom>
        </p:spPr>
      </p:pic>
    </p:spTree>
    <p:extLst>
      <p:ext uri="{BB962C8B-B14F-4D97-AF65-F5344CB8AC3E}">
        <p14:creationId xmlns:p14="http://schemas.microsoft.com/office/powerpoint/2010/main" val="1043067420"/>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05224" y="827707"/>
            <a:ext cx="4082252" cy="382156"/>
          </a:xfrm>
          <a:prstGeom prst="rect">
            <a:avLst/>
          </a:prstGeom>
        </p:spPr>
        <p:txBody>
          <a:bodyPr vert="horz" wrap="square" lIns="0" tIns="12700" rIns="0" bIns="0" rtlCol="0">
            <a:spAutoFit/>
          </a:bodyPr>
          <a:lstStyle/>
          <a:p>
            <a:pPr marL="12700">
              <a:lnSpc>
                <a:spcPct val="100000"/>
              </a:lnSpc>
              <a:spcBef>
                <a:spcPts val="100"/>
              </a:spcBef>
            </a:pPr>
            <a:r>
              <a:rPr lang="en-IN" spc="-5" dirty="0"/>
              <a:t>Example of Inheritance</a:t>
            </a:r>
            <a:endParaRPr spc="-5" dirty="0"/>
          </a:p>
        </p:txBody>
      </p:sp>
      <p:sp>
        <p:nvSpPr>
          <p:cNvPr id="4" name="object 4"/>
          <p:cNvSpPr txBox="1"/>
          <p:nvPr/>
        </p:nvSpPr>
        <p:spPr>
          <a:xfrm>
            <a:off x="161364" y="1357622"/>
            <a:ext cx="4409470" cy="2837956"/>
          </a:xfrm>
          <a:prstGeom prst="rect">
            <a:avLst/>
          </a:prstGeom>
        </p:spPr>
        <p:txBody>
          <a:bodyPr vert="horz" wrap="square" lIns="0" tIns="46990" rIns="0" bIns="0" rtlCol="0">
            <a:spAutoFit/>
          </a:bodyPr>
          <a:lstStyle/>
          <a:p>
            <a:pPr marL="297815" marR="0" lvl="0" indent="-285750" algn="l" defTabSz="914400" rtl="0" eaLnBrk="1" fontAlgn="auto" latinLnBrk="0" hangingPunct="1">
              <a:lnSpc>
                <a:spcPct val="100000"/>
              </a:lnSpc>
              <a:spcBef>
                <a:spcPts val="370"/>
              </a:spcBef>
              <a:spcAft>
                <a:spcPts val="0"/>
              </a:spcAft>
              <a:buClrTx/>
              <a:buSzTx/>
              <a:buFont typeface="Arial" panose="020B0604020202020204" pitchFamily="34" charset="0"/>
              <a:buChar char="•"/>
              <a:tabLst>
                <a:tab pos="347980" algn="l"/>
                <a:tab pos="349250" algn="l"/>
              </a:tabLst>
              <a:defRPr/>
            </a:pPr>
            <a:r>
              <a:rPr kumimoji="0" lang="en-US" sz="1400" b="0" i="0" u="none" strike="noStrike" kern="1200" cap="none" spc="-5" normalizeH="0" baseline="0" noProof="0" dirty="0">
                <a:ln>
                  <a:noFill/>
                </a:ln>
                <a:solidFill>
                  <a:prstClr val="black"/>
                </a:solidFill>
                <a:effectLst/>
                <a:uLnTx/>
                <a:uFillTx/>
                <a:latin typeface="Arial MT"/>
                <a:ea typeface="+mn-ea"/>
                <a:cs typeface="Arial MT"/>
              </a:rPr>
              <a:t>However, class Triangle has a new method </a:t>
            </a:r>
            <a:r>
              <a:rPr kumimoji="0" lang="en-US" sz="1400" b="0" i="0" u="none" strike="noStrike" kern="1200" cap="none" spc="-5" normalizeH="0" baseline="0" noProof="0" dirty="0" err="1">
                <a:ln>
                  <a:noFill/>
                </a:ln>
                <a:solidFill>
                  <a:prstClr val="black"/>
                </a:solidFill>
                <a:effectLst/>
                <a:uLnTx/>
                <a:uFillTx/>
                <a:latin typeface="Arial MT"/>
                <a:ea typeface="+mn-ea"/>
                <a:cs typeface="Arial MT"/>
              </a:rPr>
              <a:t>findArea</a:t>
            </a:r>
            <a:r>
              <a:rPr kumimoji="0" lang="en-US" sz="1400" b="0" i="0" u="none" strike="noStrike" kern="1200" cap="none" spc="-5" normalizeH="0" baseline="0" noProof="0" dirty="0">
                <a:ln>
                  <a:noFill/>
                </a:ln>
                <a:solidFill>
                  <a:prstClr val="black"/>
                </a:solidFill>
                <a:effectLst/>
                <a:uLnTx/>
                <a:uFillTx/>
                <a:latin typeface="Arial MT"/>
                <a:ea typeface="+mn-ea"/>
                <a:cs typeface="Arial MT"/>
              </a:rPr>
              <a:t>() to find and print the area of the triangle. Here is a sample run.</a:t>
            </a:r>
          </a:p>
          <a:p>
            <a:pPr marL="297815" marR="0" lvl="0" indent="-285750" algn="l" defTabSz="914400" rtl="0" eaLnBrk="1" fontAlgn="auto" latinLnBrk="0" hangingPunct="1">
              <a:lnSpc>
                <a:spcPct val="100000"/>
              </a:lnSpc>
              <a:spcBef>
                <a:spcPts val="370"/>
              </a:spcBef>
              <a:spcAft>
                <a:spcPts val="0"/>
              </a:spcAft>
              <a:buClrTx/>
              <a:buSzTx/>
              <a:buFont typeface="Arial" panose="020B0604020202020204" pitchFamily="34" charset="0"/>
              <a:buChar char="•"/>
              <a:tabLst>
                <a:tab pos="347980" algn="l"/>
                <a:tab pos="349250" algn="l"/>
              </a:tabLst>
              <a:defRPr/>
            </a:pPr>
            <a:endParaRPr lang="en-US" kern="1200" spc="-5" dirty="0">
              <a:solidFill>
                <a:prstClr val="black"/>
              </a:solidFill>
              <a:latin typeface="Arial MT"/>
              <a:ea typeface="+mn-ea"/>
              <a:cs typeface="Arial MT"/>
            </a:endParaRPr>
          </a:p>
          <a:p>
            <a:pPr marL="297815" marR="0" lvl="0" indent="-285750" algn="l" defTabSz="914400" rtl="0" eaLnBrk="1" fontAlgn="auto" latinLnBrk="0" hangingPunct="1">
              <a:lnSpc>
                <a:spcPct val="100000"/>
              </a:lnSpc>
              <a:spcBef>
                <a:spcPts val="370"/>
              </a:spcBef>
              <a:spcAft>
                <a:spcPts val="0"/>
              </a:spcAft>
              <a:buClrTx/>
              <a:buSzTx/>
              <a:buFont typeface="Arial" panose="020B0604020202020204" pitchFamily="34" charset="0"/>
              <a:buChar char="•"/>
              <a:tabLst>
                <a:tab pos="347980" algn="l"/>
                <a:tab pos="349250" algn="l"/>
              </a:tabLst>
              <a:defRPr/>
            </a:pPr>
            <a:r>
              <a:rPr kumimoji="0" lang="en-US" sz="1400" b="0" i="0" u="none" strike="noStrike" kern="1200" cap="none" spc="-5" normalizeH="0" baseline="0" noProof="0" dirty="0">
                <a:ln>
                  <a:noFill/>
                </a:ln>
                <a:solidFill>
                  <a:prstClr val="black"/>
                </a:solidFill>
                <a:effectLst/>
                <a:uLnTx/>
                <a:uFillTx/>
                <a:latin typeface="Arial MT"/>
                <a:ea typeface="+mn-ea"/>
                <a:cs typeface="Arial MT"/>
              </a:rPr>
              <a:t>We can see that even though we did not define methods like </a:t>
            </a:r>
            <a:r>
              <a:rPr kumimoji="0" lang="en-US" sz="1400" b="0" i="0" u="none" strike="noStrike" kern="1200" cap="none" spc="-5" normalizeH="0" baseline="0" noProof="0" dirty="0" err="1">
                <a:ln>
                  <a:noFill/>
                </a:ln>
                <a:solidFill>
                  <a:prstClr val="black"/>
                </a:solidFill>
                <a:effectLst/>
                <a:uLnTx/>
                <a:uFillTx/>
                <a:latin typeface="Arial MT"/>
                <a:ea typeface="+mn-ea"/>
                <a:cs typeface="Arial MT"/>
              </a:rPr>
              <a:t>inputSides</a:t>
            </a:r>
            <a:r>
              <a:rPr kumimoji="0" lang="en-US" sz="1400" b="0" i="0" u="none" strike="noStrike" kern="1200" cap="none" spc="-5" normalizeH="0" baseline="0" noProof="0" dirty="0">
                <a:ln>
                  <a:noFill/>
                </a:ln>
                <a:solidFill>
                  <a:prstClr val="black"/>
                </a:solidFill>
                <a:effectLst/>
                <a:uLnTx/>
                <a:uFillTx/>
                <a:latin typeface="Arial MT"/>
                <a:ea typeface="+mn-ea"/>
                <a:cs typeface="Arial MT"/>
              </a:rPr>
              <a:t>() or </a:t>
            </a:r>
            <a:r>
              <a:rPr kumimoji="0" lang="en-US" sz="1400" b="0" i="0" u="none" strike="noStrike" kern="1200" cap="none" spc="-5" normalizeH="0" baseline="0" noProof="0" dirty="0" err="1">
                <a:ln>
                  <a:noFill/>
                </a:ln>
                <a:solidFill>
                  <a:prstClr val="black"/>
                </a:solidFill>
                <a:effectLst/>
                <a:uLnTx/>
                <a:uFillTx/>
                <a:latin typeface="Arial MT"/>
                <a:ea typeface="+mn-ea"/>
                <a:cs typeface="Arial MT"/>
              </a:rPr>
              <a:t>dispSides</a:t>
            </a:r>
            <a:r>
              <a:rPr kumimoji="0" lang="en-US" sz="1400" b="0" i="0" u="none" strike="noStrike" kern="1200" cap="none" spc="-5" normalizeH="0" baseline="0" noProof="0" dirty="0">
                <a:ln>
                  <a:noFill/>
                </a:ln>
                <a:solidFill>
                  <a:prstClr val="black"/>
                </a:solidFill>
                <a:effectLst/>
                <a:uLnTx/>
                <a:uFillTx/>
                <a:latin typeface="Arial MT"/>
                <a:ea typeface="+mn-ea"/>
                <a:cs typeface="Arial MT"/>
              </a:rPr>
              <a:t>() for class Triangle separately, we were able to use them.</a:t>
            </a:r>
          </a:p>
          <a:p>
            <a:pPr marL="297815" marR="0" lvl="0" indent="-285750" algn="l" defTabSz="914400" rtl="0" eaLnBrk="1" fontAlgn="auto" latinLnBrk="0" hangingPunct="1">
              <a:lnSpc>
                <a:spcPct val="100000"/>
              </a:lnSpc>
              <a:spcBef>
                <a:spcPts val="370"/>
              </a:spcBef>
              <a:spcAft>
                <a:spcPts val="0"/>
              </a:spcAft>
              <a:buClrTx/>
              <a:buSzTx/>
              <a:buFont typeface="Arial" panose="020B0604020202020204" pitchFamily="34" charset="0"/>
              <a:buChar char="•"/>
              <a:tabLst>
                <a:tab pos="347980" algn="l"/>
                <a:tab pos="349250" algn="l"/>
              </a:tabLst>
              <a:defRPr/>
            </a:pPr>
            <a:endParaRPr kumimoji="0" lang="en-US" sz="1400" b="0" i="0" u="none" strike="noStrike" kern="1200" cap="none" spc="-5" normalizeH="0" baseline="0" noProof="0" dirty="0">
              <a:ln>
                <a:noFill/>
              </a:ln>
              <a:solidFill>
                <a:prstClr val="black"/>
              </a:solidFill>
              <a:effectLst/>
              <a:uLnTx/>
              <a:uFillTx/>
              <a:latin typeface="Arial MT"/>
              <a:ea typeface="+mn-ea"/>
              <a:cs typeface="Arial MT"/>
            </a:endParaRPr>
          </a:p>
          <a:p>
            <a:pPr marL="297815" marR="0" lvl="0" indent="-285750" algn="l" defTabSz="914400" rtl="0" eaLnBrk="1" fontAlgn="auto" latinLnBrk="0" hangingPunct="1">
              <a:lnSpc>
                <a:spcPct val="100000"/>
              </a:lnSpc>
              <a:spcBef>
                <a:spcPts val="370"/>
              </a:spcBef>
              <a:spcAft>
                <a:spcPts val="0"/>
              </a:spcAft>
              <a:buClrTx/>
              <a:buSzTx/>
              <a:buFont typeface="Arial" panose="020B0604020202020204" pitchFamily="34" charset="0"/>
              <a:buChar char="•"/>
              <a:tabLst>
                <a:tab pos="347980" algn="l"/>
                <a:tab pos="349250" algn="l"/>
              </a:tabLst>
              <a:defRPr/>
            </a:pPr>
            <a:r>
              <a:rPr kumimoji="0" lang="en-US" sz="1400" b="0" i="0" u="none" strike="noStrike" kern="1200" cap="none" spc="-5" normalizeH="0" baseline="0" noProof="0" dirty="0">
                <a:ln>
                  <a:noFill/>
                </a:ln>
                <a:solidFill>
                  <a:prstClr val="black"/>
                </a:solidFill>
                <a:effectLst/>
                <a:uLnTx/>
                <a:uFillTx/>
                <a:latin typeface="Arial MT"/>
                <a:ea typeface="+mn-ea"/>
                <a:cs typeface="Arial MT"/>
              </a:rPr>
              <a:t>If an attribute is not found in the class itself, the search continues to the base class. This repeats recursively, if the base class is itself derived from other classes.</a:t>
            </a:r>
          </a:p>
        </p:txBody>
      </p:sp>
      <p:sp>
        <p:nvSpPr>
          <p:cNvPr id="6" name="object 6"/>
          <p:cNvSpPr txBox="1">
            <a:spLocks noGrp="1"/>
          </p:cNvSpPr>
          <p:nvPr>
            <p:ph type="ftr" sz="quarter" idx="5"/>
          </p:nvPr>
        </p:nvSpPr>
        <p:spPr>
          <a:prstGeom prst="rect">
            <a:avLst/>
          </a:prstGeom>
        </p:spPr>
        <p:txBody>
          <a:bodyPr vert="horz" wrap="square" lIns="0" tIns="3175" rIns="0" bIns="0" rtlCol="0">
            <a:spAutoFit/>
          </a:bodyPr>
          <a:lstStyle/>
          <a:p>
            <a:pPr marL="12700" marR="0" lvl="0" indent="0" algn="l" defTabSz="914400" rtl="0" eaLnBrk="1" fontAlgn="auto" latinLnBrk="0" hangingPunct="1">
              <a:lnSpc>
                <a:spcPct val="100000"/>
              </a:lnSpc>
              <a:spcBef>
                <a:spcPts val="25"/>
              </a:spcBef>
              <a:spcAft>
                <a:spcPts val="0"/>
              </a:spcAft>
              <a:buClrTx/>
              <a:buSzTx/>
              <a:buFontTx/>
              <a:buNone/>
              <a:tabLst/>
              <a:defRPr/>
            </a:pPr>
            <a:r>
              <a:rPr kumimoji="0" sz="800" b="0" i="0" u="none" strike="noStrike" kern="1200" cap="none" spc="0" normalizeH="0" baseline="0" noProof="0" dirty="0">
                <a:ln>
                  <a:noFill/>
                </a:ln>
                <a:solidFill>
                  <a:prstClr val="black"/>
                </a:solidFill>
                <a:effectLst/>
                <a:uLnTx/>
                <a:uFillTx/>
                <a:latin typeface="Arial MT"/>
                <a:ea typeface="+mn-ea"/>
              </a:rPr>
              <a:t>©</a:t>
            </a:r>
            <a:r>
              <a:rPr kumimoji="0" sz="800" b="0" i="0" u="none" strike="noStrike" kern="1200" cap="none" spc="-5" normalizeH="0" baseline="0" noProof="0" dirty="0">
                <a:ln>
                  <a:noFill/>
                </a:ln>
                <a:solidFill>
                  <a:prstClr val="black"/>
                </a:solidFill>
                <a:effectLst/>
                <a:uLnTx/>
                <a:uFillTx/>
                <a:latin typeface="Arial MT"/>
                <a:ea typeface="+mn-ea"/>
              </a:rPr>
              <a:t> Edune</a:t>
            </a:r>
            <a:r>
              <a:rPr kumimoji="0" sz="800" b="0" i="0" u="none" strike="noStrike" kern="1200" cap="none" spc="0" normalizeH="0" baseline="0" noProof="0" dirty="0">
                <a:ln>
                  <a:noFill/>
                </a:ln>
                <a:solidFill>
                  <a:prstClr val="black"/>
                </a:solidFill>
                <a:effectLst/>
                <a:uLnTx/>
                <a:uFillTx/>
                <a:latin typeface="Arial MT"/>
                <a:ea typeface="+mn-ea"/>
              </a:rPr>
              <a:t>t</a:t>
            </a:r>
            <a:r>
              <a:rPr kumimoji="0" sz="800" b="0" i="0" u="none" strike="noStrike" kern="1200" cap="none" spc="-5" normalizeH="0" baseline="0" noProof="0" dirty="0">
                <a:ln>
                  <a:noFill/>
                </a:ln>
                <a:solidFill>
                  <a:prstClr val="black"/>
                </a:solidFill>
                <a:effectLst/>
                <a:uLnTx/>
                <a:uFillTx/>
                <a:latin typeface="Arial MT"/>
                <a:ea typeface="+mn-ea"/>
              </a:rPr>
              <a:t> Foundation</a:t>
            </a:r>
            <a:r>
              <a:rPr kumimoji="0" sz="800" b="0" i="0" u="none" strike="noStrike" kern="1200" cap="none" spc="0" normalizeH="0" baseline="0" noProof="0" dirty="0">
                <a:ln>
                  <a:noFill/>
                </a:ln>
                <a:solidFill>
                  <a:prstClr val="black"/>
                </a:solidFill>
                <a:effectLst/>
                <a:uLnTx/>
                <a:uFillTx/>
                <a:latin typeface="Arial MT"/>
                <a:ea typeface="+mn-ea"/>
              </a:rPr>
              <a:t>.</a:t>
            </a:r>
            <a:r>
              <a:rPr kumimoji="0" sz="800" b="0" i="0" u="none" strike="noStrike" kern="1200" cap="none" spc="-50" normalizeH="0" baseline="0" noProof="0" dirty="0">
                <a:ln>
                  <a:noFill/>
                </a:ln>
                <a:solidFill>
                  <a:prstClr val="black"/>
                </a:solidFill>
                <a:effectLst/>
                <a:uLnTx/>
                <a:uFillTx/>
                <a:latin typeface="Arial MT"/>
                <a:ea typeface="+mn-ea"/>
              </a:rPr>
              <a:t> </a:t>
            </a:r>
            <a:r>
              <a:rPr kumimoji="0" sz="800" b="0" i="0" u="none" strike="noStrike" kern="1200" cap="none" spc="-5" normalizeH="0" baseline="0" noProof="0" dirty="0">
                <a:ln>
                  <a:noFill/>
                </a:ln>
                <a:solidFill>
                  <a:prstClr val="black"/>
                </a:solidFill>
                <a:effectLst/>
                <a:uLnTx/>
                <a:uFillTx/>
                <a:latin typeface="Arial MT"/>
                <a:ea typeface="+mn-ea"/>
              </a:rPr>
              <a:t>Al</a:t>
            </a:r>
            <a:r>
              <a:rPr kumimoji="0" sz="800" b="0" i="0" u="none" strike="noStrike" kern="1200" cap="none" spc="0" normalizeH="0" baseline="0" noProof="0" dirty="0">
                <a:ln>
                  <a:noFill/>
                </a:ln>
                <a:solidFill>
                  <a:prstClr val="black"/>
                </a:solidFill>
                <a:effectLst/>
                <a:uLnTx/>
                <a:uFillTx/>
                <a:latin typeface="Arial MT"/>
                <a:ea typeface="+mn-ea"/>
              </a:rPr>
              <a:t>l</a:t>
            </a:r>
            <a:r>
              <a:rPr kumimoji="0" sz="800" b="0" i="0" u="none" strike="noStrike" kern="1200" cap="none" spc="-5" normalizeH="0" baseline="0" noProof="0" dirty="0">
                <a:ln>
                  <a:noFill/>
                </a:ln>
                <a:solidFill>
                  <a:prstClr val="black"/>
                </a:solidFill>
                <a:effectLst/>
                <a:uLnTx/>
                <a:uFillTx/>
                <a:latin typeface="Arial MT"/>
                <a:ea typeface="+mn-ea"/>
              </a:rPr>
              <a:t> </a:t>
            </a:r>
            <a:r>
              <a:rPr kumimoji="0" sz="800" b="0" i="0" u="none" strike="noStrike" kern="1200" cap="none" spc="0" normalizeH="0" baseline="0" noProof="0" dirty="0">
                <a:ln>
                  <a:noFill/>
                </a:ln>
                <a:solidFill>
                  <a:prstClr val="black"/>
                </a:solidFill>
                <a:effectLst/>
                <a:uLnTx/>
                <a:uFillTx/>
                <a:latin typeface="Arial MT"/>
                <a:ea typeface="+mn-ea"/>
              </a:rPr>
              <a:t>rights</a:t>
            </a:r>
            <a:r>
              <a:rPr kumimoji="0" sz="800" b="0" i="0" u="none" strike="noStrike" kern="1200" cap="none" spc="-5" normalizeH="0" baseline="0" noProof="0" dirty="0">
                <a:ln>
                  <a:noFill/>
                </a:ln>
                <a:solidFill>
                  <a:prstClr val="black"/>
                </a:solidFill>
                <a:effectLst/>
                <a:uLnTx/>
                <a:uFillTx/>
                <a:latin typeface="Arial MT"/>
                <a:ea typeface="+mn-ea"/>
              </a:rPr>
              <a:t> </a:t>
            </a:r>
            <a:r>
              <a:rPr kumimoji="0" sz="800" b="0" i="0" u="none" strike="noStrike" kern="1200" cap="none" spc="0" normalizeH="0" baseline="0" noProof="0" dirty="0">
                <a:ln>
                  <a:noFill/>
                </a:ln>
                <a:solidFill>
                  <a:prstClr val="black"/>
                </a:solidFill>
                <a:effectLst/>
                <a:uLnTx/>
                <a:uFillTx/>
                <a:latin typeface="Arial MT"/>
                <a:ea typeface="+mn-ea"/>
              </a:rPr>
              <a:t>reserved.</a:t>
            </a:r>
          </a:p>
        </p:txBody>
      </p:sp>
      <p:pic>
        <p:nvPicPr>
          <p:cNvPr id="5" name="Picture 4">
            <a:extLst>
              <a:ext uri="{FF2B5EF4-FFF2-40B4-BE49-F238E27FC236}">
                <a16:creationId xmlns:a16="http://schemas.microsoft.com/office/drawing/2014/main" id="{26F9C041-D3A9-7695-5ED1-3453E78D60BF}"/>
              </a:ext>
            </a:extLst>
          </p:cNvPr>
          <p:cNvPicPr>
            <a:picLocks noChangeAspect="1"/>
          </p:cNvPicPr>
          <p:nvPr/>
        </p:nvPicPr>
        <p:blipFill>
          <a:blip r:embed="rId2"/>
          <a:stretch>
            <a:fillRect/>
          </a:stretch>
        </p:blipFill>
        <p:spPr>
          <a:xfrm>
            <a:off x="4570833" y="789052"/>
            <a:ext cx="4181475" cy="3895725"/>
          </a:xfrm>
          <a:prstGeom prst="rect">
            <a:avLst/>
          </a:prstGeom>
        </p:spPr>
      </p:pic>
    </p:spTree>
    <p:extLst>
      <p:ext uri="{BB962C8B-B14F-4D97-AF65-F5344CB8AC3E}">
        <p14:creationId xmlns:p14="http://schemas.microsoft.com/office/powerpoint/2010/main" val="1699124144"/>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05224" y="827707"/>
            <a:ext cx="4082252" cy="382156"/>
          </a:xfrm>
          <a:prstGeom prst="rect">
            <a:avLst/>
          </a:prstGeom>
        </p:spPr>
        <p:txBody>
          <a:bodyPr vert="horz" wrap="square" lIns="0" tIns="12700" rIns="0" bIns="0" rtlCol="0">
            <a:spAutoFit/>
          </a:bodyPr>
          <a:lstStyle/>
          <a:p>
            <a:pPr marL="12700">
              <a:lnSpc>
                <a:spcPct val="100000"/>
              </a:lnSpc>
              <a:spcBef>
                <a:spcPts val="100"/>
              </a:spcBef>
            </a:pPr>
            <a:r>
              <a:rPr lang="en-IN" spc="-5" dirty="0"/>
              <a:t>Polymorphism</a:t>
            </a:r>
            <a:endParaRPr spc="-5" dirty="0"/>
          </a:p>
        </p:txBody>
      </p:sp>
      <p:sp>
        <p:nvSpPr>
          <p:cNvPr id="4" name="object 4"/>
          <p:cNvSpPr txBox="1"/>
          <p:nvPr/>
        </p:nvSpPr>
        <p:spPr>
          <a:xfrm>
            <a:off x="161364" y="1357622"/>
            <a:ext cx="4409470" cy="2304477"/>
          </a:xfrm>
          <a:prstGeom prst="rect">
            <a:avLst/>
          </a:prstGeom>
        </p:spPr>
        <p:txBody>
          <a:bodyPr vert="horz" wrap="square" lIns="0" tIns="46990" rIns="0" bIns="0" rtlCol="0">
            <a:spAutoFit/>
          </a:bodyPr>
          <a:lstStyle/>
          <a:p>
            <a:pPr marL="297815" marR="0" lvl="0" indent="-285750" algn="l" defTabSz="914400" rtl="0" eaLnBrk="1" fontAlgn="auto" latinLnBrk="0" hangingPunct="1">
              <a:lnSpc>
                <a:spcPct val="100000"/>
              </a:lnSpc>
              <a:spcBef>
                <a:spcPts val="370"/>
              </a:spcBef>
              <a:spcAft>
                <a:spcPts val="0"/>
              </a:spcAft>
              <a:buClrTx/>
              <a:buSzTx/>
              <a:buFont typeface="Arial" panose="020B0604020202020204" pitchFamily="34" charset="0"/>
              <a:buChar char="•"/>
              <a:tabLst>
                <a:tab pos="347980" algn="l"/>
                <a:tab pos="349250" algn="l"/>
              </a:tabLst>
              <a:defRPr/>
            </a:pPr>
            <a:r>
              <a:rPr kumimoji="0" lang="en-US" sz="1400" b="0" i="0" u="none" strike="noStrike" kern="1200" cap="none" spc="-5" normalizeH="0" baseline="0" noProof="0" dirty="0">
                <a:ln>
                  <a:noFill/>
                </a:ln>
                <a:solidFill>
                  <a:prstClr val="black"/>
                </a:solidFill>
                <a:effectLst/>
                <a:uLnTx/>
                <a:uFillTx/>
                <a:latin typeface="Arial MT"/>
                <a:ea typeface="+mn-ea"/>
                <a:cs typeface="Arial MT"/>
              </a:rPr>
              <a:t>In Python, Polymorphism lets us define methods in the child class that have the same name as the methods in the parent class.</a:t>
            </a:r>
          </a:p>
          <a:p>
            <a:pPr marL="297815" marR="0" lvl="0" indent="-285750" algn="l" defTabSz="914400" rtl="0" eaLnBrk="1" fontAlgn="auto" latinLnBrk="0" hangingPunct="1">
              <a:lnSpc>
                <a:spcPct val="100000"/>
              </a:lnSpc>
              <a:spcBef>
                <a:spcPts val="370"/>
              </a:spcBef>
              <a:spcAft>
                <a:spcPts val="0"/>
              </a:spcAft>
              <a:buClrTx/>
              <a:buSzTx/>
              <a:buFont typeface="Arial" panose="020B0604020202020204" pitchFamily="34" charset="0"/>
              <a:buChar char="•"/>
              <a:tabLst>
                <a:tab pos="347980" algn="l"/>
                <a:tab pos="349250" algn="l"/>
              </a:tabLst>
              <a:defRPr/>
            </a:pPr>
            <a:r>
              <a:rPr kumimoji="0" lang="en-US" sz="1400" b="0" i="0" u="none" strike="noStrike" kern="1200" cap="none" spc="-5" normalizeH="0" baseline="0" noProof="0" dirty="0">
                <a:ln>
                  <a:noFill/>
                </a:ln>
                <a:solidFill>
                  <a:prstClr val="black"/>
                </a:solidFill>
                <a:effectLst/>
                <a:uLnTx/>
                <a:uFillTx/>
                <a:latin typeface="Arial MT"/>
                <a:ea typeface="+mn-ea"/>
                <a:cs typeface="Arial MT"/>
              </a:rPr>
              <a:t>In simple words, we can define polymorphism as the ability of a message to be displayed in more than one form</a:t>
            </a:r>
            <a:r>
              <a:rPr kumimoji="0" lang="en-US" sz="1400" b="0" i="0" u="none" strike="noStrike" kern="1200" cap="none" spc="-5" normalizeH="0" baseline="0" noProof="0">
                <a:ln>
                  <a:noFill/>
                </a:ln>
                <a:solidFill>
                  <a:prstClr val="black"/>
                </a:solidFill>
                <a:effectLst/>
                <a:uLnTx/>
                <a:uFillTx/>
                <a:latin typeface="Arial MT"/>
                <a:ea typeface="+mn-ea"/>
                <a:cs typeface="Arial MT"/>
              </a:rPr>
              <a:t>. </a:t>
            </a:r>
          </a:p>
          <a:p>
            <a:pPr marL="297815" marR="0" lvl="0" indent="-285750" algn="l" defTabSz="914400" rtl="0" eaLnBrk="1" fontAlgn="auto" latinLnBrk="0" hangingPunct="1">
              <a:lnSpc>
                <a:spcPct val="100000"/>
              </a:lnSpc>
              <a:spcBef>
                <a:spcPts val="370"/>
              </a:spcBef>
              <a:spcAft>
                <a:spcPts val="0"/>
              </a:spcAft>
              <a:buClrTx/>
              <a:buSzTx/>
              <a:buFont typeface="Arial" panose="020B0604020202020204" pitchFamily="34" charset="0"/>
              <a:buChar char="•"/>
              <a:tabLst>
                <a:tab pos="347980" algn="l"/>
                <a:tab pos="349250" algn="l"/>
              </a:tabLst>
              <a:defRPr/>
            </a:pPr>
            <a:r>
              <a:rPr kumimoji="0" lang="en-US" sz="1400" b="0" i="0" u="none" strike="noStrike" kern="1200" cap="none" spc="-5" normalizeH="0" baseline="0" noProof="0">
                <a:ln>
                  <a:noFill/>
                </a:ln>
                <a:solidFill>
                  <a:prstClr val="black"/>
                </a:solidFill>
                <a:effectLst/>
                <a:uLnTx/>
                <a:uFillTx/>
                <a:latin typeface="Arial MT"/>
                <a:ea typeface="+mn-ea"/>
                <a:cs typeface="Arial MT"/>
              </a:rPr>
              <a:t>A </a:t>
            </a:r>
            <a:r>
              <a:rPr kumimoji="0" lang="en-US" sz="1400" b="0" i="0" u="none" strike="noStrike" kern="1200" cap="none" spc="-5" normalizeH="0" baseline="0" noProof="0" dirty="0">
                <a:ln>
                  <a:noFill/>
                </a:ln>
                <a:solidFill>
                  <a:prstClr val="black"/>
                </a:solidFill>
                <a:effectLst/>
                <a:uLnTx/>
                <a:uFillTx/>
                <a:latin typeface="Arial MT"/>
                <a:ea typeface="+mn-ea"/>
                <a:cs typeface="Arial MT"/>
              </a:rPr>
              <a:t>real-life example of polymorphism, a person at the same time can have different characteristics. Like a man at the same time is a father, a husband, an employee.</a:t>
            </a:r>
          </a:p>
        </p:txBody>
      </p:sp>
      <p:sp>
        <p:nvSpPr>
          <p:cNvPr id="6" name="object 6"/>
          <p:cNvSpPr txBox="1">
            <a:spLocks noGrp="1"/>
          </p:cNvSpPr>
          <p:nvPr>
            <p:ph type="ftr" sz="quarter" idx="5"/>
          </p:nvPr>
        </p:nvSpPr>
        <p:spPr>
          <a:prstGeom prst="rect">
            <a:avLst/>
          </a:prstGeom>
        </p:spPr>
        <p:txBody>
          <a:bodyPr vert="horz" wrap="square" lIns="0" tIns="3175" rIns="0" bIns="0" rtlCol="0">
            <a:spAutoFit/>
          </a:bodyPr>
          <a:lstStyle/>
          <a:p>
            <a:pPr marL="12700" marR="0" lvl="0" indent="0" algn="l" defTabSz="914400" rtl="0" eaLnBrk="1" fontAlgn="auto" latinLnBrk="0" hangingPunct="1">
              <a:lnSpc>
                <a:spcPct val="100000"/>
              </a:lnSpc>
              <a:spcBef>
                <a:spcPts val="25"/>
              </a:spcBef>
              <a:spcAft>
                <a:spcPts val="0"/>
              </a:spcAft>
              <a:buClrTx/>
              <a:buSzTx/>
              <a:buFontTx/>
              <a:buNone/>
              <a:tabLst/>
              <a:defRPr/>
            </a:pPr>
            <a:r>
              <a:rPr kumimoji="0" sz="800" b="0" i="0" u="none" strike="noStrike" kern="1200" cap="none" spc="0" normalizeH="0" baseline="0" noProof="0" dirty="0">
                <a:ln>
                  <a:noFill/>
                </a:ln>
                <a:solidFill>
                  <a:prstClr val="black"/>
                </a:solidFill>
                <a:effectLst/>
                <a:uLnTx/>
                <a:uFillTx/>
                <a:latin typeface="Arial MT"/>
                <a:ea typeface="+mn-ea"/>
              </a:rPr>
              <a:t>©</a:t>
            </a:r>
            <a:r>
              <a:rPr kumimoji="0" sz="800" b="0" i="0" u="none" strike="noStrike" kern="1200" cap="none" spc="-5" normalizeH="0" baseline="0" noProof="0" dirty="0">
                <a:ln>
                  <a:noFill/>
                </a:ln>
                <a:solidFill>
                  <a:prstClr val="black"/>
                </a:solidFill>
                <a:effectLst/>
                <a:uLnTx/>
                <a:uFillTx/>
                <a:latin typeface="Arial MT"/>
                <a:ea typeface="+mn-ea"/>
              </a:rPr>
              <a:t> Edune</a:t>
            </a:r>
            <a:r>
              <a:rPr kumimoji="0" sz="800" b="0" i="0" u="none" strike="noStrike" kern="1200" cap="none" spc="0" normalizeH="0" baseline="0" noProof="0" dirty="0">
                <a:ln>
                  <a:noFill/>
                </a:ln>
                <a:solidFill>
                  <a:prstClr val="black"/>
                </a:solidFill>
                <a:effectLst/>
                <a:uLnTx/>
                <a:uFillTx/>
                <a:latin typeface="Arial MT"/>
                <a:ea typeface="+mn-ea"/>
              </a:rPr>
              <a:t>t</a:t>
            </a:r>
            <a:r>
              <a:rPr kumimoji="0" sz="800" b="0" i="0" u="none" strike="noStrike" kern="1200" cap="none" spc="-5" normalizeH="0" baseline="0" noProof="0" dirty="0">
                <a:ln>
                  <a:noFill/>
                </a:ln>
                <a:solidFill>
                  <a:prstClr val="black"/>
                </a:solidFill>
                <a:effectLst/>
                <a:uLnTx/>
                <a:uFillTx/>
                <a:latin typeface="Arial MT"/>
                <a:ea typeface="+mn-ea"/>
              </a:rPr>
              <a:t> Foundation</a:t>
            </a:r>
            <a:r>
              <a:rPr kumimoji="0" sz="800" b="0" i="0" u="none" strike="noStrike" kern="1200" cap="none" spc="0" normalizeH="0" baseline="0" noProof="0" dirty="0">
                <a:ln>
                  <a:noFill/>
                </a:ln>
                <a:solidFill>
                  <a:prstClr val="black"/>
                </a:solidFill>
                <a:effectLst/>
                <a:uLnTx/>
                <a:uFillTx/>
                <a:latin typeface="Arial MT"/>
                <a:ea typeface="+mn-ea"/>
              </a:rPr>
              <a:t>.</a:t>
            </a:r>
            <a:r>
              <a:rPr kumimoji="0" sz="800" b="0" i="0" u="none" strike="noStrike" kern="1200" cap="none" spc="-50" normalizeH="0" baseline="0" noProof="0" dirty="0">
                <a:ln>
                  <a:noFill/>
                </a:ln>
                <a:solidFill>
                  <a:prstClr val="black"/>
                </a:solidFill>
                <a:effectLst/>
                <a:uLnTx/>
                <a:uFillTx/>
                <a:latin typeface="Arial MT"/>
                <a:ea typeface="+mn-ea"/>
              </a:rPr>
              <a:t> </a:t>
            </a:r>
            <a:r>
              <a:rPr kumimoji="0" sz="800" b="0" i="0" u="none" strike="noStrike" kern="1200" cap="none" spc="-5" normalizeH="0" baseline="0" noProof="0" dirty="0">
                <a:ln>
                  <a:noFill/>
                </a:ln>
                <a:solidFill>
                  <a:prstClr val="black"/>
                </a:solidFill>
                <a:effectLst/>
                <a:uLnTx/>
                <a:uFillTx/>
                <a:latin typeface="Arial MT"/>
                <a:ea typeface="+mn-ea"/>
              </a:rPr>
              <a:t>Al</a:t>
            </a:r>
            <a:r>
              <a:rPr kumimoji="0" sz="800" b="0" i="0" u="none" strike="noStrike" kern="1200" cap="none" spc="0" normalizeH="0" baseline="0" noProof="0" dirty="0">
                <a:ln>
                  <a:noFill/>
                </a:ln>
                <a:solidFill>
                  <a:prstClr val="black"/>
                </a:solidFill>
                <a:effectLst/>
                <a:uLnTx/>
                <a:uFillTx/>
                <a:latin typeface="Arial MT"/>
                <a:ea typeface="+mn-ea"/>
              </a:rPr>
              <a:t>l</a:t>
            </a:r>
            <a:r>
              <a:rPr kumimoji="0" sz="800" b="0" i="0" u="none" strike="noStrike" kern="1200" cap="none" spc="-5" normalizeH="0" baseline="0" noProof="0" dirty="0">
                <a:ln>
                  <a:noFill/>
                </a:ln>
                <a:solidFill>
                  <a:prstClr val="black"/>
                </a:solidFill>
                <a:effectLst/>
                <a:uLnTx/>
                <a:uFillTx/>
                <a:latin typeface="Arial MT"/>
                <a:ea typeface="+mn-ea"/>
              </a:rPr>
              <a:t> </a:t>
            </a:r>
            <a:r>
              <a:rPr kumimoji="0" sz="800" b="0" i="0" u="none" strike="noStrike" kern="1200" cap="none" spc="0" normalizeH="0" baseline="0" noProof="0" dirty="0">
                <a:ln>
                  <a:noFill/>
                </a:ln>
                <a:solidFill>
                  <a:prstClr val="black"/>
                </a:solidFill>
                <a:effectLst/>
                <a:uLnTx/>
                <a:uFillTx/>
                <a:latin typeface="Arial MT"/>
                <a:ea typeface="+mn-ea"/>
              </a:rPr>
              <a:t>rights</a:t>
            </a:r>
            <a:r>
              <a:rPr kumimoji="0" sz="800" b="0" i="0" u="none" strike="noStrike" kern="1200" cap="none" spc="-5" normalizeH="0" baseline="0" noProof="0" dirty="0">
                <a:ln>
                  <a:noFill/>
                </a:ln>
                <a:solidFill>
                  <a:prstClr val="black"/>
                </a:solidFill>
                <a:effectLst/>
                <a:uLnTx/>
                <a:uFillTx/>
                <a:latin typeface="Arial MT"/>
                <a:ea typeface="+mn-ea"/>
              </a:rPr>
              <a:t> </a:t>
            </a:r>
            <a:r>
              <a:rPr kumimoji="0" sz="800" b="0" i="0" u="none" strike="noStrike" kern="1200" cap="none" spc="0" normalizeH="0" baseline="0" noProof="0" dirty="0">
                <a:ln>
                  <a:noFill/>
                </a:ln>
                <a:solidFill>
                  <a:prstClr val="black"/>
                </a:solidFill>
                <a:effectLst/>
                <a:uLnTx/>
                <a:uFillTx/>
                <a:latin typeface="Arial MT"/>
                <a:ea typeface="+mn-ea"/>
              </a:rPr>
              <a:t>reserved.</a:t>
            </a:r>
          </a:p>
        </p:txBody>
      </p:sp>
      <p:pic>
        <p:nvPicPr>
          <p:cNvPr id="28674" name="Picture 2" descr="Polymorphism in Python(with Examples)">
            <a:extLst>
              <a:ext uri="{FF2B5EF4-FFF2-40B4-BE49-F238E27FC236}">
                <a16:creationId xmlns:a16="http://schemas.microsoft.com/office/drawing/2014/main" id="{6C47B4D3-FBF0-EA42-8F15-722DC426FB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56526" y="809781"/>
            <a:ext cx="4157029" cy="39336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36305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076324" y="2548733"/>
            <a:ext cx="2981325" cy="751488"/>
          </a:xfrm>
          <a:prstGeom prst="rect">
            <a:avLst/>
          </a:prstGeom>
        </p:spPr>
        <p:txBody>
          <a:bodyPr vert="horz" wrap="square" lIns="0" tIns="12700" rIns="0" bIns="0" rtlCol="0">
            <a:spAutoFit/>
          </a:bodyPr>
          <a:lstStyle/>
          <a:p>
            <a:pPr marL="469900" marR="0" lvl="0" indent="-457200" algn="l" defTabSz="914400" rtl="0" eaLnBrk="1" fontAlgn="auto" latinLnBrk="0" hangingPunct="1">
              <a:lnSpc>
                <a:spcPct val="100000"/>
              </a:lnSpc>
              <a:spcBef>
                <a:spcPts val="100"/>
              </a:spcBef>
              <a:spcAft>
                <a:spcPts val="0"/>
              </a:spcAft>
              <a:buClrTx/>
              <a:buSzTx/>
              <a:buFont typeface="+mj-lt"/>
              <a:buAutoNum type="arabicPeriod"/>
              <a:tabLst/>
              <a:defRPr/>
            </a:pPr>
            <a:r>
              <a:rPr kumimoji="0" sz="2400" b="0" i="0" u="none" strike="noStrike" kern="1200" cap="none" spc="-5" normalizeH="0" baseline="0" noProof="0" dirty="0">
                <a:ln>
                  <a:noFill/>
                </a:ln>
                <a:solidFill>
                  <a:prstClr val="black"/>
                </a:solidFill>
                <a:effectLst/>
                <a:uLnTx/>
                <a:uFillTx/>
                <a:latin typeface="Arial MT"/>
                <a:ea typeface="+mn-ea"/>
                <a:cs typeface="Arial MT"/>
              </a:rPr>
              <a:t>Introduction</a:t>
            </a:r>
            <a:r>
              <a:rPr kumimoji="0" sz="2400" b="0" i="0" u="none" strike="noStrike" kern="1200" cap="none" spc="-55" normalizeH="0" baseline="0" noProof="0" dirty="0">
                <a:ln>
                  <a:noFill/>
                </a:ln>
                <a:solidFill>
                  <a:prstClr val="black"/>
                </a:solidFill>
                <a:effectLst/>
                <a:uLnTx/>
                <a:uFillTx/>
                <a:latin typeface="Arial MT"/>
                <a:ea typeface="+mn-ea"/>
                <a:cs typeface="Arial MT"/>
              </a:rPr>
              <a:t> </a:t>
            </a:r>
            <a:r>
              <a:rPr kumimoji="0" sz="2400" b="0" i="0" u="none" strike="noStrike" kern="1200" cap="none" spc="-5" normalizeH="0" baseline="0" noProof="0" dirty="0">
                <a:ln>
                  <a:noFill/>
                </a:ln>
                <a:solidFill>
                  <a:prstClr val="black"/>
                </a:solidFill>
                <a:effectLst/>
                <a:uLnTx/>
                <a:uFillTx/>
                <a:latin typeface="Arial MT"/>
                <a:ea typeface="+mn-ea"/>
                <a:cs typeface="Arial MT"/>
              </a:rPr>
              <a:t>to</a:t>
            </a:r>
            <a:r>
              <a:rPr kumimoji="0" sz="2400" b="0" i="0" u="none" strike="noStrike" kern="1200" cap="none" spc="-50" normalizeH="0" baseline="0" noProof="0" dirty="0">
                <a:ln>
                  <a:noFill/>
                </a:ln>
                <a:solidFill>
                  <a:prstClr val="black"/>
                </a:solidFill>
                <a:effectLst/>
                <a:uLnTx/>
                <a:uFillTx/>
                <a:latin typeface="Arial MT"/>
                <a:ea typeface="+mn-ea"/>
                <a:cs typeface="Arial MT"/>
              </a:rPr>
              <a:t> </a:t>
            </a:r>
            <a:r>
              <a:rPr kumimoji="0" sz="2400" b="0" i="0" u="none" strike="noStrike" kern="1200" cap="none" spc="-5" normalizeH="0" baseline="0" noProof="0" dirty="0">
                <a:ln>
                  <a:noFill/>
                </a:ln>
                <a:solidFill>
                  <a:prstClr val="black"/>
                </a:solidFill>
                <a:effectLst/>
                <a:uLnTx/>
                <a:uFillTx/>
                <a:latin typeface="Arial MT"/>
                <a:ea typeface="+mn-ea"/>
                <a:cs typeface="Arial MT"/>
              </a:rPr>
              <a:t>Python</a:t>
            </a:r>
            <a:endParaRPr kumimoji="0" sz="2400" b="0" i="0" u="none" strike="noStrike" kern="1200" cap="none" spc="0" normalizeH="0" baseline="0" noProof="0" dirty="0">
              <a:ln>
                <a:noFill/>
              </a:ln>
              <a:solidFill>
                <a:prstClr val="black"/>
              </a:solidFill>
              <a:effectLst/>
              <a:uLnTx/>
              <a:uFillTx/>
              <a:latin typeface="Arial MT"/>
              <a:ea typeface="+mn-ea"/>
              <a:cs typeface="Arial MT"/>
            </a:endParaRPr>
          </a:p>
        </p:txBody>
      </p:sp>
      <p:sp>
        <p:nvSpPr>
          <p:cNvPr id="3" name="object 3"/>
          <p:cNvSpPr txBox="1"/>
          <p:nvPr/>
        </p:nvSpPr>
        <p:spPr>
          <a:xfrm>
            <a:off x="5147975" y="4841744"/>
            <a:ext cx="588010" cy="13208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700" b="0" i="0" u="none" strike="noStrike" kern="1200" cap="none" spc="-5" normalizeH="0" baseline="0" noProof="0" dirty="0">
                <a:ln>
                  <a:noFill/>
                </a:ln>
                <a:solidFill>
                  <a:srgbClr val="595959"/>
                </a:solidFill>
                <a:effectLst/>
                <a:uLnTx/>
                <a:uFillTx/>
                <a:latin typeface="Arial MT"/>
                <a:ea typeface="+mn-ea"/>
                <a:cs typeface="Arial MT"/>
              </a:rPr>
              <a:t>Imag</a:t>
            </a:r>
            <a:r>
              <a:rPr kumimoji="0" sz="700" b="0" i="0" u="none" strike="noStrike" kern="1200" cap="none" spc="0" normalizeH="0" baseline="0" noProof="0" dirty="0">
                <a:ln>
                  <a:noFill/>
                </a:ln>
                <a:solidFill>
                  <a:srgbClr val="595959"/>
                </a:solidFill>
                <a:effectLst/>
                <a:uLnTx/>
                <a:uFillTx/>
                <a:latin typeface="Arial MT"/>
                <a:ea typeface="+mn-ea"/>
                <a:cs typeface="Arial MT"/>
              </a:rPr>
              <a:t>e</a:t>
            </a:r>
            <a:r>
              <a:rPr kumimoji="0" sz="700" b="0" i="0" u="none" strike="noStrike" kern="1200" cap="none" spc="-5" normalizeH="0" baseline="0" noProof="0" dirty="0">
                <a:ln>
                  <a:noFill/>
                </a:ln>
                <a:solidFill>
                  <a:srgbClr val="595959"/>
                </a:solidFill>
                <a:effectLst/>
                <a:uLnTx/>
                <a:uFillTx/>
                <a:latin typeface="Arial MT"/>
                <a:ea typeface="+mn-ea"/>
                <a:cs typeface="Arial MT"/>
              </a:rPr>
              <a:t> </a:t>
            </a:r>
            <a:r>
              <a:rPr kumimoji="0" sz="700" b="0" i="0" u="none" strike="noStrike" kern="1200" cap="none" spc="0" normalizeH="0" baseline="0" noProof="0" dirty="0">
                <a:ln>
                  <a:noFill/>
                </a:ln>
                <a:solidFill>
                  <a:srgbClr val="595959"/>
                </a:solidFill>
                <a:effectLst/>
                <a:uLnTx/>
                <a:uFillTx/>
                <a:latin typeface="Arial MT"/>
                <a:ea typeface="+mn-ea"/>
                <a:cs typeface="Arial MT"/>
              </a:rPr>
              <a:t>source:</a:t>
            </a:r>
            <a:endParaRPr kumimoji="0" sz="700" b="0" i="0" u="none" strike="noStrike" kern="1200" cap="none" spc="0" normalizeH="0" baseline="0" noProof="0">
              <a:ln>
                <a:noFill/>
              </a:ln>
              <a:solidFill>
                <a:prstClr val="black"/>
              </a:solidFill>
              <a:effectLst/>
              <a:uLnTx/>
              <a:uFillTx/>
              <a:latin typeface="Arial MT"/>
              <a:ea typeface="+mn-ea"/>
              <a:cs typeface="Arial MT"/>
            </a:endParaRPr>
          </a:p>
        </p:txBody>
      </p:sp>
      <p:pic>
        <p:nvPicPr>
          <p:cNvPr id="4" name="object 4"/>
          <p:cNvPicPr/>
          <p:nvPr/>
        </p:nvPicPr>
        <p:blipFill>
          <a:blip r:embed="rId2" cstate="print"/>
          <a:stretch>
            <a:fillRect/>
          </a:stretch>
        </p:blipFill>
        <p:spPr>
          <a:xfrm>
            <a:off x="4572000" y="1144521"/>
            <a:ext cx="4571999" cy="3225175"/>
          </a:xfrm>
          <a:prstGeom prst="rect">
            <a:avLst/>
          </a:prstGeom>
        </p:spPr>
      </p:pic>
      <p:sp>
        <p:nvSpPr>
          <p:cNvPr id="5" name="object 5"/>
          <p:cNvSpPr txBox="1">
            <a:spLocks noGrp="1"/>
          </p:cNvSpPr>
          <p:nvPr>
            <p:ph type="ftr" sz="quarter" idx="5"/>
          </p:nvPr>
        </p:nvSpPr>
        <p:spPr>
          <a:prstGeom prst="rect">
            <a:avLst/>
          </a:prstGeom>
        </p:spPr>
        <p:txBody>
          <a:bodyPr vert="horz" wrap="square" lIns="0" tIns="3175" rIns="0" bIns="0" rtlCol="0">
            <a:spAutoFit/>
          </a:bodyPr>
          <a:lstStyle/>
          <a:p>
            <a:pPr marL="12700" marR="0" lvl="0" indent="0" algn="l" defTabSz="914400" rtl="0" eaLnBrk="1" fontAlgn="auto" latinLnBrk="0" hangingPunct="1">
              <a:lnSpc>
                <a:spcPct val="100000"/>
              </a:lnSpc>
              <a:spcBef>
                <a:spcPts val="25"/>
              </a:spcBef>
              <a:spcAft>
                <a:spcPts val="0"/>
              </a:spcAft>
              <a:buClrTx/>
              <a:buSzTx/>
              <a:buFontTx/>
              <a:buNone/>
              <a:tabLst/>
              <a:defRPr/>
            </a:pPr>
            <a:r>
              <a:rPr kumimoji="0" sz="800" b="0" i="0" u="none" strike="noStrike" kern="1200" cap="none" spc="0" normalizeH="0" baseline="0" noProof="0" dirty="0">
                <a:ln>
                  <a:noFill/>
                </a:ln>
                <a:solidFill>
                  <a:prstClr val="black"/>
                </a:solidFill>
                <a:effectLst/>
                <a:uLnTx/>
                <a:uFillTx/>
                <a:latin typeface="Arial MT"/>
                <a:ea typeface="+mn-ea"/>
              </a:rPr>
              <a:t>©</a:t>
            </a:r>
            <a:r>
              <a:rPr kumimoji="0" sz="800" b="0" i="0" u="none" strike="noStrike" kern="1200" cap="none" spc="-5" normalizeH="0" baseline="0" noProof="0" dirty="0">
                <a:ln>
                  <a:noFill/>
                </a:ln>
                <a:solidFill>
                  <a:prstClr val="black"/>
                </a:solidFill>
                <a:effectLst/>
                <a:uLnTx/>
                <a:uFillTx/>
                <a:latin typeface="Arial MT"/>
                <a:ea typeface="+mn-ea"/>
              </a:rPr>
              <a:t> Edune</a:t>
            </a:r>
            <a:r>
              <a:rPr kumimoji="0" sz="800" b="0" i="0" u="none" strike="noStrike" kern="1200" cap="none" spc="0" normalizeH="0" baseline="0" noProof="0" dirty="0">
                <a:ln>
                  <a:noFill/>
                </a:ln>
                <a:solidFill>
                  <a:prstClr val="black"/>
                </a:solidFill>
                <a:effectLst/>
                <a:uLnTx/>
                <a:uFillTx/>
                <a:latin typeface="Arial MT"/>
                <a:ea typeface="+mn-ea"/>
              </a:rPr>
              <a:t>t</a:t>
            </a:r>
            <a:r>
              <a:rPr kumimoji="0" sz="800" b="0" i="0" u="none" strike="noStrike" kern="1200" cap="none" spc="-5" normalizeH="0" baseline="0" noProof="0" dirty="0">
                <a:ln>
                  <a:noFill/>
                </a:ln>
                <a:solidFill>
                  <a:prstClr val="black"/>
                </a:solidFill>
                <a:effectLst/>
                <a:uLnTx/>
                <a:uFillTx/>
                <a:latin typeface="Arial MT"/>
                <a:ea typeface="+mn-ea"/>
              </a:rPr>
              <a:t> Foundation</a:t>
            </a:r>
            <a:r>
              <a:rPr kumimoji="0" sz="800" b="0" i="0" u="none" strike="noStrike" kern="1200" cap="none" spc="0" normalizeH="0" baseline="0" noProof="0" dirty="0">
                <a:ln>
                  <a:noFill/>
                </a:ln>
                <a:solidFill>
                  <a:prstClr val="black"/>
                </a:solidFill>
                <a:effectLst/>
                <a:uLnTx/>
                <a:uFillTx/>
                <a:latin typeface="Arial MT"/>
                <a:ea typeface="+mn-ea"/>
              </a:rPr>
              <a:t>.</a:t>
            </a:r>
            <a:r>
              <a:rPr kumimoji="0" sz="800" b="0" i="0" u="none" strike="noStrike" kern="1200" cap="none" spc="-50" normalizeH="0" baseline="0" noProof="0" dirty="0">
                <a:ln>
                  <a:noFill/>
                </a:ln>
                <a:solidFill>
                  <a:prstClr val="black"/>
                </a:solidFill>
                <a:effectLst/>
                <a:uLnTx/>
                <a:uFillTx/>
                <a:latin typeface="Arial MT"/>
                <a:ea typeface="+mn-ea"/>
              </a:rPr>
              <a:t> </a:t>
            </a:r>
            <a:r>
              <a:rPr kumimoji="0" sz="800" b="0" i="0" u="none" strike="noStrike" kern="1200" cap="none" spc="-5" normalizeH="0" baseline="0" noProof="0" dirty="0">
                <a:ln>
                  <a:noFill/>
                </a:ln>
                <a:solidFill>
                  <a:prstClr val="black"/>
                </a:solidFill>
                <a:effectLst/>
                <a:uLnTx/>
                <a:uFillTx/>
                <a:latin typeface="Arial MT"/>
                <a:ea typeface="+mn-ea"/>
              </a:rPr>
              <a:t>Al</a:t>
            </a:r>
            <a:r>
              <a:rPr kumimoji="0" sz="800" b="0" i="0" u="none" strike="noStrike" kern="1200" cap="none" spc="0" normalizeH="0" baseline="0" noProof="0" dirty="0">
                <a:ln>
                  <a:noFill/>
                </a:ln>
                <a:solidFill>
                  <a:prstClr val="black"/>
                </a:solidFill>
                <a:effectLst/>
                <a:uLnTx/>
                <a:uFillTx/>
                <a:latin typeface="Arial MT"/>
                <a:ea typeface="+mn-ea"/>
              </a:rPr>
              <a:t>l</a:t>
            </a:r>
            <a:r>
              <a:rPr kumimoji="0" sz="800" b="0" i="0" u="none" strike="noStrike" kern="1200" cap="none" spc="-5" normalizeH="0" baseline="0" noProof="0" dirty="0">
                <a:ln>
                  <a:noFill/>
                </a:ln>
                <a:solidFill>
                  <a:prstClr val="black"/>
                </a:solidFill>
                <a:effectLst/>
                <a:uLnTx/>
                <a:uFillTx/>
                <a:latin typeface="Arial MT"/>
                <a:ea typeface="+mn-ea"/>
              </a:rPr>
              <a:t> </a:t>
            </a:r>
            <a:r>
              <a:rPr kumimoji="0" sz="800" b="0" i="0" u="none" strike="noStrike" kern="1200" cap="none" spc="0" normalizeH="0" baseline="0" noProof="0" dirty="0">
                <a:ln>
                  <a:noFill/>
                </a:ln>
                <a:solidFill>
                  <a:prstClr val="black"/>
                </a:solidFill>
                <a:effectLst/>
                <a:uLnTx/>
                <a:uFillTx/>
                <a:latin typeface="Arial MT"/>
                <a:ea typeface="+mn-ea"/>
              </a:rPr>
              <a:t>rights</a:t>
            </a:r>
            <a:r>
              <a:rPr kumimoji="0" sz="800" b="0" i="0" u="none" strike="noStrike" kern="1200" cap="none" spc="-5" normalizeH="0" baseline="0" noProof="0" dirty="0">
                <a:ln>
                  <a:noFill/>
                </a:ln>
                <a:solidFill>
                  <a:prstClr val="black"/>
                </a:solidFill>
                <a:effectLst/>
                <a:uLnTx/>
                <a:uFillTx/>
                <a:latin typeface="Arial MT"/>
                <a:ea typeface="+mn-ea"/>
              </a:rPr>
              <a:t> </a:t>
            </a:r>
            <a:r>
              <a:rPr kumimoji="0" sz="800" b="0" i="0" u="none" strike="noStrike" kern="1200" cap="none" spc="0" normalizeH="0" baseline="0" noProof="0" dirty="0">
                <a:ln>
                  <a:noFill/>
                </a:ln>
                <a:solidFill>
                  <a:prstClr val="black"/>
                </a:solidFill>
                <a:effectLst/>
                <a:uLnTx/>
                <a:uFillTx/>
                <a:latin typeface="Arial MT"/>
                <a:ea typeface="+mn-ea"/>
              </a:rPr>
              <a:t>reserved.</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662560" y="828333"/>
            <a:ext cx="1226185" cy="391160"/>
          </a:xfrm>
          <a:prstGeom prst="rect">
            <a:avLst/>
          </a:prstGeom>
        </p:spPr>
        <p:txBody>
          <a:bodyPr vert="horz" wrap="square" lIns="0" tIns="12700" rIns="0" bIns="0" rtlCol="0">
            <a:spAutoFit/>
          </a:bodyPr>
          <a:lstStyle/>
          <a:p>
            <a:pPr marL="12700">
              <a:lnSpc>
                <a:spcPct val="100000"/>
              </a:lnSpc>
              <a:spcBef>
                <a:spcPts val="100"/>
              </a:spcBef>
            </a:pPr>
            <a:r>
              <a:rPr spc="-5" dirty="0"/>
              <a:t>Features</a:t>
            </a:r>
          </a:p>
        </p:txBody>
      </p:sp>
      <p:sp>
        <p:nvSpPr>
          <p:cNvPr id="3" name="object 3"/>
          <p:cNvSpPr txBox="1"/>
          <p:nvPr/>
        </p:nvSpPr>
        <p:spPr>
          <a:xfrm>
            <a:off x="967886" y="1728118"/>
            <a:ext cx="2613025" cy="29972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800" b="0" i="0" u="none" strike="noStrike" kern="1200" cap="none" spc="-5" normalizeH="0" baseline="0" noProof="0" dirty="0">
                <a:ln>
                  <a:noFill/>
                </a:ln>
                <a:solidFill>
                  <a:srgbClr val="595959"/>
                </a:solidFill>
                <a:effectLst/>
                <a:uLnTx/>
                <a:uFillTx/>
                <a:latin typeface="Arial MT"/>
                <a:ea typeface="+mn-ea"/>
                <a:cs typeface="Arial MT"/>
              </a:rPr>
              <a:t>Cross</a:t>
            </a:r>
            <a:r>
              <a:rPr kumimoji="0" sz="1800" b="0" i="0" u="none" strike="noStrike" kern="1200" cap="none" spc="-45" normalizeH="0" baseline="0" noProof="0" dirty="0">
                <a:ln>
                  <a:noFill/>
                </a:ln>
                <a:solidFill>
                  <a:srgbClr val="595959"/>
                </a:solidFill>
                <a:effectLst/>
                <a:uLnTx/>
                <a:uFillTx/>
                <a:latin typeface="Arial MT"/>
                <a:ea typeface="+mn-ea"/>
                <a:cs typeface="Arial MT"/>
              </a:rPr>
              <a:t> </a:t>
            </a:r>
            <a:r>
              <a:rPr kumimoji="0" sz="1800" b="0" i="0" u="none" strike="noStrike" kern="1200" cap="none" spc="-5" normalizeH="0" baseline="0" noProof="0" dirty="0">
                <a:ln>
                  <a:noFill/>
                </a:ln>
                <a:solidFill>
                  <a:srgbClr val="595959"/>
                </a:solidFill>
                <a:effectLst/>
                <a:uLnTx/>
                <a:uFillTx/>
                <a:latin typeface="Arial MT"/>
                <a:ea typeface="+mn-ea"/>
                <a:cs typeface="Arial MT"/>
              </a:rPr>
              <a:t>Platform</a:t>
            </a:r>
            <a:r>
              <a:rPr kumimoji="0" sz="1800" b="0" i="0" u="none" strike="noStrike" kern="1200" cap="none" spc="-50" normalizeH="0" baseline="0" noProof="0" dirty="0">
                <a:ln>
                  <a:noFill/>
                </a:ln>
                <a:solidFill>
                  <a:srgbClr val="595959"/>
                </a:solidFill>
                <a:effectLst/>
                <a:uLnTx/>
                <a:uFillTx/>
                <a:latin typeface="Arial MT"/>
                <a:ea typeface="+mn-ea"/>
                <a:cs typeface="Arial MT"/>
              </a:rPr>
              <a:t> </a:t>
            </a:r>
            <a:r>
              <a:rPr kumimoji="0" sz="1800" b="0" i="0" u="none" strike="noStrike" kern="1200" cap="none" spc="-5" normalizeH="0" baseline="0" noProof="0" dirty="0">
                <a:ln>
                  <a:noFill/>
                </a:ln>
                <a:solidFill>
                  <a:srgbClr val="595959"/>
                </a:solidFill>
                <a:effectLst/>
                <a:uLnTx/>
                <a:uFillTx/>
                <a:latin typeface="Arial MT"/>
                <a:ea typeface="+mn-ea"/>
                <a:cs typeface="Arial MT"/>
              </a:rPr>
              <a:t>Language</a:t>
            </a:r>
            <a:endParaRPr kumimoji="0" sz="1800" b="0" i="0" u="none" strike="noStrike" kern="1200" cap="none" spc="0" normalizeH="0" baseline="0" noProof="0">
              <a:ln>
                <a:noFill/>
              </a:ln>
              <a:solidFill>
                <a:prstClr val="black"/>
              </a:solidFill>
              <a:effectLst/>
              <a:uLnTx/>
              <a:uFillTx/>
              <a:latin typeface="Arial MT"/>
              <a:ea typeface="+mn-ea"/>
              <a:cs typeface="Arial MT"/>
            </a:endParaRPr>
          </a:p>
        </p:txBody>
      </p:sp>
      <p:sp>
        <p:nvSpPr>
          <p:cNvPr id="4" name="object 4"/>
          <p:cNvSpPr txBox="1"/>
          <p:nvPr/>
        </p:nvSpPr>
        <p:spPr>
          <a:xfrm>
            <a:off x="656568" y="2827348"/>
            <a:ext cx="3540125" cy="2006600"/>
          </a:xfrm>
          <a:prstGeom prst="rect">
            <a:avLst/>
          </a:prstGeom>
        </p:spPr>
        <p:txBody>
          <a:bodyPr vert="horz" wrap="square" lIns="0" tIns="12700" rIns="0" bIns="0" rtlCol="0">
            <a:spAutoFit/>
          </a:bodyPr>
          <a:lstStyle/>
          <a:p>
            <a:pPr marL="348615" marR="5080" lvl="0" indent="-336550" algn="l" defTabSz="914400" rtl="0" eaLnBrk="1" fontAlgn="auto" latinLnBrk="0" hangingPunct="1">
              <a:lnSpc>
                <a:spcPct val="116100"/>
              </a:lnSpc>
              <a:spcBef>
                <a:spcPts val="100"/>
              </a:spcBef>
              <a:spcAft>
                <a:spcPts val="0"/>
              </a:spcAft>
              <a:buClrTx/>
              <a:buSzTx/>
              <a:buFontTx/>
              <a:buChar char="●"/>
              <a:tabLst>
                <a:tab pos="347980" algn="l"/>
                <a:tab pos="349250" algn="l"/>
              </a:tabLst>
              <a:defRPr/>
            </a:pPr>
            <a:r>
              <a:rPr kumimoji="0" sz="1400" b="0" i="0" u="none" strike="noStrike" kern="1200" cap="none" spc="-5" normalizeH="0" baseline="0" noProof="0" dirty="0">
                <a:ln>
                  <a:noFill/>
                </a:ln>
                <a:solidFill>
                  <a:prstClr val="black"/>
                </a:solidFill>
                <a:effectLst/>
                <a:uLnTx/>
                <a:uFillTx/>
                <a:latin typeface="Arial MT"/>
                <a:ea typeface="+mn-ea"/>
                <a:cs typeface="Arial MT"/>
              </a:rPr>
              <a:t>Python</a:t>
            </a:r>
            <a:r>
              <a:rPr kumimoji="0" sz="1400" b="0" i="0" u="none" strike="noStrike" kern="1200" cap="none" spc="-20"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can</a:t>
            </a:r>
            <a:r>
              <a:rPr kumimoji="0" sz="1400" b="0" i="0" u="none" strike="noStrike" kern="1200" cap="none" spc="-15"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run</a:t>
            </a:r>
            <a:r>
              <a:rPr kumimoji="0" sz="1400" b="0" i="0" u="none" strike="noStrike" kern="1200" cap="none" spc="-1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equally</a:t>
            </a:r>
            <a:r>
              <a:rPr kumimoji="0" sz="1400" b="0" i="0" u="none" strike="noStrike" kern="1200" cap="none" spc="-1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well</a:t>
            </a:r>
            <a:r>
              <a:rPr kumimoji="0" sz="1400" b="0" i="0" u="none" strike="noStrike" kern="1200" cap="none" spc="-2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on</a:t>
            </a:r>
            <a:r>
              <a:rPr kumimoji="0" sz="1400" b="0" i="0" u="none" strike="noStrike" kern="1200" cap="none" spc="-15"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variety</a:t>
            </a:r>
            <a:r>
              <a:rPr kumimoji="0" sz="1400" b="0" i="0" u="none" strike="noStrike" kern="1200" cap="none" spc="-1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of </a:t>
            </a:r>
            <a:r>
              <a:rPr kumimoji="0" sz="1400" b="0" i="0" u="none" strike="noStrike" kern="1200" cap="none" spc="-37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platform-</a:t>
            </a:r>
            <a:endParaRPr kumimoji="0" sz="1400" b="0" i="0" u="none" strike="noStrike" kern="1200" cap="none" spc="0" normalizeH="0" baseline="0" noProof="0">
              <a:ln>
                <a:noFill/>
              </a:ln>
              <a:solidFill>
                <a:prstClr val="black"/>
              </a:solidFill>
              <a:effectLst/>
              <a:uLnTx/>
              <a:uFillTx/>
              <a:latin typeface="Arial MT"/>
              <a:ea typeface="+mn-ea"/>
              <a:cs typeface="Arial MT"/>
            </a:endParaRPr>
          </a:p>
          <a:p>
            <a:pPr marL="805815" marR="0" lvl="1" indent="-313690" algn="l" defTabSz="914400" rtl="0" eaLnBrk="1" fontAlgn="auto" latinLnBrk="0" hangingPunct="1">
              <a:lnSpc>
                <a:spcPct val="100000"/>
              </a:lnSpc>
              <a:spcBef>
                <a:spcPts val="270"/>
              </a:spcBef>
              <a:spcAft>
                <a:spcPts val="0"/>
              </a:spcAft>
              <a:buClrTx/>
              <a:buSzPct val="78571"/>
              <a:buFontTx/>
              <a:buChar char="○"/>
              <a:tabLst>
                <a:tab pos="805180" algn="l"/>
                <a:tab pos="806450" algn="l"/>
              </a:tabLst>
              <a:defRPr/>
            </a:pPr>
            <a:r>
              <a:rPr kumimoji="0" sz="1400" b="0" i="0" u="none" strike="noStrike" kern="1200" cap="none" spc="-5" normalizeH="0" baseline="0" noProof="0" dirty="0">
                <a:ln>
                  <a:noFill/>
                </a:ln>
                <a:solidFill>
                  <a:prstClr val="black"/>
                </a:solidFill>
                <a:effectLst/>
                <a:uLnTx/>
                <a:uFillTx/>
                <a:latin typeface="Arial MT"/>
                <a:ea typeface="+mn-ea"/>
                <a:cs typeface="Arial MT"/>
              </a:rPr>
              <a:t>Windows</a:t>
            </a:r>
            <a:endParaRPr kumimoji="0" sz="1400" b="0" i="0" u="none" strike="noStrike" kern="1200" cap="none" spc="0" normalizeH="0" baseline="0" noProof="0">
              <a:ln>
                <a:noFill/>
              </a:ln>
              <a:solidFill>
                <a:prstClr val="black"/>
              </a:solidFill>
              <a:effectLst/>
              <a:uLnTx/>
              <a:uFillTx/>
              <a:latin typeface="Arial MT"/>
              <a:ea typeface="+mn-ea"/>
              <a:cs typeface="Arial MT"/>
            </a:endParaRPr>
          </a:p>
          <a:p>
            <a:pPr marL="805815" marR="0" lvl="1" indent="-313690" algn="l" defTabSz="914400" rtl="0" eaLnBrk="1" fontAlgn="auto" latinLnBrk="0" hangingPunct="1">
              <a:lnSpc>
                <a:spcPct val="100000"/>
              </a:lnSpc>
              <a:spcBef>
                <a:spcPts val="270"/>
              </a:spcBef>
              <a:spcAft>
                <a:spcPts val="0"/>
              </a:spcAft>
              <a:buClrTx/>
              <a:buSzPct val="78571"/>
              <a:buFontTx/>
              <a:buChar char="○"/>
              <a:tabLst>
                <a:tab pos="805180" algn="l"/>
                <a:tab pos="806450" algn="l"/>
              </a:tabLst>
              <a:defRPr/>
            </a:pPr>
            <a:r>
              <a:rPr kumimoji="0" sz="1400" b="0" i="0" u="none" strike="noStrike" kern="1200" cap="none" spc="-5" normalizeH="0" baseline="0" noProof="0" dirty="0">
                <a:ln>
                  <a:noFill/>
                </a:ln>
                <a:solidFill>
                  <a:prstClr val="black"/>
                </a:solidFill>
                <a:effectLst/>
                <a:uLnTx/>
                <a:uFillTx/>
                <a:latin typeface="Arial MT"/>
                <a:ea typeface="+mn-ea"/>
                <a:cs typeface="Arial MT"/>
              </a:rPr>
              <a:t>Linux/Unix</a:t>
            </a:r>
            <a:endParaRPr kumimoji="0" sz="1400" b="0" i="0" u="none" strike="noStrike" kern="1200" cap="none" spc="0" normalizeH="0" baseline="0" noProof="0">
              <a:ln>
                <a:noFill/>
              </a:ln>
              <a:solidFill>
                <a:prstClr val="black"/>
              </a:solidFill>
              <a:effectLst/>
              <a:uLnTx/>
              <a:uFillTx/>
              <a:latin typeface="Arial MT"/>
              <a:ea typeface="+mn-ea"/>
              <a:cs typeface="Arial MT"/>
            </a:endParaRPr>
          </a:p>
          <a:p>
            <a:pPr marL="805815" marR="0" lvl="1" indent="-313690" algn="l" defTabSz="914400" rtl="0" eaLnBrk="1" fontAlgn="auto" latinLnBrk="0" hangingPunct="1">
              <a:lnSpc>
                <a:spcPct val="100000"/>
              </a:lnSpc>
              <a:spcBef>
                <a:spcPts val="270"/>
              </a:spcBef>
              <a:spcAft>
                <a:spcPts val="0"/>
              </a:spcAft>
              <a:buClrTx/>
              <a:buSzPct val="78571"/>
              <a:buFontTx/>
              <a:buChar char="○"/>
              <a:tabLst>
                <a:tab pos="805180" algn="l"/>
                <a:tab pos="806450" algn="l"/>
              </a:tabLst>
              <a:defRPr/>
            </a:pPr>
            <a:r>
              <a:rPr kumimoji="0" sz="1400" b="0" i="0" u="none" strike="noStrike" kern="1200" cap="none" spc="0" normalizeH="0" baseline="0" noProof="0" dirty="0">
                <a:ln>
                  <a:noFill/>
                </a:ln>
                <a:solidFill>
                  <a:prstClr val="black"/>
                </a:solidFill>
                <a:effectLst/>
                <a:uLnTx/>
                <a:uFillTx/>
                <a:latin typeface="Arial MT"/>
                <a:ea typeface="+mn-ea"/>
                <a:cs typeface="Arial MT"/>
              </a:rPr>
              <a:t>Macintosh</a:t>
            </a:r>
            <a:endParaRPr kumimoji="0" sz="1400" b="0" i="0" u="none" strike="noStrike" kern="1200" cap="none" spc="0" normalizeH="0" baseline="0" noProof="0">
              <a:ln>
                <a:noFill/>
              </a:ln>
              <a:solidFill>
                <a:prstClr val="black"/>
              </a:solidFill>
              <a:effectLst/>
              <a:uLnTx/>
              <a:uFillTx/>
              <a:latin typeface="Arial MT"/>
              <a:ea typeface="+mn-ea"/>
              <a:cs typeface="Arial MT"/>
            </a:endParaRPr>
          </a:p>
          <a:p>
            <a:pPr marL="805815" marR="0" lvl="1" indent="-313690" algn="l" defTabSz="914400" rtl="0" eaLnBrk="1" fontAlgn="auto" latinLnBrk="0" hangingPunct="1">
              <a:lnSpc>
                <a:spcPct val="100000"/>
              </a:lnSpc>
              <a:spcBef>
                <a:spcPts val="270"/>
              </a:spcBef>
              <a:spcAft>
                <a:spcPts val="0"/>
              </a:spcAft>
              <a:buClrTx/>
              <a:buSzPct val="78571"/>
              <a:buFontTx/>
              <a:buChar char="○"/>
              <a:tabLst>
                <a:tab pos="805180" algn="l"/>
                <a:tab pos="806450" algn="l"/>
              </a:tabLst>
              <a:defRPr/>
            </a:pPr>
            <a:r>
              <a:rPr kumimoji="0" sz="1400" b="0" i="0" u="none" strike="noStrike" kern="1200" cap="none" spc="-5" normalizeH="0" baseline="0" noProof="0" dirty="0">
                <a:ln>
                  <a:noFill/>
                </a:ln>
                <a:solidFill>
                  <a:prstClr val="black"/>
                </a:solidFill>
                <a:effectLst/>
                <a:uLnTx/>
                <a:uFillTx/>
                <a:latin typeface="Arial MT"/>
                <a:ea typeface="+mn-ea"/>
                <a:cs typeface="Arial MT"/>
              </a:rPr>
              <a:t>Smart</a:t>
            </a:r>
            <a:r>
              <a:rPr kumimoji="0" sz="1400" b="0" i="0" u="none" strike="noStrike" kern="1200" cap="none" spc="-3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Phones</a:t>
            </a:r>
            <a:r>
              <a:rPr kumimoji="0" sz="1400" b="0" i="0" u="none" strike="noStrike" kern="1200" cap="none" spc="-3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etc</a:t>
            </a:r>
            <a:endParaRPr kumimoji="0" sz="1400" b="0" i="0" u="none" strike="noStrike" kern="1200" cap="none" spc="0" normalizeH="0" baseline="0" noProof="0">
              <a:ln>
                <a:noFill/>
              </a:ln>
              <a:solidFill>
                <a:prstClr val="black"/>
              </a:solidFill>
              <a:effectLst/>
              <a:uLnTx/>
              <a:uFillTx/>
              <a:latin typeface="Arial MT"/>
              <a:ea typeface="+mn-ea"/>
              <a:cs typeface="Arial MT"/>
            </a:endParaRPr>
          </a:p>
          <a:p>
            <a:pPr marL="348615" marR="612140" lvl="0" indent="-332740" algn="l" defTabSz="914400" rtl="0" eaLnBrk="1" fontAlgn="auto" latinLnBrk="0" hangingPunct="1">
              <a:lnSpc>
                <a:spcPct val="116100"/>
              </a:lnSpc>
              <a:spcBef>
                <a:spcPts val="0"/>
              </a:spcBef>
              <a:spcAft>
                <a:spcPts val="0"/>
              </a:spcAft>
              <a:buClrTx/>
              <a:buSzPct val="96428"/>
              <a:buFontTx/>
              <a:buChar char="●"/>
              <a:tabLst>
                <a:tab pos="347980" algn="l"/>
                <a:tab pos="349250" algn="l"/>
              </a:tabLst>
              <a:defRPr/>
            </a:pPr>
            <a:r>
              <a:rPr kumimoji="0" sz="1400" b="0" i="0" u="none" strike="noStrike" kern="1200" cap="none" spc="-15" normalizeH="0" baseline="0" noProof="0" dirty="0">
                <a:ln>
                  <a:noFill/>
                </a:ln>
                <a:solidFill>
                  <a:prstClr val="black"/>
                </a:solidFill>
                <a:effectLst/>
                <a:uLnTx/>
                <a:uFillTx/>
                <a:latin typeface="Arial MT"/>
                <a:ea typeface="+mn-ea"/>
                <a:cs typeface="Arial MT"/>
              </a:rPr>
              <a:t>We</a:t>
            </a:r>
            <a:r>
              <a:rPr kumimoji="0" sz="1400" b="0" i="0" u="none" strike="noStrike" kern="1200" cap="none" spc="-20"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can</a:t>
            </a:r>
            <a:r>
              <a:rPr kumimoji="0" sz="1400" b="0" i="0" u="none" strike="noStrike" kern="1200" cap="none" spc="-1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also</a:t>
            </a:r>
            <a:r>
              <a:rPr kumimoji="0" sz="1400" b="0" i="0" u="none" strike="noStrike" kern="1200" cap="none" spc="-15"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say</a:t>
            </a:r>
            <a:r>
              <a:rPr kumimoji="0" sz="1400" b="0" i="0" u="none" strike="noStrike" kern="1200" cap="none" spc="-1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that</a:t>
            </a:r>
            <a:r>
              <a:rPr kumimoji="0" sz="1400" b="0" i="0" u="none" strike="noStrike" kern="1200" cap="none" spc="-2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Python</a:t>
            </a:r>
            <a:r>
              <a:rPr kumimoji="0" sz="1400" b="0" i="0" u="none" strike="noStrike" kern="1200" cap="none" spc="-1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is</a:t>
            </a:r>
            <a:r>
              <a:rPr kumimoji="0" sz="1400" b="0" i="0" u="none" strike="noStrike" kern="1200" cap="none" spc="-15"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a </a:t>
            </a:r>
            <a:r>
              <a:rPr kumimoji="0" sz="1400" b="0" i="0" u="none" strike="noStrike" kern="1200" cap="none" spc="-37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portable</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language.</a:t>
            </a:r>
            <a:endParaRPr kumimoji="0" sz="1400" b="0" i="0" u="none" strike="noStrike" kern="1200" cap="none" spc="0" normalizeH="0" baseline="0" noProof="0">
              <a:ln>
                <a:noFill/>
              </a:ln>
              <a:solidFill>
                <a:prstClr val="black"/>
              </a:solidFill>
              <a:effectLst/>
              <a:uLnTx/>
              <a:uFillTx/>
              <a:latin typeface="Arial MT"/>
              <a:ea typeface="+mn-ea"/>
              <a:cs typeface="Arial MT"/>
            </a:endParaRPr>
          </a:p>
        </p:txBody>
      </p:sp>
      <p:pic>
        <p:nvPicPr>
          <p:cNvPr id="5" name="object 5"/>
          <p:cNvPicPr/>
          <p:nvPr/>
        </p:nvPicPr>
        <p:blipFill>
          <a:blip r:embed="rId2" cstate="print"/>
          <a:stretch>
            <a:fillRect/>
          </a:stretch>
        </p:blipFill>
        <p:spPr>
          <a:xfrm>
            <a:off x="4572000" y="1338774"/>
            <a:ext cx="4571999" cy="2694524"/>
          </a:xfrm>
          <a:prstGeom prst="rect">
            <a:avLst/>
          </a:prstGeom>
        </p:spPr>
      </p:pic>
      <p:sp>
        <p:nvSpPr>
          <p:cNvPr id="6" name="object 6"/>
          <p:cNvSpPr txBox="1"/>
          <p:nvPr/>
        </p:nvSpPr>
        <p:spPr>
          <a:xfrm>
            <a:off x="3633256" y="4850165"/>
            <a:ext cx="1875155" cy="323850"/>
          </a:xfrm>
          <a:prstGeom prst="rect">
            <a:avLst/>
          </a:prstGeom>
        </p:spPr>
        <p:txBody>
          <a:bodyPr vert="horz" wrap="square" lIns="0" tIns="3810" rIns="0" bIns="0" rtlCol="0">
            <a:spAutoFit/>
          </a:bodyPr>
          <a:lstStyle/>
          <a:p>
            <a:pPr marL="1087755" marR="0" lvl="0" indent="0" algn="l" defTabSz="914400" rtl="0" eaLnBrk="1" fontAlgn="auto" latinLnBrk="0" hangingPunct="1">
              <a:lnSpc>
                <a:spcPct val="100000"/>
              </a:lnSpc>
              <a:spcBef>
                <a:spcPts val="30"/>
              </a:spcBef>
              <a:spcAft>
                <a:spcPts val="0"/>
              </a:spcAft>
              <a:buClrTx/>
              <a:buSzTx/>
              <a:buFontTx/>
              <a:buNone/>
              <a:tabLst/>
              <a:defRPr/>
            </a:pPr>
            <a:r>
              <a:rPr kumimoji="0" sz="700" b="0" i="0" u="none" strike="noStrike" kern="1200" cap="none" spc="-5" normalizeH="0" baseline="0" noProof="0" dirty="0">
                <a:ln>
                  <a:noFill/>
                </a:ln>
                <a:solidFill>
                  <a:srgbClr val="595959"/>
                </a:solidFill>
                <a:effectLst/>
                <a:uLnTx/>
                <a:uFillTx/>
                <a:latin typeface="Arial MT"/>
                <a:ea typeface="+mn-ea"/>
                <a:cs typeface="Arial MT"/>
              </a:rPr>
              <a:t>Source</a:t>
            </a:r>
            <a:r>
              <a:rPr kumimoji="0" sz="700" b="0" i="0" u="none" strike="noStrike" kern="1200" cap="none" spc="-35" normalizeH="0" baseline="0" noProof="0" dirty="0">
                <a:ln>
                  <a:noFill/>
                </a:ln>
                <a:solidFill>
                  <a:srgbClr val="595959"/>
                </a:solidFill>
                <a:effectLst/>
                <a:uLnTx/>
                <a:uFillTx/>
                <a:latin typeface="Arial MT"/>
                <a:ea typeface="+mn-ea"/>
                <a:cs typeface="Arial MT"/>
              </a:rPr>
              <a:t> </a:t>
            </a:r>
            <a:r>
              <a:rPr kumimoji="0" sz="700" b="0" i="0" u="none" strike="noStrike" kern="1200" cap="none" spc="-5" normalizeH="0" baseline="0" noProof="0" dirty="0">
                <a:ln>
                  <a:noFill/>
                </a:ln>
                <a:solidFill>
                  <a:srgbClr val="595959"/>
                </a:solidFill>
                <a:effectLst/>
                <a:uLnTx/>
                <a:uFillTx/>
                <a:latin typeface="Arial MT"/>
                <a:ea typeface="+mn-ea"/>
                <a:cs typeface="Arial MT"/>
              </a:rPr>
              <a:t>of</a:t>
            </a:r>
            <a:r>
              <a:rPr kumimoji="0" sz="700" b="0" i="0" u="none" strike="noStrike" kern="1200" cap="none" spc="-35" normalizeH="0" baseline="0" noProof="0" dirty="0">
                <a:ln>
                  <a:noFill/>
                </a:ln>
                <a:solidFill>
                  <a:srgbClr val="595959"/>
                </a:solidFill>
                <a:effectLst/>
                <a:uLnTx/>
                <a:uFillTx/>
                <a:latin typeface="Arial MT"/>
                <a:ea typeface="+mn-ea"/>
                <a:cs typeface="Arial MT"/>
              </a:rPr>
              <a:t> </a:t>
            </a:r>
            <a:r>
              <a:rPr kumimoji="0" sz="700" b="0" i="0" u="none" strike="noStrike" kern="1200" cap="none" spc="-5" normalizeH="0" baseline="0" noProof="0" dirty="0">
                <a:ln>
                  <a:noFill/>
                </a:ln>
                <a:solidFill>
                  <a:srgbClr val="595959"/>
                </a:solidFill>
                <a:effectLst/>
                <a:uLnTx/>
                <a:uFillTx/>
                <a:latin typeface="Arial MT"/>
                <a:ea typeface="+mn-ea"/>
                <a:cs typeface="Arial MT"/>
              </a:rPr>
              <a:t>image:</a:t>
            </a:r>
            <a:endParaRPr kumimoji="0" sz="700" b="0" i="0" u="none" strike="noStrike" kern="1200" cap="none" spc="0" normalizeH="0" baseline="0" noProof="0">
              <a:ln>
                <a:noFill/>
              </a:ln>
              <a:solidFill>
                <a:prstClr val="black"/>
              </a:solidFill>
              <a:effectLst/>
              <a:uLnTx/>
              <a:uFillTx/>
              <a:latin typeface="Arial MT"/>
              <a:ea typeface="+mn-ea"/>
              <a:cs typeface="Arial MT"/>
            </a:endParaRPr>
          </a:p>
          <a:p>
            <a:pPr marL="12700" marR="0" lvl="0" indent="0" algn="l" defTabSz="914400" rtl="0" eaLnBrk="1" fontAlgn="auto" latinLnBrk="0" hangingPunct="1">
              <a:lnSpc>
                <a:spcPct val="100000"/>
              </a:lnSpc>
              <a:spcBef>
                <a:spcPts val="605"/>
              </a:spcBef>
              <a:spcAft>
                <a:spcPts val="0"/>
              </a:spcAft>
              <a:buClrTx/>
              <a:buSzTx/>
              <a:buFontTx/>
              <a:buNone/>
              <a:tabLst/>
              <a:defRPr/>
            </a:pPr>
            <a:r>
              <a:rPr kumimoji="0" sz="800" b="0" i="0" u="none" strike="noStrike" kern="1200" cap="none" spc="0" normalizeH="0" baseline="0" noProof="0" dirty="0">
                <a:ln>
                  <a:noFill/>
                </a:ln>
                <a:solidFill>
                  <a:prstClr val="black"/>
                </a:solidFill>
                <a:effectLst/>
                <a:uLnTx/>
                <a:uFillTx/>
                <a:latin typeface="Arial MT"/>
                <a:ea typeface="+mn-ea"/>
                <a:cs typeface="Arial MT"/>
              </a:rPr>
              <a:t>©</a:t>
            </a:r>
            <a:r>
              <a:rPr kumimoji="0" sz="800" b="0" i="0" u="none" strike="noStrike" kern="1200" cap="none" spc="-5" normalizeH="0" baseline="0" noProof="0" dirty="0">
                <a:ln>
                  <a:noFill/>
                </a:ln>
                <a:solidFill>
                  <a:prstClr val="black"/>
                </a:solidFill>
                <a:effectLst/>
                <a:uLnTx/>
                <a:uFillTx/>
                <a:latin typeface="Arial MT"/>
                <a:ea typeface="+mn-ea"/>
                <a:cs typeface="Arial MT"/>
              </a:rPr>
              <a:t> Edune</a:t>
            </a:r>
            <a:r>
              <a:rPr kumimoji="0" sz="800" b="0" i="0" u="none" strike="noStrike" kern="1200" cap="none" spc="0" normalizeH="0" baseline="0" noProof="0" dirty="0">
                <a:ln>
                  <a:noFill/>
                </a:ln>
                <a:solidFill>
                  <a:prstClr val="black"/>
                </a:solidFill>
                <a:effectLst/>
                <a:uLnTx/>
                <a:uFillTx/>
                <a:latin typeface="Arial MT"/>
                <a:ea typeface="+mn-ea"/>
                <a:cs typeface="Arial MT"/>
              </a:rPr>
              <a:t>t</a:t>
            </a:r>
            <a:r>
              <a:rPr kumimoji="0" sz="800" b="0" i="0" u="none" strike="noStrike" kern="1200" cap="none" spc="-5" normalizeH="0" baseline="0" noProof="0" dirty="0">
                <a:ln>
                  <a:noFill/>
                </a:ln>
                <a:solidFill>
                  <a:prstClr val="black"/>
                </a:solidFill>
                <a:effectLst/>
                <a:uLnTx/>
                <a:uFillTx/>
                <a:latin typeface="Arial MT"/>
                <a:ea typeface="+mn-ea"/>
                <a:cs typeface="Arial MT"/>
              </a:rPr>
              <a:t> Foundation</a:t>
            </a:r>
            <a:r>
              <a:rPr kumimoji="0" sz="800" b="0" i="0" u="none" strike="noStrike" kern="1200" cap="none" spc="0" normalizeH="0" baseline="0" noProof="0" dirty="0">
                <a:ln>
                  <a:noFill/>
                </a:ln>
                <a:solidFill>
                  <a:prstClr val="black"/>
                </a:solidFill>
                <a:effectLst/>
                <a:uLnTx/>
                <a:uFillTx/>
                <a:latin typeface="Arial MT"/>
                <a:ea typeface="+mn-ea"/>
                <a:cs typeface="Arial MT"/>
              </a:rPr>
              <a:t>.</a:t>
            </a:r>
            <a:r>
              <a:rPr kumimoji="0" sz="800" b="0" i="0" u="none" strike="noStrike" kern="1200" cap="none" spc="-50" normalizeH="0" baseline="0" noProof="0" dirty="0">
                <a:ln>
                  <a:noFill/>
                </a:ln>
                <a:solidFill>
                  <a:prstClr val="black"/>
                </a:solidFill>
                <a:effectLst/>
                <a:uLnTx/>
                <a:uFillTx/>
                <a:latin typeface="Arial MT"/>
                <a:ea typeface="+mn-ea"/>
                <a:cs typeface="Arial MT"/>
              </a:rPr>
              <a:t> </a:t>
            </a:r>
            <a:r>
              <a:rPr kumimoji="0" sz="800" b="0" i="0" u="none" strike="noStrike" kern="1200" cap="none" spc="-5" normalizeH="0" baseline="0" noProof="0" dirty="0">
                <a:ln>
                  <a:noFill/>
                </a:ln>
                <a:solidFill>
                  <a:prstClr val="black"/>
                </a:solidFill>
                <a:effectLst/>
                <a:uLnTx/>
                <a:uFillTx/>
                <a:latin typeface="Arial MT"/>
                <a:ea typeface="+mn-ea"/>
                <a:cs typeface="Arial MT"/>
              </a:rPr>
              <a:t>Al</a:t>
            </a:r>
            <a:r>
              <a:rPr kumimoji="0" sz="800" b="0" i="0" u="none" strike="noStrike" kern="1200" cap="none" spc="0" normalizeH="0" baseline="0" noProof="0" dirty="0">
                <a:ln>
                  <a:noFill/>
                </a:ln>
                <a:solidFill>
                  <a:prstClr val="black"/>
                </a:solidFill>
                <a:effectLst/>
                <a:uLnTx/>
                <a:uFillTx/>
                <a:latin typeface="Arial MT"/>
                <a:ea typeface="+mn-ea"/>
                <a:cs typeface="Arial MT"/>
              </a:rPr>
              <a:t>l</a:t>
            </a:r>
            <a:r>
              <a:rPr kumimoji="0" sz="800" b="0" i="0" u="none" strike="noStrike" kern="1200" cap="none" spc="-5" normalizeH="0" baseline="0" noProof="0" dirty="0">
                <a:ln>
                  <a:noFill/>
                </a:ln>
                <a:solidFill>
                  <a:prstClr val="black"/>
                </a:solidFill>
                <a:effectLst/>
                <a:uLnTx/>
                <a:uFillTx/>
                <a:latin typeface="Arial MT"/>
                <a:ea typeface="+mn-ea"/>
                <a:cs typeface="Arial MT"/>
              </a:rPr>
              <a:t> </a:t>
            </a:r>
            <a:r>
              <a:rPr kumimoji="0" sz="800" b="0" i="0" u="none" strike="noStrike" kern="1200" cap="none" spc="0" normalizeH="0" baseline="0" noProof="0" dirty="0">
                <a:ln>
                  <a:noFill/>
                </a:ln>
                <a:solidFill>
                  <a:prstClr val="black"/>
                </a:solidFill>
                <a:effectLst/>
                <a:uLnTx/>
                <a:uFillTx/>
                <a:latin typeface="Arial MT"/>
                <a:ea typeface="+mn-ea"/>
                <a:cs typeface="Arial MT"/>
              </a:rPr>
              <a:t>rights</a:t>
            </a:r>
            <a:r>
              <a:rPr kumimoji="0" sz="800" b="0" i="0" u="none" strike="noStrike" kern="1200" cap="none" spc="-5" normalizeH="0" baseline="0" noProof="0" dirty="0">
                <a:ln>
                  <a:noFill/>
                </a:ln>
                <a:solidFill>
                  <a:prstClr val="black"/>
                </a:solidFill>
                <a:effectLst/>
                <a:uLnTx/>
                <a:uFillTx/>
                <a:latin typeface="Arial MT"/>
                <a:ea typeface="+mn-ea"/>
                <a:cs typeface="Arial MT"/>
              </a:rPr>
              <a:t> </a:t>
            </a:r>
            <a:r>
              <a:rPr kumimoji="0" sz="800" b="0" i="0" u="none" strike="noStrike" kern="1200" cap="none" spc="0" normalizeH="0" baseline="0" noProof="0" dirty="0">
                <a:ln>
                  <a:noFill/>
                </a:ln>
                <a:solidFill>
                  <a:prstClr val="black"/>
                </a:solidFill>
                <a:effectLst/>
                <a:uLnTx/>
                <a:uFillTx/>
                <a:latin typeface="Arial MT"/>
                <a:ea typeface="+mn-ea"/>
                <a:cs typeface="Arial MT"/>
              </a:rPr>
              <a:t>reserved.</a:t>
            </a:r>
            <a:endParaRPr kumimoji="0" sz="800" b="0" i="0" u="none" strike="noStrike" kern="1200" cap="none" spc="0" normalizeH="0" baseline="0" noProof="0">
              <a:ln>
                <a:noFill/>
              </a:ln>
              <a:solidFill>
                <a:prstClr val="black"/>
              </a:solidFill>
              <a:effectLst/>
              <a:uLnTx/>
              <a:uFillTx/>
              <a:latin typeface="Arial MT"/>
              <a:ea typeface="+mn-ea"/>
              <a:cs typeface="Arial MT"/>
            </a:endParaRPr>
          </a:p>
        </p:txBody>
      </p:sp>
    </p:spTree>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8198" y="828333"/>
            <a:ext cx="3704094" cy="369332"/>
          </a:xfrm>
        </p:spPr>
        <p:txBody>
          <a:bodyPr/>
          <a:lstStyle/>
          <a:p>
            <a:pPr algn="ctr"/>
            <a:r>
              <a:rPr lang="en-US" dirty="0"/>
              <a:t>Self Parameter</a:t>
            </a:r>
            <a:endParaRPr lang="en-IN" dirty="0"/>
          </a:p>
        </p:txBody>
      </p:sp>
      <p:sp>
        <p:nvSpPr>
          <p:cNvPr id="3" name="Content Placeholder 2"/>
          <p:cNvSpPr>
            <a:spLocks noGrp="1"/>
          </p:cNvSpPr>
          <p:nvPr>
            <p:ph idx="1"/>
          </p:nvPr>
        </p:nvSpPr>
        <p:spPr>
          <a:xfrm>
            <a:off x="144415" y="1556752"/>
            <a:ext cx="4391659" cy="3046988"/>
          </a:xfrm>
        </p:spPr>
        <p:txBody>
          <a:bodyPr/>
          <a:lstStyle/>
          <a:p>
            <a:pPr marL="285750" indent="-285750">
              <a:buFont typeface="Arial" panose="020B0604020202020204" pitchFamily="34" charset="0"/>
              <a:buChar char="•"/>
            </a:pPr>
            <a:r>
              <a:rPr lang="en-US" dirty="0"/>
              <a:t>Methods or functions should  have self as first parameter.</a:t>
            </a:r>
          </a:p>
          <a:p>
            <a:pPr marL="285750" indent="-285750">
              <a:buFont typeface="Arial" panose="020B0604020202020204" pitchFamily="34" charset="0"/>
              <a:buChar char="•"/>
            </a:pPr>
            <a:r>
              <a:rPr lang="en-US" dirty="0"/>
              <a:t>When objects are instantiated, the object itself is passed into the self parameter.</a:t>
            </a:r>
            <a:endParaRPr lang="en-IN" dirty="0"/>
          </a:p>
          <a:p>
            <a:pPr marL="285750" indent="-285750">
              <a:buFont typeface="Arial" panose="020B0604020202020204" pitchFamily="34" charset="0"/>
              <a:buChar char="•"/>
            </a:pPr>
            <a:r>
              <a:rPr lang="en-IN" dirty="0"/>
              <a:t>The self parameter is a reference to the current instance of the class, and is used to access variables that belongs to the class.</a:t>
            </a:r>
          </a:p>
          <a:p>
            <a:pPr marL="285750" indent="-285750">
              <a:buFont typeface="Arial" panose="020B0604020202020204" pitchFamily="34" charset="0"/>
              <a:buChar char="•"/>
            </a:pPr>
            <a:r>
              <a:rPr lang="en-IN" dirty="0"/>
              <a:t>It does not have to be named self , you can call it whatever you like, but it has to be the first parameter of any function in the class.</a:t>
            </a:r>
          </a:p>
          <a:p>
            <a:endParaRPr lang="en-IN" dirty="0"/>
          </a:p>
        </p:txBody>
      </p:sp>
      <p:pic>
        <p:nvPicPr>
          <p:cNvPr id="6" name="Picture 5">
            <a:extLst>
              <a:ext uri="{FF2B5EF4-FFF2-40B4-BE49-F238E27FC236}">
                <a16:creationId xmlns:a16="http://schemas.microsoft.com/office/drawing/2014/main" id="{9F75DBF9-2010-3EB8-14FF-66E493A2F4DD}"/>
              </a:ext>
            </a:extLst>
          </p:cNvPr>
          <p:cNvPicPr>
            <a:picLocks noChangeAspect="1"/>
          </p:cNvPicPr>
          <p:nvPr/>
        </p:nvPicPr>
        <p:blipFill>
          <a:blip r:embed="rId2"/>
          <a:stretch>
            <a:fillRect/>
          </a:stretch>
        </p:blipFill>
        <p:spPr>
          <a:xfrm>
            <a:off x="5176156" y="744339"/>
            <a:ext cx="3479645" cy="2664183"/>
          </a:xfrm>
          <a:prstGeom prst="rect">
            <a:avLst/>
          </a:prstGeom>
        </p:spPr>
      </p:pic>
    </p:spTree>
    <p:extLst>
      <p:ext uri="{BB962C8B-B14F-4D97-AF65-F5344CB8AC3E}">
        <p14:creationId xmlns:p14="http://schemas.microsoft.com/office/powerpoint/2010/main" val="3241178586"/>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5900" y="205978"/>
            <a:ext cx="6172200" cy="313544"/>
          </a:xfrm>
        </p:spPr>
        <p:txBody>
          <a:bodyPr>
            <a:normAutofit fontScale="90000"/>
          </a:bodyPr>
          <a:lstStyle/>
          <a:p>
            <a:r>
              <a:rPr lang="en-US" dirty="0"/>
              <a:t>Returning Values</a:t>
            </a:r>
            <a:endParaRPr lang="en-IN" dirty="0"/>
          </a:p>
        </p:txBody>
      </p:sp>
      <p:sp>
        <p:nvSpPr>
          <p:cNvPr id="3" name="Content Placeholder 2"/>
          <p:cNvSpPr>
            <a:spLocks noGrp="1"/>
          </p:cNvSpPr>
          <p:nvPr>
            <p:ph idx="1"/>
          </p:nvPr>
        </p:nvSpPr>
        <p:spPr>
          <a:xfrm>
            <a:off x="4735285" y="519522"/>
            <a:ext cx="4269921" cy="3913082"/>
          </a:xfrm>
        </p:spPr>
        <p:style>
          <a:lnRef idx="1">
            <a:schemeClr val="accent5"/>
          </a:lnRef>
          <a:fillRef idx="2">
            <a:schemeClr val="accent5"/>
          </a:fillRef>
          <a:effectRef idx="1">
            <a:schemeClr val="accent5"/>
          </a:effectRef>
          <a:fontRef idx="minor">
            <a:schemeClr val="dk1"/>
          </a:fontRef>
        </p:style>
        <p:txBody>
          <a:bodyPr>
            <a:normAutofit/>
          </a:bodyPr>
          <a:lstStyle/>
          <a:p>
            <a:r>
              <a:rPr lang="en-US" dirty="0"/>
              <a:t>class student:</a:t>
            </a:r>
          </a:p>
          <a:p>
            <a:r>
              <a:rPr lang="en-US" dirty="0"/>
              <a:t>	</a:t>
            </a:r>
            <a:r>
              <a:rPr lang="en-US" dirty="0" err="1"/>
              <a:t>def</a:t>
            </a:r>
            <a:r>
              <a:rPr lang="en-US" dirty="0"/>
              <a:t> details(</a:t>
            </a:r>
            <a:r>
              <a:rPr lang="en-US" dirty="0" err="1"/>
              <a:t>self,n,a</a:t>
            </a:r>
            <a:r>
              <a:rPr lang="en-US" dirty="0"/>
              <a:t>):</a:t>
            </a:r>
          </a:p>
          <a:p>
            <a:r>
              <a:rPr lang="en-US" dirty="0"/>
              <a:t>		self.name=n</a:t>
            </a:r>
          </a:p>
          <a:p>
            <a:r>
              <a:rPr lang="en-US" dirty="0"/>
              <a:t>		</a:t>
            </a:r>
            <a:r>
              <a:rPr lang="en-US" dirty="0" err="1"/>
              <a:t>self.age</a:t>
            </a:r>
            <a:r>
              <a:rPr lang="en-US" dirty="0"/>
              <a:t>=a</a:t>
            </a:r>
          </a:p>
          <a:p>
            <a:r>
              <a:rPr lang="en-US" dirty="0"/>
              <a:t>	</a:t>
            </a:r>
            <a:r>
              <a:rPr lang="en-US" dirty="0" err="1"/>
              <a:t>def</a:t>
            </a:r>
            <a:r>
              <a:rPr lang="en-US" dirty="0"/>
              <a:t> display(self):</a:t>
            </a:r>
          </a:p>
          <a:p>
            <a:r>
              <a:rPr lang="en-US" dirty="0"/>
              <a:t>		return(</a:t>
            </a:r>
            <a:r>
              <a:rPr lang="en-US" dirty="0" err="1"/>
              <a:t>self.name,self.age</a:t>
            </a:r>
            <a:r>
              <a:rPr lang="en-US" dirty="0"/>
              <a:t>)</a:t>
            </a:r>
          </a:p>
          <a:p>
            <a:r>
              <a:rPr lang="en-US" dirty="0"/>
              <a:t>s=student()</a:t>
            </a:r>
          </a:p>
          <a:p>
            <a:r>
              <a:rPr lang="en-US" dirty="0" err="1"/>
              <a:t>s.details</a:t>
            </a:r>
            <a:r>
              <a:rPr lang="en-US" dirty="0"/>
              <a:t> (“xyz”,30)</a:t>
            </a:r>
          </a:p>
          <a:p>
            <a:r>
              <a:rPr lang="en-US" dirty="0" err="1"/>
              <a:t>m,n</a:t>
            </a:r>
            <a:r>
              <a:rPr lang="en-US" dirty="0"/>
              <a:t>=</a:t>
            </a:r>
            <a:r>
              <a:rPr lang="en-US" dirty="0" err="1"/>
              <a:t>s.display</a:t>
            </a:r>
            <a:r>
              <a:rPr lang="en-US" dirty="0"/>
              <a:t>()</a:t>
            </a:r>
          </a:p>
          <a:p>
            <a:r>
              <a:rPr lang="en-US" dirty="0"/>
              <a:t>print(“details are”,</a:t>
            </a:r>
            <a:r>
              <a:rPr lang="en-US" dirty="0" err="1"/>
              <a:t>m,n</a:t>
            </a:r>
            <a:r>
              <a:rPr lang="en-US" dirty="0"/>
              <a:t>)</a:t>
            </a:r>
          </a:p>
          <a:p>
            <a:endParaRPr lang="en-US" dirty="0"/>
          </a:p>
          <a:p>
            <a:r>
              <a:rPr lang="en-US" u="sng" dirty="0"/>
              <a:t>Output</a:t>
            </a:r>
          </a:p>
          <a:p>
            <a:r>
              <a:rPr lang="en-US" dirty="0"/>
              <a:t>details are xyz 30</a:t>
            </a:r>
          </a:p>
          <a:p>
            <a:endParaRPr lang="en-IN" dirty="0"/>
          </a:p>
        </p:txBody>
      </p:sp>
      <p:sp>
        <p:nvSpPr>
          <p:cNvPr id="5" name="TextBox 4">
            <a:extLst>
              <a:ext uri="{FF2B5EF4-FFF2-40B4-BE49-F238E27FC236}">
                <a16:creationId xmlns:a16="http://schemas.microsoft.com/office/drawing/2014/main" id="{A51B86C9-959D-C342-FB27-F709AF742BCC}"/>
              </a:ext>
            </a:extLst>
          </p:cNvPr>
          <p:cNvSpPr txBox="1"/>
          <p:nvPr/>
        </p:nvSpPr>
        <p:spPr>
          <a:xfrm>
            <a:off x="236765" y="994104"/>
            <a:ext cx="4171951" cy="954107"/>
          </a:xfrm>
          <a:prstGeom prst="rect">
            <a:avLst/>
          </a:prstGeom>
          <a:noFill/>
        </p:spPr>
        <p:txBody>
          <a:bodyPr wrap="square">
            <a:spAutoFit/>
          </a:bodyPr>
          <a:lstStyle/>
          <a:p>
            <a:pPr marL="285750" indent="-285750">
              <a:buFont typeface="Arial" panose="020B0604020202020204" pitchFamily="34" charset="0"/>
              <a:buChar char="•"/>
            </a:pPr>
            <a:r>
              <a:rPr lang="en-US" dirty="0"/>
              <a:t>A return statement is used to end the execution of the function call .</a:t>
            </a:r>
          </a:p>
          <a:p>
            <a:pPr marL="285750" indent="-285750">
              <a:buFont typeface="Arial" panose="020B0604020202020204" pitchFamily="34" charset="0"/>
              <a:buChar char="•"/>
            </a:pPr>
            <a:r>
              <a:rPr lang="en-US" dirty="0"/>
              <a:t>It “returns” the result (value of the expression following the return keyword) to the caller. </a:t>
            </a:r>
          </a:p>
        </p:txBody>
      </p:sp>
    </p:spTree>
    <p:extLst>
      <p:ext uri="{BB962C8B-B14F-4D97-AF65-F5344CB8AC3E}">
        <p14:creationId xmlns:p14="http://schemas.microsoft.com/office/powerpoint/2010/main" val="2461167104"/>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9665" y="2289740"/>
            <a:ext cx="3380014" cy="738664"/>
          </a:xfrm>
        </p:spPr>
        <p:txBody>
          <a:bodyPr/>
          <a:lstStyle/>
          <a:p>
            <a:pPr algn="ctr"/>
            <a:r>
              <a:rPr lang="en-US" dirty="0"/>
              <a:t>Instances as return values</a:t>
            </a:r>
            <a:endParaRPr lang="en-IN" dirty="0"/>
          </a:p>
        </p:txBody>
      </p:sp>
      <p:sp>
        <p:nvSpPr>
          <p:cNvPr id="3" name="Content Placeholder 2"/>
          <p:cNvSpPr>
            <a:spLocks noGrp="1"/>
          </p:cNvSpPr>
          <p:nvPr>
            <p:ph idx="1"/>
          </p:nvPr>
        </p:nvSpPr>
        <p:spPr>
          <a:xfrm>
            <a:off x="5281139" y="1050566"/>
            <a:ext cx="3479140" cy="3230879"/>
          </a:xfrm>
        </p:spPr>
        <p:style>
          <a:lnRef idx="1">
            <a:schemeClr val="accent5"/>
          </a:lnRef>
          <a:fillRef idx="2">
            <a:schemeClr val="accent5"/>
          </a:fillRef>
          <a:effectRef idx="1">
            <a:schemeClr val="accent5"/>
          </a:effectRef>
          <a:fontRef idx="minor">
            <a:schemeClr val="dk1"/>
          </a:fontRef>
        </p:style>
        <p:txBody>
          <a:bodyPr>
            <a:normAutofit fontScale="92500" lnSpcReduction="10000"/>
          </a:bodyPr>
          <a:lstStyle/>
          <a:p>
            <a:r>
              <a:rPr lang="en-US" dirty="0"/>
              <a:t>class student:</a:t>
            </a:r>
          </a:p>
          <a:p>
            <a:r>
              <a:rPr lang="en-US" dirty="0"/>
              <a:t>	</a:t>
            </a:r>
            <a:r>
              <a:rPr lang="en-US" dirty="0" err="1"/>
              <a:t>def</a:t>
            </a:r>
            <a:r>
              <a:rPr lang="en-US" dirty="0"/>
              <a:t> details(</a:t>
            </a:r>
            <a:r>
              <a:rPr lang="en-US" dirty="0" err="1"/>
              <a:t>self,n,a</a:t>
            </a:r>
            <a:r>
              <a:rPr lang="en-US" dirty="0"/>
              <a:t>):</a:t>
            </a:r>
          </a:p>
          <a:p>
            <a:r>
              <a:rPr lang="en-US" dirty="0"/>
              <a:t>		self.name=n</a:t>
            </a:r>
          </a:p>
          <a:p>
            <a:r>
              <a:rPr lang="en-US" dirty="0"/>
              <a:t>		</a:t>
            </a:r>
            <a:r>
              <a:rPr lang="en-US" dirty="0" err="1"/>
              <a:t>self.age</a:t>
            </a:r>
            <a:r>
              <a:rPr lang="en-US" dirty="0"/>
              <a:t>=a</a:t>
            </a:r>
          </a:p>
          <a:p>
            <a:r>
              <a:rPr lang="en-US" dirty="0"/>
              <a:t>	</a:t>
            </a:r>
            <a:r>
              <a:rPr lang="en-US" dirty="0" err="1"/>
              <a:t>def</a:t>
            </a:r>
            <a:r>
              <a:rPr lang="en-US" dirty="0"/>
              <a:t> display(self):</a:t>
            </a:r>
          </a:p>
          <a:p>
            <a:r>
              <a:rPr lang="en-US" dirty="0"/>
              <a:t>		return(self)</a:t>
            </a:r>
          </a:p>
          <a:p>
            <a:r>
              <a:rPr lang="en-US" dirty="0"/>
              <a:t>s=student()</a:t>
            </a:r>
          </a:p>
          <a:p>
            <a:r>
              <a:rPr lang="en-US" dirty="0" err="1"/>
              <a:t>s.details</a:t>
            </a:r>
            <a:r>
              <a:rPr lang="en-US" dirty="0"/>
              <a:t> (“xyz”,30)</a:t>
            </a:r>
          </a:p>
          <a:p>
            <a:r>
              <a:rPr lang="en-US" dirty="0"/>
              <a:t>s1=</a:t>
            </a:r>
            <a:r>
              <a:rPr lang="en-US" dirty="0" err="1"/>
              <a:t>s.display</a:t>
            </a:r>
            <a:r>
              <a:rPr lang="en-US" dirty="0"/>
              <a:t>()</a:t>
            </a:r>
          </a:p>
          <a:p>
            <a:r>
              <a:rPr lang="en-US" dirty="0"/>
              <a:t>print(“details are “, s1.name,s1.age)</a:t>
            </a:r>
          </a:p>
          <a:p>
            <a:endParaRPr lang="en-US" dirty="0"/>
          </a:p>
          <a:p>
            <a:r>
              <a:rPr lang="en-US" u="sng" dirty="0"/>
              <a:t>Output</a:t>
            </a:r>
          </a:p>
          <a:p>
            <a:r>
              <a:rPr lang="en-US" dirty="0"/>
              <a:t>details are xyz 30</a:t>
            </a:r>
          </a:p>
          <a:p>
            <a:endParaRPr lang="en-IN" dirty="0"/>
          </a:p>
        </p:txBody>
      </p:sp>
    </p:spTree>
    <p:extLst>
      <p:ext uri="{BB962C8B-B14F-4D97-AF65-F5344CB8AC3E}">
        <p14:creationId xmlns:p14="http://schemas.microsoft.com/office/powerpoint/2010/main" val="988921420"/>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0005" y="772980"/>
            <a:ext cx="2561023" cy="738664"/>
          </a:xfrm>
        </p:spPr>
        <p:txBody>
          <a:bodyPr/>
          <a:lstStyle/>
          <a:p>
            <a:r>
              <a:rPr lang="en-US" dirty="0"/>
              <a:t>Constructors</a:t>
            </a:r>
            <a:endParaRPr lang="en-IN" dirty="0"/>
          </a:p>
        </p:txBody>
      </p:sp>
      <p:sp>
        <p:nvSpPr>
          <p:cNvPr id="3" name="Content Placeholder 2"/>
          <p:cNvSpPr>
            <a:spLocks noGrp="1"/>
          </p:cNvSpPr>
          <p:nvPr>
            <p:ph idx="1"/>
          </p:nvPr>
        </p:nvSpPr>
        <p:spPr>
          <a:xfrm>
            <a:off x="180342" y="1254673"/>
            <a:ext cx="4073252" cy="3230879"/>
          </a:xfrm>
        </p:spPr>
        <p:txBody>
          <a:bodyPr>
            <a:normAutofit lnSpcReduction="10000"/>
          </a:bodyPr>
          <a:lstStyle/>
          <a:p>
            <a:pPr marL="285750" indent="-285750" algn="just">
              <a:buFont typeface="Arial" panose="020B0604020202020204" pitchFamily="34" charset="0"/>
              <a:buChar char="•"/>
            </a:pPr>
            <a:r>
              <a:rPr lang="en-US" dirty="0"/>
              <a:t>It is a special method that is automatically invoked right after a new object is created.</a:t>
            </a:r>
          </a:p>
          <a:p>
            <a:pPr marL="285750" indent="-285750" algn="just">
              <a:buFont typeface="Arial" panose="020B0604020202020204" pitchFamily="34" charset="0"/>
              <a:buChar char="•"/>
            </a:pPr>
            <a:r>
              <a:rPr lang="en-US" dirty="0"/>
              <a:t>It is used to initialize the attribute values of new object created.</a:t>
            </a:r>
          </a:p>
          <a:p>
            <a:pPr marL="285750" indent="-285750" algn="just">
              <a:buFont typeface="Arial" panose="020B0604020202020204" pitchFamily="34" charset="0"/>
              <a:buChar char="•"/>
            </a:pPr>
            <a:r>
              <a:rPr lang="en-US" dirty="0"/>
              <a:t>__</a:t>
            </a:r>
            <a:r>
              <a:rPr lang="en-US" dirty="0" err="1"/>
              <a:t>init</a:t>
            </a:r>
            <a:r>
              <a:rPr lang="en-US" dirty="0"/>
              <a:t>__()</a:t>
            </a:r>
            <a:r>
              <a:rPr lang="en-IN" dirty="0"/>
              <a:t> is a reserved method in </a:t>
            </a:r>
            <a:r>
              <a:rPr lang="en-IN" b="1" dirty="0"/>
              <a:t>python</a:t>
            </a:r>
            <a:r>
              <a:rPr lang="en-IN" dirty="0"/>
              <a:t> classes. It is called as a </a:t>
            </a:r>
            <a:r>
              <a:rPr lang="en-IN" b="1" dirty="0"/>
              <a:t>constructor</a:t>
            </a:r>
            <a:r>
              <a:rPr lang="en-IN" dirty="0"/>
              <a:t> in object oriented terminology. </a:t>
            </a:r>
          </a:p>
          <a:p>
            <a:pPr marL="285750" indent="-285750" algn="just">
              <a:buFont typeface="Arial" panose="020B0604020202020204" pitchFamily="34" charset="0"/>
              <a:buChar char="•"/>
            </a:pPr>
            <a:r>
              <a:rPr lang="en-IN" dirty="0"/>
              <a:t>This method is called when an object is created from a class and it allows the class to </a:t>
            </a:r>
            <a:r>
              <a:rPr lang="en-IN" b="1" dirty="0"/>
              <a:t>initialize</a:t>
            </a:r>
            <a:r>
              <a:rPr lang="en-IN" dirty="0"/>
              <a:t> the attributes of the class</a:t>
            </a:r>
          </a:p>
        </p:txBody>
      </p:sp>
      <p:pic>
        <p:nvPicPr>
          <p:cNvPr id="7" name="Picture 6">
            <a:extLst>
              <a:ext uri="{FF2B5EF4-FFF2-40B4-BE49-F238E27FC236}">
                <a16:creationId xmlns:a16="http://schemas.microsoft.com/office/drawing/2014/main" id="{557C25A9-0521-A227-0DA4-98DDCD6C0A83}"/>
              </a:ext>
            </a:extLst>
          </p:cNvPr>
          <p:cNvPicPr>
            <a:picLocks noChangeAspect="1"/>
          </p:cNvPicPr>
          <p:nvPr/>
        </p:nvPicPr>
        <p:blipFill>
          <a:blip r:embed="rId2"/>
          <a:stretch>
            <a:fillRect/>
          </a:stretch>
        </p:blipFill>
        <p:spPr>
          <a:xfrm>
            <a:off x="4843256" y="460827"/>
            <a:ext cx="4300743" cy="4221846"/>
          </a:xfrm>
          <a:prstGeom prst="rect">
            <a:avLst/>
          </a:prstGeom>
        </p:spPr>
      </p:pic>
      <p:sp>
        <p:nvSpPr>
          <p:cNvPr id="9" name="TextBox 8">
            <a:extLst>
              <a:ext uri="{FF2B5EF4-FFF2-40B4-BE49-F238E27FC236}">
                <a16:creationId xmlns:a16="http://schemas.microsoft.com/office/drawing/2014/main" id="{9790A014-AFC0-334A-F22F-A1EDA61E87B3}"/>
              </a:ext>
            </a:extLst>
          </p:cNvPr>
          <p:cNvSpPr txBox="1"/>
          <p:nvPr/>
        </p:nvSpPr>
        <p:spPr>
          <a:xfrm>
            <a:off x="4843256" y="4682673"/>
            <a:ext cx="4031323" cy="400110"/>
          </a:xfrm>
          <a:prstGeom prst="rect">
            <a:avLst/>
          </a:prstGeom>
          <a:noFill/>
        </p:spPr>
        <p:txBody>
          <a:bodyPr wrap="square">
            <a:spAutoFit/>
          </a:bodyPr>
          <a:lstStyle/>
          <a:p>
            <a:pPr algn="ctr"/>
            <a:r>
              <a:rPr lang="en-US" sz="1000" dirty="0"/>
              <a:t>Image Source: https://www.studytonight.com/python/constructors-in-python</a:t>
            </a:r>
          </a:p>
        </p:txBody>
      </p:sp>
    </p:spTree>
    <p:extLst>
      <p:ext uri="{BB962C8B-B14F-4D97-AF65-F5344CB8AC3E}">
        <p14:creationId xmlns:p14="http://schemas.microsoft.com/office/powerpoint/2010/main" val="3055057379"/>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4130" y="1925419"/>
            <a:ext cx="3588687" cy="738664"/>
          </a:xfrm>
        </p:spPr>
        <p:txBody>
          <a:bodyPr/>
          <a:lstStyle/>
          <a:p>
            <a:pPr algn="ctr"/>
            <a:r>
              <a:rPr lang="en-US" dirty="0"/>
              <a:t>Syntax for constructor declaration</a:t>
            </a:r>
            <a:endParaRPr lang="en-IN" dirty="0"/>
          </a:p>
        </p:txBody>
      </p:sp>
      <p:sp>
        <p:nvSpPr>
          <p:cNvPr id="3" name="Content Placeholder 2"/>
          <p:cNvSpPr>
            <a:spLocks noGrp="1"/>
          </p:cNvSpPr>
          <p:nvPr>
            <p:ph idx="1"/>
          </p:nvPr>
        </p:nvSpPr>
        <p:spPr>
          <a:xfrm>
            <a:off x="5316126" y="2017752"/>
            <a:ext cx="3293744" cy="553998"/>
          </a:xfrm>
        </p:spPr>
        <p:style>
          <a:lnRef idx="1">
            <a:schemeClr val="accent5"/>
          </a:lnRef>
          <a:fillRef idx="2">
            <a:schemeClr val="accent5"/>
          </a:fillRef>
          <a:effectRef idx="1">
            <a:schemeClr val="accent5"/>
          </a:effectRef>
          <a:fontRef idx="minor">
            <a:schemeClr val="dk1"/>
          </a:fontRef>
        </p:style>
        <p:txBody>
          <a:bodyPr/>
          <a:lstStyle/>
          <a:p>
            <a:r>
              <a:rPr lang="en-US" dirty="0" err="1"/>
              <a:t>def</a:t>
            </a:r>
            <a:r>
              <a:rPr lang="en-US" dirty="0"/>
              <a:t> __</a:t>
            </a:r>
            <a:r>
              <a:rPr lang="en-US" dirty="0" err="1"/>
              <a:t>init</a:t>
            </a:r>
            <a:r>
              <a:rPr lang="en-US" dirty="0"/>
              <a:t>__(self):</a:t>
            </a:r>
          </a:p>
          <a:p>
            <a:r>
              <a:rPr lang="en-US" dirty="0"/>
              <a:t>	# body  of constructor</a:t>
            </a:r>
            <a:endParaRPr lang="en-IN" dirty="0"/>
          </a:p>
        </p:txBody>
      </p:sp>
    </p:spTree>
    <p:extLst>
      <p:ext uri="{BB962C8B-B14F-4D97-AF65-F5344CB8AC3E}">
        <p14:creationId xmlns:p14="http://schemas.microsoft.com/office/powerpoint/2010/main" val="4284508214"/>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4350" y="828333"/>
            <a:ext cx="3722914" cy="369332"/>
          </a:xfrm>
        </p:spPr>
        <p:txBody>
          <a:bodyPr/>
          <a:lstStyle/>
          <a:p>
            <a:r>
              <a:rPr lang="en-US" dirty="0"/>
              <a:t>Constructor Types</a:t>
            </a:r>
            <a:endParaRPr lang="en-IN" dirty="0"/>
          </a:p>
        </p:txBody>
      </p:sp>
      <p:sp>
        <p:nvSpPr>
          <p:cNvPr id="3" name="Content Placeholder 2"/>
          <p:cNvSpPr>
            <a:spLocks noGrp="1"/>
          </p:cNvSpPr>
          <p:nvPr>
            <p:ph idx="1"/>
          </p:nvPr>
        </p:nvSpPr>
        <p:spPr>
          <a:xfrm>
            <a:off x="279262" y="1539856"/>
            <a:ext cx="4193090" cy="2492990"/>
          </a:xfrm>
        </p:spPr>
        <p:txBody>
          <a:bodyPr/>
          <a:lstStyle/>
          <a:p>
            <a:pPr algn="just"/>
            <a:r>
              <a:rPr lang="en-US" b="1" dirty="0"/>
              <a:t>Default Constructor</a:t>
            </a:r>
          </a:p>
          <a:p>
            <a:pPr marL="285750" indent="-285750" algn="just">
              <a:buFont typeface="Arial" panose="020B0604020202020204" pitchFamily="34" charset="0"/>
              <a:buChar char="•"/>
            </a:pPr>
            <a:r>
              <a:rPr lang="en-US" dirty="0"/>
              <a:t> Doesn’t have any </a:t>
            </a:r>
            <a:r>
              <a:rPr lang="en-US" dirty="0" err="1"/>
              <a:t>any</a:t>
            </a:r>
            <a:r>
              <a:rPr lang="en-US" dirty="0"/>
              <a:t> arguments</a:t>
            </a:r>
          </a:p>
          <a:p>
            <a:pPr marL="285750" indent="-285750" algn="just">
              <a:buFont typeface="Arial" panose="020B0604020202020204" pitchFamily="34" charset="0"/>
              <a:buChar char="•"/>
            </a:pPr>
            <a:r>
              <a:rPr lang="en-US" dirty="0"/>
              <a:t> It has only one argument which is a reference to the instance being constructed</a:t>
            </a:r>
          </a:p>
          <a:p>
            <a:pPr algn="just"/>
            <a:r>
              <a:rPr lang="en-US" b="1" dirty="0"/>
              <a:t>Parameterized Constructor</a:t>
            </a:r>
          </a:p>
          <a:p>
            <a:pPr marL="285750" indent="-285750" algn="just">
              <a:buFont typeface="Arial" panose="020B0604020202020204" pitchFamily="34" charset="0"/>
              <a:buChar char="•"/>
            </a:pPr>
            <a:r>
              <a:rPr lang="en-US" dirty="0"/>
              <a:t>constructor with parameters</a:t>
            </a:r>
          </a:p>
          <a:p>
            <a:pPr marL="285750" indent="-285750" algn="just">
              <a:buFont typeface="Arial" panose="020B0604020202020204" pitchFamily="34" charset="0"/>
              <a:buChar char="•"/>
            </a:pPr>
            <a:r>
              <a:rPr lang="en-US" dirty="0"/>
              <a:t>first argument is reference to instance</a:t>
            </a:r>
          </a:p>
          <a:p>
            <a:endParaRPr lang="en-IN" dirty="0"/>
          </a:p>
        </p:txBody>
      </p:sp>
      <p:pic>
        <p:nvPicPr>
          <p:cNvPr id="5" name="Picture 4">
            <a:extLst>
              <a:ext uri="{FF2B5EF4-FFF2-40B4-BE49-F238E27FC236}">
                <a16:creationId xmlns:a16="http://schemas.microsoft.com/office/drawing/2014/main" id="{6E24570D-22FE-46A6-1B77-87C395A11102}"/>
              </a:ext>
            </a:extLst>
          </p:cNvPr>
          <p:cNvPicPr>
            <a:picLocks noChangeAspect="1"/>
          </p:cNvPicPr>
          <p:nvPr/>
        </p:nvPicPr>
        <p:blipFill>
          <a:blip r:embed="rId2"/>
          <a:stretch>
            <a:fillRect/>
          </a:stretch>
        </p:blipFill>
        <p:spPr>
          <a:xfrm>
            <a:off x="5433060" y="1197665"/>
            <a:ext cx="2888306" cy="2552901"/>
          </a:xfrm>
          <a:prstGeom prst="rect">
            <a:avLst/>
          </a:prstGeom>
        </p:spPr>
      </p:pic>
    </p:spTree>
    <p:extLst>
      <p:ext uri="{BB962C8B-B14F-4D97-AF65-F5344CB8AC3E}">
        <p14:creationId xmlns:p14="http://schemas.microsoft.com/office/powerpoint/2010/main" val="1776475198"/>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6260" y="1719873"/>
            <a:ext cx="3413760" cy="741387"/>
          </a:xfrm>
        </p:spPr>
        <p:txBody>
          <a:bodyPr/>
          <a:lstStyle/>
          <a:p>
            <a:pPr algn="ctr"/>
            <a:r>
              <a:rPr lang="en-US" dirty="0"/>
              <a:t>Example – Default Constructor</a:t>
            </a:r>
            <a:endParaRPr lang="en-IN" dirty="0"/>
          </a:p>
        </p:txBody>
      </p:sp>
      <p:sp>
        <p:nvSpPr>
          <p:cNvPr id="3" name="Content Placeholder 2"/>
          <p:cNvSpPr>
            <a:spLocks noGrp="1"/>
          </p:cNvSpPr>
          <p:nvPr>
            <p:ph idx="1"/>
          </p:nvPr>
        </p:nvSpPr>
        <p:spPr/>
        <p:style>
          <a:lnRef idx="1">
            <a:schemeClr val="accent5"/>
          </a:lnRef>
          <a:fillRef idx="2">
            <a:schemeClr val="accent5"/>
          </a:fillRef>
          <a:effectRef idx="1">
            <a:schemeClr val="accent5"/>
          </a:effectRef>
          <a:fontRef idx="minor">
            <a:schemeClr val="dk1"/>
          </a:fontRef>
        </p:style>
        <p:txBody>
          <a:bodyPr>
            <a:normAutofit/>
          </a:bodyPr>
          <a:lstStyle/>
          <a:p>
            <a:r>
              <a:rPr lang="en-US" dirty="0"/>
              <a:t>class student:</a:t>
            </a:r>
          </a:p>
          <a:p>
            <a:r>
              <a:rPr lang="en-US" dirty="0"/>
              <a:t>	</a:t>
            </a:r>
            <a:r>
              <a:rPr lang="en-US" dirty="0" err="1"/>
              <a:t>def</a:t>
            </a:r>
            <a:r>
              <a:rPr lang="en-US" dirty="0"/>
              <a:t> __</a:t>
            </a:r>
            <a:r>
              <a:rPr lang="en-US" dirty="0" err="1"/>
              <a:t>init</a:t>
            </a:r>
            <a:r>
              <a:rPr lang="en-US" dirty="0"/>
              <a:t>__(self):</a:t>
            </a:r>
          </a:p>
          <a:p>
            <a:r>
              <a:rPr lang="en-US" dirty="0"/>
              <a:t>		self.name=“xyz”</a:t>
            </a:r>
          </a:p>
          <a:p>
            <a:r>
              <a:rPr lang="en-US" dirty="0"/>
              <a:t>		</a:t>
            </a:r>
            <a:r>
              <a:rPr lang="en-US" dirty="0" err="1"/>
              <a:t>self.age</a:t>
            </a:r>
            <a:r>
              <a:rPr lang="en-US" dirty="0"/>
              <a:t>=30</a:t>
            </a:r>
          </a:p>
          <a:p>
            <a:r>
              <a:rPr lang="en-US" dirty="0"/>
              <a:t>	</a:t>
            </a:r>
            <a:r>
              <a:rPr lang="en-US" dirty="0" err="1"/>
              <a:t>def</a:t>
            </a:r>
            <a:r>
              <a:rPr lang="en-US" dirty="0"/>
              <a:t> display(self):</a:t>
            </a:r>
          </a:p>
          <a:p>
            <a:r>
              <a:rPr lang="en-US" dirty="0"/>
              <a:t>		print(“details are”,</a:t>
            </a:r>
            <a:r>
              <a:rPr lang="en-US" dirty="0" err="1"/>
              <a:t>self.name,self.age</a:t>
            </a:r>
            <a:r>
              <a:rPr lang="en-US" dirty="0"/>
              <a:t>)</a:t>
            </a:r>
          </a:p>
          <a:p>
            <a:r>
              <a:rPr lang="en-US" dirty="0"/>
              <a:t>s=student(“xyz”,30)</a:t>
            </a:r>
          </a:p>
          <a:p>
            <a:r>
              <a:rPr lang="en-US" dirty="0" err="1"/>
              <a:t>s.display</a:t>
            </a:r>
            <a:r>
              <a:rPr lang="en-US" dirty="0"/>
              <a:t>()</a:t>
            </a:r>
          </a:p>
          <a:p>
            <a:r>
              <a:rPr lang="en-US" u="sng" dirty="0"/>
              <a:t>Output</a:t>
            </a:r>
          </a:p>
          <a:p>
            <a:r>
              <a:rPr lang="en-US" dirty="0"/>
              <a:t>details are xyz 30</a:t>
            </a:r>
          </a:p>
          <a:p>
            <a:endParaRPr lang="en-IN" dirty="0"/>
          </a:p>
        </p:txBody>
      </p:sp>
    </p:spTree>
    <p:extLst>
      <p:ext uri="{BB962C8B-B14F-4D97-AF65-F5344CB8AC3E}">
        <p14:creationId xmlns:p14="http://schemas.microsoft.com/office/powerpoint/2010/main" val="1480903926"/>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2920" y="1788003"/>
            <a:ext cx="3695700" cy="741387"/>
          </a:xfrm>
        </p:spPr>
        <p:txBody>
          <a:bodyPr>
            <a:normAutofit/>
          </a:bodyPr>
          <a:lstStyle/>
          <a:p>
            <a:pPr algn="ctr"/>
            <a:r>
              <a:rPr lang="en-US" dirty="0"/>
              <a:t>Example – Parameterized Constructor </a:t>
            </a:r>
            <a:endParaRPr lang="en-IN" dirty="0"/>
          </a:p>
        </p:txBody>
      </p:sp>
      <p:sp>
        <p:nvSpPr>
          <p:cNvPr id="3" name="Content Placeholder 2"/>
          <p:cNvSpPr>
            <a:spLocks noGrp="1"/>
          </p:cNvSpPr>
          <p:nvPr>
            <p:ph idx="1"/>
          </p:nvPr>
        </p:nvSpPr>
        <p:spPr/>
        <p:style>
          <a:lnRef idx="1">
            <a:schemeClr val="accent5"/>
          </a:lnRef>
          <a:fillRef idx="2">
            <a:schemeClr val="accent5"/>
          </a:fillRef>
          <a:effectRef idx="1">
            <a:schemeClr val="accent5"/>
          </a:effectRef>
          <a:fontRef idx="minor">
            <a:schemeClr val="dk1"/>
          </a:fontRef>
        </p:style>
        <p:txBody>
          <a:bodyPr>
            <a:normAutofit/>
          </a:bodyPr>
          <a:lstStyle/>
          <a:p>
            <a:r>
              <a:rPr lang="en-US" dirty="0"/>
              <a:t>class student:</a:t>
            </a:r>
          </a:p>
          <a:p>
            <a:r>
              <a:rPr lang="en-US" dirty="0"/>
              <a:t>	</a:t>
            </a:r>
            <a:r>
              <a:rPr lang="en-US" dirty="0" err="1"/>
              <a:t>def</a:t>
            </a:r>
            <a:r>
              <a:rPr lang="en-US" dirty="0"/>
              <a:t> __</a:t>
            </a:r>
            <a:r>
              <a:rPr lang="en-US" dirty="0" err="1"/>
              <a:t>init</a:t>
            </a:r>
            <a:r>
              <a:rPr lang="en-US" dirty="0"/>
              <a:t>__(</a:t>
            </a:r>
            <a:r>
              <a:rPr lang="en-US" dirty="0" err="1"/>
              <a:t>self,n,a</a:t>
            </a:r>
            <a:r>
              <a:rPr lang="en-US" dirty="0"/>
              <a:t>):</a:t>
            </a:r>
          </a:p>
          <a:p>
            <a:r>
              <a:rPr lang="en-US" dirty="0"/>
              <a:t>		self.name=n</a:t>
            </a:r>
          </a:p>
          <a:p>
            <a:r>
              <a:rPr lang="en-US" dirty="0"/>
              <a:t>		</a:t>
            </a:r>
            <a:r>
              <a:rPr lang="en-US" dirty="0" err="1"/>
              <a:t>self.age</a:t>
            </a:r>
            <a:r>
              <a:rPr lang="en-US" dirty="0"/>
              <a:t>=a</a:t>
            </a:r>
          </a:p>
          <a:p>
            <a:r>
              <a:rPr lang="en-US" dirty="0"/>
              <a:t>	</a:t>
            </a:r>
            <a:r>
              <a:rPr lang="en-US" dirty="0" err="1"/>
              <a:t>def</a:t>
            </a:r>
            <a:r>
              <a:rPr lang="en-US" dirty="0"/>
              <a:t> display(self):</a:t>
            </a:r>
          </a:p>
          <a:p>
            <a:r>
              <a:rPr lang="en-US" dirty="0"/>
              <a:t>		print(“details are”,</a:t>
            </a:r>
            <a:r>
              <a:rPr lang="en-US" dirty="0" err="1"/>
              <a:t>self.name,self.age</a:t>
            </a:r>
            <a:r>
              <a:rPr lang="en-US" dirty="0"/>
              <a:t>)</a:t>
            </a:r>
          </a:p>
          <a:p>
            <a:r>
              <a:rPr lang="en-US" dirty="0"/>
              <a:t>s=student(“xyz”,30)</a:t>
            </a:r>
          </a:p>
          <a:p>
            <a:r>
              <a:rPr lang="en-US" dirty="0" err="1"/>
              <a:t>s.display</a:t>
            </a:r>
            <a:r>
              <a:rPr lang="en-US" dirty="0"/>
              <a:t>()</a:t>
            </a:r>
          </a:p>
          <a:p>
            <a:r>
              <a:rPr lang="en-US" u="sng" dirty="0"/>
              <a:t>Output</a:t>
            </a:r>
          </a:p>
          <a:p>
            <a:r>
              <a:rPr lang="en-US" dirty="0"/>
              <a:t>details are xyz 30</a:t>
            </a:r>
          </a:p>
          <a:p>
            <a:endParaRPr lang="en-IN" dirty="0"/>
          </a:p>
        </p:txBody>
      </p:sp>
    </p:spTree>
    <p:extLst>
      <p:ext uri="{BB962C8B-B14F-4D97-AF65-F5344CB8AC3E}">
        <p14:creationId xmlns:p14="http://schemas.microsoft.com/office/powerpoint/2010/main" val="4027564715"/>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37260" y="1725245"/>
            <a:ext cx="2913583" cy="718527"/>
          </a:xfrm>
        </p:spPr>
        <p:txBody>
          <a:bodyPr>
            <a:normAutofit fontScale="90000"/>
          </a:bodyPr>
          <a:lstStyle/>
          <a:p>
            <a:pPr algn="ctr"/>
            <a:r>
              <a:rPr lang="en-US" dirty="0"/>
              <a:t>Class variables and Instance Variables</a:t>
            </a:r>
            <a:endParaRPr lang="en-IN" dirty="0"/>
          </a:p>
        </p:txBody>
      </p:sp>
      <p:sp>
        <p:nvSpPr>
          <p:cNvPr id="3" name="Content Placeholder 2"/>
          <p:cNvSpPr>
            <a:spLocks noGrp="1"/>
          </p:cNvSpPr>
          <p:nvPr>
            <p:ph idx="1"/>
          </p:nvPr>
        </p:nvSpPr>
        <p:spPr>
          <a:xfrm>
            <a:off x="4683513" y="828333"/>
            <a:ext cx="4544307" cy="3230879"/>
          </a:xfrm>
        </p:spPr>
        <p:txBody>
          <a:bodyPr>
            <a:normAutofit fontScale="92500" lnSpcReduction="10000"/>
          </a:bodyPr>
          <a:lstStyle/>
          <a:p>
            <a:pPr algn="just"/>
            <a:r>
              <a:rPr lang="en-IN" sz="1400" b="1" dirty="0"/>
              <a:t>Class Variables</a:t>
            </a:r>
            <a:r>
              <a:rPr lang="en-IN" sz="1400" dirty="0"/>
              <a:t> — Declared inside the class definition (but outside any of the instance methods). They are not tied to any particular object of the class, hence shared across all the objects of the class. Modifying a class variable affects all objects instance at the same time.</a:t>
            </a:r>
          </a:p>
          <a:p>
            <a:pPr algn="just"/>
            <a:endParaRPr lang="en-IN" sz="1400" dirty="0"/>
          </a:p>
          <a:p>
            <a:pPr algn="just"/>
            <a:r>
              <a:rPr lang="en-IN" sz="1400" b="1" dirty="0"/>
              <a:t>Instance Variable</a:t>
            </a:r>
            <a:r>
              <a:rPr lang="en-IN" sz="1400" dirty="0"/>
              <a:t> — Declared inside the constructor method of class (the __</a:t>
            </a:r>
            <a:r>
              <a:rPr lang="en-IN" sz="1400" dirty="0" err="1"/>
              <a:t>init</a:t>
            </a:r>
            <a:r>
              <a:rPr lang="en-IN" sz="1400" dirty="0"/>
              <a:t>__ method). They are tied to the particular object instance of the class, hence the contents of an instance variable are completely independent from one object instance to the other.</a:t>
            </a:r>
          </a:p>
          <a:p>
            <a:endParaRPr lang="en-IN" sz="1400" dirty="0"/>
          </a:p>
          <a:p>
            <a:r>
              <a:rPr lang="en-IN" sz="1400" dirty="0"/>
              <a:t>Example:</a:t>
            </a:r>
          </a:p>
          <a:p>
            <a:endParaRPr lang="en-IN" sz="1400" dirty="0"/>
          </a:p>
          <a:p>
            <a:r>
              <a:rPr lang="en-IN" sz="1400" dirty="0"/>
              <a:t>class Car:</a:t>
            </a:r>
            <a:br>
              <a:rPr lang="en-IN" sz="1400" dirty="0"/>
            </a:br>
            <a:r>
              <a:rPr lang="en-IN" sz="1400" dirty="0"/>
              <a:t>	wheels = 4 </a:t>
            </a:r>
            <a:r>
              <a:rPr lang="en-IN" sz="1400" dirty="0">
                <a:solidFill>
                  <a:srgbClr val="FF0000"/>
                </a:solidFill>
              </a:rPr>
              <a:t># Class variable</a:t>
            </a:r>
          </a:p>
          <a:p>
            <a:r>
              <a:rPr lang="en-IN" sz="1400" dirty="0"/>
              <a:t> 	def __</a:t>
            </a:r>
            <a:r>
              <a:rPr lang="en-IN" sz="1400" dirty="0" err="1"/>
              <a:t>init</a:t>
            </a:r>
            <a:r>
              <a:rPr lang="en-IN" sz="1400" dirty="0"/>
              <a:t>__(self, name):</a:t>
            </a:r>
            <a:br>
              <a:rPr lang="en-IN" sz="1400" dirty="0"/>
            </a:br>
            <a:r>
              <a:rPr lang="en-IN" sz="1400" dirty="0"/>
              <a:t>		self.name = name </a:t>
            </a:r>
            <a:r>
              <a:rPr lang="en-IN" sz="1400" dirty="0">
                <a:solidFill>
                  <a:srgbClr val="FF0000"/>
                </a:solidFill>
              </a:rPr>
              <a:t>#Instance variable</a:t>
            </a:r>
          </a:p>
        </p:txBody>
      </p:sp>
    </p:spTree>
    <p:extLst>
      <p:ext uri="{BB962C8B-B14F-4D97-AF65-F5344CB8AC3E}">
        <p14:creationId xmlns:p14="http://schemas.microsoft.com/office/powerpoint/2010/main" val="2317223949"/>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207F4-D8FA-7ABB-18EC-F734D5CDD84F}"/>
              </a:ext>
            </a:extLst>
          </p:cNvPr>
          <p:cNvSpPr>
            <a:spLocks noGrp="1"/>
          </p:cNvSpPr>
          <p:nvPr>
            <p:ph type="title"/>
          </p:nvPr>
        </p:nvSpPr>
        <p:spPr>
          <a:xfrm>
            <a:off x="487680" y="588314"/>
            <a:ext cx="3695700" cy="369332"/>
          </a:xfrm>
        </p:spPr>
        <p:txBody>
          <a:bodyPr/>
          <a:lstStyle/>
          <a:p>
            <a:pPr algn="ctr"/>
            <a:r>
              <a:rPr lang="en-US" dirty="0"/>
              <a:t>Destructors in Python</a:t>
            </a:r>
          </a:p>
        </p:txBody>
      </p:sp>
      <p:sp>
        <p:nvSpPr>
          <p:cNvPr id="3" name="Text Placeholder 2">
            <a:extLst>
              <a:ext uri="{FF2B5EF4-FFF2-40B4-BE49-F238E27FC236}">
                <a16:creationId xmlns:a16="http://schemas.microsoft.com/office/drawing/2014/main" id="{9F2C5D7B-BBF3-368D-8A38-75FE99E0ECE4}"/>
              </a:ext>
            </a:extLst>
          </p:cNvPr>
          <p:cNvSpPr>
            <a:spLocks noGrp="1"/>
          </p:cNvSpPr>
          <p:nvPr>
            <p:ph type="body" idx="1"/>
          </p:nvPr>
        </p:nvSpPr>
        <p:spPr/>
        <p:txBody>
          <a:bodyPr/>
          <a:lstStyle/>
          <a:p>
            <a:endParaRPr lang="en-US"/>
          </a:p>
        </p:txBody>
      </p:sp>
      <p:pic>
        <p:nvPicPr>
          <p:cNvPr id="5" name="Picture 4">
            <a:extLst>
              <a:ext uri="{FF2B5EF4-FFF2-40B4-BE49-F238E27FC236}">
                <a16:creationId xmlns:a16="http://schemas.microsoft.com/office/drawing/2014/main" id="{8A144DD3-95C4-7A9A-88B2-E5B49115BA3B}"/>
              </a:ext>
            </a:extLst>
          </p:cNvPr>
          <p:cNvPicPr>
            <a:picLocks noChangeAspect="1"/>
          </p:cNvPicPr>
          <p:nvPr/>
        </p:nvPicPr>
        <p:blipFill>
          <a:blip r:embed="rId2"/>
          <a:stretch>
            <a:fillRect/>
          </a:stretch>
        </p:blipFill>
        <p:spPr>
          <a:xfrm>
            <a:off x="4572000" y="556260"/>
            <a:ext cx="4480312" cy="4069080"/>
          </a:xfrm>
          <a:prstGeom prst="rect">
            <a:avLst/>
          </a:prstGeom>
        </p:spPr>
      </p:pic>
      <p:sp>
        <p:nvSpPr>
          <p:cNvPr id="7" name="TextBox 6">
            <a:extLst>
              <a:ext uri="{FF2B5EF4-FFF2-40B4-BE49-F238E27FC236}">
                <a16:creationId xmlns:a16="http://schemas.microsoft.com/office/drawing/2014/main" id="{8BD0D8F5-6F33-3811-3A1D-E231435F24F7}"/>
              </a:ext>
            </a:extLst>
          </p:cNvPr>
          <p:cNvSpPr txBox="1"/>
          <p:nvPr/>
        </p:nvSpPr>
        <p:spPr>
          <a:xfrm>
            <a:off x="396240" y="1267569"/>
            <a:ext cx="4008120" cy="2893100"/>
          </a:xfrm>
          <a:prstGeom prst="rect">
            <a:avLst/>
          </a:prstGeom>
          <a:noFill/>
        </p:spPr>
        <p:txBody>
          <a:bodyPr wrap="square">
            <a:spAutoFit/>
          </a:bodyPr>
          <a:lstStyle/>
          <a:p>
            <a:pPr marL="285750" indent="-285750">
              <a:buFont typeface="Arial" panose="020B0604020202020204" pitchFamily="34" charset="0"/>
              <a:buChar char="•"/>
            </a:pPr>
            <a:r>
              <a:rPr lang="en-US" dirty="0"/>
              <a:t>When an object is destroyed, destructors are invoked. Destructors aren't as important in Python as they are in C++ because Python has a garbage collector that handles memory management for you.</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In Python, the del () function is known as a destructor method. It is called after all references to the object have been destroyed </a:t>
            </a:r>
            <a:r>
              <a:rPr lang="en-US" dirty="0" err="1"/>
              <a:t>i.e</a:t>
            </a:r>
            <a:r>
              <a:rPr lang="en-US" dirty="0"/>
              <a:t> when an object is garbage collected.</a:t>
            </a:r>
          </a:p>
          <a:p>
            <a:pPr marL="285750" indent="-285750">
              <a:buFont typeface="Arial" panose="020B0604020202020204" pitchFamily="34" charset="0"/>
              <a:buChar char="•"/>
            </a:pPr>
            <a:r>
              <a:rPr lang="en-US" dirty="0"/>
              <a:t>Syntax:</a:t>
            </a:r>
          </a:p>
          <a:p>
            <a:r>
              <a:rPr lang="en-US" dirty="0"/>
              <a:t> </a:t>
            </a:r>
          </a:p>
        </p:txBody>
      </p:sp>
      <p:sp>
        <p:nvSpPr>
          <p:cNvPr id="8" name="Rectangle 1">
            <a:extLst>
              <a:ext uri="{FF2B5EF4-FFF2-40B4-BE49-F238E27FC236}">
                <a16:creationId xmlns:a16="http://schemas.microsoft.com/office/drawing/2014/main" id="{1A429CE6-7B7A-60C3-8123-04570AB839A3}"/>
              </a:ext>
            </a:extLst>
          </p:cNvPr>
          <p:cNvSpPr>
            <a:spLocks noChangeArrowheads="1"/>
          </p:cNvSpPr>
          <p:nvPr/>
        </p:nvSpPr>
        <p:spPr bwMode="auto">
          <a:xfrm>
            <a:off x="982980" y="3947372"/>
            <a:ext cx="2987040" cy="523220"/>
          </a:xfrm>
          <a:prstGeom prst="rect">
            <a:avLst/>
          </a:prstGeom>
          <a:ln/>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Arial Unicode MS"/>
              </a:rPr>
              <a:t>def __del__(self):</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Arial Unicode MS"/>
              </a:rPr>
              <a:t> 	# body of destructor</a:t>
            </a:r>
            <a:r>
              <a:rPr kumimoji="0" lang="en-US" altLang="en-US" b="0" i="0" u="none" strike="noStrike" cap="none" normalizeH="0" baseline="0" dirty="0">
                <a:ln>
                  <a:noFill/>
                </a:ln>
                <a:solidFill>
                  <a:schemeClr val="tx1"/>
                </a:solidFill>
                <a:effectLst/>
              </a:rPr>
              <a:t> </a:t>
            </a:r>
            <a:endParaRPr kumimoji="0" lang="en-US" altLang="en-US"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297662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662560" y="828333"/>
            <a:ext cx="1226185" cy="391160"/>
          </a:xfrm>
          <a:prstGeom prst="rect">
            <a:avLst/>
          </a:prstGeom>
        </p:spPr>
        <p:txBody>
          <a:bodyPr vert="horz" wrap="square" lIns="0" tIns="12700" rIns="0" bIns="0" rtlCol="0">
            <a:spAutoFit/>
          </a:bodyPr>
          <a:lstStyle/>
          <a:p>
            <a:pPr marL="12700">
              <a:lnSpc>
                <a:spcPct val="100000"/>
              </a:lnSpc>
              <a:spcBef>
                <a:spcPts val="100"/>
              </a:spcBef>
            </a:pPr>
            <a:r>
              <a:rPr spc="-5" dirty="0"/>
              <a:t>Features</a:t>
            </a:r>
          </a:p>
        </p:txBody>
      </p:sp>
      <p:sp>
        <p:nvSpPr>
          <p:cNvPr id="3" name="object 3"/>
          <p:cNvSpPr txBox="1"/>
          <p:nvPr/>
        </p:nvSpPr>
        <p:spPr>
          <a:xfrm>
            <a:off x="1094855" y="1728118"/>
            <a:ext cx="2359025" cy="29972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800" b="0" i="0" u="none" strike="noStrike" kern="1200" cap="none" spc="-5" normalizeH="0" baseline="0" noProof="0" dirty="0">
                <a:ln>
                  <a:noFill/>
                </a:ln>
                <a:solidFill>
                  <a:srgbClr val="595959"/>
                </a:solidFill>
                <a:effectLst/>
                <a:uLnTx/>
                <a:uFillTx/>
                <a:latin typeface="Arial MT"/>
                <a:ea typeface="+mn-ea"/>
                <a:cs typeface="Arial MT"/>
              </a:rPr>
              <a:t>Large</a:t>
            </a:r>
            <a:r>
              <a:rPr kumimoji="0" sz="1800" b="0" i="0" u="none" strike="noStrike" kern="1200" cap="none" spc="-45" normalizeH="0" baseline="0" noProof="0" dirty="0">
                <a:ln>
                  <a:noFill/>
                </a:ln>
                <a:solidFill>
                  <a:srgbClr val="595959"/>
                </a:solidFill>
                <a:effectLst/>
                <a:uLnTx/>
                <a:uFillTx/>
                <a:latin typeface="Arial MT"/>
                <a:ea typeface="+mn-ea"/>
                <a:cs typeface="Arial MT"/>
              </a:rPr>
              <a:t> </a:t>
            </a:r>
            <a:r>
              <a:rPr kumimoji="0" sz="1800" b="0" i="0" u="none" strike="noStrike" kern="1200" cap="none" spc="-5" normalizeH="0" baseline="0" noProof="0" dirty="0">
                <a:ln>
                  <a:noFill/>
                </a:ln>
                <a:solidFill>
                  <a:srgbClr val="595959"/>
                </a:solidFill>
                <a:effectLst/>
                <a:uLnTx/>
                <a:uFillTx/>
                <a:latin typeface="Arial MT"/>
                <a:ea typeface="+mn-ea"/>
                <a:cs typeface="Arial MT"/>
              </a:rPr>
              <a:t>Standard</a:t>
            </a:r>
            <a:r>
              <a:rPr kumimoji="0" sz="1800" b="0" i="0" u="none" strike="noStrike" kern="1200" cap="none" spc="-50" normalizeH="0" baseline="0" noProof="0" dirty="0">
                <a:ln>
                  <a:noFill/>
                </a:ln>
                <a:solidFill>
                  <a:srgbClr val="595959"/>
                </a:solidFill>
                <a:effectLst/>
                <a:uLnTx/>
                <a:uFillTx/>
                <a:latin typeface="Arial MT"/>
                <a:ea typeface="+mn-ea"/>
                <a:cs typeface="Arial MT"/>
              </a:rPr>
              <a:t> </a:t>
            </a:r>
            <a:r>
              <a:rPr kumimoji="0" sz="1800" b="0" i="0" u="none" strike="noStrike" kern="1200" cap="none" spc="-5" normalizeH="0" baseline="0" noProof="0" dirty="0">
                <a:ln>
                  <a:noFill/>
                </a:ln>
                <a:solidFill>
                  <a:srgbClr val="595959"/>
                </a:solidFill>
                <a:effectLst/>
                <a:uLnTx/>
                <a:uFillTx/>
                <a:latin typeface="Arial MT"/>
                <a:ea typeface="+mn-ea"/>
                <a:cs typeface="Arial MT"/>
              </a:rPr>
              <a:t>Library</a:t>
            </a:r>
            <a:endParaRPr kumimoji="0" sz="1800" b="0" i="0" u="none" strike="noStrike" kern="1200" cap="none" spc="0" normalizeH="0" baseline="0" noProof="0">
              <a:ln>
                <a:noFill/>
              </a:ln>
              <a:solidFill>
                <a:prstClr val="black"/>
              </a:solidFill>
              <a:effectLst/>
              <a:uLnTx/>
              <a:uFillTx/>
              <a:latin typeface="Arial MT"/>
              <a:ea typeface="+mn-ea"/>
              <a:cs typeface="Arial MT"/>
            </a:endParaRPr>
          </a:p>
        </p:txBody>
      </p:sp>
      <p:sp>
        <p:nvSpPr>
          <p:cNvPr id="4" name="object 4"/>
          <p:cNvSpPr txBox="1"/>
          <p:nvPr/>
        </p:nvSpPr>
        <p:spPr>
          <a:xfrm>
            <a:off x="656568" y="2951173"/>
            <a:ext cx="3555365" cy="1758950"/>
          </a:xfrm>
          <a:prstGeom prst="rect">
            <a:avLst/>
          </a:prstGeom>
        </p:spPr>
        <p:txBody>
          <a:bodyPr vert="horz" wrap="square" lIns="0" tIns="12700" rIns="0" bIns="0" rtlCol="0">
            <a:spAutoFit/>
          </a:bodyPr>
          <a:lstStyle/>
          <a:p>
            <a:pPr marL="348615" marR="5080" lvl="0" indent="-336550" algn="l" defTabSz="914400" rtl="0" eaLnBrk="1" fontAlgn="auto" latinLnBrk="0" hangingPunct="1">
              <a:lnSpc>
                <a:spcPct val="116100"/>
              </a:lnSpc>
              <a:spcBef>
                <a:spcPts val="100"/>
              </a:spcBef>
              <a:spcAft>
                <a:spcPts val="0"/>
              </a:spcAft>
              <a:buClr>
                <a:srgbClr val="000000"/>
              </a:buClr>
              <a:buSzTx/>
              <a:buFontTx/>
              <a:buChar char="●"/>
              <a:tabLst>
                <a:tab pos="347980" algn="l"/>
                <a:tab pos="349250" algn="l"/>
              </a:tabLst>
              <a:defRPr/>
            </a:pPr>
            <a:r>
              <a:rPr kumimoji="0" sz="1400" b="0" i="0" u="none" strike="noStrike" kern="1200" cap="none" spc="-5" normalizeH="0" baseline="0" noProof="0" dirty="0">
                <a:ln>
                  <a:noFill/>
                </a:ln>
                <a:solidFill>
                  <a:srgbClr val="333333"/>
                </a:solidFill>
                <a:effectLst/>
                <a:uLnTx/>
                <a:uFillTx/>
                <a:latin typeface="Arial MT"/>
                <a:ea typeface="+mn-ea"/>
                <a:cs typeface="Arial MT"/>
              </a:rPr>
              <a:t>Python</a:t>
            </a:r>
            <a:r>
              <a:rPr kumimoji="0" sz="1400" b="0" i="0" u="none" strike="noStrike" kern="1200" cap="none" spc="15" normalizeH="0" baseline="0" noProof="0" dirty="0">
                <a:ln>
                  <a:noFill/>
                </a:ln>
                <a:solidFill>
                  <a:srgbClr val="333333"/>
                </a:solidFill>
                <a:effectLst/>
                <a:uLnTx/>
                <a:uFillTx/>
                <a:latin typeface="Arial MT"/>
                <a:ea typeface="+mn-ea"/>
                <a:cs typeface="Arial MT"/>
              </a:rPr>
              <a:t> </a:t>
            </a:r>
            <a:r>
              <a:rPr kumimoji="0" sz="1400" b="0" i="0" u="none" strike="noStrike" kern="1200" cap="none" spc="-5" normalizeH="0" baseline="0" noProof="0" dirty="0">
                <a:ln>
                  <a:noFill/>
                </a:ln>
                <a:solidFill>
                  <a:srgbClr val="333333"/>
                </a:solidFill>
                <a:effectLst/>
                <a:uLnTx/>
                <a:uFillTx/>
                <a:latin typeface="Arial MT"/>
                <a:ea typeface="+mn-ea"/>
                <a:cs typeface="Arial MT"/>
              </a:rPr>
              <a:t>has</a:t>
            </a:r>
            <a:r>
              <a:rPr kumimoji="0" sz="1400" b="0" i="0" u="none" strike="noStrike" kern="1200" cap="none" spc="15" normalizeH="0" baseline="0" noProof="0" dirty="0">
                <a:ln>
                  <a:noFill/>
                </a:ln>
                <a:solidFill>
                  <a:srgbClr val="333333"/>
                </a:solidFill>
                <a:effectLst/>
                <a:uLnTx/>
                <a:uFillTx/>
                <a:latin typeface="Arial MT"/>
                <a:ea typeface="+mn-ea"/>
                <a:cs typeface="Arial MT"/>
              </a:rPr>
              <a:t> </a:t>
            </a:r>
            <a:r>
              <a:rPr kumimoji="0" sz="1400" b="0" i="0" u="none" strike="noStrike" kern="1200" cap="none" spc="0" normalizeH="0" baseline="0" noProof="0" dirty="0">
                <a:ln>
                  <a:noFill/>
                </a:ln>
                <a:solidFill>
                  <a:srgbClr val="333333"/>
                </a:solidFill>
                <a:effectLst/>
                <a:uLnTx/>
                <a:uFillTx/>
                <a:latin typeface="Arial MT"/>
                <a:ea typeface="+mn-ea"/>
                <a:cs typeface="Arial MT"/>
              </a:rPr>
              <a:t>a</a:t>
            </a:r>
            <a:r>
              <a:rPr kumimoji="0" sz="1400" b="0" i="0" u="none" strike="noStrike" kern="1200" cap="none" spc="40" normalizeH="0" baseline="0" noProof="0" dirty="0">
                <a:ln>
                  <a:noFill/>
                </a:ln>
                <a:solidFill>
                  <a:srgbClr val="333333"/>
                </a:solidFill>
                <a:effectLst/>
                <a:uLnTx/>
                <a:uFillTx/>
                <a:latin typeface="Arial MT"/>
                <a:ea typeface="+mn-ea"/>
                <a:cs typeface="Arial MT"/>
              </a:rPr>
              <a:t> </a:t>
            </a:r>
            <a:r>
              <a:rPr kumimoji="0" sz="1400" b="1" i="0" u="none" strike="noStrike" kern="1200" cap="none" spc="-5" normalizeH="0" baseline="0" noProof="0" dirty="0">
                <a:ln>
                  <a:noFill/>
                </a:ln>
                <a:solidFill>
                  <a:srgbClr val="333333"/>
                </a:solidFill>
                <a:effectLst/>
                <a:uLnTx/>
                <a:uFillTx/>
                <a:latin typeface="Arial"/>
                <a:ea typeface="+mn-ea"/>
                <a:cs typeface="Arial"/>
              </a:rPr>
              <a:t>large</a:t>
            </a:r>
            <a:r>
              <a:rPr kumimoji="0" sz="1400" b="1" i="0" u="none" strike="noStrike" kern="1200" cap="none" spc="15" normalizeH="0" baseline="0" noProof="0" dirty="0">
                <a:ln>
                  <a:noFill/>
                </a:ln>
                <a:solidFill>
                  <a:srgbClr val="333333"/>
                </a:solidFill>
                <a:effectLst/>
                <a:uLnTx/>
                <a:uFillTx/>
                <a:latin typeface="Arial"/>
                <a:ea typeface="+mn-ea"/>
                <a:cs typeface="Arial"/>
              </a:rPr>
              <a:t> </a:t>
            </a:r>
            <a:r>
              <a:rPr kumimoji="0" sz="1400" b="1" i="0" u="none" strike="noStrike" kern="1200" cap="none" spc="-5" normalizeH="0" baseline="0" noProof="0" dirty="0">
                <a:ln>
                  <a:noFill/>
                </a:ln>
                <a:solidFill>
                  <a:srgbClr val="333333"/>
                </a:solidFill>
                <a:effectLst/>
                <a:uLnTx/>
                <a:uFillTx/>
                <a:latin typeface="Arial"/>
                <a:ea typeface="+mn-ea"/>
                <a:cs typeface="Arial"/>
              </a:rPr>
              <a:t>standard</a:t>
            </a:r>
            <a:r>
              <a:rPr kumimoji="0" sz="1400" b="1" i="0" u="none" strike="noStrike" kern="1200" cap="none" spc="20" normalizeH="0" baseline="0" noProof="0" dirty="0">
                <a:ln>
                  <a:noFill/>
                </a:ln>
                <a:solidFill>
                  <a:srgbClr val="333333"/>
                </a:solidFill>
                <a:effectLst/>
                <a:uLnTx/>
                <a:uFillTx/>
                <a:latin typeface="Arial"/>
                <a:ea typeface="+mn-ea"/>
                <a:cs typeface="Arial"/>
              </a:rPr>
              <a:t> </a:t>
            </a:r>
            <a:r>
              <a:rPr kumimoji="0" sz="1400" b="1" i="0" u="none" strike="noStrike" kern="1200" cap="none" spc="-5" normalizeH="0" baseline="0" noProof="0" dirty="0">
                <a:ln>
                  <a:noFill/>
                </a:ln>
                <a:solidFill>
                  <a:srgbClr val="333333"/>
                </a:solidFill>
                <a:effectLst/>
                <a:uLnTx/>
                <a:uFillTx/>
                <a:latin typeface="Arial"/>
                <a:ea typeface="+mn-ea"/>
                <a:cs typeface="Arial"/>
              </a:rPr>
              <a:t>library </a:t>
            </a:r>
            <a:r>
              <a:rPr kumimoji="0" sz="1400" b="1" i="0" u="none" strike="noStrike" kern="1200" cap="none" spc="0" normalizeH="0" baseline="0" noProof="0" dirty="0">
                <a:ln>
                  <a:noFill/>
                </a:ln>
                <a:solidFill>
                  <a:srgbClr val="333333"/>
                </a:solidFill>
                <a:effectLst/>
                <a:uLnTx/>
                <a:uFillTx/>
                <a:latin typeface="Arial"/>
                <a:ea typeface="+mn-ea"/>
                <a:cs typeface="Arial"/>
              </a:rPr>
              <a:t> </a:t>
            </a:r>
            <a:r>
              <a:rPr kumimoji="0" sz="1400" b="0" i="0" u="none" strike="noStrike" kern="1200" cap="none" spc="-5" normalizeH="0" baseline="0" noProof="0" dirty="0">
                <a:ln>
                  <a:noFill/>
                </a:ln>
                <a:solidFill>
                  <a:srgbClr val="333333"/>
                </a:solidFill>
                <a:effectLst/>
                <a:uLnTx/>
                <a:uFillTx/>
                <a:latin typeface="Arial MT"/>
                <a:ea typeface="+mn-ea"/>
                <a:cs typeface="Arial MT"/>
              </a:rPr>
              <a:t>and this </a:t>
            </a:r>
            <a:r>
              <a:rPr kumimoji="0" sz="1400" b="1" i="0" u="none" strike="noStrike" kern="1200" cap="none" spc="-5" normalizeH="0" baseline="0" noProof="0" dirty="0">
                <a:ln>
                  <a:noFill/>
                </a:ln>
                <a:solidFill>
                  <a:srgbClr val="333333"/>
                </a:solidFill>
                <a:effectLst/>
                <a:uLnTx/>
                <a:uFillTx/>
                <a:latin typeface="Arial"/>
                <a:ea typeface="+mn-ea"/>
                <a:cs typeface="Arial"/>
              </a:rPr>
              <a:t>helps save </a:t>
            </a:r>
            <a:r>
              <a:rPr kumimoji="0" sz="1400" b="1" i="0" u="none" strike="noStrike" kern="1200" cap="none" spc="0" normalizeH="0" baseline="0" noProof="0" dirty="0">
                <a:ln>
                  <a:noFill/>
                </a:ln>
                <a:solidFill>
                  <a:srgbClr val="333333"/>
                </a:solidFill>
                <a:effectLst/>
                <a:uLnTx/>
                <a:uFillTx/>
                <a:latin typeface="Arial"/>
                <a:ea typeface="+mn-ea"/>
                <a:cs typeface="Arial"/>
              </a:rPr>
              <a:t>the </a:t>
            </a:r>
            <a:r>
              <a:rPr kumimoji="0" sz="1400" b="1" i="0" u="none" strike="noStrike" kern="1200" cap="none" spc="-5" normalizeH="0" baseline="0" noProof="0" dirty="0">
                <a:ln>
                  <a:noFill/>
                </a:ln>
                <a:solidFill>
                  <a:srgbClr val="333333"/>
                </a:solidFill>
                <a:effectLst/>
                <a:uLnTx/>
                <a:uFillTx/>
                <a:latin typeface="Arial"/>
                <a:ea typeface="+mn-ea"/>
                <a:cs typeface="Arial"/>
              </a:rPr>
              <a:t>programmers </a:t>
            </a:r>
            <a:r>
              <a:rPr kumimoji="0" sz="1400" b="1" i="0" u="none" strike="noStrike" kern="1200" cap="none" spc="0" normalizeH="0" baseline="0" noProof="0" dirty="0">
                <a:ln>
                  <a:noFill/>
                </a:ln>
                <a:solidFill>
                  <a:srgbClr val="333333"/>
                </a:solidFill>
                <a:effectLst/>
                <a:uLnTx/>
                <a:uFillTx/>
                <a:latin typeface="Arial"/>
                <a:ea typeface="+mn-ea"/>
                <a:cs typeface="Arial"/>
              </a:rPr>
              <a:t> time </a:t>
            </a:r>
            <a:r>
              <a:rPr kumimoji="0" sz="1400" b="0" i="0" u="none" strike="noStrike" kern="1200" cap="none" spc="-5" normalizeH="0" baseline="0" noProof="0" dirty="0">
                <a:ln>
                  <a:noFill/>
                </a:ln>
                <a:solidFill>
                  <a:srgbClr val="333333"/>
                </a:solidFill>
                <a:effectLst/>
                <a:uLnTx/>
                <a:uFillTx/>
                <a:latin typeface="Arial MT"/>
                <a:ea typeface="+mn-ea"/>
                <a:cs typeface="Arial MT"/>
              </a:rPr>
              <a:t>as </a:t>
            </a:r>
            <a:r>
              <a:rPr kumimoji="0" sz="1400" b="0" i="0" u="none" strike="noStrike" kern="1200" cap="none" spc="0" normalizeH="0" baseline="0" noProof="0" dirty="0">
                <a:ln>
                  <a:noFill/>
                </a:ln>
                <a:solidFill>
                  <a:srgbClr val="333333"/>
                </a:solidFill>
                <a:effectLst/>
                <a:uLnTx/>
                <a:uFillTx/>
                <a:latin typeface="Arial MT"/>
                <a:ea typeface="+mn-ea"/>
                <a:cs typeface="Arial MT"/>
              </a:rPr>
              <a:t>you </a:t>
            </a:r>
            <a:r>
              <a:rPr kumimoji="0" sz="1400" b="0" i="0" u="none" strike="noStrike" kern="1200" cap="none" spc="-5" normalizeH="0" baseline="0" noProof="0" dirty="0">
                <a:ln>
                  <a:noFill/>
                </a:ln>
                <a:solidFill>
                  <a:srgbClr val="333333"/>
                </a:solidFill>
                <a:effectLst/>
                <a:uLnTx/>
                <a:uFillTx/>
                <a:latin typeface="Arial MT"/>
                <a:ea typeface="+mn-ea"/>
                <a:cs typeface="Arial MT"/>
              </a:rPr>
              <a:t>don't have to write </a:t>
            </a:r>
            <a:r>
              <a:rPr kumimoji="0" sz="1400" b="0" i="0" u="none" strike="noStrike" kern="1200" cap="none" spc="0" normalizeH="0" baseline="0" noProof="0" dirty="0">
                <a:ln>
                  <a:noFill/>
                </a:ln>
                <a:solidFill>
                  <a:srgbClr val="333333"/>
                </a:solidFill>
                <a:effectLst/>
                <a:uLnTx/>
                <a:uFillTx/>
                <a:latin typeface="Arial MT"/>
                <a:ea typeface="+mn-ea"/>
                <a:cs typeface="Arial MT"/>
              </a:rPr>
              <a:t>your </a:t>
            </a:r>
            <a:r>
              <a:rPr kumimoji="0" sz="1400" b="0" i="0" u="none" strike="noStrike" kern="1200" cap="none" spc="-5" normalizeH="0" baseline="0" noProof="0" dirty="0">
                <a:ln>
                  <a:noFill/>
                </a:ln>
                <a:solidFill>
                  <a:srgbClr val="333333"/>
                </a:solidFill>
                <a:effectLst/>
                <a:uLnTx/>
                <a:uFillTx/>
                <a:latin typeface="Arial MT"/>
                <a:ea typeface="+mn-ea"/>
                <a:cs typeface="Arial MT"/>
              </a:rPr>
              <a:t>own </a:t>
            </a:r>
            <a:r>
              <a:rPr kumimoji="0" sz="1400" b="0" i="0" u="none" strike="noStrike" kern="1200" cap="none" spc="-375" normalizeH="0" baseline="0" noProof="0" dirty="0">
                <a:ln>
                  <a:noFill/>
                </a:ln>
                <a:solidFill>
                  <a:srgbClr val="333333"/>
                </a:solidFill>
                <a:effectLst/>
                <a:uLnTx/>
                <a:uFillTx/>
                <a:latin typeface="Arial MT"/>
                <a:ea typeface="+mn-ea"/>
                <a:cs typeface="Arial MT"/>
              </a:rPr>
              <a:t> </a:t>
            </a:r>
            <a:r>
              <a:rPr kumimoji="0" sz="1400" b="0" i="0" u="none" strike="noStrike" kern="1200" cap="none" spc="0" normalizeH="0" baseline="0" noProof="0" dirty="0">
                <a:ln>
                  <a:noFill/>
                </a:ln>
                <a:solidFill>
                  <a:srgbClr val="333333"/>
                </a:solidFill>
                <a:effectLst/>
                <a:uLnTx/>
                <a:uFillTx/>
                <a:latin typeface="Arial MT"/>
                <a:ea typeface="+mn-ea"/>
                <a:cs typeface="Arial MT"/>
              </a:rPr>
              <a:t>code</a:t>
            </a:r>
            <a:r>
              <a:rPr kumimoji="0" sz="1400" b="0" i="0" u="none" strike="noStrike" kern="1200" cap="none" spc="-10" normalizeH="0" baseline="0" noProof="0" dirty="0">
                <a:ln>
                  <a:noFill/>
                </a:ln>
                <a:solidFill>
                  <a:srgbClr val="333333"/>
                </a:solidFill>
                <a:effectLst/>
                <a:uLnTx/>
                <a:uFillTx/>
                <a:latin typeface="Arial MT"/>
                <a:ea typeface="+mn-ea"/>
                <a:cs typeface="Arial MT"/>
              </a:rPr>
              <a:t> </a:t>
            </a:r>
            <a:r>
              <a:rPr kumimoji="0" sz="1400" b="0" i="0" u="none" strike="noStrike" kern="1200" cap="none" spc="-5" normalizeH="0" baseline="0" noProof="0" dirty="0">
                <a:ln>
                  <a:noFill/>
                </a:ln>
                <a:solidFill>
                  <a:srgbClr val="333333"/>
                </a:solidFill>
                <a:effectLst/>
                <a:uLnTx/>
                <a:uFillTx/>
                <a:latin typeface="Arial MT"/>
                <a:ea typeface="+mn-ea"/>
                <a:cs typeface="Arial MT"/>
              </a:rPr>
              <a:t>for</a:t>
            </a:r>
            <a:r>
              <a:rPr kumimoji="0" sz="1400" b="0" i="0" u="none" strike="noStrike" kern="1200" cap="none" spc="-10" normalizeH="0" baseline="0" noProof="0" dirty="0">
                <a:ln>
                  <a:noFill/>
                </a:ln>
                <a:solidFill>
                  <a:srgbClr val="333333"/>
                </a:solidFill>
                <a:effectLst/>
                <a:uLnTx/>
                <a:uFillTx/>
                <a:latin typeface="Arial MT"/>
                <a:ea typeface="+mn-ea"/>
                <a:cs typeface="Arial MT"/>
              </a:rPr>
              <a:t> </a:t>
            </a:r>
            <a:r>
              <a:rPr kumimoji="0" sz="1400" b="0" i="0" u="none" strike="noStrike" kern="1200" cap="none" spc="-5" normalizeH="0" baseline="0" noProof="0" dirty="0">
                <a:ln>
                  <a:noFill/>
                </a:ln>
                <a:solidFill>
                  <a:srgbClr val="333333"/>
                </a:solidFill>
                <a:effectLst/>
                <a:uLnTx/>
                <a:uFillTx/>
                <a:latin typeface="Arial MT"/>
                <a:ea typeface="+mn-ea"/>
                <a:cs typeface="Arial MT"/>
              </a:rPr>
              <a:t>every</a:t>
            </a:r>
            <a:r>
              <a:rPr kumimoji="0" sz="1400" b="0" i="0" u="none" strike="noStrike" kern="1200" cap="none" spc="-10" normalizeH="0" baseline="0" noProof="0" dirty="0">
                <a:ln>
                  <a:noFill/>
                </a:ln>
                <a:solidFill>
                  <a:srgbClr val="333333"/>
                </a:solidFill>
                <a:effectLst/>
                <a:uLnTx/>
                <a:uFillTx/>
                <a:latin typeface="Arial MT"/>
                <a:ea typeface="+mn-ea"/>
                <a:cs typeface="Arial MT"/>
              </a:rPr>
              <a:t> </a:t>
            </a:r>
            <a:r>
              <a:rPr kumimoji="0" sz="1400" b="0" i="0" u="none" strike="noStrike" kern="1200" cap="none" spc="0" normalizeH="0" baseline="0" noProof="0" dirty="0">
                <a:ln>
                  <a:noFill/>
                </a:ln>
                <a:solidFill>
                  <a:srgbClr val="333333"/>
                </a:solidFill>
                <a:effectLst/>
                <a:uLnTx/>
                <a:uFillTx/>
                <a:latin typeface="Arial MT"/>
                <a:ea typeface="+mn-ea"/>
                <a:cs typeface="Arial MT"/>
              </a:rPr>
              <a:t>single</a:t>
            </a:r>
            <a:r>
              <a:rPr kumimoji="0" sz="1400" b="0" i="0" u="none" strike="noStrike" kern="1200" cap="none" spc="-5" normalizeH="0" baseline="0" noProof="0" dirty="0">
                <a:ln>
                  <a:noFill/>
                </a:ln>
                <a:solidFill>
                  <a:srgbClr val="333333"/>
                </a:solidFill>
                <a:effectLst/>
                <a:uLnTx/>
                <a:uFillTx/>
                <a:latin typeface="Arial MT"/>
                <a:ea typeface="+mn-ea"/>
                <a:cs typeface="Arial MT"/>
              </a:rPr>
              <a:t> logic.</a:t>
            </a:r>
            <a:endParaRPr kumimoji="0" sz="1400" b="0" i="0" u="none" strike="noStrike" kern="1200" cap="none" spc="0" normalizeH="0" baseline="0" noProof="0">
              <a:ln>
                <a:noFill/>
              </a:ln>
              <a:solidFill>
                <a:prstClr val="black"/>
              </a:solidFill>
              <a:effectLst/>
              <a:uLnTx/>
              <a:uFillTx/>
              <a:latin typeface="Arial MT"/>
              <a:ea typeface="+mn-ea"/>
              <a:cs typeface="Arial MT"/>
            </a:endParaRPr>
          </a:p>
          <a:p>
            <a:pPr marL="348615" marR="166370" lvl="0" indent="-336550" algn="l" defTabSz="914400" rtl="0" eaLnBrk="1" fontAlgn="auto" latinLnBrk="0" hangingPunct="1">
              <a:lnSpc>
                <a:spcPct val="116100"/>
              </a:lnSpc>
              <a:spcBef>
                <a:spcPts val="0"/>
              </a:spcBef>
              <a:spcAft>
                <a:spcPts val="0"/>
              </a:spcAft>
              <a:buClr>
                <a:srgbClr val="000000"/>
              </a:buClr>
              <a:buSzTx/>
              <a:buFontTx/>
              <a:buChar char="●"/>
              <a:tabLst>
                <a:tab pos="347980" algn="l"/>
                <a:tab pos="349250" algn="l"/>
              </a:tabLst>
              <a:defRPr/>
            </a:pPr>
            <a:r>
              <a:rPr kumimoji="0" sz="1400" b="0" i="0" u="none" strike="noStrike" kern="1200" cap="none" spc="-5" normalizeH="0" baseline="0" noProof="0" dirty="0">
                <a:ln>
                  <a:noFill/>
                </a:ln>
                <a:solidFill>
                  <a:srgbClr val="333333"/>
                </a:solidFill>
                <a:effectLst/>
                <a:uLnTx/>
                <a:uFillTx/>
                <a:latin typeface="Arial MT"/>
                <a:ea typeface="+mn-ea"/>
                <a:cs typeface="Arial MT"/>
              </a:rPr>
              <a:t>There are libraries for expressions, </a:t>
            </a:r>
            <a:r>
              <a:rPr kumimoji="0" sz="1400" b="0" i="0" u="none" strike="noStrike" kern="1200" cap="none" spc="0" normalizeH="0" baseline="0" noProof="0" dirty="0">
                <a:ln>
                  <a:noFill/>
                </a:ln>
                <a:solidFill>
                  <a:srgbClr val="333333"/>
                </a:solidFill>
                <a:effectLst/>
                <a:uLnTx/>
                <a:uFillTx/>
                <a:latin typeface="Arial MT"/>
                <a:ea typeface="+mn-ea"/>
                <a:cs typeface="Arial MT"/>
              </a:rPr>
              <a:t> </a:t>
            </a:r>
            <a:r>
              <a:rPr kumimoji="0" sz="1400" b="0" i="0" u="none" strike="noStrike" kern="1200" cap="none" spc="-5" normalizeH="0" baseline="0" noProof="0" dirty="0">
                <a:ln>
                  <a:noFill/>
                </a:ln>
                <a:solidFill>
                  <a:srgbClr val="333333"/>
                </a:solidFill>
                <a:effectLst/>
                <a:uLnTx/>
                <a:uFillTx/>
                <a:latin typeface="Arial MT"/>
                <a:ea typeface="+mn-ea"/>
                <a:cs typeface="Arial MT"/>
              </a:rPr>
              <a:t>unit-testing, web browsers, databases, </a:t>
            </a:r>
            <a:r>
              <a:rPr kumimoji="0" sz="1400" b="0" i="0" u="none" strike="noStrike" kern="1200" cap="none" spc="-375" normalizeH="0" baseline="0" noProof="0" dirty="0">
                <a:ln>
                  <a:noFill/>
                </a:ln>
                <a:solidFill>
                  <a:srgbClr val="333333"/>
                </a:solidFill>
                <a:effectLst/>
                <a:uLnTx/>
                <a:uFillTx/>
                <a:latin typeface="Arial MT"/>
                <a:ea typeface="+mn-ea"/>
                <a:cs typeface="Arial MT"/>
              </a:rPr>
              <a:t> </a:t>
            </a:r>
            <a:r>
              <a:rPr kumimoji="0" sz="1400" b="0" i="0" u="none" strike="noStrike" kern="1200" cap="none" spc="-5" normalizeH="0" baseline="0" noProof="0" dirty="0">
                <a:ln>
                  <a:noFill/>
                </a:ln>
                <a:solidFill>
                  <a:srgbClr val="333333"/>
                </a:solidFill>
                <a:effectLst/>
                <a:uLnTx/>
                <a:uFillTx/>
                <a:latin typeface="Arial MT"/>
                <a:ea typeface="+mn-ea"/>
                <a:cs typeface="Arial MT"/>
              </a:rPr>
              <a:t>CGI,</a:t>
            </a:r>
            <a:r>
              <a:rPr kumimoji="0" sz="1400" b="0" i="0" u="none" strike="noStrike" kern="1200" cap="none" spc="-10" normalizeH="0" baseline="0" noProof="0" dirty="0">
                <a:ln>
                  <a:noFill/>
                </a:ln>
                <a:solidFill>
                  <a:srgbClr val="333333"/>
                </a:solidFill>
                <a:effectLst/>
                <a:uLnTx/>
                <a:uFillTx/>
                <a:latin typeface="Arial MT"/>
                <a:ea typeface="+mn-ea"/>
                <a:cs typeface="Arial MT"/>
              </a:rPr>
              <a:t> </a:t>
            </a:r>
            <a:r>
              <a:rPr kumimoji="0" sz="1400" b="0" i="0" u="none" strike="noStrike" kern="1200" cap="none" spc="-5" normalizeH="0" baseline="0" noProof="0" dirty="0">
                <a:ln>
                  <a:noFill/>
                </a:ln>
                <a:solidFill>
                  <a:srgbClr val="333333"/>
                </a:solidFill>
                <a:effectLst/>
                <a:uLnTx/>
                <a:uFillTx/>
                <a:latin typeface="Arial MT"/>
                <a:ea typeface="+mn-ea"/>
                <a:cs typeface="Arial MT"/>
              </a:rPr>
              <a:t>image</a:t>
            </a:r>
            <a:r>
              <a:rPr kumimoji="0" sz="1400" b="0" i="0" u="none" strike="noStrike" kern="1200" cap="none" spc="-10" normalizeH="0" baseline="0" noProof="0" dirty="0">
                <a:ln>
                  <a:noFill/>
                </a:ln>
                <a:solidFill>
                  <a:srgbClr val="333333"/>
                </a:solidFill>
                <a:effectLst/>
                <a:uLnTx/>
                <a:uFillTx/>
                <a:latin typeface="Arial MT"/>
                <a:ea typeface="+mn-ea"/>
                <a:cs typeface="Arial MT"/>
              </a:rPr>
              <a:t> </a:t>
            </a:r>
            <a:r>
              <a:rPr kumimoji="0" sz="1400" b="0" i="0" u="none" strike="noStrike" kern="1200" cap="none" spc="0" normalizeH="0" baseline="0" noProof="0" dirty="0">
                <a:ln>
                  <a:noFill/>
                </a:ln>
                <a:solidFill>
                  <a:srgbClr val="333333"/>
                </a:solidFill>
                <a:effectLst/>
                <a:uLnTx/>
                <a:uFillTx/>
                <a:latin typeface="Arial MT"/>
                <a:ea typeface="+mn-ea"/>
                <a:cs typeface="Arial MT"/>
              </a:rPr>
              <a:t>manipulation</a:t>
            </a:r>
            <a:r>
              <a:rPr kumimoji="0" sz="1400" b="0" i="0" u="none" strike="noStrike" kern="1200" cap="none" spc="-10" normalizeH="0" baseline="0" noProof="0" dirty="0">
                <a:ln>
                  <a:noFill/>
                </a:ln>
                <a:solidFill>
                  <a:srgbClr val="333333"/>
                </a:solidFill>
                <a:effectLst/>
                <a:uLnTx/>
                <a:uFillTx/>
                <a:latin typeface="Arial MT"/>
                <a:ea typeface="+mn-ea"/>
                <a:cs typeface="Arial MT"/>
              </a:rPr>
              <a:t> </a:t>
            </a:r>
            <a:r>
              <a:rPr kumimoji="0" sz="1400" b="0" i="0" u="none" strike="noStrike" kern="1200" cap="none" spc="-5" normalizeH="0" baseline="0" noProof="0" dirty="0">
                <a:ln>
                  <a:noFill/>
                </a:ln>
                <a:solidFill>
                  <a:srgbClr val="333333"/>
                </a:solidFill>
                <a:effectLst/>
                <a:uLnTx/>
                <a:uFillTx/>
                <a:latin typeface="Arial MT"/>
                <a:ea typeface="+mn-ea"/>
                <a:cs typeface="Arial MT"/>
              </a:rPr>
              <a:t>etc.</a:t>
            </a:r>
            <a:endParaRPr kumimoji="0" sz="1400" b="0" i="0" u="none" strike="noStrike" kern="1200" cap="none" spc="0" normalizeH="0" baseline="0" noProof="0">
              <a:ln>
                <a:noFill/>
              </a:ln>
              <a:solidFill>
                <a:prstClr val="black"/>
              </a:solidFill>
              <a:effectLst/>
              <a:uLnTx/>
              <a:uFillTx/>
              <a:latin typeface="Arial MT"/>
              <a:ea typeface="+mn-ea"/>
              <a:cs typeface="Arial MT"/>
            </a:endParaRPr>
          </a:p>
        </p:txBody>
      </p:sp>
      <p:pic>
        <p:nvPicPr>
          <p:cNvPr id="5" name="object 5"/>
          <p:cNvPicPr/>
          <p:nvPr/>
        </p:nvPicPr>
        <p:blipFill>
          <a:blip r:embed="rId2" cstate="print"/>
          <a:stretch>
            <a:fillRect/>
          </a:stretch>
        </p:blipFill>
        <p:spPr>
          <a:xfrm>
            <a:off x="4572000" y="770100"/>
            <a:ext cx="4571999" cy="3404950"/>
          </a:xfrm>
          <a:prstGeom prst="rect">
            <a:avLst/>
          </a:prstGeom>
        </p:spPr>
      </p:pic>
      <p:sp>
        <p:nvSpPr>
          <p:cNvPr id="6" name="object 6"/>
          <p:cNvSpPr txBox="1"/>
          <p:nvPr/>
        </p:nvSpPr>
        <p:spPr>
          <a:xfrm>
            <a:off x="3633256" y="4850165"/>
            <a:ext cx="1875155" cy="323850"/>
          </a:xfrm>
          <a:prstGeom prst="rect">
            <a:avLst/>
          </a:prstGeom>
        </p:spPr>
        <p:txBody>
          <a:bodyPr vert="horz" wrap="square" lIns="0" tIns="3810" rIns="0" bIns="0" rtlCol="0">
            <a:spAutoFit/>
          </a:bodyPr>
          <a:lstStyle/>
          <a:p>
            <a:pPr marL="1087755" marR="0" lvl="0" indent="0" algn="l" defTabSz="914400" rtl="0" eaLnBrk="1" fontAlgn="auto" latinLnBrk="0" hangingPunct="1">
              <a:lnSpc>
                <a:spcPct val="100000"/>
              </a:lnSpc>
              <a:spcBef>
                <a:spcPts val="30"/>
              </a:spcBef>
              <a:spcAft>
                <a:spcPts val="0"/>
              </a:spcAft>
              <a:buClrTx/>
              <a:buSzTx/>
              <a:buFontTx/>
              <a:buNone/>
              <a:tabLst/>
              <a:defRPr/>
            </a:pPr>
            <a:r>
              <a:rPr kumimoji="0" sz="700" b="0" i="0" u="none" strike="noStrike" kern="1200" cap="none" spc="-5" normalizeH="0" baseline="0" noProof="0" dirty="0">
                <a:ln>
                  <a:noFill/>
                </a:ln>
                <a:solidFill>
                  <a:srgbClr val="595959"/>
                </a:solidFill>
                <a:effectLst/>
                <a:uLnTx/>
                <a:uFillTx/>
                <a:latin typeface="Arial MT"/>
                <a:ea typeface="+mn-ea"/>
                <a:cs typeface="Arial MT"/>
              </a:rPr>
              <a:t>Imag</a:t>
            </a:r>
            <a:r>
              <a:rPr kumimoji="0" sz="700" b="0" i="0" u="none" strike="noStrike" kern="1200" cap="none" spc="0" normalizeH="0" baseline="0" noProof="0" dirty="0">
                <a:ln>
                  <a:noFill/>
                </a:ln>
                <a:solidFill>
                  <a:srgbClr val="595959"/>
                </a:solidFill>
                <a:effectLst/>
                <a:uLnTx/>
                <a:uFillTx/>
                <a:latin typeface="Arial MT"/>
                <a:ea typeface="+mn-ea"/>
                <a:cs typeface="Arial MT"/>
              </a:rPr>
              <a:t>e</a:t>
            </a:r>
            <a:r>
              <a:rPr kumimoji="0" sz="700" b="0" i="0" u="none" strike="noStrike" kern="1200" cap="none" spc="-5" normalizeH="0" baseline="0" noProof="0" dirty="0">
                <a:ln>
                  <a:noFill/>
                </a:ln>
                <a:solidFill>
                  <a:srgbClr val="595959"/>
                </a:solidFill>
                <a:effectLst/>
                <a:uLnTx/>
                <a:uFillTx/>
                <a:latin typeface="Arial MT"/>
                <a:ea typeface="+mn-ea"/>
                <a:cs typeface="Arial MT"/>
              </a:rPr>
              <a:t> Source:</a:t>
            </a:r>
            <a:endParaRPr kumimoji="0" sz="700" b="0" i="0" u="none" strike="noStrike" kern="1200" cap="none" spc="0" normalizeH="0" baseline="0" noProof="0">
              <a:ln>
                <a:noFill/>
              </a:ln>
              <a:solidFill>
                <a:prstClr val="black"/>
              </a:solidFill>
              <a:effectLst/>
              <a:uLnTx/>
              <a:uFillTx/>
              <a:latin typeface="Arial MT"/>
              <a:ea typeface="+mn-ea"/>
              <a:cs typeface="Arial MT"/>
            </a:endParaRPr>
          </a:p>
          <a:p>
            <a:pPr marL="12700" marR="0" lvl="0" indent="0" algn="l" defTabSz="914400" rtl="0" eaLnBrk="1" fontAlgn="auto" latinLnBrk="0" hangingPunct="1">
              <a:lnSpc>
                <a:spcPct val="100000"/>
              </a:lnSpc>
              <a:spcBef>
                <a:spcPts val="605"/>
              </a:spcBef>
              <a:spcAft>
                <a:spcPts val="0"/>
              </a:spcAft>
              <a:buClrTx/>
              <a:buSzTx/>
              <a:buFontTx/>
              <a:buNone/>
              <a:tabLst/>
              <a:defRPr/>
            </a:pPr>
            <a:r>
              <a:rPr kumimoji="0" sz="800" b="0" i="0" u="none" strike="noStrike" kern="1200" cap="none" spc="0" normalizeH="0" baseline="0" noProof="0" dirty="0">
                <a:ln>
                  <a:noFill/>
                </a:ln>
                <a:solidFill>
                  <a:prstClr val="black"/>
                </a:solidFill>
                <a:effectLst/>
                <a:uLnTx/>
                <a:uFillTx/>
                <a:latin typeface="Arial MT"/>
                <a:ea typeface="+mn-ea"/>
                <a:cs typeface="Arial MT"/>
              </a:rPr>
              <a:t>©</a:t>
            </a:r>
            <a:r>
              <a:rPr kumimoji="0" sz="800" b="0" i="0" u="none" strike="noStrike" kern="1200" cap="none" spc="-5" normalizeH="0" baseline="0" noProof="0" dirty="0">
                <a:ln>
                  <a:noFill/>
                </a:ln>
                <a:solidFill>
                  <a:prstClr val="black"/>
                </a:solidFill>
                <a:effectLst/>
                <a:uLnTx/>
                <a:uFillTx/>
                <a:latin typeface="Arial MT"/>
                <a:ea typeface="+mn-ea"/>
                <a:cs typeface="Arial MT"/>
              </a:rPr>
              <a:t> Edune</a:t>
            </a:r>
            <a:r>
              <a:rPr kumimoji="0" sz="800" b="0" i="0" u="none" strike="noStrike" kern="1200" cap="none" spc="0" normalizeH="0" baseline="0" noProof="0" dirty="0">
                <a:ln>
                  <a:noFill/>
                </a:ln>
                <a:solidFill>
                  <a:prstClr val="black"/>
                </a:solidFill>
                <a:effectLst/>
                <a:uLnTx/>
                <a:uFillTx/>
                <a:latin typeface="Arial MT"/>
                <a:ea typeface="+mn-ea"/>
                <a:cs typeface="Arial MT"/>
              </a:rPr>
              <a:t>t</a:t>
            </a:r>
            <a:r>
              <a:rPr kumimoji="0" sz="800" b="0" i="0" u="none" strike="noStrike" kern="1200" cap="none" spc="-5" normalizeH="0" baseline="0" noProof="0" dirty="0">
                <a:ln>
                  <a:noFill/>
                </a:ln>
                <a:solidFill>
                  <a:prstClr val="black"/>
                </a:solidFill>
                <a:effectLst/>
                <a:uLnTx/>
                <a:uFillTx/>
                <a:latin typeface="Arial MT"/>
                <a:ea typeface="+mn-ea"/>
                <a:cs typeface="Arial MT"/>
              </a:rPr>
              <a:t> Foundation</a:t>
            </a:r>
            <a:r>
              <a:rPr kumimoji="0" sz="800" b="0" i="0" u="none" strike="noStrike" kern="1200" cap="none" spc="0" normalizeH="0" baseline="0" noProof="0" dirty="0">
                <a:ln>
                  <a:noFill/>
                </a:ln>
                <a:solidFill>
                  <a:prstClr val="black"/>
                </a:solidFill>
                <a:effectLst/>
                <a:uLnTx/>
                <a:uFillTx/>
                <a:latin typeface="Arial MT"/>
                <a:ea typeface="+mn-ea"/>
                <a:cs typeface="Arial MT"/>
              </a:rPr>
              <a:t>.</a:t>
            </a:r>
            <a:r>
              <a:rPr kumimoji="0" sz="800" b="0" i="0" u="none" strike="noStrike" kern="1200" cap="none" spc="-50" normalizeH="0" baseline="0" noProof="0" dirty="0">
                <a:ln>
                  <a:noFill/>
                </a:ln>
                <a:solidFill>
                  <a:prstClr val="black"/>
                </a:solidFill>
                <a:effectLst/>
                <a:uLnTx/>
                <a:uFillTx/>
                <a:latin typeface="Arial MT"/>
                <a:ea typeface="+mn-ea"/>
                <a:cs typeface="Arial MT"/>
              </a:rPr>
              <a:t> </a:t>
            </a:r>
            <a:r>
              <a:rPr kumimoji="0" sz="800" b="0" i="0" u="none" strike="noStrike" kern="1200" cap="none" spc="-5" normalizeH="0" baseline="0" noProof="0" dirty="0">
                <a:ln>
                  <a:noFill/>
                </a:ln>
                <a:solidFill>
                  <a:prstClr val="black"/>
                </a:solidFill>
                <a:effectLst/>
                <a:uLnTx/>
                <a:uFillTx/>
                <a:latin typeface="Arial MT"/>
                <a:ea typeface="+mn-ea"/>
                <a:cs typeface="Arial MT"/>
              </a:rPr>
              <a:t>Al</a:t>
            </a:r>
            <a:r>
              <a:rPr kumimoji="0" sz="800" b="0" i="0" u="none" strike="noStrike" kern="1200" cap="none" spc="0" normalizeH="0" baseline="0" noProof="0" dirty="0">
                <a:ln>
                  <a:noFill/>
                </a:ln>
                <a:solidFill>
                  <a:prstClr val="black"/>
                </a:solidFill>
                <a:effectLst/>
                <a:uLnTx/>
                <a:uFillTx/>
                <a:latin typeface="Arial MT"/>
                <a:ea typeface="+mn-ea"/>
                <a:cs typeface="Arial MT"/>
              </a:rPr>
              <a:t>l</a:t>
            </a:r>
            <a:r>
              <a:rPr kumimoji="0" sz="800" b="0" i="0" u="none" strike="noStrike" kern="1200" cap="none" spc="-5" normalizeH="0" baseline="0" noProof="0" dirty="0">
                <a:ln>
                  <a:noFill/>
                </a:ln>
                <a:solidFill>
                  <a:prstClr val="black"/>
                </a:solidFill>
                <a:effectLst/>
                <a:uLnTx/>
                <a:uFillTx/>
                <a:latin typeface="Arial MT"/>
                <a:ea typeface="+mn-ea"/>
                <a:cs typeface="Arial MT"/>
              </a:rPr>
              <a:t> </a:t>
            </a:r>
            <a:r>
              <a:rPr kumimoji="0" sz="800" b="0" i="0" u="none" strike="noStrike" kern="1200" cap="none" spc="0" normalizeH="0" baseline="0" noProof="0" dirty="0">
                <a:ln>
                  <a:noFill/>
                </a:ln>
                <a:solidFill>
                  <a:prstClr val="black"/>
                </a:solidFill>
                <a:effectLst/>
                <a:uLnTx/>
                <a:uFillTx/>
                <a:latin typeface="Arial MT"/>
                <a:ea typeface="+mn-ea"/>
                <a:cs typeface="Arial MT"/>
              </a:rPr>
              <a:t>rights</a:t>
            </a:r>
            <a:r>
              <a:rPr kumimoji="0" sz="800" b="0" i="0" u="none" strike="noStrike" kern="1200" cap="none" spc="-5" normalizeH="0" baseline="0" noProof="0" dirty="0">
                <a:ln>
                  <a:noFill/>
                </a:ln>
                <a:solidFill>
                  <a:prstClr val="black"/>
                </a:solidFill>
                <a:effectLst/>
                <a:uLnTx/>
                <a:uFillTx/>
                <a:latin typeface="Arial MT"/>
                <a:ea typeface="+mn-ea"/>
                <a:cs typeface="Arial MT"/>
              </a:rPr>
              <a:t> </a:t>
            </a:r>
            <a:r>
              <a:rPr kumimoji="0" sz="800" b="0" i="0" u="none" strike="noStrike" kern="1200" cap="none" spc="0" normalizeH="0" baseline="0" noProof="0" dirty="0">
                <a:ln>
                  <a:noFill/>
                </a:ln>
                <a:solidFill>
                  <a:prstClr val="black"/>
                </a:solidFill>
                <a:effectLst/>
                <a:uLnTx/>
                <a:uFillTx/>
                <a:latin typeface="Arial MT"/>
                <a:ea typeface="+mn-ea"/>
                <a:cs typeface="Arial MT"/>
              </a:rPr>
              <a:t>reserved.</a:t>
            </a:r>
            <a:endParaRPr kumimoji="0" sz="800" b="0" i="0" u="none" strike="noStrike" kern="1200" cap="none" spc="0" normalizeH="0" baseline="0" noProof="0">
              <a:ln>
                <a:noFill/>
              </a:ln>
              <a:solidFill>
                <a:prstClr val="black"/>
              </a:solidFill>
              <a:effectLst/>
              <a:uLnTx/>
              <a:uFillTx/>
              <a:latin typeface="Arial MT"/>
              <a:ea typeface="+mn-ea"/>
              <a:cs typeface="Arial MT"/>
            </a:endParaRPr>
          </a:p>
        </p:txBody>
      </p:sp>
    </p:spTree>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50790" y="828333"/>
            <a:ext cx="2646045" cy="391160"/>
          </a:xfrm>
          <a:prstGeom prst="rect">
            <a:avLst/>
          </a:prstGeom>
        </p:spPr>
        <p:txBody>
          <a:bodyPr vert="horz" wrap="square" lIns="0" tIns="12700" rIns="0" bIns="0" rtlCol="0">
            <a:spAutoFit/>
          </a:bodyPr>
          <a:lstStyle/>
          <a:p>
            <a:pPr marL="12700">
              <a:lnSpc>
                <a:spcPct val="100000"/>
              </a:lnSpc>
              <a:spcBef>
                <a:spcPts val="100"/>
              </a:spcBef>
            </a:pPr>
            <a:r>
              <a:rPr lang="en-IN" spc="-5" dirty="0"/>
              <a:t>Database</a:t>
            </a:r>
            <a:endParaRPr spc="-5" dirty="0"/>
          </a:p>
        </p:txBody>
      </p:sp>
      <p:sp>
        <p:nvSpPr>
          <p:cNvPr id="3" name="object 3"/>
          <p:cNvSpPr txBox="1"/>
          <p:nvPr/>
        </p:nvSpPr>
        <p:spPr>
          <a:xfrm>
            <a:off x="993280" y="1728118"/>
            <a:ext cx="2672715" cy="29972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IN" sz="1800" b="0" i="0" u="none" strike="noStrike" kern="1200" cap="none" spc="-5" normalizeH="0" baseline="0" noProof="0" dirty="0">
                <a:ln>
                  <a:noFill/>
                </a:ln>
                <a:solidFill>
                  <a:srgbClr val="595959"/>
                </a:solidFill>
                <a:effectLst/>
                <a:uLnTx/>
                <a:uFillTx/>
                <a:latin typeface="Arial MT"/>
                <a:ea typeface="+mn-ea"/>
                <a:cs typeface="Arial MT"/>
              </a:rPr>
              <a:t>MySQL Database</a:t>
            </a:r>
            <a:endParaRPr kumimoji="0" sz="1800" b="0" i="0" u="none" strike="noStrike" kern="1200" cap="none" spc="0" normalizeH="0" baseline="0" noProof="0" dirty="0">
              <a:ln>
                <a:noFill/>
              </a:ln>
              <a:solidFill>
                <a:prstClr val="black"/>
              </a:solidFill>
              <a:effectLst/>
              <a:uLnTx/>
              <a:uFillTx/>
              <a:latin typeface="Arial MT"/>
              <a:ea typeface="+mn-ea"/>
              <a:cs typeface="Arial MT"/>
            </a:endParaRPr>
          </a:p>
        </p:txBody>
      </p:sp>
      <p:sp>
        <p:nvSpPr>
          <p:cNvPr id="4" name="object 4"/>
          <p:cNvSpPr txBox="1"/>
          <p:nvPr/>
        </p:nvSpPr>
        <p:spPr>
          <a:xfrm>
            <a:off x="656568" y="2122442"/>
            <a:ext cx="3646491" cy="2304477"/>
          </a:xfrm>
          <a:prstGeom prst="rect">
            <a:avLst/>
          </a:prstGeom>
        </p:spPr>
        <p:txBody>
          <a:bodyPr vert="horz" wrap="square" lIns="0" tIns="46990" rIns="0" bIns="0" rtlCol="0">
            <a:spAutoFit/>
          </a:bodyPr>
          <a:lstStyle/>
          <a:p>
            <a:pPr marL="348615" marR="0" lvl="0" indent="-336550" algn="l" defTabSz="914400" rtl="0" eaLnBrk="1" fontAlgn="auto" latinLnBrk="0" hangingPunct="1">
              <a:lnSpc>
                <a:spcPct val="100000"/>
              </a:lnSpc>
              <a:spcBef>
                <a:spcPts val="370"/>
              </a:spcBef>
              <a:spcAft>
                <a:spcPts val="0"/>
              </a:spcAft>
              <a:buClrTx/>
              <a:buSzTx/>
              <a:buFontTx/>
              <a:buChar char="●"/>
              <a:tabLst>
                <a:tab pos="347980" algn="l"/>
                <a:tab pos="349250" algn="l"/>
              </a:tabLst>
              <a:defRPr/>
            </a:pPr>
            <a:r>
              <a:rPr kumimoji="0" lang="en-US" sz="1400" b="0" i="0" u="none" strike="noStrike" kern="1200" cap="none" spc="-5" normalizeH="0" baseline="0" noProof="0" dirty="0">
                <a:ln>
                  <a:noFill/>
                </a:ln>
                <a:solidFill>
                  <a:prstClr val="black"/>
                </a:solidFill>
                <a:effectLst/>
                <a:uLnTx/>
                <a:uFillTx/>
                <a:latin typeface="Arial MT"/>
                <a:ea typeface="+mn-ea"/>
                <a:cs typeface="Arial MT"/>
              </a:rPr>
              <a:t>MySQL is one of the most popular database management systems (DBMSs) on the market today. </a:t>
            </a:r>
          </a:p>
          <a:p>
            <a:pPr marL="348615" marR="0" lvl="0" indent="-336550" algn="l" defTabSz="914400" rtl="0" eaLnBrk="1" fontAlgn="auto" latinLnBrk="0" hangingPunct="1">
              <a:lnSpc>
                <a:spcPct val="100000"/>
              </a:lnSpc>
              <a:spcBef>
                <a:spcPts val="370"/>
              </a:spcBef>
              <a:spcAft>
                <a:spcPts val="0"/>
              </a:spcAft>
              <a:buClrTx/>
              <a:buSzTx/>
              <a:buFontTx/>
              <a:buChar char="●"/>
              <a:tabLst>
                <a:tab pos="347980" algn="l"/>
                <a:tab pos="349250" algn="l"/>
              </a:tabLst>
              <a:defRPr/>
            </a:pPr>
            <a:r>
              <a:rPr kumimoji="0" lang="en-US" sz="1400" b="0" i="0" u="none" strike="noStrike" kern="1200" cap="none" spc="-5" normalizeH="0" baseline="0" noProof="0" dirty="0">
                <a:ln>
                  <a:noFill/>
                </a:ln>
                <a:solidFill>
                  <a:prstClr val="black"/>
                </a:solidFill>
                <a:effectLst/>
                <a:uLnTx/>
                <a:uFillTx/>
                <a:latin typeface="Arial MT"/>
                <a:ea typeface="+mn-ea"/>
                <a:cs typeface="Arial MT"/>
              </a:rPr>
              <a:t>It ranked second only to the Oracle DBMS in this year’s DB-Engines Ranking. </a:t>
            </a:r>
          </a:p>
          <a:p>
            <a:pPr marL="348615" marR="0" lvl="0" indent="-336550" algn="l" defTabSz="914400" rtl="0" eaLnBrk="1" fontAlgn="auto" latinLnBrk="0" hangingPunct="1">
              <a:lnSpc>
                <a:spcPct val="100000"/>
              </a:lnSpc>
              <a:spcBef>
                <a:spcPts val="370"/>
              </a:spcBef>
              <a:spcAft>
                <a:spcPts val="0"/>
              </a:spcAft>
              <a:buClrTx/>
              <a:buSzTx/>
              <a:buFontTx/>
              <a:buChar char="●"/>
              <a:tabLst>
                <a:tab pos="347980" algn="l"/>
                <a:tab pos="349250" algn="l"/>
              </a:tabLst>
              <a:defRPr/>
            </a:pPr>
            <a:r>
              <a:rPr kumimoji="0" lang="en-US" sz="1400" b="0" i="0" u="none" strike="noStrike" kern="1200" cap="none" spc="-5" normalizeH="0" baseline="0" noProof="0" dirty="0">
                <a:ln>
                  <a:noFill/>
                </a:ln>
                <a:solidFill>
                  <a:prstClr val="black"/>
                </a:solidFill>
                <a:effectLst/>
                <a:uLnTx/>
                <a:uFillTx/>
                <a:latin typeface="Arial MT"/>
                <a:ea typeface="+mn-ea"/>
                <a:cs typeface="Arial MT"/>
              </a:rPr>
              <a:t>As most software applications need to interact with data in some form, programming languages like Python provide tools for storing and accessing these data sources.</a:t>
            </a:r>
            <a:endParaRPr kumimoji="0" lang="en-IN" sz="1400" b="0" i="0" u="none" strike="noStrike" kern="1200" cap="none" spc="0" normalizeH="0" baseline="0" noProof="0" dirty="0">
              <a:ln>
                <a:noFill/>
              </a:ln>
              <a:solidFill>
                <a:prstClr val="black"/>
              </a:solidFill>
              <a:effectLst/>
              <a:uLnTx/>
              <a:uFillTx/>
              <a:latin typeface="Arial MT"/>
              <a:ea typeface="+mn-ea"/>
              <a:cs typeface="Arial MT"/>
            </a:endParaRPr>
          </a:p>
        </p:txBody>
      </p:sp>
      <p:sp>
        <p:nvSpPr>
          <p:cNvPr id="6" name="object 6"/>
          <p:cNvSpPr txBox="1">
            <a:spLocks noGrp="1"/>
          </p:cNvSpPr>
          <p:nvPr>
            <p:ph type="ftr" sz="quarter" idx="5"/>
          </p:nvPr>
        </p:nvSpPr>
        <p:spPr>
          <a:prstGeom prst="rect">
            <a:avLst/>
          </a:prstGeom>
        </p:spPr>
        <p:txBody>
          <a:bodyPr vert="horz" wrap="square" lIns="0" tIns="3175" rIns="0" bIns="0" rtlCol="0">
            <a:spAutoFit/>
          </a:bodyPr>
          <a:lstStyle/>
          <a:p>
            <a:pPr marL="12700" marR="0" lvl="0" indent="0" algn="l" defTabSz="914400" rtl="0" eaLnBrk="1" fontAlgn="auto" latinLnBrk="0" hangingPunct="1">
              <a:lnSpc>
                <a:spcPct val="100000"/>
              </a:lnSpc>
              <a:spcBef>
                <a:spcPts val="25"/>
              </a:spcBef>
              <a:spcAft>
                <a:spcPts val="0"/>
              </a:spcAft>
              <a:buClrTx/>
              <a:buSzTx/>
              <a:buFontTx/>
              <a:buNone/>
              <a:tabLst/>
              <a:defRPr/>
            </a:pPr>
            <a:r>
              <a:rPr kumimoji="0" sz="800" b="0" i="0" u="none" strike="noStrike" kern="1200" cap="none" spc="0" normalizeH="0" baseline="0" noProof="0" dirty="0">
                <a:ln>
                  <a:noFill/>
                </a:ln>
                <a:solidFill>
                  <a:prstClr val="black"/>
                </a:solidFill>
                <a:effectLst/>
                <a:uLnTx/>
                <a:uFillTx/>
                <a:latin typeface="Arial MT"/>
                <a:ea typeface="+mn-ea"/>
              </a:rPr>
              <a:t>©</a:t>
            </a:r>
            <a:r>
              <a:rPr kumimoji="0" sz="800" b="0" i="0" u="none" strike="noStrike" kern="1200" cap="none" spc="-5" normalizeH="0" baseline="0" noProof="0" dirty="0">
                <a:ln>
                  <a:noFill/>
                </a:ln>
                <a:solidFill>
                  <a:prstClr val="black"/>
                </a:solidFill>
                <a:effectLst/>
                <a:uLnTx/>
                <a:uFillTx/>
                <a:latin typeface="Arial MT"/>
                <a:ea typeface="+mn-ea"/>
              </a:rPr>
              <a:t> Edune</a:t>
            </a:r>
            <a:r>
              <a:rPr kumimoji="0" sz="800" b="0" i="0" u="none" strike="noStrike" kern="1200" cap="none" spc="0" normalizeH="0" baseline="0" noProof="0" dirty="0">
                <a:ln>
                  <a:noFill/>
                </a:ln>
                <a:solidFill>
                  <a:prstClr val="black"/>
                </a:solidFill>
                <a:effectLst/>
                <a:uLnTx/>
                <a:uFillTx/>
                <a:latin typeface="Arial MT"/>
                <a:ea typeface="+mn-ea"/>
              </a:rPr>
              <a:t>t</a:t>
            </a:r>
            <a:r>
              <a:rPr kumimoji="0" sz="800" b="0" i="0" u="none" strike="noStrike" kern="1200" cap="none" spc="-5" normalizeH="0" baseline="0" noProof="0" dirty="0">
                <a:ln>
                  <a:noFill/>
                </a:ln>
                <a:solidFill>
                  <a:prstClr val="black"/>
                </a:solidFill>
                <a:effectLst/>
                <a:uLnTx/>
                <a:uFillTx/>
                <a:latin typeface="Arial MT"/>
                <a:ea typeface="+mn-ea"/>
              </a:rPr>
              <a:t> Foundation</a:t>
            </a:r>
            <a:r>
              <a:rPr kumimoji="0" sz="800" b="0" i="0" u="none" strike="noStrike" kern="1200" cap="none" spc="0" normalizeH="0" baseline="0" noProof="0" dirty="0">
                <a:ln>
                  <a:noFill/>
                </a:ln>
                <a:solidFill>
                  <a:prstClr val="black"/>
                </a:solidFill>
                <a:effectLst/>
                <a:uLnTx/>
                <a:uFillTx/>
                <a:latin typeface="Arial MT"/>
                <a:ea typeface="+mn-ea"/>
              </a:rPr>
              <a:t>.</a:t>
            </a:r>
            <a:r>
              <a:rPr kumimoji="0" sz="800" b="0" i="0" u="none" strike="noStrike" kern="1200" cap="none" spc="-50" normalizeH="0" baseline="0" noProof="0" dirty="0">
                <a:ln>
                  <a:noFill/>
                </a:ln>
                <a:solidFill>
                  <a:prstClr val="black"/>
                </a:solidFill>
                <a:effectLst/>
                <a:uLnTx/>
                <a:uFillTx/>
                <a:latin typeface="Arial MT"/>
                <a:ea typeface="+mn-ea"/>
              </a:rPr>
              <a:t> </a:t>
            </a:r>
            <a:r>
              <a:rPr kumimoji="0" sz="800" b="0" i="0" u="none" strike="noStrike" kern="1200" cap="none" spc="-5" normalizeH="0" baseline="0" noProof="0" dirty="0">
                <a:ln>
                  <a:noFill/>
                </a:ln>
                <a:solidFill>
                  <a:prstClr val="black"/>
                </a:solidFill>
                <a:effectLst/>
                <a:uLnTx/>
                <a:uFillTx/>
                <a:latin typeface="Arial MT"/>
                <a:ea typeface="+mn-ea"/>
              </a:rPr>
              <a:t>Al</a:t>
            </a:r>
            <a:r>
              <a:rPr kumimoji="0" sz="800" b="0" i="0" u="none" strike="noStrike" kern="1200" cap="none" spc="0" normalizeH="0" baseline="0" noProof="0" dirty="0">
                <a:ln>
                  <a:noFill/>
                </a:ln>
                <a:solidFill>
                  <a:prstClr val="black"/>
                </a:solidFill>
                <a:effectLst/>
                <a:uLnTx/>
                <a:uFillTx/>
                <a:latin typeface="Arial MT"/>
                <a:ea typeface="+mn-ea"/>
              </a:rPr>
              <a:t>l</a:t>
            </a:r>
            <a:r>
              <a:rPr kumimoji="0" sz="800" b="0" i="0" u="none" strike="noStrike" kern="1200" cap="none" spc="-5" normalizeH="0" baseline="0" noProof="0" dirty="0">
                <a:ln>
                  <a:noFill/>
                </a:ln>
                <a:solidFill>
                  <a:prstClr val="black"/>
                </a:solidFill>
                <a:effectLst/>
                <a:uLnTx/>
                <a:uFillTx/>
                <a:latin typeface="Arial MT"/>
                <a:ea typeface="+mn-ea"/>
              </a:rPr>
              <a:t> </a:t>
            </a:r>
            <a:r>
              <a:rPr kumimoji="0" sz="800" b="0" i="0" u="none" strike="noStrike" kern="1200" cap="none" spc="0" normalizeH="0" baseline="0" noProof="0" dirty="0">
                <a:ln>
                  <a:noFill/>
                </a:ln>
                <a:solidFill>
                  <a:prstClr val="black"/>
                </a:solidFill>
                <a:effectLst/>
                <a:uLnTx/>
                <a:uFillTx/>
                <a:latin typeface="Arial MT"/>
                <a:ea typeface="+mn-ea"/>
              </a:rPr>
              <a:t>rights</a:t>
            </a:r>
            <a:r>
              <a:rPr kumimoji="0" sz="800" b="0" i="0" u="none" strike="noStrike" kern="1200" cap="none" spc="-5" normalizeH="0" baseline="0" noProof="0" dirty="0">
                <a:ln>
                  <a:noFill/>
                </a:ln>
                <a:solidFill>
                  <a:prstClr val="black"/>
                </a:solidFill>
                <a:effectLst/>
                <a:uLnTx/>
                <a:uFillTx/>
                <a:latin typeface="Arial MT"/>
                <a:ea typeface="+mn-ea"/>
              </a:rPr>
              <a:t> </a:t>
            </a:r>
            <a:r>
              <a:rPr kumimoji="0" sz="800" b="0" i="0" u="none" strike="noStrike" kern="1200" cap="none" spc="0" normalizeH="0" baseline="0" noProof="0" dirty="0">
                <a:ln>
                  <a:noFill/>
                </a:ln>
                <a:solidFill>
                  <a:prstClr val="black"/>
                </a:solidFill>
                <a:effectLst/>
                <a:uLnTx/>
                <a:uFillTx/>
                <a:latin typeface="Arial MT"/>
                <a:ea typeface="+mn-ea"/>
              </a:rPr>
              <a:t>reserved.</a:t>
            </a:r>
          </a:p>
        </p:txBody>
      </p:sp>
    </p:spTree>
    <p:extLst>
      <p:ext uri="{BB962C8B-B14F-4D97-AF65-F5344CB8AC3E}">
        <p14:creationId xmlns:p14="http://schemas.microsoft.com/office/powerpoint/2010/main" val="216872057"/>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50790" y="828333"/>
            <a:ext cx="2646045" cy="391160"/>
          </a:xfrm>
          <a:prstGeom prst="rect">
            <a:avLst/>
          </a:prstGeom>
        </p:spPr>
        <p:txBody>
          <a:bodyPr vert="horz" wrap="square" lIns="0" tIns="12700" rIns="0" bIns="0" rtlCol="0">
            <a:spAutoFit/>
          </a:bodyPr>
          <a:lstStyle/>
          <a:p>
            <a:pPr marL="12700">
              <a:lnSpc>
                <a:spcPct val="100000"/>
              </a:lnSpc>
              <a:spcBef>
                <a:spcPts val="100"/>
              </a:spcBef>
            </a:pPr>
            <a:r>
              <a:rPr lang="en-IN" spc="-5" dirty="0"/>
              <a:t>Database</a:t>
            </a:r>
            <a:endParaRPr spc="-5" dirty="0"/>
          </a:p>
        </p:txBody>
      </p:sp>
      <p:sp>
        <p:nvSpPr>
          <p:cNvPr id="3" name="object 3"/>
          <p:cNvSpPr txBox="1"/>
          <p:nvPr/>
        </p:nvSpPr>
        <p:spPr>
          <a:xfrm>
            <a:off x="993280" y="1728118"/>
            <a:ext cx="2672715" cy="29972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IN" sz="1800" b="0" i="0" u="none" strike="noStrike" kern="1200" cap="none" spc="-5" normalizeH="0" baseline="0" noProof="0" dirty="0">
                <a:ln>
                  <a:noFill/>
                </a:ln>
                <a:solidFill>
                  <a:srgbClr val="595959"/>
                </a:solidFill>
                <a:effectLst/>
                <a:uLnTx/>
                <a:uFillTx/>
                <a:latin typeface="Arial MT"/>
                <a:ea typeface="+mn-ea"/>
                <a:cs typeface="Arial MT"/>
              </a:rPr>
              <a:t>MySQL Database</a:t>
            </a:r>
            <a:endParaRPr kumimoji="0" sz="1800" b="0" i="0" u="none" strike="noStrike" kern="1200" cap="none" spc="0" normalizeH="0" baseline="0" noProof="0" dirty="0">
              <a:ln>
                <a:noFill/>
              </a:ln>
              <a:solidFill>
                <a:prstClr val="black"/>
              </a:solidFill>
              <a:effectLst/>
              <a:uLnTx/>
              <a:uFillTx/>
              <a:latin typeface="Arial MT"/>
              <a:ea typeface="+mn-ea"/>
              <a:cs typeface="Arial MT"/>
            </a:endParaRPr>
          </a:p>
        </p:txBody>
      </p:sp>
      <p:sp>
        <p:nvSpPr>
          <p:cNvPr id="4" name="object 4"/>
          <p:cNvSpPr txBox="1"/>
          <p:nvPr/>
        </p:nvSpPr>
        <p:spPr>
          <a:xfrm>
            <a:off x="656568" y="2122442"/>
            <a:ext cx="3646491" cy="2355773"/>
          </a:xfrm>
          <a:prstGeom prst="rect">
            <a:avLst/>
          </a:prstGeom>
        </p:spPr>
        <p:txBody>
          <a:bodyPr vert="horz" wrap="square" lIns="0" tIns="46990" rIns="0" bIns="0" rtlCol="0">
            <a:spAutoFit/>
          </a:bodyPr>
          <a:lstStyle/>
          <a:p>
            <a:pPr marL="348615" marR="0" lvl="0" indent="-336550" algn="l" defTabSz="914400" rtl="0" eaLnBrk="1" fontAlgn="auto" latinLnBrk="0" hangingPunct="1">
              <a:lnSpc>
                <a:spcPct val="100000"/>
              </a:lnSpc>
              <a:spcBef>
                <a:spcPts val="370"/>
              </a:spcBef>
              <a:spcAft>
                <a:spcPts val="0"/>
              </a:spcAft>
              <a:buClrTx/>
              <a:buSzTx/>
              <a:buFontTx/>
              <a:buChar char="●"/>
              <a:tabLst>
                <a:tab pos="347980" algn="l"/>
                <a:tab pos="349250" algn="l"/>
              </a:tabLst>
              <a:defRPr/>
            </a:pPr>
            <a:r>
              <a:rPr kumimoji="0" lang="en-US" sz="1400" b="0" i="0" u="none" strike="noStrike" kern="1200" cap="none" spc="-5" normalizeH="0" baseline="0" noProof="0" dirty="0">
                <a:ln>
                  <a:noFill/>
                </a:ln>
                <a:solidFill>
                  <a:prstClr val="black"/>
                </a:solidFill>
                <a:effectLst/>
                <a:uLnTx/>
                <a:uFillTx/>
                <a:latin typeface="Arial MT"/>
                <a:ea typeface="+mn-ea"/>
                <a:cs typeface="Arial MT"/>
              </a:rPr>
              <a:t>Being open source since its inception in 1995, MySQL quickly became a market leader among SQL solutions. </a:t>
            </a:r>
          </a:p>
          <a:p>
            <a:pPr marL="348615" marR="0" lvl="0" indent="-336550" algn="l" defTabSz="914400" rtl="0" eaLnBrk="1" fontAlgn="auto" latinLnBrk="0" hangingPunct="1">
              <a:lnSpc>
                <a:spcPct val="100000"/>
              </a:lnSpc>
              <a:spcBef>
                <a:spcPts val="370"/>
              </a:spcBef>
              <a:spcAft>
                <a:spcPts val="0"/>
              </a:spcAft>
              <a:buClrTx/>
              <a:buSzTx/>
              <a:buFontTx/>
              <a:buChar char="●"/>
              <a:tabLst>
                <a:tab pos="347980" algn="l"/>
                <a:tab pos="349250" algn="l"/>
              </a:tabLst>
              <a:defRPr/>
            </a:pPr>
            <a:r>
              <a:rPr kumimoji="0" lang="en-US" sz="1400" b="0" i="0" u="none" strike="noStrike" kern="1200" cap="none" spc="-5" normalizeH="0" baseline="0" noProof="0" dirty="0">
                <a:ln>
                  <a:noFill/>
                </a:ln>
                <a:solidFill>
                  <a:prstClr val="black"/>
                </a:solidFill>
                <a:effectLst/>
                <a:uLnTx/>
                <a:uFillTx/>
                <a:latin typeface="Arial MT"/>
                <a:ea typeface="+mn-ea"/>
                <a:cs typeface="Arial MT"/>
              </a:rPr>
              <a:t>MySQL is also a part of the Oracle ecosystem. </a:t>
            </a:r>
          </a:p>
          <a:p>
            <a:pPr marL="348615" marR="0" lvl="0" indent="-336550" algn="l" defTabSz="914400" rtl="0" eaLnBrk="1" fontAlgn="auto" latinLnBrk="0" hangingPunct="1">
              <a:lnSpc>
                <a:spcPct val="100000"/>
              </a:lnSpc>
              <a:spcBef>
                <a:spcPts val="370"/>
              </a:spcBef>
              <a:spcAft>
                <a:spcPts val="0"/>
              </a:spcAft>
              <a:buClrTx/>
              <a:buSzTx/>
              <a:buFontTx/>
              <a:buChar char="●"/>
              <a:tabLst>
                <a:tab pos="347980" algn="l"/>
                <a:tab pos="349250" algn="l"/>
              </a:tabLst>
              <a:defRPr/>
            </a:pPr>
            <a:r>
              <a:rPr kumimoji="0" lang="en-US" sz="1400" b="0" i="0" u="none" strike="noStrike" kern="1200" cap="none" spc="-5" normalizeH="0" baseline="0" noProof="0" dirty="0">
                <a:ln>
                  <a:noFill/>
                </a:ln>
                <a:solidFill>
                  <a:prstClr val="black"/>
                </a:solidFill>
                <a:effectLst/>
                <a:uLnTx/>
                <a:uFillTx/>
                <a:latin typeface="Arial MT"/>
                <a:ea typeface="+mn-ea"/>
                <a:cs typeface="Arial MT"/>
              </a:rPr>
              <a:t>While its core functionality is completely free, there are some paid add-ons as well. </a:t>
            </a:r>
          </a:p>
          <a:p>
            <a:pPr marL="348615" marR="0" lvl="0" indent="-336550" algn="l" defTabSz="914400" rtl="0" eaLnBrk="1" fontAlgn="auto" latinLnBrk="0" hangingPunct="1">
              <a:lnSpc>
                <a:spcPct val="100000"/>
              </a:lnSpc>
              <a:spcBef>
                <a:spcPts val="370"/>
              </a:spcBef>
              <a:spcAft>
                <a:spcPts val="0"/>
              </a:spcAft>
              <a:buClrTx/>
              <a:buSzTx/>
              <a:buFontTx/>
              <a:buChar char="●"/>
              <a:tabLst>
                <a:tab pos="347980" algn="l"/>
                <a:tab pos="349250" algn="l"/>
              </a:tabLst>
              <a:defRPr/>
            </a:pPr>
            <a:r>
              <a:rPr kumimoji="0" lang="en-US" sz="1400" b="0" i="0" u="none" strike="noStrike" kern="1200" cap="none" spc="-5" normalizeH="0" baseline="0" noProof="0" dirty="0">
                <a:ln>
                  <a:noFill/>
                </a:ln>
                <a:solidFill>
                  <a:prstClr val="black"/>
                </a:solidFill>
                <a:effectLst/>
                <a:uLnTx/>
                <a:uFillTx/>
                <a:latin typeface="Arial MT"/>
                <a:ea typeface="+mn-ea"/>
                <a:cs typeface="Arial MT"/>
              </a:rPr>
              <a:t>Currently, MySQL is used by all major tech firms, including Google, LinkedIn, Uber, Netflix, Twitter, and others.</a:t>
            </a:r>
            <a:endParaRPr kumimoji="0" lang="en-IN" sz="1400" b="0" i="0" u="none" strike="noStrike" kern="1200" cap="none" spc="0" normalizeH="0" baseline="0" noProof="0" dirty="0">
              <a:ln>
                <a:noFill/>
              </a:ln>
              <a:solidFill>
                <a:prstClr val="black"/>
              </a:solidFill>
              <a:effectLst/>
              <a:uLnTx/>
              <a:uFillTx/>
              <a:latin typeface="Arial MT"/>
              <a:ea typeface="+mn-ea"/>
              <a:cs typeface="Arial MT"/>
            </a:endParaRPr>
          </a:p>
        </p:txBody>
      </p:sp>
      <p:sp>
        <p:nvSpPr>
          <p:cNvPr id="6" name="object 6"/>
          <p:cNvSpPr txBox="1">
            <a:spLocks noGrp="1"/>
          </p:cNvSpPr>
          <p:nvPr>
            <p:ph type="ftr" sz="quarter" idx="5"/>
          </p:nvPr>
        </p:nvSpPr>
        <p:spPr>
          <a:prstGeom prst="rect">
            <a:avLst/>
          </a:prstGeom>
        </p:spPr>
        <p:txBody>
          <a:bodyPr vert="horz" wrap="square" lIns="0" tIns="3175" rIns="0" bIns="0" rtlCol="0">
            <a:spAutoFit/>
          </a:bodyPr>
          <a:lstStyle/>
          <a:p>
            <a:pPr marL="12700" marR="0" lvl="0" indent="0" algn="l" defTabSz="914400" rtl="0" eaLnBrk="1" fontAlgn="auto" latinLnBrk="0" hangingPunct="1">
              <a:lnSpc>
                <a:spcPct val="100000"/>
              </a:lnSpc>
              <a:spcBef>
                <a:spcPts val="25"/>
              </a:spcBef>
              <a:spcAft>
                <a:spcPts val="0"/>
              </a:spcAft>
              <a:buClrTx/>
              <a:buSzTx/>
              <a:buFontTx/>
              <a:buNone/>
              <a:tabLst/>
              <a:defRPr/>
            </a:pPr>
            <a:r>
              <a:rPr kumimoji="0" sz="800" b="0" i="0" u="none" strike="noStrike" kern="1200" cap="none" spc="0" normalizeH="0" baseline="0" noProof="0" dirty="0">
                <a:ln>
                  <a:noFill/>
                </a:ln>
                <a:solidFill>
                  <a:prstClr val="black"/>
                </a:solidFill>
                <a:effectLst/>
                <a:uLnTx/>
                <a:uFillTx/>
                <a:latin typeface="Arial MT"/>
                <a:ea typeface="+mn-ea"/>
              </a:rPr>
              <a:t>©</a:t>
            </a:r>
            <a:r>
              <a:rPr kumimoji="0" sz="800" b="0" i="0" u="none" strike="noStrike" kern="1200" cap="none" spc="-5" normalizeH="0" baseline="0" noProof="0" dirty="0">
                <a:ln>
                  <a:noFill/>
                </a:ln>
                <a:solidFill>
                  <a:prstClr val="black"/>
                </a:solidFill>
                <a:effectLst/>
                <a:uLnTx/>
                <a:uFillTx/>
                <a:latin typeface="Arial MT"/>
                <a:ea typeface="+mn-ea"/>
              </a:rPr>
              <a:t> Edune</a:t>
            </a:r>
            <a:r>
              <a:rPr kumimoji="0" sz="800" b="0" i="0" u="none" strike="noStrike" kern="1200" cap="none" spc="0" normalizeH="0" baseline="0" noProof="0" dirty="0">
                <a:ln>
                  <a:noFill/>
                </a:ln>
                <a:solidFill>
                  <a:prstClr val="black"/>
                </a:solidFill>
                <a:effectLst/>
                <a:uLnTx/>
                <a:uFillTx/>
                <a:latin typeface="Arial MT"/>
                <a:ea typeface="+mn-ea"/>
              </a:rPr>
              <a:t>t</a:t>
            </a:r>
            <a:r>
              <a:rPr kumimoji="0" sz="800" b="0" i="0" u="none" strike="noStrike" kern="1200" cap="none" spc="-5" normalizeH="0" baseline="0" noProof="0" dirty="0">
                <a:ln>
                  <a:noFill/>
                </a:ln>
                <a:solidFill>
                  <a:prstClr val="black"/>
                </a:solidFill>
                <a:effectLst/>
                <a:uLnTx/>
                <a:uFillTx/>
                <a:latin typeface="Arial MT"/>
                <a:ea typeface="+mn-ea"/>
              </a:rPr>
              <a:t> Foundation</a:t>
            </a:r>
            <a:r>
              <a:rPr kumimoji="0" sz="800" b="0" i="0" u="none" strike="noStrike" kern="1200" cap="none" spc="0" normalizeH="0" baseline="0" noProof="0" dirty="0">
                <a:ln>
                  <a:noFill/>
                </a:ln>
                <a:solidFill>
                  <a:prstClr val="black"/>
                </a:solidFill>
                <a:effectLst/>
                <a:uLnTx/>
                <a:uFillTx/>
                <a:latin typeface="Arial MT"/>
                <a:ea typeface="+mn-ea"/>
              </a:rPr>
              <a:t>.</a:t>
            </a:r>
            <a:r>
              <a:rPr kumimoji="0" sz="800" b="0" i="0" u="none" strike="noStrike" kern="1200" cap="none" spc="-50" normalizeH="0" baseline="0" noProof="0" dirty="0">
                <a:ln>
                  <a:noFill/>
                </a:ln>
                <a:solidFill>
                  <a:prstClr val="black"/>
                </a:solidFill>
                <a:effectLst/>
                <a:uLnTx/>
                <a:uFillTx/>
                <a:latin typeface="Arial MT"/>
                <a:ea typeface="+mn-ea"/>
              </a:rPr>
              <a:t> </a:t>
            </a:r>
            <a:r>
              <a:rPr kumimoji="0" sz="800" b="0" i="0" u="none" strike="noStrike" kern="1200" cap="none" spc="-5" normalizeH="0" baseline="0" noProof="0" dirty="0">
                <a:ln>
                  <a:noFill/>
                </a:ln>
                <a:solidFill>
                  <a:prstClr val="black"/>
                </a:solidFill>
                <a:effectLst/>
                <a:uLnTx/>
                <a:uFillTx/>
                <a:latin typeface="Arial MT"/>
                <a:ea typeface="+mn-ea"/>
              </a:rPr>
              <a:t>Al</a:t>
            </a:r>
            <a:r>
              <a:rPr kumimoji="0" sz="800" b="0" i="0" u="none" strike="noStrike" kern="1200" cap="none" spc="0" normalizeH="0" baseline="0" noProof="0" dirty="0">
                <a:ln>
                  <a:noFill/>
                </a:ln>
                <a:solidFill>
                  <a:prstClr val="black"/>
                </a:solidFill>
                <a:effectLst/>
                <a:uLnTx/>
                <a:uFillTx/>
                <a:latin typeface="Arial MT"/>
                <a:ea typeface="+mn-ea"/>
              </a:rPr>
              <a:t>l</a:t>
            </a:r>
            <a:r>
              <a:rPr kumimoji="0" sz="800" b="0" i="0" u="none" strike="noStrike" kern="1200" cap="none" spc="-5" normalizeH="0" baseline="0" noProof="0" dirty="0">
                <a:ln>
                  <a:noFill/>
                </a:ln>
                <a:solidFill>
                  <a:prstClr val="black"/>
                </a:solidFill>
                <a:effectLst/>
                <a:uLnTx/>
                <a:uFillTx/>
                <a:latin typeface="Arial MT"/>
                <a:ea typeface="+mn-ea"/>
              </a:rPr>
              <a:t> </a:t>
            </a:r>
            <a:r>
              <a:rPr kumimoji="0" sz="800" b="0" i="0" u="none" strike="noStrike" kern="1200" cap="none" spc="0" normalizeH="0" baseline="0" noProof="0" dirty="0">
                <a:ln>
                  <a:noFill/>
                </a:ln>
                <a:solidFill>
                  <a:prstClr val="black"/>
                </a:solidFill>
                <a:effectLst/>
                <a:uLnTx/>
                <a:uFillTx/>
                <a:latin typeface="Arial MT"/>
                <a:ea typeface="+mn-ea"/>
              </a:rPr>
              <a:t>rights</a:t>
            </a:r>
            <a:r>
              <a:rPr kumimoji="0" sz="800" b="0" i="0" u="none" strike="noStrike" kern="1200" cap="none" spc="-5" normalizeH="0" baseline="0" noProof="0" dirty="0">
                <a:ln>
                  <a:noFill/>
                </a:ln>
                <a:solidFill>
                  <a:prstClr val="black"/>
                </a:solidFill>
                <a:effectLst/>
                <a:uLnTx/>
                <a:uFillTx/>
                <a:latin typeface="Arial MT"/>
                <a:ea typeface="+mn-ea"/>
              </a:rPr>
              <a:t> </a:t>
            </a:r>
            <a:r>
              <a:rPr kumimoji="0" sz="800" b="0" i="0" u="none" strike="noStrike" kern="1200" cap="none" spc="0" normalizeH="0" baseline="0" noProof="0" dirty="0">
                <a:ln>
                  <a:noFill/>
                </a:ln>
                <a:solidFill>
                  <a:prstClr val="black"/>
                </a:solidFill>
                <a:effectLst/>
                <a:uLnTx/>
                <a:uFillTx/>
                <a:latin typeface="Arial MT"/>
                <a:ea typeface="+mn-ea"/>
              </a:rPr>
              <a:t>reserved.</a:t>
            </a:r>
          </a:p>
        </p:txBody>
      </p:sp>
    </p:spTree>
    <p:extLst>
      <p:ext uri="{BB962C8B-B14F-4D97-AF65-F5344CB8AC3E}">
        <p14:creationId xmlns:p14="http://schemas.microsoft.com/office/powerpoint/2010/main" val="1794785475"/>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50790" y="828333"/>
            <a:ext cx="2646045" cy="391160"/>
          </a:xfrm>
          <a:prstGeom prst="rect">
            <a:avLst/>
          </a:prstGeom>
        </p:spPr>
        <p:txBody>
          <a:bodyPr vert="horz" wrap="square" lIns="0" tIns="12700" rIns="0" bIns="0" rtlCol="0">
            <a:spAutoFit/>
          </a:bodyPr>
          <a:lstStyle/>
          <a:p>
            <a:pPr marL="12700">
              <a:lnSpc>
                <a:spcPct val="100000"/>
              </a:lnSpc>
              <a:spcBef>
                <a:spcPts val="100"/>
              </a:spcBef>
            </a:pPr>
            <a:r>
              <a:rPr lang="en-IN" spc="-5" dirty="0"/>
              <a:t>Database</a:t>
            </a:r>
            <a:endParaRPr spc="-5" dirty="0"/>
          </a:p>
        </p:txBody>
      </p:sp>
      <p:sp>
        <p:nvSpPr>
          <p:cNvPr id="3" name="object 3"/>
          <p:cNvSpPr txBox="1"/>
          <p:nvPr/>
        </p:nvSpPr>
        <p:spPr>
          <a:xfrm>
            <a:off x="970228" y="1290130"/>
            <a:ext cx="2672715" cy="29972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IN" sz="1800" b="0" i="0" u="none" strike="noStrike" kern="1200" cap="none" spc="-5" normalizeH="0" baseline="0" noProof="0" dirty="0">
                <a:ln>
                  <a:noFill/>
                </a:ln>
                <a:solidFill>
                  <a:srgbClr val="595959"/>
                </a:solidFill>
                <a:effectLst/>
                <a:uLnTx/>
                <a:uFillTx/>
                <a:latin typeface="Arial MT"/>
                <a:ea typeface="+mn-ea"/>
                <a:cs typeface="Arial MT"/>
              </a:rPr>
              <a:t>MySQL Database</a:t>
            </a:r>
            <a:endParaRPr kumimoji="0" sz="1800" b="0" i="0" u="none" strike="noStrike" kern="1200" cap="none" spc="0" normalizeH="0" baseline="0" noProof="0" dirty="0">
              <a:ln>
                <a:noFill/>
              </a:ln>
              <a:solidFill>
                <a:prstClr val="black"/>
              </a:solidFill>
              <a:effectLst/>
              <a:uLnTx/>
              <a:uFillTx/>
              <a:latin typeface="Arial MT"/>
              <a:ea typeface="+mn-ea"/>
              <a:cs typeface="Arial MT"/>
            </a:endParaRPr>
          </a:p>
        </p:txBody>
      </p:sp>
      <p:sp>
        <p:nvSpPr>
          <p:cNvPr id="4" name="object 4"/>
          <p:cNvSpPr txBox="1"/>
          <p:nvPr/>
        </p:nvSpPr>
        <p:spPr>
          <a:xfrm>
            <a:off x="641200" y="1761294"/>
            <a:ext cx="8249227" cy="2837956"/>
          </a:xfrm>
          <a:prstGeom prst="rect">
            <a:avLst/>
          </a:prstGeom>
        </p:spPr>
        <p:txBody>
          <a:bodyPr vert="horz" wrap="square" lIns="0" tIns="46990" rIns="0" bIns="0" rtlCol="0">
            <a:spAutoFit/>
          </a:bodyPr>
          <a:lstStyle/>
          <a:p>
            <a:pPr marL="348615" marR="0" lvl="0" indent="-336550" algn="l" defTabSz="914400" rtl="0" eaLnBrk="1" fontAlgn="auto" latinLnBrk="0" hangingPunct="1">
              <a:lnSpc>
                <a:spcPct val="100000"/>
              </a:lnSpc>
              <a:spcBef>
                <a:spcPts val="370"/>
              </a:spcBef>
              <a:spcAft>
                <a:spcPts val="0"/>
              </a:spcAft>
              <a:buClrTx/>
              <a:buSzTx/>
              <a:buFontTx/>
              <a:buChar char="●"/>
              <a:tabLst>
                <a:tab pos="347980" algn="l"/>
                <a:tab pos="349250" algn="l"/>
              </a:tabLst>
              <a:defRPr/>
            </a:pPr>
            <a:r>
              <a:rPr kumimoji="0" lang="en-US" sz="1400" b="0" i="0" u="none" strike="noStrike" kern="1200" cap="none" spc="-5" normalizeH="0" baseline="0" noProof="0" dirty="0">
                <a:ln>
                  <a:noFill/>
                </a:ln>
                <a:solidFill>
                  <a:prstClr val="black"/>
                </a:solidFill>
                <a:effectLst/>
                <a:uLnTx/>
                <a:uFillTx/>
                <a:latin typeface="Arial MT"/>
                <a:ea typeface="+mn-ea"/>
                <a:cs typeface="Arial MT"/>
              </a:rPr>
              <a:t>Ease of installation: MySQL was designed to be user-friendly. It’s quite straightforward to set up a MySQL database, and several widely available third-party tools, like phpMyAdmin, further streamline the setup process. MySQL is available for all major operating systems, including Windows, macOS, Linux, and Solaris.</a:t>
            </a:r>
          </a:p>
          <a:p>
            <a:pPr marL="348615" marR="0" lvl="0" indent="-336550" algn="l" defTabSz="914400" rtl="0" eaLnBrk="1" fontAlgn="auto" latinLnBrk="0" hangingPunct="1">
              <a:lnSpc>
                <a:spcPct val="100000"/>
              </a:lnSpc>
              <a:spcBef>
                <a:spcPts val="370"/>
              </a:spcBef>
              <a:spcAft>
                <a:spcPts val="0"/>
              </a:spcAft>
              <a:buClrTx/>
              <a:buSzTx/>
              <a:buFontTx/>
              <a:buChar char="●"/>
              <a:tabLst>
                <a:tab pos="347980" algn="l"/>
                <a:tab pos="349250" algn="l"/>
              </a:tabLst>
              <a:defRPr/>
            </a:pPr>
            <a:endParaRPr kumimoji="0" lang="en-US" sz="1400" b="0" i="0" u="none" strike="noStrike" kern="1200" cap="none" spc="-5" normalizeH="0" baseline="0" noProof="0" dirty="0">
              <a:ln>
                <a:noFill/>
              </a:ln>
              <a:solidFill>
                <a:prstClr val="black"/>
              </a:solidFill>
              <a:effectLst/>
              <a:uLnTx/>
              <a:uFillTx/>
              <a:latin typeface="Arial MT"/>
              <a:ea typeface="+mn-ea"/>
              <a:cs typeface="Arial MT"/>
            </a:endParaRPr>
          </a:p>
          <a:p>
            <a:pPr marL="348615" marR="0" lvl="0" indent="-336550" algn="l" defTabSz="914400" rtl="0" eaLnBrk="1" fontAlgn="auto" latinLnBrk="0" hangingPunct="1">
              <a:lnSpc>
                <a:spcPct val="100000"/>
              </a:lnSpc>
              <a:spcBef>
                <a:spcPts val="370"/>
              </a:spcBef>
              <a:spcAft>
                <a:spcPts val="0"/>
              </a:spcAft>
              <a:buClrTx/>
              <a:buSzTx/>
              <a:buFontTx/>
              <a:buChar char="●"/>
              <a:tabLst>
                <a:tab pos="347980" algn="l"/>
                <a:tab pos="349250" algn="l"/>
              </a:tabLst>
              <a:defRPr/>
            </a:pPr>
            <a:r>
              <a:rPr kumimoji="0" lang="en-US" sz="1400" b="0" i="0" u="none" strike="noStrike" kern="1200" cap="none" spc="-5" normalizeH="0" baseline="0" noProof="0" dirty="0">
                <a:ln>
                  <a:noFill/>
                </a:ln>
                <a:solidFill>
                  <a:prstClr val="black"/>
                </a:solidFill>
                <a:effectLst/>
                <a:uLnTx/>
                <a:uFillTx/>
                <a:latin typeface="Arial MT"/>
                <a:ea typeface="+mn-ea"/>
                <a:cs typeface="Arial MT"/>
              </a:rPr>
              <a:t>Speed: MySQL holds a reputation for being an exceedingly fast database solution. It has a relatively smaller footprint and is extremely scalable in the long run.</a:t>
            </a:r>
          </a:p>
          <a:p>
            <a:pPr marL="348615" marR="0" lvl="0" indent="-336550" algn="l" defTabSz="914400" rtl="0" eaLnBrk="1" fontAlgn="auto" latinLnBrk="0" hangingPunct="1">
              <a:lnSpc>
                <a:spcPct val="100000"/>
              </a:lnSpc>
              <a:spcBef>
                <a:spcPts val="370"/>
              </a:spcBef>
              <a:spcAft>
                <a:spcPts val="0"/>
              </a:spcAft>
              <a:buClrTx/>
              <a:buSzTx/>
              <a:buFontTx/>
              <a:buChar char="●"/>
              <a:tabLst>
                <a:tab pos="347980" algn="l"/>
                <a:tab pos="349250" algn="l"/>
              </a:tabLst>
              <a:defRPr/>
            </a:pPr>
            <a:endParaRPr kumimoji="0" lang="en-US" sz="1400" b="0" i="0" u="none" strike="noStrike" kern="1200" cap="none" spc="-5" normalizeH="0" baseline="0" noProof="0" dirty="0">
              <a:ln>
                <a:noFill/>
              </a:ln>
              <a:solidFill>
                <a:prstClr val="black"/>
              </a:solidFill>
              <a:effectLst/>
              <a:uLnTx/>
              <a:uFillTx/>
              <a:latin typeface="Arial MT"/>
              <a:ea typeface="+mn-ea"/>
              <a:cs typeface="Arial MT"/>
            </a:endParaRPr>
          </a:p>
          <a:p>
            <a:pPr marL="348615" marR="0" lvl="0" indent="-336550" algn="l" defTabSz="914400" rtl="0" eaLnBrk="1" fontAlgn="auto" latinLnBrk="0" hangingPunct="1">
              <a:lnSpc>
                <a:spcPct val="100000"/>
              </a:lnSpc>
              <a:spcBef>
                <a:spcPts val="370"/>
              </a:spcBef>
              <a:spcAft>
                <a:spcPts val="0"/>
              </a:spcAft>
              <a:buClrTx/>
              <a:buSzTx/>
              <a:buFontTx/>
              <a:buChar char="●"/>
              <a:tabLst>
                <a:tab pos="347980" algn="l"/>
                <a:tab pos="349250" algn="l"/>
              </a:tabLst>
              <a:defRPr/>
            </a:pPr>
            <a:r>
              <a:rPr kumimoji="0" lang="en-US" sz="1400" b="0" i="0" u="none" strike="noStrike" kern="1200" cap="none" spc="-5" normalizeH="0" baseline="0" noProof="0" dirty="0">
                <a:ln>
                  <a:noFill/>
                </a:ln>
                <a:solidFill>
                  <a:prstClr val="black"/>
                </a:solidFill>
                <a:effectLst/>
                <a:uLnTx/>
                <a:uFillTx/>
                <a:latin typeface="Arial MT"/>
                <a:ea typeface="+mn-ea"/>
                <a:cs typeface="Arial MT"/>
              </a:rPr>
              <a:t>User privileges and security: MySQL comes with a script that allows you to set the password security level, assign admin passwords, and add and remove user account privileges. This script uncomplicates the admin process for a web hosting user management portal. Other DBMSs, like PostgreSQL, use config files that are more complicated to use.</a:t>
            </a:r>
            <a:endParaRPr kumimoji="0" lang="en-IN" sz="1400" b="0" i="0" u="none" strike="noStrike" kern="1200" cap="none" spc="0" normalizeH="0" baseline="0" noProof="0" dirty="0">
              <a:ln>
                <a:noFill/>
              </a:ln>
              <a:solidFill>
                <a:prstClr val="black"/>
              </a:solidFill>
              <a:effectLst/>
              <a:uLnTx/>
              <a:uFillTx/>
              <a:latin typeface="Arial MT"/>
              <a:ea typeface="+mn-ea"/>
              <a:cs typeface="Arial MT"/>
            </a:endParaRPr>
          </a:p>
        </p:txBody>
      </p:sp>
      <p:sp>
        <p:nvSpPr>
          <p:cNvPr id="6" name="object 6"/>
          <p:cNvSpPr txBox="1">
            <a:spLocks noGrp="1"/>
          </p:cNvSpPr>
          <p:nvPr>
            <p:ph type="ftr" sz="quarter" idx="5"/>
          </p:nvPr>
        </p:nvSpPr>
        <p:spPr>
          <a:prstGeom prst="rect">
            <a:avLst/>
          </a:prstGeom>
        </p:spPr>
        <p:txBody>
          <a:bodyPr vert="horz" wrap="square" lIns="0" tIns="3175" rIns="0" bIns="0" rtlCol="0">
            <a:spAutoFit/>
          </a:bodyPr>
          <a:lstStyle/>
          <a:p>
            <a:pPr marL="12700" marR="0" lvl="0" indent="0" algn="l" defTabSz="914400" rtl="0" eaLnBrk="1" fontAlgn="auto" latinLnBrk="0" hangingPunct="1">
              <a:lnSpc>
                <a:spcPct val="100000"/>
              </a:lnSpc>
              <a:spcBef>
                <a:spcPts val="25"/>
              </a:spcBef>
              <a:spcAft>
                <a:spcPts val="0"/>
              </a:spcAft>
              <a:buClrTx/>
              <a:buSzTx/>
              <a:buFontTx/>
              <a:buNone/>
              <a:tabLst/>
              <a:defRPr/>
            </a:pPr>
            <a:r>
              <a:rPr kumimoji="0" sz="800" b="0" i="0" u="none" strike="noStrike" kern="1200" cap="none" spc="0" normalizeH="0" baseline="0" noProof="0" dirty="0">
                <a:ln>
                  <a:noFill/>
                </a:ln>
                <a:solidFill>
                  <a:prstClr val="black"/>
                </a:solidFill>
                <a:effectLst/>
                <a:uLnTx/>
                <a:uFillTx/>
                <a:latin typeface="Arial MT"/>
                <a:ea typeface="+mn-ea"/>
              </a:rPr>
              <a:t>©</a:t>
            </a:r>
            <a:r>
              <a:rPr kumimoji="0" sz="800" b="0" i="0" u="none" strike="noStrike" kern="1200" cap="none" spc="-5" normalizeH="0" baseline="0" noProof="0" dirty="0">
                <a:ln>
                  <a:noFill/>
                </a:ln>
                <a:solidFill>
                  <a:prstClr val="black"/>
                </a:solidFill>
                <a:effectLst/>
                <a:uLnTx/>
                <a:uFillTx/>
                <a:latin typeface="Arial MT"/>
                <a:ea typeface="+mn-ea"/>
              </a:rPr>
              <a:t> Edune</a:t>
            </a:r>
            <a:r>
              <a:rPr kumimoji="0" sz="800" b="0" i="0" u="none" strike="noStrike" kern="1200" cap="none" spc="0" normalizeH="0" baseline="0" noProof="0" dirty="0">
                <a:ln>
                  <a:noFill/>
                </a:ln>
                <a:solidFill>
                  <a:prstClr val="black"/>
                </a:solidFill>
                <a:effectLst/>
                <a:uLnTx/>
                <a:uFillTx/>
                <a:latin typeface="Arial MT"/>
                <a:ea typeface="+mn-ea"/>
              </a:rPr>
              <a:t>t</a:t>
            </a:r>
            <a:r>
              <a:rPr kumimoji="0" sz="800" b="0" i="0" u="none" strike="noStrike" kern="1200" cap="none" spc="-5" normalizeH="0" baseline="0" noProof="0" dirty="0">
                <a:ln>
                  <a:noFill/>
                </a:ln>
                <a:solidFill>
                  <a:prstClr val="black"/>
                </a:solidFill>
                <a:effectLst/>
                <a:uLnTx/>
                <a:uFillTx/>
                <a:latin typeface="Arial MT"/>
                <a:ea typeface="+mn-ea"/>
              </a:rPr>
              <a:t> Foundation</a:t>
            </a:r>
            <a:r>
              <a:rPr kumimoji="0" sz="800" b="0" i="0" u="none" strike="noStrike" kern="1200" cap="none" spc="0" normalizeH="0" baseline="0" noProof="0" dirty="0">
                <a:ln>
                  <a:noFill/>
                </a:ln>
                <a:solidFill>
                  <a:prstClr val="black"/>
                </a:solidFill>
                <a:effectLst/>
                <a:uLnTx/>
                <a:uFillTx/>
                <a:latin typeface="Arial MT"/>
                <a:ea typeface="+mn-ea"/>
              </a:rPr>
              <a:t>.</a:t>
            </a:r>
            <a:r>
              <a:rPr kumimoji="0" sz="800" b="0" i="0" u="none" strike="noStrike" kern="1200" cap="none" spc="-50" normalizeH="0" baseline="0" noProof="0" dirty="0">
                <a:ln>
                  <a:noFill/>
                </a:ln>
                <a:solidFill>
                  <a:prstClr val="black"/>
                </a:solidFill>
                <a:effectLst/>
                <a:uLnTx/>
                <a:uFillTx/>
                <a:latin typeface="Arial MT"/>
                <a:ea typeface="+mn-ea"/>
              </a:rPr>
              <a:t> </a:t>
            </a:r>
            <a:r>
              <a:rPr kumimoji="0" sz="800" b="0" i="0" u="none" strike="noStrike" kern="1200" cap="none" spc="-5" normalizeH="0" baseline="0" noProof="0" dirty="0">
                <a:ln>
                  <a:noFill/>
                </a:ln>
                <a:solidFill>
                  <a:prstClr val="black"/>
                </a:solidFill>
                <a:effectLst/>
                <a:uLnTx/>
                <a:uFillTx/>
                <a:latin typeface="Arial MT"/>
                <a:ea typeface="+mn-ea"/>
              </a:rPr>
              <a:t>Al</a:t>
            </a:r>
            <a:r>
              <a:rPr kumimoji="0" sz="800" b="0" i="0" u="none" strike="noStrike" kern="1200" cap="none" spc="0" normalizeH="0" baseline="0" noProof="0" dirty="0">
                <a:ln>
                  <a:noFill/>
                </a:ln>
                <a:solidFill>
                  <a:prstClr val="black"/>
                </a:solidFill>
                <a:effectLst/>
                <a:uLnTx/>
                <a:uFillTx/>
                <a:latin typeface="Arial MT"/>
                <a:ea typeface="+mn-ea"/>
              </a:rPr>
              <a:t>l</a:t>
            </a:r>
            <a:r>
              <a:rPr kumimoji="0" sz="800" b="0" i="0" u="none" strike="noStrike" kern="1200" cap="none" spc="-5" normalizeH="0" baseline="0" noProof="0" dirty="0">
                <a:ln>
                  <a:noFill/>
                </a:ln>
                <a:solidFill>
                  <a:prstClr val="black"/>
                </a:solidFill>
                <a:effectLst/>
                <a:uLnTx/>
                <a:uFillTx/>
                <a:latin typeface="Arial MT"/>
                <a:ea typeface="+mn-ea"/>
              </a:rPr>
              <a:t> </a:t>
            </a:r>
            <a:r>
              <a:rPr kumimoji="0" sz="800" b="0" i="0" u="none" strike="noStrike" kern="1200" cap="none" spc="0" normalizeH="0" baseline="0" noProof="0" dirty="0">
                <a:ln>
                  <a:noFill/>
                </a:ln>
                <a:solidFill>
                  <a:prstClr val="black"/>
                </a:solidFill>
                <a:effectLst/>
                <a:uLnTx/>
                <a:uFillTx/>
                <a:latin typeface="Arial MT"/>
                <a:ea typeface="+mn-ea"/>
              </a:rPr>
              <a:t>rights</a:t>
            </a:r>
            <a:r>
              <a:rPr kumimoji="0" sz="800" b="0" i="0" u="none" strike="noStrike" kern="1200" cap="none" spc="-5" normalizeH="0" baseline="0" noProof="0" dirty="0">
                <a:ln>
                  <a:noFill/>
                </a:ln>
                <a:solidFill>
                  <a:prstClr val="black"/>
                </a:solidFill>
                <a:effectLst/>
                <a:uLnTx/>
                <a:uFillTx/>
                <a:latin typeface="Arial MT"/>
                <a:ea typeface="+mn-ea"/>
              </a:rPr>
              <a:t> </a:t>
            </a:r>
            <a:r>
              <a:rPr kumimoji="0" sz="800" b="0" i="0" u="none" strike="noStrike" kern="1200" cap="none" spc="0" normalizeH="0" baseline="0" noProof="0" dirty="0">
                <a:ln>
                  <a:noFill/>
                </a:ln>
                <a:solidFill>
                  <a:prstClr val="black"/>
                </a:solidFill>
                <a:effectLst/>
                <a:uLnTx/>
                <a:uFillTx/>
                <a:latin typeface="Arial MT"/>
                <a:ea typeface="+mn-ea"/>
              </a:rPr>
              <a:t>reserved.</a:t>
            </a:r>
          </a:p>
        </p:txBody>
      </p:sp>
    </p:spTree>
    <p:extLst>
      <p:ext uri="{BB962C8B-B14F-4D97-AF65-F5344CB8AC3E}">
        <p14:creationId xmlns:p14="http://schemas.microsoft.com/office/powerpoint/2010/main" val="1592603668"/>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50790" y="828333"/>
            <a:ext cx="4904444" cy="382156"/>
          </a:xfrm>
          <a:prstGeom prst="rect">
            <a:avLst/>
          </a:prstGeom>
        </p:spPr>
        <p:txBody>
          <a:bodyPr vert="horz" wrap="square" lIns="0" tIns="12700" rIns="0" bIns="0" rtlCol="0">
            <a:spAutoFit/>
          </a:bodyPr>
          <a:lstStyle/>
          <a:p>
            <a:pPr marL="12700">
              <a:lnSpc>
                <a:spcPct val="100000"/>
              </a:lnSpc>
              <a:spcBef>
                <a:spcPts val="100"/>
              </a:spcBef>
            </a:pPr>
            <a:r>
              <a:rPr lang="en-IN" spc="-5" dirty="0"/>
              <a:t>Installing MySQL Connector/Python</a:t>
            </a:r>
            <a:endParaRPr spc="-5" dirty="0"/>
          </a:p>
        </p:txBody>
      </p:sp>
      <p:sp>
        <p:nvSpPr>
          <p:cNvPr id="3" name="object 3"/>
          <p:cNvSpPr txBox="1"/>
          <p:nvPr/>
        </p:nvSpPr>
        <p:spPr>
          <a:xfrm>
            <a:off x="970228" y="1290130"/>
            <a:ext cx="2672715" cy="29972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IN" sz="1800" b="0" i="0" u="none" strike="noStrike" kern="1200" cap="none" spc="-5" normalizeH="0" baseline="0" noProof="0" dirty="0">
                <a:ln>
                  <a:noFill/>
                </a:ln>
                <a:solidFill>
                  <a:srgbClr val="595959"/>
                </a:solidFill>
                <a:effectLst/>
                <a:uLnTx/>
                <a:uFillTx/>
                <a:latin typeface="Arial MT"/>
                <a:ea typeface="+mn-ea"/>
                <a:cs typeface="Arial MT"/>
              </a:rPr>
              <a:t>MySQL Database</a:t>
            </a:r>
            <a:endParaRPr kumimoji="0" sz="1800" b="0" i="0" u="none" strike="noStrike" kern="1200" cap="none" spc="0" normalizeH="0" baseline="0" noProof="0" dirty="0">
              <a:ln>
                <a:noFill/>
              </a:ln>
              <a:solidFill>
                <a:prstClr val="black"/>
              </a:solidFill>
              <a:effectLst/>
              <a:uLnTx/>
              <a:uFillTx/>
              <a:latin typeface="Arial MT"/>
              <a:ea typeface="+mn-ea"/>
              <a:cs typeface="Arial MT"/>
            </a:endParaRPr>
          </a:p>
        </p:txBody>
      </p:sp>
      <p:sp>
        <p:nvSpPr>
          <p:cNvPr id="4" name="object 4"/>
          <p:cNvSpPr txBox="1"/>
          <p:nvPr/>
        </p:nvSpPr>
        <p:spPr>
          <a:xfrm>
            <a:off x="641200" y="1761294"/>
            <a:ext cx="8249227" cy="2191626"/>
          </a:xfrm>
          <a:prstGeom prst="rect">
            <a:avLst/>
          </a:prstGeom>
        </p:spPr>
        <p:txBody>
          <a:bodyPr vert="horz" wrap="square" lIns="0" tIns="46990" rIns="0" bIns="0" rtlCol="0">
            <a:spAutoFit/>
          </a:bodyPr>
          <a:lstStyle/>
          <a:p>
            <a:pPr marL="348615" marR="0" lvl="0" indent="-336550" algn="l" defTabSz="914400" rtl="0" eaLnBrk="1" fontAlgn="auto" latinLnBrk="0" hangingPunct="1">
              <a:lnSpc>
                <a:spcPct val="100000"/>
              </a:lnSpc>
              <a:spcBef>
                <a:spcPts val="370"/>
              </a:spcBef>
              <a:spcAft>
                <a:spcPts val="0"/>
              </a:spcAft>
              <a:buClrTx/>
              <a:buSzTx/>
              <a:buFontTx/>
              <a:buChar char="●"/>
              <a:tabLst>
                <a:tab pos="347980" algn="l"/>
                <a:tab pos="349250" algn="l"/>
              </a:tabLst>
              <a:defRPr/>
            </a:pPr>
            <a:r>
              <a:rPr kumimoji="0" lang="en-US" sz="1400" b="0" i="0" u="none" strike="noStrike" kern="1200" cap="none" spc="-5" normalizeH="0" baseline="0" noProof="0" dirty="0">
                <a:ln>
                  <a:noFill/>
                </a:ln>
                <a:solidFill>
                  <a:prstClr val="black"/>
                </a:solidFill>
                <a:effectLst/>
                <a:uLnTx/>
                <a:uFillTx/>
                <a:latin typeface="Arial MT"/>
                <a:ea typeface="+mn-ea"/>
                <a:cs typeface="Arial MT"/>
              </a:rPr>
              <a:t>A database driver is a piece of software that allows an application to connect and interact with a database system. Programming languages like Python need a special driver before they can speak to a database from a specific vendor.</a:t>
            </a:r>
          </a:p>
          <a:p>
            <a:pPr marL="348615" marR="0" lvl="0" indent="-336550" algn="l" defTabSz="914400" rtl="0" eaLnBrk="1" fontAlgn="auto" latinLnBrk="0" hangingPunct="1">
              <a:lnSpc>
                <a:spcPct val="100000"/>
              </a:lnSpc>
              <a:spcBef>
                <a:spcPts val="370"/>
              </a:spcBef>
              <a:spcAft>
                <a:spcPts val="0"/>
              </a:spcAft>
              <a:buClrTx/>
              <a:buSzTx/>
              <a:buFontTx/>
              <a:buChar char="●"/>
              <a:tabLst>
                <a:tab pos="347980" algn="l"/>
                <a:tab pos="349250" algn="l"/>
              </a:tabLst>
              <a:defRPr/>
            </a:pPr>
            <a:endParaRPr lang="en-US" kern="1200" spc="-5" dirty="0">
              <a:solidFill>
                <a:prstClr val="black"/>
              </a:solidFill>
              <a:latin typeface="Arial MT"/>
              <a:ea typeface="+mn-ea"/>
              <a:cs typeface="Arial MT"/>
            </a:endParaRPr>
          </a:p>
          <a:p>
            <a:pPr marL="348615" marR="0" lvl="0" indent="-336550" algn="l" defTabSz="914400" rtl="0" eaLnBrk="1" fontAlgn="auto" latinLnBrk="0" hangingPunct="1">
              <a:lnSpc>
                <a:spcPct val="100000"/>
              </a:lnSpc>
              <a:spcBef>
                <a:spcPts val="370"/>
              </a:spcBef>
              <a:spcAft>
                <a:spcPts val="0"/>
              </a:spcAft>
              <a:buClrTx/>
              <a:buSzTx/>
              <a:buFontTx/>
              <a:buChar char="●"/>
              <a:tabLst>
                <a:tab pos="347980" algn="l"/>
                <a:tab pos="349250" algn="l"/>
              </a:tabLst>
              <a:defRPr/>
            </a:pPr>
            <a:r>
              <a:rPr lang="en-US" kern="1200" dirty="0">
                <a:solidFill>
                  <a:prstClr val="black"/>
                </a:solidFill>
                <a:latin typeface="Arial MT"/>
                <a:ea typeface="+mn-ea"/>
                <a:cs typeface="Arial MT"/>
              </a:rPr>
              <a:t>I</a:t>
            </a:r>
            <a:r>
              <a:rPr kumimoji="0" lang="en-US" sz="1400" b="0" i="0" u="none" strike="noStrike" kern="1200" cap="none" spc="0" normalizeH="0" baseline="0" noProof="0" dirty="0">
                <a:ln>
                  <a:noFill/>
                </a:ln>
                <a:solidFill>
                  <a:prstClr val="black"/>
                </a:solidFill>
                <a:effectLst/>
                <a:uLnTx/>
                <a:uFillTx/>
                <a:latin typeface="Arial MT"/>
                <a:ea typeface="+mn-ea"/>
                <a:cs typeface="Arial MT"/>
              </a:rPr>
              <a:t>n Python you need to install a Python MySQL connector to interact with a MySQL database. Many packages follow the DB-API standards, but the most popular among them is MySQL Connector/Python. You can get it with pip:</a:t>
            </a:r>
          </a:p>
          <a:p>
            <a:pPr marL="348615" marR="0" lvl="0" indent="-336550" algn="l" defTabSz="914400" rtl="0" eaLnBrk="1" fontAlgn="auto" latinLnBrk="0" hangingPunct="1">
              <a:lnSpc>
                <a:spcPct val="100000"/>
              </a:lnSpc>
              <a:spcBef>
                <a:spcPts val="370"/>
              </a:spcBef>
              <a:spcAft>
                <a:spcPts val="0"/>
              </a:spcAft>
              <a:buClrTx/>
              <a:buSzTx/>
              <a:buFontTx/>
              <a:buChar char="●"/>
              <a:tabLst>
                <a:tab pos="347980" algn="l"/>
                <a:tab pos="349250" algn="l"/>
              </a:tabLst>
              <a:defRPr/>
            </a:pPr>
            <a:endParaRPr kumimoji="0" lang="en-US" sz="1400" b="0" i="0" u="none" strike="noStrike" kern="1200" cap="none" spc="0" normalizeH="0" baseline="0" noProof="0" dirty="0">
              <a:ln>
                <a:noFill/>
              </a:ln>
              <a:solidFill>
                <a:prstClr val="black"/>
              </a:solidFill>
              <a:effectLst/>
              <a:uLnTx/>
              <a:uFillTx/>
              <a:latin typeface="Arial MT"/>
              <a:ea typeface="+mn-ea"/>
              <a:cs typeface="Arial MT"/>
            </a:endParaRPr>
          </a:p>
          <a:p>
            <a:pPr marL="348615" marR="0" lvl="0" indent="-336550" algn="l" defTabSz="914400" rtl="0" eaLnBrk="1" fontAlgn="auto" latinLnBrk="0" hangingPunct="1">
              <a:lnSpc>
                <a:spcPct val="100000"/>
              </a:lnSpc>
              <a:spcBef>
                <a:spcPts val="370"/>
              </a:spcBef>
              <a:spcAft>
                <a:spcPts val="0"/>
              </a:spcAft>
              <a:buClrTx/>
              <a:buSzTx/>
              <a:buFontTx/>
              <a:buChar char="●"/>
              <a:tabLst>
                <a:tab pos="347980" algn="l"/>
                <a:tab pos="349250" algn="l"/>
              </a:tabLst>
              <a:defRPr/>
            </a:pPr>
            <a:r>
              <a:rPr kumimoji="0" lang="en-US" sz="1400" b="0" i="0" u="none" strike="noStrike" kern="1200" cap="none" spc="0" normalizeH="0" baseline="0" noProof="0" dirty="0">
                <a:ln>
                  <a:noFill/>
                </a:ln>
                <a:solidFill>
                  <a:prstClr val="black"/>
                </a:solidFill>
                <a:effectLst/>
                <a:uLnTx/>
                <a:uFillTx/>
                <a:latin typeface="Arial MT"/>
                <a:ea typeface="+mn-ea"/>
                <a:cs typeface="Arial MT"/>
              </a:rPr>
              <a:t>pip install </a:t>
            </a:r>
            <a:r>
              <a:rPr kumimoji="0" lang="en-US" sz="1400" b="0" i="0" u="none" strike="noStrike" kern="1200" cap="none" spc="0" normalizeH="0" baseline="0" noProof="0" dirty="0" err="1">
                <a:ln>
                  <a:noFill/>
                </a:ln>
                <a:solidFill>
                  <a:prstClr val="black"/>
                </a:solidFill>
                <a:effectLst/>
                <a:uLnTx/>
                <a:uFillTx/>
                <a:latin typeface="Arial MT"/>
                <a:ea typeface="+mn-ea"/>
                <a:cs typeface="Arial MT"/>
              </a:rPr>
              <a:t>mysql</a:t>
            </a:r>
            <a:r>
              <a:rPr kumimoji="0" lang="en-US" sz="1400" b="0" i="0" u="none" strike="noStrike" kern="1200" cap="none" spc="0" normalizeH="0" baseline="0" noProof="0" dirty="0">
                <a:ln>
                  <a:noFill/>
                </a:ln>
                <a:solidFill>
                  <a:prstClr val="black"/>
                </a:solidFill>
                <a:effectLst/>
                <a:uLnTx/>
                <a:uFillTx/>
                <a:latin typeface="Arial MT"/>
                <a:ea typeface="+mn-ea"/>
                <a:cs typeface="Arial MT"/>
              </a:rPr>
              <a:t>-connector-python</a:t>
            </a:r>
            <a:endParaRPr kumimoji="0" lang="en-IN" sz="1400" b="0" i="0" u="none" strike="noStrike" kern="1200" cap="none" spc="0" normalizeH="0" baseline="0" noProof="0" dirty="0">
              <a:ln>
                <a:noFill/>
              </a:ln>
              <a:solidFill>
                <a:prstClr val="black"/>
              </a:solidFill>
              <a:effectLst/>
              <a:uLnTx/>
              <a:uFillTx/>
              <a:latin typeface="Arial MT"/>
              <a:ea typeface="+mn-ea"/>
              <a:cs typeface="Arial MT"/>
            </a:endParaRPr>
          </a:p>
        </p:txBody>
      </p:sp>
      <p:sp>
        <p:nvSpPr>
          <p:cNvPr id="6" name="object 6"/>
          <p:cNvSpPr txBox="1">
            <a:spLocks noGrp="1"/>
          </p:cNvSpPr>
          <p:nvPr>
            <p:ph type="ftr" sz="quarter" idx="5"/>
          </p:nvPr>
        </p:nvSpPr>
        <p:spPr>
          <a:prstGeom prst="rect">
            <a:avLst/>
          </a:prstGeom>
        </p:spPr>
        <p:txBody>
          <a:bodyPr vert="horz" wrap="square" lIns="0" tIns="3175" rIns="0" bIns="0" rtlCol="0">
            <a:spAutoFit/>
          </a:bodyPr>
          <a:lstStyle/>
          <a:p>
            <a:pPr marL="12700" marR="0" lvl="0" indent="0" algn="l" defTabSz="914400" rtl="0" eaLnBrk="1" fontAlgn="auto" latinLnBrk="0" hangingPunct="1">
              <a:lnSpc>
                <a:spcPct val="100000"/>
              </a:lnSpc>
              <a:spcBef>
                <a:spcPts val="25"/>
              </a:spcBef>
              <a:spcAft>
                <a:spcPts val="0"/>
              </a:spcAft>
              <a:buClrTx/>
              <a:buSzTx/>
              <a:buFontTx/>
              <a:buNone/>
              <a:tabLst/>
              <a:defRPr/>
            </a:pPr>
            <a:r>
              <a:rPr kumimoji="0" sz="800" b="0" i="0" u="none" strike="noStrike" kern="1200" cap="none" spc="0" normalizeH="0" baseline="0" noProof="0" dirty="0">
                <a:ln>
                  <a:noFill/>
                </a:ln>
                <a:solidFill>
                  <a:prstClr val="black"/>
                </a:solidFill>
                <a:effectLst/>
                <a:uLnTx/>
                <a:uFillTx/>
                <a:latin typeface="Arial MT"/>
                <a:ea typeface="+mn-ea"/>
              </a:rPr>
              <a:t>©</a:t>
            </a:r>
            <a:r>
              <a:rPr kumimoji="0" sz="800" b="0" i="0" u="none" strike="noStrike" kern="1200" cap="none" spc="-5" normalizeH="0" baseline="0" noProof="0" dirty="0">
                <a:ln>
                  <a:noFill/>
                </a:ln>
                <a:solidFill>
                  <a:prstClr val="black"/>
                </a:solidFill>
                <a:effectLst/>
                <a:uLnTx/>
                <a:uFillTx/>
                <a:latin typeface="Arial MT"/>
                <a:ea typeface="+mn-ea"/>
              </a:rPr>
              <a:t> Edune</a:t>
            </a:r>
            <a:r>
              <a:rPr kumimoji="0" sz="800" b="0" i="0" u="none" strike="noStrike" kern="1200" cap="none" spc="0" normalizeH="0" baseline="0" noProof="0" dirty="0">
                <a:ln>
                  <a:noFill/>
                </a:ln>
                <a:solidFill>
                  <a:prstClr val="black"/>
                </a:solidFill>
                <a:effectLst/>
                <a:uLnTx/>
                <a:uFillTx/>
                <a:latin typeface="Arial MT"/>
                <a:ea typeface="+mn-ea"/>
              </a:rPr>
              <a:t>t</a:t>
            </a:r>
            <a:r>
              <a:rPr kumimoji="0" sz="800" b="0" i="0" u="none" strike="noStrike" kern="1200" cap="none" spc="-5" normalizeH="0" baseline="0" noProof="0" dirty="0">
                <a:ln>
                  <a:noFill/>
                </a:ln>
                <a:solidFill>
                  <a:prstClr val="black"/>
                </a:solidFill>
                <a:effectLst/>
                <a:uLnTx/>
                <a:uFillTx/>
                <a:latin typeface="Arial MT"/>
                <a:ea typeface="+mn-ea"/>
              </a:rPr>
              <a:t> Foundation</a:t>
            </a:r>
            <a:r>
              <a:rPr kumimoji="0" sz="800" b="0" i="0" u="none" strike="noStrike" kern="1200" cap="none" spc="0" normalizeH="0" baseline="0" noProof="0" dirty="0">
                <a:ln>
                  <a:noFill/>
                </a:ln>
                <a:solidFill>
                  <a:prstClr val="black"/>
                </a:solidFill>
                <a:effectLst/>
                <a:uLnTx/>
                <a:uFillTx/>
                <a:latin typeface="Arial MT"/>
                <a:ea typeface="+mn-ea"/>
              </a:rPr>
              <a:t>.</a:t>
            </a:r>
            <a:r>
              <a:rPr kumimoji="0" sz="800" b="0" i="0" u="none" strike="noStrike" kern="1200" cap="none" spc="-50" normalizeH="0" baseline="0" noProof="0" dirty="0">
                <a:ln>
                  <a:noFill/>
                </a:ln>
                <a:solidFill>
                  <a:prstClr val="black"/>
                </a:solidFill>
                <a:effectLst/>
                <a:uLnTx/>
                <a:uFillTx/>
                <a:latin typeface="Arial MT"/>
                <a:ea typeface="+mn-ea"/>
              </a:rPr>
              <a:t> </a:t>
            </a:r>
            <a:r>
              <a:rPr kumimoji="0" sz="800" b="0" i="0" u="none" strike="noStrike" kern="1200" cap="none" spc="-5" normalizeH="0" baseline="0" noProof="0" dirty="0">
                <a:ln>
                  <a:noFill/>
                </a:ln>
                <a:solidFill>
                  <a:prstClr val="black"/>
                </a:solidFill>
                <a:effectLst/>
                <a:uLnTx/>
                <a:uFillTx/>
                <a:latin typeface="Arial MT"/>
                <a:ea typeface="+mn-ea"/>
              </a:rPr>
              <a:t>Al</a:t>
            </a:r>
            <a:r>
              <a:rPr kumimoji="0" sz="800" b="0" i="0" u="none" strike="noStrike" kern="1200" cap="none" spc="0" normalizeH="0" baseline="0" noProof="0" dirty="0">
                <a:ln>
                  <a:noFill/>
                </a:ln>
                <a:solidFill>
                  <a:prstClr val="black"/>
                </a:solidFill>
                <a:effectLst/>
                <a:uLnTx/>
                <a:uFillTx/>
                <a:latin typeface="Arial MT"/>
                <a:ea typeface="+mn-ea"/>
              </a:rPr>
              <a:t>l</a:t>
            </a:r>
            <a:r>
              <a:rPr kumimoji="0" sz="800" b="0" i="0" u="none" strike="noStrike" kern="1200" cap="none" spc="-5" normalizeH="0" baseline="0" noProof="0" dirty="0">
                <a:ln>
                  <a:noFill/>
                </a:ln>
                <a:solidFill>
                  <a:prstClr val="black"/>
                </a:solidFill>
                <a:effectLst/>
                <a:uLnTx/>
                <a:uFillTx/>
                <a:latin typeface="Arial MT"/>
                <a:ea typeface="+mn-ea"/>
              </a:rPr>
              <a:t> </a:t>
            </a:r>
            <a:r>
              <a:rPr kumimoji="0" sz="800" b="0" i="0" u="none" strike="noStrike" kern="1200" cap="none" spc="0" normalizeH="0" baseline="0" noProof="0" dirty="0">
                <a:ln>
                  <a:noFill/>
                </a:ln>
                <a:solidFill>
                  <a:prstClr val="black"/>
                </a:solidFill>
                <a:effectLst/>
                <a:uLnTx/>
                <a:uFillTx/>
                <a:latin typeface="Arial MT"/>
                <a:ea typeface="+mn-ea"/>
              </a:rPr>
              <a:t>rights</a:t>
            </a:r>
            <a:r>
              <a:rPr kumimoji="0" sz="800" b="0" i="0" u="none" strike="noStrike" kern="1200" cap="none" spc="-5" normalizeH="0" baseline="0" noProof="0" dirty="0">
                <a:ln>
                  <a:noFill/>
                </a:ln>
                <a:solidFill>
                  <a:prstClr val="black"/>
                </a:solidFill>
                <a:effectLst/>
                <a:uLnTx/>
                <a:uFillTx/>
                <a:latin typeface="Arial MT"/>
                <a:ea typeface="+mn-ea"/>
              </a:rPr>
              <a:t> </a:t>
            </a:r>
            <a:r>
              <a:rPr kumimoji="0" sz="800" b="0" i="0" u="none" strike="noStrike" kern="1200" cap="none" spc="0" normalizeH="0" baseline="0" noProof="0" dirty="0">
                <a:ln>
                  <a:noFill/>
                </a:ln>
                <a:solidFill>
                  <a:prstClr val="black"/>
                </a:solidFill>
                <a:effectLst/>
                <a:uLnTx/>
                <a:uFillTx/>
                <a:latin typeface="Arial MT"/>
                <a:ea typeface="+mn-ea"/>
              </a:rPr>
              <a:t>reserved.</a:t>
            </a:r>
          </a:p>
        </p:txBody>
      </p:sp>
    </p:spTree>
    <p:extLst>
      <p:ext uri="{BB962C8B-B14F-4D97-AF65-F5344CB8AC3E}">
        <p14:creationId xmlns:p14="http://schemas.microsoft.com/office/powerpoint/2010/main" val="1432263537"/>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50790" y="828333"/>
            <a:ext cx="4904444" cy="382156"/>
          </a:xfrm>
          <a:prstGeom prst="rect">
            <a:avLst/>
          </a:prstGeom>
        </p:spPr>
        <p:txBody>
          <a:bodyPr vert="horz" wrap="square" lIns="0" tIns="12700" rIns="0" bIns="0" rtlCol="0">
            <a:spAutoFit/>
          </a:bodyPr>
          <a:lstStyle/>
          <a:p>
            <a:pPr marL="12700">
              <a:lnSpc>
                <a:spcPct val="100000"/>
              </a:lnSpc>
              <a:spcBef>
                <a:spcPts val="100"/>
              </a:spcBef>
            </a:pPr>
            <a:r>
              <a:rPr lang="en-IN" spc="-5" dirty="0"/>
              <a:t>Installing MySQL Connector/Python</a:t>
            </a:r>
            <a:endParaRPr spc="-5" dirty="0"/>
          </a:p>
        </p:txBody>
      </p:sp>
      <p:sp>
        <p:nvSpPr>
          <p:cNvPr id="3" name="object 3"/>
          <p:cNvSpPr txBox="1"/>
          <p:nvPr/>
        </p:nvSpPr>
        <p:spPr>
          <a:xfrm>
            <a:off x="970228" y="1290130"/>
            <a:ext cx="2672715" cy="29972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IN" sz="1800" b="0" i="0" u="none" strike="noStrike" kern="1200" cap="none" spc="-5" normalizeH="0" baseline="0" noProof="0" dirty="0">
                <a:ln>
                  <a:noFill/>
                </a:ln>
                <a:solidFill>
                  <a:srgbClr val="595959"/>
                </a:solidFill>
                <a:effectLst/>
                <a:uLnTx/>
                <a:uFillTx/>
                <a:latin typeface="Arial MT"/>
                <a:ea typeface="+mn-ea"/>
                <a:cs typeface="Arial MT"/>
              </a:rPr>
              <a:t>MySQL Database</a:t>
            </a:r>
            <a:endParaRPr kumimoji="0" sz="1800" b="0" i="0" u="none" strike="noStrike" kern="1200" cap="none" spc="0" normalizeH="0" baseline="0" noProof="0" dirty="0">
              <a:ln>
                <a:noFill/>
              </a:ln>
              <a:solidFill>
                <a:prstClr val="black"/>
              </a:solidFill>
              <a:effectLst/>
              <a:uLnTx/>
              <a:uFillTx/>
              <a:latin typeface="Arial MT"/>
              <a:ea typeface="+mn-ea"/>
              <a:cs typeface="Arial MT"/>
            </a:endParaRPr>
          </a:p>
        </p:txBody>
      </p:sp>
      <p:sp>
        <p:nvSpPr>
          <p:cNvPr id="4" name="object 4"/>
          <p:cNvSpPr txBox="1"/>
          <p:nvPr/>
        </p:nvSpPr>
        <p:spPr>
          <a:xfrm>
            <a:off x="641200" y="1761294"/>
            <a:ext cx="8249227" cy="2509661"/>
          </a:xfrm>
          <a:prstGeom prst="rect">
            <a:avLst/>
          </a:prstGeom>
        </p:spPr>
        <p:txBody>
          <a:bodyPr vert="horz" wrap="square" lIns="0" tIns="46990" rIns="0" bIns="0" rtlCol="0">
            <a:spAutoFit/>
          </a:bodyPr>
          <a:lstStyle/>
          <a:p>
            <a:pPr marL="348615" marR="0" lvl="0" indent="-336550" algn="l" defTabSz="914400" rtl="0" eaLnBrk="1" fontAlgn="auto" latinLnBrk="0" hangingPunct="1">
              <a:lnSpc>
                <a:spcPct val="100000"/>
              </a:lnSpc>
              <a:spcBef>
                <a:spcPts val="370"/>
              </a:spcBef>
              <a:spcAft>
                <a:spcPts val="0"/>
              </a:spcAft>
              <a:buClrTx/>
              <a:buSzTx/>
              <a:buFontTx/>
              <a:buChar char="●"/>
              <a:tabLst>
                <a:tab pos="347980" algn="l"/>
                <a:tab pos="349250" algn="l"/>
              </a:tabLst>
              <a:defRPr/>
            </a:pPr>
            <a:r>
              <a:rPr kumimoji="0" lang="en-US" sz="1400" b="0" i="0" u="none" strike="noStrike" kern="1200" cap="none" spc="-5" normalizeH="0" baseline="0" noProof="0" dirty="0">
                <a:ln>
                  <a:noFill/>
                </a:ln>
                <a:solidFill>
                  <a:prstClr val="black"/>
                </a:solidFill>
                <a:effectLst/>
                <a:uLnTx/>
                <a:uFillTx/>
                <a:latin typeface="Arial MT"/>
                <a:ea typeface="+mn-ea"/>
                <a:cs typeface="Arial MT"/>
              </a:rPr>
              <a:t>To test if the installation was successful, type the following command on your Python terminal:</a:t>
            </a:r>
          </a:p>
          <a:p>
            <a:pPr marL="348615" marR="0" lvl="0" indent="-336550" algn="l" defTabSz="914400" rtl="0" eaLnBrk="1" fontAlgn="auto" latinLnBrk="0" hangingPunct="1">
              <a:lnSpc>
                <a:spcPct val="100000"/>
              </a:lnSpc>
              <a:spcBef>
                <a:spcPts val="370"/>
              </a:spcBef>
              <a:spcAft>
                <a:spcPts val="0"/>
              </a:spcAft>
              <a:buClrTx/>
              <a:buSzTx/>
              <a:buFontTx/>
              <a:buChar char="●"/>
              <a:tabLst>
                <a:tab pos="347980" algn="l"/>
                <a:tab pos="349250" algn="l"/>
              </a:tabLst>
              <a:defRPr/>
            </a:pPr>
            <a:endParaRPr kumimoji="0" lang="en-US" sz="1400" b="0" i="0" u="none" strike="noStrike" kern="1200" cap="none" spc="-5" normalizeH="0" baseline="0" noProof="0" dirty="0">
              <a:ln>
                <a:noFill/>
              </a:ln>
              <a:solidFill>
                <a:prstClr val="black"/>
              </a:solidFill>
              <a:effectLst/>
              <a:uLnTx/>
              <a:uFillTx/>
              <a:latin typeface="Arial MT"/>
              <a:ea typeface="+mn-ea"/>
              <a:cs typeface="Arial MT"/>
            </a:endParaRPr>
          </a:p>
          <a:p>
            <a:pPr marL="12065" marR="0" lvl="0" algn="l" defTabSz="914400" rtl="0" eaLnBrk="1" fontAlgn="auto" latinLnBrk="0" hangingPunct="1">
              <a:lnSpc>
                <a:spcPct val="100000"/>
              </a:lnSpc>
              <a:spcBef>
                <a:spcPts val="370"/>
              </a:spcBef>
              <a:spcAft>
                <a:spcPts val="0"/>
              </a:spcAft>
              <a:buClrTx/>
              <a:buSzTx/>
              <a:tabLst>
                <a:tab pos="347980" algn="l"/>
                <a:tab pos="349250" algn="l"/>
              </a:tabLst>
              <a:defRPr/>
            </a:pPr>
            <a:r>
              <a:rPr kumimoji="0" lang="en-US" sz="1400" b="0" i="0" u="none" strike="noStrike" kern="1200" cap="none" spc="-5" normalizeH="0" baseline="0" noProof="0" dirty="0">
                <a:ln>
                  <a:noFill/>
                </a:ln>
                <a:solidFill>
                  <a:prstClr val="black"/>
                </a:solidFill>
                <a:effectLst/>
                <a:uLnTx/>
                <a:uFillTx/>
                <a:latin typeface="Arial MT"/>
                <a:ea typeface="+mn-ea"/>
                <a:cs typeface="Arial MT"/>
              </a:rPr>
              <a:t>	import </a:t>
            </a:r>
            <a:r>
              <a:rPr kumimoji="0" lang="en-US" sz="1400" b="0" i="0" u="none" strike="noStrike" kern="1200" cap="none" spc="-5" normalizeH="0" baseline="0" noProof="0" dirty="0" err="1">
                <a:ln>
                  <a:noFill/>
                </a:ln>
                <a:solidFill>
                  <a:prstClr val="black"/>
                </a:solidFill>
                <a:effectLst/>
                <a:uLnTx/>
                <a:uFillTx/>
                <a:latin typeface="Arial MT"/>
                <a:ea typeface="+mn-ea"/>
                <a:cs typeface="Arial MT"/>
              </a:rPr>
              <a:t>mysql.connector</a:t>
            </a:r>
            <a:endParaRPr kumimoji="0" lang="en-US" sz="1400" b="0" i="0" u="none" strike="noStrike" kern="1200" cap="none" spc="-5" normalizeH="0" baseline="0" noProof="0" dirty="0">
              <a:ln>
                <a:noFill/>
              </a:ln>
              <a:solidFill>
                <a:prstClr val="black"/>
              </a:solidFill>
              <a:effectLst/>
              <a:uLnTx/>
              <a:uFillTx/>
              <a:latin typeface="Arial MT"/>
              <a:ea typeface="+mn-ea"/>
              <a:cs typeface="Arial MT"/>
            </a:endParaRPr>
          </a:p>
          <a:p>
            <a:pPr marL="12065" marR="0" lvl="0" algn="l" defTabSz="914400" rtl="0" eaLnBrk="1" fontAlgn="auto" latinLnBrk="0" hangingPunct="1">
              <a:lnSpc>
                <a:spcPct val="100000"/>
              </a:lnSpc>
              <a:spcBef>
                <a:spcPts val="370"/>
              </a:spcBef>
              <a:spcAft>
                <a:spcPts val="0"/>
              </a:spcAft>
              <a:buClrTx/>
              <a:buSzTx/>
              <a:tabLst>
                <a:tab pos="347980" algn="l"/>
                <a:tab pos="349250" algn="l"/>
              </a:tabLst>
              <a:defRPr/>
            </a:pPr>
            <a:endParaRPr kumimoji="0" lang="en-US" sz="1400" b="0" i="0" u="none" strike="noStrike" kern="1200" cap="none" spc="-5" normalizeH="0" baseline="0" noProof="0" dirty="0">
              <a:ln>
                <a:noFill/>
              </a:ln>
              <a:solidFill>
                <a:prstClr val="black"/>
              </a:solidFill>
              <a:effectLst/>
              <a:uLnTx/>
              <a:uFillTx/>
              <a:latin typeface="Arial MT"/>
              <a:ea typeface="+mn-ea"/>
              <a:cs typeface="Arial MT"/>
            </a:endParaRPr>
          </a:p>
          <a:p>
            <a:pPr marL="348615" marR="0" lvl="0" indent="-336550" algn="l" defTabSz="914400" rtl="0" eaLnBrk="1" fontAlgn="auto" latinLnBrk="0" hangingPunct="1">
              <a:lnSpc>
                <a:spcPct val="100000"/>
              </a:lnSpc>
              <a:spcBef>
                <a:spcPts val="370"/>
              </a:spcBef>
              <a:spcAft>
                <a:spcPts val="0"/>
              </a:spcAft>
              <a:buClrTx/>
              <a:buSzTx/>
              <a:buFontTx/>
              <a:buChar char="●"/>
              <a:tabLst>
                <a:tab pos="347980" algn="l"/>
                <a:tab pos="349250" algn="l"/>
              </a:tabLst>
              <a:defRPr/>
            </a:pPr>
            <a:r>
              <a:rPr kumimoji="0" lang="en-US" sz="1400" b="0" i="0" u="none" strike="noStrike" kern="1200" cap="none" spc="-5" normalizeH="0" baseline="0" noProof="0" dirty="0">
                <a:ln>
                  <a:noFill/>
                </a:ln>
                <a:solidFill>
                  <a:prstClr val="black"/>
                </a:solidFill>
                <a:effectLst/>
                <a:uLnTx/>
                <a:uFillTx/>
                <a:latin typeface="Arial MT"/>
                <a:ea typeface="+mn-ea"/>
                <a:cs typeface="Arial MT"/>
              </a:rPr>
              <a:t>If the above code executes with no errors, then </a:t>
            </a:r>
            <a:r>
              <a:rPr kumimoji="0" lang="en-US" sz="1400" b="0" i="0" u="none" strike="noStrike" kern="1200" cap="none" spc="-5" normalizeH="0" baseline="0" noProof="0" dirty="0" err="1">
                <a:ln>
                  <a:noFill/>
                </a:ln>
                <a:solidFill>
                  <a:prstClr val="black"/>
                </a:solidFill>
                <a:effectLst/>
                <a:uLnTx/>
                <a:uFillTx/>
                <a:latin typeface="Arial MT"/>
                <a:ea typeface="+mn-ea"/>
                <a:cs typeface="Arial MT"/>
              </a:rPr>
              <a:t>mysql.connector</a:t>
            </a:r>
            <a:r>
              <a:rPr kumimoji="0" lang="en-US" sz="1400" b="0" i="0" u="none" strike="noStrike" kern="1200" cap="none" spc="-5" normalizeH="0" baseline="0" noProof="0" dirty="0">
                <a:ln>
                  <a:noFill/>
                </a:ln>
                <a:solidFill>
                  <a:prstClr val="black"/>
                </a:solidFill>
                <a:effectLst/>
                <a:uLnTx/>
                <a:uFillTx/>
                <a:latin typeface="Arial MT"/>
                <a:ea typeface="+mn-ea"/>
                <a:cs typeface="Arial MT"/>
              </a:rPr>
              <a:t> is installed and ready to use. If you encounter any errors, then make sure you’re in the correct virtual environment and you’re using the right Python interpreter.</a:t>
            </a:r>
          </a:p>
          <a:p>
            <a:pPr marL="348615" marR="0" lvl="0" indent="-336550" algn="l" defTabSz="914400" rtl="0" eaLnBrk="1" fontAlgn="auto" latinLnBrk="0" hangingPunct="1">
              <a:lnSpc>
                <a:spcPct val="100000"/>
              </a:lnSpc>
              <a:spcBef>
                <a:spcPts val="370"/>
              </a:spcBef>
              <a:spcAft>
                <a:spcPts val="0"/>
              </a:spcAft>
              <a:buClrTx/>
              <a:buSzTx/>
              <a:buFontTx/>
              <a:buChar char="●"/>
              <a:tabLst>
                <a:tab pos="347980" algn="l"/>
                <a:tab pos="349250" algn="l"/>
              </a:tabLst>
              <a:defRPr/>
            </a:pPr>
            <a:endParaRPr kumimoji="0" lang="en-US" sz="1400" b="0" i="0" u="none" strike="noStrike" kern="1200" cap="none" spc="-5" normalizeH="0" baseline="0" noProof="0" dirty="0">
              <a:ln>
                <a:noFill/>
              </a:ln>
              <a:solidFill>
                <a:prstClr val="black"/>
              </a:solidFill>
              <a:effectLst/>
              <a:uLnTx/>
              <a:uFillTx/>
              <a:latin typeface="Arial MT"/>
              <a:ea typeface="+mn-ea"/>
              <a:cs typeface="Arial MT"/>
            </a:endParaRPr>
          </a:p>
          <a:p>
            <a:pPr marL="348615" marR="0" lvl="0" indent="-336550" algn="l" defTabSz="914400" rtl="0" eaLnBrk="1" fontAlgn="auto" latinLnBrk="0" hangingPunct="1">
              <a:lnSpc>
                <a:spcPct val="100000"/>
              </a:lnSpc>
              <a:spcBef>
                <a:spcPts val="370"/>
              </a:spcBef>
              <a:spcAft>
                <a:spcPts val="0"/>
              </a:spcAft>
              <a:buClrTx/>
              <a:buSzTx/>
              <a:buFontTx/>
              <a:buChar char="●"/>
              <a:tabLst>
                <a:tab pos="347980" algn="l"/>
                <a:tab pos="349250" algn="l"/>
              </a:tabLst>
              <a:defRPr/>
            </a:pPr>
            <a:r>
              <a:rPr kumimoji="0" lang="en-US" sz="1400" b="0" i="0" u="none" strike="noStrike" kern="1200" cap="none" spc="-5" normalizeH="0" baseline="0" noProof="0" dirty="0">
                <a:ln>
                  <a:noFill/>
                </a:ln>
                <a:solidFill>
                  <a:prstClr val="black"/>
                </a:solidFill>
                <a:effectLst/>
                <a:uLnTx/>
                <a:uFillTx/>
                <a:latin typeface="Arial MT"/>
                <a:ea typeface="+mn-ea"/>
                <a:cs typeface="Arial MT"/>
              </a:rPr>
              <a:t>Make sure that you’re installing the correct </a:t>
            </a:r>
            <a:r>
              <a:rPr kumimoji="0" lang="en-US" sz="1400" b="0" i="0" u="none" strike="noStrike" kern="1200" cap="none" spc="-5" normalizeH="0" baseline="0" noProof="0" dirty="0" err="1">
                <a:ln>
                  <a:noFill/>
                </a:ln>
                <a:solidFill>
                  <a:prstClr val="black"/>
                </a:solidFill>
                <a:effectLst/>
                <a:uLnTx/>
                <a:uFillTx/>
                <a:latin typeface="Arial MT"/>
                <a:ea typeface="+mn-ea"/>
                <a:cs typeface="Arial MT"/>
              </a:rPr>
              <a:t>mysql</a:t>
            </a:r>
            <a:r>
              <a:rPr kumimoji="0" lang="en-US" sz="1400" b="0" i="0" u="none" strike="noStrike" kern="1200" cap="none" spc="-5" normalizeH="0" baseline="0" noProof="0" dirty="0">
                <a:ln>
                  <a:noFill/>
                </a:ln>
                <a:solidFill>
                  <a:prstClr val="black"/>
                </a:solidFill>
                <a:effectLst/>
                <a:uLnTx/>
                <a:uFillTx/>
                <a:latin typeface="Arial MT"/>
                <a:ea typeface="+mn-ea"/>
                <a:cs typeface="Arial MT"/>
              </a:rPr>
              <a:t>-connector-python package, which is a pure-Python implementation. Beware of similarly named but now depreciated connectors like </a:t>
            </a:r>
            <a:r>
              <a:rPr kumimoji="0" lang="en-US" sz="1400" b="0" i="0" u="none" strike="noStrike" kern="1200" cap="none" spc="-5" normalizeH="0" baseline="0" noProof="0" dirty="0" err="1">
                <a:ln>
                  <a:noFill/>
                </a:ln>
                <a:solidFill>
                  <a:prstClr val="black"/>
                </a:solidFill>
                <a:effectLst/>
                <a:uLnTx/>
                <a:uFillTx/>
                <a:latin typeface="Arial MT"/>
                <a:ea typeface="+mn-ea"/>
                <a:cs typeface="Arial MT"/>
              </a:rPr>
              <a:t>mysql</a:t>
            </a:r>
            <a:r>
              <a:rPr kumimoji="0" lang="en-US" sz="1400" b="0" i="0" u="none" strike="noStrike" kern="1200" cap="none" spc="-5" normalizeH="0" baseline="0" noProof="0" dirty="0">
                <a:ln>
                  <a:noFill/>
                </a:ln>
                <a:solidFill>
                  <a:prstClr val="black"/>
                </a:solidFill>
                <a:effectLst/>
                <a:uLnTx/>
                <a:uFillTx/>
                <a:latin typeface="Arial MT"/>
                <a:ea typeface="+mn-ea"/>
                <a:cs typeface="Arial MT"/>
              </a:rPr>
              <a:t>-connector.</a:t>
            </a:r>
            <a:endParaRPr kumimoji="0" lang="en-IN" sz="1400" b="0" i="0" u="none" strike="noStrike" kern="1200" cap="none" spc="0" normalizeH="0" baseline="0" noProof="0" dirty="0">
              <a:ln>
                <a:noFill/>
              </a:ln>
              <a:solidFill>
                <a:prstClr val="black"/>
              </a:solidFill>
              <a:effectLst/>
              <a:uLnTx/>
              <a:uFillTx/>
              <a:latin typeface="Arial MT"/>
              <a:ea typeface="+mn-ea"/>
              <a:cs typeface="Arial MT"/>
            </a:endParaRPr>
          </a:p>
        </p:txBody>
      </p:sp>
      <p:sp>
        <p:nvSpPr>
          <p:cNvPr id="6" name="object 6"/>
          <p:cNvSpPr txBox="1">
            <a:spLocks noGrp="1"/>
          </p:cNvSpPr>
          <p:nvPr>
            <p:ph type="ftr" sz="quarter" idx="5"/>
          </p:nvPr>
        </p:nvSpPr>
        <p:spPr>
          <a:prstGeom prst="rect">
            <a:avLst/>
          </a:prstGeom>
        </p:spPr>
        <p:txBody>
          <a:bodyPr vert="horz" wrap="square" lIns="0" tIns="3175" rIns="0" bIns="0" rtlCol="0">
            <a:spAutoFit/>
          </a:bodyPr>
          <a:lstStyle/>
          <a:p>
            <a:pPr marL="12700" marR="0" lvl="0" indent="0" algn="l" defTabSz="914400" rtl="0" eaLnBrk="1" fontAlgn="auto" latinLnBrk="0" hangingPunct="1">
              <a:lnSpc>
                <a:spcPct val="100000"/>
              </a:lnSpc>
              <a:spcBef>
                <a:spcPts val="25"/>
              </a:spcBef>
              <a:spcAft>
                <a:spcPts val="0"/>
              </a:spcAft>
              <a:buClrTx/>
              <a:buSzTx/>
              <a:buFontTx/>
              <a:buNone/>
              <a:tabLst/>
              <a:defRPr/>
            </a:pPr>
            <a:r>
              <a:rPr kumimoji="0" sz="800" b="0" i="0" u="none" strike="noStrike" kern="1200" cap="none" spc="0" normalizeH="0" baseline="0" noProof="0" dirty="0">
                <a:ln>
                  <a:noFill/>
                </a:ln>
                <a:solidFill>
                  <a:prstClr val="black"/>
                </a:solidFill>
                <a:effectLst/>
                <a:uLnTx/>
                <a:uFillTx/>
                <a:latin typeface="Arial MT"/>
                <a:ea typeface="+mn-ea"/>
              </a:rPr>
              <a:t>©</a:t>
            </a:r>
            <a:r>
              <a:rPr kumimoji="0" sz="800" b="0" i="0" u="none" strike="noStrike" kern="1200" cap="none" spc="-5" normalizeH="0" baseline="0" noProof="0" dirty="0">
                <a:ln>
                  <a:noFill/>
                </a:ln>
                <a:solidFill>
                  <a:prstClr val="black"/>
                </a:solidFill>
                <a:effectLst/>
                <a:uLnTx/>
                <a:uFillTx/>
                <a:latin typeface="Arial MT"/>
                <a:ea typeface="+mn-ea"/>
              </a:rPr>
              <a:t> Edune</a:t>
            </a:r>
            <a:r>
              <a:rPr kumimoji="0" sz="800" b="0" i="0" u="none" strike="noStrike" kern="1200" cap="none" spc="0" normalizeH="0" baseline="0" noProof="0" dirty="0">
                <a:ln>
                  <a:noFill/>
                </a:ln>
                <a:solidFill>
                  <a:prstClr val="black"/>
                </a:solidFill>
                <a:effectLst/>
                <a:uLnTx/>
                <a:uFillTx/>
                <a:latin typeface="Arial MT"/>
                <a:ea typeface="+mn-ea"/>
              </a:rPr>
              <a:t>t</a:t>
            </a:r>
            <a:r>
              <a:rPr kumimoji="0" sz="800" b="0" i="0" u="none" strike="noStrike" kern="1200" cap="none" spc="-5" normalizeH="0" baseline="0" noProof="0" dirty="0">
                <a:ln>
                  <a:noFill/>
                </a:ln>
                <a:solidFill>
                  <a:prstClr val="black"/>
                </a:solidFill>
                <a:effectLst/>
                <a:uLnTx/>
                <a:uFillTx/>
                <a:latin typeface="Arial MT"/>
                <a:ea typeface="+mn-ea"/>
              </a:rPr>
              <a:t> Foundation</a:t>
            </a:r>
            <a:r>
              <a:rPr kumimoji="0" sz="800" b="0" i="0" u="none" strike="noStrike" kern="1200" cap="none" spc="0" normalizeH="0" baseline="0" noProof="0" dirty="0">
                <a:ln>
                  <a:noFill/>
                </a:ln>
                <a:solidFill>
                  <a:prstClr val="black"/>
                </a:solidFill>
                <a:effectLst/>
                <a:uLnTx/>
                <a:uFillTx/>
                <a:latin typeface="Arial MT"/>
                <a:ea typeface="+mn-ea"/>
              </a:rPr>
              <a:t>.</a:t>
            </a:r>
            <a:r>
              <a:rPr kumimoji="0" sz="800" b="0" i="0" u="none" strike="noStrike" kern="1200" cap="none" spc="-50" normalizeH="0" baseline="0" noProof="0" dirty="0">
                <a:ln>
                  <a:noFill/>
                </a:ln>
                <a:solidFill>
                  <a:prstClr val="black"/>
                </a:solidFill>
                <a:effectLst/>
                <a:uLnTx/>
                <a:uFillTx/>
                <a:latin typeface="Arial MT"/>
                <a:ea typeface="+mn-ea"/>
              </a:rPr>
              <a:t> </a:t>
            </a:r>
            <a:r>
              <a:rPr kumimoji="0" sz="800" b="0" i="0" u="none" strike="noStrike" kern="1200" cap="none" spc="-5" normalizeH="0" baseline="0" noProof="0" dirty="0">
                <a:ln>
                  <a:noFill/>
                </a:ln>
                <a:solidFill>
                  <a:prstClr val="black"/>
                </a:solidFill>
                <a:effectLst/>
                <a:uLnTx/>
                <a:uFillTx/>
                <a:latin typeface="Arial MT"/>
                <a:ea typeface="+mn-ea"/>
              </a:rPr>
              <a:t>Al</a:t>
            </a:r>
            <a:r>
              <a:rPr kumimoji="0" sz="800" b="0" i="0" u="none" strike="noStrike" kern="1200" cap="none" spc="0" normalizeH="0" baseline="0" noProof="0" dirty="0">
                <a:ln>
                  <a:noFill/>
                </a:ln>
                <a:solidFill>
                  <a:prstClr val="black"/>
                </a:solidFill>
                <a:effectLst/>
                <a:uLnTx/>
                <a:uFillTx/>
                <a:latin typeface="Arial MT"/>
                <a:ea typeface="+mn-ea"/>
              </a:rPr>
              <a:t>l</a:t>
            </a:r>
            <a:r>
              <a:rPr kumimoji="0" sz="800" b="0" i="0" u="none" strike="noStrike" kern="1200" cap="none" spc="-5" normalizeH="0" baseline="0" noProof="0" dirty="0">
                <a:ln>
                  <a:noFill/>
                </a:ln>
                <a:solidFill>
                  <a:prstClr val="black"/>
                </a:solidFill>
                <a:effectLst/>
                <a:uLnTx/>
                <a:uFillTx/>
                <a:latin typeface="Arial MT"/>
                <a:ea typeface="+mn-ea"/>
              </a:rPr>
              <a:t> </a:t>
            </a:r>
            <a:r>
              <a:rPr kumimoji="0" sz="800" b="0" i="0" u="none" strike="noStrike" kern="1200" cap="none" spc="0" normalizeH="0" baseline="0" noProof="0" dirty="0">
                <a:ln>
                  <a:noFill/>
                </a:ln>
                <a:solidFill>
                  <a:prstClr val="black"/>
                </a:solidFill>
                <a:effectLst/>
                <a:uLnTx/>
                <a:uFillTx/>
                <a:latin typeface="Arial MT"/>
                <a:ea typeface="+mn-ea"/>
              </a:rPr>
              <a:t>rights</a:t>
            </a:r>
            <a:r>
              <a:rPr kumimoji="0" sz="800" b="0" i="0" u="none" strike="noStrike" kern="1200" cap="none" spc="-5" normalizeH="0" baseline="0" noProof="0" dirty="0">
                <a:ln>
                  <a:noFill/>
                </a:ln>
                <a:solidFill>
                  <a:prstClr val="black"/>
                </a:solidFill>
                <a:effectLst/>
                <a:uLnTx/>
                <a:uFillTx/>
                <a:latin typeface="Arial MT"/>
                <a:ea typeface="+mn-ea"/>
              </a:rPr>
              <a:t> </a:t>
            </a:r>
            <a:r>
              <a:rPr kumimoji="0" sz="800" b="0" i="0" u="none" strike="noStrike" kern="1200" cap="none" spc="0" normalizeH="0" baseline="0" noProof="0" dirty="0">
                <a:ln>
                  <a:noFill/>
                </a:ln>
                <a:solidFill>
                  <a:prstClr val="black"/>
                </a:solidFill>
                <a:effectLst/>
                <a:uLnTx/>
                <a:uFillTx/>
                <a:latin typeface="Arial MT"/>
                <a:ea typeface="+mn-ea"/>
              </a:rPr>
              <a:t>reserved.</a:t>
            </a:r>
          </a:p>
        </p:txBody>
      </p:sp>
      <p:sp>
        <p:nvSpPr>
          <p:cNvPr id="5" name="Rectangle 4">
            <a:extLst>
              <a:ext uri="{FF2B5EF4-FFF2-40B4-BE49-F238E27FC236}">
                <a16:creationId xmlns:a16="http://schemas.microsoft.com/office/drawing/2014/main" id="{DD376D5B-D00F-04CA-5F7B-F0C2BBB78C07}"/>
              </a:ext>
            </a:extLst>
          </p:cNvPr>
          <p:cNvSpPr/>
          <p:nvPr/>
        </p:nvSpPr>
        <p:spPr>
          <a:xfrm>
            <a:off x="950790" y="2274474"/>
            <a:ext cx="1892302" cy="29727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168596199"/>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50789" y="828333"/>
            <a:ext cx="6556511" cy="382156"/>
          </a:xfrm>
          <a:prstGeom prst="rect">
            <a:avLst/>
          </a:prstGeom>
        </p:spPr>
        <p:txBody>
          <a:bodyPr vert="horz" wrap="square" lIns="0" tIns="12700" rIns="0" bIns="0" rtlCol="0">
            <a:spAutoFit/>
          </a:bodyPr>
          <a:lstStyle/>
          <a:p>
            <a:pPr marL="12700">
              <a:lnSpc>
                <a:spcPct val="100000"/>
              </a:lnSpc>
              <a:spcBef>
                <a:spcPts val="100"/>
              </a:spcBef>
            </a:pPr>
            <a:r>
              <a:rPr lang="en-US" spc="-5" dirty="0"/>
              <a:t>Establishing a Connection With MySQL Server</a:t>
            </a:r>
            <a:endParaRPr spc="-5" dirty="0"/>
          </a:p>
        </p:txBody>
      </p:sp>
      <p:sp>
        <p:nvSpPr>
          <p:cNvPr id="3" name="object 3"/>
          <p:cNvSpPr txBox="1"/>
          <p:nvPr/>
        </p:nvSpPr>
        <p:spPr>
          <a:xfrm>
            <a:off x="970228" y="1290130"/>
            <a:ext cx="2672715" cy="29972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IN" sz="1800" b="0" i="0" u="none" strike="noStrike" kern="1200" cap="none" spc="-5" normalizeH="0" baseline="0" noProof="0" dirty="0">
                <a:ln>
                  <a:noFill/>
                </a:ln>
                <a:solidFill>
                  <a:srgbClr val="595959"/>
                </a:solidFill>
                <a:effectLst/>
                <a:uLnTx/>
                <a:uFillTx/>
                <a:latin typeface="Arial MT"/>
                <a:ea typeface="+mn-ea"/>
                <a:cs typeface="Arial MT"/>
              </a:rPr>
              <a:t>MySQL Database</a:t>
            </a:r>
            <a:endParaRPr kumimoji="0" sz="1800" b="0" i="0" u="none" strike="noStrike" kern="1200" cap="none" spc="0" normalizeH="0" baseline="0" noProof="0" dirty="0">
              <a:ln>
                <a:noFill/>
              </a:ln>
              <a:solidFill>
                <a:prstClr val="black"/>
              </a:solidFill>
              <a:effectLst/>
              <a:uLnTx/>
              <a:uFillTx/>
              <a:latin typeface="Arial MT"/>
              <a:ea typeface="+mn-ea"/>
              <a:cs typeface="Arial MT"/>
            </a:endParaRPr>
          </a:p>
        </p:txBody>
      </p:sp>
      <p:sp>
        <p:nvSpPr>
          <p:cNvPr id="4" name="object 4"/>
          <p:cNvSpPr txBox="1"/>
          <p:nvPr/>
        </p:nvSpPr>
        <p:spPr>
          <a:xfrm>
            <a:off x="641200" y="1761294"/>
            <a:ext cx="8249227" cy="3043141"/>
          </a:xfrm>
          <a:prstGeom prst="rect">
            <a:avLst/>
          </a:prstGeom>
        </p:spPr>
        <p:txBody>
          <a:bodyPr vert="horz" wrap="square" lIns="0" tIns="46990" rIns="0" bIns="0" rtlCol="0">
            <a:spAutoFit/>
          </a:bodyPr>
          <a:lstStyle/>
          <a:p>
            <a:pPr marL="12065" marR="0" lvl="0" algn="l" defTabSz="914400" rtl="0" eaLnBrk="1" fontAlgn="auto" latinLnBrk="0" hangingPunct="1">
              <a:lnSpc>
                <a:spcPct val="100000"/>
              </a:lnSpc>
              <a:spcBef>
                <a:spcPts val="370"/>
              </a:spcBef>
              <a:spcAft>
                <a:spcPts val="0"/>
              </a:spcAft>
              <a:buClrTx/>
              <a:buSzTx/>
              <a:tabLst>
                <a:tab pos="347980" algn="l"/>
                <a:tab pos="349250" algn="l"/>
              </a:tabLst>
              <a:defRPr/>
            </a:pPr>
            <a:r>
              <a:rPr kumimoji="0" lang="en-US" sz="1400" b="0" i="0" u="none" strike="noStrike" kern="1200" cap="none" spc="-5" normalizeH="0" baseline="0" noProof="0" dirty="0">
                <a:ln>
                  <a:noFill/>
                </a:ln>
                <a:solidFill>
                  <a:prstClr val="black"/>
                </a:solidFill>
                <a:effectLst/>
                <a:uLnTx/>
                <a:uFillTx/>
                <a:latin typeface="Arial MT"/>
                <a:ea typeface="+mn-ea"/>
                <a:cs typeface="Arial MT"/>
              </a:rPr>
              <a:t>MySQL is a server-based database management system. One server might contain multiple databases. To interact with a database, you must first establish a connection with the server. The general workflow of a Python program that interacts with a MySQL-based database is as follows:</a:t>
            </a:r>
          </a:p>
          <a:p>
            <a:pPr marL="348615" marR="0" lvl="0" indent="-336550" algn="l" defTabSz="914400" rtl="0" eaLnBrk="1" fontAlgn="auto" latinLnBrk="0" hangingPunct="1">
              <a:lnSpc>
                <a:spcPct val="100000"/>
              </a:lnSpc>
              <a:spcBef>
                <a:spcPts val="370"/>
              </a:spcBef>
              <a:spcAft>
                <a:spcPts val="0"/>
              </a:spcAft>
              <a:buClrTx/>
              <a:buSzTx/>
              <a:buFontTx/>
              <a:buChar char="●"/>
              <a:tabLst>
                <a:tab pos="347980" algn="l"/>
                <a:tab pos="349250" algn="l"/>
              </a:tabLst>
              <a:defRPr/>
            </a:pPr>
            <a:endParaRPr kumimoji="0" lang="en-US" sz="1400" b="0" i="0" u="none" strike="noStrike" kern="1200" cap="none" spc="-5" normalizeH="0" baseline="0" noProof="0" dirty="0">
              <a:ln>
                <a:noFill/>
              </a:ln>
              <a:solidFill>
                <a:prstClr val="black"/>
              </a:solidFill>
              <a:effectLst/>
              <a:uLnTx/>
              <a:uFillTx/>
              <a:latin typeface="Arial MT"/>
              <a:ea typeface="+mn-ea"/>
              <a:cs typeface="Arial MT"/>
            </a:endParaRPr>
          </a:p>
          <a:p>
            <a:pPr marL="348615" marR="0" lvl="0" indent="-336550" algn="l" defTabSz="914400" rtl="0" eaLnBrk="1" fontAlgn="auto" latinLnBrk="0" hangingPunct="1">
              <a:lnSpc>
                <a:spcPct val="100000"/>
              </a:lnSpc>
              <a:spcBef>
                <a:spcPts val="370"/>
              </a:spcBef>
              <a:spcAft>
                <a:spcPts val="0"/>
              </a:spcAft>
              <a:buClrTx/>
              <a:buSzTx/>
              <a:buFontTx/>
              <a:buChar char="●"/>
              <a:tabLst>
                <a:tab pos="347980" algn="l"/>
                <a:tab pos="349250" algn="l"/>
              </a:tabLst>
              <a:defRPr/>
            </a:pPr>
            <a:r>
              <a:rPr kumimoji="0" lang="en-US" sz="1400" b="0" i="0" u="none" strike="noStrike" kern="1200" cap="none" spc="-5" normalizeH="0" baseline="0" noProof="0" dirty="0">
                <a:ln>
                  <a:noFill/>
                </a:ln>
                <a:solidFill>
                  <a:prstClr val="black"/>
                </a:solidFill>
                <a:effectLst/>
                <a:uLnTx/>
                <a:uFillTx/>
                <a:latin typeface="Arial MT"/>
                <a:ea typeface="+mn-ea"/>
                <a:cs typeface="Arial MT"/>
              </a:rPr>
              <a:t>Connect to the MySQL server.</a:t>
            </a:r>
          </a:p>
          <a:p>
            <a:pPr marL="348615" marR="0" lvl="0" indent="-336550" algn="l" defTabSz="914400" rtl="0" eaLnBrk="1" fontAlgn="auto" latinLnBrk="0" hangingPunct="1">
              <a:lnSpc>
                <a:spcPct val="100000"/>
              </a:lnSpc>
              <a:spcBef>
                <a:spcPts val="370"/>
              </a:spcBef>
              <a:spcAft>
                <a:spcPts val="0"/>
              </a:spcAft>
              <a:buClrTx/>
              <a:buSzTx/>
              <a:buFontTx/>
              <a:buChar char="●"/>
              <a:tabLst>
                <a:tab pos="347980" algn="l"/>
                <a:tab pos="349250" algn="l"/>
              </a:tabLst>
              <a:defRPr/>
            </a:pPr>
            <a:r>
              <a:rPr kumimoji="0" lang="en-US" sz="1400" b="0" i="0" u="none" strike="noStrike" kern="1200" cap="none" spc="-5" normalizeH="0" baseline="0" noProof="0" dirty="0">
                <a:ln>
                  <a:noFill/>
                </a:ln>
                <a:solidFill>
                  <a:prstClr val="black"/>
                </a:solidFill>
                <a:effectLst/>
                <a:uLnTx/>
                <a:uFillTx/>
                <a:latin typeface="Arial MT"/>
                <a:ea typeface="+mn-ea"/>
                <a:cs typeface="Arial MT"/>
              </a:rPr>
              <a:t>Create a new database.</a:t>
            </a:r>
          </a:p>
          <a:p>
            <a:pPr marL="348615" marR="0" lvl="0" indent="-336550" algn="l" defTabSz="914400" rtl="0" eaLnBrk="1" fontAlgn="auto" latinLnBrk="0" hangingPunct="1">
              <a:lnSpc>
                <a:spcPct val="100000"/>
              </a:lnSpc>
              <a:spcBef>
                <a:spcPts val="370"/>
              </a:spcBef>
              <a:spcAft>
                <a:spcPts val="0"/>
              </a:spcAft>
              <a:buClrTx/>
              <a:buSzTx/>
              <a:buFontTx/>
              <a:buChar char="●"/>
              <a:tabLst>
                <a:tab pos="347980" algn="l"/>
                <a:tab pos="349250" algn="l"/>
              </a:tabLst>
              <a:defRPr/>
            </a:pPr>
            <a:r>
              <a:rPr kumimoji="0" lang="en-US" sz="1400" b="0" i="0" u="none" strike="noStrike" kern="1200" cap="none" spc="-5" normalizeH="0" baseline="0" noProof="0" dirty="0">
                <a:ln>
                  <a:noFill/>
                </a:ln>
                <a:solidFill>
                  <a:prstClr val="black"/>
                </a:solidFill>
                <a:effectLst/>
                <a:uLnTx/>
                <a:uFillTx/>
                <a:latin typeface="Arial MT"/>
                <a:ea typeface="+mn-ea"/>
                <a:cs typeface="Arial MT"/>
              </a:rPr>
              <a:t>Connect to the newly created or an existing database.</a:t>
            </a:r>
          </a:p>
          <a:p>
            <a:pPr marL="348615" marR="0" lvl="0" indent="-336550" algn="l" defTabSz="914400" rtl="0" eaLnBrk="1" fontAlgn="auto" latinLnBrk="0" hangingPunct="1">
              <a:lnSpc>
                <a:spcPct val="100000"/>
              </a:lnSpc>
              <a:spcBef>
                <a:spcPts val="370"/>
              </a:spcBef>
              <a:spcAft>
                <a:spcPts val="0"/>
              </a:spcAft>
              <a:buClrTx/>
              <a:buSzTx/>
              <a:buFontTx/>
              <a:buChar char="●"/>
              <a:tabLst>
                <a:tab pos="347980" algn="l"/>
                <a:tab pos="349250" algn="l"/>
              </a:tabLst>
              <a:defRPr/>
            </a:pPr>
            <a:r>
              <a:rPr kumimoji="0" lang="en-US" sz="1400" b="0" i="0" u="none" strike="noStrike" kern="1200" cap="none" spc="-5" normalizeH="0" baseline="0" noProof="0" dirty="0">
                <a:ln>
                  <a:noFill/>
                </a:ln>
                <a:solidFill>
                  <a:prstClr val="black"/>
                </a:solidFill>
                <a:effectLst/>
                <a:uLnTx/>
                <a:uFillTx/>
                <a:latin typeface="Arial MT"/>
                <a:ea typeface="+mn-ea"/>
                <a:cs typeface="Arial MT"/>
              </a:rPr>
              <a:t>Execute a SQL query and fetch results.</a:t>
            </a:r>
          </a:p>
          <a:p>
            <a:pPr marL="348615" marR="0" lvl="0" indent="-336550" algn="l" defTabSz="914400" rtl="0" eaLnBrk="1" fontAlgn="auto" latinLnBrk="0" hangingPunct="1">
              <a:lnSpc>
                <a:spcPct val="100000"/>
              </a:lnSpc>
              <a:spcBef>
                <a:spcPts val="370"/>
              </a:spcBef>
              <a:spcAft>
                <a:spcPts val="0"/>
              </a:spcAft>
              <a:buClrTx/>
              <a:buSzTx/>
              <a:buFontTx/>
              <a:buChar char="●"/>
              <a:tabLst>
                <a:tab pos="347980" algn="l"/>
                <a:tab pos="349250" algn="l"/>
              </a:tabLst>
              <a:defRPr/>
            </a:pPr>
            <a:r>
              <a:rPr kumimoji="0" lang="en-US" sz="1400" b="0" i="0" u="none" strike="noStrike" kern="1200" cap="none" spc="-5" normalizeH="0" baseline="0" noProof="0" dirty="0">
                <a:ln>
                  <a:noFill/>
                </a:ln>
                <a:solidFill>
                  <a:prstClr val="black"/>
                </a:solidFill>
                <a:effectLst/>
                <a:uLnTx/>
                <a:uFillTx/>
                <a:latin typeface="Arial MT"/>
                <a:ea typeface="+mn-ea"/>
                <a:cs typeface="Arial MT"/>
              </a:rPr>
              <a:t>Inform the database if any changes are made to a table.</a:t>
            </a:r>
          </a:p>
          <a:p>
            <a:pPr marL="348615" marR="0" lvl="0" indent="-336550" algn="l" defTabSz="914400" rtl="0" eaLnBrk="1" fontAlgn="auto" latinLnBrk="0" hangingPunct="1">
              <a:lnSpc>
                <a:spcPct val="100000"/>
              </a:lnSpc>
              <a:spcBef>
                <a:spcPts val="370"/>
              </a:spcBef>
              <a:spcAft>
                <a:spcPts val="0"/>
              </a:spcAft>
              <a:buClrTx/>
              <a:buSzTx/>
              <a:buFontTx/>
              <a:buChar char="●"/>
              <a:tabLst>
                <a:tab pos="347980" algn="l"/>
                <a:tab pos="349250" algn="l"/>
              </a:tabLst>
              <a:defRPr/>
            </a:pPr>
            <a:r>
              <a:rPr kumimoji="0" lang="en-US" sz="1400" b="0" i="0" u="none" strike="noStrike" kern="1200" cap="none" spc="-5" normalizeH="0" baseline="0" noProof="0" dirty="0">
                <a:ln>
                  <a:noFill/>
                </a:ln>
                <a:solidFill>
                  <a:prstClr val="black"/>
                </a:solidFill>
                <a:effectLst/>
                <a:uLnTx/>
                <a:uFillTx/>
                <a:latin typeface="Arial MT"/>
                <a:ea typeface="+mn-ea"/>
                <a:cs typeface="Arial MT"/>
              </a:rPr>
              <a:t>Close the connection to the MySQL server.</a:t>
            </a:r>
          </a:p>
          <a:p>
            <a:pPr marL="348615" marR="0" lvl="0" indent="-336550" algn="l" defTabSz="914400" rtl="0" eaLnBrk="1" fontAlgn="auto" latinLnBrk="0" hangingPunct="1">
              <a:lnSpc>
                <a:spcPct val="100000"/>
              </a:lnSpc>
              <a:spcBef>
                <a:spcPts val="370"/>
              </a:spcBef>
              <a:spcAft>
                <a:spcPts val="0"/>
              </a:spcAft>
              <a:buClrTx/>
              <a:buSzTx/>
              <a:buFontTx/>
              <a:buChar char="●"/>
              <a:tabLst>
                <a:tab pos="347980" algn="l"/>
                <a:tab pos="349250" algn="l"/>
              </a:tabLst>
              <a:defRPr/>
            </a:pPr>
            <a:r>
              <a:rPr kumimoji="0" lang="en-US" sz="1400" b="0" i="0" u="none" strike="noStrike" kern="1200" cap="none" spc="-5" normalizeH="0" baseline="0" noProof="0" dirty="0">
                <a:ln>
                  <a:noFill/>
                </a:ln>
                <a:solidFill>
                  <a:prstClr val="black"/>
                </a:solidFill>
                <a:effectLst/>
                <a:uLnTx/>
                <a:uFillTx/>
                <a:latin typeface="Arial MT"/>
                <a:ea typeface="+mn-ea"/>
                <a:cs typeface="Arial MT"/>
              </a:rPr>
              <a:t>This is a generic workflow that might vary depending on the individual application. But whatever the application might be, the first step is to connect your database with your application.</a:t>
            </a:r>
            <a:endParaRPr kumimoji="0" lang="en-IN" sz="1400" b="0" i="0" u="none" strike="noStrike" kern="1200" cap="none" spc="0" normalizeH="0" baseline="0" noProof="0" dirty="0">
              <a:ln>
                <a:noFill/>
              </a:ln>
              <a:solidFill>
                <a:prstClr val="black"/>
              </a:solidFill>
              <a:effectLst/>
              <a:uLnTx/>
              <a:uFillTx/>
              <a:latin typeface="Arial MT"/>
              <a:ea typeface="+mn-ea"/>
              <a:cs typeface="Arial MT"/>
            </a:endParaRPr>
          </a:p>
        </p:txBody>
      </p:sp>
      <p:sp>
        <p:nvSpPr>
          <p:cNvPr id="6" name="object 6"/>
          <p:cNvSpPr txBox="1">
            <a:spLocks noGrp="1"/>
          </p:cNvSpPr>
          <p:nvPr>
            <p:ph type="ftr" sz="quarter" idx="5"/>
          </p:nvPr>
        </p:nvSpPr>
        <p:spPr>
          <a:prstGeom prst="rect">
            <a:avLst/>
          </a:prstGeom>
        </p:spPr>
        <p:txBody>
          <a:bodyPr vert="horz" wrap="square" lIns="0" tIns="3175" rIns="0" bIns="0" rtlCol="0">
            <a:spAutoFit/>
          </a:bodyPr>
          <a:lstStyle/>
          <a:p>
            <a:pPr marL="12700" marR="0" lvl="0" indent="0" algn="l" defTabSz="914400" rtl="0" eaLnBrk="1" fontAlgn="auto" latinLnBrk="0" hangingPunct="1">
              <a:lnSpc>
                <a:spcPct val="100000"/>
              </a:lnSpc>
              <a:spcBef>
                <a:spcPts val="25"/>
              </a:spcBef>
              <a:spcAft>
                <a:spcPts val="0"/>
              </a:spcAft>
              <a:buClrTx/>
              <a:buSzTx/>
              <a:buFontTx/>
              <a:buNone/>
              <a:tabLst/>
              <a:defRPr/>
            </a:pPr>
            <a:r>
              <a:rPr kumimoji="0" sz="800" b="0" i="0" u="none" strike="noStrike" kern="1200" cap="none" spc="0" normalizeH="0" baseline="0" noProof="0" dirty="0">
                <a:ln>
                  <a:noFill/>
                </a:ln>
                <a:solidFill>
                  <a:prstClr val="black"/>
                </a:solidFill>
                <a:effectLst/>
                <a:uLnTx/>
                <a:uFillTx/>
                <a:latin typeface="Arial MT"/>
                <a:ea typeface="+mn-ea"/>
              </a:rPr>
              <a:t>©</a:t>
            </a:r>
            <a:r>
              <a:rPr kumimoji="0" sz="800" b="0" i="0" u="none" strike="noStrike" kern="1200" cap="none" spc="-5" normalizeH="0" baseline="0" noProof="0" dirty="0">
                <a:ln>
                  <a:noFill/>
                </a:ln>
                <a:solidFill>
                  <a:prstClr val="black"/>
                </a:solidFill>
                <a:effectLst/>
                <a:uLnTx/>
                <a:uFillTx/>
                <a:latin typeface="Arial MT"/>
                <a:ea typeface="+mn-ea"/>
              </a:rPr>
              <a:t> Edune</a:t>
            </a:r>
            <a:r>
              <a:rPr kumimoji="0" sz="800" b="0" i="0" u="none" strike="noStrike" kern="1200" cap="none" spc="0" normalizeH="0" baseline="0" noProof="0" dirty="0">
                <a:ln>
                  <a:noFill/>
                </a:ln>
                <a:solidFill>
                  <a:prstClr val="black"/>
                </a:solidFill>
                <a:effectLst/>
                <a:uLnTx/>
                <a:uFillTx/>
                <a:latin typeface="Arial MT"/>
                <a:ea typeface="+mn-ea"/>
              </a:rPr>
              <a:t>t</a:t>
            </a:r>
            <a:r>
              <a:rPr kumimoji="0" sz="800" b="0" i="0" u="none" strike="noStrike" kern="1200" cap="none" spc="-5" normalizeH="0" baseline="0" noProof="0" dirty="0">
                <a:ln>
                  <a:noFill/>
                </a:ln>
                <a:solidFill>
                  <a:prstClr val="black"/>
                </a:solidFill>
                <a:effectLst/>
                <a:uLnTx/>
                <a:uFillTx/>
                <a:latin typeface="Arial MT"/>
                <a:ea typeface="+mn-ea"/>
              </a:rPr>
              <a:t> Foundation</a:t>
            </a:r>
            <a:r>
              <a:rPr kumimoji="0" sz="800" b="0" i="0" u="none" strike="noStrike" kern="1200" cap="none" spc="0" normalizeH="0" baseline="0" noProof="0" dirty="0">
                <a:ln>
                  <a:noFill/>
                </a:ln>
                <a:solidFill>
                  <a:prstClr val="black"/>
                </a:solidFill>
                <a:effectLst/>
                <a:uLnTx/>
                <a:uFillTx/>
                <a:latin typeface="Arial MT"/>
                <a:ea typeface="+mn-ea"/>
              </a:rPr>
              <a:t>.</a:t>
            </a:r>
            <a:r>
              <a:rPr kumimoji="0" sz="800" b="0" i="0" u="none" strike="noStrike" kern="1200" cap="none" spc="-50" normalizeH="0" baseline="0" noProof="0" dirty="0">
                <a:ln>
                  <a:noFill/>
                </a:ln>
                <a:solidFill>
                  <a:prstClr val="black"/>
                </a:solidFill>
                <a:effectLst/>
                <a:uLnTx/>
                <a:uFillTx/>
                <a:latin typeface="Arial MT"/>
                <a:ea typeface="+mn-ea"/>
              </a:rPr>
              <a:t> </a:t>
            </a:r>
            <a:r>
              <a:rPr kumimoji="0" sz="800" b="0" i="0" u="none" strike="noStrike" kern="1200" cap="none" spc="-5" normalizeH="0" baseline="0" noProof="0" dirty="0">
                <a:ln>
                  <a:noFill/>
                </a:ln>
                <a:solidFill>
                  <a:prstClr val="black"/>
                </a:solidFill>
                <a:effectLst/>
                <a:uLnTx/>
                <a:uFillTx/>
                <a:latin typeface="Arial MT"/>
                <a:ea typeface="+mn-ea"/>
              </a:rPr>
              <a:t>Al</a:t>
            </a:r>
            <a:r>
              <a:rPr kumimoji="0" sz="800" b="0" i="0" u="none" strike="noStrike" kern="1200" cap="none" spc="0" normalizeH="0" baseline="0" noProof="0" dirty="0">
                <a:ln>
                  <a:noFill/>
                </a:ln>
                <a:solidFill>
                  <a:prstClr val="black"/>
                </a:solidFill>
                <a:effectLst/>
                <a:uLnTx/>
                <a:uFillTx/>
                <a:latin typeface="Arial MT"/>
                <a:ea typeface="+mn-ea"/>
              </a:rPr>
              <a:t>l</a:t>
            </a:r>
            <a:r>
              <a:rPr kumimoji="0" sz="800" b="0" i="0" u="none" strike="noStrike" kern="1200" cap="none" spc="-5" normalizeH="0" baseline="0" noProof="0" dirty="0">
                <a:ln>
                  <a:noFill/>
                </a:ln>
                <a:solidFill>
                  <a:prstClr val="black"/>
                </a:solidFill>
                <a:effectLst/>
                <a:uLnTx/>
                <a:uFillTx/>
                <a:latin typeface="Arial MT"/>
                <a:ea typeface="+mn-ea"/>
              </a:rPr>
              <a:t> </a:t>
            </a:r>
            <a:r>
              <a:rPr kumimoji="0" sz="800" b="0" i="0" u="none" strike="noStrike" kern="1200" cap="none" spc="0" normalizeH="0" baseline="0" noProof="0" dirty="0">
                <a:ln>
                  <a:noFill/>
                </a:ln>
                <a:solidFill>
                  <a:prstClr val="black"/>
                </a:solidFill>
                <a:effectLst/>
                <a:uLnTx/>
                <a:uFillTx/>
                <a:latin typeface="Arial MT"/>
                <a:ea typeface="+mn-ea"/>
              </a:rPr>
              <a:t>rights</a:t>
            </a:r>
            <a:r>
              <a:rPr kumimoji="0" sz="800" b="0" i="0" u="none" strike="noStrike" kern="1200" cap="none" spc="-5" normalizeH="0" baseline="0" noProof="0" dirty="0">
                <a:ln>
                  <a:noFill/>
                </a:ln>
                <a:solidFill>
                  <a:prstClr val="black"/>
                </a:solidFill>
                <a:effectLst/>
                <a:uLnTx/>
                <a:uFillTx/>
                <a:latin typeface="Arial MT"/>
                <a:ea typeface="+mn-ea"/>
              </a:rPr>
              <a:t> </a:t>
            </a:r>
            <a:r>
              <a:rPr kumimoji="0" sz="800" b="0" i="0" u="none" strike="noStrike" kern="1200" cap="none" spc="0" normalizeH="0" baseline="0" noProof="0" dirty="0">
                <a:ln>
                  <a:noFill/>
                </a:ln>
                <a:solidFill>
                  <a:prstClr val="black"/>
                </a:solidFill>
                <a:effectLst/>
                <a:uLnTx/>
                <a:uFillTx/>
                <a:latin typeface="Arial MT"/>
                <a:ea typeface="+mn-ea"/>
              </a:rPr>
              <a:t>reserved.</a:t>
            </a:r>
          </a:p>
        </p:txBody>
      </p:sp>
    </p:spTree>
    <p:extLst>
      <p:ext uri="{BB962C8B-B14F-4D97-AF65-F5344CB8AC3E}">
        <p14:creationId xmlns:p14="http://schemas.microsoft.com/office/powerpoint/2010/main" val="2807726332"/>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50789" y="828333"/>
            <a:ext cx="6556511" cy="382156"/>
          </a:xfrm>
          <a:prstGeom prst="rect">
            <a:avLst/>
          </a:prstGeom>
        </p:spPr>
        <p:txBody>
          <a:bodyPr vert="horz" wrap="square" lIns="0" tIns="12700" rIns="0" bIns="0" rtlCol="0">
            <a:spAutoFit/>
          </a:bodyPr>
          <a:lstStyle/>
          <a:p>
            <a:pPr marL="12700">
              <a:lnSpc>
                <a:spcPct val="100000"/>
              </a:lnSpc>
              <a:spcBef>
                <a:spcPts val="100"/>
              </a:spcBef>
            </a:pPr>
            <a:r>
              <a:rPr lang="en-US" spc="-5" dirty="0"/>
              <a:t>Establishing a Connection With MySQL Server</a:t>
            </a:r>
            <a:endParaRPr spc="-5" dirty="0"/>
          </a:p>
        </p:txBody>
      </p:sp>
      <p:sp>
        <p:nvSpPr>
          <p:cNvPr id="3" name="object 3"/>
          <p:cNvSpPr txBox="1"/>
          <p:nvPr/>
        </p:nvSpPr>
        <p:spPr>
          <a:xfrm>
            <a:off x="970228" y="1290130"/>
            <a:ext cx="2672715" cy="29972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IN" sz="1800" b="0" i="0" u="none" strike="noStrike" kern="1200" cap="none" spc="-5" normalizeH="0" baseline="0" noProof="0" dirty="0">
                <a:ln>
                  <a:noFill/>
                </a:ln>
                <a:solidFill>
                  <a:srgbClr val="595959"/>
                </a:solidFill>
                <a:effectLst/>
                <a:uLnTx/>
                <a:uFillTx/>
                <a:latin typeface="Arial MT"/>
                <a:ea typeface="+mn-ea"/>
                <a:cs typeface="Arial MT"/>
              </a:rPr>
              <a:t>MySQL Database</a:t>
            </a:r>
            <a:endParaRPr kumimoji="0" sz="1800" b="0" i="0" u="none" strike="noStrike" kern="1200" cap="none" spc="0" normalizeH="0" baseline="0" noProof="0" dirty="0">
              <a:ln>
                <a:noFill/>
              </a:ln>
              <a:solidFill>
                <a:prstClr val="black"/>
              </a:solidFill>
              <a:effectLst/>
              <a:uLnTx/>
              <a:uFillTx/>
              <a:latin typeface="Arial MT"/>
              <a:ea typeface="+mn-ea"/>
              <a:cs typeface="Arial MT"/>
            </a:endParaRPr>
          </a:p>
        </p:txBody>
      </p:sp>
      <p:sp>
        <p:nvSpPr>
          <p:cNvPr id="4" name="object 4"/>
          <p:cNvSpPr txBox="1"/>
          <p:nvPr/>
        </p:nvSpPr>
        <p:spPr>
          <a:xfrm>
            <a:off x="641201" y="1761294"/>
            <a:ext cx="3477442" cy="2571217"/>
          </a:xfrm>
          <a:prstGeom prst="rect">
            <a:avLst/>
          </a:prstGeom>
        </p:spPr>
        <p:txBody>
          <a:bodyPr vert="horz" wrap="square" lIns="0" tIns="46990" rIns="0" bIns="0" rtlCol="0">
            <a:spAutoFit/>
          </a:bodyPr>
          <a:lstStyle/>
          <a:p>
            <a:pPr marL="297815" marR="0" lvl="0" indent="-285750" algn="l" defTabSz="914400" rtl="0" eaLnBrk="1" fontAlgn="auto" latinLnBrk="0" hangingPunct="1">
              <a:lnSpc>
                <a:spcPct val="100000"/>
              </a:lnSpc>
              <a:spcBef>
                <a:spcPts val="370"/>
              </a:spcBef>
              <a:spcAft>
                <a:spcPts val="0"/>
              </a:spcAft>
              <a:buClrTx/>
              <a:buSzTx/>
              <a:buFont typeface="Arial" panose="020B0604020202020204" pitchFamily="34" charset="0"/>
              <a:buChar char="•"/>
              <a:tabLst>
                <a:tab pos="347980" algn="l"/>
                <a:tab pos="349250" algn="l"/>
              </a:tabLst>
              <a:defRPr/>
            </a:pPr>
            <a:r>
              <a:rPr kumimoji="0" lang="en-US" sz="1400" b="0" i="0" u="none" strike="noStrike" kern="1200" cap="none" spc="-5" normalizeH="0" baseline="0" noProof="0" dirty="0">
                <a:ln>
                  <a:noFill/>
                </a:ln>
                <a:solidFill>
                  <a:prstClr val="black"/>
                </a:solidFill>
                <a:effectLst/>
                <a:uLnTx/>
                <a:uFillTx/>
                <a:latin typeface="Arial MT"/>
                <a:ea typeface="+mn-ea"/>
                <a:cs typeface="Arial MT"/>
              </a:rPr>
              <a:t>The first step in interacting with a MySQL server is to establish a connection.</a:t>
            </a:r>
          </a:p>
          <a:p>
            <a:pPr marL="297815" marR="0" lvl="0" indent="-285750" algn="l" defTabSz="914400" rtl="0" eaLnBrk="1" fontAlgn="auto" latinLnBrk="0" hangingPunct="1">
              <a:lnSpc>
                <a:spcPct val="100000"/>
              </a:lnSpc>
              <a:spcBef>
                <a:spcPts val="370"/>
              </a:spcBef>
              <a:spcAft>
                <a:spcPts val="0"/>
              </a:spcAft>
              <a:buClrTx/>
              <a:buSzTx/>
              <a:buFont typeface="Arial" panose="020B0604020202020204" pitchFamily="34" charset="0"/>
              <a:buChar char="•"/>
              <a:tabLst>
                <a:tab pos="347980" algn="l"/>
                <a:tab pos="349250" algn="l"/>
              </a:tabLst>
              <a:defRPr/>
            </a:pPr>
            <a:r>
              <a:rPr kumimoji="0" lang="en-US" sz="1400" b="0" i="0" u="none" strike="noStrike" kern="1200" cap="none" spc="-5" normalizeH="0" baseline="0" noProof="0" dirty="0">
                <a:ln>
                  <a:noFill/>
                </a:ln>
                <a:solidFill>
                  <a:prstClr val="black"/>
                </a:solidFill>
                <a:effectLst/>
                <a:uLnTx/>
                <a:uFillTx/>
                <a:latin typeface="Arial MT"/>
                <a:ea typeface="+mn-ea"/>
                <a:cs typeface="Arial MT"/>
              </a:rPr>
              <a:t>To do this, you need connect() from the </a:t>
            </a:r>
            <a:r>
              <a:rPr kumimoji="0" lang="en-US" sz="1400" b="0" i="0" u="none" strike="noStrike" kern="1200" cap="none" spc="-5" normalizeH="0" baseline="0" noProof="0" dirty="0" err="1">
                <a:ln>
                  <a:noFill/>
                </a:ln>
                <a:solidFill>
                  <a:prstClr val="black"/>
                </a:solidFill>
                <a:effectLst/>
                <a:uLnTx/>
                <a:uFillTx/>
                <a:latin typeface="Arial MT"/>
                <a:ea typeface="+mn-ea"/>
                <a:cs typeface="Arial MT"/>
              </a:rPr>
              <a:t>mysql.connector</a:t>
            </a:r>
            <a:r>
              <a:rPr kumimoji="0" lang="en-US" sz="1400" b="0" i="0" u="none" strike="noStrike" kern="1200" cap="none" spc="-5" normalizeH="0" baseline="0" noProof="0" dirty="0">
                <a:ln>
                  <a:noFill/>
                </a:ln>
                <a:solidFill>
                  <a:prstClr val="black"/>
                </a:solidFill>
                <a:effectLst/>
                <a:uLnTx/>
                <a:uFillTx/>
                <a:latin typeface="Arial MT"/>
                <a:ea typeface="+mn-ea"/>
                <a:cs typeface="Arial MT"/>
              </a:rPr>
              <a:t> module. </a:t>
            </a:r>
          </a:p>
          <a:p>
            <a:pPr marL="297815" marR="0" lvl="0" indent="-285750" algn="l" defTabSz="914400" rtl="0" eaLnBrk="1" fontAlgn="auto" latinLnBrk="0" hangingPunct="1">
              <a:lnSpc>
                <a:spcPct val="100000"/>
              </a:lnSpc>
              <a:spcBef>
                <a:spcPts val="370"/>
              </a:spcBef>
              <a:spcAft>
                <a:spcPts val="0"/>
              </a:spcAft>
              <a:buClrTx/>
              <a:buSzTx/>
              <a:buFont typeface="Arial" panose="020B0604020202020204" pitchFamily="34" charset="0"/>
              <a:buChar char="•"/>
              <a:tabLst>
                <a:tab pos="347980" algn="l"/>
                <a:tab pos="349250" algn="l"/>
              </a:tabLst>
              <a:defRPr/>
            </a:pPr>
            <a:r>
              <a:rPr kumimoji="0" lang="en-US" sz="1400" b="0" i="0" u="none" strike="noStrike" kern="1200" cap="none" spc="-5" normalizeH="0" baseline="0" noProof="0" dirty="0">
                <a:ln>
                  <a:noFill/>
                </a:ln>
                <a:solidFill>
                  <a:prstClr val="black"/>
                </a:solidFill>
                <a:effectLst/>
                <a:uLnTx/>
                <a:uFillTx/>
                <a:latin typeface="Arial MT"/>
                <a:ea typeface="+mn-ea"/>
                <a:cs typeface="Arial MT"/>
              </a:rPr>
              <a:t>This function takes in parameters like host, user, and password and returns a </a:t>
            </a:r>
            <a:r>
              <a:rPr kumimoji="0" lang="en-US" sz="1400" b="0" i="0" u="none" strike="noStrike" kern="1200" cap="none" spc="-5" normalizeH="0" baseline="0" noProof="0" dirty="0" err="1">
                <a:ln>
                  <a:noFill/>
                </a:ln>
                <a:solidFill>
                  <a:prstClr val="black"/>
                </a:solidFill>
                <a:effectLst/>
                <a:uLnTx/>
                <a:uFillTx/>
                <a:latin typeface="Arial MT"/>
                <a:ea typeface="+mn-ea"/>
                <a:cs typeface="Arial MT"/>
              </a:rPr>
              <a:t>MySQLConnection</a:t>
            </a:r>
            <a:r>
              <a:rPr kumimoji="0" lang="en-US" sz="1400" b="0" i="0" u="none" strike="noStrike" kern="1200" cap="none" spc="-5" normalizeH="0" baseline="0" noProof="0" dirty="0">
                <a:ln>
                  <a:noFill/>
                </a:ln>
                <a:solidFill>
                  <a:prstClr val="black"/>
                </a:solidFill>
                <a:effectLst/>
                <a:uLnTx/>
                <a:uFillTx/>
                <a:latin typeface="Arial MT"/>
                <a:ea typeface="+mn-ea"/>
                <a:cs typeface="Arial MT"/>
              </a:rPr>
              <a:t> object. </a:t>
            </a:r>
          </a:p>
          <a:p>
            <a:pPr marL="297815" marR="0" lvl="0" indent="-285750" algn="l" defTabSz="914400" rtl="0" eaLnBrk="1" fontAlgn="auto" latinLnBrk="0" hangingPunct="1">
              <a:lnSpc>
                <a:spcPct val="100000"/>
              </a:lnSpc>
              <a:spcBef>
                <a:spcPts val="370"/>
              </a:spcBef>
              <a:spcAft>
                <a:spcPts val="0"/>
              </a:spcAft>
              <a:buClrTx/>
              <a:buSzTx/>
              <a:buFont typeface="Arial" panose="020B0604020202020204" pitchFamily="34" charset="0"/>
              <a:buChar char="•"/>
              <a:tabLst>
                <a:tab pos="347980" algn="l"/>
                <a:tab pos="349250" algn="l"/>
              </a:tabLst>
              <a:defRPr/>
            </a:pPr>
            <a:r>
              <a:rPr kumimoji="0" lang="en-US" sz="1400" b="0" i="0" u="none" strike="noStrike" kern="1200" cap="none" spc="-5" normalizeH="0" baseline="0" noProof="0" dirty="0">
                <a:ln>
                  <a:noFill/>
                </a:ln>
                <a:solidFill>
                  <a:prstClr val="black"/>
                </a:solidFill>
                <a:effectLst/>
                <a:uLnTx/>
                <a:uFillTx/>
                <a:latin typeface="Arial MT"/>
                <a:ea typeface="+mn-ea"/>
                <a:cs typeface="Arial MT"/>
              </a:rPr>
              <a:t>You can receive these credentials as input from the user and pass them to connect():</a:t>
            </a:r>
            <a:endParaRPr kumimoji="0" lang="en-IN" sz="1400" b="0" i="0" u="none" strike="noStrike" kern="1200" cap="none" spc="0" normalizeH="0" baseline="0" noProof="0" dirty="0">
              <a:ln>
                <a:noFill/>
              </a:ln>
              <a:solidFill>
                <a:prstClr val="black"/>
              </a:solidFill>
              <a:effectLst/>
              <a:uLnTx/>
              <a:uFillTx/>
              <a:latin typeface="Arial MT"/>
              <a:ea typeface="+mn-ea"/>
              <a:cs typeface="Arial MT"/>
            </a:endParaRPr>
          </a:p>
        </p:txBody>
      </p:sp>
      <p:sp>
        <p:nvSpPr>
          <p:cNvPr id="6" name="object 6"/>
          <p:cNvSpPr txBox="1">
            <a:spLocks noGrp="1"/>
          </p:cNvSpPr>
          <p:nvPr>
            <p:ph type="ftr" sz="quarter" idx="5"/>
          </p:nvPr>
        </p:nvSpPr>
        <p:spPr>
          <a:prstGeom prst="rect">
            <a:avLst/>
          </a:prstGeom>
        </p:spPr>
        <p:txBody>
          <a:bodyPr vert="horz" wrap="square" lIns="0" tIns="3175" rIns="0" bIns="0" rtlCol="0">
            <a:spAutoFit/>
          </a:bodyPr>
          <a:lstStyle/>
          <a:p>
            <a:pPr marL="12700" marR="0" lvl="0" indent="0" algn="l" defTabSz="914400" rtl="0" eaLnBrk="1" fontAlgn="auto" latinLnBrk="0" hangingPunct="1">
              <a:lnSpc>
                <a:spcPct val="100000"/>
              </a:lnSpc>
              <a:spcBef>
                <a:spcPts val="25"/>
              </a:spcBef>
              <a:spcAft>
                <a:spcPts val="0"/>
              </a:spcAft>
              <a:buClrTx/>
              <a:buSzTx/>
              <a:buFontTx/>
              <a:buNone/>
              <a:tabLst/>
              <a:defRPr/>
            </a:pPr>
            <a:r>
              <a:rPr kumimoji="0" sz="800" b="0" i="0" u="none" strike="noStrike" kern="1200" cap="none" spc="0" normalizeH="0" baseline="0" noProof="0" dirty="0">
                <a:ln>
                  <a:noFill/>
                </a:ln>
                <a:solidFill>
                  <a:prstClr val="black"/>
                </a:solidFill>
                <a:effectLst/>
                <a:uLnTx/>
                <a:uFillTx/>
                <a:latin typeface="Arial MT"/>
                <a:ea typeface="+mn-ea"/>
              </a:rPr>
              <a:t>©</a:t>
            </a:r>
            <a:r>
              <a:rPr kumimoji="0" sz="800" b="0" i="0" u="none" strike="noStrike" kern="1200" cap="none" spc="-5" normalizeH="0" baseline="0" noProof="0" dirty="0">
                <a:ln>
                  <a:noFill/>
                </a:ln>
                <a:solidFill>
                  <a:prstClr val="black"/>
                </a:solidFill>
                <a:effectLst/>
                <a:uLnTx/>
                <a:uFillTx/>
                <a:latin typeface="Arial MT"/>
                <a:ea typeface="+mn-ea"/>
              </a:rPr>
              <a:t> Edune</a:t>
            </a:r>
            <a:r>
              <a:rPr kumimoji="0" sz="800" b="0" i="0" u="none" strike="noStrike" kern="1200" cap="none" spc="0" normalizeH="0" baseline="0" noProof="0" dirty="0">
                <a:ln>
                  <a:noFill/>
                </a:ln>
                <a:solidFill>
                  <a:prstClr val="black"/>
                </a:solidFill>
                <a:effectLst/>
                <a:uLnTx/>
                <a:uFillTx/>
                <a:latin typeface="Arial MT"/>
                <a:ea typeface="+mn-ea"/>
              </a:rPr>
              <a:t>t</a:t>
            </a:r>
            <a:r>
              <a:rPr kumimoji="0" sz="800" b="0" i="0" u="none" strike="noStrike" kern="1200" cap="none" spc="-5" normalizeH="0" baseline="0" noProof="0" dirty="0">
                <a:ln>
                  <a:noFill/>
                </a:ln>
                <a:solidFill>
                  <a:prstClr val="black"/>
                </a:solidFill>
                <a:effectLst/>
                <a:uLnTx/>
                <a:uFillTx/>
                <a:latin typeface="Arial MT"/>
                <a:ea typeface="+mn-ea"/>
              </a:rPr>
              <a:t> Foundation</a:t>
            </a:r>
            <a:r>
              <a:rPr kumimoji="0" sz="800" b="0" i="0" u="none" strike="noStrike" kern="1200" cap="none" spc="0" normalizeH="0" baseline="0" noProof="0" dirty="0">
                <a:ln>
                  <a:noFill/>
                </a:ln>
                <a:solidFill>
                  <a:prstClr val="black"/>
                </a:solidFill>
                <a:effectLst/>
                <a:uLnTx/>
                <a:uFillTx/>
                <a:latin typeface="Arial MT"/>
                <a:ea typeface="+mn-ea"/>
              </a:rPr>
              <a:t>.</a:t>
            </a:r>
            <a:r>
              <a:rPr kumimoji="0" sz="800" b="0" i="0" u="none" strike="noStrike" kern="1200" cap="none" spc="-50" normalizeH="0" baseline="0" noProof="0" dirty="0">
                <a:ln>
                  <a:noFill/>
                </a:ln>
                <a:solidFill>
                  <a:prstClr val="black"/>
                </a:solidFill>
                <a:effectLst/>
                <a:uLnTx/>
                <a:uFillTx/>
                <a:latin typeface="Arial MT"/>
                <a:ea typeface="+mn-ea"/>
              </a:rPr>
              <a:t> </a:t>
            </a:r>
            <a:r>
              <a:rPr kumimoji="0" sz="800" b="0" i="0" u="none" strike="noStrike" kern="1200" cap="none" spc="-5" normalizeH="0" baseline="0" noProof="0" dirty="0">
                <a:ln>
                  <a:noFill/>
                </a:ln>
                <a:solidFill>
                  <a:prstClr val="black"/>
                </a:solidFill>
                <a:effectLst/>
                <a:uLnTx/>
                <a:uFillTx/>
                <a:latin typeface="Arial MT"/>
                <a:ea typeface="+mn-ea"/>
              </a:rPr>
              <a:t>Al</a:t>
            </a:r>
            <a:r>
              <a:rPr kumimoji="0" sz="800" b="0" i="0" u="none" strike="noStrike" kern="1200" cap="none" spc="0" normalizeH="0" baseline="0" noProof="0" dirty="0">
                <a:ln>
                  <a:noFill/>
                </a:ln>
                <a:solidFill>
                  <a:prstClr val="black"/>
                </a:solidFill>
                <a:effectLst/>
                <a:uLnTx/>
                <a:uFillTx/>
                <a:latin typeface="Arial MT"/>
                <a:ea typeface="+mn-ea"/>
              </a:rPr>
              <a:t>l</a:t>
            </a:r>
            <a:r>
              <a:rPr kumimoji="0" sz="800" b="0" i="0" u="none" strike="noStrike" kern="1200" cap="none" spc="-5" normalizeH="0" baseline="0" noProof="0" dirty="0">
                <a:ln>
                  <a:noFill/>
                </a:ln>
                <a:solidFill>
                  <a:prstClr val="black"/>
                </a:solidFill>
                <a:effectLst/>
                <a:uLnTx/>
                <a:uFillTx/>
                <a:latin typeface="Arial MT"/>
                <a:ea typeface="+mn-ea"/>
              </a:rPr>
              <a:t> </a:t>
            </a:r>
            <a:r>
              <a:rPr kumimoji="0" sz="800" b="0" i="0" u="none" strike="noStrike" kern="1200" cap="none" spc="0" normalizeH="0" baseline="0" noProof="0" dirty="0">
                <a:ln>
                  <a:noFill/>
                </a:ln>
                <a:solidFill>
                  <a:prstClr val="black"/>
                </a:solidFill>
                <a:effectLst/>
                <a:uLnTx/>
                <a:uFillTx/>
                <a:latin typeface="Arial MT"/>
                <a:ea typeface="+mn-ea"/>
              </a:rPr>
              <a:t>rights</a:t>
            </a:r>
            <a:r>
              <a:rPr kumimoji="0" sz="800" b="0" i="0" u="none" strike="noStrike" kern="1200" cap="none" spc="-5" normalizeH="0" baseline="0" noProof="0" dirty="0">
                <a:ln>
                  <a:noFill/>
                </a:ln>
                <a:solidFill>
                  <a:prstClr val="black"/>
                </a:solidFill>
                <a:effectLst/>
                <a:uLnTx/>
                <a:uFillTx/>
                <a:latin typeface="Arial MT"/>
                <a:ea typeface="+mn-ea"/>
              </a:rPr>
              <a:t> </a:t>
            </a:r>
            <a:r>
              <a:rPr kumimoji="0" sz="800" b="0" i="0" u="none" strike="noStrike" kern="1200" cap="none" spc="0" normalizeH="0" baseline="0" noProof="0" dirty="0">
                <a:ln>
                  <a:noFill/>
                </a:ln>
                <a:solidFill>
                  <a:prstClr val="black"/>
                </a:solidFill>
                <a:effectLst/>
                <a:uLnTx/>
                <a:uFillTx/>
                <a:latin typeface="Arial MT"/>
                <a:ea typeface="+mn-ea"/>
              </a:rPr>
              <a:t>reserved.</a:t>
            </a:r>
          </a:p>
        </p:txBody>
      </p:sp>
      <p:pic>
        <p:nvPicPr>
          <p:cNvPr id="7" name="Picture 6">
            <a:extLst>
              <a:ext uri="{FF2B5EF4-FFF2-40B4-BE49-F238E27FC236}">
                <a16:creationId xmlns:a16="http://schemas.microsoft.com/office/drawing/2014/main" id="{EAA83BEC-89CB-9C2B-67D0-2D8E2CF23815}"/>
              </a:ext>
            </a:extLst>
          </p:cNvPr>
          <p:cNvPicPr>
            <a:picLocks noChangeAspect="1"/>
          </p:cNvPicPr>
          <p:nvPr/>
        </p:nvPicPr>
        <p:blipFill>
          <a:blip r:embed="rId2"/>
          <a:stretch>
            <a:fillRect/>
          </a:stretch>
        </p:blipFill>
        <p:spPr>
          <a:xfrm>
            <a:off x="4789062" y="1687778"/>
            <a:ext cx="4055262" cy="2869767"/>
          </a:xfrm>
          <a:prstGeom prst="rect">
            <a:avLst/>
          </a:prstGeom>
        </p:spPr>
      </p:pic>
    </p:spTree>
    <p:extLst>
      <p:ext uri="{BB962C8B-B14F-4D97-AF65-F5344CB8AC3E}">
        <p14:creationId xmlns:p14="http://schemas.microsoft.com/office/powerpoint/2010/main" val="1689652078"/>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50789" y="828333"/>
            <a:ext cx="6556511" cy="382156"/>
          </a:xfrm>
          <a:prstGeom prst="rect">
            <a:avLst/>
          </a:prstGeom>
        </p:spPr>
        <p:txBody>
          <a:bodyPr vert="horz" wrap="square" lIns="0" tIns="12700" rIns="0" bIns="0" rtlCol="0">
            <a:spAutoFit/>
          </a:bodyPr>
          <a:lstStyle/>
          <a:p>
            <a:pPr marL="12700">
              <a:lnSpc>
                <a:spcPct val="100000"/>
              </a:lnSpc>
              <a:spcBef>
                <a:spcPts val="100"/>
              </a:spcBef>
            </a:pPr>
            <a:r>
              <a:rPr lang="en-US" spc="-5" dirty="0"/>
              <a:t>Establishing a Connection With MySQL Server</a:t>
            </a:r>
            <a:endParaRPr spc="-5" dirty="0"/>
          </a:p>
        </p:txBody>
      </p:sp>
      <p:sp>
        <p:nvSpPr>
          <p:cNvPr id="3" name="object 3"/>
          <p:cNvSpPr txBox="1"/>
          <p:nvPr/>
        </p:nvSpPr>
        <p:spPr>
          <a:xfrm>
            <a:off x="970228" y="1290130"/>
            <a:ext cx="2672715" cy="29972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IN" sz="1800" b="0" i="0" u="none" strike="noStrike" kern="1200" cap="none" spc="-5" normalizeH="0" baseline="0" noProof="0" dirty="0">
                <a:ln>
                  <a:noFill/>
                </a:ln>
                <a:solidFill>
                  <a:srgbClr val="595959"/>
                </a:solidFill>
                <a:effectLst/>
                <a:uLnTx/>
                <a:uFillTx/>
                <a:latin typeface="Arial MT"/>
                <a:ea typeface="+mn-ea"/>
                <a:cs typeface="Arial MT"/>
              </a:rPr>
              <a:t>MySQL Database</a:t>
            </a:r>
            <a:endParaRPr kumimoji="0" sz="1800" b="0" i="0" u="none" strike="noStrike" kern="1200" cap="none" spc="0" normalizeH="0" baseline="0" noProof="0" dirty="0">
              <a:ln>
                <a:noFill/>
              </a:ln>
              <a:solidFill>
                <a:prstClr val="black"/>
              </a:solidFill>
              <a:effectLst/>
              <a:uLnTx/>
              <a:uFillTx/>
              <a:latin typeface="Arial MT"/>
              <a:ea typeface="+mn-ea"/>
              <a:cs typeface="Arial MT"/>
            </a:endParaRPr>
          </a:p>
        </p:txBody>
      </p:sp>
      <p:sp>
        <p:nvSpPr>
          <p:cNvPr id="4" name="object 4"/>
          <p:cNvSpPr txBox="1"/>
          <p:nvPr/>
        </p:nvSpPr>
        <p:spPr>
          <a:xfrm>
            <a:off x="641200" y="1722874"/>
            <a:ext cx="8256911" cy="3104696"/>
          </a:xfrm>
          <a:prstGeom prst="rect">
            <a:avLst/>
          </a:prstGeom>
        </p:spPr>
        <p:txBody>
          <a:bodyPr vert="horz" wrap="square" lIns="0" tIns="46990" rIns="0" bIns="0" rtlCol="0">
            <a:spAutoFit/>
          </a:bodyPr>
          <a:lstStyle/>
          <a:p>
            <a:pPr marL="297815" marR="0" lvl="0" indent="-285750" algn="l" defTabSz="914400" rtl="0" eaLnBrk="1" fontAlgn="auto" latinLnBrk="0" hangingPunct="1">
              <a:lnSpc>
                <a:spcPct val="100000"/>
              </a:lnSpc>
              <a:spcBef>
                <a:spcPts val="370"/>
              </a:spcBef>
              <a:spcAft>
                <a:spcPts val="0"/>
              </a:spcAft>
              <a:buClrTx/>
              <a:buSzTx/>
              <a:buFont typeface="Arial" panose="020B0604020202020204" pitchFamily="34" charset="0"/>
              <a:buChar char="•"/>
              <a:tabLst>
                <a:tab pos="347980" algn="l"/>
                <a:tab pos="349250" algn="l"/>
              </a:tabLst>
              <a:defRPr/>
            </a:pPr>
            <a:r>
              <a:rPr kumimoji="0" lang="en-US" sz="1400" b="0" i="0" u="none" strike="noStrike" kern="1200" cap="none" spc="-5" normalizeH="0" baseline="0" noProof="0" dirty="0">
                <a:ln>
                  <a:noFill/>
                </a:ln>
                <a:solidFill>
                  <a:prstClr val="black"/>
                </a:solidFill>
                <a:effectLst/>
                <a:uLnTx/>
                <a:uFillTx/>
                <a:latin typeface="Arial MT"/>
                <a:ea typeface="+mn-ea"/>
                <a:cs typeface="Arial MT"/>
              </a:rPr>
              <a:t>There are several important things to notice in the code above:</a:t>
            </a:r>
          </a:p>
          <a:p>
            <a:pPr marL="297815" marR="0" lvl="0" indent="-285750" algn="l" defTabSz="914400" rtl="0" eaLnBrk="1" fontAlgn="auto" latinLnBrk="0" hangingPunct="1">
              <a:lnSpc>
                <a:spcPct val="100000"/>
              </a:lnSpc>
              <a:spcBef>
                <a:spcPts val="370"/>
              </a:spcBef>
              <a:spcAft>
                <a:spcPts val="0"/>
              </a:spcAft>
              <a:buClrTx/>
              <a:buSzTx/>
              <a:buFont typeface="Arial" panose="020B0604020202020204" pitchFamily="34" charset="0"/>
              <a:buChar char="•"/>
              <a:tabLst>
                <a:tab pos="347980" algn="l"/>
                <a:tab pos="349250" algn="l"/>
              </a:tabLst>
              <a:defRPr/>
            </a:pPr>
            <a:endParaRPr kumimoji="0" lang="en-US" sz="1400" b="0" i="0" u="none" strike="noStrike" kern="1200" cap="none" spc="-5" normalizeH="0" baseline="0" noProof="0" dirty="0">
              <a:ln>
                <a:noFill/>
              </a:ln>
              <a:solidFill>
                <a:prstClr val="black"/>
              </a:solidFill>
              <a:effectLst/>
              <a:uLnTx/>
              <a:uFillTx/>
              <a:latin typeface="Arial MT"/>
              <a:ea typeface="+mn-ea"/>
              <a:cs typeface="Arial MT"/>
            </a:endParaRPr>
          </a:p>
          <a:p>
            <a:pPr marL="297815" marR="0" lvl="0" indent="-285750" algn="l" defTabSz="914400" rtl="0" eaLnBrk="1" fontAlgn="auto" latinLnBrk="0" hangingPunct="1">
              <a:lnSpc>
                <a:spcPct val="100000"/>
              </a:lnSpc>
              <a:spcBef>
                <a:spcPts val="370"/>
              </a:spcBef>
              <a:spcAft>
                <a:spcPts val="0"/>
              </a:spcAft>
              <a:buClrTx/>
              <a:buSzTx/>
              <a:buFont typeface="Arial" panose="020B0604020202020204" pitchFamily="34" charset="0"/>
              <a:buChar char="•"/>
              <a:tabLst>
                <a:tab pos="347980" algn="l"/>
                <a:tab pos="349250" algn="l"/>
              </a:tabLst>
              <a:defRPr/>
            </a:pPr>
            <a:r>
              <a:rPr kumimoji="0" lang="en-US" sz="1400" b="0" i="0" u="none" strike="noStrike" kern="1200" cap="none" spc="-5" normalizeH="0" baseline="0" noProof="0" dirty="0">
                <a:ln>
                  <a:noFill/>
                </a:ln>
                <a:solidFill>
                  <a:prstClr val="black"/>
                </a:solidFill>
                <a:effectLst/>
                <a:uLnTx/>
                <a:uFillTx/>
                <a:latin typeface="Arial MT"/>
                <a:ea typeface="+mn-ea"/>
                <a:cs typeface="Arial MT"/>
              </a:rPr>
              <a:t>You should always deal with the exceptions that might be raised while establishing a connection to the MySQL server. This is why you use a try … except block to catch and print any exceptions that you might encounter.</a:t>
            </a:r>
          </a:p>
          <a:p>
            <a:pPr marL="297815" marR="0" lvl="0" indent="-285750" algn="l" defTabSz="914400" rtl="0" eaLnBrk="1" fontAlgn="auto" latinLnBrk="0" hangingPunct="1">
              <a:lnSpc>
                <a:spcPct val="100000"/>
              </a:lnSpc>
              <a:spcBef>
                <a:spcPts val="370"/>
              </a:spcBef>
              <a:spcAft>
                <a:spcPts val="0"/>
              </a:spcAft>
              <a:buClrTx/>
              <a:buSzTx/>
              <a:buFont typeface="Arial" panose="020B0604020202020204" pitchFamily="34" charset="0"/>
              <a:buChar char="•"/>
              <a:tabLst>
                <a:tab pos="347980" algn="l"/>
                <a:tab pos="349250" algn="l"/>
              </a:tabLst>
              <a:defRPr/>
            </a:pPr>
            <a:endParaRPr kumimoji="0" lang="en-US" sz="1400" b="0" i="0" u="none" strike="noStrike" kern="1200" cap="none" spc="-5" normalizeH="0" baseline="0" noProof="0" dirty="0">
              <a:ln>
                <a:noFill/>
              </a:ln>
              <a:solidFill>
                <a:prstClr val="black"/>
              </a:solidFill>
              <a:effectLst/>
              <a:uLnTx/>
              <a:uFillTx/>
              <a:latin typeface="Arial MT"/>
              <a:ea typeface="+mn-ea"/>
              <a:cs typeface="Arial MT"/>
            </a:endParaRPr>
          </a:p>
          <a:p>
            <a:pPr marL="297815" marR="0" lvl="0" indent="-285750" algn="l" defTabSz="914400" rtl="0" eaLnBrk="1" fontAlgn="auto" latinLnBrk="0" hangingPunct="1">
              <a:lnSpc>
                <a:spcPct val="100000"/>
              </a:lnSpc>
              <a:spcBef>
                <a:spcPts val="370"/>
              </a:spcBef>
              <a:spcAft>
                <a:spcPts val="0"/>
              </a:spcAft>
              <a:buClrTx/>
              <a:buSzTx/>
              <a:buFont typeface="Arial" panose="020B0604020202020204" pitchFamily="34" charset="0"/>
              <a:buChar char="•"/>
              <a:tabLst>
                <a:tab pos="347980" algn="l"/>
                <a:tab pos="349250" algn="l"/>
              </a:tabLst>
              <a:defRPr/>
            </a:pPr>
            <a:r>
              <a:rPr kumimoji="0" lang="en-US" sz="1400" b="0" i="0" u="none" strike="noStrike" kern="1200" cap="none" spc="-5" normalizeH="0" baseline="0" noProof="0" dirty="0">
                <a:ln>
                  <a:noFill/>
                </a:ln>
                <a:solidFill>
                  <a:prstClr val="black"/>
                </a:solidFill>
                <a:effectLst/>
                <a:uLnTx/>
                <a:uFillTx/>
                <a:latin typeface="Arial MT"/>
                <a:ea typeface="+mn-ea"/>
                <a:cs typeface="Arial MT"/>
              </a:rPr>
              <a:t>You should always close the connection after you’re done accessing the database. Leaving unused open connections can lead to several unexpected errors and performance issues. </a:t>
            </a:r>
          </a:p>
          <a:p>
            <a:pPr marL="297815" marR="0" lvl="0" indent="-285750" algn="l" defTabSz="914400" rtl="0" eaLnBrk="1" fontAlgn="auto" latinLnBrk="0" hangingPunct="1">
              <a:lnSpc>
                <a:spcPct val="100000"/>
              </a:lnSpc>
              <a:spcBef>
                <a:spcPts val="370"/>
              </a:spcBef>
              <a:spcAft>
                <a:spcPts val="0"/>
              </a:spcAft>
              <a:buClrTx/>
              <a:buSzTx/>
              <a:buFont typeface="Arial" panose="020B0604020202020204" pitchFamily="34" charset="0"/>
              <a:buChar char="•"/>
              <a:tabLst>
                <a:tab pos="347980" algn="l"/>
                <a:tab pos="349250" algn="l"/>
              </a:tabLst>
              <a:defRPr/>
            </a:pPr>
            <a:r>
              <a:rPr kumimoji="0" lang="en-US" sz="1400" b="0" i="0" u="none" strike="noStrike" kern="1200" cap="none" spc="-5" normalizeH="0" baseline="0" noProof="0" dirty="0">
                <a:ln>
                  <a:noFill/>
                </a:ln>
                <a:solidFill>
                  <a:prstClr val="black"/>
                </a:solidFill>
                <a:effectLst/>
                <a:uLnTx/>
                <a:uFillTx/>
                <a:latin typeface="Arial MT"/>
                <a:ea typeface="+mn-ea"/>
                <a:cs typeface="Arial MT"/>
              </a:rPr>
              <a:t>You should never hard-code your login credentials, that is, your username and password, directly in a Python script. This is a bad practice for deployment and poses a serious security threat. The code above prompts the user for login credentials. It uses the built-in </a:t>
            </a:r>
            <a:r>
              <a:rPr kumimoji="0" lang="en-US" sz="1400" b="0" i="0" u="none" strike="noStrike" kern="1200" cap="none" spc="-5" normalizeH="0" baseline="0" noProof="0" dirty="0" err="1">
                <a:ln>
                  <a:noFill/>
                </a:ln>
                <a:solidFill>
                  <a:prstClr val="black"/>
                </a:solidFill>
                <a:effectLst/>
                <a:uLnTx/>
                <a:uFillTx/>
                <a:latin typeface="Arial MT"/>
                <a:ea typeface="+mn-ea"/>
                <a:cs typeface="Arial MT"/>
              </a:rPr>
              <a:t>getpass</a:t>
            </a:r>
            <a:r>
              <a:rPr kumimoji="0" lang="en-US" sz="1400" b="0" i="0" u="none" strike="noStrike" kern="1200" cap="none" spc="-5" normalizeH="0" baseline="0" noProof="0" dirty="0">
                <a:ln>
                  <a:noFill/>
                </a:ln>
                <a:solidFill>
                  <a:prstClr val="black"/>
                </a:solidFill>
                <a:effectLst/>
                <a:uLnTx/>
                <a:uFillTx/>
                <a:latin typeface="Arial MT"/>
                <a:ea typeface="+mn-ea"/>
                <a:cs typeface="Arial MT"/>
              </a:rPr>
              <a:t> module to hide the password. While this is better than hard-coding, there are other, more secure ways to store sensitive information, like using environment variables.</a:t>
            </a:r>
            <a:endParaRPr kumimoji="0" lang="en-IN" sz="1400" b="0" i="0" u="none" strike="noStrike" kern="1200" cap="none" spc="0" normalizeH="0" baseline="0" noProof="0" dirty="0">
              <a:ln>
                <a:noFill/>
              </a:ln>
              <a:solidFill>
                <a:prstClr val="black"/>
              </a:solidFill>
              <a:effectLst/>
              <a:uLnTx/>
              <a:uFillTx/>
              <a:latin typeface="Arial MT"/>
              <a:ea typeface="+mn-ea"/>
              <a:cs typeface="Arial MT"/>
            </a:endParaRPr>
          </a:p>
        </p:txBody>
      </p:sp>
      <p:sp>
        <p:nvSpPr>
          <p:cNvPr id="6" name="object 6"/>
          <p:cNvSpPr txBox="1">
            <a:spLocks noGrp="1"/>
          </p:cNvSpPr>
          <p:nvPr>
            <p:ph type="ftr" sz="quarter" idx="5"/>
          </p:nvPr>
        </p:nvSpPr>
        <p:spPr>
          <a:prstGeom prst="rect">
            <a:avLst/>
          </a:prstGeom>
        </p:spPr>
        <p:txBody>
          <a:bodyPr vert="horz" wrap="square" lIns="0" tIns="3175" rIns="0" bIns="0" rtlCol="0">
            <a:spAutoFit/>
          </a:bodyPr>
          <a:lstStyle/>
          <a:p>
            <a:pPr marL="12700" marR="0" lvl="0" indent="0" algn="l" defTabSz="914400" rtl="0" eaLnBrk="1" fontAlgn="auto" latinLnBrk="0" hangingPunct="1">
              <a:lnSpc>
                <a:spcPct val="100000"/>
              </a:lnSpc>
              <a:spcBef>
                <a:spcPts val="25"/>
              </a:spcBef>
              <a:spcAft>
                <a:spcPts val="0"/>
              </a:spcAft>
              <a:buClrTx/>
              <a:buSzTx/>
              <a:buFontTx/>
              <a:buNone/>
              <a:tabLst/>
              <a:defRPr/>
            </a:pPr>
            <a:r>
              <a:rPr kumimoji="0" sz="800" b="0" i="0" u="none" strike="noStrike" kern="1200" cap="none" spc="0" normalizeH="0" baseline="0" noProof="0" dirty="0">
                <a:ln>
                  <a:noFill/>
                </a:ln>
                <a:solidFill>
                  <a:prstClr val="black"/>
                </a:solidFill>
                <a:effectLst/>
                <a:uLnTx/>
                <a:uFillTx/>
                <a:latin typeface="Arial MT"/>
                <a:ea typeface="+mn-ea"/>
              </a:rPr>
              <a:t>©</a:t>
            </a:r>
            <a:r>
              <a:rPr kumimoji="0" sz="800" b="0" i="0" u="none" strike="noStrike" kern="1200" cap="none" spc="-5" normalizeH="0" baseline="0" noProof="0" dirty="0">
                <a:ln>
                  <a:noFill/>
                </a:ln>
                <a:solidFill>
                  <a:prstClr val="black"/>
                </a:solidFill>
                <a:effectLst/>
                <a:uLnTx/>
                <a:uFillTx/>
                <a:latin typeface="Arial MT"/>
                <a:ea typeface="+mn-ea"/>
              </a:rPr>
              <a:t> Edune</a:t>
            </a:r>
            <a:r>
              <a:rPr kumimoji="0" sz="800" b="0" i="0" u="none" strike="noStrike" kern="1200" cap="none" spc="0" normalizeH="0" baseline="0" noProof="0" dirty="0">
                <a:ln>
                  <a:noFill/>
                </a:ln>
                <a:solidFill>
                  <a:prstClr val="black"/>
                </a:solidFill>
                <a:effectLst/>
                <a:uLnTx/>
                <a:uFillTx/>
                <a:latin typeface="Arial MT"/>
                <a:ea typeface="+mn-ea"/>
              </a:rPr>
              <a:t>t</a:t>
            </a:r>
            <a:r>
              <a:rPr kumimoji="0" sz="800" b="0" i="0" u="none" strike="noStrike" kern="1200" cap="none" spc="-5" normalizeH="0" baseline="0" noProof="0" dirty="0">
                <a:ln>
                  <a:noFill/>
                </a:ln>
                <a:solidFill>
                  <a:prstClr val="black"/>
                </a:solidFill>
                <a:effectLst/>
                <a:uLnTx/>
                <a:uFillTx/>
                <a:latin typeface="Arial MT"/>
                <a:ea typeface="+mn-ea"/>
              </a:rPr>
              <a:t> Foundation</a:t>
            </a:r>
            <a:r>
              <a:rPr kumimoji="0" sz="800" b="0" i="0" u="none" strike="noStrike" kern="1200" cap="none" spc="0" normalizeH="0" baseline="0" noProof="0" dirty="0">
                <a:ln>
                  <a:noFill/>
                </a:ln>
                <a:solidFill>
                  <a:prstClr val="black"/>
                </a:solidFill>
                <a:effectLst/>
                <a:uLnTx/>
                <a:uFillTx/>
                <a:latin typeface="Arial MT"/>
                <a:ea typeface="+mn-ea"/>
              </a:rPr>
              <a:t>.</a:t>
            </a:r>
            <a:r>
              <a:rPr kumimoji="0" sz="800" b="0" i="0" u="none" strike="noStrike" kern="1200" cap="none" spc="-50" normalizeH="0" baseline="0" noProof="0" dirty="0">
                <a:ln>
                  <a:noFill/>
                </a:ln>
                <a:solidFill>
                  <a:prstClr val="black"/>
                </a:solidFill>
                <a:effectLst/>
                <a:uLnTx/>
                <a:uFillTx/>
                <a:latin typeface="Arial MT"/>
                <a:ea typeface="+mn-ea"/>
              </a:rPr>
              <a:t> </a:t>
            </a:r>
            <a:r>
              <a:rPr kumimoji="0" sz="800" b="0" i="0" u="none" strike="noStrike" kern="1200" cap="none" spc="-5" normalizeH="0" baseline="0" noProof="0" dirty="0">
                <a:ln>
                  <a:noFill/>
                </a:ln>
                <a:solidFill>
                  <a:prstClr val="black"/>
                </a:solidFill>
                <a:effectLst/>
                <a:uLnTx/>
                <a:uFillTx/>
                <a:latin typeface="Arial MT"/>
                <a:ea typeface="+mn-ea"/>
              </a:rPr>
              <a:t>Al</a:t>
            </a:r>
            <a:r>
              <a:rPr kumimoji="0" sz="800" b="0" i="0" u="none" strike="noStrike" kern="1200" cap="none" spc="0" normalizeH="0" baseline="0" noProof="0" dirty="0">
                <a:ln>
                  <a:noFill/>
                </a:ln>
                <a:solidFill>
                  <a:prstClr val="black"/>
                </a:solidFill>
                <a:effectLst/>
                <a:uLnTx/>
                <a:uFillTx/>
                <a:latin typeface="Arial MT"/>
                <a:ea typeface="+mn-ea"/>
              </a:rPr>
              <a:t>l</a:t>
            </a:r>
            <a:r>
              <a:rPr kumimoji="0" sz="800" b="0" i="0" u="none" strike="noStrike" kern="1200" cap="none" spc="-5" normalizeH="0" baseline="0" noProof="0" dirty="0">
                <a:ln>
                  <a:noFill/>
                </a:ln>
                <a:solidFill>
                  <a:prstClr val="black"/>
                </a:solidFill>
                <a:effectLst/>
                <a:uLnTx/>
                <a:uFillTx/>
                <a:latin typeface="Arial MT"/>
                <a:ea typeface="+mn-ea"/>
              </a:rPr>
              <a:t> </a:t>
            </a:r>
            <a:r>
              <a:rPr kumimoji="0" sz="800" b="0" i="0" u="none" strike="noStrike" kern="1200" cap="none" spc="0" normalizeH="0" baseline="0" noProof="0" dirty="0">
                <a:ln>
                  <a:noFill/>
                </a:ln>
                <a:solidFill>
                  <a:prstClr val="black"/>
                </a:solidFill>
                <a:effectLst/>
                <a:uLnTx/>
                <a:uFillTx/>
                <a:latin typeface="Arial MT"/>
                <a:ea typeface="+mn-ea"/>
              </a:rPr>
              <a:t>rights</a:t>
            </a:r>
            <a:r>
              <a:rPr kumimoji="0" sz="800" b="0" i="0" u="none" strike="noStrike" kern="1200" cap="none" spc="-5" normalizeH="0" baseline="0" noProof="0" dirty="0">
                <a:ln>
                  <a:noFill/>
                </a:ln>
                <a:solidFill>
                  <a:prstClr val="black"/>
                </a:solidFill>
                <a:effectLst/>
                <a:uLnTx/>
                <a:uFillTx/>
                <a:latin typeface="Arial MT"/>
                <a:ea typeface="+mn-ea"/>
              </a:rPr>
              <a:t> </a:t>
            </a:r>
            <a:r>
              <a:rPr kumimoji="0" sz="800" b="0" i="0" u="none" strike="noStrike" kern="1200" cap="none" spc="0" normalizeH="0" baseline="0" noProof="0" dirty="0">
                <a:ln>
                  <a:noFill/>
                </a:ln>
                <a:solidFill>
                  <a:prstClr val="black"/>
                </a:solidFill>
                <a:effectLst/>
                <a:uLnTx/>
                <a:uFillTx/>
                <a:latin typeface="Arial MT"/>
                <a:ea typeface="+mn-ea"/>
              </a:rPr>
              <a:t>reserved.</a:t>
            </a:r>
          </a:p>
        </p:txBody>
      </p:sp>
    </p:spTree>
    <p:extLst>
      <p:ext uri="{BB962C8B-B14F-4D97-AF65-F5344CB8AC3E}">
        <p14:creationId xmlns:p14="http://schemas.microsoft.com/office/powerpoint/2010/main" val="2636785727"/>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50789" y="828333"/>
            <a:ext cx="6556511" cy="382156"/>
          </a:xfrm>
          <a:prstGeom prst="rect">
            <a:avLst/>
          </a:prstGeom>
        </p:spPr>
        <p:txBody>
          <a:bodyPr vert="horz" wrap="square" lIns="0" tIns="12700" rIns="0" bIns="0" rtlCol="0">
            <a:spAutoFit/>
          </a:bodyPr>
          <a:lstStyle/>
          <a:p>
            <a:pPr marL="12700">
              <a:lnSpc>
                <a:spcPct val="100000"/>
              </a:lnSpc>
              <a:spcBef>
                <a:spcPts val="100"/>
              </a:spcBef>
            </a:pPr>
            <a:r>
              <a:rPr lang="en-US" spc="-5" dirty="0"/>
              <a:t>Creating a new database</a:t>
            </a:r>
            <a:endParaRPr spc="-5" dirty="0"/>
          </a:p>
        </p:txBody>
      </p:sp>
      <p:sp>
        <p:nvSpPr>
          <p:cNvPr id="3" name="object 3"/>
          <p:cNvSpPr txBox="1"/>
          <p:nvPr/>
        </p:nvSpPr>
        <p:spPr>
          <a:xfrm>
            <a:off x="970228" y="1290130"/>
            <a:ext cx="2672715" cy="29972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IN" sz="1800" b="0" i="0" u="none" strike="noStrike" kern="1200" cap="none" spc="-5" normalizeH="0" baseline="0" noProof="0" dirty="0">
                <a:ln>
                  <a:noFill/>
                </a:ln>
                <a:solidFill>
                  <a:srgbClr val="595959"/>
                </a:solidFill>
                <a:effectLst/>
                <a:uLnTx/>
                <a:uFillTx/>
                <a:latin typeface="Arial MT"/>
                <a:ea typeface="+mn-ea"/>
                <a:cs typeface="Arial MT"/>
              </a:rPr>
              <a:t>MySQL Database</a:t>
            </a:r>
            <a:endParaRPr kumimoji="0" sz="1800" b="0" i="0" u="none" strike="noStrike" kern="1200" cap="none" spc="0" normalizeH="0" baseline="0" noProof="0" dirty="0">
              <a:ln>
                <a:noFill/>
              </a:ln>
              <a:solidFill>
                <a:prstClr val="black"/>
              </a:solidFill>
              <a:effectLst/>
              <a:uLnTx/>
              <a:uFillTx/>
              <a:latin typeface="Arial MT"/>
              <a:ea typeface="+mn-ea"/>
              <a:cs typeface="Arial MT"/>
            </a:endParaRPr>
          </a:p>
        </p:txBody>
      </p:sp>
      <p:sp>
        <p:nvSpPr>
          <p:cNvPr id="4" name="object 4"/>
          <p:cNvSpPr txBox="1"/>
          <p:nvPr/>
        </p:nvSpPr>
        <p:spPr>
          <a:xfrm>
            <a:off x="641200" y="1722874"/>
            <a:ext cx="3715647" cy="1493999"/>
          </a:xfrm>
          <a:prstGeom prst="rect">
            <a:avLst/>
          </a:prstGeom>
        </p:spPr>
        <p:txBody>
          <a:bodyPr vert="horz" wrap="square" lIns="0" tIns="46990" rIns="0" bIns="0" rtlCol="0">
            <a:spAutoFit/>
          </a:bodyPr>
          <a:lstStyle/>
          <a:p>
            <a:pPr marL="297815" marR="0" lvl="0" indent="-285750" algn="l" defTabSz="914400" rtl="0" eaLnBrk="1" fontAlgn="auto" latinLnBrk="0" hangingPunct="1">
              <a:lnSpc>
                <a:spcPct val="100000"/>
              </a:lnSpc>
              <a:spcBef>
                <a:spcPts val="370"/>
              </a:spcBef>
              <a:spcAft>
                <a:spcPts val="0"/>
              </a:spcAft>
              <a:buClrTx/>
              <a:buSzTx/>
              <a:buFont typeface="Arial" panose="020B0604020202020204" pitchFamily="34" charset="0"/>
              <a:buChar char="•"/>
              <a:tabLst>
                <a:tab pos="347980" algn="l"/>
                <a:tab pos="349250" algn="l"/>
              </a:tabLst>
              <a:defRPr/>
            </a:pPr>
            <a:r>
              <a:rPr kumimoji="0" lang="en-US" sz="1400" b="0" i="0" u="none" strike="noStrike" kern="1200" cap="none" spc="-5" normalizeH="0" baseline="0" noProof="0" dirty="0">
                <a:ln>
                  <a:noFill/>
                </a:ln>
                <a:solidFill>
                  <a:prstClr val="black"/>
                </a:solidFill>
                <a:effectLst/>
                <a:uLnTx/>
                <a:uFillTx/>
                <a:latin typeface="Arial MT"/>
                <a:ea typeface="+mn-ea"/>
                <a:cs typeface="Arial MT"/>
              </a:rPr>
              <a:t>To create a new database, you need to execute a SQL statement:</a:t>
            </a:r>
          </a:p>
          <a:p>
            <a:pPr marL="297815" marR="0" lvl="0" indent="-285750" algn="l" defTabSz="914400" rtl="0" eaLnBrk="1" fontAlgn="auto" latinLnBrk="0" hangingPunct="1">
              <a:lnSpc>
                <a:spcPct val="100000"/>
              </a:lnSpc>
              <a:spcBef>
                <a:spcPts val="370"/>
              </a:spcBef>
              <a:spcAft>
                <a:spcPts val="0"/>
              </a:spcAft>
              <a:buClrTx/>
              <a:buSzTx/>
              <a:buFont typeface="Arial" panose="020B0604020202020204" pitchFamily="34" charset="0"/>
              <a:buChar char="•"/>
              <a:tabLst>
                <a:tab pos="347980" algn="l"/>
                <a:tab pos="349250" algn="l"/>
              </a:tabLst>
              <a:defRPr/>
            </a:pPr>
            <a:endParaRPr kumimoji="0" lang="en-US" sz="1400" b="0" i="0" u="none" strike="noStrike" kern="1200" cap="none" spc="-5" normalizeH="0" baseline="0" noProof="0" dirty="0">
              <a:ln>
                <a:noFill/>
              </a:ln>
              <a:solidFill>
                <a:prstClr val="black"/>
              </a:solidFill>
              <a:effectLst/>
              <a:uLnTx/>
              <a:uFillTx/>
              <a:latin typeface="Arial MT"/>
              <a:ea typeface="+mn-ea"/>
              <a:cs typeface="Arial MT"/>
            </a:endParaRPr>
          </a:p>
          <a:p>
            <a:pPr marL="297815" marR="0" lvl="0" indent="-285750" algn="l" defTabSz="914400" rtl="0" eaLnBrk="1" fontAlgn="auto" latinLnBrk="0" hangingPunct="1">
              <a:lnSpc>
                <a:spcPct val="100000"/>
              </a:lnSpc>
              <a:spcBef>
                <a:spcPts val="370"/>
              </a:spcBef>
              <a:spcAft>
                <a:spcPts val="0"/>
              </a:spcAft>
              <a:buClrTx/>
              <a:buSzTx/>
              <a:buFont typeface="Arial" panose="020B0604020202020204" pitchFamily="34" charset="0"/>
              <a:buChar char="•"/>
              <a:tabLst>
                <a:tab pos="347980" algn="l"/>
                <a:tab pos="349250" algn="l"/>
              </a:tabLst>
              <a:defRPr/>
            </a:pPr>
            <a:r>
              <a:rPr kumimoji="0" lang="en-US" sz="1400" b="0" i="0" u="none" strike="noStrike" kern="1200" cap="none" spc="-5" normalizeH="0" baseline="0" noProof="0" dirty="0">
                <a:ln>
                  <a:noFill/>
                </a:ln>
                <a:solidFill>
                  <a:prstClr val="black"/>
                </a:solidFill>
                <a:effectLst/>
                <a:uLnTx/>
                <a:uFillTx/>
                <a:latin typeface="Arial MT"/>
                <a:ea typeface="+mn-ea"/>
                <a:cs typeface="Arial MT"/>
              </a:rPr>
              <a:t>CREATE DATABASE </a:t>
            </a:r>
            <a:r>
              <a:rPr kumimoji="0" lang="en-US" sz="1400" b="0" i="0" u="none" strike="noStrike" kern="1200" cap="none" spc="-5" normalizeH="0" baseline="0" noProof="0" dirty="0" err="1">
                <a:ln>
                  <a:noFill/>
                </a:ln>
                <a:solidFill>
                  <a:prstClr val="black"/>
                </a:solidFill>
                <a:effectLst/>
                <a:uLnTx/>
                <a:uFillTx/>
                <a:latin typeface="Arial MT"/>
                <a:ea typeface="+mn-ea"/>
                <a:cs typeface="Arial MT"/>
              </a:rPr>
              <a:t>books_db</a:t>
            </a:r>
            <a:r>
              <a:rPr kumimoji="0" lang="en-US" sz="1400" b="0" i="0" u="none" strike="noStrike" kern="1200" cap="none" spc="-5" normalizeH="0" baseline="0" noProof="0" dirty="0">
                <a:ln>
                  <a:noFill/>
                </a:ln>
                <a:solidFill>
                  <a:prstClr val="black"/>
                </a:solidFill>
                <a:effectLst/>
                <a:uLnTx/>
                <a:uFillTx/>
                <a:latin typeface="Arial MT"/>
                <a:ea typeface="+mn-ea"/>
                <a:cs typeface="Arial MT"/>
              </a:rPr>
              <a:t>;</a:t>
            </a:r>
          </a:p>
          <a:p>
            <a:pPr marL="297815" marR="0" lvl="0" indent="-285750" algn="l" defTabSz="914400" rtl="0" eaLnBrk="1" fontAlgn="auto" latinLnBrk="0" hangingPunct="1">
              <a:lnSpc>
                <a:spcPct val="100000"/>
              </a:lnSpc>
              <a:spcBef>
                <a:spcPts val="370"/>
              </a:spcBef>
              <a:spcAft>
                <a:spcPts val="0"/>
              </a:spcAft>
              <a:buClrTx/>
              <a:buSzTx/>
              <a:buFont typeface="Arial" panose="020B0604020202020204" pitchFamily="34" charset="0"/>
              <a:buChar char="•"/>
              <a:tabLst>
                <a:tab pos="347980" algn="l"/>
                <a:tab pos="349250" algn="l"/>
              </a:tabLst>
              <a:defRPr/>
            </a:pPr>
            <a:r>
              <a:rPr kumimoji="0" lang="en-US" sz="1400" b="0" i="0" u="none" strike="noStrike" kern="1200" cap="none" spc="-5" normalizeH="0" baseline="0" noProof="0" dirty="0">
                <a:ln>
                  <a:noFill/>
                </a:ln>
                <a:solidFill>
                  <a:prstClr val="black"/>
                </a:solidFill>
                <a:effectLst/>
                <a:uLnTx/>
                <a:uFillTx/>
                <a:latin typeface="Arial MT"/>
                <a:ea typeface="+mn-ea"/>
                <a:cs typeface="Arial MT"/>
              </a:rPr>
              <a:t>The above statement will create a new database with the name </a:t>
            </a:r>
            <a:r>
              <a:rPr kumimoji="0" lang="en-US" sz="1400" b="0" i="0" u="none" strike="noStrike" kern="1200" cap="none" spc="-5" normalizeH="0" baseline="0" noProof="0" dirty="0" err="1">
                <a:ln>
                  <a:noFill/>
                </a:ln>
                <a:solidFill>
                  <a:prstClr val="black"/>
                </a:solidFill>
                <a:effectLst/>
                <a:uLnTx/>
                <a:uFillTx/>
                <a:latin typeface="Arial MT"/>
                <a:ea typeface="+mn-ea"/>
                <a:cs typeface="Arial MT"/>
              </a:rPr>
              <a:t>books_db</a:t>
            </a:r>
            <a:r>
              <a:rPr kumimoji="0" lang="en-US" sz="1400" b="0" i="0" u="none" strike="noStrike" kern="1200" cap="none" spc="-5" normalizeH="0" baseline="0" noProof="0" dirty="0">
                <a:ln>
                  <a:noFill/>
                </a:ln>
                <a:solidFill>
                  <a:prstClr val="black"/>
                </a:solidFill>
                <a:effectLst/>
                <a:uLnTx/>
                <a:uFillTx/>
                <a:latin typeface="Arial MT"/>
                <a:ea typeface="+mn-ea"/>
                <a:cs typeface="Arial MT"/>
              </a:rPr>
              <a:t>.</a:t>
            </a:r>
            <a:endParaRPr kumimoji="0" lang="en-IN" sz="1400" b="0" i="0" u="none" strike="noStrike" kern="1200" cap="none" spc="0" normalizeH="0" baseline="0" noProof="0" dirty="0">
              <a:ln>
                <a:noFill/>
              </a:ln>
              <a:solidFill>
                <a:prstClr val="black"/>
              </a:solidFill>
              <a:effectLst/>
              <a:uLnTx/>
              <a:uFillTx/>
              <a:latin typeface="Arial MT"/>
              <a:ea typeface="+mn-ea"/>
              <a:cs typeface="Arial MT"/>
            </a:endParaRPr>
          </a:p>
        </p:txBody>
      </p:sp>
      <p:sp>
        <p:nvSpPr>
          <p:cNvPr id="6" name="object 6"/>
          <p:cNvSpPr txBox="1">
            <a:spLocks noGrp="1"/>
          </p:cNvSpPr>
          <p:nvPr>
            <p:ph type="ftr" sz="quarter" idx="5"/>
          </p:nvPr>
        </p:nvSpPr>
        <p:spPr>
          <a:prstGeom prst="rect">
            <a:avLst/>
          </a:prstGeom>
        </p:spPr>
        <p:txBody>
          <a:bodyPr vert="horz" wrap="square" lIns="0" tIns="3175" rIns="0" bIns="0" rtlCol="0">
            <a:spAutoFit/>
          </a:bodyPr>
          <a:lstStyle/>
          <a:p>
            <a:pPr marL="12700" marR="0" lvl="0" indent="0" algn="l" defTabSz="914400" rtl="0" eaLnBrk="1" fontAlgn="auto" latinLnBrk="0" hangingPunct="1">
              <a:lnSpc>
                <a:spcPct val="100000"/>
              </a:lnSpc>
              <a:spcBef>
                <a:spcPts val="25"/>
              </a:spcBef>
              <a:spcAft>
                <a:spcPts val="0"/>
              </a:spcAft>
              <a:buClrTx/>
              <a:buSzTx/>
              <a:buFontTx/>
              <a:buNone/>
              <a:tabLst/>
              <a:defRPr/>
            </a:pPr>
            <a:r>
              <a:rPr kumimoji="0" sz="800" b="0" i="0" u="none" strike="noStrike" kern="1200" cap="none" spc="0" normalizeH="0" baseline="0" noProof="0" dirty="0">
                <a:ln>
                  <a:noFill/>
                </a:ln>
                <a:solidFill>
                  <a:prstClr val="black"/>
                </a:solidFill>
                <a:effectLst/>
                <a:uLnTx/>
                <a:uFillTx/>
                <a:latin typeface="Arial MT"/>
                <a:ea typeface="+mn-ea"/>
              </a:rPr>
              <a:t>©</a:t>
            </a:r>
            <a:r>
              <a:rPr kumimoji="0" sz="800" b="0" i="0" u="none" strike="noStrike" kern="1200" cap="none" spc="-5" normalizeH="0" baseline="0" noProof="0" dirty="0">
                <a:ln>
                  <a:noFill/>
                </a:ln>
                <a:solidFill>
                  <a:prstClr val="black"/>
                </a:solidFill>
                <a:effectLst/>
                <a:uLnTx/>
                <a:uFillTx/>
                <a:latin typeface="Arial MT"/>
                <a:ea typeface="+mn-ea"/>
              </a:rPr>
              <a:t> Edune</a:t>
            </a:r>
            <a:r>
              <a:rPr kumimoji="0" sz="800" b="0" i="0" u="none" strike="noStrike" kern="1200" cap="none" spc="0" normalizeH="0" baseline="0" noProof="0" dirty="0">
                <a:ln>
                  <a:noFill/>
                </a:ln>
                <a:solidFill>
                  <a:prstClr val="black"/>
                </a:solidFill>
                <a:effectLst/>
                <a:uLnTx/>
                <a:uFillTx/>
                <a:latin typeface="Arial MT"/>
                <a:ea typeface="+mn-ea"/>
              </a:rPr>
              <a:t>t</a:t>
            </a:r>
            <a:r>
              <a:rPr kumimoji="0" sz="800" b="0" i="0" u="none" strike="noStrike" kern="1200" cap="none" spc="-5" normalizeH="0" baseline="0" noProof="0" dirty="0">
                <a:ln>
                  <a:noFill/>
                </a:ln>
                <a:solidFill>
                  <a:prstClr val="black"/>
                </a:solidFill>
                <a:effectLst/>
                <a:uLnTx/>
                <a:uFillTx/>
                <a:latin typeface="Arial MT"/>
                <a:ea typeface="+mn-ea"/>
              </a:rPr>
              <a:t> Foundation</a:t>
            </a:r>
            <a:r>
              <a:rPr kumimoji="0" sz="800" b="0" i="0" u="none" strike="noStrike" kern="1200" cap="none" spc="0" normalizeH="0" baseline="0" noProof="0" dirty="0">
                <a:ln>
                  <a:noFill/>
                </a:ln>
                <a:solidFill>
                  <a:prstClr val="black"/>
                </a:solidFill>
                <a:effectLst/>
                <a:uLnTx/>
                <a:uFillTx/>
                <a:latin typeface="Arial MT"/>
                <a:ea typeface="+mn-ea"/>
              </a:rPr>
              <a:t>.</a:t>
            </a:r>
            <a:r>
              <a:rPr kumimoji="0" sz="800" b="0" i="0" u="none" strike="noStrike" kern="1200" cap="none" spc="-50" normalizeH="0" baseline="0" noProof="0" dirty="0">
                <a:ln>
                  <a:noFill/>
                </a:ln>
                <a:solidFill>
                  <a:prstClr val="black"/>
                </a:solidFill>
                <a:effectLst/>
                <a:uLnTx/>
                <a:uFillTx/>
                <a:latin typeface="Arial MT"/>
                <a:ea typeface="+mn-ea"/>
              </a:rPr>
              <a:t> </a:t>
            </a:r>
            <a:r>
              <a:rPr kumimoji="0" sz="800" b="0" i="0" u="none" strike="noStrike" kern="1200" cap="none" spc="-5" normalizeH="0" baseline="0" noProof="0" dirty="0">
                <a:ln>
                  <a:noFill/>
                </a:ln>
                <a:solidFill>
                  <a:prstClr val="black"/>
                </a:solidFill>
                <a:effectLst/>
                <a:uLnTx/>
                <a:uFillTx/>
                <a:latin typeface="Arial MT"/>
                <a:ea typeface="+mn-ea"/>
              </a:rPr>
              <a:t>Al</a:t>
            </a:r>
            <a:r>
              <a:rPr kumimoji="0" sz="800" b="0" i="0" u="none" strike="noStrike" kern="1200" cap="none" spc="0" normalizeH="0" baseline="0" noProof="0" dirty="0">
                <a:ln>
                  <a:noFill/>
                </a:ln>
                <a:solidFill>
                  <a:prstClr val="black"/>
                </a:solidFill>
                <a:effectLst/>
                <a:uLnTx/>
                <a:uFillTx/>
                <a:latin typeface="Arial MT"/>
                <a:ea typeface="+mn-ea"/>
              </a:rPr>
              <a:t>l</a:t>
            </a:r>
            <a:r>
              <a:rPr kumimoji="0" sz="800" b="0" i="0" u="none" strike="noStrike" kern="1200" cap="none" spc="-5" normalizeH="0" baseline="0" noProof="0" dirty="0">
                <a:ln>
                  <a:noFill/>
                </a:ln>
                <a:solidFill>
                  <a:prstClr val="black"/>
                </a:solidFill>
                <a:effectLst/>
                <a:uLnTx/>
                <a:uFillTx/>
                <a:latin typeface="Arial MT"/>
                <a:ea typeface="+mn-ea"/>
              </a:rPr>
              <a:t> </a:t>
            </a:r>
            <a:r>
              <a:rPr kumimoji="0" sz="800" b="0" i="0" u="none" strike="noStrike" kern="1200" cap="none" spc="0" normalizeH="0" baseline="0" noProof="0" dirty="0">
                <a:ln>
                  <a:noFill/>
                </a:ln>
                <a:solidFill>
                  <a:prstClr val="black"/>
                </a:solidFill>
                <a:effectLst/>
                <a:uLnTx/>
                <a:uFillTx/>
                <a:latin typeface="Arial MT"/>
                <a:ea typeface="+mn-ea"/>
              </a:rPr>
              <a:t>rights</a:t>
            </a:r>
            <a:r>
              <a:rPr kumimoji="0" sz="800" b="0" i="0" u="none" strike="noStrike" kern="1200" cap="none" spc="-5" normalizeH="0" baseline="0" noProof="0" dirty="0">
                <a:ln>
                  <a:noFill/>
                </a:ln>
                <a:solidFill>
                  <a:prstClr val="black"/>
                </a:solidFill>
                <a:effectLst/>
                <a:uLnTx/>
                <a:uFillTx/>
                <a:latin typeface="Arial MT"/>
                <a:ea typeface="+mn-ea"/>
              </a:rPr>
              <a:t> </a:t>
            </a:r>
            <a:r>
              <a:rPr kumimoji="0" sz="800" b="0" i="0" u="none" strike="noStrike" kern="1200" cap="none" spc="0" normalizeH="0" baseline="0" noProof="0" dirty="0">
                <a:ln>
                  <a:noFill/>
                </a:ln>
                <a:solidFill>
                  <a:prstClr val="black"/>
                </a:solidFill>
                <a:effectLst/>
                <a:uLnTx/>
                <a:uFillTx/>
                <a:latin typeface="Arial MT"/>
                <a:ea typeface="+mn-ea"/>
              </a:rPr>
              <a:t>reserved.</a:t>
            </a:r>
          </a:p>
        </p:txBody>
      </p:sp>
    </p:spTree>
    <p:extLst>
      <p:ext uri="{BB962C8B-B14F-4D97-AF65-F5344CB8AC3E}">
        <p14:creationId xmlns:p14="http://schemas.microsoft.com/office/powerpoint/2010/main" val="723486659"/>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50789" y="828333"/>
            <a:ext cx="6556511" cy="382156"/>
          </a:xfrm>
          <a:prstGeom prst="rect">
            <a:avLst/>
          </a:prstGeom>
        </p:spPr>
        <p:txBody>
          <a:bodyPr vert="horz" wrap="square" lIns="0" tIns="12700" rIns="0" bIns="0" rtlCol="0">
            <a:spAutoFit/>
          </a:bodyPr>
          <a:lstStyle/>
          <a:p>
            <a:pPr marL="12700">
              <a:lnSpc>
                <a:spcPct val="100000"/>
              </a:lnSpc>
              <a:spcBef>
                <a:spcPts val="100"/>
              </a:spcBef>
            </a:pPr>
            <a:r>
              <a:rPr lang="en-US" spc="-5" dirty="0"/>
              <a:t>Creating a new database</a:t>
            </a:r>
            <a:endParaRPr spc="-5" dirty="0"/>
          </a:p>
        </p:txBody>
      </p:sp>
      <p:sp>
        <p:nvSpPr>
          <p:cNvPr id="3" name="object 3"/>
          <p:cNvSpPr txBox="1"/>
          <p:nvPr/>
        </p:nvSpPr>
        <p:spPr>
          <a:xfrm>
            <a:off x="970228" y="1290130"/>
            <a:ext cx="2672715" cy="29972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IN" sz="1800" b="0" i="0" u="none" strike="noStrike" kern="1200" cap="none" spc="-5" normalizeH="0" baseline="0" noProof="0" dirty="0">
                <a:ln>
                  <a:noFill/>
                </a:ln>
                <a:solidFill>
                  <a:srgbClr val="595959"/>
                </a:solidFill>
                <a:effectLst/>
                <a:uLnTx/>
                <a:uFillTx/>
                <a:latin typeface="Arial MT"/>
                <a:ea typeface="+mn-ea"/>
                <a:cs typeface="Arial MT"/>
              </a:rPr>
              <a:t>MySQL Database</a:t>
            </a:r>
            <a:endParaRPr kumimoji="0" sz="1800" b="0" i="0" u="none" strike="noStrike" kern="1200" cap="none" spc="0" normalizeH="0" baseline="0" noProof="0" dirty="0">
              <a:ln>
                <a:noFill/>
              </a:ln>
              <a:solidFill>
                <a:prstClr val="black"/>
              </a:solidFill>
              <a:effectLst/>
              <a:uLnTx/>
              <a:uFillTx/>
              <a:latin typeface="Arial MT"/>
              <a:ea typeface="+mn-ea"/>
              <a:cs typeface="Arial MT"/>
            </a:endParaRPr>
          </a:p>
        </p:txBody>
      </p:sp>
      <p:sp>
        <p:nvSpPr>
          <p:cNvPr id="4" name="object 4"/>
          <p:cNvSpPr txBox="1"/>
          <p:nvPr/>
        </p:nvSpPr>
        <p:spPr>
          <a:xfrm>
            <a:off x="641200" y="1722874"/>
            <a:ext cx="3792487" cy="2355773"/>
          </a:xfrm>
          <a:prstGeom prst="rect">
            <a:avLst/>
          </a:prstGeom>
        </p:spPr>
        <p:txBody>
          <a:bodyPr vert="horz" wrap="square" lIns="0" tIns="46990" rIns="0" bIns="0" rtlCol="0">
            <a:spAutoFit/>
          </a:bodyPr>
          <a:lstStyle/>
          <a:p>
            <a:pPr marL="297815" marR="0" lvl="0" indent="-285750" algn="l" defTabSz="914400" rtl="0" eaLnBrk="1" fontAlgn="auto" latinLnBrk="0" hangingPunct="1">
              <a:lnSpc>
                <a:spcPct val="100000"/>
              </a:lnSpc>
              <a:spcBef>
                <a:spcPts val="370"/>
              </a:spcBef>
              <a:spcAft>
                <a:spcPts val="0"/>
              </a:spcAft>
              <a:buClrTx/>
              <a:buSzTx/>
              <a:buFont typeface="Arial" panose="020B0604020202020204" pitchFamily="34" charset="0"/>
              <a:buChar char="•"/>
              <a:tabLst>
                <a:tab pos="347980" algn="l"/>
                <a:tab pos="349250" algn="l"/>
              </a:tabLst>
              <a:defRPr/>
            </a:pPr>
            <a:r>
              <a:rPr kumimoji="0" lang="en-US" sz="1400" b="0" i="0" u="none" strike="noStrike" kern="1200" cap="none" spc="-5" normalizeH="0" baseline="0" noProof="0" dirty="0">
                <a:ln>
                  <a:noFill/>
                </a:ln>
                <a:solidFill>
                  <a:prstClr val="black"/>
                </a:solidFill>
                <a:effectLst/>
                <a:uLnTx/>
                <a:uFillTx/>
                <a:latin typeface="Arial MT"/>
                <a:ea typeface="+mn-ea"/>
                <a:cs typeface="Arial MT"/>
              </a:rPr>
              <a:t>To execute a SQL query in Python, you’ll need to use a cursor, which abstracts away the access to database records. </a:t>
            </a:r>
          </a:p>
          <a:p>
            <a:pPr marL="297815" marR="0" lvl="0" indent="-285750" algn="l" defTabSz="914400" rtl="0" eaLnBrk="1" fontAlgn="auto" latinLnBrk="0" hangingPunct="1">
              <a:lnSpc>
                <a:spcPct val="100000"/>
              </a:lnSpc>
              <a:spcBef>
                <a:spcPts val="370"/>
              </a:spcBef>
              <a:spcAft>
                <a:spcPts val="0"/>
              </a:spcAft>
              <a:buClrTx/>
              <a:buSzTx/>
              <a:buFont typeface="Arial" panose="020B0604020202020204" pitchFamily="34" charset="0"/>
              <a:buChar char="•"/>
              <a:tabLst>
                <a:tab pos="347980" algn="l"/>
                <a:tab pos="349250" algn="l"/>
              </a:tabLst>
              <a:defRPr/>
            </a:pPr>
            <a:r>
              <a:rPr kumimoji="0" lang="en-US" sz="1400" b="0" i="0" u="none" strike="noStrike" kern="1200" cap="none" spc="-5" normalizeH="0" baseline="0" noProof="0" dirty="0">
                <a:ln>
                  <a:noFill/>
                </a:ln>
                <a:solidFill>
                  <a:prstClr val="black"/>
                </a:solidFill>
                <a:effectLst/>
                <a:uLnTx/>
                <a:uFillTx/>
                <a:latin typeface="Arial MT"/>
                <a:ea typeface="+mn-ea"/>
                <a:cs typeface="Arial MT"/>
              </a:rPr>
              <a:t>MySQL Connector/Python provides you with the </a:t>
            </a:r>
            <a:r>
              <a:rPr kumimoji="0" lang="en-US" sz="1400" b="0" i="0" u="none" strike="noStrike" kern="1200" cap="none" spc="-5" normalizeH="0" baseline="0" noProof="0" dirty="0" err="1">
                <a:ln>
                  <a:noFill/>
                </a:ln>
                <a:solidFill>
                  <a:prstClr val="black"/>
                </a:solidFill>
                <a:effectLst/>
                <a:uLnTx/>
                <a:uFillTx/>
                <a:latin typeface="Arial MT"/>
                <a:ea typeface="+mn-ea"/>
                <a:cs typeface="Arial MT"/>
              </a:rPr>
              <a:t>MySQLCursor</a:t>
            </a:r>
            <a:r>
              <a:rPr kumimoji="0" lang="en-US" sz="1400" b="0" i="0" u="none" strike="noStrike" kern="1200" cap="none" spc="-5" normalizeH="0" baseline="0" noProof="0" dirty="0">
                <a:ln>
                  <a:noFill/>
                </a:ln>
                <a:solidFill>
                  <a:prstClr val="black"/>
                </a:solidFill>
                <a:effectLst/>
                <a:uLnTx/>
                <a:uFillTx/>
                <a:latin typeface="Arial MT"/>
                <a:ea typeface="+mn-ea"/>
                <a:cs typeface="Arial MT"/>
              </a:rPr>
              <a:t> class, which instantiates objects that can execute MySQL queries in Python. </a:t>
            </a:r>
          </a:p>
          <a:p>
            <a:pPr marL="297815" marR="0" lvl="0" indent="-285750" algn="l" defTabSz="914400" rtl="0" eaLnBrk="1" fontAlgn="auto" latinLnBrk="0" hangingPunct="1">
              <a:lnSpc>
                <a:spcPct val="100000"/>
              </a:lnSpc>
              <a:spcBef>
                <a:spcPts val="370"/>
              </a:spcBef>
              <a:spcAft>
                <a:spcPts val="0"/>
              </a:spcAft>
              <a:buClrTx/>
              <a:buSzTx/>
              <a:buFont typeface="Arial" panose="020B0604020202020204" pitchFamily="34" charset="0"/>
              <a:buChar char="•"/>
              <a:tabLst>
                <a:tab pos="347980" algn="l"/>
                <a:tab pos="349250" algn="l"/>
              </a:tabLst>
              <a:defRPr/>
            </a:pPr>
            <a:r>
              <a:rPr kumimoji="0" lang="en-US" sz="1400" b="0" i="0" u="none" strike="noStrike" kern="1200" cap="none" spc="-5" normalizeH="0" baseline="0" noProof="0" dirty="0">
                <a:ln>
                  <a:noFill/>
                </a:ln>
                <a:solidFill>
                  <a:prstClr val="black"/>
                </a:solidFill>
                <a:effectLst/>
                <a:uLnTx/>
                <a:uFillTx/>
                <a:latin typeface="Arial MT"/>
                <a:ea typeface="+mn-ea"/>
                <a:cs typeface="Arial MT"/>
              </a:rPr>
              <a:t>An instance of the </a:t>
            </a:r>
            <a:r>
              <a:rPr kumimoji="0" lang="en-US" sz="1400" b="0" i="0" u="none" strike="noStrike" kern="1200" cap="none" spc="-5" normalizeH="0" baseline="0" noProof="0" dirty="0" err="1">
                <a:ln>
                  <a:noFill/>
                </a:ln>
                <a:solidFill>
                  <a:prstClr val="black"/>
                </a:solidFill>
                <a:effectLst/>
                <a:uLnTx/>
                <a:uFillTx/>
                <a:latin typeface="Arial MT"/>
                <a:ea typeface="+mn-ea"/>
                <a:cs typeface="Arial MT"/>
              </a:rPr>
              <a:t>MySQLCursor</a:t>
            </a:r>
            <a:r>
              <a:rPr kumimoji="0" lang="en-US" sz="1400" b="0" i="0" u="none" strike="noStrike" kern="1200" cap="none" spc="-5" normalizeH="0" baseline="0" noProof="0" dirty="0">
                <a:ln>
                  <a:noFill/>
                </a:ln>
                <a:solidFill>
                  <a:prstClr val="black"/>
                </a:solidFill>
                <a:effectLst/>
                <a:uLnTx/>
                <a:uFillTx/>
                <a:latin typeface="Arial MT"/>
                <a:ea typeface="+mn-ea"/>
                <a:cs typeface="Arial MT"/>
              </a:rPr>
              <a:t> class is also called a cursor.</a:t>
            </a:r>
          </a:p>
          <a:p>
            <a:pPr marL="297815" marR="0" lvl="0" indent="-285750" algn="l" defTabSz="914400" rtl="0" eaLnBrk="1" fontAlgn="auto" latinLnBrk="0" hangingPunct="1">
              <a:lnSpc>
                <a:spcPct val="100000"/>
              </a:lnSpc>
              <a:spcBef>
                <a:spcPts val="370"/>
              </a:spcBef>
              <a:spcAft>
                <a:spcPts val="0"/>
              </a:spcAft>
              <a:buClrTx/>
              <a:buSzTx/>
              <a:buFont typeface="Arial" panose="020B0604020202020204" pitchFamily="34" charset="0"/>
              <a:buChar char="•"/>
              <a:tabLst>
                <a:tab pos="347980" algn="l"/>
                <a:tab pos="349250" algn="l"/>
              </a:tabLst>
              <a:defRPr/>
            </a:pPr>
            <a:endParaRPr kumimoji="0" lang="en-US" sz="1400" b="0" i="0" u="none" strike="noStrike" kern="1200" cap="none" spc="-5" normalizeH="0" baseline="0" noProof="0" dirty="0">
              <a:ln>
                <a:noFill/>
              </a:ln>
              <a:solidFill>
                <a:prstClr val="black"/>
              </a:solidFill>
              <a:effectLst/>
              <a:uLnTx/>
              <a:uFillTx/>
              <a:latin typeface="Arial MT"/>
              <a:ea typeface="+mn-ea"/>
              <a:cs typeface="Arial MT"/>
            </a:endParaRPr>
          </a:p>
        </p:txBody>
      </p:sp>
      <p:sp>
        <p:nvSpPr>
          <p:cNvPr id="6" name="object 6"/>
          <p:cNvSpPr txBox="1">
            <a:spLocks noGrp="1"/>
          </p:cNvSpPr>
          <p:nvPr>
            <p:ph type="ftr" sz="quarter" idx="5"/>
          </p:nvPr>
        </p:nvSpPr>
        <p:spPr>
          <a:prstGeom prst="rect">
            <a:avLst/>
          </a:prstGeom>
        </p:spPr>
        <p:txBody>
          <a:bodyPr vert="horz" wrap="square" lIns="0" tIns="3175" rIns="0" bIns="0" rtlCol="0">
            <a:spAutoFit/>
          </a:bodyPr>
          <a:lstStyle/>
          <a:p>
            <a:pPr marL="12700" marR="0" lvl="0" indent="0" algn="l" defTabSz="914400" rtl="0" eaLnBrk="1" fontAlgn="auto" latinLnBrk="0" hangingPunct="1">
              <a:lnSpc>
                <a:spcPct val="100000"/>
              </a:lnSpc>
              <a:spcBef>
                <a:spcPts val="25"/>
              </a:spcBef>
              <a:spcAft>
                <a:spcPts val="0"/>
              </a:spcAft>
              <a:buClrTx/>
              <a:buSzTx/>
              <a:buFontTx/>
              <a:buNone/>
              <a:tabLst/>
              <a:defRPr/>
            </a:pPr>
            <a:r>
              <a:rPr kumimoji="0" sz="800" b="0" i="0" u="none" strike="noStrike" kern="1200" cap="none" spc="0" normalizeH="0" baseline="0" noProof="0" dirty="0">
                <a:ln>
                  <a:noFill/>
                </a:ln>
                <a:solidFill>
                  <a:prstClr val="black"/>
                </a:solidFill>
                <a:effectLst/>
                <a:uLnTx/>
                <a:uFillTx/>
                <a:latin typeface="Arial MT"/>
                <a:ea typeface="+mn-ea"/>
              </a:rPr>
              <a:t>©</a:t>
            </a:r>
            <a:r>
              <a:rPr kumimoji="0" sz="800" b="0" i="0" u="none" strike="noStrike" kern="1200" cap="none" spc="-5" normalizeH="0" baseline="0" noProof="0" dirty="0">
                <a:ln>
                  <a:noFill/>
                </a:ln>
                <a:solidFill>
                  <a:prstClr val="black"/>
                </a:solidFill>
                <a:effectLst/>
                <a:uLnTx/>
                <a:uFillTx/>
                <a:latin typeface="Arial MT"/>
                <a:ea typeface="+mn-ea"/>
              </a:rPr>
              <a:t> Edune</a:t>
            </a:r>
            <a:r>
              <a:rPr kumimoji="0" sz="800" b="0" i="0" u="none" strike="noStrike" kern="1200" cap="none" spc="0" normalizeH="0" baseline="0" noProof="0" dirty="0">
                <a:ln>
                  <a:noFill/>
                </a:ln>
                <a:solidFill>
                  <a:prstClr val="black"/>
                </a:solidFill>
                <a:effectLst/>
                <a:uLnTx/>
                <a:uFillTx/>
                <a:latin typeface="Arial MT"/>
                <a:ea typeface="+mn-ea"/>
              </a:rPr>
              <a:t>t</a:t>
            </a:r>
            <a:r>
              <a:rPr kumimoji="0" sz="800" b="0" i="0" u="none" strike="noStrike" kern="1200" cap="none" spc="-5" normalizeH="0" baseline="0" noProof="0" dirty="0">
                <a:ln>
                  <a:noFill/>
                </a:ln>
                <a:solidFill>
                  <a:prstClr val="black"/>
                </a:solidFill>
                <a:effectLst/>
                <a:uLnTx/>
                <a:uFillTx/>
                <a:latin typeface="Arial MT"/>
                <a:ea typeface="+mn-ea"/>
              </a:rPr>
              <a:t> Foundation</a:t>
            </a:r>
            <a:r>
              <a:rPr kumimoji="0" sz="800" b="0" i="0" u="none" strike="noStrike" kern="1200" cap="none" spc="0" normalizeH="0" baseline="0" noProof="0" dirty="0">
                <a:ln>
                  <a:noFill/>
                </a:ln>
                <a:solidFill>
                  <a:prstClr val="black"/>
                </a:solidFill>
                <a:effectLst/>
                <a:uLnTx/>
                <a:uFillTx/>
                <a:latin typeface="Arial MT"/>
                <a:ea typeface="+mn-ea"/>
              </a:rPr>
              <a:t>.</a:t>
            </a:r>
            <a:r>
              <a:rPr kumimoji="0" sz="800" b="0" i="0" u="none" strike="noStrike" kern="1200" cap="none" spc="-50" normalizeH="0" baseline="0" noProof="0" dirty="0">
                <a:ln>
                  <a:noFill/>
                </a:ln>
                <a:solidFill>
                  <a:prstClr val="black"/>
                </a:solidFill>
                <a:effectLst/>
                <a:uLnTx/>
                <a:uFillTx/>
                <a:latin typeface="Arial MT"/>
                <a:ea typeface="+mn-ea"/>
              </a:rPr>
              <a:t> </a:t>
            </a:r>
            <a:r>
              <a:rPr kumimoji="0" sz="800" b="0" i="0" u="none" strike="noStrike" kern="1200" cap="none" spc="-5" normalizeH="0" baseline="0" noProof="0" dirty="0">
                <a:ln>
                  <a:noFill/>
                </a:ln>
                <a:solidFill>
                  <a:prstClr val="black"/>
                </a:solidFill>
                <a:effectLst/>
                <a:uLnTx/>
                <a:uFillTx/>
                <a:latin typeface="Arial MT"/>
                <a:ea typeface="+mn-ea"/>
              </a:rPr>
              <a:t>Al</a:t>
            </a:r>
            <a:r>
              <a:rPr kumimoji="0" sz="800" b="0" i="0" u="none" strike="noStrike" kern="1200" cap="none" spc="0" normalizeH="0" baseline="0" noProof="0" dirty="0">
                <a:ln>
                  <a:noFill/>
                </a:ln>
                <a:solidFill>
                  <a:prstClr val="black"/>
                </a:solidFill>
                <a:effectLst/>
                <a:uLnTx/>
                <a:uFillTx/>
                <a:latin typeface="Arial MT"/>
                <a:ea typeface="+mn-ea"/>
              </a:rPr>
              <a:t>l</a:t>
            </a:r>
            <a:r>
              <a:rPr kumimoji="0" sz="800" b="0" i="0" u="none" strike="noStrike" kern="1200" cap="none" spc="-5" normalizeH="0" baseline="0" noProof="0" dirty="0">
                <a:ln>
                  <a:noFill/>
                </a:ln>
                <a:solidFill>
                  <a:prstClr val="black"/>
                </a:solidFill>
                <a:effectLst/>
                <a:uLnTx/>
                <a:uFillTx/>
                <a:latin typeface="Arial MT"/>
                <a:ea typeface="+mn-ea"/>
              </a:rPr>
              <a:t> </a:t>
            </a:r>
            <a:r>
              <a:rPr kumimoji="0" sz="800" b="0" i="0" u="none" strike="noStrike" kern="1200" cap="none" spc="0" normalizeH="0" baseline="0" noProof="0" dirty="0">
                <a:ln>
                  <a:noFill/>
                </a:ln>
                <a:solidFill>
                  <a:prstClr val="black"/>
                </a:solidFill>
                <a:effectLst/>
                <a:uLnTx/>
                <a:uFillTx/>
                <a:latin typeface="Arial MT"/>
                <a:ea typeface="+mn-ea"/>
              </a:rPr>
              <a:t>rights</a:t>
            </a:r>
            <a:r>
              <a:rPr kumimoji="0" sz="800" b="0" i="0" u="none" strike="noStrike" kern="1200" cap="none" spc="-5" normalizeH="0" baseline="0" noProof="0" dirty="0">
                <a:ln>
                  <a:noFill/>
                </a:ln>
                <a:solidFill>
                  <a:prstClr val="black"/>
                </a:solidFill>
                <a:effectLst/>
                <a:uLnTx/>
                <a:uFillTx/>
                <a:latin typeface="Arial MT"/>
                <a:ea typeface="+mn-ea"/>
              </a:rPr>
              <a:t> </a:t>
            </a:r>
            <a:r>
              <a:rPr kumimoji="0" sz="800" b="0" i="0" u="none" strike="noStrike" kern="1200" cap="none" spc="0" normalizeH="0" baseline="0" noProof="0" dirty="0">
                <a:ln>
                  <a:noFill/>
                </a:ln>
                <a:solidFill>
                  <a:prstClr val="black"/>
                </a:solidFill>
                <a:effectLst/>
                <a:uLnTx/>
                <a:uFillTx/>
                <a:latin typeface="Arial MT"/>
                <a:ea typeface="+mn-ea"/>
              </a:rPr>
              <a:t>reserved.</a:t>
            </a:r>
          </a:p>
        </p:txBody>
      </p:sp>
      <p:sp>
        <p:nvSpPr>
          <p:cNvPr id="7" name="object 4">
            <a:extLst>
              <a:ext uri="{FF2B5EF4-FFF2-40B4-BE49-F238E27FC236}">
                <a16:creationId xmlns:a16="http://schemas.microsoft.com/office/drawing/2014/main" id="{EE20ECF9-4D69-2523-6974-6DC6DE3DD72C}"/>
              </a:ext>
            </a:extLst>
          </p:cNvPr>
          <p:cNvSpPr txBox="1"/>
          <p:nvPr/>
        </p:nvSpPr>
        <p:spPr>
          <a:xfrm>
            <a:off x="4866120" y="1729278"/>
            <a:ext cx="3792487" cy="2407069"/>
          </a:xfrm>
          <a:prstGeom prst="rect">
            <a:avLst/>
          </a:prstGeom>
        </p:spPr>
        <p:txBody>
          <a:bodyPr vert="horz" wrap="square" lIns="0" tIns="46990" rIns="0" bIns="0" rtlCol="0">
            <a:spAutoFit/>
          </a:bodyPr>
          <a:lstStyle/>
          <a:p>
            <a:pPr marL="297815" marR="0" lvl="0" indent="-285750" algn="l" defTabSz="914400" rtl="0" eaLnBrk="1" fontAlgn="auto" latinLnBrk="0" hangingPunct="1">
              <a:lnSpc>
                <a:spcPct val="100000"/>
              </a:lnSpc>
              <a:spcBef>
                <a:spcPts val="370"/>
              </a:spcBef>
              <a:spcAft>
                <a:spcPts val="0"/>
              </a:spcAft>
              <a:buClrTx/>
              <a:buSzTx/>
              <a:buFont typeface="Arial" panose="020B0604020202020204" pitchFamily="34" charset="0"/>
              <a:buChar char="•"/>
              <a:tabLst>
                <a:tab pos="347980" algn="l"/>
                <a:tab pos="349250" algn="l"/>
              </a:tabLst>
              <a:defRPr/>
            </a:pPr>
            <a:r>
              <a:rPr kumimoji="0" lang="en-US" sz="1400" b="0" i="0" u="none" strike="noStrike" kern="1200" cap="none" spc="-5" normalizeH="0" baseline="0" noProof="0" dirty="0">
                <a:ln>
                  <a:noFill/>
                </a:ln>
                <a:solidFill>
                  <a:prstClr val="black"/>
                </a:solidFill>
                <a:effectLst/>
                <a:uLnTx/>
                <a:uFillTx/>
                <a:latin typeface="Arial MT"/>
                <a:ea typeface="+mn-ea"/>
                <a:cs typeface="Arial MT"/>
              </a:rPr>
              <a:t>Cursor objects make use of a </a:t>
            </a:r>
            <a:r>
              <a:rPr kumimoji="0" lang="en-US" sz="1400" b="0" i="0" u="none" strike="noStrike" kern="1200" cap="none" spc="-5" normalizeH="0" baseline="0" noProof="0" dirty="0" err="1">
                <a:ln>
                  <a:noFill/>
                </a:ln>
                <a:solidFill>
                  <a:prstClr val="black"/>
                </a:solidFill>
                <a:effectLst/>
                <a:uLnTx/>
                <a:uFillTx/>
                <a:latin typeface="Arial MT"/>
                <a:ea typeface="+mn-ea"/>
                <a:cs typeface="Arial MT"/>
              </a:rPr>
              <a:t>MySQLConnection</a:t>
            </a:r>
            <a:r>
              <a:rPr kumimoji="0" lang="en-US" sz="1400" b="0" i="0" u="none" strike="noStrike" kern="1200" cap="none" spc="-5" normalizeH="0" baseline="0" noProof="0" dirty="0">
                <a:ln>
                  <a:noFill/>
                </a:ln>
                <a:solidFill>
                  <a:prstClr val="black"/>
                </a:solidFill>
                <a:effectLst/>
                <a:uLnTx/>
                <a:uFillTx/>
                <a:latin typeface="Arial MT"/>
                <a:ea typeface="+mn-ea"/>
                <a:cs typeface="Arial MT"/>
              </a:rPr>
              <a:t> object to interact with your MySQL server. To create a cursor, use the .cursor() method of your connection variable:</a:t>
            </a:r>
          </a:p>
          <a:p>
            <a:pPr marL="297815" marR="0" lvl="0" indent="-285750" algn="l" defTabSz="914400" rtl="0" eaLnBrk="1" fontAlgn="auto" latinLnBrk="0" hangingPunct="1">
              <a:lnSpc>
                <a:spcPct val="100000"/>
              </a:lnSpc>
              <a:spcBef>
                <a:spcPts val="370"/>
              </a:spcBef>
              <a:spcAft>
                <a:spcPts val="0"/>
              </a:spcAft>
              <a:buClrTx/>
              <a:buSzTx/>
              <a:buFont typeface="Arial" panose="020B0604020202020204" pitchFamily="34" charset="0"/>
              <a:buChar char="•"/>
              <a:tabLst>
                <a:tab pos="347980" algn="l"/>
                <a:tab pos="349250" algn="l"/>
              </a:tabLst>
              <a:defRPr/>
            </a:pPr>
            <a:endParaRPr kumimoji="0" lang="en-US" sz="1400" b="0" i="0" u="none" strike="noStrike" kern="1200" cap="none" spc="-5" normalizeH="0" baseline="0" noProof="0" dirty="0">
              <a:ln>
                <a:noFill/>
              </a:ln>
              <a:solidFill>
                <a:prstClr val="black"/>
              </a:solidFill>
              <a:effectLst/>
              <a:uLnTx/>
              <a:uFillTx/>
              <a:latin typeface="Arial MT"/>
              <a:ea typeface="+mn-ea"/>
              <a:cs typeface="Arial MT"/>
            </a:endParaRPr>
          </a:p>
          <a:p>
            <a:pPr marL="12065" marR="0" lvl="0" algn="l" defTabSz="914400" rtl="0" eaLnBrk="1" fontAlgn="auto" latinLnBrk="0" hangingPunct="1">
              <a:lnSpc>
                <a:spcPct val="100000"/>
              </a:lnSpc>
              <a:spcBef>
                <a:spcPts val="370"/>
              </a:spcBef>
              <a:spcAft>
                <a:spcPts val="0"/>
              </a:spcAft>
              <a:buClrTx/>
              <a:buSzTx/>
              <a:tabLst>
                <a:tab pos="347980" algn="l"/>
                <a:tab pos="349250" algn="l"/>
              </a:tabLst>
              <a:defRPr/>
            </a:pPr>
            <a:r>
              <a:rPr kumimoji="0" lang="en-US" sz="1400" b="0" i="0" u="none" strike="noStrike" kern="1200" cap="none" spc="-5" normalizeH="0" baseline="0" noProof="0" dirty="0">
                <a:ln>
                  <a:noFill/>
                </a:ln>
                <a:solidFill>
                  <a:prstClr val="black"/>
                </a:solidFill>
                <a:effectLst/>
                <a:uLnTx/>
                <a:uFillTx/>
                <a:latin typeface="Arial MT"/>
                <a:ea typeface="+mn-ea"/>
                <a:cs typeface="Arial MT"/>
              </a:rPr>
              <a:t>cursor = </a:t>
            </a:r>
            <a:r>
              <a:rPr kumimoji="0" lang="en-US" sz="1400" b="0" i="0" u="none" strike="noStrike" kern="1200" cap="none" spc="-5" normalizeH="0" baseline="0" noProof="0" dirty="0" err="1">
                <a:ln>
                  <a:noFill/>
                </a:ln>
                <a:solidFill>
                  <a:prstClr val="black"/>
                </a:solidFill>
                <a:effectLst/>
                <a:uLnTx/>
                <a:uFillTx/>
                <a:latin typeface="Arial MT"/>
                <a:ea typeface="+mn-ea"/>
                <a:cs typeface="Arial MT"/>
              </a:rPr>
              <a:t>connection.cursor</a:t>
            </a:r>
            <a:r>
              <a:rPr kumimoji="0" lang="en-US" sz="1400" b="0" i="0" u="none" strike="noStrike" kern="1200" cap="none" spc="-5" normalizeH="0" baseline="0" noProof="0" dirty="0">
                <a:ln>
                  <a:noFill/>
                </a:ln>
                <a:solidFill>
                  <a:prstClr val="black"/>
                </a:solidFill>
                <a:effectLst/>
                <a:uLnTx/>
                <a:uFillTx/>
                <a:latin typeface="Arial MT"/>
                <a:ea typeface="+mn-ea"/>
                <a:cs typeface="Arial MT"/>
              </a:rPr>
              <a:t>()</a:t>
            </a:r>
          </a:p>
          <a:p>
            <a:pPr marL="12065" marR="0" lvl="0" algn="l" defTabSz="914400" rtl="0" eaLnBrk="1" fontAlgn="auto" latinLnBrk="0" hangingPunct="1">
              <a:lnSpc>
                <a:spcPct val="100000"/>
              </a:lnSpc>
              <a:spcBef>
                <a:spcPts val="370"/>
              </a:spcBef>
              <a:spcAft>
                <a:spcPts val="0"/>
              </a:spcAft>
              <a:buClrTx/>
              <a:buSzTx/>
              <a:tabLst>
                <a:tab pos="347980" algn="l"/>
                <a:tab pos="349250" algn="l"/>
              </a:tabLst>
              <a:defRPr/>
            </a:pPr>
            <a:endParaRPr kumimoji="0" lang="en-US" sz="1400" b="0" i="0" u="none" strike="noStrike" kern="1200" cap="none" spc="-5" normalizeH="0" baseline="0" noProof="0" dirty="0">
              <a:ln>
                <a:noFill/>
              </a:ln>
              <a:solidFill>
                <a:prstClr val="black"/>
              </a:solidFill>
              <a:effectLst/>
              <a:uLnTx/>
              <a:uFillTx/>
              <a:latin typeface="Arial MT"/>
              <a:ea typeface="+mn-ea"/>
              <a:cs typeface="Arial MT"/>
            </a:endParaRPr>
          </a:p>
          <a:p>
            <a:pPr marL="297815" marR="0" lvl="0" indent="-285750" algn="l" defTabSz="914400" rtl="0" eaLnBrk="1" fontAlgn="auto" latinLnBrk="0" hangingPunct="1">
              <a:lnSpc>
                <a:spcPct val="100000"/>
              </a:lnSpc>
              <a:spcBef>
                <a:spcPts val="370"/>
              </a:spcBef>
              <a:spcAft>
                <a:spcPts val="0"/>
              </a:spcAft>
              <a:buClrTx/>
              <a:buSzTx/>
              <a:buFont typeface="Arial" panose="020B0604020202020204" pitchFamily="34" charset="0"/>
              <a:buChar char="•"/>
              <a:tabLst>
                <a:tab pos="347980" algn="l"/>
                <a:tab pos="349250" algn="l"/>
              </a:tabLst>
              <a:defRPr/>
            </a:pPr>
            <a:r>
              <a:rPr kumimoji="0" lang="en-US" sz="1400" b="0" i="0" u="none" strike="noStrike" kern="1200" cap="none" spc="-5" normalizeH="0" baseline="0" noProof="0" dirty="0">
                <a:ln>
                  <a:noFill/>
                </a:ln>
                <a:solidFill>
                  <a:prstClr val="black"/>
                </a:solidFill>
                <a:effectLst/>
                <a:uLnTx/>
                <a:uFillTx/>
                <a:latin typeface="Arial MT"/>
                <a:ea typeface="+mn-ea"/>
                <a:cs typeface="Arial MT"/>
              </a:rPr>
              <a:t>The above code gives you an instance of the </a:t>
            </a:r>
            <a:r>
              <a:rPr kumimoji="0" lang="en-US" sz="1400" b="0" i="0" u="none" strike="noStrike" kern="1200" cap="none" spc="-5" normalizeH="0" baseline="0" noProof="0" dirty="0" err="1">
                <a:ln>
                  <a:noFill/>
                </a:ln>
                <a:solidFill>
                  <a:prstClr val="black"/>
                </a:solidFill>
                <a:effectLst/>
                <a:uLnTx/>
                <a:uFillTx/>
                <a:latin typeface="Arial MT"/>
                <a:ea typeface="+mn-ea"/>
                <a:cs typeface="Arial MT"/>
              </a:rPr>
              <a:t>MySQLCursor</a:t>
            </a:r>
            <a:r>
              <a:rPr kumimoji="0" lang="en-US" sz="1400" b="0" i="0" u="none" strike="noStrike" kern="1200" cap="none" spc="-5" normalizeH="0" baseline="0" noProof="0" dirty="0">
                <a:ln>
                  <a:noFill/>
                </a:ln>
                <a:solidFill>
                  <a:prstClr val="black"/>
                </a:solidFill>
                <a:effectLst/>
                <a:uLnTx/>
                <a:uFillTx/>
                <a:latin typeface="Arial MT"/>
                <a:ea typeface="+mn-ea"/>
                <a:cs typeface="Arial MT"/>
              </a:rPr>
              <a:t> class.</a:t>
            </a:r>
            <a:endParaRPr kumimoji="0" lang="en-IN" sz="1400" b="0" i="0" u="none" strike="noStrike" kern="1200" cap="none" spc="0" normalizeH="0" baseline="0" noProof="0" dirty="0">
              <a:ln>
                <a:noFill/>
              </a:ln>
              <a:solidFill>
                <a:prstClr val="black"/>
              </a:solidFill>
              <a:effectLst/>
              <a:uLnTx/>
              <a:uFillTx/>
              <a:latin typeface="Arial MT"/>
              <a:ea typeface="+mn-ea"/>
              <a:cs typeface="Arial MT"/>
            </a:endParaRPr>
          </a:p>
        </p:txBody>
      </p:sp>
    </p:spTree>
    <p:extLst>
      <p:ext uri="{BB962C8B-B14F-4D97-AF65-F5344CB8AC3E}">
        <p14:creationId xmlns:p14="http://schemas.microsoft.com/office/powerpoint/2010/main" val="8491519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662560" y="828333"/>
            <a:ext cx="1226185" cy="391160"/>
          </a:xfrm>
          <a:prstGeom prst="rect">
            <a:avLst/>
          </a:prstGeom>
        </p:spPr>
        <p:txBody>
          <a:bodyPr vert="horz" wrap="square" lIns="0" tIns="12700" rIns="0" bIns="0" rtlCol="0">
            <a:spAutoFit/>
          </a:bodyPr>
          <a:lstStyle/>
          <a:p>
            <a:pPr marL="12700">
              <a:lnSpc>
                <a:spcPct val="100000"/>
              </a:lnSpc>
              <a:spcBef>
                <a:spcPts val="100"/>
              </a:spcBef>
            </a:pPr>
            <a:r>
              <a:rPr spc="-5" dirty="0"/>
              <a:t>Features</a:t>
            </a:r>
          </a:p>
        </p:txBody>
      </p:sp>
      <p:sp>
        <p:nvSpPr>
          <p:cNvPr id="3" name="object 3"/>
          <p:cNvSpPr txBox="1"/>
          <p:nvPr/>
        </p:nvSpPr>
        <p:spPr>
          <a:xfrm>
            <a:off x="618456" y="1728118"/>
            <a:ext cx="3311525" cy="29972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800" b="0" i="0" u="none" strike="noStrike" kern="1200" cap="none" spc="-5" normalizeH="0" baseline="0" noProof="0" dirty="0">
                <a:ln>
                  <a:noFill/>
                </a:ln>
                <a:solidFill>
                  <a:srgbClr val="595959"/>
                </a:solidFill>
                <a:effectLst/>
                <a:uLnTx/>
                <a:uFillTx/>
                <a:latin typeface="Arial MT"/>
                <a:ea typeface="+mn-ea"/>
                <a:cs typeface="Arial MT"/>
              </a:rPr>
              <a:t>Large</a:t>
            </a:r>
            <a:r>
              <a:rPr kumimoji="0" sz="1800" b="0" i="0" u="none" strike="noStrike" kern="1200" cap="none" spc="-35" normalizeH="0" baseline="0" noProof="0" dirty="0">
                <a:ln>
                  <a:noFill/>
                </a:ln>
                <a:solidFill>
                  <a:srgbClr val="595959"/>
                </a:solidFill>
                <a:effectLst/>
                <a:uLnTx/>
                <a:uFillTx/>
                <a:latin typeface="Arial MT"/>
                <a:ea typeface="+mn-ea"/>
                <a:cs typeface="Arial MT"/>
              </a:rPr>
              <a:t> </a:t>
            </a:r>
            <a:r>
              <a:rPr kumimoji="0" sz="1800" b="0" i="0" u="none" strike="noStrike" kern="1200" cap="none" spc="-5" normalizeH="0" baseline="0" noProof="0" dirty="0">
                <a:ln>
                  <a:noFill/>
                </a:ln>
                <a:solidFill>
                  <a:srgbClr val="595959"/>
                </a:solidFill>
                <a:effectLst/>
                <a:uLnTx/>
                <a:uFillTx/>
                <a:latin typeface="Arial MT"/>
                <a:ea typeface="+mn-ea"/>
                <a:cs typeface="Arial MT"/>
              </a:rPr>
              <a:t>Standard</a:t>
            </a:r>
            <a:r>
              <a:rPr kumimoji="0" sz="1800" b="0" i="0" u="none" strike="noStrike" kern="1200" cap="none" spc="-35" normalizeH="0" baseline="0" noProof="0" dirty="0">
                <a:ln>
                  <a:noFill/>
                </a:ln>
                <a:solidFill>
                  <a:srgbClr val="595959"/>
                </a:solidFill>
                <a:effectLst/>
                <a:uLnTx/>
                <a:uFillTx/>
                <a:latin typeface="Arial MT"/>
                <a:ea typeface="+mn-ea"/>
                <a:cs typeface="Arial MT"/>
              </a:rPr>
              <a:t> </a:t>
            </a:r>
            <a:r>
              <a:rPr kumimoji="0" sz="1800" b="0" i="0" u="none" strike="noStrike" kern="1200" cap="none" spc="-5" normalizeH="0" baseline="0" noProof="0" dirty="0">
                <a:ln>
                  <a:noFill/>
                </a:ln>
                <a:solidFill>
                  <a:srgbClr val="595959"/>
                </a:solidFill>
                <a:effectLst/>
                <a:uLnTx/>
                <a:uFillTx/>
                <a:latin typeface="Arial MT"/>
                <a:ea typeface="+mn-ea"/>
                <a:cs typeface="Arial MT"/>
              </a:rPr>
              <a:t>Library</a:t>
            </a:r>
            <a:r>
              <a:rPr kumimoji="0" sz="1800" b="0" i="0" u="none" strike="noStrike" kern="1200" cap="none" spc="-30" normalizeH="0" baseline="0" noProof="0" dirty="0">
                <a:ln>
                  <a:noFill/>
                </a:ln>
                <a:solidFill>
                  <a:srgbClr val="595959"/>
                </a:solidFill>
                <a:effectLst/>
                <a:uLnTx/>
                <a:uFillTx/>
                <a:latin typeface="Arial MT"/>
                <a:ea typeface="+mn-ea"/>
                <a:cs typeface="Arial MT"/>
              </a:rPr>
              <a:t> </a:t>
            </a:r>
            <a:r>
              <a:rPr kumimoji="0" sz="1800" b="0" i="0" u="none" strike="noStrike" kern="1200" cap="none" spc="0" normalizeH="0" baseline="0" noProof="0" dirty="0">
                <a:ln>
                  <a:noFill/>
                </a:ln>
                <a:solidFill>
                  <a:srgbClr val="595959"/>
                </a:solidFill>
                <a:effectLst/>
                <a:uLnTx/>
                <a:uFillTx/>
                <a:latin typeface="Arial MT"/>
                <a:ea typeface="+mn-ea"/>
                <a:cs typeface="Arial MT"/>
              </a:rPr>
              <a:t>(Contd..)</a:t>
            </a:r>
            <a:endParaRPr kumimoji="0" sz="1800" b="0" i="0" u="none" strike="noStrike" kern="1200" cap="none" spc="0" normalizeH="0" baseline="0" noProof="0">
              <a:ln>
                <a:noFill/>
              </a:ln>
              <a:solidFill>
                <a:prstClr val="black"/>
              </a:solidFill>
              <a:effectLst/>
              <a:uLnTx/>
              <a:uFillTx/>
              <a:latin typeface="Arial MT"/>
              <a:ea typeface="+mn-ea"/>
              <a:cs typeface="Arial MT"/>
            </a:endParaRPr>
          </a:p>
        </p:txBody>
      </p:sp>
      <p:sp>
        <p:nvSpPr>
          <p:cNvPr id="4" name="object 4"/>
          <p:cNvSpPr txBox="1"/>
          <p:nvPr/>
        </p:nvSpPr>
        <p:spPr>
          <a:xfrm>
            <a:off x="660343" y="3074998"/>
            <a:ext cx="3430270" cy="1511300"/>
          </a:xfrm>
          <a:prstGeom prst="rect">
            <a:avLst/>
          </a:prstGeom>
        </p:spPr>
        <p:txBody>
          <a:bodyPr vert="horz" wrap="square" lIns="0" tIns="12700" rIns="0" bIns="0" rtlCol="0">
            <a:spAutoFit/>
          </a:bodyPr>
          <a:lstStyle/>
          <a:p>
            <a:pPr marL="344805" marR="95885" lvl="0" indent="-332740" algn="l" defTabSz="914400" rtl="0" eaLnBrk="1" fontAlgn="auto" latinLnBrk="0" hangingPunct="1">
              <a:lnSpc>
                <a:spcPct val="116100"/>
              </a:lnSpc>
              <a:spcBef>
                <a:spcPts val="100"/>
              </a:spcBef>
              <a:spcAft>
                <a:spcPts val="0"/>
              </a:spcAft>
              <a:buClrTx/>
              <a:buSzPct val="96428"/>
              <a:buFontTx/>
              <a:buChar char="●"/>
              <a:tabLst>
                <a:tab pos="344170" algn="l"/>
                <a:tab pos="345440" algn="l"/>
              </a:tabLst>
              <a:defRPr/>
            </a:pPr>
            <a:r>
              <a:rPr kumimoji="0" sz="1400" b="0" i="0" u="none" strike="noStrike" kern="1200" cap="none" spc="-5" normalizeH="0" baseline="0" noProof="0" dirty="0">
                <a:ln>
                  <a:noFill/>
                </a:ln>
                <a:solidFill>
                  <a:prstClr val="black"/>
                </a:solidFill>
                <a:effectLst/>
                <a:uLnTx/>
                <a:uFillTx/>
                <a:latin typeface="Arial MT"/>
                <a:ea typeface="+mn-ea"/>
                <a:cs typeface="Arial MT"/>
              </a:rPr>
              <a:t>Python</a:t>
            </a:r>
            <a:r>
              <a:rPr kumimoji="0" sz="1400" b="0" i="0" u="none" strike="noStrike" kern="1200" cap="none" spc="-2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provide</a:t>
            </a:r>
            <a:r>
              <a:rPr kumimoji="0" sz="1400" b="0" i="0" u="none" strike="noStrike" kern="1200" cap="none" spc="-20"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rich</a:t>
            </a:r>
            <a:r>
              <a:rPr kumimoji="0" sz="1400" b="0" i="0" u="none" strike="noStrike" kern="1200" cap="none" spc="-20"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set</a:t>
            </a:r>
            <a:r>
              <a:rPr kumimoji="0" sz="1400" b="0" i="0" u="none" strike="noStrike" kern="1200" cap="none" spc="-1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of</a:t>
            </a:r>
            <a:r>
              <a:rPr kumimoji="0" sz="1400" b="0" i="0" u="none" strike="noStrike" kern="1200" cap="none" spc="-20"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module</a:t>
            </a:r>
            <a:r>
              <a:rPr kumimoji="0" sz="1400" b="0" i="0" u="none" strike="noStrike" kern="1200" cap="none" spc="-2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and </a:t>
            </a:r>
            <a:r>
              <a:rPr kumimoji="0" sz="1400" b="0" i="0" u="none" strike="noStrike" kern="1200" cap="none" spc="-37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functions for </a:t>
            </a:r>
            <a:r>
              <a:rPr kumimoji="0" sz="1400" b="0" i="0" u="none" strike="noStrike" kern="1200" cap="none" spc="0" normalizeH="0" baseline="0" noProof="0" dirty="0">
                <a:ln>
                  <a:noFill/>
                </a:ln>
                <a:solidFill>
                  <a:prstClr val="black"/>
                </a:solidFill>
                <a:effectLst/>
                <a:uLnTx/>
                <a:uFillTx/>
                <a:latin typeface="Arial MT"/>
                <a:ea typeface="+mn-ea"/>
                <a:cs typeface="Arial MT"/>
              </a:rPr>
              <a:t>rapid </a:t>
            </a:r>
            <a:r>
              <a:rPr kumimoji="0" sz="1400" b="0" i="0" u="none" strike="noStrike" kern="1200" cap="none" spc="-5" normalizeH="0" baseline="0" noProof="0" dirty="0">
                <a:ln>
                  <a:noFill/>
                </a:ln>
                <a:solidFill>
                  <a:prstClr val="black"/>
                </a:solidFill>
                <a:effectLst/>
                <a:uLnTx/>
                <a:uFillTx/>
                <a:latin typeface="Arial MT"/>
                <a:ea typeface="+mn-ea"/>
                <a:cs typeface="Arial MT"/>
              </a:rPr>
              <a:t>application </a:t>
            </a:r>
            <a:r>
              <a:rPr kumimoji="0" sz="1400" b="0" i="0" u="none" strike="noStrike" kern="1200" cap="none" spc="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development</a:t>
            </a:r>
            <a:endParaRPr kumimoji="0" sz="1400" b="0" i="0" u="none" strike="noStrike" kern="1200" cap="none" spc="0" normalizeH="0" baseline="0" noProof="0">
              <a:ln>
                <a:noFill/>
              </a:ln>
              <a:solidFill>
                <a:prstClr val="black"/>
              </a:solidFill>
              <a:effectLst/>
              <a:uLnTx/>
              <a:uFillTx/>
              <a:latin typeface="Arial MT"/>
              <a:ea typeface="+mn-ea"/>
              <a:cs typeface="Arial MT"/>
            </a:endParaRPr>
          </a:p>
          <a:p>
            <a:pPr marL="344805" marR="5080" lvl="0" indent="-332740" algn="l" defTabSz="914400" rtl="0" eaLnBrk="1" fontAlgn="auto" latinLnBrk="0" hangingPunct="1">
              <a:lnSpc>
                <a:spcPct val="116100"/>
              </a:lnSpc>
              <a:spcBef>
                <a:spcPts val="0"/>
              </a:spcBef>
              <a:spcAft>
                <a:spcPts val="0"/>
              </a:spcAft>
              <a:buClrTx/>
              <a:buSzPct val="96428"/>
              <a:buFontTx/>
              <a:buChar char="●"/>
              <a:tabLst>
                <a:tab pos="344170" algn="l"/>
                <a:tab pos="345440" algn="l"/>
              </a:tabLst>
              <a:defRPr/>
            </a:pPr>
            <a:r>
              <a:rPr kumimoji="0" sz="1400" b="0" i="0" u="none" strike="noStrike" kern="1200" cap="none" spc="-10" normalizeH="0" baseline="0" noProof="0" dirty="0">
                <a:ln>
                  <a:noFill/>
                </a:ln>
                <a:solidFill>
                  <a:prstClr val="black"/>
                </a:solidFill>
                <a:effectLst/>
                <a:uLnTx/>
                <a:uFillTx/>
                <a:latin typeface="Arial MT"/>
                <a:ea typeface="+mn-ea"/>
                <a:cs typeface="Arial MT"/>
              </a:rPr>
              <a:t>Python’s </a:t>
            </a:r>
            <a:r>
              <a:rPr kumimoji="0" sz="1400" b="0" i="0" u="none" strike="noStrike" kern="1200" cap="none" spc="-5" normalizeH="0" baseline="0" noProof="0" dirty="0">
                <a:ln>
                  <a:noFill/>
                </a:ln>
                <a:solidFill>
                  <a:prstClr val="black"/>
                </a:solidFill>
                <a:effectLst/>
                <a:uLnTx/>
                <a:uFillTx/>
                <a:latin typeface="Arial MT"/>
                <a:ea typeface="+mn-ea"/>
                <a:cs typeface="Arial MT"/>
              </a:rPr>
              <a:t>bulk of the library is </a:t>
            </a:r>
            <a:r>
              <a:rPr kumimoji="0" sz="1400" b="0" i="0" u="none" strike="noStrike" kern="1200" cap="none" spc="0" normalizeH="0" baseline="0" noProof="0" dirty="0">
                <a:ln>
                  <a:noFill/>
                </a:ln>
                <a:solidFill>
                  <a:prstClr val="black"/>
                </a:solidFill>
                <a:effectLst/>
                <a:uLnTx/>
                <a:uFillTx/>
                <a:latin typeface="Arial MT"/>
                <a:ea typeface="+mn-ea"/>
                <a:cs typeface="Arial MT"/>
              </a:rPr>
              <a:t>very </a:t>
            </a:r>
            <a:r>
              <a:rPr kumimoji="0" sz="1400" b="0" i="0" u="none" strike="noStrike" kern="1200" cap="none" spc="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portable</a:t>
            </a:r>
            <a:r>
              <a:rPr kumimoji="0" sz="1400" b="0" i="0" u="none" strike="noStrike" kern="1200" cap="none" spc="-3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and</a:t>
            </a:r>
            <a:r>
              <a:rPr kumimoji="0" sz="1400" b="0" i="0" u="none" strike="noStrike" kern="1200" cap="none" spc="-35"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cross-platform</a:t>
            </a:r>
            <a:r>
              <a:rPr kumimoji="0" sz="1400" b="0" i="0" u="none" strike="noStrike" kern="1200" cap="none" spc="-35"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compatible </a:t>
            </a:r>
            <a:r>
              <a:rPr kumimoji="0" sz="1400" b="0" i="0" u="none" strike="noStrike" kern="1200" cap="none" spc="-37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on</a:t>
            </a:r>
            <a:r>
              <a:rPr kumimoji="0" sz="1400" b="0" i="0" u="none" strike="noStrike" kern="1200" cap="none" spc="-1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UNIX,</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Windows</a:t>
            </a:r>
            <a:r>
              <a:rPr kumimoji="0" sz="1400" b="0" i="0" u="none" strike="noStrike" kern="1200" cap="none" spc="-1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and</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Macintosh.</a:t>
            </a:r>
            <a:endParaRPr kumimoji="0" sz="1400" b="0" i="0" u="none" strike="noStrike" kern="1200" cap="none" spc="0" normalizeH="0" baseline="0" noProof="0">
              <a:ln>
                <a:noFill/>
              </a:ln>
              <a:solidFill>
                <a:prstClr val="black"/>
              </a:solidFill>
              <a:effectLst/>
              <a:uLnTx/>
              <a:uFillTx/>
              <a:latin typeface="Arial MT"/>
              <a:ea typeface="+mn-ea"/>
              <a:cs typeface="Arial MT"/>
            </a:endParaRPr>
          </a:p>
        </p:txBody>
      </p:sp>
      <p:pic>
        <p:nvPicPr>
          <p:cNvPr id="5" name="object 5"/>
          <p:cNvPicPr/>
          <p:nvPr/>
        </p:nvPicPr>
        <p:blipFill>
          <a:blip r:embed="rId2" cstate="print"/>
          <a:stretch>
            <a:fillRect/>
          </a:stretch>
        </p:blipFill>
        <p:spPr>
          <a:xfrm>
            <a:off x="4572000" y="770100"/>
            <a:ext cx="4571999" cy="3404950"/>
          </a:xfrm>
          <a:prstGeom prst="rect">
            <a:avLst/>
          </a:prstGeom>
        </p:spPr>
      </p:pic>
      <p:sp>
        <p:nvSpPr>
          <p:cNvPr id="6" name="object 6"/>
          <p:cNvSpPr txBox="1"/>
          <p:nvPr/>
        </p:nvSpPr>
        <p:spPr>
          <a:xfrm>
            <a:off x="3633256" y="4850165"/>
            <a:ext cx="1875155" cy="323850"/>
          </a:xfrm>
          <a:prstGeom prst="rect">
            <a:avLst/>
          </a:prstGeom>
        </p:spPr>
        <p:txBody>
          <a:bodyPr vert="horz" wrap="square" lIns="0" tIns="3810" rIns="0" bIns="0" rtlCol="0">
            <a:spAutoFit/>
          </a:bodyPr>
          <a:lstStyle/>
          <a:p>
            <a:pPr marL="1087755" marR="0" lvl="0" indent="0" algn="l" defTabSz="914400" rtl="0" eaLnBrk="1" fontAlgn="auto" latinLnBrk="0" hangingPunct="1">
              <a:lnSpc>
                <a:spcPct val="100000"/>
              </a:lnSpc>
              <a:spcBef>
                <a:spcPts val="30"/>
              </a:spcBef>
              <a:spcAft>
                <a:spcPts val="0"/>
              </a:spcAft>
              <a:buClrTx/>
              <a:buSzTx/>
              <a:buFontTx/>
              <a:buNone/>
              <a:tabLst/>
              <a:defRPr/>
            </a:pPr>
            <a:r>
              <a:rPr kumimoji="0" sz="700" b="0" i="0" u="none" strike="noStrike" kern="1200" cap="none" spc="-5" normalizeH="0" baseline="0" noProof="0" dirty="0">
                <a:ln>
                  <a:noFill/>
                </a:ln>
                <a:solidFill>
                  <a:srgbClr val="595959"/>
                </a:solidFill>
                <a:effectLst/>
                <a:uLnTx/>
                <a:uFillTx/>
                <a:latin typeface="Arial MT"/>
                <a:ea typeface="+mn-ea"/>
                <a:cs typeface="Arial MT"/>
              </a:rPr>
              <a:t>Imag</a:t>
            </a:r>
            <a:r>
              <a:rPr kumimoji="0" sz="700" b="0" i="0" u="none" strike="noStrike" kern="1200" cap="none" spc="0" normalizeH="0" baseline="0" noProof="0" dirty="0">
                <a:ln>
                  <a:noFill/>
                </a:ln>
                <a:solidFill>
                  <a:srgbClr val="595959"/>
                </a:solidFill>
                <a:effectLst/>
                <a:uLnTx/>
                <a:uFillTx/>
                <a:latin typeface="Arial MT"/>
                <a:ea typeface="+mn-ea"/>
                <a:cs typeface="Arial MT"/>
              </a:rPr>
              <a:t>e</a:t>
            </a:r>
            <a:r>
              <a:rPr kumimoji="0" sz="700" b="0" i="0" u="none" strike="noStrike" kern="1200" cap="none" spc="-5" normalizeH="0" baseline="0" noProof="0" dirty="0">
                <a:ln>
                  <a:noFill/>
                </a:ln>
                <a:solidFill>
                  <a:srgbClr val="595959"/>
                </a:solidFill>
                <a:effectLst/>
                <a:uLnTx/>
                <a:uFillTx/>
                <a:latin typeface="Arial MT"/>
                <a:ea typeface="+mn-ea"/>
                <a:cs typeface="Arial MT"/>
              </a:rPr>
              <a:t> Source:</a:t>
            </a:r>
            <a:endParaRPr kumimoji="0" sz="700" b="0" i="0" u="none" strike="noStrike" kern="1200" cap="none" spc="0" normalizeH="0" baseline="0" noProof="0">
              <a:ln>
                <a:noFill/>
              </a:ln>
              <a:solidFill>
                <a:prstClr val="black"/>
              </a:solidFill>
              <a:effectLst/>
              <a:uLnTx/>
              <a:uFillTx/>
              <a:latin typeface="Arial MT"/>
              <a:ea typeface="+mn-ea"/>
              <a:cs typeface="Arial MT"/>
            </a:endParaRPr>
          </a:p>
          <a:p>
            <a:pPr marL="12700" marR="0" lvl="0" indent="0" algn="l" defTabSz="914400" rtl="0" eaLnBrk="1" fontAlgn="auto" latinLnBrk="0" hangingPunct="1">
              <a:lnSpc>
                <a:spcPct val="100000"/>
              </a:lnSpc>
              <a:spcBef>
                <a:spcPts val="605"/>
              </a:spcBef>
              <a:spcAft>
                <a:spcPts val="0"/>
              </a:spcAft>
              <a:buClrTx/>
              <a:buSzTx/>
              <a:buFontTx/>
              <a:buNone/>
              <a:tabLst/>
              <a:defRPr/>
            </a:pPr>
            <a:r>
              <a:rPr kumimoji="0" sz="800" b="0" i="0" u="none" strike="noStrike" kern="1200" cap="none" spc="0" normalizeH="0" baseline="0" noProof="0" dirty="0">
                <a:ln>
                  <a:noFill/>
                </a:ln>
                <a:solidFill>
                  <a:prstClr val="black"/>
                </a:solidFill>
                <a:effectLst/>
                <a:uLnTx/>
                <a:uFillTx/>
                <a:latin typeface="Arial MT"/>
                <a:ea typeface="+mn-ea"/>
                <a:cs typeface="Arial MT"/>
              </a:rPr>
              <a:t>©</a:t>
            </a:r>
            <a:r>
              <a:rPr kumimoji="0" sz="800" b="0" i="0" u="none" strike="noStrike" kern="1200" cap="none" spc="-5" normalizeH="0" baseline="0" noProof="0" dirty="0">
                <a:ln>
                  <a:noFill/>
                </a:ln>
                <a:solidFill>
                  <a:prstClr val="black"/>
                </a:solidFill>
                <a:effectLst/>
                <a:uLnTx/>
                <a:uFillTx/>
                <a:latin typeface="Arial MT"/>
                <a:ea typeface="+mn-ea"/>
                <a:cs typeface="Arial MT"/>
              </a:rPr>
              <a:t> Edune</a:t>
            </a:r>
            <a:r>
              <a:rPr kumimoji="0" sz="800" b="0" i="0" u="none" strike="noStrike" kern="1200" cap="none" spc="0" normalizeH="0" baseline="0" noProof="0" dirty="0">
                <a:ln>
                  <a:noFill/>
                </a:ln>
                <a:solidFill>
                  <a:prstClr val="black"/>
                </a:solidFill>
                <a:effectLst/>
                <a:uLnTx/>
                <a:uFillTx/>
                <a:latin typeface="Arial MT"/>
                <a:ea typeface="+mn-ea"/>
                <a:cs typeface="Arial MT"/>
              </a:rPr>
              <a:t>t</a:t>
            </a:r>
            <a:r>
              <a:rPr kumimoji="0" sz="800" b="0" i="0" u="none" strike="noStrike" kern="1200" cap="none" spc="-5" normalizeH="0" baseline="0" noProof="0" dirty="0">
                <a:ln>
                  <a:noFill/>
                </a:ln>
                <a:solidFill>
                  <a:prstClr val="black"/>
                </a:solidFill>
                <a:effectLst/>
                <a:uLnTx/>
                <a:uFillTx/>
                <a:latin typeface="Arial MT"/>
                <a:ea typeface="+mn-ea"/>
                <a:cs typeface="Arial MT"/>
              </a:rPr>
              <a:t> Foundation</a:t>
            </a:r>
            <a:r>
              <a:rPr kumimoji="0" sz="800" b="0" i="0" u="none" strike="noStrike" kern="1200" cap="none" spc="0" normalizeH="0" baseline="0" noProof="0" dirty="0">
                <a:ln>
                  <a:noFill/>
                </a:ln>
                <a:solidFill>
                  <a:prstClr val="black"/>
                </a:solidFill>
                <a:effectLst/>
                <a:uLnTx/>
                <a:uFillTx/>
                <a:latin typeface="Arial MT"/>
                <a:ea typeface="+mn-ea"/>
                <a:cs typeface="Arial MT"/>
              </a:rPr>
              <a:t>.</a:t>
            </a:r>
            <a:r>
              <a:rPr kumimoji="0" sz="800" b="0" i="0" u="none" strike="noStrike" kern="1200" cap="none" spc="-50" normalizeH="0" baseline="0" noProof="0" dirty="0">
                <a:ln>
                  <a:noFill/>
                </a:ln>
                <a:solidFill>
                  <a:prstClr val="black"/>
                </a:solidFill>
                <a:effectLst/>
                <a:uLnTx/>
                <a:uFillTx/>
                <a:latin typeface="Arial MT"/>
                <a:ea typeface="+mn-ea"/>
                <a:cs typeface="Arial MT"/>
              </a:rPr>
              <a:t> </a:t>
            </a:r>
            <a:r>
              <a:rPr kumimoji="0" sz="800" b="0" i="0" u="none" strike="noStrike" kern="1200" cap="none" spc="-5" normalizeH="0" baseline="0" noProof="0" dirty="0">
                <a:ln>
                  <a:noFill/>
                </a:ln>
                <a:solidFill>
                  <a:prstClr val="black"/>
                </a:solidFill>
                <a:effectLst/>
                <a:uLnTx/>
                <a:uFillTx/>
                <a:latin typeface="Arial MT"/>
                <a:ea typeface="+mn-ea"/>
                <a:cs typeface="Arial MT"/>
              </a:rPr>
              <a:t>Al</a:t>
            </a:r>
            <a:r>
              <a:rPr kumimoji="0" sz="800" b="0" i="0" u="none" strike="noStrike" kern="1200" cap="none" spc="0" normalizeH="0" baseline="0" noProof="0" dirty="0">
                <a:ln>
                  <a:noFill/>
                </a:ln>
                <a:solidFill>
                  <a:prstClr val="black"/>
                </a:solidFill>
                <a:effectLst/>
                <a:uLnTx/>
                <a:uFillTx/>
                <a:latin typeface="Arial MT"/>
                <a:ea typeface="+mn-ea"/>
                <a:cs typeface="Arial MT"/>
              </a:rPr>
              <a:t>l</a:t>
            </a:r>
            <a:r>
              <a:rPr kumimoji="0" sz="800" b="0" i="0" u="none" strike="noStrike" kern="1200" cap="none" spc="-5" normalizeH="0" baseline="0" noProof="0" dirty="0">
                <a:ln>
                  <a:noFill/>
                </a:ln>
                <a:solidFill>
                  <a:prstClr val="black"/>
                </a:solidFill>
                <a:effectLst/>
                <a:uLnTx/>
                <a:uFillTx/>
                <a:latin typeface="Arial MT"/>
                <a:ea typeface="+mn-ea"/>
                <a:cs typeface="Arial MT"/>
              </a:rPr>
              <a:t> </a:t>
            </a:r>
            <a:r>
              <a:rPr kumimoji="0" sz="800" b="0" i="0" u="none" strike="noStrike" kern="1200" cap="none" spc="0" normalizeH="0" baseline="0" noProof="0" dirty="0">
                <a:ln>
                  <a:noFill/>
                </a:ln>
                <a:solidFill>
                  <a:prstClr val="black"/>
                </a:solidFill>
                <a:effectLst/>
                <a:uLnTx/>
                <a:uFillTx/>
                <a:latin typeface="Arial MT"/>
                <a:ea typeface="+mn-ea"/>
                <a:cs typeface="Arial MT"/>
              </a:rPr>
              <a:t>rights</a:t>
            </a:r>
            <a:r>
              <a:rPr kumimoji="0" sz="800" b="0" i="0" u="none" strike="noStrike" kern="1200" cap="none" spc="-5" normalizeH="0" baseline="0" noProof="0" dirty="0">
                <a:ln>
                  <a:noFill/>
                </a:ln>
                <a:solidFill>
                  <a:prstClr val="black"/>
                </a:solidFill>
                <a:effectLst/>
                <a:uLnTx/>
                <a:uFillTx/>
                <a:latin typeface="Arial MT"/>
                <a:ea typeface="+mn-ea"/>
                <a:cs typeface="Arial MT"/>
              </a:rPr>
              <a:t> </a:t>
            </a:r>
            <a:r>
              <a:rPr kumimoji="0" sz="800" b="0" i="0" u="none" strike="noStrike" kern="1200" cap="none" spc="0" normalizeH="0" baseline="0" noProof="0" dirty="0">
                <a:ln>
                  <a:noFill/>
                </a:ln>
                <a:solidFill>
                  <a:prstClr val="black"/>
                </a:solidFill>
                <a:effectLst/>
                <a:uLnTx/>
                <a:uFillTx/>
                <a:latin typeface="Arial MT"/>
                <a:ea typeface="+mn-ea"/>
                <a:cs typeface="Arial MT"/>
              </a:rPr>
              <a:t>reserved.</a:t>
            </a:r>
            <a:endParaRPr kumimoji="0" sz="800" b="0" i="0" u="none" strike="noStrike" kern="1200" cap="none" spc="0" normalizeH="0" baseline="0" noProof="0">
              <a:ln>
                <a:noFill/>
              </a:ln>
              <a:solidFill>
                <a:prstClr val="black"/>
              </a:solidFill>
              <a:effectLst/>
              <a:uLnTx/>
              <a:uFillTx/>
              <a:latin typeface="Arial MT"/>
              <a:ea typeface="+mn-ea"/>
              <a:cs typeface="Arial MT"/>
            </a:endParaRPr>
          </a:p>
        </p:txBody>
      </p:sp>
    </p:spTree>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50789" y="828333"/>
            <a:ext cx="6556511" cy="382156"/>
          </a:xfrm>
          <a:prstGeom prst="rect">
            <a:avLst/>
          </a:prstGeom>
        </p:spPr>
        <p:txBody>
          <a:bodyPr vert="horz" wrap="square" lIns="0" tIns="12700" rIns="0" bIns="0" rtlCol="0">
            <a:spAutoFit/>
          </a:bodyPr>
          <a:lstStyle/>
          <a:p>
            <a:pPr marL="12700">
              <a:lnSpc>
                <a:spcPct val="100000"/>
              </a:lnSpc>
              <a:spcBef>
                <a:spcPts val="100"/>
              </a:spcBef>
            </a:pPr>
            <a:r>
              <a:rPr lang="en-US" spc="-5" dirty="0"/>
              <a:t>Show Database</a:t>
            </a:r>
            <a:endParaRPr spc="-5" dirty="0"/>
          </a:p>
        </p:txBody>
      </p:sp>
      <p:sp>
        <p:nvSpPr>
          <p:cNvPr id="3" name="object 3"/>
          <p:cNvSpPr txBox="1"/>
          <p:nvPr/>
        </p:nvSpPr>
        <p:spPr>
          <a:xfrm>
            <a:off x="970228" y="1290130"/>
            <a:ext cx="2672715" cy="29972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IN" sz="1800" b="0" i="0" u="none" strike="noStrike" kern="1200" cap="none" spc="-5" normalizeH="0" baseline="0" noProof="0" dirty="0">
                <a:ln>
                  <a:noFill/>
                </a:ln>
                <a:solidFill>
                  <a:srgbClr val="595959"/>
                </a:solidFill>
                <a:effectLst/>
                <a:uLnTx/>
                <a:uFillTx/>
                <a:latin typeface="Arial MT"/>
                <a:ea typeface="+mn-ea"/>
                <a:cs typeface="Arial MT"/>
              </a:rPr>
              <a:t>MySQL Database</a:t>
            </a:r>
            <a:endParaRPr kumimoji="0" sz="1800" b="0" i="0" u="none" strike="noStrike" kern="1200" cap="none" spc="0" normalizeH="0" baseline="0" noProof="0" dirty="0">
              <a:ln>
                <a:noFill/>
              </a:ln>
              <a:solidFill>
                <a:prstClr val="black"/>
              </a:solidFill>
              <a:effectLst/>
              <a:uLnTx/>
              <a:uFillTx/>
              <a:latin typeface="Arial MT"/>
              <a:ea typeface="+mn-ea"/>
              <a:cs typeface="Arial MT"/>
            </a:endParaRPr>
          </a:p>
        </p:txBody>
      </p:sp>
      <p:sp>
        <p:nvSpPr>
          <p:cNvPr id="4" name="object 4"/>
          <p:cNvSpPr txBox="1"/>
          <p:nvPr/>
        </p:nvSpPr>
        <p:spPr>
          <a:xfrm>
            <a:off x="641200" y="1722874"/>
            <a:ext cx="3792487" cy="2140330"/>
          </a:xfrm>
          <a:prstGeom prst="rect">
            <a:avLst/>
          </a:prstGeom>
        </p:spPr>
        <p:txBody>
          <a:bodyPr vert="horz" wrap="square" lIns="0" tIns="46990" rIns="0" bIns="0" rtlCol="0">
            <a:spAutoFit/>
          </a:bodyPr>
          <a:lstStyle/>
          <a:p>
            <a:pPr marL="297815" marR="0" lvl="0" indent="-285750" algn="l" defTabSz="914400" rtl="0" eaLnBrk="1" fontAlgn="auto" latinLnBrk="0" hangingPunct="1">
              <a:lnSpc>
                <a:spcPct val="100000"/>
              </a:lnSpc>
              <a:spcBef>
                <a:spcPts val="370"/>
              </a:spcBef>
              <a:spcAft>
                <a:spcPts val="0"/>
              </a:spcAft>
              <a:buClrTx/>
              <a:buSzTx/>
              <a:buFont typeface="Arial" panose="020B0604020202020204" pitchFamily="34" charset="0"/>
              <a:buChar char="•"/>
              <a:tabLst>
                <a:tab pos="347980" algn="l"/>
                <a:tab pos="349250" algn="l"/>
              </a:tabLst>
              <a:defRPr/>
            </a:pPr>
            <a:r>
              <a:rPr kumimoji="0" lang="en-US" sz="1400" b="0" i="0" u="none" strike="noStrike" kern="1200" cap="none" spc="-5" normalizeH="0" baseline="0" noProof="0" dirty="0">
                <a:ln>
                  <a:noFill/>
                </a:ln>
                <a:solidFill>
                  <a:prstClr val="black"/>
                </a:solidFill>
                <a:effectLst/>
                <a:uLnTx/>
                <a:uFillTx/>
                <a:latin typeface="Arial MT"/>
                <a:ea typeface="+mn-ea"/>
                <a:cs typeface="Arial MT"/>
              </a:rPr>
              <a:t>You might receive an error here if a database with the same name already exists in your server. </a:t>
            </a:r>
          </a:p>
          <a:p>
            <a:pPr marL="297815" marR="0" lvl="0" indent="-285750" algn="l" defTabSz="914400" rtl="0" eaLnBrk="1" fontAlgn="auto" latinLnBrk="0" hangingPunct="1">
              <a:lnSpc>
                <a:spcPct val="100000"/>
              </a:lnSpc>
              <a:spcBef>
                <a:spcPts val="370"/>
              </a:spcBef>
              <a:spcAft>
                <a:spcPts val="0"/>
              </a:spcAft>
              <a:buClrTx/>
              <a:buSzTx/>
              <a:buFont typeface="Arial" panose="020B0604020202020204" pitchFamily="34" charset="0"/>
              <a:buChar char="•"/>
              <a:tabLst>
                <a:tab pos="347980" algn="l"/>
                <a:tab pos="349250" algn="l"/>
              </a:tabLst>
              <a:defRPr/>
            </a:pPr>
            <a:r>
              <a:rPr kumimoji="0" lang="en-US" sz="1400" b="0" i="0" u="none" strike="noStrike" kern="1200" cap="none" spc="-5" normalizeH="0" baseline="0" noProof="0" dirty="0">
                <a:ln>
                  <a:noFill/>
                </a:ln>
                <a:solidFill>
                  <a:prstClr val="black"/>
                </a:solidFill>
                <a:effectLst/>
                <a:uLnTx/>
                <a:uFillTx/>
                <a:latin typeface="Arial MT"/>
                <a:ea typeface="+mn-ea"/>
                <a:cs typeface="Arial MT"/>
              </a:rPr>
              <a:t>To confirm this, you can display the name of all databases in your server. </a:t>
            </a:r>
          </a:p>
          <a:p>
            <a:pPr marL="297815" marR="0" lvl="0" indent="-285750" algn="l" defTabSz="914400" rtl="0" eaLnBrk="1" fontAlgn="auto" latinLnBrk="0" hangingPunct="1">
              <a:lnSpc>
                <a:spcPct val="100000"/>
              </a:lnSpc>
              <a:spcBef>
                <a:spcPts val="370"/>
              </a:spcBef>
              <a:spcAft>
                <a:spcPts val="0"/>
              </a:spcAft>
              <a:buClrTx/>
              <a:buSzTx/>
              <a:buFont typeface="Arial" panose="020B0604020202020204" pitchFamily="34" charset="0"/>
              <a:buChar char="•"/>
              <a:tabLst>
                <a:tab pos="347980" algn="l"/>
                <a:tab pos="349250" algn="l"/>
              </a:tabLst>
              <a:defRPr/>
            </a:pPr>
            <a:r>
              <a:rPr kumimoji="0" lang="en-US" sz="1400" b="0" i="0" u="none" strike="noStrike" kern="1200" cap="none" spc="-5" normalizeH="0" baseline="0" noProof="0" dirty="0">
                <a:ln>
                  <a:noFill/>
                </a:ln>
                <a:solidFill>
                  <a:prstClr val="black"/>
                </a:solidFill>
                <a:effectLst/>
                <a:uLnTx/>
                <a:uFillTx/>
                <a:latin typeface="Arial MT"/>
                <a:ea typeface="+mn-ea"/>
                <a:cs typeface="Arial MT"/>
              </a:rPr>
              <a:t>Using the same </a:t>
            </a:r>
            <a:r>
              <a:rPr kumimoji="0" lang="en-US" sz="1400" b="0" i="0" u="none" strike="noStrike" kern="1200" cap="none" spc="-5" normalizeH="0" baseline="0" noProof="0" dirty="0" err="1">
                <a:ln>
                  <a:noFill/>
                </a:ln>
                <a:solidFill>
                  <a:prstClr val="black"/>
                </a:solidFill>
                <a:effectLst/>
                <a:uLnTx/>
                <a:uFillTx/>
                <a:latin typeface="Arial MT"/>
                <a:ea typeface="+mn-ea"/>
                <a:cs typeface="Arial MT"/>
              </a:rPr>
              <a:t>MySQLConnection</a:t>
            </a:r>
            <a:r>
              <a:rPr kumimoji="0" lang="en-US" sz="1400" b="0" i="0" u="none" strike="noStrike" kern="1200" cap="none" spc="-5" normalizeH="0" baseline="0" noProof="0" dirty="0">
                <a:ln>
                  <a:noFill/>
                </a:ln>
                <a:solidFill>
                  <a:prstClr val="black"/>
                </a:solidFill>
                <a:effectLst/>
                <a:uLnTx/>
                <a:uFillTx/>
                <a:latin typeface="Arial MT"/>
                <a:ea typeface="+mn-ea"/>
                <a:cs typeface="Arial MT"/>
              </a:rPr>
              <a:t> object from earlier, execute the SHOW DATABASES statement:</a:t>
            </a:r>
          </a:p>
          <a:p>
            <a:pPr marL="297815" marR="0" lvl="0" indent="-285750" algn="l" defTabSz="914400" rtl="0" eaLnBrk="1" fontAlgn="auto" latinLnBrk="0" hangingPunct="1">
              <a:lnSpc>
                <a:spcPct val="100000"/>
              </a:lnSpc>
              <a:spcBef>
                <a:spcPts val="370"/>
              </a:spcBef>
              <a:spcAft>
                <a:spcPts val="0"/>
              </a:spcAft>
              <a:buClrTx/>
              <a:buSzTx/>
              <a:buFont typeface="Arial" panose="020B0604020202020204" pitchFamily="34" charset="0"/>
              <a:buChar char="•"/>
              <a:tabLst>
                <a:tab pos="347980" algn="l"/>
                <a:tab pos="349250" algn="l"/>
              </a:tabLst>
              <a:defRPr/>
            </a:pPr>
            <a:endParaRPr kumimoji="0" lang="en-US" sz="1400" b="0" i="0" u="none" strike="noStrike" kern="1200" cap="none" spc="-5" normalizeH="0" baseline="0" noProof="0" dirty="0">
              <a:ln>
                <a:noFill/>
              </a:ln>
              <a:solidFill>
                <a:prstClr val="black"/>
              </a:solidFill>
              <a:effectLst/>
              <a:uLnTx/>
              <a:uFillTx/>
              <a:latin typeface="Arial MT"/>
              <a:ea typeface="+mn-ea"/>
              <a:cs typeface="Arial MT"/>
            </a:endParaRPr>
          </a:p>
        </p:txBody>
      </p:sp>
      <p:sp>
        <p:nvSpPr>
          <p:cNvPr id="6" name="object 6"/>
          <p:cNvSpPr txBox="1">
            <a:spLocks noGrp="1"/>
          </p:cNvSpPr>
          <p:nvPr>
            <p:ph type="ftr" sz="quarter" idx="5"/>
          </p:nvPr>
        </p:nvSpPr>
        <p:spPr>
          <a:prstGeom prst="rect">
            <a:avLst/>
          </a:prstGeom>
        </p:spPr>
        <p:txBody>
          <a:bodyPr vert="horz" wrap="square" lIns="0" tIns="3175" rIns="0" bIns="0" rtlCol="0">
            <a:spAutoFit/>
          </a:bodyPr>
          <a:lstStyle/>
          <a:p>
            <a:pPr marL="12700" marR="0" lvl="0" indent="0" algn="l" defTabSz="914400" rtl="0" eaLnBrk="1" fontAlgn="auto" latinLnBrk="0" hangingPunct="1">
              <a:lnSpc>
                <a:spcPct val="100000"/>
              </a:lnSpc>
              <a:spcBef>
                <a:spcPts val="25"/>
              </a:spcBef>
              <a:spcAft>
                <a:spcPts val="0"/>
              </a:spcAft>
              <a:buClrTx/>
              <a:buSzTx/>
              <a:buFontTx/>
              <a:buNone/>
              <a:tabLst/>
              <a:defRPr/>
            </a:pPr>
            <a:r>
              <a:rPr kumimoji="0" sz="800" b="0" i="0" u="none" strike="noStrike" kern="1200" cap="none" spc="0" normalizeH="0" baseline="0" noProof="0" dirty="0">
                <a:ln>
                  <a:noFill/>
                </a:ln>
                <a:solidFill>
                  <a:prstClr val="black"/>
                </a:solidFill>
                <a:effectLst/>
                <a:uLnTx/>
                <a:uFillTx/>
                <a:latin typeface="Arial MT"/>
                <a:ea typeface="+mn-ea"/>
              </a:rPr>
              <a:t>©</a:t>
            </a:r>
            <a:r>
              <a:rPr kumimoji="0" sz="800" b="0" i="0" u="none" strike="noStrike" kern="1200" cap="none" spc="-5" normalizeH="0" baseline="0" noProof="0" dirty="0">
                <a:ln>
                  <a:noFill/>
                </a:ln>
                <a:solidFill>
                  <a:prstClr val="black"/>
                </a:solidFill>
                <a:effectLst/>
                <a:uLnTx/>
                <a:uFillTx/>
                <a:latin typeface="Arial MT"/>
                <a:ea typeface="+mn-ea"/>
              </a:rPr>
              <a:t> Edune</a:t>
            </a:r>
            <a:r>
              <a:rPr kumimoji="0" sz="800" b="0" i="0" u="none" strike="noStrike" kern="1200" cap="none" spc="0" normalizeH="0" baseline="0" noProof="0" dirty="0">
                <a:ln>
                  <a:noFill/>
                </a:ln>
                <a:solidFill>
                  <a:prstClr val="black"/>
                </a:solidFill>
                <a:effectLst/>
                <a:uLnTx/>
                <a:uFillTx/>
                <a:latin typeface="Arial MT"/>
                <a:ea typeface="+mn-ea"/>
              </a:rPr>
              <a:t>t</a:t>
            </a:r>
            <a:r>
              <a:rPr kumimoji="0" sz="800" b="0" i="0" u="none" strike="noStrike" kern="1200" cap="none" spc="-5" normalizeH="0" baseline="0" noProof="0" dirty="0">
                <a:ln>
                  <a:noFill/>
                </a:ln>
                <a:solidFill>
                  <a:prstClr val="black"/>
                </a:solidFill>
                <a:effectLst/>
                <a:uLnTx/>
                <a:uFillTx/>
                <a:latin typeface="Arial MT"/>
                <a:ea typeface="+mn-ea"/>
              </a:rPr>
              <a:t> Foundation</a:t>
            </a:r>
            <a:r>
              <a:rPr kumimoji="0" sz="800" b="0" i="0" u="none" strike="noStrike" kern="1200" cap="none" spc="0" normalizeH="0" baseline="0" noProof="0" dirty="0">
                <a:ln>
                  <a:noFill/>
                </a:ln>
                <a:solidFill>
                  <a:prstClr val="black"/>
                </a:solidFill>
                <a:effectLst/>
                <a:uLnTx/>
                <a:uFillTx/>
                <a:latin typeface="Arial MT"/>
                <a:ea typeface="+mn-ea"/>
              </a:rPr>
              <a:t>.</a:t>
            </a:r>
            <a:r>
              <a:rPr kumimoji="0" sz="800" b="0" i="0" u="none" strike="noStrike" kern="1200" cap="none" spc="-50" normalizeH="0" baseline="0" noProof="0" dirty="0">
                <a:ln>
                  <a:noFill/>
                </a:ln>
                <a:solidFill>
                  <a:prstClr val="black"/>
                </a:solidFill>
                <a:effectLst/>
                <a:uLnTx/>
                <a:uFillTx/>
                <a:latin typeface="Arial MT"/>
                <a:ea typeface="+mn-ea"/>
              </a:rPr>
              <a:t> </a:t>
            </a:r>
            <a:r>
              <a:rPr kumimoji="0" sz="800" b="0" i="0" u="none" strike="noStrike" kern="1200" cap="none" spc="-5" normalizeH="0" baseline="0" noProof="0" dirty="0">
                <a:ln>
                  <a:noFill/>
                </a:ln>
                <a:solidFill>
                  <a:prstClr val="black"/>
                </a:solidFill>
                <a:effectLst/>
                <a:uLnTx/>
                <a:uFillTx/>
                <a:latin typeface="Arial MT"/>
                <a:ea typeface="+mn-ea"/>
              </a:rPr>
              <a:t>Al</a:t>
            </a:r>
            <a:r>
              <a:rPr kumimoji="0" sz="800" b="0" i="0" u="none" strike="noStrike" kern="1200" cap="none" spc="0" normalizeH="0" baseline="0" noProof="0" dirty="0">
                <a:ln>
                  <a:noFill/>
                </a:ln>
                <a:solidFill>
                  <a:prstClr val="black"/>
                </a:solidFill>
                <a:effectLst/>
                <a:uLnTx/>
                <a:uFillTx/>
                <a:latin typeface="Arial MT"/>
                <a:ea typeface="+mn-ea"/>
              </a:rPr>
              <a:t>l</a:t>
            </a:r>
            <a:r>
              <a:rPr kumimoji="0" sz="800" b="0" i="0" u="none" strike="noStrike" kern="1200" cap="none" spc="-5" normalizeH="0" baseline="0" noProof="0" dirty="0">
                <a:ln>
                  <a:noFill/>
                </a:ln>
                <a:solidFill>
                  <a:prstClr val="black"/>
                </a:solidFill>
                <a:effectLst/>
                <a:uLnTx/>
                <a:uFillTx/>
                <a:latin typeface="Arial MT"/>
                <a:ea typeface="+mn-ea"/>
              </a:rPr>
              <a:t> </a:t>
            </a:r>
            <a:r>
              <a:rPr kumimoji="0" sz="800" b="0" i="0" u="none" strike="noStrike" kern="1200" cap="none" spc="0" normalizeH="0" baseline="0" noProof="0" dirty="0">
                <a:ln>
                  <a:noFill/>
                </a:ln>
                <a:solidFill>
                  <a:prstClr val="black"/>
                </a:solidFill>
                <a:effectLst/>
                <a:uLnTx/>
                <a:uFillTx/>
                <a:latin typeface="Arial MT"/>
                <a:ea typeface="+mn-ea"/>
              </a:rPr>
              <a:t>rights</a:t>
            </a:r>
            <a:r>
              <a:rPr kumimoji="0" sz="800" b="0" i="0" u="none" strike="noStrike" kern="1200" cap="none" spc="-5" normalizeH="0" baseline="0" noProof="0" dirty="0">
                <a:ln>
                  <a:noFill/>
                </a:ln>
                <a:solidFill>
                  <a:prstClr val="black"/>
                </a:solidFill>
                <a:effectLst/>
                <a:uLnTx/>
                <a:uFillTx/>
                <a:latin typeface="Arial MT"/>
                <a:ea typeface="+mn-ea"/>
              </a:rPr>
              <a:t> </a:t>
            </a:r>
            <a:r>
              <a:rPr kumimoji="0" sz="800" b="0" i="0" u="none" strike="noStrike" kern="1200" cap="none" spc="0" normalizeH="0" baseline="0" noProof="0" dirty="0">
                <a:ln>
                  <a:noFill/>
                </a:ln>
                <a:solidFill>
                  <a:prstClr val="black"/>
                </a:solidFill>
                <a:effectLst/>
                <a:uLnTx/>
                <a:uFillTx/>
                <a:latin typeface="Arial MT"/>
                <a:ea typeface="+mn-ea"/>
              </a:rPr>
              <a:t>reserved.</a:t>
            </a:r>
          </a:p>
        </p:txBody>
      </p:sp>
      <p:pic>
        <p:nvPicPr>
          <p:cNvPr id="10" name="Picture 9">
            <a:extLst>
              <a:ext uri="{FF2B5EF4-FFF2-40B4-BE49-F238E27FC236}">
                <a16:creationId xmlns:a16="http://schemas.microsoft.com/office/drawing/2014/main" id="{5A21B29A-2CD8-24A8-C2D2-EE2F029FDFD3}"/>
              </a:ext>
            </a:extLst>
          </p:cNvPr>
          <p:cNvPicPr>
            <a:picLocks noChangeAspect="1"/>
          </p:cNvPicPr>
          <p:nvPr/>
        </p:nvPicPr>
        <p:blipFill>
          <a:blip r:embed="rId2"/>
          <a:stretch>
            <a:fillRect/>
          </a:stretch>
        </p:blipFill>
        <p:spPr>
          <a:xfrm>
            <a:off x="4710315" y="1823242"/>
            <a:ext cx="4191000" cy="1733550"/>
          </a:xfrm>
          <a:prstGeom prst="rect">
            <a:avLst/>
          </a:prstGeom>
        </p:spPr>
      </p:pic>
    </p:spTree>
    <p:extLst>
      <p:ext uri="{BB962C8B-B14F-4D97-AF65-F5344CB8AC3E}">
        <p14:creationId xmlns:p14="http://schemas.microsoft.com/office/powerpoint/2010/main" val="1612039090"/>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50789" y="828333"/>
            <a:ext cx="6556511" cy="382156"/>
          </a:xfrm>
          <a:prstGeom prst="rect">
            <a:avLst/>
          </a:prstGeom>
        </p:spPr>
        <p:txBody>
          <a:bodyPr vert="horz" wrap="square" lIns="0" tIns="12700" rIns="0" bIns="0" rtlCol="0">
            <a:spAutoFit/>
          </a:bodyPr>
          <a:lstStyle/>
          <a:p>
            <a:pPr marL="12700">
              <a:lnSpc>
                <a:spcPct val="100000"/>
              </a:lnSpc>
              <a:spcBef>
                <a:spcPts val="100"/>
              </a:spcBef>
            </a:pPr>
            <a:r>
              <a:rPr lang="en-US" spc="-5" dirty="0"/>
              <a:t>Creating Tables</a:t>
            </a:r>
            <a:endParaRPr spc="-5" dirty="0"/>
          </a:p>
        </p:txBody>
      </p:sp>
      <p:sp>
        <p:nvSpPr>
          <p:cNvPr id="3" name="object 3"/>
          <p:cNvSpPr txBox="1"/>
          <p:nvPr/>
        </p:nvSpPr>
        <p:spPr>
          <a:xfrm>
            <a:off x="970228" y="1290130"/>
            <a:ext cx="2672715" cy="29972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IN" sz="1800" b="0" i="0" u="none" strike="noStrike" kern="1200" cap="none" spc="-5" normalizeH="0" baseline="0" noProof="0" dirty="0">
                <a:ln>
                  <a:noFill/>
                </a:ln>
                <a:solidFill>
                  <a:srgbClr val="595959"/>
                </a:solidFill>
                <a:effectLst/>
                <a:uLnTx/>
                <a:uFillTx/>
                <a:latin typeface="Arial MT"/>
                <a:ea typeface="+mn-ea"/>
                <a:cs typeface="Arial MT"/>
              </a:rPr>
              <a:t>MySQL Database</a:t>
            </a:r>
            <a:endParaRPr kumimoji="0" sz="1800" b="0" i="0" u="none" strike="noStrike" kern="1200" cap="none" spc="0" normalizeH="0" baseline="0" noProof="0" dirty="0">
              <a:ln>
                <a:noFill/>
              </a:ln>
              <a:solidFill>
                <a:prstClr val="black"/>
              </a:solidFill>
              <a:effectLst/>
              <a:uLnTx/>
              <a:uFillTx/>
              <a:latin typeface="Arial MT"/>
              <a:ea typeface="+mn-ea"/>
              <a:cs typeface="Arial MT"/>
            </a:endParaRPr>
          </a:p>
        </p:txBody>
      </p:sp>
      <p:sp>
        <p:nvSpPr>
          <p:cNvPr id="4" name="object 4"/>
          <p:cNvSpPr txBox="1"/>
          <p:nvPr/>
        </p:nvSpPr>
        <p:spPr>
          <a:xfrm>
            <a:off x="641200" y="1722874"/>
            <a:ext cx="3792487" cy="1175963"/>
          </a:xfrm>
          <a:prstGeom prst="rect">
            <a:avLst/>
          </a:prstGeom>
        </p:spPr>
        <p:txBody>
          <a:bodyPr vert="horz" wrap="square" lIns="0" tIns="46990" rIns="0" bIns="0" rtlCol="0">
            <a:spAutoFit/>
          </a:bodyPr>
          <a:lstStyle/>
          <a:p>
            <a:pPr marL="297815" marR="0" lvl="0" indent="-285750" algn="l" defTabSz="914400" rtl="0" eaLnBrk="1" fontAlgn="auto" latinLnBrk="0" hangingPunct="1">
              <a:lnSpc>
                <a:spcPct val="100000"/>
              </a:lnSpc>
              <a:spcBef>
                <a:spcPts val="370"/>
              </a:spcBef>
              <a:spcAft>
                <a:spcPts val="0"/>
              </a:spcAft>
              <a:buClrTx/>
              <a:buSzTx/>
              <a:buFont typeface="Arial" panose="020B0604020202020204" pitchFamily="34" charset="0"/>
              <a:buChar char="•"/>
              <a:tabLst>
                <a:tab pos="347980" algn="l"/>
                <a:tab pos="349250" algn="l"/>
              </a:tabLst>
              <a:defRPr/>
            </a:pPr>
            <a:r>
              <a:rPr kumimoji="0" lang="en-US" sz="1400" b="0" i="0" u="none" strike="noStrike" kern="1200" cap="none" spc="-5" normalizeH="0" baseline="0" noProof="0" dirty="0">
                <a:ln>
                  <a:noFill/>
                </a:ln>
                <a:solidFill>
                  <a:prstClr val="black"/>
                </a:solidFill>
                <a:effectLst/>
                <a:uLnTx/>
                <a:uFillTx/>
                <a:latin typeface="Arial MT"/>
                <a:ea typeface="+mn-ea"/>
                <a:cs typeface="Arial MT"/>
              </a:rPr>
              <a:t>For creating tables we will follow the similar approach of writing the SQL commands as strings and then passing it to the execute() method of the cursor object. </a:t>
            </a:r>
          </a:p>
          <a:p>
            <a:pPr marL="297815" marR="0" lvl="0" indent="-285750" algn="l" defTabSz="914400" rtl="0" eaLnBrk="1" fontAlgn="auto" latinLnBrk="0" hangingPunct="1">
              <a:lnSpc>
                <a:spcPct val="100000"/>
              </a:lnSpc>
              <a:spcBef>
                <a:spcPts val="370"/>
              </a:spcBef>
              <a:spcAft>
                <a:spcPts val="0"/>
              </a:spcAft>
              <a:buClrTx/>
              <a:buSzTx/>
              <a:buFont typeface="Arial" panose="020B0604020202020204" pitchFamily="34" charset="0"/>
              <a:buChar char="•"/>
              <a:tabLst>
                <a:tab pos="347980" algn="l"/>
                <a:tab pos="349250" algn="l"/>
              </a:tabLst>
              <a:defRPr/>
            </a:pPr>
            <a:r>
              <a:rPr kumimoji="0" lang="en-US" sz="1400" b="0" i="0" u="none" strike="noStrike" kern="1200" cap="none" spc="-5" normalizeH="0" baseline="0" noProof="0" dirty="0">
                <a:ln>
                  <a:noFill/>
                </a:ln>
                <a:solidFill>
                  <a:prstClr val="black"/>
                </a:solidFill>
                <a:effectLst/>
                <a:uLnTx/>
                <a:uFillTx/>
                <a:latin typeface="Arial MT"/>
                <a:ea typeface="+mn-ea"/>
                <a:cs typeface="Arial MT"/>
              </a:rPr>
              <a:t>SQL command for creating a table is – </a:t>
            </a:r>
          </a:p>
        </p:txBody>
      </p:sp>
      <p:sp>
        <p:nvSpPr>
          <p:cNvPr id="6" name="object 6"/>
          <p:cNvSpPr txBox="1">
            <a:spLocks noGrp="1"/>
          </p:cNvSpPr>
          <p:nvPr>
            <p:ph type="ftr" sz="quarter" idx="5"/>
          </p:nvPr>
        </p:nvSpPr>
        <p:spPr>
          <a:prstGeom prst="rect">
            <a:avLst/>
          </a:prstGeom>
        </p:spPr>
        <p:txBody>
          <a:bodyPr vert="horz" wrap="square" lIns="0" tIns="3175" rIns="0" bIns="0" rtlCol="0">
            <a:spAutoFit/>
          </a:bodyPr>
          <a:lstStyle/>
          <a:p>
            <a:pPr marL="12700" marR="0" lvl="0" indent="0" algn="l" defTabSz="914400" rtl="0" eaLnBrk="1" fontAlgn="auto" latinLnBrk="0" hangingPunct="1">
              <a:lnSpc>
                <a:spcPct val="100000"/>
              </a:lnSpc>
              <a:spcBef>
                <a:spcPts val="25"/>
              </a:spcBef>
              <a:spcAft>
                <a:spcPts val="0"/>
              </a:spcAft>
              <a:buClrTx/>
              <a:buSzTx/>
              <a:buFontTx/>
              <a:buNone/>
              <a:tabLst/>
              <a:defRPr/>
            </a:pPr>
            <a:r>
              <a:rPr kumimoji="0" sz="800" b="0" i="0" u="none" strike="noStrike" kern="1200" cap="none" spc="0" normalizeH="0" baseline="0" noProof="0" dirty="0">
                <a:ln>
                  <a:noFill/>
                </a:ln>
                <a:solidFill>
                  <a:prstClr val="black"/>
                </a:solidFill>
                <a:effectLst/>
                <a:uLnTx/>
                <a:uFillTx/>
                <a:latin typeface="Arial MT"/>
                <a:ea typeface="+mn-ea"/>
              </a:rPr>
              <a:t>©</a:t>
            </a:r>
            <a:r>
              <a:rPr kumimoji="0" sz="800" b="0" i="0" u="none" strike="noStrike" kern="1200" cap="none" spc="-5" normalizeH="0" baseline="0" noProof="0" dirty="0">
                <a:ln>
                  <a:noFill/>
                </a:ln>
                <a:solidFill>
                  <a:prstClr val="black"/>
                </a:solidFill>
                <a:effectLst/>
                <a:uLnTx/>
                <a:uFillTx/>
                <a:latin typeface="Arial MT"/>
                <a:ea typeface="+mn-ea"/>
              </a:rPr>
              <a:t> Edune</a:t>
            </a:r>
            <a:r>
              <a:rPr kumimoji="0" sz="800" b="0" i="0" u="none" strike="noStrike" kern="1200" cap="none" spc="0" normalizeH="0" baseline="0" noProof="0" dirty="0">
                <a:ln>
                  <a:noFill/>
                </a:ln>
                <a:solidFill>
                  <a:prstClr val="black"/>
                </a:solidFill>
                <a:effectLst/>
                <a:uLnTx/>
                <a:uFillTx/>
                <a:latin typeface="Arial MT"/>
                <a:ea typeface="+mn-ea"/>
              </a:rPr>
              <a:t>t</a:t>
            </a:r>
            <a:r>
              <a:rPr kumimoji="0" sz="800" b="0" i="0" u="none" strike="noStrike" kern="1200" cap="none" spc="-5" normalizeH="0" baseline="0" noProof="0" dirty="0">
                <a:ln>
                  <a:noFill/>
                </a:ln>
                <a:solidFill>
                  <a:prstClr val="black"/>
                </a:solidFill>
                <a:effectLst/>
                <a:uLnTx/>
                <a:uFillTx/>
                <a:latin typeface="Arial MT"/>
                <a:ea typeface="+mn-ea"/>
              </a:rPr>
              <a:t> Foundation</a:t>
            </a:r>
            <a:r>
              <a:rPr kumimoji="0" sz="800" b="0" i="0" u="none" strike="noStrike" kern="1200" cap="none" spc="0" normalizeH="0" baseline="0" noProof="0" dirty="0">
                <a:ln>
                  <a:noFill/>
                </a:ln>
                <a:solidFill>
                  <a:prstClr val="black"/>
                </a:solidFill>
                <a:effectLst/>
                <a:uLnTx/>
                <a:uFillTx/>
                <a:latin typeface="Arial MT"/>
                <a:ea typeface="+mn-ea"/>
              </a:rPr>
              <a:t>.</a:t>
            </a:r>
            <a:r>
              <a:rPr kumimoji="0" sz="800" b="0" i="0" u="none" strike="noStrike" kern="1200" cap="none" spc="-50" normalizeH="0" baseline="0" noProof="0" dirty="0">
                <a:ln>
                  <a:noFill/>
                </a:ln>
                <a:solidFill>
                  <a:prstClr val="black"/>
                </a:solidFill>
                <a:effectLst/>
                <a:uLnTx/>
                <a:uFillTx/>
                <a:latin typeface="Arial MT"/>
                <a:ea typeface="+mn-ea"/>
              </a:rPr>
              <a:t> </a:t>
            </a:r>
            <a:r>
              <a:rPr kumimoji="0" sz="800" b="0" i="0" u="none" strike="noStrike" kern="1200" cap="none" spc="-5" normalizeH="0" baseline="0" noProof="0" dirty="0">
                <a:ln>
                  <a:noFill/>
                </a:ln>
                <a:solidFill>
                  <a:prstClr val="black"/>
                </a:solidFill>
                <a:effectLst/>
                <a:uLnTx/>
                <a:uFillTx/>
                <a:latin typeface="Arial MT"/>
                <a:ea typeface="+mn-ea"/>
              </a:rPr>
              <a:t>Al</a:t>
            </a:r>
            <a:r>
              <a:rPr kumimoji="0" sz="800" b="0" i="0" u="none" strike="noStrike" kern="1200" cap="none" spc="0" normalizeH="0" baseline="0" noProof="0" dirty="0">
                <a:ln>
                  <a:noFill/>
                </a:ln>
                <a:solidFill>
                  <a:prstClr val="black"/>
                </a:solidFill>
                <a:effectLst/>
                <a:uLnTx/>
                <a:uFillTx/>
                <a:latin typeface="Arial MT"/>
                <a:ea typeface="+mn-ea"/>
              </a:rPr>
              <a:t>l</a:t>
            </a:r>
            <a:r>
              <a:rPr kumimoji="0" sz="800" b="0" i="0" u="none" strike="noStrike" kern="1200" cap="none" spc="-5" normalizeH="0" baseline="0" noProof="0" dirty="0">
                <a:ln>
                  <a:noFill/>
                </a:ln>
                <a:solidFill>
                  <a:prstClr val="black"/>
                </a:solidFill>
                <a:effectLst/>
                <a:uLnTx/>
                <a:uFillTx/>
                <a:latin typeface="Arial MT"/>
                <a:ea typeface="+mn-ea"/>
              </a:rPr>
              <a:t> </a:t>
            </a:r>
            <a:r>
              <a:rPr kumimoji="0" sz="800" b="0" i="0" u="none" strike="noStrike" kern="1200" cap="none" spc="0" normalizeH="0" baseline="0" noProof="0" dirty="0">
                <a:ln>
                  <a:noFill/>
                </a:ln>
                <a:solidFill>
                  <a:prstClr val="black"/>
                </a:solidFill>
                <a:effectLst/>
                <a:uLnTx/>
                <a:uFillTx/>
                <a:latin typeface="Arial MT"/>
                <a:ea typeface="+mn-ea"/>
              </a:rPr>
              <a:t>rights</a:t>
            </a:r>
            <a:r>
              <a:rPr kumimoji="0" sz="800" b="0" i="0" u="none" strike="noStrike" kern="1200" cap="none" spc="-5" normalizeH="0" baseline="0" noProof="0" dirty="0">
                <a:ln>
                  <a:noFill/>
                </a:ln>
                <a:solidFill>
                  <a:prstClr val="black"/>
                </a:solidFill>
                <a:effectLst/>
                <a:uLnTx/>
                <a:uFillTx/>
                <a:latin typeface="Arial MT"/>
                <a:ea typeface="+mn-ea"/>
              </a:rPr>
              <a:t> </a:t>
            </a:r>
            <a:r>
              <a:rPr kumimoji="0" sz="800" b="0" i="0" u="none" strike="noStrike" kern="1200" cap="none" spc="0" normalizeH="0" baseline="0" noProof="0" dirty="0">
                <a:ln>
                  <a:noFill/>
                </a:ln>
                <a:solidFill>
                  <a:prstClr val="black"/>
                </a:solidFill>
                <a:effectLst/>
                <a:uLnTx/>
                <a:uFillTx/>
                <a:latin typeface="Arial MT"/>
                <a:ea typeface="+mn-ea"/>
              </a:rPr>
              <a:t>reserved.</a:t>
            </a:r>
          </a:p>
        </p:txBody>
      </p:sp>
      <p:pic>
        <p:nvPicPr>
          <p:cNvPr id="7" name="Picture 6">
            <a:extLst>
              <a:ext uri="{FF2B5EF4-FFF2-40B4-BE49-F238E27FC236}">
                <a16:creationId xmlns:a16="http://schemas.microsoft.com/office/drawing/2014/main" id="{FFC68C5C-5B6F-411F-6987-0C668E229231}"/>
              </a:ext>
            </a:extLst>
          </p:cNvPr>
          <p:cNvPicPr>
            <a:picLocks noChangeAspect="1"/>
          </p:cNvPicPr>
          <p:nvPr/>
        </p:nvPicPr>
        <p:blipFill>
          <a:blip r:embed="rId2"/>
          <a:stretch>
            <a:fillRect/>
          </a:stretch>
        </p:blipFill>
        <p:spPr>
          <a:xfrm>
            <a:off x="4710315" y="1820365"/>
            <a:ext cx="3638709" cy="2355738"/>
          </a:xfrm>
          <a:prstGeom prst="rect">
            <a:avLst/>
          </a:prstGeom>
        </p:spPr>
      </p:pic>
    </p:spTree>
    <p:extLst>
      <p:ext uri="{BB962C8B-B14F-4D97-AF65-F5344CB8AC3E}">
        <p14:creationId xmlns:p14="http://schemas.microsoft.com/office/powerpoint/2010/main" val="517193336"/>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50789" y="828333"/>
            <a:ext cx="6556511" cy="382156"/>
          </a:xfrm>
          <a:prstGeom prst="rect">
            <a:avLst/>
          </a:prstGeom>
        </p:spPr>
        <p:txBody>
          <a:bodyPr vert="horz" wrap="square" lIns="0" tIns="12700" rIns="0" bIns="0" rtlCol="0">
            <a:spAutoFit/>
          </a:bodyPr>
          <a:lstStyle/>
          <a:p>
            <a:pPr marL="12700">
              <a:lnSpc>
                <a:spcPct val="100000"/>
              </a:lnSpc>
              <a:spcBef>
                <a:spcPts val="100"/>
              </a:spcBef>
            </a:pPr>
            <a:r>
              <a:rPr lang="en-US" spc="-5" dirty="0"/>
              <a:t>Creating Tables</a:t>
            </a:r>
            <a:endParaRPr spc="-5" dirty="0"/>
          </a:p>
        </p:txBody>
      </p:sp>
      <p:sp>
        <p:nvSpPr>
          <p:cNvPr id="3" name="object 3"/>
          <p:cNvSpPr txBox="1"/>
          <p:nvPr/>
        </p:nvSpPr>
        <p:spPr>
          <a:xfrm>
            <a:off x="970228" y="1290130"/>
            <a:ext cx="2672715" cy="29972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IN" sz="1800" b="0" i="0" u="none" strike="noStrike" kern="1200" cap="none" spc="-5" normalizeH="0" baseline="0" noProof="0" dirty="0">
                <a:ln>
                  <a:noFill/>
                </a:ln>
                <a:solidFill>
                  <a:srgbClr val="595959"/>
                </a:solidFill>
                <a:effectLst/>
                <a:uLnTx/>
                <a:uFillTx/>
                <a:latin typeface="Arial MT"/>
                <a:ea typeface="+mn-ea"/>
                <a:cs typeface="Arial MT"/>
              </a:rPr>
              <a:t>MySQL Database</a:t>
            </a:r>
            <a:endParaRPr kumimoji="0" sz="1800" b="0" i="0" u="none" strike="noStrike" kern="1200" cap="none" spc="0" normalizeH="0" baseline="0" noProof="0" dirty="0">
              <a:ln>
                <a:noFill/>
              </a:ln>
              <a:solidFill>
                <a:prstClr val="black"/>
              </a:solidFill>
              <a:effectLst/>
              <a:uLnTx/>
              <a:uFillTx/>
              <a:latin typeface="Arial MT"/>
              <a:ea typeface="+mn-ea"/>
              <a:cs typeface="Arial MT"/>
            </a:endParaRPr>
          </a:p>
        </p:txBody>
      </p:sp>
      <p:sp>
        <p:nvSpPr>
          <p:cNvPr id="4" name="object 4"/>
          <p:cNvSpPr txBox="1"/>
          <p:nvPr/>
        </p:nvSpPr>
        <p:spPr>
          <a:xfrm>
            <a:off x="641200" y="1722874"/>
            <a:ext cx="3792487" cy="3279103"/>
          </a:xfrm>
          <a:prstGeom prst="rect">
            <a:avLst/>
          </a:prstGeom>
        </p:spPr>
        <p:txBody>
          <a:bodyPr vert="horz" wrap="square" lIns="0" tIns="46990" rIns="0" bIns="0" rtlCol="0">
            <a:spAutoFit/>
          </a:bodyPr>
          <a:lstStyle/>
          <a:p>
            <a:pPr marL="12065" marR="0" lvl="0" algn="l" defTabSz="914400" rtl="0" eaLnBrk="1" fontAlgn="auto" latinLnBrk="0" hangingPunct="1">
              <a:lnSpc>
                <a:spcPct val="100000"/>
              </a:lnSpc>
              <a:spcBef>
                <a:spcPts val="370"/>
              </a:spcBef>
              <a:spcAft>
                <a:spcPts val="0"/>
              </a:spcAft>
              <a:buClrTx/>
              <a:buSzTx/>
              <a:tabLst>
                <a:tab pos="347980" algn="l"/>
                <a:tab pos="349250" algn="l"/>
              </a:tabLst>
              <a:defRPr/>
            </a:pPr>
            <a:r>
              <a:rPr kumimoji="0" lang="en-US" sz="1000" i="0" u="none" strike="noStrike" kern="1200" cap="none" spc="-5" normalizeH="0" baseline="0" noProof="0" dirty="0">
                <a:ln>
                  <a:noFill/>
                </a:ln>
                <a:solidFill>
                  <a:prstClr val="black"/>
                </a:solidFill>
                <a:effectLst/>
                <a:uLnTx/>
                <a:uFillTx/>
                <a:latin typeface="Arial MT"/>
                <a:ea typeface="+mn-ea"/>
                <a:cs typeface="Arial MT"/>
              </a:rPr>
              <a:t>import </a:t>
            </a:r>
            <a:r>
              <a:rPr kumimoji="0" lang="en-US" sz="1000" i="0" u="none" strike="noStrike" kern="1200" cap="none" spc="-5" normalizeH="0" baseline="0" noProof="0" dirty="0" err="1">
                <a:ln>
                  <a:noFill/>
                </a:ln>
                <a:solidFill>
                  <a:prstClr val="black"/>
                </a:solidFill>
                <a:effectLst/>
                <a:uLnTx/>
                <a:uFillTx/>
                <a:latin typeface="Arial MT"/>
                <a:ea typeface="+mn-ea"/>
                <a:cs typeface="Arial MT"/>
              </a:rPr>
              <a:t>mysql.connector</a:t>
            </a:r>
            <a:endParaRPr kumimoji="0" lang="en-US" sz="1000" i="0" u="none" strike="noStrike" kern="1200" cap="none" spc="-5" normalizeH="0" baseline="0" noProof="0" dirty="0">
              <a:ln>
                <a:noFill/>
              </a:ln>
              <a:solidFill>
                <a:prstClr val="black"/>
              </a:solidFill>
              <a:effectLst/>
              <a:uLnTx/>
              <a:uFillTx/>
              <a:latin typeface="Arial MT"/>
              <a:ea typeface="+mn-ea"/>
              <a:cs typeface="Arial MT"/>
            </a:endParaRPr>
          </a:p>
          <a:p>
            <a:pPr marL="12065" marR="0" lvl="0" algn="l" defTabSz="914400" rtl="0" eaLnBrk="1" fontAlgn="auto" latinLnBrk="0" hangingPunct="1">
              <a:lnSpc>
                <a:spcPct val="100000"/>
              </a:lnSpc>
              <a:spcBef>
                <a:spcPts val="370"/>
              </a:spcBef>
              <a:spcAft>
                <a:spcPts val="0"/>
              </a:spcAft>
              <a:buClrTx/>
              <a:buSzTx/>
              <a:tabLst>
                <a:tab pos="347980" algn="l"/>
                <a:tab pos="349250" algn="l"/>
              </a:tabLst>
              <a:defRPr/>
            </a:pPr>
            <a:r>
              <a:rPr kumimoji="0" lang="en-US" sz="1000" i="0" u="none" strike="noStrike" kern="1200" cap="none" spc="-5" normalizeH="0" baseline="0" noProof="0" dirty="0" err="1">
                <a:ln>
                  <a:noFill/>
                </a:ln>
                <a:solidFill>
                  <a:prstClr val="black"/>
                </a:solidFill>
                <a:effectLst/>
                <a:uLnTx/>
                <a:uFillTx/>
                <a:latin typeface="Arial MT"/>
                <a:ea typeface="+mn-ea"/>
                <a:cs typeface="Arial MT"/>
              </a:rPr>
              <a:t>dataBase</a:t>
            </a:r>
            <a:r>
              <a:rPr kumimoji="0" lang="en-US" sz="1000" i="0" u="none" strike="noStrike" kern="1200" cap="none" spc="-5" normalizeH="0" baseline="0" noProof="0" dirty="0">
                <a:ln>
                  <a:noFill/>
                </a:ln>
                <a:solidFill>
                  <a:prstClr val="black"/>
                </a:solidFill>
                <a:effectLst/>
                <a:uLnTx/>
                <a:uFillTx/>
                <a:latin typeface="Arial MT"/>
                <a:ea typeface="+mn-ea"/>
                <a:cs typeface="Arial MT"/>
              </a:rPr>
              <a:t> = </a:t>
            </a:r>
            <a:r>
              <a:rPr kumimoji="0" lang="en-US" sz="1000" i="0" u="none" strike="noStrike" kern="1200" cap="none" spc="-5" normalizeH="0" baseline="0" noProof="0" dirty="0" err="1">
                <a:ln>
                  <a:noFill/>
                </a:ln>
                <a:solidFill>
                  <a:prstClr val="black"/>
                </a:solidFill>
                <a:effectLst/>
                <a:uLnTx/>
                <a:uFillTx/>
                <a:latin typeface="Arial MT"/>
                <a:ea typeface="+mn-ea"/>
                <a:cs typeface="Arial MT"/>
              </a:rPr>
              <a:t>mysql.connector.connect</a:t>
            </a:r>
            <a:r>
              <a:rPr kumimoji="0" lang="en-US" sz="1000" i="0" u="none" strike="noStrike" kern="1200" cap="none" spc="-5" normalizeH="0" baseline="0" noProof="0" dirty="0">
                <a:ln>
                  <a:noFill/>
                </a:ln>
                <a:solidFill>
                  <a:prstClr val="black"/>
                </a:solidFill>
                <a:effectLst/>
                <a:uLnTx/>
                <a:uFillTx/>
                <a:latin typeface="Arial MT"/>
                <a:ea typeface="+mn-ea"/>
                <a:cs typeface="Arial MT"/>
              </a:rPr>
              <a:t>(</a:t>
            </a:r>
          </a:p>
          <a:p>
            <a:pPr marL="12065" marR="0" lvl="0" algn="l" defTabSz="914400" rtl="0" eaLnBrk="1" fontAlgn="auto" latinLnBrk="0" hangingPunct="1">
              <a:lnSpc>
                <a:spcPct val="100000"/>
              </a:lnSpc>
              <a:spcBef>
                <a:spcPts val="370"/>
              </a:spcBef>
              <a:spcAft>
                <a:spcPts val="0"/>
              </a:spcAft>
              <a:buClrTx/>
              <a:buSzTx/>
              <a:tabLst>
                <a:tab pos="347980" algn="l"/>
                <a:tab pos="349250" algn="l"/>
              </a:tabLst>
              <a:defRPr/>
            </a:pPr>
            <a:r>
              <a:rPr kumimoji="0" lang="en-US" sz="1000" i="0" u="none" strike="noStrike" kern="1200" cap="none" spc="-5" normalizeH="0" baseline="0" noProof="0" dirty="0">
                <a:ln>
                  <a:noFill/>
                </a:ln>
                <a:solidFill>
                  <a:prstClr val="black"/>
                </a:solidFill>
                <a:effectLst/>
                <a:uLnTx/>
                <a:uFillTx/>
                <a:latin typeface="Arial MT"/>
                <a:ea typeface="+mn-ea"/>
                <a:cs typeface="Arial MT"/>
              </a:rPr>
              <a:t>host ="localhost",</a:t>
            </a:r>
          </a:p>
          <a:p>
            <a:pPr marL="12065" marR="0" lvl="0" algn="l" defTabSz="914400" rtl="0" eaLnBrk="1" fontAlgn="auto" latinLnBrk="0" hangingPunct="1">
              <a:lnSpc>
                <a:spcPct val="100000"/>
              </a:lnSpc>
              <a:spcBef>
                <a:spcPts val="370"/>
              </a:spcBef>
              <a:spcAft>
                <a:spcPts val="0"/>
              </a:spcAft>
              <a:buClrTx/>
              <a:buSzTx/>
              <a:tabLst>
                <a:tab pos="347980" algn="l"/>
                <a:tab pos="349250" algn="l"/>
              </a:tabLst>
              <a:defRPr/>
            </a:pPr>
            <a:r>
              <a:rPr kumimoji="0" lang="en-US" sz="1000" i="0" u="none" strike="noStrike" kern="1200" cap="none" spc="-5" normalizeH="0" baseline="0" noProof="0" dirty="0">
                <a:ln>
                  <a:noFill/>
                </a:ln>
                <a:solidFill>
                  <a:prstClr val="black"/>
                </a:solidFill>
                <a:effectLst/>
                <a:uLnTx/>
                <a:uFillTx/>
                <a:latin typeface="Arial MT"/>
                <a:ea typeface="+mn-ea"/>
                <a:cs typeface="Arial MT"/>
              </a:rPr>
              <a:t>user ="user",</a:t>
            </a:r>
          </a:p>
          <a:p>
            <a:pPr marL="12065" marR="0" lvl="0" algn="l" defTabSz="914400" rtl="0" eaLnBrk="1" fontAlgn="auto" latinLnBrk="0" hangingPunct="1">
              <a:lnSpc>
                <a:spcPct val="100000"/>
              </a:lnSpc>
              <a:spcBef>
                <a:spcPts val="370"/>
              </a:spcBef>
              <a:spcAft>
                <a:spcPts val="0"/>
              </a:spcAft>
              <a:buClrTx/>
              <a:buSzTx/>
              <a:tabLst>
                <a:tab pos="347980" algn="l"/>
                <a:tab pos="349250" algn="l"/>
              </a:tabLst>
              <a:defRPr/>
            </a:pPr>
            <a:r>
              <a:rPr kumimoji="0" lang="en-US" sz="1000" i="0" u="none" strike="noStrike" kern="1200" cap="none" spc="-5" normalizeH="0" baseline="0" noProof="0" dirty="0">
                <a:ln>
                  <a:noFill/>
                </a:ln>
                <a:solidFill>
                  <a:prstClr val="black"/>
                </a:solidFill>
                <a:effectLst/>
                <a:uLnTx/>
                <a:uFillTx/>
                <a:latin typeface="Arial MT"/>
                <a:ea typeface="+mn-ea"/>
                <a:cs typeface="Arial MT"/>
              </a:rPr>
              <a:t>passwd ="password",</a:t>
            </a:r>
          </a:p>
          <a:p>
            <a:pPr marL="12065" marR="0" lvl="0" algn="l" defTabSz="914400" rtl="0" eaLnBrk="1" fontAlgn="auto" latinLnBrk="0" hangingPunct="1">
              <a:lnSpc>
                <a:spcPct val="100000"/>
              </a:lnSpc>
              <a:spcBef>
                <a:spcPts val="370"/>
              </a:spcBef>
              <a:spcAft>
                <a:spcPts val="0"/>
              </a:spcAft>
              <a:buClrTx/>
              <a:buSzTx/>
              <a:tabLst>
                <a:tab pos="347980" algn="l"/>
                <a:tab pos="349250" algn="l"/>
              </a:tabLst>
              <a:defRPr/>
            </a:pPr>
            <a:r>
              <a:rPr kumimoji="0" lang="en-US" sz="1000" i="0" u="none" strike="noStrike" kern="1200" cap="none" spc="-5" normalizeH="0" baseline="0" noProof="0" dirty="0">
                <a:ln>
                  <a:noFill/>
                </a:ln>
                <a:solidFill>
                  <a:prstClr val="black"/>
                </a:solidFill>
                <a:effectLst/>
                <a:uLnTx/>
                <a:uFillTx/>
                <a:latin typeface="Arial MT"/>
                <a:ea typeface="+mn-ea"/>
                <a:cs typeface="Arial MT"/>
              </a:rPr>
              <a:t>database = "</a:t>
            </a:r>
            <a:r>
              <a:rPr kumimoji="0" lang="en-US" sz="1000" i="0" u="none" strike="noStrike" kern="1200" cap="none" spc="-5" normalizeH="0" baseline="0" noProof="0" dirty="0" err="1">
                <a:ln>
                  <a:noFill/>
                </a:ln>
                <a:solidFill>
                  <a:prstClr val="black"/>
                </a:solidFill>
                <a:effectLst/>
                <a:uLnTx/>
                <a:uFillTx/>
                <a:latin typeface="Arial MT"/>
                <a:ea typeface="+mn-ea"/>
                <a:cs typeface="Arial MT"/>
              </a:rPr>
              <a:t>gfg</a:t>
            </a:r>
            <a:r>
              <a:rPr kumimoji="0" lang="en-US" sz="1000" i="0" u="none" strike="noStrike" kern="1200" cap="none" spc="-5" normalizeH="0" baseline="0" noProof="0" dirty="0">
                <a:ln>
                  <a:noFill/>
                </a:ln>
                <a:solidFill>
                  <a:prstClr val="black"/>
                </a:solidFill>
                <a:effectLst/>
                <a:uLnTx/>
                <a:uFillTx/>
                <a:latin typeface="Arial MT"/>
                <a:ea typeface="+mn-ea"/>
                <a:cs typeface="Arial MT"/>
              </a:rPr>
              <a:t>")</a:t>
            </a:r>
          </a:p>
          <a:p>
            <a:pPr marL="12065" marR="0" lvl="0" algn="l" defTabSz="914400" rtl="0" eaLnBrk="1" fontAlgn="auto" latinLnBrk="0" hangingPunct="1">
              <a:lnSpc>
                <a:spcPct val="100000"/>
              </a:lnSpc>
              <a:spcBef>
                <a:spcPts val="370"/>
              </a:spcBef>
              <a:spcAft>
                <a:spcPts val="0"/>
              </a:spcAft>
              <a:buClrTx/>
              <a:buSzTx/>
              <a:tabLst>
                <a:tab pos="347980" algn="l"/>
                <a:tab pos="349250" algn="l"/>
              </a:tabLst>
              <a:defRPr/>
            </a:pPr>
            <a:r>
              <a:rPr kumimoji="0" lang="en-US" sz="1000" i="0" u="none" strike="noStrike" kern="1200" cap="none" spc="-5" normalizeH="0" baseline="0" noProof="0" dirty="0" err="1">
                <a:ln>
                  <a:noFill/>
                </a:ln>
                <a:solidFill>
                  <a:prstClr val="black"/>
                </a:solidFill>
                <a:effectLst/>
                <a:uLnTx/>
                <a:uFillTx/>
                <a:latin typeface="Arial MT"/>
                <a:ea typeface="+mn-ea"/>
                <a:cs typeface="Arial MT"/>
              </a:rPr>
              <a:t>cursorObject</a:t>
            </a:r>
            <a:r>
              <a:rPr kumimoji="0" lang="en-US" sz="1000" i="0" u="none" strike="noStrike" kern="1200" cap="none" spc="-5" normalizeH="0" baseline="0" noProof="0" dirty="0">
                <a:ln>
                  <a:noFill/>
                </a:ln>
                <a:solidFill>
                  <a:prstClr val="black"/>
                </a:solidFill>
                <a:effectLst/>
                <a:uLnTx/>
                <a:uFillTx/>
                <a:latin typeface="Arial MT"/>
                <a:ea typeface="+mn-ea"/>
                <a:cs typeface="Arial MT"/>
              </a:rPr>
              <a:t> = </a:t>
            </a:r>
            <a:r>
              <a:rPr kumimoji="0" lang="en-US" sz="1000" i="0" u="none" strike="noStrike" kern="1200" cap="none" spc="-5" normalizeH="0" baseline="0" noProof="0" dirty="0" err="1">
                <a:ln>
                  <a:noFill/>
                </a:ln>
                <a:solidFill>
                  <a:prstClr val="black"/>
                </a:solidFill>
                <a:effectLst/>
                <a:uLnTx/>
                <a:uFillTx/>
                <a:latin typeface="Arial MT"/>
                <a:ea typeface="+mn-ea"/>
                <a:cs typeface="Arial MT"/>
              </a:rPr>
              <a:t>dataBase.cursor</a:t>
            </a:r>
            <a:r>
              <a:rPr kumimoji="0" lang="en-US" sz="1000" i="0" u="none" strike="noStrike" kern="1200" cap="none" spc="-5" normalizeH="0" baseline="0" noProof="0" dirty="0">
                <a:ln>
                  <a:noFill/>
                </a:ln>
                <a:solidFill>
                  <a:prstClr val="black"/>
                </a:solidFill>
                <a:effectLst/>
                <a:uLnTx/>
                <a:uFillTx/>
                <a:latin typeface="Arial MT"/>
                <a:ea typeface="+mn-ea"/>
                <a:cs typeface="Arial MT"/>
              </a:rPr>
              <a:t>()</a:t>
            </a:r>
          </a:p>
          <a:p>
            <a:pPr marL="12065" marR="0" lvl="0" algn="l" defTabSz="914400" rtl="0" eaLnBrk="1" fontAlgn="auto" latinLnBrk="0" hangingPunct="1">
              <a:lnSpc>
                <a:spcPct val="100000"/>
              </a:lnSpc>
              <a:spcBef>
                <a:spcPts val="370"/>
              </a:spcBef>
              <a:spcAft>
                <a:spcPts val="0"/>
              </a:spcAft>
              <a:buClrTx/>
              <a:buSzTx/>
              <a:tabLst>
                <a:tab pos="347980" algn="l"/>
                <a:tab pos="349250" algn="l"/>
              </a:tabLst>
              <a:defRPr/>
            </a:pPr>
            <a:r>
              <a:rPr kumimoji="0" lang="en-US" sz="1000" i="0" u="none" strike="noStrike" kern="1200" cap="none" spc="-5" normalizeH="0" baseline="0" noProof="0" dirty="0" err="1">
                <a:ln>
                  <a:noFill/>
                </a:ln>
                <a:solidFill>
                  <a:prstClr val="black"/>
                </a:solidFill>
                <a:effectLst/>
                <a:uLnTx/>
                <a:uFillTx/>
                <a:latin typeface="Arial MT"/>
                <a:ea typeface="+mn-ea"/>
                <a:cs typeface="Arial MT"/>
              </a:rPr>
              <a:t>studentRecord</a:t>
            </a:r>
            <a:r>
              <a:rPr kumimoji="0" lang="en-US" sz="1000" i="0" u="none" strike="noStrike" kern="1200" cap="none" spc="-5" normalizeH="0" baseline="0" noProof="0" dirty="0">
                <a:ln>
                  <a:noFill/>
                </a:ln>
                <a:solidFill>
                  <a:prstClr val="black"/>
                </a:solidFill>
                <a:effectLst/>
                <a:uLnTx/>
                <a:uFillTx/>
                <a:latin typeface="Arial MT"/>
                <a:ea typeface="+mn-ea"/>
                <a:cs typeface="Arial MT"/>
              </a:rPr>
              <a:t> = """CREATE TABLE STUDENT (</a:t>
            </a:r>
          </a:p>
          <a:p>
            <a:pPr marL="12065" marR="0" lvl="0" algn="l" defTabSz="914400" rtl="0" eaLnBrk="1" fontAlgn="auto" latinLnBrk="0" hangingPunct="1">
              <a:lnSpc>
                <a:spcPct val="100000"/>
              </a:lnSpc>
              <a:spcBef>
                <a:spcPts val="370"/>
              </a:spcBef>
              <a:spcAft>
                <a:spcPts val="0"/>
              </a:spcAft>
              <a:buClrTx/>
              <a:buSzTx/>
              <a:tabLst>
                <a:tab pos="347980" algn="l"/>
                <a:tab pos="349250" algn="l"/>
              </a:tabLst>
              <a:defRPr/>
            </a:pPr>
            <a:r>
              <a:rPr kumimoji="0" lang="en-US" sz="1000" i="0" u="none" strike="noStrike" kern="1200" cap="none" spc="-5" normalizeH="0" baseline="0" noProof="0" dirty="0">
                <a:ln>
                  <a:noFill/>
                </a:ln>
                <a:solidFill>
                  <a:prstClr val="black"/>
                </a:solidFill>
                <a:effectLst/>
                <a:uLnTx/>
                <a:uFillTx/>
                <a:latin typeface="Arial MT"/>
                <a:ea typeface="+mn-ea"/>
                <a:cs typeface="Arial MT"/>
              </a:rPr>
              <a:t>				NAME VARCHAR(20) NOT NULL,</a:t>
            </a:r>
          </a:p>
          <a:p>
            <a:pPr marL="12065" marR="0" lvl="0" algn="l" defTabSz="914400" rtl="0" eaLnBrk="1" fontAlgn="auto" latinLnBrk="0" hangingPunct="1">
              <a:lnSpc>
                <a:spcPct val="100000"/>
              </a:lnSpc>
              <a:spcBef>
                <a:spcPts val="370"/>
              </a:spcBef>
              <a:spcAft>
                <a:spcPts val="0"/>
              </a:spcAft>
              <a:buClrTx/>
              <a:buSzTx/>
              <a:tabLst>
                <a:tab pos="347980" algn="l"/>
                <a:tab pos="349250" algn="l"/>
              </a:tabLst>
              <a:defRPr/>
            </a:pPr>
            <a:r>
              <a:rPr kumimoji="0" lang="en-US" sz="1000" i="0" u="none" strike="noStrike" kern="1200" cap="none" spc="-5" normalizeH="0" baseline="0" noProof="0" dirty="0">
                <a:ln>
                  <a:noFill/>
                </a:ln>
                <a:solidFill>
                  <a:prstClr val="black"/>
                </a:solidFill>
                <a:effectLst/>
                <a:uLnTx/>
                <a:uFillTx/>
                <a:latin typeface="Arial MT"/>
                <a:ea typeface="+mn-ea"/>
                <a:cs typeface="Arial MT"/>
              </a:rPr>
              <a:t>				BRANCH VARCHAR(50),</a:t>
            </a:r>
          </a:p>
          <a:p>
            <a:pPr marL="12065" marR="0" lvl="0" algn="l" defTabSz="914400" rtl="0" eaLnBrk="1" fontAlgn="auto" latinLnBrk="0" hangingPunct="1">
              <a:lnSpc>
                <a:spcPct val="100000"/>
              </a:lnSpc>
              <a:spcBef>
                <a:spcPts val="370"/>
              </a:spcBef>
              <a:spcAft>
                <a:spcPts val="0"/>
              </a:spcAft>
              <a:buClrTx/>
              <a:buSzTx/>
              <a:tabLst>
                <a:tab pos="347980" algn="l"/>
                <a:tab pos="349250" algn="l"/>
              </a:tabLst>
              <a:defRPr/>
            </a:pPr>
            <a:r>
              <a:rPr kumimoji="0" lang="en-US" sz="1000" i="0" u="none" strike="noStrike" kern="1200" cap="none" spc="-5" normalizeH="0" baseline="0" noProof="0" dirty="0">
                <a:ln>
                  <a:noFill/>
                </a:ln>
                <a:solidFill>
                  <a:prstClr val="black"/>
                </a:solidFill>
                <a:effectLst/>
                <a:uLnTx/>
                <a:uFillTx/>
                <a:latin typeface="Arial MT"/>
                <a:ea typeface="+mn-ea"/>
                <a:cs typeface="Arial MT"/>
              </a:rPr>
              <a:t>				ROLL INT NOT NULL,</a:t>
            </a:r>
          </a:p>
          <a:p>
            <a:pPr marL="12065" marR="0" lvl="0" algn="l" defTabSz="914400" rtl="0" eaLnBrk="1" fontAlgn="auto" latinLnBrk="0" hangingPunct="1">
              <a:lnSpc>
                <a:spcPct val="100000"/>
              </a:lnSpc>
              <a:spcBef>
                <a:spcPts val="370"/>
              </a:spcBef>
              <a:spcAft>
                <a:spcPts val="0"/>
              </a:spcAft>
              <a:buClrTx/>
              <a:buSzTx/>
              <a:tabLst>
                <a:tab pos="347980" algn="l"/>
                <a:tab pos="349250" algn="l"/>
              </a:tabLst>
              <a:defRPr/>
            </a:pPr>
            <a:r>
              <a:rPr kumimoji="0" lang="en-US" sz="1000" i="0" u="none" strike="noStrike" kern="1200" cap="none" spc="-5" normalizeH="0" baseline="0" noProof="0" dirty="0">
                <a:ln>
                  <a:noFill/>
                </a:ln>
                <a:solidFill>
                  <a:prstClr val="black"/>
                </a:solidFill>
                <a:effectLst/>
                <a:uLnTx/>
                <a:uFillTx/>
                <a:latin typeface="Arial MT"/>
                <a:ea typeface="+mn-ea"/>
                <a:cs typeface="Arial MT"/>
              </a:rPr>
              <a:t>				SECTION VARCHAR(5),</a:t>
            </a:r>
          </a:p>
          <a:p>
            <a:pPr marL="12065" marR="0" lvl="0" algn="l" defTabSz="914400" rtl="0" eaLnBrk="1" fontAlgn="auto" latinLnBrk="0" hangingPunct="1">
              <a:lnSpc>
                <a:spcPct val="100000"/>
              </a:lnSpc>
              <a:spcBef>
                <a:spcPts val="370"/>
              </a:spcBef>
              <a:spcAft>
                <a:spcPts val="0"/>
              </a:spcAft>
              <a:buClrTx/>
              <a:buSzTx/>
              <a:tabLst>
                <a:tab pos="347980" algn="l"/>
                <a:tab pos="349250" algn="l"/>
              </a:tabLst>
              <a:defRPr/>
            </a:pPr>
            <a:r>
              <a:rPr kumimoji="0" lang="en-US" sz="1000" i="0" u="none" strike="noStrike" kern="1200" cap="none" spc="-5" normalizeH="0" baseline="0" noProof="0" dirty="0">
                <a:ln>
                  <a:noFill/>
                </a:ln>
                <a:solidFill>
                  <a:prstClr val="black"/>
                </a:solidFill>
                <a:effectLst/>
                <a:uLnTx/>
                <a:uFillTx/>
                <a:latin typeface="Arial MT"/>
                <a:ea typeface="+mn-ea"/>
                <a:cs typeface="Arial MT"/>
              </a:rPr>
              <a:t>				AGE INT)"""</a:t>
            </a:r>
          </a:p>
          <a:p>
            <a:pPr marL="12065" marR="0" lvl="0" algn="l" defTabSz="914400" rtl="0" eaLnBrk="1" fontAlgn="auto" latinLnBrk="0" hangingPunct="1">
              <a:lnSpc>
                <a:spcPct val="100000"/>
              </a:lnSpc>
              <a:spcBef>
                <a:spcPts val="370"/>
              </a:spcBef>
              <a:spcAft>
                <a:spcPts val="0"/>
              </a:spcAft>
              <a:buClrTx/>
              <a:buSzTx/>
              <a:tabLst>
                <a:tab pos="347980" algn="l"/>
                <a:tab pos="349250" algn="l"/>
              </a:tabLst>
              <a:defRPr/>
            </a:pPr>
            <a:r>
              <a:rPr kumimoji="0" lang="en-US" sz="1000" i="0" u="none" strike="noStrike" kern="1200" cap="none" spc="-5" normalizeH="0" baseline="0" noProof="0" dirty="0">
                <a:ln>
                  <a:noFill/>
                </a:ln>
                <a:solidFill>
                  <a:prstClr val="black"/>
                </a:solidFill>
                <a:effectLst/>
                <a:uLnTx/>
                <a:uFillTx/>
                <a:latin typeface="Arial MT"/>
                <a:ea typeface="+mn-ea"/>
                <a:cs typeface="Arial MT"/>
              </a:rPr>
              <a:t># table created</a:t>
            </a:r>
          </a:p>
          <a:p>
            <a:pPr marL="12065" marR="0" lvl="0" algn="l" defTabSz="914400" rtl="0" eaLnBrk="1" fontAlgn="auto" latinLnBrk="0" hangingPunct="1">
              <a:lnSpc>
                <a:spcPct val="100000"/>
              </a:lnSpc>
              <a:spcBef>
                <a:spcPts val="370"/>
              </a:spcBef>
              <a:spcAft>
                <a:spcPts val="0"/>
              </a:spcAft>
              <a:buClrTx/>
              <a:buSzTx/>
              <a:tabLst>
                <a:tab pos="347980" algn="l"/>
                <a:tab pos="349250" algn="l"/>
              </a:tabLst>
              <a:defRPr/>
            </a:pPr>
            <a:r>
              <a:rPr kumimoji="0" lang="en-US" sz="1000" i="0" u="none" strike="noStrike" kern="1200" cap="none" spc="-5" normalizeH="0" baseline="0" noProof="0" dirty="0" err="1">
                <a:ln>
                  <a:noFill/>
                </a:ln>
                <a:solidFill>
                  <a:prstClr val="black"/>
                </a:solidFill>
                <a:effectLst/>
                <a:uLnTx/>
                <a:uFillTx/>
                <a:latin typeface="Arial MT"/>
                <a:ea typeface="+mn-ea"/>
                <a:cs typeface="Arial MT"/>
              </a:rPr>
              <a:t>cursorObject.execute</a:t>
            </a:r>
            <a:r>
              <a:rPr kumimoji="0" lang="en-US" sz="1000" i="0" u="none" strike="noStrike" kern="1200" cap="none" spc="-5" normalizeH="0" baseline="0" noProof="0" dirty="0">
                <a:ln>
                  <a:noFill/>
                </a:ln>
                <a:solidFill>
                  <a:prstClr val="black"/>
                </a:solidFill>
                <a:effectLst/>
                <a:uLnTx/>
                <a:uFillTx/>
                <a:latin typeface="Arial MT"/>
                <a:ea typeface="+mn-ea"/>
                <a:cs typeface="Arial MT"/>
              </a:rPr>
              <a:t>(</a:t>
            </a:r>
            <a:r>
              <a:rPr kumimoji="0" lang="en-US" sz="1000" i="0" u="none" strike="noStrike" kern="1200" cap="none" spc="-5" normalizeH="0" baseline="0" noProof="0" dirty="0" err="1">
                <a:ln>
                  <a:noFill/>
                </a:ln>
                <a:solidFill>
                  <a:prstClr val="black"/>
                </a:solidFill>
                <a:effectLst/>
                <a:uLnTx/>
                <a:uFillTx/>
                <a:latin typeface="Arial MT"/>
                <a:ea typeface="+mn-ea"/>
                <a:cs typeface="Arial MT"/>
              </a:rPr>
              <a:t>studentRecord</a:t>
            </a:r>
            <a:r>
              <a:rPr kumimoji="0" lang="en-US" sz="1000" i="0" u="none" strike="noStrike" kern="1200" cap="none" spc="-5" normalizeH="0" baseline="0" noProof="0" dirty="0">
                <a:ln>
                  <a:noFill/>
                </a:ln>
                <a:solidFill>
                  <a:prstClr val="black"/>
                </a:solidFill>
                <a:effectLst/>
                <a:uLnTx/>
                <a:uFillTx/>
                <a:latin typeface="Arial MT"/>
                <a:ea typeface="+mn-ea"/>
                <a:cs typeface="Arial MT"/>
              </a:rPr>
              <a:t>)</a:t>
            </a:r>
          </a:p>
          <a:p>
            <a:pPr marL="12065" marR="0" lvl="0" algn="l" defTabSz="914400" rtl="0" eaLnBrk="1" fontAlgn="auto" latinLnBrk="0" hangingPunct="1">
              <a:lnSpc>
                <a:spcPct val="100000"/>
              </a:lnSpc>
              <a:spcBef>
                <a:spcPts val="370"/>
              </a:spcBef>
              <a:spcAft>
                <a:spcPts val="0"/>
              </a:spcAft>
              <a:buClrTx/>
              <a:buSzTx/>
              <a:tabLst>
                <a:tab pos="347980" algn="l"/>
                <a:tab pos="349250" algn="l"/>
              </a:tabLst>
              <a:defRPr/>
            </a:pPr>
            <a:r>
              <a:rPr kumimoji="0" lang="en-US" sz="1000" i="0" u="none" strike="noStrike" kern="1200" cap="none" spc="-5" normalizeH="0" baseline="0" noProof="0" dirty="0" err="1">
                <a:ln>
                  <a:noFill/>
                </a:ln>
                <a:solidFill>
                  <a:prstClr val="black"/>
                </a:solidFill>
                <a:effectLst/>
                <a:uLnTx/>
                <a:uFillTx/>
                <a:latin typeface="Arial MT"/>
                <a:ea typeface="+mn-ea"/>
                <a:cs typeface="Arial MT"/>
              </a:rPr>
              <a:t>dataBase.close</a:t>
            </a:r>
            <a:r>
              <a:rPr kumimoji="0" lang="en-US" sz="1000" i="0" u="none" strike="noStrike" kern="1200" cap="none" spc="-5" normalizeH="0" baseline="0" noProof="0" dirty="0">
                <a:ln>
                  <a:noFill/>
                </a:ln>
                <a:solidFill>
                  <a:prstClr val="black"/>
                </a:solidFill>
                <a:effectLst/>
                <a:uLnTx/>
                <a:uFillTx/>
                <a:latin typeface="Arial MT"/>
                <a:ea typeface="+mn-ea"/>
                <a:cs typeface="Arial MT"/>
              </a:rPr>
              <a:t>()</a:t>
            </a:r>
          </a:p>
        </p:txBody>
      </p:sp>
      <p:sp>
        <p:nvSpPr>
          <p:cNvPr id="6" name="object 6"/>
          <p:cNvSpPr txBox="1">
            <a:spLocks noGrp="1"/>
          </p:cNvSpPr>
          <p:nvPr>
            <p:ph type="ftr" sz="quarter" idx="5"/>
          </p:nvPr>
        </p:nvSpPr>
        <p:spPr>
          <a:prstGeom prst="rect">
            <a:avLst/>
          </a:prstGeom>
        </p:spPr>
        <p:txBody>
          <a:bodyPr vert="horz" wrap="square" lIns="0" tIns="3175" rIns="0" bIns="0" rtlCol="0">
            <a:spAutoFit/>
          </a:bodyPr>
          <a:lstStyle/>
          <a:p>
            <a:pPr marL="12700" marR="0" lvl="0" indent="0" algn="l" defTabSz="914400" rtl="0" eaLnBrk="1" fontAlgn="auto" latinLnBrk="0" hangingPunct="1">
              <a:lnSpc>
                <a:spcPct val="100000"/>
              </a:lnSpc>
              <a:spcBef>
                <a:spcPts val="25"/>
              </a:spcBef>
              <a:spcAft>
                <a:spcPts val="0"/>
              </a:spcAft>
              <a:buClrTx/>
              <a:buSzTx/>
              <a:buFontTx/>
              <a:buNone/>
              <a:tabLst/>
              <a:defRPr/>
            </a:pPr>
            <a:r>
              <a:rPr kumimoji="0" sz="800" b="0" i="0" u="none" strike="noStrike" kern="1200" cap="none" spc="0" normalizeH="0" baseline="0" noProof="0" dirty="0">
                <a:ln>
                  <a:noFill/>
                </a:ln>
                <a:solidFill>
                  <a:prstClr val="black"/>
                </a:solidFill>
                <a:effectLst/>
                <a:uLnTx/>
                <a:uFillTx/>
                <a:latin typeface="Arial MT"/>
                <a:ea typeface="+mn-ea"/>
              </a:rPr>
              <a:t>©</a:t>
            </a:r>
            <a:r>
              <a:rPr kumimoji="0" sz="800" b="0" i="0" u="none" strike="noStrike" kern="1200" cap="none" spc="-5" normalizeH="0" baseline="0" noProof="0" dirty="0">
                <a:ln>
                  <a:noFill/>
                </a:ln>
                <a:solidFill>
                  <a:prstClr val="black"/>
                </a:solidFill>
                <a:effectLst/>
                <a:uLnTx/>
                <a:uFillTx/>
                <a:latin typeface="Arial MT"/>
                <a:ea typeface="+mn-ea"/>
              </a:rPr>
              <a:t> Edune</a:t>
            </a:r>
            <a:r>
              <a:rPr kumimoji="0" sz="800" b="0" i="0" u="none" strike="noStrike" kern="1200" cap="none" spc="0" normalizeH="0" baseline="0" noProof="0" dirty="0">
                <a:ln>
                  <a:noFill/>
                </a:ln>
                <a:solidFill>
                  <a:prstClr val="black"/>
                </a:solidFill>
                <a:effectLst/>
                <a:uLnTx/>
                <a:uFillTx/>
                <a:latin typeface="Arial MT"/>
                <a:ea typeface="+mn-ea"/>
              </a:rPr>
              <a:t>t</a:t>
            </a:r>
            <a:r>
              <a:rPr kumimoji="0" sz="800" b="0" i="0" u="none" strike="noStrike" kern="1200" cap="none" spc="-5" normalizeH="0" baseline="0" noProof="0" dirty="0">
                <a:ln>
                  <a:noFill/>
                </a:ln>
                <a:solidFill>
                  <a:prstClr val="black"/>
                </a:solidFill>
                <a:effectLst/>
                <a:uLnTx/>
                <a:uFillTx/>
                <a:latin typeface="Arial MT"/>
                <a:ea typeface="+mn-ea"/>
              </a:rPr>
              <a:t> Foundation</a:t>
            </a:r>
            <a:r>
              <a:rPr kumimoji="0" sz="800" b="0" i="0" u="none" strike="noStrike" kern="1200" cap="none" spc="0" normalizeH="0" baseline="0" noProof="0" dirty="0">
                <a:ln>
                  <a:noFill/>
                </a:ln>
                <a:solidFill>
                  <a:prstClr val="black"/>
                </a:solidFill>
                <a:effectLst/>
                <a:uLnTx/>
                <a:uFillTx/>
                <a:latin typeface="Arial MT"/>
                <a:ea typeface="+mn-ea"/>
              </a:rPr>
              <a:t>.</a:t>
            </a:r>
            <a:r>
              <a:rPr kumimoji="0" sz="800" b="0" i="0" u="none" strike="noStrike" kern="1200" cap="none" spc="-50" normalizeH="0" baseline="0" noProof="0" dirty="0">
                <a:ln>
                  <a:noFill/>
                </a:ln>
                <a:solidFill>
                  <a:prstClr val="black"/>
                </a:solidFill>
                <a:effectLst/>
                <a:uLnTx/>
                <a:uFillTx/>
                <a:latin typeface="Arial MT"/>
                <a:ea typeface="+mn-ea"/>
              </a:rPr>
              <a:t> </a:t>
            </a:r>
            <a:r>
              <a:rPr kumimoji="0" sz="800" b="0" i="0" u="none" strike="noStrike" kern="1200" cap="none" spc="-5" normalizeH="0" baseline="0" noProof="0" dirty="0">
                <a:ln>
                  <a:noFill/>
                </a:ln>
                <a:solidFill>
                  <a:prstClr val="black"/>
                </a:solidFill>
                <a:effectLst/>
                <a:uLnTx/>
                <a:uFillTx/>
                <a:latin typeface="Arial MT"/>
                <a:ea typeface="+mn-ea"/>
              </a:rPr>
              <a:t>Al</a:t>
            </a:r>
            <a:r>
              <a:rPr kumimoji="0" sz="800" b="0" i="0" u="none" strike="noStrike" kern="1200" cap="none" spc="0" normalizeH="0" baseline="0" noProof="0" dirty="0">
                <a:ln>
                  <a:noFill/>
                </a:ln>
                <a:solidFill>
                  <a:prstClr val="black"/>
                </a:solidFill>
                <a:effectLst/>
                <a:uLnTx/>
                <a:uFillTx/>
                <a:latin typeface="Arial MT"/>
                <a:ea typeface="+mn-ea"/>
              </a:rPr>
              <a:t>l</a:t>
            </a:r>
            <a:r>
              <a:rPr kumimoji="0" sz="800" b="0" i="0" u="none" strike="noStrike" kern="1200" cap="none" spc="-5" normalizeH="0" baseline="0" noProof="0" dirty="0">
                <a:ln>
                  <a:noFill/>
                </a:ln>
                <a:solidFill>
                  <a:prstClr val="black"/>
                </a:solidFill>
                <a:effectLst/>
                <a:uLnTx/>
                <a:uFillTx/>
                <a:latin typeface="Arial MT"/>
                <a:ea typeface="+mn-ea"/>
              </a:rPr>
              <a:t> </a:t>
            </a:r>
            <a:r>
              <a:rPr kumimoji="0" sz="800" b="0" i="0" u="none" strike="noStrike" kern="1200" cap="none" spc="0" normalizeH="0" baseline="0" noProof="0" dirty="0">
                <a:ln>
                  <a:noFill/>
                </a:ln>
                <a:solidFill>
                  <a:prstClr val="black"/>
                </a:solidFill>
                <a:effectLst/>
                <a:uLnTx/>
                <a:uFillTx/>
                <a:latin typeface="Arial MT"/>
                <a:ea typeface="+mn-ea"/>
              </a:rPr>
              <a:t>rights</a:t>
            </a:r>
            <a:r>
              <a:rPr kumimoji="0" sz="800" b="0" i="0" u="none" strike="noStrike" kern="1200" cap="none" spc="-5" normalizeH="0" baseline="0" noProof="0" dirty="0">
                <a:ln>
                  <a:noFill/>
                </a:ln>
                <a:solidFill>
                  <a:prstClr val="black"/>
                </a:solidFill>
                <a:effectLst/>
                <a:uLnTx/>
                <a:uFillTx/>
                <a:latin typeface="Arial MT"/>
                <a:ea typeface="+mn-ea"/>
              </a:rPr>
              <a:t> </a:t>
            </a:r>
            <a:r>
              <a:rPr kumimoji="0" sz="800" b="0" i="0" u="none" strike="noStrike" kern="1200" cap="none" spc="0" normalizeH="0" baseline="0" noProof="0" dirty="0">
                <a:ln>
                  <a:noFill/>
                </a:ln>
                <a:solidFill>
                  <a:prstClr val="black"/>
                </a:solidFill>
                <a:effectLst/>
                <a:uLnTx/>
                <a:uFillTx/>
                <a:latin typeface="Arial MT"/>
                <a:ea typeface="+mn-ea"/>
              </a:rPr>
              <a:t>reserved.</a:t>
            </a:r>
          </a:p>
        </p:txBody>
      </p:sp>
      <p:pic>
        <p:nvPicPr>
          <p:cNvPr id="10" name="Picture 9">
            <a:extLst>
              <a:ext uri="{FF2B5EF4-FFF2-40B4-BE49-F238E27FC236}">
                <a16:creationId xmlns:a16="http://schemas.microsoft.com/office/drawing/2014/main" id="{B5DD0796-C722-1065-46F3-93B2C98DCCA4}"/>
              </a:ext>
            </a:extLst>
          </p:cNvPr>
          <p:cNvPicPr>
            <a:picLocks noChangeAspect="1"/>
          </p:cNvPicPr>
          <p:nvPr/>
        </p:nvPicPr>
        <p:blipFill>
          <a:blip r:embed="rId2"/>
          <a:stretch>
            <a:fillRect/>
          </a:stretch>
        </p:blipFill>
        <p:spPr>
          <a:xfrm>
            <a:off x="4710315" y="1722874"/>
            <a:ext cx="3869164" cy="2667094"/>
          </a:xfrm>
          <a:prstGeom prst="rect">
            <a:avLst/>
          </a:prstGeom>
        </p:spPr>
      </p:pic>
    </p:spTree>
    <p:extLst>
      <p:ext uri="{BB962C8B-B14F-4D97-AF65-F5344CB8AC3E}">
        <p14:creationId xmlns:p14="http://schemas.microsoft.com/office/powerpoint/2010/main" val="43274695"/>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50789" y="828333"/>
            <a:ext cx="6556511" cy="382156"/>
          </a:xfrm>
          <a:prstGeom prst="rect">
            <a:avLst/>
          </a:prstGeom>
        </p:spPr>
        <p:txBody>
          <a:bodyPr vert="horz" wrap="square" lIns="0" tIns="12700" rIns="0" bIns="0" rtlCol="0">
            <a:spAutoFit/>
          </a:bodyPr>
          <a:lstStyle/>
          <a:p>
            <a:pPr marL="12700">
              <a:lnSpc>
                <a:spcPct val="100000"/>
              </a:lnSpc>
              <a:spcBef>
                <a:spcPts val="100"/>
              </a:spcBef>
            </a:pPr>
            <a:r>
              <a:rPr lang="en-US" spc="-5" dirty="0"/>
              <a:t>Insert Data into tables</a:t>
            </a:r>
            <a:endParaRPr spc="-5" dirty="0"/>
          </a:p>
        </p:txBody>
      </p:sp>
      <p:sp>
        <p:nvSpPr>
          <p:cNvPr id="3" name="object 3"/>
          <p:cNvSpPr txBox="1"/>
          <p:nvPr/>
        </p:nvSpPr>
        <p:spPr>
          <a:xfrm>
            <a:off x="438001" y="1309280"/>
            <a:ext cx="4277967" cy="910506"/>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US" sz="1100" b="0" i="0" u="none" strike="noStrike" kern="1200" cap="none" spc="-5" normalizeH="0" baseline="0" noProof="0" dirty="0">
                <a:ln>
                  <a:noFill/>
                </a:ln>
                <a:solidFill>
                  <a:srgbClr val="595959"/>
                </a:solidFill>
                <a:effectLst/>
                <a:uLnTx/>
                <a:uFillTx/>
                <a:latin typeface="Arial MT"/>
                <a:ea typeface="+mn-ea"/>
                <a:cs typeface="Arial MT"/>
              </a:rPr>
              <a:t>To insert data into the MySQL table Insert into query is used. </a:t>
            </a:r>
          </a:p>
          <a:p>
            <a:pPr marL="12700" marR="0" lvl="0" indent="0" algn="l" defTabSz="914400" rtl="0" eaLnBrk="1" fontAlgn="auto" latinLnBrk="0" hangingPunct="1">
              <a:lnSpc>
                <a:spcPct val="100000"/>
              </a:lnSpc>
              <a:spcBef>
                <a:spcPts val="100"/>
              </a:spcBef>
              <a:spcAft>
                <a:spcPts val="0"/>
              </a:spcAft>
              <a:buClrTx/>
              <a:buSzTx/>
              <a:buFontTx/>
              <a:buNone/>
              <a:tabLst/>
              <a:defRPr/>
            </a:pPr>
            <a:endParaRPr kumimoji="0" lang="en-US" sz="1100" b="0" i="0" u="none" strike="noStrike" kern="1200" cap="none" spc="-5" normalizeH="0" baseline="0" noProof="0" dirty="0">
              <a:ln>
                <a:noFill/>
              </a:ln>
              <a:solidFill>
                <a:srgbClr val="595959"/>
              </a:solidFill>
              <a:effectLst/>
              <a:uLnTx/>
              <a:uFillTx/>
              <a:latin typeface="Arial MT"/>
              <a:ea typeface="+mn-ea"/>
              <a:cs typeface="Arial MT"/>
            </a:endParaRPr>
          </a:p>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US" sz="1100" b="0" i="0" u="none" strike="noStrike" kern="1200" cap="none" spc="-5" normalizeH="0" baseline="0" noProof="0" dirty="0">
                <a:ln>
                  <a:noFill/>
                </a:ln>
                <a:solidFill>
                  <a:srgbClr val="595959"/>
                </a:solidFill>
                <a:effectLst/>
                <a:uLnTx/>
                <a:uFillTx/>
                <a:latin typeface="Arial MT"/>
                <a:ea typeface="+mn-ea"/>
                <a:cs typeface="Arial MT"/>
              </a:rPr>
              <a:t>Syntax:</a:t>
            </a:r>
          </a:p>
          <a:p>
            <a:pPr marL="12700" marR="0" lvl="0" indent="0" algn="l" defTabSz="914400" rtl="0" eaLnBrk="1" fontAlgn="auto" latinLnBrk="0" hangingPunct="1">
              <a:lnSpc>
                <a:spcPct val="100000"/>
              </a:lnSpc>
              <a:spcBef>
                <a:spcPts val="100"/>
              </a:spcBef>
              <a:spcAft>
                <a:spcPts val="0"/>
              </a:spcAft>
              <a:buClrTx/>
              <a:buSzTx/>
              <a:buFontTx/>
              <a:buNone/>
              <a:tabLst/>
              <a:defRPr/>
            </a:pPr>
            <a:endParaRPr kumimoji="0" lang="en-US" sz="1100" b="0" i="0" u="none" strike="noStrike" kern="1200" cap="none" spc="-5" normalizeH="0" baseline="0" noProof="0" dirty="0">
              <a:ln>
                <a:noFill/>
              </a:ln>
              <a:solidFill>
                <a:srgbClr val="595959"/>
              </a:solidFill>
              <a:effectLst/>
              <a:uLnTx/>
              <a:uFillTx/>
              <a:latin typeface="Arial MT"/>
              <a:ea typeface="+mn-ea"/>
              <a:cs typeface="Arial MT"/>
            </a:endParaRPr>
          </a:p>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US" sz="1100" b="0" i="0" u="none" strike="noStrike" kern="1200" cap="none" spc="-5" normalizeH="0" baseline="0" noProof="0" dirty="0">
                <a:ln>
                  <a:noFill/>
                </a:ln>
                <a:solidFill>
                  <a:srgbClr val="595959"/>
                </a:solidFill>
                <a:effectLst/>
                <a:uLnTx/>
                <a:uFillTx/>
                <a:latin typeface="Arial MT"/>
                <a:ea typeface="+mn-ea"/>
                <a:cs typeface="Arial MT"/>
              </a:rPr>
              <a:t> INSERT INTO </a:t>
            </a:r>
            <a:r>
              <a:rPr kumimoji="0" lang="en-US" sz="1100" b="0" i="0" u="none" strike="noStrike" kern="1200" cap="none" spc="-5" normalizeH="0" baseline="0" noProof="0" dirty="0" err="1">
                <a:ln>
                  <a:noFill/>
                </a:ln>
                <a:solidFill>
                  <a:srgbClr val="595959"/>
                </a:solidFill>
                <a:effectLst/>
                <a:uLnTx/>
                <a:uFillTx/>
                <a:latin typeface="Arial MT"/>
                <a:ea typeface="+mn-ea"/>
                <a:cs typeface="Arial MT"/>
              </a:rPr>
              <a:t>table_name</a:t>
            </a:r>
            <a:r>
              <a:rPr kumimoji="0" lang="en-US" sz="1100" b="0" i="0" u="none" strike="noStrike" kern="1200" cap="none" spc="-5" normalizeH="0" baseline="0" noProof="0" dirty="0">
                <a:ln>
                  <a:noFill/>
                </a:ln>
                <a:solidFill>
                  <a:srgbClr val="595959"/>
                </a:solidFill>
                <a:effectLst/>
                <a:uLnTx/>
                <a:uFillTx/>
                <a:latin typeface="Arial MT"/>
                <a:ea typeface="+mn-ea"/>
                <a:cs typeface="Arial MT"/>
              </a:rPr>
              <a:t> (</a:t>
            </a:r>
            <a:r>
              <a:rPr kumimoji="0" lang="en-US" sz="1100" b="0" i="0" u="none" strike="noStrike" kern="1200" cap="none" spc="-5" normalizeH="0" baseline="0" noProof="0" dirty="0" err="1">
                <a:ln>
                  <a:noFill/>
                </a:ln>
                <a:solidFill>
                  <a:srgbClr val="595959"/>
                </a:solidFill>
                <a:effectLst/>
                <a:uLnTx/>
                <a:uFillTx/>
                <a:latin typeface="Arial MT"/>
                <a:ea typeface="+mn-ea"/>
                <a:cs typeface="Arial MT"/>
              </a:rPr>
              <a:t>column_names</a:t>
            </a:r>
            <a:r>
              <a:rPr kumimoji="0" lang="en-US" sz="1100" b="0" i="0" u="none" strike="noStrike" kern="1200" cap="none" spc="-5" normalizeH="0" baseline="0" noProof="0" dirty="0">
                <a:ln>
                  <a:noFill/>
                </a:ln>
                <a:solidFill>
                  <a:srgbClr val="595959"/>
                </a:solidFill>
                <a:effectLst/>
                <a:uLnTx/>
                <a:uFillTx/>
                <a:latin typeface="Arial MT"/>
                <a:ea typeface="+mn-ea"/>
                <a:cs typeface="Arial MT"/>
              </a:rPr>
              <a:t>) VALUES (data)</a:t>
            </a:r>
            <a:endParaRPr kumimoji="0" sz="1100" b="0" i="0" u="none" strike="noStrike" kern="1200" cap="none" spc="0" normalizeH="0" baseline="0" noProof="0" dirty="0">
              <a:ln>
                <a:noFill/>
              </a:ln>
              <a:solidFill>
                <a:prstClr val="black"/>
              </a:solidFill>
              <a:effectLst/>
              <a:uLnTx/>
              <a:uFillTx/>
              <a:latin typeface="Arial MT"/>
              <a:ea typeface="+mn-ea"/>
              <a:cs typeface="Arial MT"/>
            </a:endParaRPr>
          </a:p>
        </p:txBody>
      </p:sp>
      <p:sp>
        <p:nvSpPr>
          <p:cNvPr id="6" name="object 6"/>
          <p:cNvSpPr txBox="1">
            <a:spLocks noGrp="1"/>
          </p:cNvSpPr>
          <p:nvPr>
            <p:ph type="ftr" sz="quarter" idx="5"/>
          </p:nvPr>
        </p:nvSpPr>
        <p:spPr>
          <a:prstGeom prst="rect">
            <a:avLst/>
          </a:prstGeom>
        </p:spPr>
        <p:txBody>
          <a:bodyPr vert="horz" wrap="square" lIns="0" tIns="3175" rIns="0" bIns="0" rtlCol="0">
            <a:spAutoFit/>
          </a:bodyPr>
          <a:lstStyle/>
          <a:p>
            <a:pPr marL="12700" marR="0" lvl="0" indent="0" algn="l" defTabSz="914400" rtl="0" eaLnBrk="1" fontAlgn="auto" latinLnBrk="0" hangingPunct="1">
              <a:lnSpc>
                <a:spcPct val="100000"/>
              </a:lnSpc>
              <a:spcBef>
                <a:spcPts val="25"/>
              </a:spcBef>
              <a:spcAft>
                <a:spcPts val="0"/>
              </a:spcAft>
              <a:buClrTx/>
              <a:buSzTx/>
              <a:buFontTx/>
              <a:buNone/>
              <a:tabLst/>
              <a:defRPr/>
            </a:pPr>
            <a:r>
              <a:rPr kumimoji="0" sz="800" b="0" i="0" u="none" strike="noStrike" kern="1200" cap="none" spc="0" normalizeH="0" baseline="0" noProof="0" dirty="0">
                <a:ln>
                  <a:noFill/>
                </a:ln>
                <a:solidFill>
                  <a:prstClr val="black"/>
                </a:solidFill>
                <a:effectLst/>
                <a:uLnTx/>
                <a:uFillTx/>
                <a:latin typeface="Arial MT"/>
                <a:ea typeface="+mn-ea"/>
              </a:rPr>
              <a:t>©</a:t>
            </a:r>
            <a:r>
              <a:rPr kumimoji="0" sz="800" b="0" i="0" u="none" strike="noStrike" kern="1200" cap="none" spc="-5" normalizeH="0" baseline="0" noProof="0" dirty="0">
                <a:ln>
                  <a:noFill/>
                </a:ln>
                <a:solidFill>
                  <a:prstClr val="black"/>
                </a:solidFill>
                <a:effectLst/>
                <a:uLnTx/>
                <a:uFillTx/>
                <a:latin typeface="Arial MT"/>
                <a:ea typeface="+mn-ea"/>
              </a:rPr>
              <a:t> Edune</a:t>
            </a:r>
            <a:r>
              <a:rPr kumimoji="0" sz="800" b="0" i="0" u="none" strike="noStrike" kern="1200" cap="none" spc="0" normalizeH="0" baseline="0" noProof="0" dirty="0">
                <a:ln>
                  <a:noFill/>
                </a:ln>
                <a:solidFill>
                  <a:prstClr val="black"/>
                </a:solidFill>
                <a:effectLst/>
                <a:uLnTx/>
                <a:uFillTx/>
                <a:latin typeface="Arial MT"/>
                <a:ea typeface="+mn-ea"/>
              </a:rPr>
              <a:t>t</a:t>
            </a:r>
            <a:r>
              <a:rPr kumimoji="0" sz="800" b="0" i="0" u="none" strike="noStrike" kern="1200" cap="none" spc="-5" normalizeH="0" baseline="0" noProof="0" dirty="0">
                <a:ln>
                  <a:noFill/>
                </a:ln>
                <a:solidFill>
                  <a:prstClr val="black"/>
                </a:solidFill>
                <a:effectLst/>
                <a:uLnTx/>
                <a:uFillTx/>
                <a:latin typeface="Arial MT"/>
                <a:ea typeface="+mn-ea"/>
              </a:rPr>
              <a:t> Foundation</a:t>
            </a:r>
            <a:r>
              <a:rPr kumimoji="0" sz="800" b="0" i="0" u="none" strike="noStrike" kern="1200" cap="none" spc="0" normalizeH="0" baseline="0" noProof="0" dirty="0">
                <a:ln>
                  <a:noFill/>
                </a:ln>
                <a:solidFill>
                  <a:prstClr val="black"/>
                </a:solidFill>
                <a:effectLst/>
                <a:uLnTx/>
                <a:uFillTx/>
                <a:latin typeface="Arial MT"/>
                <a:ea typeface="+mn-ea"/>
              </a:rPr>
              <a:t>.</a:t>
            </a:r>
            <a:r>
              <a:rPr kumimoji="0" sz="800" b="0" i="0" u="none" strike="noStrike" kern="1200" cap="none" spc="-50" normalizeH="0" baseline="0" noProof="0" dirty="0">
                <a:ln>
                  <a:noFill/>
                </a:ln>
                <a:solidFill>
                  <a:prstClr val="black"/>
                </a:solidFill>
                <a:effectLst/>
                <a:uLnTx/>
                <a:uFillTx/>
                <a:latin typeface="Arial MT"/>
                <a:ea typeface="+mn-ea"/>
              </a:rPr>
              <a:t> </a:t>
            </a:r>
            <a:r>
              <a:rPr kumimoji="0" sz="800" b="0" i="0" u="none" strike="noStrike" kern="1200" cap="none" spc="-5" normalizeH="0" baseline="0" noProof="0" dirty="0">
                <a:ln>
                  <a:noFill/>
                </a:ln>
                <a:solidFill>
                  <a:prstClr val="black"/>
                </a:solidFill>
                <a:effectLst/>
                <a:uLnTx/>
                <a:uFillTx/>
                <a:latin typeface="Arial MT"/>
                <a:ea typeface="+mn-ea"/>
              </a:rPr>
              <a:t>Al</a:t>
            </a:r>
            <a:r>
              <a:rPr kumimoji="0" sz="800" b="0" i="0" u="none" strike="noStrike" kern="1200" cap="none" spc="0" normalizeH="0" baseline="0" noProof="0" dirty="0">
                <a:ln>
                  <a:noFill/>
                </a:ln>
                <a:solidFill>
                  <a:prstClr val="black"/>
                </a:solidFill>
                <a:effectLst/>
                <a:uLnTx/>
                <a:uFillTx/>
                <a:latin typeface="Arial MT"/>
                <a:ea typeface="+mn-ea"/>
              </a:rPr>
              <a:t>l</a:t>
            </a:r>
            <a:r>
              <a:rPr kumimoji="0" sz="800" b="0" i="0" u="none" strike="noStrike" kern="1200" cap="none" spc="-5" normalizeH="0" baseline="0" noProof="0" dirty="0">
                <a:ln>
                  <a:noFill/>
                </a:ln>
                <a:solidFill>
                  <a:prstClr val="black"/>
                </a:solidFill>
                <a:effectLst/>
                <a:uLnTx/>
                <a:uFillTx/>
                <a:latin typeface="Arial MT"/>
                <a:ea typeface="+mn-ea"/>
              </a:rPr>
              <a:t> </a:t>
            </a:r>
            <a:r>
              <a:rPr kumimoji="0" sz="800" b="0" i="0" u="none" strike="noStrike" kern="1200" cap="none" spc="0" normalizeH="0" baseline="0" noProof="0" dirty="0">
                <a:ln>
                  <a:noFill/>
                </a:ln>
                <a:solidFill>
                  <a:prstClr val="black"/>
                </a:solidFill>
                <a:effectLst/>
                <a:uLnTx/>
                <a:uFillTx/>
                <a:latin typeface="Arial MT"/>
                <a:ea typeface="+mn-ea"/>
              </a:rPr>
              <a:t>rights</a:t>
            </a:r>
            <a:r>
              <a:rPr kumimoji="0" sz="800" b="0" i="0" u="none" strike="noStrike" kern="1200" cap="none" spc="-5" normalizeH="0" baseline="0" noProof="0" dirty="0">
                <a:ln>
                  <a:noFill/>
                </a:ln>
                <a:solidFill>
                  <a:prstClr val="black"/>
                </a:solidFill>
                <a:effectLst/>
                <a:uLnTx/>
                <a:uFillTx/>
                <a:latin typeface="Arial MT"/>
                <a:ea typeface="+mn-ea"/>
              </a:rPr>
              <a:t> </a:t>
            </a:r>
            <a:r>
              <a:rPr kumimoji="0" sz="800" b="0" i="0" u="none" strike="noStrike" kern="1200" cap="none" spc="0" normalizeH="0" baseline="0" noProof="0" dirty="0">
                <a:ln>
                  <a:noFill/>
                </a:ln>
                <a:solidFill>
                  <a:prstClr val="black"/>
                </a:solidFill>
                <a:effectLst/>
                <a:uLnTx/>
                <a:uFillTx/>
                <a:latin typeface="Arial MT"/>
                <a:ea typeface="+mn-ea"/>
              </a:rPr>
              <a:t>reserved.</a:t>
            </a:r>
          </a:p>
        </p:txBody>
      </p:sp>
      <p:pic>
        <p:nvPicPr>
          <p:cNvPr id="7" name="Picture 6">
            <a:extLst>
              <a:ext uri="{FF2B5EF4-FFF2-40B4-BE49-F238E27FC236}">
                <a16:creationId xmlns:a16="http://schemas.microsoft.com/office/drawing/2014/main" id="{377C4443-B0A6-8AEC-29EA-AD26A692819D}"/>
              </a:ext>
            </a:extLst>
          </p:cNvPr>
          <p:cNvPicPr>
            <a:picLocks noChangeAspect="1"/>
          </p:cNvPicPr>
          <p:nvPr/>
        </p:nvPicPr>
        <p:blipFill>
          <a:blip r:embed="rId2"/>
          <a:stretch>
            <a:fillRect/>
          </a:stretch>
        </p:blipFill>
        <p:spPr>
          <a:xfrm>
            <a:off x="406508" y="2318577"/>
            <a:ext cx="4027178" cy="1812230"/>
          </a:xfrm>
          <a:prstGeom prst="rect">
            <a:avLst/>
          </a:prstGeom>
        </p:spPr>
      </p:pic>
      <p:pic>
        <p:nvPicPr>
          <p:cNvPr id="2050" name="Picture 2" descr="insert 1 row in mysql database using Python">
            <a:extLst>
              <a:ext uri="{FF2B5EF4-FFF2-40B4-BE49-F238E27FC236}">
                <a16:creationId xmlns:a16="http://schemas.microsoft.com/office/drawing/2014/main" id="{24CF8605-C05A-0373-9E5D-2DFE7CAB9D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51292" y="2396017"/>
            <a:ext cx="3886200" cy="1657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8921558"/>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50789" y="828333"/>
            <a:ext cx="6556511" cy="382156"/>
          </a:xfrm>
          <a:prstGeom prst="rect">
            <a:avLst/>
          </a:prstGeom>
        </p:spPr>
        <p:txBody>
          <a:bodyPr vert="horz" wrap="square" lIns="0" tIns="12700" rIns="0" bIns="0" rtlCol="0">
            <a:spAutoFit/>
          </a:bodyPr>
          <a:lstStyle/>
          <a:p>
            <a:pPr marL="12700">
              <a:lnSpc>
                <a:spcPct val="100000"/>
              </a:lnSpc>
              <a:spcBef>
                <a:spcPts val="100"/>
              </a:spcBef>
            </a:pPr>
            <a:r>
              <a:rPr lang="en-US" spc="-5" dirty="0"/>
              <a:t>Inserting Multiple Rows</a:t>
            </a:r>
            <a:endParaRPr spc="-5" dirty="0"/>
          </a:p>
        </p:txBody>
      </p:sp>
      <p:sp>
        <p:nvSpPr>
          <p:cNvPr id="3" name="object 3"/>
          <p:cNvSpPr txBox="1"/>
          <p:nvPr/>
        </p:nvSpPr>
        <p:spPr>
          <a:xfrm>
            <a:off x="438001" y="1370752"/>
            <a:ext cx="4277967" cy="702756"/>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US" sz="1100" b="0" i="0" u="none" strike="noStrike" kern="1200" cap="none" spc="-5" normalizeH="0" baseline="0" noProof="0" dirty="0">
                <a:ln>
                  <a:noFill/>
                </a:ln>
                <a:solidFill>
                  <a:srgbClr val="595959"/>
                </a:solidFill>
                <a:effectLst/>
                <a:uLnTx/>
                <a:uFillTx/>
                <a:latin typeface="Arial MT"/>
                <a:ea typeface="+mn-ea"/>
                <a:cs typeface="Arial MT"/>
              </a:rPr>
              <a:t>To insert multiple values at once, </a:t>
            </a:r>
            <a:r>
              <a:rPr kumimoji="0" lang="en-US" sz="1100" b="0" i="0" u="none" strike="noStrike" kern="1200" cap="none" spc="-5" normalizeH="0" baseline="0" noProof="0" dirty="0" err="1">
                <a:ln>
                  <a:noFill/>
                </a:ln>
                <a:solidFill>
                  <a:srgbClr val="595959"/>
                </a:solidFill>
                <a:effectLst/>
                <a:uLnTx/>
                <a:uFillTx/>
                <a:latin typeface="Arial MT"/>
                <a:ea typeface="+mn-ea"/>
                <a:cs typeface="Arial MT"/>
              </a:rPr>
              <a:t>executemany</a:t>
            </a:r>
            <a:r>
              <a:rPr kumimoji="0" lang="en-US" sz="1100" b="0" i="0" u="none" strike="noStrike" kern="1200" cap="none" spc="-5" normalizeH="0" baseline="0" noProof="0" dirty="0">
                <a:ln>
                  <a:noFill/>
                </a:ln>
                <a:solidFill>
                  <a:srgbClr val="595959"/>
                </a:solidFill>
                <a:effectLst/>
                <a:uLnTx/>
                <a:uFillTx/>
                <a:latin typeface="Arial MT"/>
                <a:ea typeface="+mn-ea"/>
                <a:cs typeface="Arial MT"/>
              </a:rPr>
              <a:t>() method is used. This method iterates through the sequence of parameters, passing the current parameter to the execute method.</a:t>
            </a:r>
          </a:p>
          <a:p>
            <a:pPr marL="12700" marR="0" lvl="0" indent="0" algn="l" defTabSz="914400" rtl="0" eaLnBrk="1" fontAlgn="auto" latinLnBrk="0" hangingPunct="1">
              <a:lnSpc>
                <a:spcPct val="100000"/>
              </a:lnSpc>
              <a:spcBef>
                <a:spcPts val="100"/>
              </a:spcBef>
              <a:spcAft>
                <a:spcPts val="0"/>
              </a:spcAft>
              <a:buClrTx/>
              <a:buSzTx/>
              <a:buFontTx/>
              <a:buNone/>
              <a:tabLst/>
              <a:defRPr/>
            </a:pPr>
            <a:endParaRPr kumimoji="0" lang="en-US" sz="1100" b="0" i="0" u="none" strike="noStrike" kern="1200" cap="none" spc="-5" normalizeH="0" baseline="0" noProof="0" dirty="0">
              <a:ln>
                <a:noFill/>
              </a:ln>
              <a:solidFill>
                <a:srgbClr val="595959"/>
              </a:solidFill>
              <a:effectLst/>
              <a:uLnTx/>
              <a:uFillTx/>
              <a:latin typeface="Arial MT"/>
              <a:ea typeface="+mn-ea"/>
              <a:cs typeface="Arial MT"/>
            </a:endParaRPr>
          </a:p>
        </p:txBody>
      </p:sp>
      <p:sp>
        <p:nvSpPr>
          <p:cNvPr id="6" name="object 6"/>
          <p:cNvSpPr txBox="1">
            <a:spLocks noGrp="1"/>
          </p:cNvSpPr>
          <p:nvPr>
            <p:ph type="ftr" sz="quarter" idx="5"/>
          </p:nvPr>
        </p:nvSpPr>
        <p:spPr>
          <a:prstGeom prst="rect">
            <a:avLst/>
          </a:prstGeom>
        </p:spPr>
        <p:txBody>
          <a:bodyPr vert="horz" wrap="square" lIns="0" tIns="3175" rIns="0" bIns="0" rtlCol="0">
            <a:spAutoFit/>
          </a:bodyPr>
          <a:lstStyle/>
          <a:p>
            <a:pPr marL="12700" marR="0" lvl="0" indent="0" algn="l" defTabSz="914400" rtl="0" eaLnBrk="1" fontAlgn="auto" latinLnBrk="0" hangingPunct="1">
              <a:lnSpc>
                <a:spcPct val="100000"/>
              </a:lnSpc>
              <a:spcBef>
                <a:spcPts val="25"/>
              </a:spcBef>
              <a:spcAft>
                <a:spcPts val="0"/>
              </a:spcAft>
              <a:buClrTx/>
              <a:buSzTx/>
              <a:buFontTx/>
              <a:buNone/>
              <a:tabLst/>
              <a:defRPr/>
            </a:pPr>
            <a:r>
              <a:rPr kumimoji="0" sz="800" b="0" i="0" u="none" strike="noStrike" kern="1200" cap="none" spc="0" normalizeH="0" baseline="0" noProof="0" dirty="0">
                <a:ln>
                  <a:noFill/>
                </a:ln>
                <a:solidFill>
                  <a:prstClr val="black"/>
                </a:solidFill>
                <a:effectLst/>
                <a:uLnTx/>
                <a:uFillTx/>
                <a:latin typeface="Arial MT"/>
                <a:ea typeface="+mn-ea"/>
              </a:rPr>
              <a:t>©</a:t>
            </a:r>
            <a:r>
              <a:rPr kumimoji="0" sz="800" b="0" i="0" u="none" strike="noStrike" kern="1200" cap="none" spc="-5" normalizeH="0" baseline="0" noProof="0" dirty="0">
                <a:ln>
                  <a:noFill/>
                </a:ln>
                <a:solidFill>
                  <a:prstClr val="black"/>
                </a:solidFill>
                <a:effectLst/>
                <a:uLnTx/>
                <a:uFillTx/>
                <a:latin typeface="Arial MT"/>
                <a:ea typeface="+mn-ea"/>
              </a:rPr>
              <a:t> Edune</a:t>
            </a:r>
            <a:r>
              <a:rPr kumimoji="0" sz="800" b="0" i="0" u="none" strike="noStrike" kern="1200" cap="none" spc="0" normalizeH="0" baseline="0" noProof="0" dirty="0">
                <a:ln>
                  <a:noFill/>
                </a:ln>
                <a:solidFill>
                  <a:prstClr val="black"/>
                </a:solidFill>
                <a:effectLst/>
                <a:uLnTx/>
                <a:uFillTx/>
                <a:latin typeface="Arial MT"/>
                <a:ea typeface="+mn-ea"/>
              </a:rPr>
              <a:t>t</a:t>
            </a:r>
            <a:r>
              <a:rPr kumimoji="0" sz="800" b="0" i="0" u="none" strike="noStrike" kern="1200" cap="none" spc="-5" normalizeH="0" baseline="0" noProof="0" dirty="0">
                <a:ln>
                  <a:noFill/>
                </a:ln>
                <a:solidFill>
                  <a:prstClr val="black"/>
                </a:solidFill>
                <a:effectLst/>
                <a:uLnTx/>
                <a:uFillTx/>
                <a:latin typeface="Arial MT"/>
                <a:ea typeface="+mn-ea"/>
              </a:rPr>
              <a:t> Foundation</a:t>
            </a:r>
            <a:r>
              <a:rPr kumimoji="0" sz="800" b="0" i="0" u="none" strike="noStrike" kern="1200" cap="none" spc="0" normalizeH="0" baseline="0" noProof="0" dirty="0">
                <a:ln>
                  <a:noFill/>
                </a:ln>
                <a:solidFill>
                  <a:prstClr val="black"/>
                </a:solidFill>
                <a:effectLst/>
                <a:uLnTx/>
                <a:uFillTx/>
                <a:latin typeface="Arial MT"/>
                <a:ea typeface="+mn-ea"/>
              </a:rPr>
              <a:t>.</a:t>
            </a:r>
            <a:r>
              <a:rPr kumimoji="0" sz="800" b="0" i="0" u="none" strike="noStrike" kern="1200" cap="none" spc="-50" normalizeH="0" baseline="0" noProof="0" dirty="0">
                <a:ln>
                  <a:noFill/>
                </a:ln>
                <a:solidFill>
                  <a:prstClr val="black"/>
                </a:solidFill>
                <a:effectLst/>
                <a:uLnTx/>
                <a:uFillTx/>
                <a:latin typeface="Arial MT"/>
                <a:ea typeface="+mn-ea"/>
              </a:rPr>
              <a:t> </a:t>
            </a:r>
            <a:r>
              <a:rPr kumimoji="0" sz="800" b="0" i="0" u="none" strike="noStrike" kern="1200" cap="none" spc="-5" normalizeH="0" baseline="0" noProof="0" dirty="0">
                <a:ln>
                  <a:noFill/>
                </a:ln>
                <a:solidFill>
                  <a:prstClr val="black"/>
                </a:solidFill>
                <a:effectLst/>
                <a:uLnTx/>
                <a:uFillTx/>
                <a:latin typeface="Arial MT"/>
                <a:ea typeface="+mn-ea"/>
              </a:rPr>
              <a:t>Al</a:t>
            </a:r>
            <a:r>
              <a:rPr kumimoji="0" sz="800" b="0" i="0" u="none" strike="noStrike" kern="1200" cap="none" spc="0" normalizeH="0" baseline="0" noProof="0" dirty="0">
                <a:ln>
                  <a:noFill/>
                </a:ln>
                <a:solidFill>
                  <a:prstClr val="black"/>
                </a:solidFill>
                <a:effectLst/>
                <a:uLnTx/>
                <a:uFillTx/>
                <a:latin typeface="Arial MT"/>
                <a:ea typeface="+mn-ea"/>
              </a:rPr>
              <a:t>l</a:t>
            </a:r>
            <a:r>
              <a:rPr kumimoji="0" sz="800" b="0" i="0" u="none" strike="noStrike" kern="1200" cap="none" spc="-5" normalizeH="0" baseline="0" noProof="0" dirty="0">
                <a:ln>
                  <a:noFill/>
                </a:ln>
                <a:solidFill>
                  <a:prstClr val="black"/>
                </a:solidFill>
                <a:effectLst/>
                <a:uLnTx/>
                <a:uFillTx/>
                <a:latin typeface="Arial MT"/>
                <a:ea typeface="+mn-ea"/>
              </a:rPr>
              <a:t> </a:t>
            </a:r>
            <a:r>
              <a:rPr kumimoji="0" sz="800" b="0" i="0" u="none" strike="noStrike" kern="1200" cap="none" spc="0" normalizeH="0" baseline="0" noProof="0" dirty="0">
                <a:ln>
                  <a:noFill/>
                </a:ln>
                <a:solidFill>
                  <a:prstClr val="black"/>
                </a:solidFill>
                <a:effectLst/>
                <a:uLnTx/>
                <a:uFillTx/>
                <a:latin typeface="Arial MT"/>
                <a:ea typeface="+mn-ea"/>
              </a:rPr>
              <a:t>rights</a:t>
            </a:r>
            <a:r>
              <a:rPr kumimoji="0" sz="800" b="0" i="0" u="none" strike="noStrike" kern="1200" cap="none" spc="-5" normalizeH="0" baseline="0" noProof="0" dirty="0">
                <a:ln>
                  <a:noFill/>
                </a:ln>
                <a:solidFill>
                  <a:prstClr val="black"/>
                </a:solidFill>
                <a:effectLst/>
                <a:uLnTx/>
                <a:uFillTx/>
                <a:latin typeface="Arial MT"/>
                <a:ea typeface="+mn-ea"/>
              </a:rPr>
              <a:t> </a:t>
            </a:r>
            <a:r>
              <a:rPr kumimoji="0" sz="800" b="0" i="0" u="none" strike="noStrike" kern="1200" cap="none" spc="0" normalizeH="0" baseline="0" noProof="0" dirty="0">
                <a:ln>
                  <a:noFill/>
                </a:ln>
                <a:solidFill>
                  <a:prstClr val="black"/>
                </a:solidFill>
                <a:effectLst/>
                <a:uLnTx/>
                <a:uFillTx/>
                <a:latin typeface="Arial MT"/>
                <a:ea typeface="+mn-ea"/>
              </a:rPr>
              <a:t>reserved.</a:t>
            </a:r>
          </a:p>
        </p:txBody>
      </p:sp>
      <p:pic>
        <p:nvPicPr>
          <p:cNvPr id="9" name="Picture 8">
            <a:extLst>
              <a:ext uri="{FF2B5EF4-FFF2-40B4-BE49-F238E27FC236}">
                <a16:creationId xmlns:a16="http://schemas.microsoft.com/office/drawing/2014/main" id="{3577544B-D342-3F6A-9977-6D675B1C4C00}"/>
              </a:ext>
            </a:extLst>
          </p:cNvPr>
          <p:cNvPicPr>
            <a:picLocks noChangeAspect="1"/>
          </p:cNvPicPr>
          <p:nvPr/>
        </p:nvPicPr>
        <p:blipFill>
          <a:blip r:embed="rId2"/>
          <a:stretch>
            <a:fillRect/>
          </a:stretch>
        </p:blipFill>
        <p:spPr>
          <a:xfrm>
            <a:off x="438001" y="2073508"/>
            <a:ext cx="4022324" cy="1822297"/>
          </a:xfrm>
          <a:prstGeom prst="rect">
            <a:avLst/>
          </a:prstGeom>
        </p:spPr>
      </p:pic>
      <p:pic>
        <p:nvPicPr>
          <p:cNvPr id="5122" name="Picture 2">
            <a:extLst>
              <a:ext uri="{FF2B5EF4-FFF2-40B4-BE49-F238E27FC236}">
                <a16:creationId xmlns:a16="http://schemas.microsoft.com/office/drawing/2014/main" id="{F06BFB7E-051E-C44D-229F-58C1DEF43C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83678" y="1851852"/>
            <a:ext cx="3873776" cy="25251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7990171"/>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50789" y="828333"/>
            <a:ext cx="6556511" cy="382156"/>
          </a:xfrm>
          <a:prstGeom prst="rect">
            <a:avLst/>
          </a:prstGeom>
        </p:spPr>
        <p:txBody>
          <a:bodyPr vert="horz" wrap="square" lIns="0" tIns="12700" rIns="0" bIns="0" rtlCol="0">
            <a:spAutoFit/>
          </a:bodyPr>
          <a:lstStyle/>
          <a:p>
            <a:pPr marL="12700">
              <a:lnSpc>
                <a:spcPct val="100000"/>
              </a:lnSpc>
              <a:spcBef>
                <a:spcPts val="100"/>
              </a:spcBef>
            </a:pPr>
            <a:r>
              <a:rPr lang="en-US" spc="-5" dirty="0"/>
              <a:t>Fetching Data</a:t>
            </a:r>
            <a:endParaRPr spc="-5" dirty="0"/>
          </a:p>
        </p:txBody>
      </p:sp>
      <p:sp>
        <p:nvSpPr>
          <p:cNvPr id="3" name="object 3"/>
          <p:cNvSpPr txBox="1"/>
          <p:nvPr/>
        </p:nvSpPr>
        <p:spPr>
          <a:xfrm>
            <a:off x="438001" y="1370752"/>
            <a:ext cx="4277967" cy="182101"/>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US" sz="1100" b="0" i="0" u="none" strike="noStrike" kern="1200" cap="none" spc="-5" normalizeH="0" baseline="0" noProof="0" dirty="0">
                <a:ln>
                  <a:noFill/>
                </a:ln>
                <a:solidFill>
                  <a:srgbClr val="595959"/>
                </a:solidFill>
                <a:effectLst/>
                <a:uLnTx/>
                <a:uFillTx/>
                <a:latin typeface="Arial MT"/>
                <a:ea typeface="+mn-ea"/>
                <a:cs typeface="Arial MT"/>
              </a:rPr>
              <a:t>We can use the select query on the MySQL tables</a:t>
            </a:r>
          </a:p>
        </p:txBody>
      </p:sp>
      <p:sp>
        <p:nvSpPr>
          <p:cNvPr id="6" name="object 6"/>
          <p:cNvSpPr txBox="1">
            <a:spLocks noGrp="1"/>
          </p:cNvSpPr>
          <p:nvPr>
            <p:ph type="ftr" sz="quarter" idx="5"/>
          </p:nvPr>
        </p:nvSpPr>
        <p:spPr>
          <a:prstGeom prst="rect">
            <a:avLst/>
          </a:prstGeom>
        </p:spPr>
        <p:txBody>
          <a:bodyPr vert="horz" wrap="square" lIns="0" tIns="3175" rIns="0" bIns="0" rtlCol="0">
            <a:spAutoFit/>
          </a:bodyPr>
          <a:lstStyle/>
          <a:p>
            <a:pPr marL="12700" marR="0" lvl="0" indent="0" algn="l" defTabSz="914400" rtl="0" eaLnBrk="1" fontAlgn="auto" latinLnBrk="0" hangingPunct="1">
              <a:lnSpc>
                <a:spcPct val="100000"/>
              </a:lnSpc>
              <a:spcBef>
                <a:spcPts val="25"/>
              </a:spcBef>
              <a:spcAft>
                <a:spcPts val="0"/>
              </a:spcAft>
              <a:buClrTx/>
              <a:buSzTx/>
              <a:buFontTx/>
              <a:buNone/>
              <a:tabLst/>
              <a:defRPr/>
            </a:pPr>
            <a:r>
              <a:rPr kumimoji="0" sz="800" b="0" i="0" u="none" strike="noStrike" kern="1200" cap="none" spc="0" normalizeH="0" baseline="0" noProof="0" dirty="0">
                <a:ln>
                  <a:noFill/>
                </a:ln>
                <a:solidFill>
                  <a:prstClr val="black"/>
                </a:solidFill>
                <a:effectLst/>
                <a:uLnTx/>
                <a:uFillTx/>
                <a:latin typeface="Arial MT"/>
                <a:ea typeface="+mn-ea"/>
              </a:rPr>
              <a:t>©</a:t>
            </a:r>
            <a:r>
              <a:rPr kumimoji="0" sz="800" b="0" i="0" u="none" strike="noStrike" kern="1200" cap="none" spc="-5" normalizeH="0" baseline="0" noProof="0" dirty="0">
                <a:ln>
                  <a:noFill/>
                </a:ln>
                <a:solidFill>
                  <a:prstClr val="black"/>
                </a:solidFill>
                <a:effectLst/>
                <a:uLnTx/>
                <a:uFillTx/>
                <a:latin typeface="Arial MT"/>
                <a:ea typeface="+mn-ea"/>
              </a:rPr>
              <a:t> Edune</a:t>
            </a:r>
            <a:r>
              <a:rPr kumimoji="0" sz="800" b="0" i="0" u="none" strike="noStrike" kern="1200" cap="none" spc="0" normalizeH="0" baseline="0" noProof="0" dirty="0">
                <a:ln>
                  <a:noFill/>
                </a:ln>
                <a:solidFill>
                  <a:prstClr val="black"/>
                </a:solidFill>
                <a:effectLst/>
                <a:uLnTx/>
                <a:uFillTx/>
                <a:latin typeface="Arial MT"/>
                <a:ea typeface="+mn-ea"/>
              </a:rPr>
              <a:t>t</a:t>
            </a:r>
            <a:r>
              <a:rPr kumimoji="0" sz="800" b="0" i="0" u="none" strike="noStrike" kern="1200" cap="none" spc="-5" normalizeH="0" baseline="0" noProof="0" dirty="0">
                <a:ln>
                  <a:noFill/>
                </a:ln>
                <a:solidFill>
                  <a:prstClr val="black"/>
                </a:solidFill>
                <a:effectLst/>
                <a:uLnTx/>
                <a:uFillTx/>
                <a:latin typeface="Arial MT"/>
                <a:ea typeface="+mn-ea"/>
              </a:rPr>
              <a:t> Foundation</a:t>
            </a:r>
            <a:r>
              <a:rPr kumimoji="0" sz="800" b="0" i="0" u="none" strike="noStrike" kern="1200" cap="none" spc="0" normalizeH="0" baseline="0" noProof="0" dirty="0">
                <a:ln>
                  <a:noFill/>
                </a:ln>
                <a:solidFill>
                  <a:prstClr val="black"/>
                </a:solidFill>
                <a:effectLst/>
                <a:uLnTx/>
                <a:uFillTx/>
                <a:latin typeface="Arial MT"/>
                <a:ea typeface="+mn-ea"/>
              </a:rPr>
              <a:t>.</a:t>
            </a:r>
            <a:r>
              <a:rPr kumimoji="0" sz="800" b="0" i="0" u="none" strike="noStrike" kern="1200" cap="none" spc="-50" normalizeH="0" baseline="0" noProof="0" dirty="0">
                <a:ln>
                  <a:noFill/>
                </a:ln>
                <a:solidFill>
                  <a:prstClr val="black"/>
                </a:solidFill>
                <a:effectLst/>
                <a:uLnTx/>
                <a:uFillTx/>
                <a:latin typeface="Arial MT"/>
                <a:ea typeface="+mn-ea"/>
              </a:rPr>
              <a:t> </a:t>
            </a:r>
            <a:r>
              <a:rPr kumimoji="0" sz="800" b="0" i="0" u="none" strike="noStrike" kern="1200" cap="none" spc="-5" normalizeH="0" baseline="0" noProof="0" dirty="0">
                <a:ln>
                  <a:noFill/>
                </a:ln>
                <a:solidFill>
                  <a:prstClr val="black"/>
                </a:solidFill>
                <a:effectLst/>
                <a:uLnTx/>
                <a:uFillTx/>
                <a:latin typeface="Arial MT"/>
                <a:ea typeface="+mn-ea"/>
              </a:rPr>
              <a:t>Al</a:t>
            </a:r>
            <a:r>
              <a:rPr kumimoji="0" sz="800" b="0" i="0" u="none" strike="noStrike" kern="1200" cap="none" spc="0" normalizeH="0" baseline="0" noProof="0" dirty="0">
                <a:ln>
                  <a:noFill/>
                </a:ln>
                <a:solidFill>
                  <a:prstClr val="black"/>
                </a:solidFill>
                <a:effectLst/>
                <a:uLnTx/>
                <a:uFillTx/>
                <a:latin typeface="Arial MT"/>
                <a:ea typeface="+mn-ea"/>
              </a:rPr>
              <a:t>l</a:t>
            </a:r>
            <a:r>
              <a:rPr kumimoji="0" sz="800" b="0" i="0" u="none" strike="noStrike" kern="1200" cap="none" spc="-5" normalizeH="0" baseline="0" noProof="0" dirty="0">
                <a:ln>
                  <a:noFill/>
                </a:ln>
                <a:solidFill>
                  <a:prstClr val="black"/>
                </a:solidFill>
                <a:effectLst/>
                <a:uLnTx/>
                <a:uFillTx/>
                <a:latin typeface="Arial MT"/>
                <a:ea typeface="+mn-ea"/>
              </a:rPr>
              <a:t> </a:t>
            </a:r>
            <a:r>
              <a:rPr kumimoji="0" sz="800" b="0" i="0" u="none" strike="noStrike" kern="1200" cap="none" spc="0" normalizeH="0" baseline="0" noProof="0" dirty="0">
                <a:ln>
                  <a:noFill/>
                </a:ln>
                <a:solidFill>
                  <a:prstClr val="black"/>
                </a:solidFill>
                <a:effectLst/>
                <a:uLnTx/>
                <a:uFillTx/>
                <a:latin typeface="Arial MT"/>
                <a:ea typeface="+mn-ea"/>
              </a:rPr>
              <a:t>rights</a:t>
            </a:r>
            <a:r>
              <a:rPr kumimoji="0" sz="800" b="0" i="0" u="none" strike="noStrike" kern="1200" cap="none" spc="-5" normalizeH="0" baseline="0" noProof="0" dirty="0">
                <a:ln>
                  <a:noFill/>
                </a:ln>
                <a:solidFill>
                  <a:prstClr val="black"/>
                </a:solidFill>
                <a:effectLst/>
                <a:uLnTx/>
                <a:uFillTx/>
                <a:latin typeface="Arial MT"/>
                <a:ea typeface="+mn-ea"/>
              </a:rPr>
              <a:t> </a:t>
            </a:r>
            <a:r>
              <a:rPr kumimoji="0" sz="800" b="0" i="0" u="none" strike="noStrike" kern="1200" cap="none" spc="0" normalizeH="0" baseline="0" noProof="0" dirty="0">
                <a:ln>
                  <a:noFill/>
                </a:ln>
                <a:solidFill>
                  <a:prstClr val="black"/>
                </a:solidFill>
                <a:effectLst/>
                <a:uLnTx/>
                <a:uFillTx/>
                <a:latin typeface="Arial MT"/>
                <a:ea typeface="+mn-ea"/>
              </a:rPr>
              <a:t>reserved.</a:t>
            </a:r>
          </a:p>
        </p:txBody>
      </p:sp>
      <p:pic>
        <p:nvPicPr>
          <p:cNvPr id="5" name="Picture 4">
            <a:extLst>
              <a:ext uri="{FF2B5EF4-FFF2-40B4-BE49-F238E27FC236}">
                <a16:creationId xmlns:a16="http://schemas.microsoft.com/office/drawing/2014/main" id="{C57722F4-00E3-9D1A-B577-3EF5732F94F0}"/>
              </a:ext>
            </a:extLst>
          </p:cNvPr>
          <p:cNvPicPr>
            <a:picLocks noChangeAspect="1"/>
          </p:cNvPicPr>
          <p:nvPr/>
        </p:nvPicPr>
        <p:blipFill>
          <a:blip r:embed="rId2"/>
          <a:stretch>
            <a:fillRect/>
          </a:stretch>
        </p:blipFill>
        <p:spPr>
          <a:xfrm>
            <a:off x="220596" y="2136882"/>
            <a:ext cx="4317984" cy="1843447"/>
          </a:xfrm>
          <a:prstGeom prst="rect">
            <a:avLst/>
          </a:prstGeom>
        </p:spPr>
      </p:pic>
      <p:pic>
        <p:nvPicPr>
          <p:cNvPr id="7170" name="Picture 2" descr="python mysql select query">
            <a:extLst>
              <a:ext uri="{FF2B5EF4-FFF2-40B4-BE49-F238E27FC236}">
                <a16:creationId xmlns:a16="http://schemas.microsoft.com/office/drawing/2014/main" id="{525CF637-8FBC-9CC7-4D61-CFFF921620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85183" y="1406771"/>
            <a:ext cx="2628900" cy="304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0117877"/>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50789" y="828333"/>
            <a:ext cx="6556511" cy="382156"/>
          </a:xfrm>
          <a:prstGeom prst="rect">
            <a:avLst/>
          </a:prstGeom>
        </p:spPr>
        <p:txBody>
          <a:bodyPr vert="horz" wrap="square" lIns="0" tIns="12700" rIns="0" bIns="0" rtlCol="0">
            <a:spAutoFit/>
          </a:bodyPr>
          <a:lstStyle/>
          <a:p>
            <a:pPr marL="12700">
              <a:lnSpc>
                <a:spcPct val="100000"/>
              </a:lnSpc>
              <a:spcBef>
                <a:spcPts val="100"/>
              </a:spcBef>
            </a:pPr>
            <a:r>
              <a:rPr lang="en-US" spc="-5" dirty="0"/>
              <a:t>Where Clause</a:t>
            </a:r>
            <a:endParaRPr spc="-5" dirty="0"/>
          </a:p>
        </p:txBody>
      </p:sp>
      <p:sp>
        <p:nvSpPr>
          <p:cNvPr id="3" name="object 3"/>
          <p:cNvSpPr txBox="1"/>
          <p:nvPr/>
        </p:nvSpPr>
        <p:spPr>
          <a:xfrm>
            <a:off x="438001" y="1370752"/>
            <a:ext cx="4277967" cy="702756"/>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US" sz="1100" b="0" i="0" u="none" strike="noStrike" kern="1200" cap="none" spc="-5" normalizeH="0" baseline="0" noProof="0" dirty="0">
                <a:ln>
                  <a:noFill/>
                </a:ln>
                <a:solidFill>
                  <a:srgbClr val="595959"/>
                </a:solidFill>
                <a:effectLst/>
                <a:uLnTx/>
                <a:uFillTx/>
                <a:latin typeface="Arial MT"/>
                <a:ea typeface="+mn-ea"/>
                <a:cs typeface="Arial MT"/>
              </a:rPr>
              <a:t>Where clause is used in MySQL database to filter the data as per the condition required. </a:t>
            </a:r>
          </a:p>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US" sz="1100" b="0" i="0" u="none" strike="noStrike" kern="1200" cap="none" spc="-5" normalizeH="0" baseline="0" noProof="0" dirty="0">
                <a:ln>
                  <a:noFill/>
                </a:ln>
                <a:solidFill>
                  <a:srgbClr val="595959"/>
                </a:solidFill>
                <a:effectLst/>
                <a:uLnTx/>
                <a:uFillTx/>
                <a:latin typeface="Arial MT"/>
                <a:ea typeface="+mn-ea"/>
                <a:cs typeface="Arial MT"/>
              </a:rPr>
              <a:t>You can fetch, delete or update a particular set of data in MySQL database by using where clause.</a:t>
            </a:r>
          </a:p>
        </p:txBody>
      </p:sp>
      <p:sp>
        <p:nvSpPr>
          <p:cNvPr id="6" name="object 6"/>
          <p:cNvSpPr txBox="1">
            <a:spLocks noGrp="1"/>
          </p:cNvSpPr>
          <p:nvPr>
            <p:ph type="ftr" sz="quarter" idx="5"/>
          </p:nvPr>
        </p:nvSpPr>
        <p:spPr>
          <a:prstGeom prst="rect">
            <a:avLst/>
          </a:prstGeom>
        </p:spPr>
        <p:txBody>
          <a:bodyPr vert="horz" wrap="square" lIns="0" tIns="3175" rIns="0" bIns="0" rtlCol="0">
            <a:spAutoFit/>
          </a:bodyPr>
          <a:lstStyle/>
          <a:p>
            <a:pPr marL="12700" marR="0" lvl="0" indent="0" algn="l" defTabSz="914400" rtl="0" eaLnBrk="1" fontAlgn="auto" latinLnBrk="0" hangingPunct="1">
              <a:lnSpc>
                <a:spcPct val="100000"/>
              </a:lnSpc>
              <a:spcBef>
                <a:spcPts val="25"/>
              </a:spcBef>
              <a:spcAft>
                <a:spcPts val="0"/>
              </a:spcAft>
              <a:buClrTx/>
              <a:buSzTx/>
              <a:buFontTx/>
              <a:buNone/>
              <a:tabLst/>
              <a:defRPr/>
            </a:pPr>
            <a:r>
              <a:rPr kumimoji="0" sz="800" b="0" i="0" u="none" strike="noStrike" kern="1200" cap="none" spc="0" normalizeH="0" baseline="0" noProof="0" dirty="0">
                <a:ln>
                  <a:noFill/>
                </a:ln>
                <a:solidFill>
                  <a:prstClr val="black"/>
                </a:solidFill>
                <a:effectLst/>
                <a:uLnTx/>
                <a:uFillTx/>
                <a:latin typeface="Arial MT"/>
                <a:ea typeface="+mn-ea"/>
              </a:rPr>
              <a:t>©</a:t>
            </a:r>
            <a:r>
              <a:rPr kumimoji="0" sz="800" b="0" i="0" u="none" strike="noStrike" kern="1200" cap="none" spc="-5" normalizeH="0" baseline="0" noProof="0" dirty="0">
                <a:ln>
                  <a:noFill/>
                </a:ln>
                <a:solidFill>
                  <a:prstClr val="black"/>
                </a:solidFill>
                <a:effectLst/>
                <a:uLnTx/>
                <a:uFillTx/>
                <a:latin typeface="Arial MT"/>
                <a:ea typeface="+mn-ea"/>
              </a:rPr>
              <a:t> Edune</a:t>
            </a:r>
            <a:r>
              <a:rPr kumimoji="0" sz="800" b="0" i="0" u="none" strike="noStrike" kern="1200" cap="none" spc="0" normalizeH="0" baseline="0" noProof="0" dirty="0">
                <a:ln>
                  <a:noFill/>
                </a:ln>
                <a:solidFill>
                  <a:prstClr val="black"/>
                </a:solidFill>
                <a:effectLst/>
                <a:uLnTx/>
                <a:uFillTx/>
                <a:latin typeface="Arial MT"/>
                <a:ea typeface="+mn-ea"/>
              </a:rPr>
              <a:t>t</a:t>
            </a:r>
            <a:r>
              <a:rPr kumimoji="0" sz="800" b="0" i="0" u="none" strike="noStrike" kern="1200" cap="none" spc="-5" normalizeH="0" baseline="0" noProof="0" dirty="0">
                <a:ln>
                  <a:noFill/>
                </a:ln>
                <a:solidFill>
                  <a:prstClr val="black"/>
                </a:solidFill>
                <a:effectLst/>
                <a:uLnTx/>
                <a:uFillTx/>
                <a:latin typeface="Arial MT"/>
                <a:ea typeface="+mn-ea"/>
              </a:rPr>
              <a:t> Foundation</a:t>
            </a:r>
            <a:r>
              <a:rPr kumimoji="0" sz="800" b="0" i="0" u="none" strike="noStrike" kern="1200" cap="none" spc="0" normalizeH="0" baseline="0" noProof="0" dirty="0">
                <a:ln>
                  <a:noFill/>
                </a:ln>
                <a:solidFill>
                  <a:prstClr val="black"/>
                </a:solidFill>
                <a:effectLst/>
                <a:uLnTx/>
                <a:uFillTx/>
                <a:latin typeface="Arial MT"/>
                <a:ea typeface="+mn-ea"/>
              </a:rPr>
              <a:t>.</a:t>
            </a:r>
            <a:r>
              <a:rPr kumimoji="0" sz="800" b="0" i="0" u="none" strike="noStrike" kern="1200" cap="none" spc="-50" normalizeH="0" baseline="0" noProof="0" dirty="0">
                <a:ln>
                  <a:noFill/>
                </a:ln>
                <a:solidFill>
                  <a:prstClr val="black"/>
                </a:solidFill>
                <a:effectLst/>
                <a:uLnTx/>
                <a:uFillTx/>
                <a:latin typeface="Arial MT"/>
                <a:ea typeface="+mn-ea"/>
              </a:rPr>
              <a:t> </a:t>
            </a:r>
            <a:r>
              <a:rPr kumimoji="0" sz="800" b="0" i="0" u="none" strike="noStrike" kern="1200" cap="none" spc="-5" normalizeH="0" baseline="0" noProof="0" dirty="0">
                <a:ln>
                  <a:noFill/>
                </a:ln>
                <a:solidFill>
                  <a:prstClr val="black"/>
                </a:solidFill>
                <a:effectLst/>
                <a:uLnTx/>
                <a:uFillTx/>
                <a:latin typeface="Arial MT"/>
                <a:ea typeface="+mn-ea"/>
              </a:rPr>
              <a:t>Al</a:t>
            </a:r>
            <a:r>
              <a:rPr kumimoji="0" sz="800" b="0" i="0" u="none" strike="noStrike" kern="1200" cap="none" spc="0" normalizeH="0" baseline="0" noProof="0" dirty="0">
                <a:ln>
                  <a:noFill/>
                </a:ln>
                <a:solidFill>
                  <a:prstClr val="black"/>
                </a:solidFill>
                <a:effectLst/>
                <a:uLnTx/>
                <a:uFillTx/>
                <a:latin typeface="Arial MT"/>
                <a:ea typeface="+mn-ea"/>
              </a:rPr>
              <a:t>l</a:t>
            </a:r>
            <a:r>
              <a:rPr kumimoji="0" sz="800" b="0" i="0" u="none" strike="noStrike" kern="1200" cap="none" spc="-5" normalizeH="0" baseline="0" noProof="0" dirty="0">
                <a:ln>
                  <a:noFill/>
                </a:ln>
                <a:solidFill>
                  <a:prstClr val="black"/>
                </a:solidFill>
                <a:effectLst/>
                <a:uLnTx/>
                <a:uFillTx/>
                <a:latin typeface="Arial MT"/>
                <a:ea typeface="+mn-ea"/>
              </a:rPr>
              <a:t> </a:t>
            </a:r>
            <a:r>
              <a:rPr kumimoji="0" sz="800" b="0" i="0" u="none" strike="noStrike" kern="1200" cap="none" spc="0" normalizeH="0" baseline="0" noProof="0" dirty="0">
                <a:ln>
                  <a:noFill/>
                </a:ln>
                <a:solidFill>
                  <a:prstClr val="black"/>
                </a:solidFill>
                <a:effectLst/>
                <a:uLnTx/>
                <a:uFillTx/>
                <a:latin typeface="Arial MT"/>
                <a:ea typeface="+mn-ea"/>
              </a:rPr>
              <a:t>rights</a:t>
            </a:r>
            <a:r>
              <a:rPr kumimoji="0" sz="800" b="0" i="0" u="none" strike="noStrike" kern="1200" cap="none" spc="-5" normalizeH="0" baseline="0" noProof="0" dirty="0">
                <a:ln>
                  <a:noFill/>
                </a:ln>
                <a:solidFill>
                  <a:prstClr val="black"/>
                </a:solidFill>
                <a:effectLst/>
                <a:uLnTx/>
                <a:uFillTx/>
                <a:latin typeface="Arial MT"/>
                <a:ea typeface="+mn-ea"/>
              </a:rPr>
              <a:t> </a:t>
            </a:r>
            <a:r>
              <a:rPr kumimoji="0" sz="800" b="0" i="0" u="none" strike="noStrike" kern="1200" cap="none" spc="0" normalizeH="0" baseline="0" noProof="0" dirty="0">
                <a:ln>
                  <a:noFill/>
                </a:ln>
                <a:solidFill>
                  <a:prstClr val="black"/>
                </a:solidFill>
                <a:effectLst/>
                <a:uLnTx/>
                <a:uFillTx/>
                <a:latin typeface="Arial MT"/>
                <a:ea typeface="+mn-ea"/>
              </a:rPr>
              <a:t>reserved.</a:t>
            </a:r>
          </a:p>
        </p:txBody>
      </p:sp>
      <p:pic>
        <p:nvPicPr>
          <p:cNvPr id="7" name="Picture 6">
            <a:extLst>
              <a:ext uri="{FF2B5EF4-FFF2-40B4-BE49-F238E27FC236}">
                <a16:creationId xmlns:a16="http://schemas.microsoft.com/office/drawing/2014/main" id="{AB8499F3-A670-501E-E3EB-6569AAA3F9EF}"/>
              </a:ext>
            </a:extLst>
          </p:cNvPr>
          <p:cNvPicPr>
            <a:picLocks noChangeAspect="1"/>
          </p:cNvPicPr>
          <p:nvPr/>
        </p:nvPicPr>
        <p:blipFill>
          <a:blip r:embed="rId2"/>
          <a:stretch>
            <a:fillRect/>
          </a:stretch>
        </p:blipFill>
        <p:spPr>
          <a:xfrm>
            <a:off x="186170" y="2428154"/>
            <a:ext cx="4295464" cy="1615266"/>
          </a:xfrm>
          <a:prstGeom prst="rect">
            <a:avLst/>
          </a:prstGeom>
        </p:spPr>
      </p:pic>
      <p:pic>
        <p:nvPicPr>
          <p:cNvPr id="9" name="Picture 8">
            <a:extLst>
              <a:ext uri="{FF2B5EF4-FFF2-40B4-BE49-F238E27FC236}">
                <a16:creationId xmlns:a16="http://schemas.microsoft.com/office/drawing/2014/main" id="{1C5248C0-0309-7695-2FF5-0B03D129CA61}"/>
              </a:ext>
            </a:extLst>
          </p:cNvPr>
          <p:cNvPicPr>
            <a:picLocks noChangeAspect="1"/>
          </p:cNvPicPr>
          <p:nvPr/>
        </p:nvPicPr>
        <p:blipFill>
          <a:blip r:embed="rId3"/>
          <a:stretch>
            <a:fillRect/>
          </a:stretch>
        </p:blipFill>
        <p:spPr>
          <a:xfrm>
            <a:off x="4785880" y="2285866"/>
            <a:ext cx="4171950" cy="1885950"/>
          </a:xfrm>
          <a:prstGeom prst="rect">
            <a:avLst/>
          </a:prstGeom>
        </p:spPr>
      </p:pic>
    </p:spTree>
    <p:extLst>
      <p:ext uri="{BB962C8B-B14F-4D97-AF65-F5344CB8AC3E}">
        <p14:creationId xmlns:p14="http://schemas.microsoft.com/office/powerpoint/2010/main" val="3585010101"/>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50789" y="828333"/>
            <a:ext cx="6556511" cy="382156"/>
          </a:xfrm>
          <a:prstGeom prst="rect">
            <a:avLst/>
          </a:prstGeom>
        </p:spPr>
        <p:txBody>
          <a:bodyPr vert="horz" wrap="square" lIns="0" tIns="12700" rIns="0" bIns="0" rtlCol="0">
            <a:spAutoFit/>
          </a:bodyPr>
          <a:lstStyle/>
          <a:p>
            <a:pPr marL="12700">
              <a:lnSpc>
                <a:spcPct val="100000"/>
              </a:lnSpc>
              <a:spcBef>
                <a:spcPts val="100"/>
              </a:spcBef>
            </a:pPr>
            <a:r>
              <a:rPr lang="en-US" spc="-5" dirty="0"/>
              <a:t>Update Data</a:t>
            </a:r>
            <a:endParaRPr spc="-5" dirty="0"/>
          </a:p>
        </p:txBody>
      </p:sp>
      <p:sp>
        <p:nvSpPr>
          <p:cNvPr id="3" name="object 3"/>
          <p:cNvSpPr txBox="1"/>
          <p:nvPr/>
        </p:nvSpPr>
        <p:spPr>
          <a:xfrm>
            <a:off x="438002" y="1370752"/>
            <a:ext cx="3920120" cy="85921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US" sz="1100" b="0" i="0" u="none" strike="noStrike" kern="1200" cap="none" spc="-5" normalizeH="0" baseline="0" noProof="0">
                <a:ln>
                  <a:noFill/>
                </a:ln>
                <a:solidFill>
                  <a:srgbClr val="595959"/>
                </a:solidFill>
                <a:effectLst/>
                <a:uLnTx/>
                <a:uFillTx/>
                <a:latin typeface="Arial MT"/>
                <a:ea typeface="+mn-ea"/>
                <a:cs typeface="Arial MT"/>
              </a:rPr>
              <a:t>The update query is used to change the existing values in a database. By using update a specific value can be corrected or updated. It only affects the data and not the structure of the table. The basic advantage provided by this command is that it keeps the table accurate.</a:t>
            </a:r>
            <a:endParaRPr kumimoji="0" lang="en-US" sz="1100" b="0" i="0" u="none" strike="noStrike" kern="1200" cap="none" spc="-5" normalizeH="0" baseline="0" noProof="0" dirty="0">
              <a:ln>
                <a:noFill/>
              </a:ln>
              <a:solidFill>
                <a:srgbClr val="595959"/>
              </a:solidFill>
              <a:effectLst/>
              <a:uLnTx/>
              <a:uFillTx/>
              <a:latin typeface="Arial MT"/>
              <a:ea typeface="+mn-ea"/>
              <a:cs typeface="Arial MT"/>
            </a:endParaRPr>
          </a:p>
        </p:txBody>
      </p:sp>
      <p:sp>
        <p:nvSpPr>
          <p:cNvPr id="6" name="object 6"/>
          <p:cNvSpPr txBox="1">
            <a:spLocks noGrp="1"/>
          </p:cNvSpPr>
          <p:nvPr>
            <p:ph type="ftr" sz="quarter" idx="5"/>
          </p:nvPr>
        </p:nvSpPr>
        <p:spPr>
          <a:prstGeom prst="rect">
            <a:avLst/>
          </a:prstGeom>
        </p:spPr>
        <p:txBody>
          <a:bodyPr vert="horz" wrap="square" lIns="0" tIns="3175" rIns="0" bIns="0" rtlCol="0">
            <a:spAutoFit/>
          </a:bodyPr>
          <a:lstStyle/>
          <a:p>
            <a:pPr marL="12700" marR="0" lvl="0" indent="0" algn="l" defTabSz="914400" rtl="0" eaLnBrk="1" fontAlgn="auto" latinLnBrk="0" hangingPunct="1">
              <a:lnSpc>
                <a:spcPct val="100000"/>
              </a:lnSpc>
              <a:spcBef>
                <a:spcPts val="25"/>
              </a:spcBef>
              <a:spcAft>
                <a:spcPts val="0"/>
              </a:spcAft>
              <a:buClrTx/>
              <a:buSzTx/>
              <a:buFontTx/>
              <a:buNone/>
              <a:tabLst/>
              <a:defRPr/>
            </a:pPr>
            <a:r>
              <a:rPr kumimoji="0" sz="800" b="0" i="0" u="none" strike="noStrike" kern="1200" cap="none" spc="0" normalizeH="0" baseline="0" noProof="0" dirty="0">
                <a:ln>
                  <a:noFill/>
                </a:ln>
                <a:solidFill>
                  <a:prstClr val="black"/>
                </a:solidFill>
                <a:effectLst/>
                <a:uLnTx/>
                <a:uFillTx/>
                <a:latin typeface="Arial MT"/>
                <a:ea typeface="+mn-ea"/>
              </a:rPr>
              <a:t>©</a:t>
            </a:r>
            <a:r>
              <a:rPr kumimoji="0" sz="800" b="0" i="0" u="none" strike="noStrike" kern="1200" cap="none" spc="-5" normalizeH="0" baseline="0" noProof="0" dirty="0">
                <a:ln>
                  <a:noFill/>
                </a:ln>
                <a:solidFill>
                  <a:prstClr val="black"/>
                </a:solidFill>
                <a:effectLst/>
                <a:uLnTx/>
                <a:uFillTx/>
                <a:latin typeface="Arial MT"/>
                <a:ea typeface="+mn-ea"/>
              </a:rPr>
              <a:t> Edune</a:t>
            </a:r>
            <a:r>
              <a:rPr kumimoji="0" sz="800" b="0" i="0" u="none" strike="noStrike" kern="1200" cap="none" spc="0" normalizeH="0" baseline="0" noProof="0" dirty="0">
                <a:ln>
                  <a:noFill/>
                </a:ln>
                <a:solidFill>
                  <a:prstClr val="black"/>
                </a:solidFill>
                <a:effectLst/>
                <a:uLnTx/>
                <a:uFillTx/>
                <a:latin typeface="Arial MT"/>
                <a:ea typeface="+mn-ea"/>
              </a:rPr>
              <a:t>t</a:t>
            </a:r>
            <a:r>
              <a:rPr kumimoji="0" sz="800" b="0" i="0" u="none" strike="noStrike" kern="1200" cap="none" spc="-5" normalizeH="0" baseline="0" noProof="0" dirty="0">
                <a:ln>
                  <a:noFill/>
                </a:ln>
                <a:solidFill>
                  <a:prstClr val="black"/>
                </a:solidFill>
                <a:effectLst/>
                <a:uLnTx/>
                <a:uFillTx/>
                <a:latin typeface="Arial MT"/>
                <a:ea typeface="+mn-ea"/>
              </a:rPr>
              <a:t> Foundation</a:t>
            </a:r>
            <a:r>
              <a:rPr kumimoji="0" sz="800" b="0" i="0" u="none" strike="noStrike" kern="1200" cap="none" spc="0" normalizeH="0" baseline="0" noProof="0" dirty="0">
                <a:ln>
                  <a:noFill/>
                </a:ln>
                <a:solidFill>
                  <a:prstClr val="black"/>
                </a:solidFill>
                <a:effectLst/>
                <a:uLnTx/>
                <a:uFillTx/>
                <a:latin typeface="Arial MT"/>
                <a:ea typeface="+mn-ea"/>
              </a:rPr>
              <a:t>.</a:t>
            </a:r>
            <a:r>
              <a:rPr kumimoji="0" sz="800" b="0" i="0" u="none" strike="noStrike" kern="1200" cap="none" spc="-50" normalizeH="0" baseline="0" noProof="0" dirty="0">
                <a:ln>
                  <a:noFill/>
                </a:ln>
                <a:solidFill>
                  <a:prstClr val="black"/>
                </a:solidFill>
                <a:effectLst/>
                <a:uLnTx/>
                <a:uFillTx/>
                <a:latin typeface="Arial MT"/>
                <a:ea typeface="+mn-ea"/>
              </a:rPr>
              <a:t> </a:t>
            </a:r>
            <a:r>
              <a:rPr kumimoji="0" sz="800" b="0" i="0" u="none" strike="noStrike" kern="1200" cap="none" spc="-5" normalizeH="0" baseline="0" noProof="0" dirty="0">
                <a:ln>
                  <a:noFill/>
                </a:ln>
                <a:solidFill>
                  <a:prstClr val="black"/>
                </a:solidFill>
                <a:effectLst/>
                <a:uLnTx/>
                <a:uFillTx/>
                <a:latin typeface="Arial MT"/>
                <a:ea typeface="+mn-ea"/>
              </a:rPr>
              <a:t>Al</a:t>
            </a:r>
            <a:r>
              <a:rPr kumimoji="0" sz="800" b="0" i="0" u="none" strike="noStrike" kern="1200" cap="none" spc="0" normalizeH="0" baseline="0" noProof="0" dirty="0">
                <a:ln>
                  <a:noFill/>
                </a:ln>
                <a:solidFill>
                  <a:prstClr val="black"/>
                </a:solidFill>
                <a:effectLst/>
                <a:uLnTx/>
                <a:uFillTx/>
                <a:latin typeface="Arial MT"/>
                <a:ea typeface="+mn-ea"/>
              </a:rPr>
              <a:t>l</a:t>
            </a:r>
            <a:r>
              <a:rPr kumimoji="0" sz="800" b="0" i="0" u="none" strike="noStrike" kern="1200" cap="none" spc="-5" normalizeH="0" baseline="0" noProof="0" dirty="0">
                <a:ln>
                  <a:noFill/>
                </a:ln>
                <a:solidFill>
                  <a:prstClr val="black"/>
                </a:solidFill>
                <a:effectLst/>
                <a:uLnTx/>
                <a:uFillTx/>
                <a:latin typeface="Arial MT"/>
                <a:ea typeface="+mn-ea"/>
              </a:rPr>
              <a:t> </a:t>
            </a:r>
            <a:r>
              <a:rPr kumimoji="0" sz="800" b="0" i="0" u="none" strike="noStrike" kern="1200" cap="none" spc="0" normalizeH="0" baseline="0" noProof="0" dirty="0">
                <a:ln>
                  <a:noFill/>
                </a:ln>
                <a:solidFill>
                  <a:prstClr val="black"/>
                </a:solidFill>
                <a:effectLst/>
                <a:uLnTx/>
                <a:uFillTx/>
                <a:latin typeface="Arial MT"/>
                <a:ea typeface="+mn-ea"/>
              </a:rPr>
              <a:t>rights</a:t>
            </a:r>
            <a:r>
              <a:rPr kumimoji="0" sz="800" b="0" i="0" u="none" strike="noStrike" kern="1200" cap="none" spc="-5" normalizeH="0" baseline="0" noProof="0" dirty="0">
                <a:ln>
                  <a:noFill/>
                </a:ln>
                <a:solidFill>
                  <a:prstClr val="black"/>
                </a:solidFill>
                <a:effectLst/>
                <a:uLnTx/>
                <a:uFillTx/>
                <a:latin typeface="Arial MT"/>
                <a:ea typeface="+mn-ea"/>
              </a:rPr>
              <a:t> </a:t>
            </a:r>
            <a:r>
              <a:rPr kumimoji="0" sz="800" b="0" i="0" u="none" strike="noStrike" kern="1200" cap="none" spc="0" normalizeH="0" baseline="0" noProof="0" dirty="0">
                <a:ln>
                  <a:noFill/>
                </a:ln>
                <a:solidFill>
                  <a:prstClr val="black"/>
                </a:solidFill>
                <a:effectLst/>
                <a:uLnTx/>
                <a:uFillTx/>
                <a:latin typeface="Arial MT"/>
                <a:ea typeface="+mn-ea"/>
              </a:rPr>
              <a:t>reserved.</a:t>
            </a:r>
          </a:p>
        </p:txBody>
      </p:sp>
      <p:pic>
        <p:nvPicPr>
          <p:cNvPr id="12" name="Picture 11">
            <a:extLst>
              <a:ext uri="{FF2B5EF4-FFF2-40B4-BE49-F238E27FC236}">
                <a16:creationId xmlns:a16="http://schemas.microsoft.com/office/drawing/2014/main" id="{DED7CE39-D60B-33A0-4F51-DBDA18CCD5A0}"/>
              </a:ext>
            </a:extLst>
          </p:cNvPr>
          <p:cNvPicPr>
            <a:picLocks noChangeAspect="1"/>
          </p:cNvPicPr>
          <p:nvPr/>
        </p:nvPicPr>
        <p:blipFill>
          <a:blip r:embed="rId2"/>
          <a:stretch>
            <a:fillRect/>
          </a:stretch>
        </p:blipFill>
        <p:spPr>
          <a:xfrm>
            <a:off x="495245" y="2826018"/>
            <a:ext cx="3733799" cy="1024964"/>
          </a:xfrm>
          <a:prstGeom prst="rect">
            <a:avLst/>
          </a:prstGeom>
        </p:spPr>
      </p:pic>
      <p:pic>
        <p:nvPicPr>
          <p:cNvPr id="14" name="Picture 13">
            <a:extLst>
              <a:ext uri="{FF2B5EF4-FFF2-40B4-BE49-F238E27FC236}">
                <a16:creationId xmlns:a16="http://schemas.microsoft.com/office/drawing/2014/main" id="{720FB126-AE91-33DE-FE37-E6EC2D90F05A}"/>
              </a:ext>
            </a:extLst>
          </p:cNvPr>
          <p:cNvPicPr>
            <a:picLocks noChangeAspect="1"/>
          </p:cNvPicPr>
          <p:nvPr/>
        </p:nvPicPr>
        <p:blipFill>
          <a:blip r:embed="rId3"/>
          <a:stretch>
            <a:fillRect/>
          </a:stretch>
        </p:blipFill>
        <p:spPr>
          <a:xfrm>
            <a:off x="4717558" y="1582367"/>
            <a:ext cx="4426442" cy="2860542"/>
          </a:xfrm>
          <a:prstGeom prst="rect">
            <a:avLst/>
          </a:prstGeom>
        </p:spPr>
      </p:pic>
    </p:spTree>
    <p:extLst>
      <p:ext uri="{BB962C8B-B14F-4D97-AF65-F5344CB8AC3E}">
        <p14:creationId xmlns:p14="http://schemas.microsoft.com/office/powerpoint/2010/main" val="3569814467"/>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50789" y="828333"/>
            <a:ext cx="6556511" cy="382156"/>
          </a:xfrm>
          <a:prstGeom prst="rect">
            <a:avLst/>
          </a:prstGeom>
        </p:spPr>
        <p:txBody>
          <a:bodyPr vert="horz" wrap="square" lIns="0" tIns="12700" rIns="0" bIns="0" rtlCol="0">
            <a:spAutoFit/>
          </a:bodyPr>
          <a:lstStyle/>
          <a:p>
            <a:pPr marL="12700">
              <a:lnSpc>
                <a:spcPct val="100000"/>
              </a:lnSpc>
              <a:spcBef>
                <a:spcPts val="100"/>
              </a:spcBef>
            </a:pPr>
            <a:r>
              <a:rPr lang="en-US" spc="-5" dirty="0"/>
              <a:t>Delete Data from Table</a:t>
            </a:r>
            <a:endParaRPr spc="-5" dirty="0"/>
          </a:p>
        </p:txBody>
      </p:sp>
      <p:sp>
        <p:nvSpPr>
          <p:cNvPr id="3" name="object 3"/>
          <p:cNvSpPr txBox="1"/>
          <p:nvPr/>
        </p:nvSpPr>
        <p:spPr>
          <a:xfrm>
            <a:off x="438002" y="1370752"/>
            <a:ext cx="3920120" cy="351378"/>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US" sz="1100" b="0" i="0" u="none" strike="noStrike" kern="1200" cap="none" spc="-5" normalizeH="0" baseline="0" noProof="0" dirty="0">
                <a:ln>
                  <a:noFill/>
                </a:ln>
                <a:solidFill>
                  <a:srgbClr val="595959"/>
                </a:solidFill>
                <a:effectLst/>
                <a:uLnTx/>
                <a:uFillTx/>
                <a:latin typeface="Arial MT"/>
                <a:ea typeface="+mn-ea"/>
                <a:cs typeface="Arial MT"/>
              </a:rPr>
              <a:t>We can use the Delete query to delete data from the table in MySQL.</a:t>
            </a:r>
          </a:p>
        </p:txBody>
      </p:sp>
      <p:sp>
        <p:nvSpPr>
          <p:cNvPr id="6" name="object 6"/>
          <p:cNvSpPr txBox="1">
            <a:spLocks noGrp="1"/>
          </p:cNvSpPr>
          <p:nvPr>
            <p:ph type="ftr" sz="quarter" idx="5"/>
          </p:nvPr>
        </p:nvSpPr>
        <p:spPr>
          <a:prstGeom prst="rect">
            <a:avLst/>
          </a:prstGeom>
        </p:spPr>
        <p:txBody>
          <a:bodyPr vert="horz" wrap="square" lIns="0" tIns="3175" rIns="0" bIns="0" rtlCol="0">
            <a:spAutoFit/>
          </a:bodyPr>
          <a:lstStyle/>
          <a:p>
            <a:pPr marL="12700" marR="0" lvl="0" indent="0" algn="l" defTabSz="914400" rtl="0" eaLnBrk="1" fontAlgn="auto" latinLnBrk="0" hangingPunct="1">
              <a:lnSpc>
                <a:spcPct val="100000"/>
              </a:lnSpc>
              <a:spcBef>
                <a:spcPts val="25"/>
              </a:spcBef>
              <a:spcAft>
                <a:spcPts val="0"/>
              </a:spcAft>
              <a:buClrTx/>
              <a:buSzTx/>
              <a:buFontTx/>
              <a:buNone/>
              <a:tabLst/>
              <a:defRPr/>
            </a:pPr>
            <a:r>
              <a:rPr kumimoji="0" sz="800" b="0" i="0" u="none" strike="noStrike" kern="1200" cap="none" spc="0" normalizeH="0" baseline="0" noProof="0" dirty="0">
                <a:ln>
                  <a:noFill/>
                </a:ln>
                <a:solidFill>
                  <a:prstClr val="black"/>
                </a:solidFill>
                <a:effectLst/>
                <a:uLnTx/>
                <a:uFillTx/>
                <a:latin typeface="Arial MT"/>
                <a:ea typeface="+mn-ea"/>
              </a:rPr>
              <a:t>©</a:t>
            </a:r>
            <a:r>
              <a:rPr kumimoji="0" sz="800" b="0" i="0" u="none" strike="noStrike" kern="1200" cap="none" spc="-5" normalizeH="0" baseline="0" noProof="0" dirty="0">
                <a:ln>
                  <a:noFill/>
                </a:ln>
                <a:solidFill>
                  <a:prstClr val="black"/>
                </a:solidFill>
                <a:effectLst/>
                <a:uLnTx/>
                <a:uFillTx/>
                <a:latin typeface="Arial MT"/>
                <a:ea typeface="+mn-ea"/>
              </a:rPr>
              <a:t> Edune</a:t>
            </a:r>
            <a:r>
              <a:rPr kumimoji="0" sz="800" b="0" i="0" u="none" strike="noStrike" kern="1200" cap="none" spc="0" normalizeH="0" baseline="0" noProof="0" dirty="0">
                <a:ln>
                  <a:noFill/>
                </a:ln>
                <a:solidFill>
                  <a:prstClr val="black"/>
                </a:solidFill>
                <a:effectLst/>
                <a:uLnTx/>
                <a:uFillTx/>
                <a:latin typeface="Arial MT"/>
                <a:ea typeface="+mn-ea"/>
              </a:rPr>
              <a:t>t</a:t>
            </a:r>
            <a:r>
              <a:rPr kumimoji="0" sz="800" b="0" i="0" u="none" strike="noStrike" kern="1200" cap="none" spc="-5" normalizeH="0" baseline="0" noProof="0" dirty="0">
                <a:ln>
                  <a:noFill/>
                </a:ln>
                <a:solidFill>
                  <a:prstClr val="black"/>
                </a:solidFill>
                <a:effectLst/>
                <a:uLnTx/>
                <a:uFillTx/>
                <a:latin typeface="Arial MT"/>
                <a:ea typeface="+mn-ea"/>
              </a:rPr>
              <a:t> Foundation</a:t>
            </a:r>
            <a:r>
              <a:rPr kumimoji="0" sz="800" b="0" i="0" u="none" strike="noStrike" kern="1200" cap="none" spc="0" normalizeH="0" baseline="0" noProof="0" dirty="0">
                <a:ln>
                  <a:noFill/>
                </a:ln>
                <a:solidFill>
                  <a:prstClr val="black"/>
                </a:solidFill>
                <a:effectLst/>
                <a:uLnTx/>
                <a:uFillTx/>
                <a:latin typeface="Arial MT"/>
                <a:ea typeface="+mn-ea"/>
              </a:rPr>
              <a:t>.</a:t>
            </a:r>
            <a:r>
              <a:rPr kumimoji="0" sz="800" b="0" i="0" u="none" strike="noStrike" kern="1200" cap="none" spc="-50" normalizeH="0" baseline="0" noProof="0" dirty="0">
                <a:ln>
                  <a:noFill/>
                </a:ln>
                <a:solidFill>
                  <a:prstClr val="black"/>
                </a:solidFill>
                <a:effectLst/>
                <a:uLnTx/>
                <a:uFillTx/>
                <a:latin typeface="Arial MT"/>
                <a:ea typeface="+mn-ea"/>
              </a:rPr>
              <a:t> </a:t>
            </a:r>
            <a:r>
              <a:rPr kumimoji="0" sz="800" b="0" i="0" u="none" strike="noStrike" kern="1200" cap="none" spc="-5" normalizeH="0" baseline="0" noProof="0" dirty="0">
                <a:ln>
                  <a:noFill/>
                </a:ln>
                <a:solidFill>
                  <a:prstClr val="black"/>
                </a:solidFill>
                <a:effectLst/>
                <a:uLnTx/>
                <a:uFillTx/>
                <a:latin typeface="Arial MT"/>
                <a:ea typeface="+mn-ea"/>
              </a:rPr>
              <a:t>Al</a:t>
            </a:r>
            <a:r>
              <a:rPr kumimoji="0" sz="800" b="0" i="0" u="none" strike="noStrike" kern="1200" cap="none" spc="0" normalizeH="0" baseline="0" noProof="0" dirty="0">
                <a:ln>
                  <a:noFill/>
                </a:ln>
                <a:solidFill>
                  <a:prstClr val="black"/>
                </a:solidFill>
                <a:effectLst/>
                <a:uLnTx/>
                <a:uFillTx/>
                <a:latin typeface="Arial MT"/>
                <a:ea typeface="+mn-ea"/>
              </a:rPr>
              <a:t>l</a:t>
            </a:r>
            <a:r>
              <a:rPr kumimoji="0" sz="800" b="0" i="0" u="none" strike="noStrike" kern="1200" cap="none" spc="-5" normalizeH="0" baseline="0" noProof="0" dirty="0">
                <a:ln>
                  <a:noFill/>
                </a:ln>
                <a:solidFill>
                  <a:prstClr val="black"/>
                </a:solidFill>
                <a:effectLst/>
                <a:uLnTx/>
                <a:uFillTx/>
                <a:latin typeface="Arial MT"/>
                <a:ea typeface="+mn-ea"/>
              </a:rPr>
              <a:t> </a:t>
            </a:r>
            <a:r>
              <a:rPr kumimoji="0" sz="800" b="0" i="0" u="none" strike="noStrike" kern="1200" cap="none" spc="0" normalizeH="0" baseline="0" noProof="0" dirty="0">
                <a:ln>
                  <a:noFill/>
                </a:ln>
                <a:solidFill>
                  <a:prstClr val="black"/>
                </a:solidFill>
                <a:effectLst/>
                <a:uLnTx/>
                <a:uFillTx/>
                <a:latin typeface="Arial MT"/>
                <a:ea typeface="+mn-ea"/>
              </a:rPr>
              <a:t>rights</a:t>
            </a:r>
            <a:r>
              <a:rPr kumimoji="0" sz="800" b="0" i="0" u="none" strike="noStrike" kern="1200" cap="none" spc="-5" normalizeH="0" baseline="0" noProof="0" dirty="0">
                <a:ln>
                  <a:noFill/>
                </a:ln>
                <a:solidFill>
                  <a:prstClr val="black"/>
                </a:solidFill>
                <a:effectLst/>
                <a:uLnTx/>
                <a:uFillTx/>
                <a:latin typeface="Arial MT"/>
                <a:ea typeface="+mn-ea"/>
              </a:rPr>
              <a:t> </a:t>
            </a:r>
            <a:r>
              <a:rPr kumimoji="0" sz="800" b="0" i="0" u="none" strike="noStrike" kern="1200" cap="none" spc="0" normalizeH="0" baseline="0" noProof="0" dirty="0">
                <a:ln>
                  <a:noFill/>
                </a:ln>
                <a:solidFill>
                  <a:prstClr val="black"/>
                </a:solidFill>
                <a:effectLst/>
                <a:uLnTx/>
                <a:uFillTx/>
                <a:latin typeface="Arial MT"/>
                <a:ea typeface="+mn-ea"/>
              </a:rPr>
              <a:t>reserved.</a:t>
            </a:r>
          </a:p>
        </p:txBody>
      </p:sp>
      <p:pic>
        <p:nvPicPr>
          <p:cNvPr id="5" name="Picture 4">
            <a:extLst>
              <a:ext uri="{FF2B5EF4-FFF2-40B4-BE49-F238E27FC236}">
                <a16:creationId xmlns:a16="http://schemas.microsoft.com/office/drawing/2014/main" id="{D4055347-7FEF-F222-EA30-8CABDDB776C7}"/>
              </a:ext>
            </a:extLst>
          </p:cNvPr>
          <p:cNvPicPr>
            <a:picLocks noChangeAspect="1"/>
          </p:cNvPicPr>
          <p:nvPr/>
        </p:nvPicPr>
        <p:blipFill>
          <a:blip r:embed="rId2"/>
          <a:stretch>
            <a:fillRect/>
          </a:stretch>
        </p:blipFill>
        <p:spPr>
          <a:xfrm>
            <a:off x="186018" y="2887971"/>
            <a:ext cx="4232960" cy="769629"/>
          </a:xfrm>
          <a:prstGeom prst="rect">
            <a:avLst/>
          </a:prstGeom>
        </p:spPr>
      </p:pic>
      <p:pic>
        <p:nvPicPr>
          <p:cNvPr id="8194" name="Picture 2">
            <a:extLst>
              <a:ext uri="{FF2B5EF4-FFF2-40B4-BE49-F238E27FC236}">
                <a16:creationId xmlns:a16="http://schemas.microsoft.com/office/drawing/2014/main" id="{6009E9F7-7F26-23D0-BB25-B06222CBB8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5811" y="1458386"/>
            <a:ext cx="4082171" cy="25189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0378364"/>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50789" y="828333"/>
            <a:ext cx="6556511" cy="382156"/>
          </a:xfrm>
          <a:prstGeom prst="rect">
            <a:avLst/>
          </a:prstGeom>
        </p:spPr>
        <p:txBody>
          <a:bodyPr vert="horz" wrap="square" lIns="0" tIns="12700" rIns="0" bIns="0" rtlCol="0">
            <a:spAutoFit/>
          </a:bodyPr>
          <a:lstStyle/>
          <a:p>
            <a:pPr marL="12700">
              <a:lnSpc>
                <a:spcPct val="100000"/>
              </a:lnSpc>
              <a:spcBef>
                <a:spcPts val="100"/>
              </a:spcBef>
            </a:pPr>
            <a:r>
              <a:rPr lang="en-US" spc="-5" dirty="0"/>
              <a:t>Drop Tables</a:t>
            </a:r>
            <a:endParaRPr spc="-5" dirty="0"/>
          </a:p>
        </p:txBody>
      </p:sp>
      <p:sp>
        <p:nvSpPr>
          <p:cNvPr id="3" name="object 3"/>
          <p:cNvSpPr txBox="1"/>
          <p:nvPr/>
        </p:nvSpPr>
        <p:spPr>
          <a:xfrm>
            <a:off x="438002" y="1370752"/>
            <a:ext cx="3920120" cy="689932"/>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US" sz="1100" b="0" i="0" u="none" strike="noStrike" kern="1200" cap="none" spc="-5" normalizeH="0" baseline="0" noProof="0" dirty="0">
                <a:ln>
                  <a:noFill/>
                </a:ln>
                <a:solidFill>
                  <a:srgbClr val="595959"/>
                </a:solidFill>
                <a:effectLst/>
                <a:uLnTx/>
                <a:uFillTx/>
                <a:latin typeface="Arial MT"/>
                <a:ea typeface="+mn-ea"/>
                <a:cs typeface="Arial MT"/>
              </a:rPr>
              <a:t>Drop command affects the structure of the table and not data. It is used to delete an already existing table. For cases where you are not sure if the table to be dropped exists or not DROP TABLE IF EXISTS command is used</a:t>
            </a:r>
          </a:p>
        </p:txBody>
      </p:sp>
      <p:sp>
        <p:nvSpPr>
          <p:cNvPr id="6" name="object 6"/>
          <p:cNvSpPr txBox="1">
            <a:spLocks noGrp="1"/>
          </p:cNvSpPr>
          <p:nvPr>
            <p:ph type="ftr" sz="quarter" idx="5"/>
          </p:nvPr>
        </p:nvSpPr>
        <p:spPr>
          <a:prstGeom prst="rect">
            <a:avLst/>
          </a:prstGeom>
        </p:spPr>
        <p:txBody>
          <a:bodyPr vert="horz" wrap="square" lIns="0" tIns="3175" rIns="0" bIns="0" rtlCol="0">
            <a:spAutoFit/>
          </a:bodyPr>
          <a:lstStyle/>
          <a:p>
            <a:pPr marL="12700" marR="0" lvl="0" indent="0" algn="l" defTabSz="914400" rtl="0" eaLnBrk="1" fontAlgn="auto" latinLnBrk="0" hangingPunct="1">
              <a:lnSpc>
                <a:spcPct val="100000"/>
              </a:lnSpc>
              <a:spcBef>
                <a:spcPts val="25"/>
              </a:spcBef>
              <a:spcAft>
                <a:spcPts val="0"/>
              </a:spcAft>
              <a:buClrTx/>
              <a:buSzTx/>
              <a:buFontTx/>
              <a:buNone/>
              <a:tabLst/>
              <a:defRPr/>
            </a:pPr>
            <a:r>
              <a:rPr kumimoji="0" sz="800" b="0" i="0" u="none" strike="noStrike" kern="1200" cap="none" spc="0" normalizeH="0" baseline="0" noProof="0" dirty="0">
                <a:ln>
                  <a:noFill/>
                </a:ln>
                <a:solidFill>
                  <a:prstClr val="black"/>
                </a:solidFill>
                <a:effectLst/>
                <a:uLnTx/>
                <a:uFillTx/>
                <a:latin typeface="Arial MT"/>
                <a:ea typeface="+mn-ea"/>
              </a:rPr>
              <a:t>©</a:t>
            </a:r>
            <a:r>
              <a:rPr kumimoji="0" sz="800" b="0" i="0" u="none" strike="noStrike" kern="1200" cap="none" spc="-5" normalizeH="0" baseline="0" noProof="0" dirty="0">
                <a:ln>
                  <a:noFill/>
                </a:ln>
                <a:solidFill>
                  <a:prstClr val="black"/>
                </a:solidFill>
                <a:effectLst/>
                <a:uLnTx/>
                <a:uFillTx/>
                <a:latin typeface="Arial MT"/>
                <a:ea typeface="+mn-ea"/>
              </a:rPr>
              <a:t> Edune</a:t>
            </a:r>
            <a:r>
              <a:rPr kumimoji="0" sz="800" b="0" i="0" u="none" strike="noStrike" kern="1200" cap="none" spc="0" normalizeH="0" baseline="0" noProof="0" dirty="0">
                <a:ln>
                  <a:noFill/>
                </a:ln>
                <a:solidFill>
                  <a:prstClr val="black"/>
                </a:solidFill>
                <a:effectLst/>
                <a:uLnTx/>
                <a:uFillTx/>
                <a:latin typeface="Arial MT"/>
                <a:ea typeface="+mn-ea"/>
              </a:rPr>
              <a:t>t</a:t>
            </a:r>
            <a:r>
              <a:rPr kumimoji="0" sz="800" b="0" i="0" u="none" strike="noStrike" kern="1200" cap="none" spc="-5" normalizeH="0" baseline="0" noProof="0" dirty="0">
                <a:ln>
                  <a:noFill/>
                </a:ln>
                <a:solidFill>
                  <a:prstClr val="black"/>
                </a:solidFill>
                <a:effectLst/>
                <a:uLnTx/>
                <a:uFillTx/>
                <a:latin typeface="Arial MT"/>
                <a:ea typeface="+mn-ea"/>
              </a:rPr>
              <a:t> Foundation</a:t>
            </a:r>
            <a:r>
              <a:rPr kumimoji="0" sz="800" b="0" i="0" u="none" strike="noStrike" kern="1200" cap="none" spc="0" normalizeH="0" baseline="0" noProof="0" dirty="0">
                <a:ln>
                  <a:noFill/>
                </a:ln>
                <a:solidFill>
                  <a:prstClr val="black"/>
                </a:solidFill>
                <a:effectLst/>
                <a:uLnTx/>
                <a:uFillTx/>
                <a:latin typeface="Arial MT"/>
                <a:ea typeface="+mn-ea"/>
              </a:rPr>
              <a:t>.</a:t>
            </a:r>
            <a:r>
              <a:rPr kumimoji="0" sz="800" b="0" i="0" u="none" strike="noStrike" kern="1200" cap="none" spc="-50" normalizeH="0" baseline="0" noProof="0" dirty="0">
                <a:ln>
                  <a:noFill/>
                </a:ln>
                <a:solidFill>
                  <a:prstClr val="black"/>
                </a:solidFill>
                <a:effectLst/>
                <a:uLnTx/>
                <a:uFillTx/>
                <a:latin typeface="Arial MT"/>
                <a:ea typeface="+mn-ea"/>
              </a:rPr>
              <a:t> </a:t>
            </a:r>
            <a:r>
              <a:rPr kumimoji="0" sz="800" b="0" i="0" u="none" strike="noStrike" kern="1200" cap="none" spc="-5" normalizeH="0" baseline="0" noProof="0" dirty="0">
                <a:ln>
                  <a:noFill/>
                </a:ln>
                <a:solidFill>
                  <a:prstClr val="black"/>
                </a:solidFill>
                <a:effectLst/>
                <a:uLnTx/>
                <a:uFillTx/>
                <a:latin typeface="Arial MT"/>
                <a:ea typeface="+mn-ea"/>
              </a:rPr>
              <a:t>Al</a:t>
            </a:r>
            <a:r>
              <a:rPr kumimoji="0" sz="800" b="0" i="0" u="none" strike="noStrike" kern="1200" cap="none" spc="0" normalizeH="0" baseline="0" noProof="0" dirty="0">
                <a:ln>
                  <a:noFill/>
                </a:ln>
                <a:solidFill>
                  <a:prstClr val="black"/>
                </a:solidFill>
                <a:effectLst/>
                <a:uLnTx/>
                <a:uFillTx/>
                <a:latin typeface="Arial MT"/>
                <a:ea typeface="+mn-ea"/>
              </a:rPr>
              <a:t>l</a:t>
            </a:r>
            <a:r>
              <a:rPr kumimoji="0" sz="800" b="0" i="0" u="none" strike="noStrike" kern="1200" cap="none" spc="-5" normalizeH="0" baseline="0" noProof="0" dirty="0">
                <a:ln>
                  <a:noFill/>
                </a:ln>
                <a:solidFill>
                  <a:prstClr val="black"/>
                </a:solidFill>
                <a:effectLst/>
                <a:uLnTx/>
                <a:uFillTx/>
                <a:latin typeface="Arial MT"/>
                <a:ea typeface="+mn-ea"/>
              </a:rPr>
              <a:t> </a:t>
            </a:r>
            <a:r>
              <a:rPr kumimoji="0" sz="800" b="0" i="0" u="none" strike="noStrike" kern="1200" cap="none" spc="0" normalizeH="0" baseline="0" noProof="0" dirty="0">
                <a:ln>
                  <a:noFill/>
                </a:ln>
                <a:solidFill>
                  <a:prstClr val="black"/>
                </a:solidFill>
                <a:effectLst/>
                <a:uLnTx/>
                <a:uFillTx/>
                <a:latin typeface="Arial MT"/>
                <a:ea typeface="+mn-ea"/>
              </a:rPr>
              <a:t>rights</a:t>
            </a:r>
            <a:r>
              <a:rPr kumimoji="0" sz="800" b="0" i="0" u="none" strike="noStrike" kern="1200" cap="none" spc="-5" normalizeH="0" baseline="0" noProof="0" dirty="0">
                <a:ln>
                  <a:noFill/>
                </a:ln>
                <a:solidFill>
                  <a:prstClr val="black"/>
                </a:solidFill>
                <a:effectLst/>
                <a:uLnTx/>
                <a:uFillTx/>
                <a:latin typeface="Arial MT"/>
                <a:ea typeface="+mn-ea"/>
              </a:rPr>
              <a:t> </a:t>
            </a:r>
            <a:r>
              <a:rPr kumimoji="0" sz="800" b="0" i="0" u="none" strike="noStrike" kern="1200" cap="none" spc="0" normalizeH="0" baseline="0" noProof="0" dirty="0">
                <a:ln>
                  <a:noFill/>
                </a:ln>
                <a:solidFill>
                  <a:prstClr val="black"/>
                </a:solidFill>
                <a:effectLst/>
                <a:uLnTx/>
                <a:uFillTx/>
                <a:latin typeface="Arial MT"/>
                <a:ea typeface="+mn-ea"/>
              </a:rPr>
              <a:t>reserved.</a:t>
            </a:r>
          </a:p>
        </p:txBody>
      </p:sp>
      <p:pic>
        <p:nvPicPr>
          <p:cNvPr id="12290" name="Picture 2" descr="python mysql drop tables">
            <a:extLst>
              <a:ext uri="{FF2B5EF4-FFF2-40B4-BE49-F238E27FC236}">
                <a16:creationId xmlns:a16="http://schemas.microsoft.com/office/drawing/2014/main" id="{9E68D2F5-84A7-D16C-309C-BCCD3A7A407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15943" y="1126160"/>
            <a:ext cx="1910944" cy="145855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D1E24AB7-7864-25B1-BF4B-6731498ABF5C}"/>
              </a:ext>
            </a:extLst>
          </p:cNvPr>
          <p:cNvPicPr>
            <a:picLocks noChangeAspect="1"/>
          </p:cNvPicPr>
          <p:nvPr/>
        </p:nvPicPr>
        <p:blipFill>
          <a:blip r:embed="rId3"/>
          <a:stretch>
            <a:fillRect/>
          </a:stretch>
        </p:blipFill>
        <p:spPr>
          <a:xfrm>
            <a:off x="502587" y="2825127"/>
            <a:ext cx="3790950" cy="1323975"/>
          </a:xfrm>
          <a:prstGeom prst="rect">
            <a:avLst/>
          </a:prstGeom>
        </p:spPr>
      </p:pic>
      <p:pic>
        <p:nvPicPr>
          <p:cNvPr id="12292" name="Picture 4" descr="python mysql drop tables">
            <a:extLst>
              <a:ext uri="{FF2B5EF4-FFF2-40B4-BE49-F238E27FC236}">
                <a16:creationId xmlns:a16="http://schemas.microsoft.com/office/drawing/2014/main" id="{DFA652D2-2010-FCB2-DD4F-E3417317DD2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15943" y="3279154"/>
            <a:ext cx="1910944" cy="1323976"/>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Arrow Connector 8">
            <a:extLst>
              <a:ext uri="{FF2B5EF4-FFF2-40B4-BE49-F238E27FC236}">
                <a16:creationId xmlns:a16="http://schemas.microsoft.com/office/drawing/2014/main" id="{E53C7EA5-98D5-5AAD-B273-0E57B4B02DC3}"/>
              </a:ext>
            </a:extLst>
          </p:cNvPr>
          <p:cNvCxnSpPr/>
          <p:nvPr/>
        </p:nvCxnSpPr>
        <p:spPr>
          <a:xfrm>
            <a:off x="6946366" y="2704780"/>
            <a:ext cx="0" cy="4303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96599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633256" y="5025211"/>
            <a:ext cx="1875155" cy="14732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800" b="0" i="0" u="none" strike="noStrike" kern="1200" cap="none" spc="0" normalizeH="0" baseline="0" noProof="0" dirty="0">
                <a:ln>
                  <a:noFill/>
                </a:ln>
                <a:solidFill>
                  <a:prstClr val="black"/>
                </a:solidFill>
                <a:effectLst/>
                <a:uLnTx/>
                <a:uFillTx/>
                <a:latin typeface="Arial MT"/>
                <a:ea typeface="+mn-ea"/>
                <a:cs typeface="Arial MT"/>
              </a:rPr>
              <a:t>©</a:t>
            </a:r>
            <a:r>
              <a:rPr kumimoji="0" sz="800" b="0" i="0" u="none" strike="noStrike" kern="1200" cap="none" spc="-5" normalizeH="0" baseline="0" noProof="0" dirty="0">
                <a:ln>
                  <a:noFill/>
                </a:ln>
                <a:solidFill>
                  <a:prstClr val="black"/>
                </a:solidFill>
                <a:effectLst/>
                <a:uLnTx/>
                <a:uFillTx/>
                <a:latin typeface="Arial MT"/>
                <a:ea typeface="+mn-ea"/>
                <a:cs typeface="Arial MT"/>
              </a:rPr>
              <a:t> Edune</a:t>
            </a:r>
            <a:r>
              <a:rPr kumimoji="0" sz="800" b="0" i="0" u="none" strike="noStrike" kern="1200" cap="none" spc="0" normalizeH="0" baseline="0" noProof="0" dirty="0">
                <a:ln>
                  <a:noFill/>
                </a:ln>
                <a:solidFill>
                  <a:prstClr val="black"/>
                </a:solidFill>
                <a:effectLst/>
                <a:uLnTx/>
                <a:uFillTx/>
                <a:latin typeface="Arial MT"/>
                <a:ea typeface="+mn-ea"/>
                <a:cs typeface="Arial MT"/>
              </a:rPr>
              <a:t>t</a:t>
            </a:r>
            <a:r>
              <a:rPr kumimoji="0" sz="800" b="0" i="0" u="none" strike="noStrike" kern="1200" cap="none" spc="-5" normalizeH="0" baseline="0" noProof="0" dirty="0">
                <a:ln>
                  <a:noFill/>
                </a:ln>
                <a:solidFill>
                  <a:prstClr val="black"/>
                </a:solidFill>
                <a:effectLst/>
                <a:uLnTx/>
                <a:uFillTx/>
                <a:latin typeface="Arial MT"/>
                <a:ea typeface="+mn-ea"/>
                <a:cs typeface="Arial MT"/>
              </a:rPr>
              <a:t> Foundation</a:t>
            </a:r>
            <a:r>
              <a:rPr kumimoji="0" sz="800" b="0" i="0" u="none" strike="noStrike" kern="1200" cap="none" spc="0" normalizeH="0" baseline="0" noProof="0" dirty="0">
                <a:ln>
                  <a:noFill/>
                </a:ln>
                <a:solidFill>
                  <a:prstClr val="black"/>
                </a:solidFill>
                <a:effectLst/>
                <a:uLnTx/>
                <a:uFillTx/>
                <a:latin typeface="Arial MT"/>
                <a:ea typeface="+mn-ea"/>
                <a:cs typeface="Arial MT"/>
              </a:rPr>
              <a:t>.</a:t>
            </a:r>
            <a:r>
              <a:rPr kumimoji="0" sz="800" b="0" i="0" u="none" strike="noStrike" kern="1200" cap="none" spc="-50" normalizeH="0" baseline="0" noProof="0" dirty="0">
                <a:ln>
                  <a:noFill/>
                </a:ln>
                <a:solidFill>
                  <a:prstClr val="black"/>
                </a:solidFill>
                <a:effectLst/>
                <a:uLnTx/>
                <a:uFillTx/>
                <a:latin typeface="Arial MT"/>
                <a:ea typeface="+mn-ea"/>
                <a:cs typeface="Arial MT"/>
              </a:rPr>
              <a:t> </a:t>
            </a:r>
            <a:r>
              <a:rPr kumimoji="0" sz="800" b="0" i="0" u="none" strike="noStrike" kern="1200" cap="none" spc="-5" normalizeH="0" baseline="0" noProof="0" dirty="0">
                <a:ln>
                  <a:noFill/>
                </a:ln>
                <a:solidFill>
                  <a:prstClr val="black"/>
                </a:solidFill>
                <a:effectLst/>
                <a:uLnTx/>
                <a:uFillTx/>
                <a:latin typeface="Arial MT"/>
                <a:ea typeface="+mn-ea"/>
                <a:cs typeface="Arial MT"/>
              </a:rPr>
              <a:t>Al</a:t>
            </a:r>
            <a:r>
              <a:rPr kumimoji="0" sz="800" b="0" i="0" u="none" strike="noStrike" kern="1200" cap="none" spc="0" normalizeH="0" baseline="0" noProof="0" dirty="0">
                <a:ln>
                  <a:noFill/>
                </a:ln>
                <a:solidFill>
                  <a:prstClr val="black"/>
                </a:solidFill>
                <a:effectLst/>
                <a:uLnTx/>
                <a:uFillTx/>
                <a:latin typeface="Arial MT"/>
                <a:ea typeface="+mn-ea"/>
                <a:cs typeface="Arial MT"/>
              </a:rPr>
              <a:t>l</a:t>
            </a:r>
            <a:r>
              <a:rPr kumimoji="0" sz="800" b="0" i="0" u="none" strike="noStrike" kern="1200" cap="none" spc="-5" normalizeH="0" baseline="0" noProof="0" dirty="0">
                <a:ln>
                  <a:noFill/>
                </a:ln>
                <a:solidFill>
                  <a:prstClr val="black"/>
                </a:solidFill>
                <a:effectLst/>
                <a:uLnTx/>
                <a:uFillTx/>
                <a:latin typeface="Arial MT"/>
                <a:ea typeface="+mn-ea"/>
                <a:cs typeface="Arial MT"/>
              </a:rPr>
              <a:t> </a:t>
            </a:r>
            <a:r>
              <a:rPr kumimoji="0" sz="800" b="0" i="0" u="none" strike="noStrike" kern="1200" cap="none" spc="0" normalizeH="0" baseline="0" noProof="0" dirty="0">
                <a:ln>
                  <a:noFill/>
                </a:ln>
                <a:solidFill>
                  <a:prstClr val="black"/>
                </a:solidFill>
                <a:effectLst/>
                <a:uLnTx/>
                <a:uFillTx/>
                <a:latin typeface="Arial MT"/>
                <a:ea typeface="+mn-ea"/>
                <a:cs typeface="Arial MT"/>
              </a:rPr>
              <a:t>rights</a:t>
            </a:r>
            <a:r>
              <a:rPr kumimoji="0" sz="800" b="0" i="0" u="none" strike="noStrike" kern="1200" cap="none" spc="-5" normalizeH="0" baseline="0" noProof="0" dirty="0">
                <a:ln>
                  <a:noFill/>
                </a:ln>
                <a:solidFill>
                  <a:prstClr val="black"/>
                </a:solidFill>
                <a:effectLst/>
                <a:uLnTx/>
                <a:uFillTx/>
                <a:latin typeface="Arial MT"/>
                <a:ea typeface="+mn-ea"/>
                <a:cs typeface="Arial MT"/>
              </a:rPr>
              <a:t> </a:t>
            </a:r>
            <a:r>
              <a:rPr kumimoji="0" sz="800" b="0" i="0" u="none" strike="noStrike" kern="1200" cap="none" spc="0" normalizeH="0" baseline="0" noProof="0" dirty="0">
                <a:ln>
                  <a:noFill/>
                </a:ln>
                <a:solidFill>
                  <a:prstClr val="black"/>
                </a:solidFill>
                <a:effectLst/>
                <a:uLnTx/>
                <a:uFillTx/>
                <a:latin typeface="Arial MT"/>
                <a:ea typeface="+mn-ea"/>
                <a:cs typeface="Arial MT"/>
              </a:rPr>
              <a:t>reserved.</a:t>
            </a:r>
            <a:endParaRPr kumimoji="0" sz="800" b="0" i="0" u="none" strike="noStrike" kern="1200" cap="none" spc="0" normalizeH="0" baseline="0" noProof="0">
              <a:ln>
                <a:noFill/>
              </a:ln>
              <a:solidFill>
                <a:prstClr val="black"/>
              </a:solidFill>
              <a:effectLst/>
              <a:uLnTx/>
              <a:uFillTx/>
              <a:latin typeface="Arial MT"/>
              <a:ea typeface="+mn-ea"/>
              <a:cs typeface="Arial MT"/>
            </a:endParaRPr>
          </a:p>
        </p:txBody>
      </p:sp>
      <p:sp>
        <p:nvSpPr>
          <p:cNvPr id="3" name="object 3"/>
          <p:cNvSpPr txBox="1">
            <a:spLocks noGrp="1"/>
          </p:cNvSpPr>
          <p:nvPr>
            <p:ph type="title"/>
          </p:nvPr>
        </p:nvSpPr>
        <p:spPr>
          <a:xfrm>
            <a:off x="1662560" y="828333"/>
            <a:ext cx="1226185" cy="391160"/>
          </a:xfrm>
          <a:prstGeom prst="rect">
            <a:avLst/>
          </a:prstGeom>
        </p:spPr>
        <p:txBody>
          <a:bodyPr vert="horz" wrap="square" lIns="0" tIns="12700" rIns="0" bIns="0" rtlCol="0">
            <a:spAutoFit/>
          </a:bodyPr>
          <a:lstStyle/>
          <a:p>
            <a:pPr marL="12700">
              <a:lnSpc>
                <a:spcPct val="100000"/>
              </a:lnSpc>
              <a:spcBef>
                <a:spcPts val="100"/>
              </a:spcBef>
            </a:pPr>
            <a:r>
              <a:rPr spc="-5" dirty="0"/>
              <a:t>Features</a:t>
            </a:r>
          </a:p>
        </p:txBody>
      </p:sp>
      <p:sp>
        <p:nvSpPr>
          <p:cNvPr id="4" name="object 4"/>
          <p:cNvSpPr txBox="1"/>
          <p:nvPr/>
        </p:nvSpPr>
        <p:spPr>
          <a:xfrm>
            <a:off x="1495128" y="1728118"/>
            <a:ext cx="1557020" cy="29972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800" b="0" i="0" u="none" strike="noStrike" kern="1200" cap="none" spc="-5" normalizeH="0" baseline="0" noProof="0" dirty="0">
                <a:ln>
                  <a:noFill/>
                </a:ln>
                <a:solidFill>
                  <a:srgbClr val="595959"/>
                </a:solidFill>
                <a:effectLst/>
                <a:uLnTx/>
                <a:uFillTx/>
                <a:latin typeface="Arial MT"/>
                <a:ea typeface="+mn-ea"/>
                <a:cs typeface="Arial MT"/>
              </a:rPr>
              <a:t>Elegant</a:t>
            </a:r>
            <a:r>
              <a:rPr kumimoji="0" sz="1800" b="0" i="0" u="none" strike="noStrike" kern="1200" cap="none" spc="-90" normalizeH="0" baseline="0" noProof="0" dirty="0">
                <a:ln>
                  <a:noFill/>
                </a:ln>
                <a:solidFill>
                  <a:srgbClr val="595959"/>
                </a:solidFill>
                <a:effectLst/>
                <a:uLnTx/>
                <a:uFillTx/>
                <a:latin typeface="Arial MT"/>
                <a:ea typeface="+mn-ea"/>
                <a:cs typeface="Arial MT"/>
              </a:rPr>
              <a:t> </a:t>
            </a:r>
            <a:r>
              <a:rPr kumimoji="0" sz="1800" b="0" i="0" u="none" strike="noStrike" kern="1200" cap="none" spc="-5" normalizeH="0" baseline="0" noProof="0" dirty="0">
                <a:ln>
                  <a:noFill/>
                </a:ln>
                <a:solidFill>
                  <a:srgbClr val="595959"/>
                </a:solidFill>
                <a:effectLst/>
                <a:uLnTx/>
                <a:uFillTx/>
                <a:latin typeface="Arial MT"/>
                <a:ea typeface="+mn-ea"/>
                <a:cs typeface="Arial MT"/>
              </a:rPr>
              <a:t>Syntax</a:t>
            </a:r>
            <a:endParaRPr kumimoji="0" sz="1800" b="0" i="0" u="none" strike="noStrike" kern="1200" cap="none" spc="0" normalizeH="0" baseline="0" noProof="0">
              <a:ln>
                <a:noFill/>
              </a:ln>
              <a:solidFill>
                <a:prstClr val="black"/>
              </a:solidFill>
              <a:effectLst/>
              <a:uLnTx/>
              <a:uFillTx/>
              <a:latin typeface="Arial MT"/>
              <a:ea typeface="+mn-ea"/>
              <a:cs typeface="Arial MT"/>
            </a:endParaRPr>
          </a:p>
        </p:txBody>
      </p:sp>
      <p:sp>
        <p:nvSpPr>
          <p:cNvPr id="5" name="object 5"/>
          <p:cNvSpPr txBox="1"/>
          <p:nvPr/>
        </p:nvSpPr>
        <p:spPr>
          <a:xfrm>
            <a:off x="656568" y="2455873"/>
            <a:ext cx="3506470" cy="2501900"/>
          </a:xfrm>
          <a:prstGeom prst="rect">
            <a:avLst/>
          </a:prstGeom>
        </p:spPr>
        <p:txBody>
          <a:bodyPr vert="horz" wrap="square" lIns="0" tIns="12700" rIns="0" bIns="0" rtlCol="0">
            <a:spAutoFit/>
          </a:bodyPr>
          <a:lstStyle/>
          <a:p>
            <a:pPr marL="348615" marR="5080" lvl="0" indent="-332740" algn="l" defTabSz="914400" rtl="0" eaLnBrk="1" fontAlgn="auto" latinLnBrk="0" hangingPunct="1">
              <a:lnSpc>
                <a:spcPct val="116100"/>
              </a:lnSpc>
              <a:spcBef>
                <a:spcPts val="100"/>
              </a:spcBef>
              <a:spcAft>
                <a:spcPts val="0"/>
              </a:spcAft>
              <a:buClrTx/>
              <a:buSzPct val="96428"/>
              <a:buFontTx/>
              <a:buChar char="●"/>
              <a:tabLst>
                <a:tab pos="347980" algn="l"/>
                <a:tab pos="349250" algn="l"/>
              </a:tabLst>
              <a:defRPr/>
            </a:pPr>
            <a:r>
              <a:rPr kumimoji="0" sz="1400" b="0" i="0" u="none" strike="noStrike" kern="1200" cap="none" spc="-5" normalizeH="0" baseline="0" noProof="0" dirty="0">
                <a:ln>
                  <a:noFill/>
                </a:ln>
                <a:solidFill>
                  <a:prstClr val="black"/>
                </a:solidFill>
                <a:effectLst/>
                <a:uLnTx/>
                <a:uFillTx/>
                <a:latin typeface="Arial MT"/>
                <a:ea typeface="+mn-ea"/>
                <a:cs typeface="Arial MT"/>
              </a:rPr>
              <a:t>Python</a:t>
            </a:r>
            <a:r>
              <a:rPr kumimoji="0" sz="1400" b="0" i="0" u="none" strike="noStrike" kern="1200" cap="none" spc="-2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Elegant</a:t>
            </a:r>
            <a:r>
              <a:rPr kumimoji="0" sz="1400" b="0" i="0" u="none" strike="noStrike" kern="1200" cap="none" spc="-1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Syntax</a:t>
            </a:r>
            <a:r>
              <a:rPr kumimoji="0" sz="1400" b="0" i="0" u="none" strike="noStrike" kern="1200" cap="none" spc="-20"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means</a:t>
            </a:r>
            <a:r>
              <a:rPr kumimoji="0" sz="1400" b="0" i="0" u="none" strike="noStrike" kern="1200" cap="none" spc="-1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it</a:t>
            </a:r>
            <a:r>
              <a:rPr kumimoji="0" sz="1400" b="0" i="0" u="none" strike="noStrike" kern="1200" cap="none" spc="-2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is</a:t>
            </a:r>
            <a:r>
              <a:rPr kumimoji="0" sz="1400" b="0" i="0" u="none" strike="noStrike" kern="1200" cap="none" spc="-15"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more </a:t>
            </a:r>
            <a:r>
              <a:rPr kumimoji="0" sz="1400" b="0" i="0" u="none" strike="noStrike" kern="1200" cap="none" spc="-375"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capable </a:t>
            </a:r>
            <a:r>
              <a:rPr kumimoji="0" sz="1400" b="0" i="0" u="none" strike="noStrike" kern="1200" cap="none" spc="-5" normalizeH="0" baseline="0" noProof="0" dirty="0">
                <a:ln>
                  <a:noFill/>
                </a:ln>
                <a:solidFill>
                  <a:prstClr val="black"/>
                </a:solidFill>
                <a:effectLst/>
                <a:uLnTx/>
                <a:uFillTx/>
                <a:latin typeface="Arial MT"/>
                <a:ea typeface="+mn-ea"/>
                <a:cs typeface="Arial MT"/>
              </a:rPr>
              <a:t>to expressing the code’s </a:t>
            </a:r>
            <a:r>
              <a:rPr kumimoji="0" sz="1400" b="0" i="0" u="none" strike="noStrike" kern="1200" cap="none" spc="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purpose</a:t>
            </a:r>
            <a:r>
              <a:rPr kumimoji="0" sz="1400" b="0" i="0" u="none" strike="noStrike" kern="1200" cap="none" spc="-1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than</a:t>
            </a:r>
            <a:r>
              <a:rPr kumimoji="0" sz="1400" b="0" i="0" u="none" strike="noStrike" kern="1200" cap="none" spc="-15"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many</a:t>
            </a:r>
            <a:r>
              <a:rPr kumimoji="0" sz="1400" b="0" i="0" u="none" strike="noStrike" kern="1200" cap="none" spc="-1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other</a:t>
            </a:r>
            <a:r>
              <a:rPr kumimoji="0" sz="1400" b="0" i="0" u="none" strike="noStrike" kern="1200" cap="none" spc="-1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languages.</a:t>
            </a:r>
            <a:endParaRPr kumimoji="0" sz="1400" b="0" i="0" u="none" strike="noStrike" kern="1200" cap="none" spc="0" normalizeH="0" baseline="0" noProof="0">
              <a:ln>
                <a:noFill/>
              </a:ln>
              <a:solidFill>
                <a:prstClr val="black"/>
              </a:solidFill>
              <a:effectLst/>
              <a:uLnTx/>
              <a:uFillTx/>
              <a:latin typeface="Arial MT"/>
              <a:ea typeface="+mn-ea"/>
              <a:cs typeface="Arial MT"/>
            </a:endParaRPr>
          </a:p>
          <a:p>
            <a:pPr marL="348615" marR="525145" lvl="0" indent="-332740" algn="l" defTabSz="914400" rtl="0" eaLnBrk="1" fontAlgn="auto" latinLnBrk="0" hangingPunct="1">
              <a:lnSpc>
                <a:spcPct val="116100"/>
              </a:lnSpc>
              <a:spcBef>
                <a:spcPts val="0"/>
              </a:spcBef>
              <a:spcAft>
                <a:spcPts val="0"/>
              </a:spcAft>
              <a:buClrTx/>
              <a:buSzPct val="96428"/>
              <a:buFontTx/>
              <a:buChar char="●"/>
              <a:tabLst>
                <a:tab pos="347980" algn="l"/>
                <a:tab pos="349250" algn="l"/>
              </a:tabLst>
              <a:defRPr/>
            </a:pPr>
            <a:r>
              <a:rPr kumimoji="0" sz="1400" b="0" i="0" u="none" strike="noStrike" kern="1200" cap="none" spc="-5" normalizeH="0" baseline="0" noProof="0" dirty="0">
                <a:ln>
                  <a:noFill/>
                </a:ln>
                <a:solidFill>
                  <a:prstClr val="black"/>
                </a:solidFill>
                <a:effectLst/>
                <a:uLnTx/>
                <a:uFillTx/>
                <a:latin typeface="Arial MT"/>
                <a:ea typeface="+mn-ea"/>
                <a:cs typeface="Arial MT"/>
              </a:rPr>
              <a:t>Python</a:t>
            </a:r>
            <a:r>
              <a:rPr kumimoji="0" sz="1400" b="0" i="0" u="none" strike="noStrike" kern="1200" cap="none" spc="-25"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can</a:t>
            </a:r>
            <a:r>
              <a:rPr kumimoji="0" sz="1400" b="0" i="0" u="none" strike="noStrike" kern="1200" cap="none" spc="-2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easily</a:t>
            </a:r>
            <a:r>
              <a:rPr kumimoji="0" sz="1400" b="0" i="0" u="none" strike="noStrike" kern="1200" cap="none" spc="-2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test</a:t>
            </a:r>
            <a:r>
              <a:rPr kumimoji="0" sz="1400" b="0" i="0" u="none" strike="noStrike" kern="1200" cap="none" spc="-2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even</a:t>
            </a:r>
            <a:r>
              <a:rPr kumimoji="0" sz="1400" b="0" i="0" u="none" strike="noStrike" kern="1200" cap="none" spc="-20"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small </a:t>
            </a:r>
            <a:r>
              <a:rPr kumimoji="0" sz="1400" b="0" i="0" u="none" strike="noStrike" kern="1200" cap="none" spc="-37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portion</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of</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code.</a:t>
            </a:r>
            <a:endParaRPr kumimoji="0" sz="1400" b="0" i="0" u="none" strike="noStrike" kern="1200" cap="none" spc="0" normalizeH="0" baseline="0" noProof="0">
              <a:ln>
                <a:noFill/>
              </a:ln>
              <a:solidFill>
                <a:prstClr val="black"/>
              </a:solidFill>
              <a:effectLst/>
              <a:uLnTx/>
              <a:uFillTx/>
              <a:latin typeface="Arial MT"/>
              <a:ea typeface="+mn-ea"/>
              <a:cs typeface="Arial MT"/>
            </a:endParaRPr>
          </a:p>
          <a:p>
            <a:pPr marL="348615" marR="219710" lvl="0" indent="-336550" algn="l" defTabSz="914400" rtl="0" eaLnBrk="1" fontAlgn="auto" latinLnBrk="0" hangingPunct="1">
              <a:lnSpc>
                <a:spcPct val="116100"/>
              </a:lnSpc>
              <a:spcBef>
                <a:spcPts val="0"/>
              </a:spcBef>
              <a:spcAft>
                <a:spcPts val="0"/>
              </a:spcAft>
              <a:buClrTx/>
              <a:buSzTx/>
              <a:buFontTx/>
              <a:buChar char="●"/>
              <a:tabLst>
                <a:tab pos="347980" algn="l"/>
                <a:tab pos="349250" algn="l"/>
              </a:tabLst>
              <a:defRPr/>
            </a:pPr>
            <a:r>
              <a:rPr kumimoji="0" sz="1400" b="0" i="0" u="none" strike="noStrike" kern="1200" cap="none" spc="-10" normalizeH="0" baseline="0" noProof="0" dirty="0">
                <a:ln>
                  <a:noFill/>
                </a:ln>
                <a:solidFill>
                  <a:prstClr val="black"/>
                </a:solidFill>
                <a:effectLst/>
                <a:uLnTx/>
                <a:uFillTx/>
                <a:latin typeface="Arial MT"/>
                <a:ea typeface="+mn-ea"/>
                <a:cs typeface="Arial MT"/>
              </a:rPr>
              <a:t>Python’s </a:t>
            </a:r>
            <a:r>
              <a:rPr kumimoji="0" sz="1400" b="0" i="0" u="none" strike="noStrike" kern="1200" cap="none" spc="-5" normalizeH="0" baseline="0" noProof="0" dirty="0">
                <a:ln>
                  <a:noFill/>
                </a:ln>
                <a:solidFill>
                  <a:prstClr val="black"/>
                </a:solidFill>
                <a:effectLst/>
                <a:uLnTx/>
                <a:uFillTx/>
                <a:latin typeface="Arial MT"/>
                <a:ea typeface="+mn-ea"/>
                <a:cs typeface="Arial MT"/>
              </a:rPr>
              <a:t>elegant </a:t>
            </a:r>
            <a:r>
              <a:rPr kumimoji="0" sz="1400" b="0" i="0" u="none" strike="noStrike" kern="1200" cap="none" spc="0" normalizeH="0" baseline="0" noProof="0" dirty="0">
                <a:ln>
                  <a:noFill/>
                </a:ln>
                <a:solidFill>
                  <a:prstClr val="black"/>
                </a:solidFill>
                <a:effectLst/>
                <a:uLnTx/>
                <a:uFillTx/>
                <a:latin typeface="Arial MT"/>
                <a:ea typeface="+mn-ea"/>
                <a:cs typeface="Arial MT"/>
              </a:rPr>
              <a:t>syntax </a:t>
            </a:r>
            <a:r>
              <a:rPr kumimoji="0" sz="1400" b="0" i="0" u="none" strike="noStrike" kern="1200" cap="none" spc="-5" normalizeH="0" baseline="0" noProof="0" dirty="0">
                <a:ln>
                  <a:noFill/>
                </a:ln>
                <a:solidFill>
                  <a:prstClr val="black"/>
                </a:solidFill>
                <a:effectLst/>
                <a:uLnTx/>
                <a:uFillTx/>
                <a:latin typeface="Arial MT"/>
                <a:ea typeface="+mn-ea"/>
                <a:cs typeface="Arial MT"/>
              </a:rPr>
              <a:t>and dynamic </a:t>
            </a:r>
            <a:r>
              <a:rPr kumimoji="0" sz="1400" b="0" i="0" u="none" strike="noStrike" kern="1200" cap="none" spc="-37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typing, together with its interpreted </a:t>
            </a:r>
            <a:r>
              <a:rPr kumimoji="0" sz="1400" b="0" i="0" u="none" strike="noStrike" kern="1200" cap="none" spc="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nature, </a:t>
            </a:r>
            <a:r>
              <a:rPr kumimoji="0" sz="1400" b="0" i="0" u="none" strike="noStrike" kern="1200" cap="none" spc="0" normalizeH="0" baseline="0" noProof="0" dirty="0">
                <a:ln>
                  <a:noFill/>
                </a:ln>
                <a:solidFill>
                  <a:prstClr val="black"/>
                </a:solidFill>
                <a:effectLst/>
                <a:uLnTx/>
                <a:uFillTx/>
                <a:latin typeface="Arial MT"/>
                <a:ea typeface="+mn-ea"/>
                <a:cs typeface="Arial MT"/>
              </a:rPr>
              <a:t>make </a:t>
            </a:r>
            <a:r>
              <a:rPr kumimoji="0" sz="1400" b="0" i="0" u="none" strike="noStrike" kern="1200" cap="none" spc="-5" normalizeH="0" baseline="0" noProof="0" dirty="0">
                <a:ln>
                  <a:noFill/>
                </a:ln>
                <a:solidFill>
                  <a:prstClr val="black"/>
                </a:solidFill>
                <a:effectLst/>
                <a:uLnTx/>
                <a:uFillTx/>
                <a:latin typeface="Arial MT"/>
                <a:ea typeface="+mn-ea"/>
                <a:cs typeface="Arial MT"/>
              </a:rPr>
              <a:t>it an ideal language for </a:t>
            </a:r>
            <a:r>
              <a:rPr kumimoji="0" sz="1400" b="0" i="0" u="none" strike="noStrike" kern="1200" cap="none" spc="0" normalizeH="0" baseline="0" noProof="0" dirty="0">
                <a:ln>
                  <a:noFill/>
                </a:ln>
                <a:solidFill>
                  <a:prstClr val="black"/>
                </a:solidFill>
                <a:effectLst/>
                <a:uLnTx/>
                <a:uFillTx/>
                <a:latin typeface="Arial MT"/>
                <a:ea typeface="+mn-ea"/>
                <a:cs typeface="Arial MT"/>
              </a:rPr>
              <a:t> scripting </a:t>
            </a:r>
            <a:r>
              <a:rPr kumimoji="0" sz="1400" b="0" i="0" u="none" strike="noStrike" kern="1200" cap="none" spc="-5" normalizeH="0" baseline="0" noProof="0" dirty="0">
                <a:ln>
                  <a:noFill/>
                </a:ln>
                <a:solidFill>
                  <a:prstClr val="black"/>
                </a:solidFill>
                <a:effectLst/>
                <a:uLnTx/>
                <a:uFillTx/>
                <a:latin typeface="Arial MT"/>
                <a:ea typeface="+mn-ea"/>
                <a:cs typeface="Arial MT"/>
              </a:rPr>
              <a:t>and </a:t>
            </a:r>
            <a:r>
              <a:rPr kumimoji="0" sz="1400" b="0" i="0" u="none" strike="noStrike" kern="1200" cap="none" spc="0" normalizeH="0" baseline="0" noProof="0" dirty="0">
                <a:ln>
                  <a:noFill/>
                </a:ln>
                <a:solidFill>
                  <a:prstClr val="black"/>
                </a:solidFill>
                <a:effectLst/>
                <a:uLnTx/>
                <a:uFillTx/>
                <a:latin typeface="Arial MT"/>
                <a:ea typeface="+mn-ea"/>
                <a:cs typeface="Arial MT"/>
              </a:rPr>
              <a:t>rapid </a:t>
            </a:r>
            <a:r>
              <a:rPr kumimoji="0" sz="1400" b="0" i="0" u="none" strike="noStrike" kern="1200" cap="none" spc="-5" normalizeH="0" baseline="0" noProof="0" dirty="0">
                <a:ln>
                  <a:noFill/>
                </a:ln>
                <a:solidFill>
                  <a:prstClr val="black"/>
                </a:solidFill>
                <a:effectLst/>
                <a:uLnTx/>
                <a:uFillTx/>
                <a:latin typeface="Arial MT"/>
                <a:ea typeface="+mn-ea"/>
                <a:cs typeface="Arial MT"/>
              </a:rPr>
              <a:t>application </a:t>
            </a:r>
            <a:r>
              <a:rPr kumimoji="0" sz="1400" b="0" i="0" u="none" strike="noStrike" kern="1200" cap="none" spc="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development</a:t>
            </a:r>
            <a:r>
              <a:rPr kumimoji="0" sz="1400" b="0" i="0" u="none" strike="noStrike" kern="1200" cap="none" spc="-2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in</a:t>
            </a:r>
            <a:r>
              <a:rPr kumimoji="0" sz="1400" b="0" i="0" u="none" strike="noStrike" kern="1200" cap="none" spc="-15"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many</a:t>
            </a:r>
            <a:r>
              <a:rPr kumimoji="0" sz="1400" b="0" i="0" u="none" strike="noStrike" kern="1200" cap="none" spc="-2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areas</a:t>
            </a:r>
            <a:r>
              <a:rPr kumimoji="0" sz="1400" b="0" i="0" u="none" strike="noStrike" kern="1200" cap="none" spc="-1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on</a:t>
            </a:r>
            <a:r>
              <a:rPr kumimoji="0" sz="1400" b="0" i="0" u="none" strike="noStrike" kern="1200" cap="none" spc="-20"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most</a:t>
            </a:r>
            <a:endParaRPr kumimoji="0" sz="1400" b="0" i="0" u="none" strike="noStrike" kern="1200" cap="none" spc="0" normalizeH="0" baseline="0" noProof="0">
              <a:ln>
                <a:noFill/>
              </a:ln>
              <a:solidFill>
                <a:prstClr val="black"/>
              </a:solidFill>
              <a:effectLst/>
              <a:uLnTx/>
              <a:uFillTx/>
              <a:latin typeface="Arial MT"/>
              <a:ea typeface="+mn-ea"/>
              <a:cs typeface="Arial MT"/>
            </a:endParaRPr>
          </a:p>
        </p:txBody>
      </p:sp>
      <p:sp>
        <p:nvSpPr>
          <p:cNvPr id="6" name="object 6"/>
          <p:cNvSpPr txBox="1"/>
          <p:nvPr/>
        </p:nvSpPr>
        <p:spPr>
          <a:xfrm>
            <a:off x="992500" y="4966663"/>
            <a:ext cx="805815" cy="23876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400" b="0" i="0" u="none" strike="noStrike" kern="1200" cap="none" spc="-5" normalizeH="0" baseline="0" noProof="0" dirty="0">
                <a:ln>
                  <a:noFill/>
                </a:ln>
                <a:solidFill>
                  <a:prstClr val="black"/>
                </a:solidFill>
                <a:effectLst/>
                <a:uLnTx/>
                <a:uFillTx/>
                <a:latin typeface="Arial MT"/>
                <a:ea typeface="+mn-ea"/>
                <a:cs typeface="Arial MT"/>
              </a:rPr>
              <a:t>platforms.</a:t>
            </a:r>
            <a:endParaRPr kumimoji="0" sz="1400" b="0" i="0" u="none" strike="noStrike" kern="1200" cap="none" spc="0" normalizeH="0" baseline="0" noProof="0">
              <a:ln>
                <a:noFill/>
              </a:ln>
              <a:solidFill>
                <a:prstClr val="black"/>
              </a:solidFill>
              <a:effectLst/>
              <a:uLnTx/>
              <a:uFillTx/>
              <a:latin typeface="Arial MT"/>
              <a:ea typeface="+mn-ea"/>
              <a:cs typeface="Arial MT"/>
            </a:endParaRPr>
          </a:p>
        </p:txBody>
      </p:sp>
      <p:sp>
        <p:nvSpPr>
          <p:cNvPr id="7" name="object 7"/>
          <p:cNvSpPr txBox="1"/>
          <p:nvPr/>
        </p:nvSpPr>
        <p:spPr>
          <a:xfrm>
            <a:off x="4708475" y="4841744"/>
            <a:ext cx="602615" cy="13208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700" b="0" i="0" u="none" strike="noStrike" kern="1200" cap="none" spc="-5" normalizeH="0" baseline="0" noProof="0" dirty="0">
                <a:ln>
                  <a:noFill/>
                </a:ln>
                <a:solidFill>
                  <a:srgbClr val="595959"/>
                </a:solidFill>
                <a:effectLst/>
                <a:uLnTx/>
                <a:uFillTx/>
                <a:latin typeface="Arial MT"/>
                <a:ea typeface="+mn-ea"/>
                <a:cs typeface="Arial MT"/>
              </a:rPr>
              <a:t>Imag</a:t>
            </a:r>
            <a:r>
              <a:rPr kumimoji="0" sz="700" b="0" i="0" u="none" strike="noStrike" kern="1200" cap="none" spc="0" normalizeH="0" baseline="0" noProof="0" dirty="0">
                <a:ln>
                  <a:noFill/>
                </a:ln>
                <a:solidFill>
                  <a:srgbClr val="595959"/>
                </a:solidFill>
                <a:effectLst/>
                <a:uLnTx/>
                <a:uFillTx/>
                <a:latin typeface="Arial MT"/>
                <a:ea typeface="+mn-ea"/>
                <a:cs typeface="Arial MT"/>
              </a:rPr>
              <a:t>e</a:t>
            </a:r>
            <a:r>
              <a:rPr kumimoji="0" sz="700" b="0" i="0" u="none" strike="noStrike" kern="1200" cap="none" spc="-5" normalizeH="0" baseline="0" noProof="0" dirty="0">
                <a:ln>
                  <a:noFill/>
                </a:ln>
                <a:solidFill>
                  <a:srgbClr val="595959"/>
                </a:solidFill>
                <a:effectLst/>
                <a:uLnTx/>
                <a:uFillTx/>
                <a:latin typeface="Arial MT"/>
                <a:ea typeface="+mn-ea"/>
                <a:cs typeface="Arial MT"/>
              </a:rPr>
              <a:t> Source:</a:t>
            </a:r>
            <a:endParaRPr kumimoji="0" sz="700" b="0" i="0" u="none" strike="noStrike" kern="1200" cap="none" spc="0" normalizeH="0" baseline="0" noProof="0">
              <a:ln>
                <a:noFill/>
              </a:ln>
              <a:solidFill>
                <a:prstClr val="black"/>
              </a:solidFill>
              <a:effectLst/>
              <a:uLnTx/>
              <a:uFillTx/>
              <a:latin typeface="Arial MT"/>
              <a:ea typeface="+mn-ea"/>
              <a:cs typeface="Arial MT"/>
            </a:endParaRPr>
          </a:p>
        </p:txBody>
      </p:sp>
      <p:pic>
        <p:nvPicPr>
          <p:cNvPr id="8" name="object 8"/>
          <p:cNvPicPr/>
          <p:nvPr/>
        </p:nvPicPr>
        <p:blipFill>
          <a:blip r:embed="rId2" cstate="print"/>
          <a:stretch>
            <a:fillRect/>
          </a:stretch>
        </p:blipFill>
        <p:spPr>
          <a:xfrm>
            <a:off x="4572000" y="1208574"/>
            <a:ext cx="4571999" cy="2726349"/>
          </a:xfrm>
          <a:prstGeom prst="rect">
            <a:avLst/>
          </a:prstGeom>
        </p:spPr>
      </p:pic>
    </p:spTree>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50789" y="828333"/>
            <a:ext cx="6556511" cy="382156"/>
          </a:xfrm>
          <a:prstGeom prst="rect">
            <a:avLst/>
          </a:prstGeom>
        </p:spPr>
        <p:txBody>
          <a:bodyPr vert="horz" wrap="square" lIns="0" tIns="12700" rIns="0" bIns="0" rtlCol="0">
            <a:spAutoFit/>
          </a:bodyPr>
          <a:lstStyle/>
          <a:p>
            <a:pPr marL="12700">
              <a:lnSpc>
                <a:spcPct val="100000"/>
              </a:lnSpc>
              <a:spcBef>
                <a:spcPts val="100"/>
              </a:spcBef>
            </a:pPr>
            <a:r>
              <a:rPr lang="en-US" spc="-5" dirty="0" err="1"/>
              <a:t>Orberby</a:t>
            </a:r>
            <a:r>
              <a:rPr lang="en-US" spc="-5" dirty="0"/>
              <a:t> Clause</a:t>
            </a:r>
            <a:endParaRPr spc="-5" dirty="0"/>
          </a:p>
        </p:txBody>
      </p:sp>
      <p:sp>
        <p:nvSpPr>
          <p:cNvPr id="3" name="object 3"/>
          <p:cNvSpPr txBox="1"/>
          <p:nvPr/>
        </p:nvSpPr>
        <p:spPr>
          <a:xfrm>
            <a:off x="438002" y="1370752"/>
            <a:ext cx="3920120" cy="1223412"/>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US" sz="1100" b="0" i="0" u="none" strike="noStrike" kern="1200" cap="none" spc="-5" normalizeH="0" baseline="0" noProof="0" dirty="0" err="1">
                <a:ln>
                  <a:noFill/>
                </a:ln>
                <a:solidFill>
                  <a:srgbClr val="595959"/>
                </a:solidFill>
                <a:effectLst/>
                <a:uLnTx/>
                <a:uFillTx/>
                <a:latin typeface="Arial MT"/>
                <a:ea typeface="+mn-ea"/>
                <a:cs typeface="Arial MT"/>
              </a:rPr>
              <a:t>OrderBy</a:t>
            </a:r>
            <a:r>
              <a:rPr kumimoji="0" lang="en-US" sz="1100" b="0" i="0" u="none" strike="noStrike" kern="1200" cap="none" spc="-5" normalizeH="0" baseline="0" noProof="0" dirty="0">
                <a:ln>
                  <a:noFill/>
                </a:ln>
                <a:solidFill>
                  <a:srgbClr val="595959"/>
                </a:solidFill>
                <a:effectLst/>
                <a:uLnTx/>
                <a:uFillTx/>
                <a:latin typeface="Arial MT"/>
                <a:ea typeface="+mn-ea"/>
                <a:cs typeface="Arial MT"/>
              </a:rPr>
              <a:t> is used to arrange the result set in either ascending or descending order. </a:t>
            </a:r>
          </a:p>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US" sz="1100" b="0" i="0" u="none" strike="noStrike" kern="1200" cap="none" spc="-5" normalizeH="0" baseline="0" noProof="0" dirty="0">
                <a:ln>
                  <a:noFill/>
                </a:ln>
                <a:solidFill>
                  <a:srgbClr val="595959"/>
                </a:solidFill>
                <a:effectLst/>
                <a:uLnTx/>
                <a:uFillTx/>
                <a:latin typeface="Arial MT"/>
                <a:ea typeface="+mn-ea"/>
                <a:cs typeface="Arial MT"/>
              </a:rPr>
              <a:t>By default, it is always in ascending order unless “DESC” is mentioned, which arranges it in descending order. </a:t>
            </a:r>
          </a:p>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US" sz="1100" b="0" i="0" u="none" strike="noStrike" kern="1200" cap="none" spc="-5" normalizeH="0" baseline="0" noProof="0" dirty="0">
                <a:ln>
                  <a:noFill/>
                </a:ln>
                <a:solidFill>
                  <a:srgbClr val="595959"/>
                </a:solidFill>
                <a:effectLst/>
                <a:uLnTx/>
                <a:uFillTx/>
                <a:latin typeface="Arial MT"/>
                <a:ea typeface="+mn-ea"/>
                <a:cs typeface="Arial MT"/>
              </a:rPr>
              <a:t>“ASC” can also be used to explicitly arrange it in ascending order. But, it is generally not done this way since default already does that.</a:t>
            </a:r>
          </a:p>
        </p:txBody>
      </p:sp>
      <p:sp>
        <p:nvSpPr>
          <p:cNvPr id="6" name="object 6"/>
          <p:cNvSpPr txBox="1">
            <a:spLocks noGrp="1"/>
          </p:cNvSpPr>
          <p:nvPr>
            <p:ph type="ftr" sz="quarter" idx="5"/>
          </p:nvPr>
        </p:nvSpPr>
        <p:spPr>
          <a:prstGeom prst="rect">
            <a:avLst/>
          </a:prstGeom>
        </p:spPr>
        <p:txBody>
          <a:bodyPr vert="horz" wrap="square" lIns="0" tIns="3175" rIns="0" bIns="0" rtlCol="0">
            <a:spAutoFit/>
          </a:bodyPr>
          <a:lstStyle/>
          <a:p>
            <a:pPr marL="12700" marR="0" lvl="0" indent="0" algn="l" defTabSz="914400" rtl="0" eaLnBrk="1" fontAlgn="auto" latinLnBrk="0" hangingPunct="1">
              <a:lnSpc>
                <a:spcPct val="100000"/>
              </a:lnSpc>
              <a:spcBef>
                <a:spcPts val="25"/>
              </a:spcBef>
              <a:spcAft>
                <a:spcPts val="0"/>
              </a:spcAft>
              <a:buClrTx/>
              <a:buSzTx/>
              <a:buFontTx/>
              <a:buNone/>
              <a:tabLst/>
              <a:defRPr/>
            </a:pPr>
            <a:r>
              <a:rPr kumimoji="0" sz="800" b="0" i="0" u="none" strike="noStrike" kern="1200" cap="none" spc="0" normalizeH="0" baseline="0" noProof="0" dirty="0">
                <a:ln>
                  <a:noFill/>
                </a:ln>
                <a:solidFill>
                  <a:prstClr val="black"/>
                </a:solidFill>
                <a:effectLst/>
                <a:uLnTx/>
                <a:uFillTx/>
                <a:latin typeface="Arial MT"/>
                <a:ea typeface="+mn-ea"/>
              </a:rPr>
              <a:t>©</a:t>
            </a:r>
            <a:r>
              <a:rPr kumimoji="0" sz="800" b="0" i="0" u="none" strike="noStrike" kern="1200" cap="none" spc="-5" normalizeH="0" baseline="0" noProof="0" dirty="0">
                <a:ln>
                  <a:noFill/>
                </a:ln>
                <a:solidFill>
                  <a:prstClr val="black"/>
                </a:solidFill>
                <a:effectLst/>
                <a:uLnTx/>
                <a:uFillTx/>
                <a:latin typeface="Arial MT"/>
                <a:ea typeface="+mn-ea"/>
              </a:rPr>
              <a:t> Edune</a:t>
            </a:r>
            <a:r>
              <a:rPr kumimoji="0" sz="800" b="0" i="0" u="none" strike="noStrike" kern="1200" cap="none" spc="0" normalizeH="0" baseline="0" noProof="0" dirty="0">
                <a:ln>
                  <a:noFill/>
                </a:ln>
                <a:solidFill>
                  <a:prstClr val="black"/>
                </a:solidFill>
                <a:effectLst/>
                <a:uLnTx/>
                <a:uFillTx/>
                <a:latin typeface="Arial MT"/>
                <a:ea typeface="+mn-ea"/>
              </a:rPr>
              <a:t>t</a:t>
            </a:r>
            <a:r>
              <a:rPr kumimoji="0" sz="800" b="0" i="0" u="none" strike="noStrike" kern="1200" cap="none" spc="-5" normalizeH="0" baseline="0" noProof="0" dirty="0">
                <a:ln>
                  <a:noFill/>
                </a:ln>
                <a:solidFill>
                  <a:prstClr val="black"/>
                </a:solidFill>
                <a:effectLst/>
                <a:uLnTx/>
                <a:uFillTx/>
                <a:latin typeface="Arial MT"/>
                <a:ea typeface="+mn-ea"/>
              </a:rPr>
              <a:t> Foundation</a:t>
            </a:r>
            <a:r>
              <a:rPr kumimoji="0" sz="800" b="0" i="0" u="none" strike="noStrike" kern="1200" cap="none" spc="0" normalizeH="0" baseline="0" noProof="0" dirty="0">
                <a:ln>
                  <a:noFill/>
                </a:ln>
                <a:solidFill>
                  <a:prstClr val="black"/>
                </a:solidFill>
                <a:effectLst/>
                <a:uLnTx/>
                <a:uFillTx/>
                <a:latin typeface="Arial MT"/>
                <a:ea typeface="+mn-ea"/>
              </a:rPr>
              <a:t>.</a:t>
            </a:r>
            <a:r>
              <a:rPr kumimoji="0" sz="800" b="0" i="0" u="none" strike="noStrike" kern="1200" cap="none" spc="-50" normalizeH="0" baseline="0" noProof="0" dirty="0">
                <a:ln>
                  <a:noFill/>
                </a:ln>
                <a:solidFill>
                  <a:prstClr val="black"/>
                </a:solidFill>
                <a:effectLst/>
                <a:uLnTx/>
                <a:uFillTx/>
                <a:latin typeface="Arial MT"/>
                <a:ea typeface="+mn-ea"/>
              </a:rPr>
              <a:t> </a:t>
            </a:r>
            <a:r>
              <a:rPr kumimoji="0" sz="800" b="0" i="0" u="none" strike="noStrike" kern="1200" cap="none" spc="-5" normalizeH="0" baseline="0" noProof="0" dirty="0">
                <a:ln>
                  <a:noFill/>
                </a:ln>
                <a:solidFill>
                  <a:prstClr val="black"/>
                </a:solidFill>
                <a:effectLst/>
                <a:uLnTx/>
                <a:uFillTx/>
                <a:latin typeface="Arial MT"/>
                <a:ea typeface="+mn-ea"/>
              </a:rPr>
              <a:t>Al</a:t>
            </a:r>
            <a:r>
              <a:rPr kumimoji="0" sz="800" b="0" i="0" u="none" strike="noStrike" kern="1200" cap="none" spc="0" normalizeH="0" baseline="0" noProof="0" dirty="0">
                <a:ln>
                  <a:noFill/>
                </a:ln>
                <a:solidFill>
                  <a:prstClr val="black"/>
                </a:solidFill>
                <a:effectLst/>
                <a:uLnTx/>
                <a:uFillTx/>
                <a:latin typeface="Arial MT"/>
                <a:ea typeface="+mn-ea"/>
              </a:rPr>
              <a:t>l</a:t>
            </a:r>
            <a:r>
              <a:rPr kumimoji="0" sz="800" b="0" i="0" u="none" strike="noStrike" kern="1200" cap="none" spc="-5" normalizeH="0" baseline="0" noProof="0" dirty="0">
                <a:ln>
                  <a:noFill/>
                </a:ln>
                <a:solidFill>
                  <a:prstClr val="black"/>
                </a:solidFill>
                <a:effectLst/>
                <a:uLnTx/>
                <a:uFillTx/>
                <a:latin typeface="Arial MT"/>
                <a:ea typeface="+mn-ea"/>
              </a:rPr>
              <a:t> </a:t>
            </a:r>
            <a:r>
              <a:rPr kumimoji="0" sz="800" b="0" i="0" u="none" strike="noStrike" kern="1200" cap="none" spc="0" normalizeH="0" baseline="0" noProof="0" dirty="0">
                <a:ln>
                  <a:noFill/>
                </a:ln>
                <a:solidFill>
                  <a:prstClr val="black"/>
                </a:solidFill>
                <a:effectLst/>
                <a:uLnTx/>
                <a:uFillTx/>
                <a:latin typeface="Arial MT"/>
                <a:ea typeface="+mn-ea"/>
              </a:rPr>
              <a:t>rights</a:t>
            </a:r>
            <a:r>
              <a:rPr kumimoji="0" sz="800" b="0" i="0" u="none" strike="noStrike" kern="1200" cap="none" spc="-5" normalizeH="0" baseline="0" noProof="0" dirty="0">
                <a:ln>
                  <a:noFill/>
                </a:ln>
                <a:solidFill>
                  <a:prstClr val="black"/>
                </a:solidFill>
                <a:effectLst/>
                <a:uLnTx/>
                <a:uFillTx/>
                <a:latin typeface="Arial MT"/>
                <a:ea typeface="+mn-ea"/>
              </a:rPr>
              <a:t> </a:t>
            </a:r>
            <a:r>
              <a:rPr kumimoji="0" sz="800" b="0" i="0" u="none" strike="noStrike" kern="1200" cap="none" spc="0" normalizeH="0" baseline="0" noProof="0" dirty="0">
                <a:ln>
                  <a:noFill/>
                </a:ln>
                <a:solidFill>
                  <a:prstClr val="black"/>
                </a:solidFill>
                <a:effectLst/>
                <a:uLnTx/>
                <a:uFillTx/>
                <a:latin typeface="Arial MT"/>
                <a:ea typeface="+mn-ea"/>
              </a:rPr>
              <a:t>reserved.</a:t>
            </a:r>
          </a:p>
        </p:txBody>
      </p:sp>
      <p:pic>
        <p:nvPicPr>
          <p:cNvPr id="5" name="Picture 4">
            <a:extLst>
              <a:ext uri="{FF2B5EF4-FFF2-40B4-BE49-F238E27FC236}">
                <a16:creationId xmlns:a16="http://schemas.microsoft.com/office/drawing/2014/main" id="{B4A23E71-9976-BC60-DD62-A64BBD2939DF}"/>
              </a:ext>
            </a:extLst>
          </p:cNvPr>
          <p:cNvPicPr>
            <a:picLocks noChangeAspect="1"/>
          </p:cNvPicPr>
          <p:nvPr/>
        </p:nvPicPr>
        <p:blipFill>
          <a:blip r:embed="rId2"/>
          <a:stretch>
            <a:fillRect/>
          </a:stretch>
        </p:blipFill>
        <p:spPr>
          <a:xfrm>
            <a:off x="365112" y="2892904"/>
            <a:ext cx="3923885" cy="1362209"/>
          </a:xfrm>
          <a:prstGeom prst="rect">
            <a:avLst/>
          </a:prstGeom>
        </p:spPr>
      </p:pic>
      <p:pic>
        <p:nvPicPr>
          <p:cNvPr id="10" name="Picture 9">
            <a:extLst>
              <a:ext uri="{FF2B5EF4-FFF2-40B4-BE49-F238E27FC236}">
                <a16:creationId xmlns:a16="http://schemas.microsoft.com/office/drawing/2014/main" id="{48E374CD-2F21-ACE7-B212-9E4670BD90C6}"/>
              </a:ext>
            </a:extLst>
          </p:cNvPr>
          <p:cNvPicPr>
            <a:picLocks noChangeAspect="1"/>
          </p:cNvPicPr>
          <p:nvPr/>
        </p:nvPicPr>
        <p:blipFill>
          <a:blip r:embed="rId3"/>
          <a:stretch>
            <a:fillRect/>
          </a:stretch>
        </p:blipFill>
        <p:spPr>
          <a:xfrm>
            <a:off x="4855005" y="1990211"/>
            <a:ext cx="3733799" cy="2224087"/>
          </a:xfrm>
          <a:prstGeom prst="rect">
            <a:avLst/>
          </a:prstGeom>
        </p:spPr>
      </p:pic>
    </p:spTree>
    <p:extLst>
      <p:ext uri="{BB962C8B-B14F-4D97-AF65-F5344CB8AC3E}">
        <p14:creationId xmlns:p14="http://schemas.microsoft.com/office/powerpoint/2010/main" val="2072925453"/>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AECEC9-DA6F-DE5C-9DFE-167DD860E1E0}"/>
              </a:ext>
            </a:extLst>
          </p:cNvPr>
          <p:cNvSpPr>
            <a:spLocks noGrp="1"/>
          </p:cNvSpPr>
          <p:nvPr>
            <p:ph type="title"/>
          </p:nvPr>
        </p:nvSpPr>
        <p:spPr>
          <a:xfrm>
            <a:off x="0" y="1847836"/>
            <a:ext cx="4508937" cy="369332"/>
          </a:xfrm>
        </p:spPr>
        <p:txBody>
          <a:bodyPr/>
          <a:lstStyle/>
          <a:p>
            <a:pPr algn="ctr"/>
            <a:r>
              <a:rPr lang="en-IN" dirty="0"/>
              <a:t>Web Development in Python</a:t>
            </a:r>
          </a:p>
        </p:txBody>
      </p:sp>
      <p:pic>
        <p:nvPicPr>
          <p:cNvPr id="3074" name="Picture 2" descr="Which is Better for Machine Learning: Flask vs Django? - Analytics Vidhya">
            <a:extLst>
              <a:ext uri="{FF2B5EF4-FFF2-40B4-BE49-F238E27FC236}">
                <a16:creationId xmlns:a16="http://schemas.microsoft.com/office/drawing/2014/main" id="{83C3687E-8C5C-DA0A-2075-D34A61B951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29250" y="955221"/>
            <a:ext cx="2857500" cy="22206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1995214"/>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50789" y="828333"/>
            <a:ext cx="6556511" cy="382156"/>
          </a:xfrm>
          <a:prstGeom prst="rect">
            <a:avLst/>
          </a:prstGeom>
        </p:spPr>
        <p:txBody>
          <a:bodyPr vert="horz" wrap="square" lIns="0" tIns="12700" rIns="0" bIns="0" rtlCol="0">
            <a:spAutoFit/>
          </a:bodyPr>
          <a:lstStyle/>
          <a:p>
            <a:pPr marL="12700">
              <a:lnSpc>
                <a:spcPct val="100000"/>
              </a:lnSpc>
              <a:spcBef>
                <a:spcPts val="100"/>
              </a:spcBef>
            </a:pPr>
            <a:r>
              <a:rPr lang="en-US" spc="-5" dirty="0" err="1"/>
              <a:t>Django</a:t>
            </a:r>
            <a:endParaRPr spc="-5" dirty="0"/>
          </a:p>
        </p:txBody>
      </p:sp>
      <p:sp>
        <p:nvSpPr>
          <p:cNvPr id="3" name="object 3"/>
          <p:cNvSpPr txBox="1"/>
          <p:nvPr/>
        </p:nvSpPr>
        <p:spPr>
          <a:xfrm>
            <a:off x="438002" y="1370752"/>
            <a:ext cx="3920120" cy="2967479"/>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US" b="1" i="0" u="none" strike="noStrike" kern="1200" cap="none" spc="-5" normalizeH="0" baseline="0" noProof="0" dirty="0">
                <a:ln>
                  <a:noFill/>
                </a:ln>
                <a:solidFill>
                  <a:srgbClr val="595959"/>
                </a:solidFill>
                <a:effectLst/>
                <a:uLnTx/>
                <a:uFillTx/>
                <a:latin typeface="Arial MT"/>
                <a:ea typeface="+mn-ea"/>
                <a:cs typeface="Arial MT"/>
              </a:rPr>
              <a:t>Features:</a:t>
            </a:r>
          </a:p>
          <a:p>
            <a:pPr marL="298450" lvl="0" indent="-285750" algn="just">
              <a:spcBef>
                <a:spcPts val="100"/>
              </a:spcBef>
              <a:buClrTx/>
              <a:buFont typeface="Arial" panose="020B0604020202020204" pitchFamily="34" charset="0"/>
              <a:buChar char="•"/>
              <a:defRPr/>
            </a:pPr>
            <a:r>
              <a:rPr lang="en-US" sz="1800" kern="1200" spc="-5" dirty="0">
                <a:solidFill>
                  <a:srgbClr val="595959"/>
                </a:solidFill>
                <a:latin typeface="Arial MT"/>
                <a:ea typeface="+mn-ea"/>
                <a:cs typeface="Arial MT"/>
              </a:rPr>
              <a:t>Can be used to generate HTML, CSV, Email or any other format </a:t>
            </a:r>
          </a:p>
          <a:p>
            <a:pPr marL="298450" lvl="0" indent="-285750" algn="just">
              <a:spcBef>
                <a:spcPts val="100"/>
              </a:spcBef>
              <a:buClrTx/>
              <a:buFont typeface="Arial" panose="020B0604020202020204" pitchFamily="34" charset="0"/>
              <a:buChar char="•"/>
              <a:defRPr/>
            </a:pPr>
            <a:endParaRPr kumimoji="0" lang="en-US" sz="1800" b="0" i="0" u="none" strike="noStrike" kern="1200" cap="none" spc="-5" normalizeH="0" baseline="0" noProof="0" dirty="0">
              <a:ln>
                <a:noFill/>
              </a:ln>
              <a:solidFill>
                <a:srgbClr val="595959"/>
              </a:solidFill>
              <a:effectLst/>
              <a:uLnTx/>
              <a:uFillTx/>
              <a:latin typeface="Arial MT"/>
              <a:ea typeface="+mn-ea"/>
              <a:cs typeface="Arial MT"/>
            </a:endParaRPr>
          </a:p>
          <a:p>
            <a:pPr marL="298450" lvl="0" indent="-285750" algn="just">
              <a:spcBef>
                <a:spcPts val="100"/>
              </a:spcBef>
              <a:buClrTx/>
              <a:buFont typeface="Arial" panose="020B0604020202020204" pitchFamily="34" charset="0"/>
              <a:buChar char="•"/>
              <a:defRPr/>
            </a:pPr>
            <a:r>
              <a:rPr lang="en-US" sz="1800" kern="1200" spc="-5" dirty="0">
                <a:solidFill>
                  <a:srgbClr val="595959"/>
                </a:solidFill>
                <a:latin typeface="Arial MT"/>
                <a:ea typeface="+mn-ea"/>
                <a:cs typeface="Arial MT"/>
              </a:rPr>
              <a:t>Supports many databases – </a:t>
            </a:r>
            <a:r>
              <a:rPr lang="en-US" sz="1800" kern="1200" spc="-5" dirty="0" err="1">
                <a:solidFill>
                  <a:srgbClr val="595959"/>
                </a:solidFill>
                <a:latin typeface="Arial MT"/>
                <a:ea typeface="+mn-ea"/>
                <a:cs typeface="Arial MT"/>
              </a:rPr>
              <a:t>Postgresql</a:t>
            </a:r>
            <a:r>
              <a:rPr lang="en-US" sz="1800" kern="1200" spc="-5" dirty="0">
                <a:solidFill>
                  <a:srgbClr val="595959"/>
                </a:solidFill>
                <a:latin typeface="Arial MT"/>
                <a:ea typeface="+mn-ea"/>
                <a:cs typeface="Arial MT"/>
              </a:rPr>
              <a:t>, </a:t>
            </a:r>
            <a:r>
              <a:rPr lang="en-US" sz="1800" kern="1200" spc="-5" dirty="0" err="1">
                <a:solidFill>
                  <a:srgbClr val="595959"/>
                </a:solidFill>
                <a:latin typeface="Arial MT"/>
                <a:ea typeface="+mn-ea"/>
                <a:cs typeface="Arial MT"/>
              </a:rPr>
              <a:t>MySQL</a:t>
            </a:r>
            <a:r>
              <a:rPr lang="en-US" sz="1800" kern="1200" spc="-5" dirty="0">
                <a:solidFill>
                  <a:srgbClr val="595959"/>
                </a:solidFill>
                <a:latin typeface="Arial MT"/>
                <a:ea typeface="+mn-ea"/>
                <a:cs typeface="Arial MT"/>
              </a:rPr>
              <a:t>, Oracle, </a:t>
            </a:r>
            <a:r>
              <a:rPr lang="en-US" sz="1800" kern="1200" spc="-5" dirty="0" err="1">
                <a:solidFill>
                  <a:srgbClr val="595959"/>
                </a:solidFill>
                <a:latin typeface="Arial MT"/>
                <a:ea typeface="+mn-ea"/>
                <a:cs typeface="Arial MT"/>
              </a:rPr>
              <a:t>SQLite</a:t>
            </a:r>
            <a:r>
              <a:rPr lang="en-US" sz="1800" kern="1200" spc="-5" dirty="0">
                <a:solidFill>
                  <a:srgbClr val="595959"/>
                </a:solidFill>
                <a:latin typeface="Arial MT"/>
                <a:ea typeface="+mn-ea"/>
                <a:cs typeface="Arial MT"/>
              </a:rPr>
              <a:t> </a:t>
            </a:r>
          </a:p>
          <a:p>
            <a:pPr marL="298450" lvl="0" indent="-285750" algn="just">
              <a:spcBef>
                <a:spcPts val="100"/>
              </a:spcBef>
              <a:buClrTx/>
              <a:buFont typeface="Arial" panose="020B0604020202020204" pitchFamily="34" charset="0"/>
              <a:buChar char="•"/>
              <a:defRPr/>
            </a:pPr>
            <a:endParaRPr lang="en-US" sz="1800" kern="1200" spc="-5" dirty="0">
              <a:solidFill>
                <a:srgbClr val="595959"/>
              </a:solidFill>
              <a:latin typeface="Arial MT"/>
              <a:ea typeface="+mn-ea"/>
              <a:cs typeface="Arial MT"/>
            </a:endParaRPr>
          </a:p>
          <a:p>
            <a:pPr marL="298450" lvl="0" indent="-285750" algn="just">
              <a:spcBef>
                <a:spcPts val="100"/>
              </a:spcBef>
              <a:buClrTx/>
              <a:buFont typeface="Arial" panose="020B0604020202020204" pitchFamily="34" charset="0"/>
              <a:buChar char="•"/>
              <a:defRPr/>
            </a:pPr>
            <a:r>
              <a:rPr lang="en-US" sz="1800" dirty="0"/>
              <a:t>Middleware, </a:t>
            </a:r>
            <a:r>
              <a:rPr lang="en-US" sz="1800" dirty="0" err="1"/>
              <a:t>csrf</a:t>
            </a:r>
            <a:r>
              <a:rPr lang="en-US" sz="1800" dirty="0"/>
              <a:t> protections, sessions, caching, authentication are also included</a:t>
            </a:r>
          </a:p>
          <a:p>
            <a:pPr marL="12700" lvl="0">
              <a:spcBef>
                <a:spcPts val="100"/>
              </a:spcBef>
              <a:buClrTx/>
              <a:defRPr/>
            </a:pPr>
            <a:endParaRPr kumimoji="0" lang="en-US" sz="1100" b="0" i="0" u="none" strike="noStrike" kern="1200" cap="none" spc="-5" normalizeH="0" baseline="0" noProof="0" dirty="0">
              <a:ln>
                <a:noFill/>
              </a:ln>
              <a:solidFill>
                <a:srgbClr val="595959"/>
              </a:solidFill>
              <a:effectLst/>
              <a:uLnTx/>
              <a:uFillTx/>
              <a:latin typeface="Arial MT"/>
              <a:ea typeface="+mn-ea"/>
              <a:cs typeface="Arial MT"/>
            </a:endParaRPr>
          </a:p>
        </p:txBody>
      </p:sp>
      <p:sp>
        <p:nvSpPr>
          <p:cNvPr id="6" name="object 6"/>
          <p:cNvSpPr txBox="1">
            <a:spLocks noGrp="1"/>
          </p:cNvSpPr>
          <p:nvPr>
            <p:ph type="ftr" sz="quarter" idx="5"/>
          </p:nvPr>
        </p:nvSpPr>
        <p:spPr>
          <a:prstGeom prst="rect">
            <a:avLst/>
          </a:prstGeom>
        </p:spPr>
        <p:txBody>
          <a:bodyPr vert="horz" wrap="square" lIns="0" tIns="3175" rIns="0" bIns="0" rtlCol="0">
            <a:spAutoFit/>
          </a:bodyPr>
          <a:lstStyle/>
          <a:p>
            <a:pPr marL="12700" marR="0" lvl="0" indent="0" algn="l" defTabSz="914400" rtl="0" eaLnBrk="1" fontAlgn="auto" latinLnBrk="0" hangingPunct="1">
              <a:lnSpc>
                <a:spcPct val="100000"/>
              </a:lnSpc>
              <a:spcBef>
                <a:spcPts val="25"/>
              </a:spcBef>
              <a:spcAft>
                <a:spcPts val="0"/>
              </a:spcAft>
              <a:buClrTx/>
              <a:buSzTx/>
              <a:buFontTx/>
              <a:buNone/>
              <a:tabLst/>
              <a:defRPr/>
            </a:pPr>
            <a:r>
              <a:rPr kumimoji="0" sz="800" b="0" i="0" u="none" strike="noStrike" kern="1200" cap="none" spc="0" normalizeH="0" baseline="0" noProof="0" dirty="0">
                <a:ln>
                  <a:noFill/>
                </a:ln>
                <a:solidFill>
                  <a:prstClr val="black"/>
                </a:solidFill>
                <a:effectLst/>
                <a:uLnTx/>
                <a:uFillTx/>
                <a:latin typeface="Arial MT"/>
                <a:ea typeface="+mn-ea"/>
              </a:rPr>
              <a:t>©</a:t>
            </a:r>
            <a:r>
              <a:rPr kumimoji="0" sz="800" b="0" i="0" u="none" strike="noStrike" kern="1200" cap="none" spc="-5" normalizeH="0" baseline="0" noProof="0" dirty="0">
                <a:ln>
                  <a:noFill/>
                </a:ln>
                <a:solidFill>
                  <a:prstClr val="black"/>
                </a:solidFill>
                <a:effectLst/>
                <a:uLnTx/>
                <a:uFillTx/>
                <a:latin typeface="Arial MT"/>
                <a:ea typeface="+mn-ea"/>
              </a:rPr>
              <a:t> Edune</a:t>
            </a:r>
            <a:r>
              <a:rPr kumimoji="0" sz="800" b="0" i="0" u="none" strike="noStrike" kern="1200" cap="none" spc="0" normalizeH="0" baseline="0" noProof="0" dirty="0">
                <a:ln>
                  <a:noFill/>
                </a:ln>
                <a:solidFill>
                  <a:prstClr val="black"/>
                </a:solidFill>
                <a:effectLst/>
                <a:uLnTx/>
                <a:uFillTx/>
                <a:latin typeface="Arial MT"/>
                <a:ea typeface="+mn-ea"/>
              </a:rPr>
              <a:t>t</a:t>
            </a:r>
            <a:r>
              <a:rPr kumimoji="0" sz="800" b="0" i="0" u="none" strike="noStrike" kern="1200" cap="none" spc="-5" normalizeH="0" baseline="0" noProof="0" dirty="0">
                <a:ln>
                  <a:noFill/>
                </a:ln>
                <a:solidFill>
                  <a:prstClr val="black"/>
                </a:solidFill>
                <a:effectLst/>
                <a:uLnTx/>
                <a:uFillTx/>
                <a:latin typeface="Arial MT"/>
                <a:ea typeface="+mn-ea"/>
              </a:rPr>
              <a:t> Foundation</a:t>
            </a:r>
            <a:r>
              <a:rPr kumimoji="0" sz="800" b="0" i="0" u="none" strike="noStrike" kern="1200" cap="none" spc="0" normalizeH="0" baseline="0" noProof="0" dirty="0">
                <a:ln>
                  <a:noFill/>
                </a:ln>
                <a:solidFill>
                  <a:prstClr val="black"/>
                </a:solidFill>
                <a:effectLst/>
                <a:uLnTx/>
                <a:uFillTx/>
                <a:latin typeface="Arial MT"/>
                <a:ea typeface="+mn-ea"/>
              </a:rPr>
              <a:t>.</a:t>
            </a:r>
            <a:r>
              <a:rPr kumimoji="0" sz="800" b="0" i="0" u="none" strike="noStrike" kern="1200" cap="none" spc="-50" normalizeH="0" baseline="0" noProof="0" dirty="0">
                <a:ln>
                  <a:noFill/>
                </a:ln>
                <a:solidFill>
                  <a:prstClr val="black"/>
                </a:solidFill>
                <a:effectLst/>
                <a:uLnTx/>
                <a:uFillTx/>
                <a:latin typeface="Arial MT"/>
                <a:ea typeface="+mn-ea"/>
              </a:rPr>
              <a:t> </a:t>
            </a:r>
            <a:r>
              <a:rPr kumimoji="0" sz="800" b="0" i="0" u="none" strike="noStrike" kern="1200" cap="none" spc="-5" normalizeH="0" baseline="0" noProof="0" dirty="0">
                <a:ln>
                  <a:noFill/>
                </a:ln>
                <a:solidFill>
                  <a:prstClr val="black"/>
                </a:solidFill>
                <a:effectLst/>
                <a:uLnTx/>
                <a:uFillTx/>
                <a:latin typeface="Arial MT"/>
                <a:ea typeface="+mn-ea"/>
              </a:rPr>
              <a:t>Al</a:t>
            </a:r>
            <a:r>
              <a:rPr kumimoji="0" sz="800" b="0" i="0" u="none" strike="noStrike" kern="1200" cap="none" spc="0" normalizeH="0" baseline="0" noProof="0" dirty="0">
                <a:ln>
                  <a:noFill/>
                </a:ln>
                <a:solidFill>
                  <a:prstClr val="black"/>
                </a:solidFill>
                <a:effectLst/>
                <a:uLnTx/>
                <a:uFillTx/>
                <a:latin typeface="Arial MT"/>
                <a:ea typeface="+mn-ea"/>
              </a:rPr>
              <a:t>l</a:t>
            </a:r>
            <a:r>
              <a:rPr kumimoji="0" sz="800" b="0" i="0" u="none" strike="noStrike" kern="1200" cap="none" spc="-5" normalizeH="0" baseline="0" noProof="0" dirty="0">
                <a:ln>
                  <a:noFill/>
                </a:ln>
                <a:solidFill>
                  <a:prstClr val="black"/>
                </a:solidFill>
                <a:effectLst/>
                <a:uLnTx/>
                <a:uFillTx/>
                <a:latin typeface="Arial MT"/>
                <a:ea typeface="+mn-ea"/>
              </a:rPr>
              <a:t> </a:t>
            </a:r>
            <a:r>
              <a:rPr kumimoji="0" sz="800" b="0" i="0" u="none" strike="noStrike" kern="1200" cap="none" spc="0" normalizeH="0" baseline="0" noProof="0" dirty="0">
                <a:ln>
                  <a:noFill/>
                </a:ln>
                <a:solidFill>
                  <a:prstClr val="black"/>
                </a:solidFill>
                <a:effectLst/>
                <a:uLnTx/>
                <a:uFillTx/>
                <a:latin typeface="Arial MT"/>
                <a:ea typeface="+mn-ea"/>
              </a:rPr>
              <a:t>rights</a:t>
            </a:r>
            <a:r>
              <a:rPr kumimoji="0" sz="800" b="0" i="0" u="none" strike="noStrike" kern="1200" cap="none" spc="-5" normalizeH="0" baseline="0" noProof="0" dirty="0">
                <a:ln>
                  <a:noFill/>
                </a:ln>
                <a:solidFill>
                  <a:prstClr val="black"/>
                </a:solidFill>
                <a:effectLst/>
                <a:uLnTx/>
                <a:uFillTx/>
                <a:latin typeface="Arial MT"/>
                <a:ea typeface="+mn-ea"/>
              </a:rPr>
              <a:t> </a:t>
            </a:r>
            <a:r>
              <a:rPr kumimoji="0" sz="800" b="0" i="0" u="none" strike="noStrike" kern="1200" cap="none" spc="0" normalizeH="0" baseline="0" noProof="0" dirty="0">
                <a:ln>
                  <a:noFill/>
                </a:ln>
                <a:solidFill>
                  <a:prstClr val="black"/>
                </a:solidFill>
                <a:effectLst/>
                <a:uLnTx/>
                <a:uFillTx/>
                <a:latin typeface="Arial MT"/>
                <a:ea typeface="+mn-ea"/>
              </a:rPr>
              <a:t>reserved.</a:t>
            </a:r>
          </a:p>
        </p:txBody>
      </p:sp>
      <p:sp>
        <p:nvSpPr>
          <p:cNvPr id="7" name="Rectangle 6"/>
          <p:cNvSpPr/>
          <p:nvPr/>
        </p:nvSpPr>
        <p:spPr>
          <a:xfrm>
            <a:off x="5508410" y="1370752"/>
            <a:ext cx="2533066" cy="307777"/>
          </a:xfrm>
          <a:prstGeom prst="rect">
            <a:avLst/>
          </a:prstGeom>
        </p:spPr>
        <p:txBody>
          <a:bodyPr wrap="none">
            <a:spAutoFit/>
          </a:bodyPr>
          <a:lstStyle/>
          <a:p>
            <a:r>
              <a:rPr lang="en-US" dirty="0">
                <a:hlinkClick r:id="rId2"/>
              </a:rPr>
              <a:t>http://www.djangoproject.com</a:t>
            </a:r>
            <a:endParaRPr lang="en-US" dirty="0"/>
          </a:p>
        </p:txBody>
      </p:sp>
      <p:pic>
        <p:nvPicPr>
          <p:cNvPr id="1026" name="Picture 2" descr="Get Started With Django Part 1: Build a Portfolio App – Real Python">
            <a:extLst>
              <a:ext uri="{FF2B5EF4-FFF2-40B4-BE49-F238E27FC236}">
                <a16:creationId xmlns:a16="http://schemas.microsoft.com/office/drawing/2014/main" id="{6B233C3A-5A3A-8037-0DE3-1B204B908E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18891" y="2242163"/>
            <a:ext cx="2857500" cy="1609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1142863"/>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98238" y="2436417"/>
            <a:ext cx="3379474" cy="382156"/>
          </a:xfrm>
          <a:prstGeom prst="rect">
            <a:avLst/>
          </a:prstGeom>
        </p:spPr>
        <p:txBody>
          <a:bodyPr vert="horz" wrap="square" lIns="0" tIns="12700" rIns="0" bIns="0" rtlCol="0">
            <a:spAutoFit/>
          </a:bodyPr>
          <a:lstStyle/>
          <a:p>
            <a:pPr marL="12700">
              <a:lnSpc>
                <a:spcPct val="100000"/>
              </a:lnSpc>
              <a:spcBef>
                <a:spcPts val="100"/>
              </a:spcBef>
            </a:pPr>
            <a:r>
              <a:rPr lang="en-US" spc="-5" dirty="0"/>
              <a:t>Python Flask</a:t>
            </a:r>
            <a:endParaRPr spc="-5" dirty="0"/>
          </a:p>
        </p:txBody>
      </p:sp>
      <p:sp>
        <p:nvSpPr>
          <p:cNvPr id="6" name="object 6"/>
          <p:cNvSpPr txBox="1">
            <a:spLocks noGrp="1"/>
          </p:cNvSpPr>
          <p:nvPr>
            <p:ph type="ftr" sz="quarter" idx="5"/>
          </p:nvPr>
        </p:nvSpPr>
        <p:spPr>
          <a:prstGeom prst="rect">
            <a:avLst/>
          </a:prstGeom>
        </p:spPr>
        <p:txBody>
          <a:bodyPr vert="horz" wrap="square" lIns="0" tIns="3175" rIns="0" bIns="0" rtlCol="0">
            <a:spAutoFit/>
          </a:bodyPr>
          <a:lstStyle/>
          <a:p>
            <a:pPr marL="12700" marR="0" lvl="0" indent="0" algn="l" defTabSz="914400" rtl="0" eaLnBrk="1" fontAlgn="auto" latinLnBrk="0" hangingPunct="1">
              <a:lnSpc>
                <a:spcPct val="100000"/>
              </a:lnSpc>
              <a:spcBef>
                <a:spcPts val="25"/>
              </a:spcBef>
              <a:spcAft>
                <a:spcPts val="0"/>
              </a:spcAft>
              <a:buClrTx/>
              <a:buSzTx/>
              <a:buFontTx/>
              <a:buNone/>
              <a:tabLst/>
              <a:defRPr/>
            </a:pPr>
            <a:r>
              <a:rPr kumimoji="0" sz="800" b="0" i="0" u="none" strike="noStrike" kern="1200" cap="none" spc="0" normalizeH="0" baseline="0" noProof="0" dirty="0">
                <a:ln>
                  <a:noFill/>
                </a:ln>
                <a:solidFill>
                  <a:prstClr val="black"/>
                </a:solidFill>
                <a:effectLst/>
                <a:uLnTx/>
                <a:uFillTx/>
                <a:latin typeface="Arial MT"/>
                <a:ea typeface="+mn-ea"/>
              </a:rPr>
              <a:t>©</a:t>
            </a:r>
            <a:r>
              <a:rPr kumimoji="0" sz="800" b="0" i="0" u="none" strike="noStrike" kern="1200" cap="none" spc="-5" normalizeH="0" baseline="0" noProof="0" dirty="0">
                <a:ln>
                  <a:noFill/>
                </a:ln>
                <a:solidFill>
                  <a:prstClr val="black"/>
                </a:solidFill>
                <a:effectLst/>
                <a:uLnTx/>
                <a:uFillTx/>
                <a:latin typeface="Arial MT"/>
                <a:ea typeface="+mn-ea"/>
              </a:rPr>
              <a:t> Edune</a:t>
            </a:r>
            <a:r>
              <a:rPr kumimoji="0" sz="800" b="0" i="0" u="none" strike="noStrike" kern="1200" cap="none" spc="0" normalizeH="0" baseline="0" noProof="0" dirty="0">
                <a:ln>
                  <a:noFill/>
                </a:ln>
                <a:solidFill>
                  <a:prstClr val="black"/>
                </a:solidFill>
                <a:effectLst/>
                <a:uLnTx/>
                <a:uFillTx/>
                <a:latin typeface="Arial MT"/>
                <a:ea typeface="+mn-ea"/>
              </a:rPr>
              <a:t>t</a:t>
            </a:r>
            <a:r>
              <a:rPr kumimoji="0" sz="800" b="0" i="0" u="none" strike="noStrike" kern="1200" cap="none" spc="-5" normalizeH="0" baseline="0" noProof="0" dirty="0">
                <a:ln>
                  <a:noFill/>
                </a:ln>
                <a:solidFill>
                  <a:prstClr val="black"/>
                </a:solidFill>
                <a:effectLst/>
                <a:uLnTx/>
                <a:uFillTx/>
                <a:latin typeface="Arial MT"/>
                <a:ea typeface="+mn-ea"/>
              </a:rPr>
              <a:t> Foundation</a:t>
            </a:r>
            <a:r>
              <a:rPr kumimoji="0" sz="800" b="0" i="0" u="none" strike="noStrike" kern="1200" cap="none" spc="0" normalizeH="0" baseline="0" noProof="0" dirty="0">
                <a:ln>
                  <a:noFill/>
                </a:ln>
                <a:solidFill>
                  <a:prstClr val="black"/>
                </a:solidFill>
                <a:effectLst/>
                <a:uLnTx/>
                <a:uFillTx/>
                <a:latin typeface="Arial MT"/>
                <a:ea typeface="+mn-ea"/>
              </a:rPr>
              <a:t>.</a:t>
            </a:r>
            <a:r>
              <a:rPr kumimoji="0" sz="800" b="0" i="0" u="none" strike="noStrike" kern="1200" cap="none" spc="-50" normalizeH="0" baseline="0" noProof="0" dirty="0">
                <a:ln>
                  <a:noFill/>
                </a:ln>
                <a:solidFill>
                  <a:prstClr val="black"/>
                </a:solidFill>
                <a:effectLst/>
                <a:uLnTx/>
                <a:uFillTx/>
                <a:latin typeface="Arial MT"/>
                <a:ea typeface="+mn-ea"/>
              </a:rPr>
              <a:t> </a:t>
            </a:r>
            <a:r>
              <a:rPr kumimoji="0" sz="800" b="0" i="0" u="none" strike="noStrike" kern="1200" cap="none" spc="-5" normalizeH="0" baseline="0" noProof="0" dirty="0">
                <a:ln>
                  <a:noFill/>
                </a:ln>
                <a:solidFill>
                  <a:prstClr val="black"/>
                </a:solidFill>
                <a:effectLst/>
                <a:uLnTx/>
                <a:uFillTx/>
                <a:latin typeface="Arial MT"/>
                <a:ea typeface="+mn-ea"/>
              </a:rPr>
              <a:t>Al</a:t>
            </a:r>
            <a:r>
              <a:rPr kumimoji="0" sz="800" b="0" i="0" u="none" strike="noStrike" kern="1200" cap="none" spc="0" normalizeH="0" baseline="0" noProof="0" dirty="0">
                <a:ln>
                  <a:noFill/>
                </a:ln>
                <a:solidFill>
                  <a:prstClr val="black"/>
                </a:solidFill>
                <a:effectLst/>
                <a:uLnTx/>
                <a:uFillTx/>
                <a:latin typeface="Arial MT"/>
                <a:ea typeface="+mn-ea"/>
              </a:rPr>
              <a:t>l</a:t>
            </a:r>
            <a:r>
              <a:rPr kumimoji="0" sz="800" b="0" i="0" u="none" strike="noStrike" kern="1200" cap="none" spc="-5" normalizeH="0" baseline="0" noProof="0" dirty="0">
                <a:ln>
                  <a:noFill/>
                </a:ln>
                <a:solidFill>
                  <a:prstClr val="black"/>
                </a:solidFill>
                <a:effectLst/>
                <a:uLnTx/>
                <a:uFillTx/>
                <a:latin typeface="Arial MT"/>
                <a:ea typeface="+mn-ea"/>
              </a:rPr>
              <a:t> </a:t>
            </a:r>
            <a:r>
              <a:rPr kumimoji="0" sz="800" b="0" i="0" u="none" strike="noStrike" kern="1200" cap="none" spc="0" normalizeH="0" baseline="0" noProof="0" dirty="0">
                <a:ln>
                  <a:noFill/>
                </a:ln>
                <a:solidFill>
                  <a:prstClr val="black"/>
                </a:solidFill>
                <a:effectLst/>
                <a:uLnTx/>
                <a:uFillTx/>
                <a:latin typeface="Arial MT"/>
                <a:ea typeface="+mn-ea"/>
              </a:rPr>
              <a:t>rights</a:t>
            </a:r>
            <a:r>
              <a:rPr kumimoji="0" sz="800" b="0" i="0" u="none" strike="noStrike" kern="1200" cap="none" spc="-5" normalizeH="0" baseline="0" noProof="0" dirty="0">
                <a:ln>
                  <a:noFill/>
                </a:ln>
                <a:solidFill>
                  <a:prstClr val="black"/>
                </a:solidFill>
                <a:effectLst/>
                <a:uLnTx/>
                <a:uFillTx/>
                <a:latin typeface="Arial MT"/>
                <a:ea typeface="+mn-ea"/>
              </a:rPr>
              <a:t> </a:t>
            </a:r>
            <a:r>
              <a:rPr kumimoji="0" sz="800" b="0" i="0" u="none" strike="noStrike" kern="1200" cap="none" spc="0" normalizeH="0" baseline="0" noProof="0" dirty="0">
                <a:ln>
                  <a:noFill/>
                </a:ln>
                <a:solidFill>
                  <a:prstClr val="black"/>
                </a:solidFill>
                <a:effectLst/>
                <a:uLnTx/>
                <a:uFillTx/>
                <a:latin typeface="Arial MT"/>
                <a:ea typeface="+mn-ea"/>
              </a:rPr>
              <a:t>reserved.</a:t>
            </a:r>
          </a:p>
        </p:txBody>
      </p:sp>
      <p:pic>
        <p:nvPicPr>
          <p:cNvPr id="2050" name="Picture 2" descr="Installing Python 3 and Flask on GoDaddy | by Jordan Ireland | Towards Data  Science">
            <a:extLst>
              <a:ext uri="{FF2B5EF4-FFF2-40B4-BE49-F238E27FC236}">
                <a16:creationId xmlns:a16="http://schemas.microsoft.com/office/drawing/2014/main" id="{CE46C438-BE60-8583-0581-E082FF1E63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09508" y="1151164"/>
            <a:ext cx="2705100" cy="26615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4371639"/>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56501" y="765272"/>
            <a:ext cx="3379474" cy="382156"/>
          </a:xfrm>
          <a:prstGeom prst="rect">
            <a:avLst/>
          </a:prstGeom>
        </p:spPr>
        <p:txBody>
          <a:bodyPr vert="horz" wrap="square" lIns="0" tIns="12700" rIns="0" bIns="0" rtlCol="0">
            <a:spAutoFit/>
          </a:bodyPr>
          <a:lstStyle/>
          <a:p>
            <a:pPr marL="12700">
              <a:lnSpc>
                <a:spcPct val="100000"/>
              </a:lnSpc>
              <a:spcBef>
                <a:spcPts val="100"/>
              </a:spcBef>
            </a:pPr>
            <a:r>
              <a:rPr lang="en-US" spc="-5" dirty="0"/>
              <a:t>Python Flask</a:t>
            </a:r>
            <a:endParaRPr spc="-5" dirty="0"/>
          </a:p>
        </p:txBody>
      </p:sp>
      <p:sp>
        <p:nvSpPr>
          <p:cNvPr id="6" name="object 6"/>
          <p:cNvSpPr txBox="1">
            <a:spLocks noGrp="1"/>
          </p:cNvSpPr>
          <p:nvPr>
            <p:ph type="ftr" sz="quarter" idx="5"/>
          </p:nvPr>
        </p:nvSpPr>
        <p:spPr>
          <a:prstGeom prst="rect">
            <a:avLst/>
          </a:prstGeom>
        </p:spPr>
        <p:txBody>
          <a:bodyPr vert="horz" wrap="square" lIns="0" tIns="3175" rIns="0" bIns="0" rtlCol="0">
            <a:spAutoFit/>
          </a:bodyPr>
          <a:lstStyle/>
          <a:p>
            <a:pPr marL="12700" marR="0" lvl="0" indent="0" algn="l" defTabSz="914400" rtl="0" eaLnBrk="1" fontAlgn="auto" latinLnBrk="0" hangingPunct="1">
              <a:lnSpc>
                <a:spcPct val="100000"/>
              </a:lnSpc>
              <a:spcBef>
                <a:spcPts val="25"/>
              </a:spcBef>
              <a:spcAft>
                <a:spcPts val="0"/>
              </a:spcAft>
              <a:buClrTx/>
              <a:buSzTx/>
              <a:buFontTx/>
              <a:buNone/>
              <a:tabLst/>
              <a:defRPr/>
            </a:pPr>
            <a:r>
              <a:rPr kumimoji="0" sz="800" b="0" i="0" u="none" strike="noStrike" kern="1200" cap="none" spc="0" normalizeH="0" baseline="0" noProof="0" dirty="0">
                <a:ln>
                  <a:noFill/>
                </a:ln>
                <a:solidFill>
                  <a:prstClr val="black"/>
                </a:solidFill>
                <a:effectLst/>
                <a:uLnTx/>
                <a:uFillTx/>
                <a:latin typeface="Arial MT"/>
                <a:ea typeface="+mn-ea"/>
              </a:rPr>
              <a:t>©</a:t>
            </a:r>
            <a:r>
              <a:rPr kumimoji="0" sz="800" b="0" i="0" u="none" strike="noStrike" kern="1200" cap="none" spc="-5" normalizeH="0" baseline="0" noProof="0" dirty="0">
                <a:ln>
                  <a:noFill/>
                </a:ln>
                <a:solidFill>
                  <a:prstClr val="black"/>
                </a:solidFill>
                <a:effectLst/>
                <a:uLnTx/>
                <a:uFillTx/>
                <a:latin typeface="Arial MT"/>
                <a:ea typeface="+mn-ea"/>
              </a:rPr>
              <a:t> Edune</a:t>
            </a:r>
            <a:r>
              <a:rPr kumimoji="0" sz="800" b="0" i="0" u="none" strike="noStrike" kern="1200" cap="none" spc="0" normalizeH="0" baseline="0" noProof="0" dirty="0">
                <a:ln>
                  <a:noFill/>
                </a:ln>
                <a:solidFill>
                  <a:prstClr val="black"/>
                </a:solidFill>
                <a:effectLst/>
                <a:uLnTx/>
                <a:uFillTx/>
                <a:latin typeface="Arial MT"/>
                <a:ea typeface="+mn-ea"/>
              </a:rPr>
              <a:t>t</a:t>
            </a:r>
            <a:r>
              <a:rPr kumimoji="0" sz="800" b="0" i="0" u="none" strike="noStrike" kern="1200" cap="none" spc="-5" normalizeH="0" baseline="0" noProof="0" dirty="0">
                <a:ln>
                  <a:noFill/>
                </a:ln>
                <a:solidFill>
                  <a:prstClr val="black"/>
                </a:solidFill>
                <a:effectLst/>
                <a:uLnTx/>
                <a:uFillTx/>
                <a:latin typeface="Arial MT"/>
                <a:ea typeface="+mn-ea"/>
              </a:rPr>
              <a:t> Foundation</a:t>
            </a:r>
            <a:r>
              <a:rPr kumimoji="0" sz="800" b="0" i="0" u="none" strike="noStrike" kern="1200" cap="none" spc="0" normalizeH="0" baseline="0" noProof="0" dirty="0">
                <a:ln>
                  <a:noFill/>
                </a:ln>
                <a:solidFill>
                  <a:prstClr val="black"/>
                </a:solidFill>
                <a:effectLst/>
                <a:uLnTx/>
                <a:uFillTx/>
                <a:latin typeface="Arial MT"/>
                <a:ea typeface="+mn-ea"/>
              </a:rPr>
              <a:t>.</a:t>
            </a:r>
            <a:r>
              <a:rPr kumimoji="0" sz="800" b="0" i="0" u="none" strike="noStrike" kern="1200" cap="none" spc="-50" normalizeH="0" baseline="0" noProof="0" dirty="0">
                <a:ln>
                  <a:noFill/>
                </a:ln>
                <a:solidFill>
                  <a:prstClr val="black"/>
                </a:solidFill>
                <a:effectLst/>
                <a:uLnTx/>
                <a:uFillTx/>
                <a:latin typeface="Arial MT"/>
                <a:ea typeface="+mn-ea"/>
              </a:rPr>
              <a:t> </a:t>
            </a:r>
            <a:r>
              <a:rPr kumimoji="0" sz="800" b="0" i="0" u="none" strike="noStrike" kern="1200" cap="none" spc="-5" normalizeH="0" baseline="0" noProof="0" dirty="0">
                <a:ln>
                  <a:noFill/>
                </a:ln>
                <a:solidFill>
                  <a:prstClr val="black"/>
                </a:solidFill>
                <a:effectLst/>
                <a:uLnTx/>
                <a:uFillTx/>
                <a:latin typeface="Arial MT"/>
                <a:ea typeface="+mn-ea"/>
              </a:rPr>
              <a:t>Al</a:t>
            </a:r>
            <a:r>
              <a:rPr kumimoji="0" sz="800" b="0" i="0" u="none" strike="noStrike" kern="1200" cap="none" spc="0" normalizeH="0" baseline="0" noProof="0" dirty="0">
                <a:ln>
                  <a:noFill/>
                </a:ln>
                <a:solidFill>
                  <a:prstClr val="black"/>
                </a:solidFill>
                <a:effectLst/>
                <a:uLnTx/>
                <a:uFillTx/>
                <a:latin typeface="Arial MT"/>
                <a:ea typeface="+mn-ea"/>
              </a:rPr>
              <a:t>l</a:t>
            </a:r>
            <a:r>
              <a:rPr kumimoji="0" sz="800" b="0" i="0" u="none" strike="noStrike" kern="1200" cap="none" spc="-5" normalizeH="0" baseline="0" noProof="0" dirty="0">
                <a:ln>
                  <a:noFill/>
                </a:ln>
                <a:solidFill>
                  <a:prstClr val="black"/>
                </a:solidFill>
                <a:effectLst/>
                <a:uLnTx/>
                <a:uFillTx/>
                <a:latin typeface="Arial MT"/>
                <a:ea typeface="+mn-ea"/>
              </a:rPr>
              <a:t> </a:t>
            </a:r>
            <a:r>
              <a:rPr kumimoji="0" sz="800" b="0" i="0" u="none" strike="noStrike" kern="1200" cap="none" spc="0" normalizeH="0" baseline="0" noProof="0" dirty="0">
                <a:ln>
                  <a:noFill/>
                </a:ln>
                <a:solidFill>
                  <a:prstClr val="black"/>
                </a:solidFill>
                <a:effectLst/>
                <a:uLnTx/>
                <a:uFillTx/>
                <a:latin typeface="Arial MT"/>
                <a:ea typeface="+mn-ea"/>
              </a:rPr>
              <a:t>rights</a:t>
            </a:r>
            <a:r>
              <a:rPr kumimoji="0" sz="800" b="0" i="0" u="none" strike="noStrike" kern="1200" cap="none" spc="-5" normalizeH="0" baseline="0" noProof="0" dirty="0">
                <a:ln>
                  <a:noFill/>
                </a:ln>
                <a:solidFill>
                  <a:prstClr val="black"/>
                </a:solidFill>
                <a:effectLst/>
                <a:uLnTx/>
                <a:uFillTx/>
                <a:latin typeface="Arial MT"/>
                <a:ea typeface="+mn-ea"/>
              </a:rPr>
              <a:t> </a:t>
            </a:r>
            <a:r>
              <a:rPr kumimoji="0" sz="800" b="0" i="0" u="none" strike="noStrike" kern="1200" cap="none" spc="0" normalizeH="0" baseline="0" noProof="0" dirty="0">
                <a:ln>
                  <a:noFill/>
                </a:ln>
                <a:solidFill>
                  <a:prstClr val="black"/>
                </a:solidFill>
                <a:effectLst/>
                <a:uLnTx/>
                <a:uFillTx/>
                <a:latin typeface="Arial MT"/>
                <a:ea typeface="+mn-ea"/>
              </a:rPr>
              <a:t>reserved.</a:t>
            </a:r>
          </a:p>
        </p:txBody>
      </p:sp>
      <p:sp>
        <p:nvSpPr>
          <p:cNvPr id="4" name="Rectangle 3"/>
          <p:cNvSpPr/>
          <p:nvPr/>
        </p:nvSpPr>
        <p:spPr>
          <a:xfrm>
            <a:off x="362606" y="1498225"/>
            <a:ext cx="4125311" cy="1600438"/>
          </a:xfrm>
          <a:prstGeom prst="rect">
            <a:avLst/>
          </a:prstGeom>
        </p:spPr>
        <p:txBody>
          <a:bodyPr wrap="square">
            <a:spAutoFit/>
          </a:bodyPr>
          <a:lstStyle/>
          <a:p>
            <a:pPr algn="just">
              <a:buFont typeface="Arial" pitchFamily="34" charset="0"/>
              <a:buChar char="•"/>
            </a:pPr>
            <a:r>
              <a:rPr lang="en-US" dirty="0"/>
              <a:t>Flask is a lightweight  web application framework.</a:t>
            </a:r>
          </a:p>
          <a:p>
            <a:pPr algn="just"/>
            <a:r>
              <a:rPr lang="en-US" dirty="0"/>
              <a:t> </a:t>
            </a:r>
          </a:p>
          <a:p>
            <a:pPr algn="just">
              <a:buFont typeface="Arial" pitchFamily="34" charset="0"/>
              <a:buChar char="•"/>
            </a:pPr>
            <a:r>
              <a:rPr lang="en-US" dirty="0"/>
              <a:t>It is designed to make getting started quick and easy.</a:t>
            </a:r>
          </a:p>
          <a:p>
            <a:pPr algn="just"/>
            <a:endParaRPr lang="en-US" dirty="0"/>
          </a:p>
          <a:p>
            <a:pPr algn="just">
              <a:buFont typeface="Arial" pitchFamily="34" charset="0"/>
              <a:buChar char="•"/>
            </a:pPr>
            <a:r>
              <a:rPr lang="en-US" dirty="0"/>
              <a:t>Able  to scale ,up to complex applications. </a:t>
            </a:r>
          </a:p>
        </p:txBody>
      </p:sp>
      <p:sp>
        <p:nvSpPr>
          <p:cNvPr id="5" name="Rectangle 4"/>
          <p:cNvSpPr/>
          <p:nvPr/>
        </p:nvSpPr>
        <p:spPr>
          <a:xfrm>
            <a:off x="392108" y="3721145"/>
            <a:ext cx="3549271" cy="307777"/>
          </a:xfrm>
          <a:prstGeom prst="rect">
            <a:avLst/>
          </a:prstGeom>
        </p:spPr>
        <p:txBody>
          <a:bodyPr wrap="square">
            <a:spAutoFit/>
          </a:bodyPr>
          <a:lstStyle/>
          <a:p>
            <a:r>
              <a:rPr lang="en-US" dirty="0">
                <a:solidFill>
                  <a:srgbClr val="FF0000"/>
                </a:solidFill>
              </a:rPr>
              <a:t>Flask supports Python 3.7 and newer</a:t>
            </a:r>
            <a:r>
              <a:rPr lang="en-US" dirty="0"/>
              <a:t>.</a:t>
            </a:r>
          </a:p>
        </p:txBody>
      </p:sp>
      <p:pic>
        <p:nvPicPr>
          <p:cNvPr id="7" name="Picture 2" descr="Installing Python 3 and Flask on GoDaddy | by Jordan Ireland | Towards Data  Science">
            <a:extLst>
              <a:ext uri="{FF2B5EF4-FFF2-40B4-BE49-F238E27FC236}">
                <a16:creationId xmlns:a16="http://schemas.microsoft.com/office/drawing/2014/main" id="{8A8B0524-BD32-5E7B-DE6A-5354B88350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09508" y="1151164"/>
            <a:ext cx="2705100" cy="26615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7937659"/>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56501" y="765272"/>
            <a:ext cx="3379474" cy="382156"/>
          </a:xfrm>
          <a:prstGeom prst="rect">
            <a:avLst/>
          </a:prstGeom>
        </p:spPr>
        <p:txBody>
          <a:bodyPr vert="horz" wrap="square" lIns="0" tIns="12700" rIns="0" bIns="0" rtlCol="0">
            <a:spAutoFit/>
          </a:bodyPr>
          <a:lstStyle/>
          <a:p>
            <a:pPr marL="12700">
              <a:lnSpc>
                <a:spcPct val="100000"/>
              </a:lnSpc>
              <a:spcBef>
                <a:spcPts val="100"/>
              </a:spcBef>
            </a:pPr>
            <a:r>
              <a:rPr lang="en-US" spc="-5" dirty="0"/>
              <a:t>Installation</a:t>
            </a:r>
            <a:endParaRPr spc="-5" dirty="0"/>
          </a:p>
        </p:txBody>
      </p:sp>
      <p:sp>
        <p:nvSpPr>
          <p:cNvPr id="6" name="object 6"/>
          <p:cNvSpPr txBox="1">
            <a:spLocks noGrp="1"/>
          </p:cNvSpPr>
          <p:nvPr>
            <p:ph type="ftr" sz="quarter" idx="5"/>
          </p:nvPr>
        </p:nvSpPr>
        <p:spPr>
          <a:prstGeom prst="rect">
            <a:avLst/>
          </a:prstGeom>
        </p:spPr>
        <p:txBody>
          <a:bodyPr vert="horz" wrap="square" lIns="0" tIns="3175" rIns="0" bIns="0" rtlCol="0">
            <a:spAutoFit/>
          </a:bodyPr>
          <a:lstStyle/>
          <a:p>
            <a:pPr marL="12700" marR="0" lvl="0" indent="0" algn="l" defTabSz="914400" rtl="0" eaLnBrk="1" fontAlgn="auto" latinLnBrk="0" hangingPunct="1">
              <a:lnSpc>
                <a:spcPct val="100000"/>
              </a:lnSpc>
              <a:spcBef>
                <a:spcPts val="25"/>
              </a:spcBef>
              <a:spcAft>
                <a:spcPts val="0"/>
              </a:spcAft>
              <a:buClrTx/>
              <a:buSzTx/>
              <a:buFontTx/>
              <a:buNone/>
              <a:tabLst/>
              <a:defRPr/>
            </a:pPr>
            <a:r>
              <a:rPr kumimoji="0" sz="800" b="0" i="0" u="none" strike="noStrike" kern="1200" cap="none" spc="0" normalizeH="0" baseline="0" noProof="0" dirty="0">
                <a:ln>
                  <a:noFill/>
                </a:ln>
                <a:solidFill>
                  <a:prstClr val="black"/>
                </a:solidFill>
                <a:effectLst/>
                <a:uLnTx/>
                <a:uFillTx/>
                <a:latin typeface="Arial MT"/>
                <a:ea typeface="+mn-ea"/>
              </a:rPr>
              <a:t>©</a:t>
            </a:r>
            <a:r>
              <a:rPr kumimoji="0" sz="800" b="0" i="0" u="none" strike="noStrike" kern="1200" cap="none" spc="-5" normalizeH="0" baseline="0" noProof="0" dirty="0">
                <a:ln>
                  <a:noFill/>
                </a:ln>
                <a:solidFill>
                  <a:prstClr val="black"/>
                </a:solidFill>
                <a:effectLst/>
                <a:uLnTx/>
                <a:uFillTx/>
                <a:latin typeface="Arial MT"/>
                <a:ea typeface="+mn-ea"/>
              </a:rPr>
              <a:t> Edune</a:t>
            </a:r>
            <a:r>
              <a:rPr kumimoji="0" sz="800" b="0" i="0" u="none" strike="noStrike" kern="1200" cap="none" spc="0" normalizeH="0" baseline="0" noProof="0" dirty="0">
                <a:ln>
                  <a:noFill/>
                </a:ln>
                <a:solidFill>
                  <a:prstClr val="black"/>
                </a:solidFill>
                <a:effectLst/>
                <a:uLnTx/>
                <a:uFillTx/>
                <a:latin typeface="Arial MT"/>
                <a:ea typeface="+mn-ea"/>
              </a:rPr>
              <a:t>t</a:t>
            </a:r>
            <a:r>
              <a:rPr kumimoji="0" sz="800" b="0" i="0" u="none" strike="noStrike" kern="1200" cap="none" spc="-5" normalizeH="0" baseline="0" noProof="0" dirty="0">
                <a:ln>
                  <a:noFill/>
                </a:ln>
                <a:solidFill>
                  <a:prstClr val="black"/>
                </a:solidFill>
                <a:effectLst/>
                <a:uLnTx/>
                <a:uFillTx/>
                <a:latin typeface="Arial MT"/>
                <a:ea typeface="+mn-ea"/>
              </a:rPr>
              <a:t> Foundation</a:t>
            </a:r>
            <a:r>
              <a:rPr kumimoji="0" sz="800" b="0" i="0" u="none" strike="noStrike" kern="1200" cap="none" spc="0" normalizeH="0" baseline="0" noProof="0" dirty="0">
                <a:ln>
                  <a:noFill/>
                </a:ln>
                <a:solidFill>
                  <a:prstClr val="black"/>
                </a:solidFill>
                <a:effectLst/>
                <a:uLnTx/>
                <a:uFillTx/>
                <a:latin typeface="Arial MT"/>
                <a:ea typeface="+mn-ea"/>
              </a:rPr>
              <a:t>.</a:t>
            </a:r>
            <a:r>
              <a:rPr kumimoji="0" sz="800" b="0" i="0" u="none" strike="noStrike" kern="1200" cap="none" spc="-50" normalizeH="0" baseline="0" noProof="0" dirty="0">
                <a:ln>
                  <a:noFill/>
                </a:ln>
                <a:solidFill>
                  <a:prstClr val="black"/>
                </a:solidFill>
                <a:effectLst/>
                <a:uLnTx/>
                <a:uFillTx/>
                <a:latin typeface="Arial MT"/>
                <a:ea typeface="+mn-ea"/>
              </a:rPr>
              <a:t> </a:t>
            </a:r>
            <a:r>
              <a:rPr kumimoji="0" sz="800" b="0" i="0" u="none" strike="noStrike" kern="1200" cap="none" spc="-5" normalizeH="0" baseline="0" noProof="0" dirty="0">
                <a:ln>
                  <a:noFill/>
                </a:ln>
                <a:solidFill>
                  <a:prstClr val="black"/>
                </a:solidFill>
                <a:effectLst/>
                <a:uLnTx/>
                <a:uFillTx/>
                <a:latin typeface="Arial MT"/>
                <a:ea typeface="+mn-ea"/>
              </a:rPr>
              <a:t>Al</a:t>
            </a:r>
            <a:r>
              <a:rPr kumimoji="0" sz="800" b="0" i="0" u="none" strike="noStrike" kern="1200" cap="none" spc="0" normalizeH="0" baseline="0" noProof="0" dirty="0">
                <a:ln>
                  <a:noFill/>
                </a:ln>
                <a:solidFill>
                  <a:prstClr val="black"/>
                </a:solidFill>
                <a:effectLst/>
                <a:uLnTx/>
                <a:uFillTx/>
                <a:latin typeface="Arial MT"/>
                <a:ea typeface="+mn-ea"/>
              </a:rPr>
              <a:t>l</a:t>
            </a:r>
            <a:r>
              <a:rPr kumimoji="0" sz="800" b="0" i="0" u="none" strike="noStrike" kern="1200" cap="none" spc="-5" normalizeH="0" baseline="0" noProof="0" dirty="0">
                <a:ln>
                  <a:noFill/>
                </a:ln>
                <a:solidFill>
                  <a:prstClr val="black"/>
                </a:solidFill>
                <a:effectLst/>
                <a:uLnTx/>
                <a:uFillTx/>
                <a:latin typeface="Arial MT"/>
                <a:ea typeface="+mn-ea"/>
              </a:rPr>
              <a:t> </a:t>
            </a:r>
            <a:r>
              <a:rPr kumimoji="0" sz="800" b="0" i="0" u="none" strike="noStrike" kern="1200" cap="none" spc="0" normalizeH="0" baseline="0" noProof="0" dirty="0">
                <a:ln>
                  <a:noFill/>
                </a:ln>
                <a:solidFill>
                  <a:prstClr val="black"/>
                </a:solidFill>
                <a:effectLst/>
                <a:uLnTx/>
                <a:uFillTx/>
                <a:latin typeface="Arial MT"/>
                <a:ea typeface="+mn-ea"/>
              </a:rPr>
              <a:t>rights</a:t>
            </a:r>
            <a:r>
              <a:rPr kumimoji="0" sz="800" b="0" i="0" u="none" strike="noStrike" kern="1200" cap="none" spc="-5" normalizeH="0" baseline="0" noProof="0" dirty="0">
                <a:ln>
                  <a:noFill/>
                </a:ln>
                <a:solidFill>
                  <a:prstClr val="black"/>
                </a:solidFill>
                <a:effectLst/>
                <a:uLnTx/>
                <a:uFillTx/>
                <a:latin typeface="Arial MT"/>
                <a:ea typeface="+mn-ea"/>
              </a:rPr>
              <a:t> </a:t>
            </a:r>
            <a:r>
              <a:rPr kumimoji="0" sz="800" b="0" i="0" u="none" strike="noStrike" kern="1200" cap="none" spc="0" normalizeH="0" baseline="0" noProof="0" dirty="0">
                <a:ln>
                  <a:noFill/>
                </a:ln>
                <a:solidFill>
                  <a:prstClr val="black"/>
                </a:solidFill>
                <a:effectLst/>
                <a:uLnTx/>
                <a:uFillTx/>
                <a:latin typeface="Arial MT"/>
                <a:ea typeface="+mn-ea"/>
              </a:rPr>
              <a:t>reserved.</a:t>
            </a:r>
          </a:p>
        </p:txBody>
      </p:sp>
      <p:sp>
        <p:nvSpPr>
          <p:cNvPr id="4" name="Rectangle 3"/>
          <p:cNvSpPr/>
          <p:nvPr/>
        </p:nvSpPr>
        <p:spPr>
          <a:xfrm>
            <a:off x="362606" y="1498225"/>
            <a:ext cx="4125311" cy="1169551"/>
          </a:xfrm>
          <a:prstGeom prst="rect">
            <a:avLst/>
          </a:prstGeom>
        </p:spPr>
        <p:txBody>
          <a:bodyPr wrap="square">
            <a:spAutoFit/>
          </a:bodyPr>
          <a:lstStyle/>
          <a:p>
            <a:r>
              <a:rPr lang="en-US" dirty="0"/>
              <a:t>Create a project folder and a </a:t>
            </a:r>
            <a:r>
              <a:rPr lang="en-US" dirty="0" err="1"/>
              <a:t>venv</a:t>
            </a:r>
            <a:r>
              <a:rPr lang="en-US" dirty="0"/>
              <a:t> folder within:</a:t>
            </a:r>
          </a:p>
          <a:p>
            <a:endParaRPr lang="en-US" dirty="0"/>
          </a:p>
          <a:p>
            <a:pPr>
              <a:buFont typeface="Wingdings" pitchFamily="2" charset="2"/>
              <a:buChar char="Ø"/>
            </a:pPr>
            <a:r>
              <a:rPr lang="en-US" dirty="0" err="1"/>
              <a:t>mkdir</a:t>
            </a:r>
            <a:r>
              <a:rPr lang="en-US" dirty="0"/>
              <a:t> </a:t>
            </a:r>
            <a:r>
              <a:rPr lang="en-US" dirty="0" err="1"/>
              <a:t>myproject</a:t>
            </a:r>
            <a:endParaRPr lang="en-US" dirty="0"/>
          </a:p>
          <a:p>
            <a:pPr>
              <a:buFont typeface="Wingdings" pitchFamily="2" charset="2"/>
              <a:buChar char="Ø"/>
            </a:pPr>
            <a:r>
              <a:rPr lang="en-US" dirty="0"/>
              <a:t>  </a:t>
            </a:r>
            <a:r>
              <a:rPr lang="en-US" dirty="0" err="1"/>
              <a:t>cd</a:t>
            </a:r>
            <a:r>
              <a:rPr lang="en-US" dirty="0"/>
              <a:t> </a:t>
            </a:r>
            <a:r>
              <a:rPr lang="en-US" dirty="0" err="1"/>
              <a:t>myproject</a:t>
            </a:r>
            <a:endParaRPr lang="en-US" dirty="0"/>
          </a:p>
          <a:p>
            <a:pPr>
              <a:buFont typeface="Wingdings" pitchFamily="2" charset="2"/>
              <a:buChar char="Ø"/>
            </a:pPr>
            <a:r>
              <a:rPr lang="en-US" dirty="0"/>
              <a:t>  </a:t>
            </a:r>
            <a:r>
              <a:rPr lang="en-US" dirty="0" err="1"/>
              <a:t>py</a:t>
            </a:r>
            <a:r>
              <a:rPr lang="en-US" dirty="0"/>
              <a:t> -3 -m </a:t>
            </a:r>
            <a:r>
              <a:rPr lang="en-US" dirty="0" err="1"/>
              <a:t>venv</a:t>
            </a:r>
            <a:r>
              <a:rPr lang="en-US" dirty="0"/>
              <a:t> </a:t>
            </a:r>
            <a:r>
              <a:rPr lang="en-US" dirty="0" err="1"/>
              <a:t>venv</a:t>
            </a:r>
            <a:endParaRPr lang="en-US" dirty="0"/>
          </a:p>
        </p:txBody>
      </p:sp>
      <p:sp>
        <p:nvSpPr>
          <p:cNvPr id="7" name="Rectangle 6"/>
          <p:cNvSpPr/>
          <p:nvPr/>
        </p:nvSpPr>
        <p:spPr>
          <a:xfrm>
            <a:off x="205610" y="2901338"/>
            <a:ext cx="2321469" cy="307777"/>
          </a:xfrm>
          <a:prstGeom prst="rect">
            <a:avLst/>
          </a:prstGeom>
        </p:spPr>
        <p:txBody>
          <a:bodyPr wrap="none">
            <a:spAutoFit/>
          </a:bodyPr>
          <a:lstStyle/>
          <a:p>
            <a:r>
              <a:rPr lang="en-US" b="1" dirty="0"/>
              <a:t>Activate the environment</a:t>
            </a:r>
          </a:p>
        </p:txBody>
      </p:sp>
      <p:sp>
        <p:nvSpPr>
          <p:cNvPr id="8" name="Rectangle 7"/>
          <p:cNvSpPr/>
          <p:nvPr/>
        </p:nvSpPr>
        <p:spPr>
          <a:xfrm>
            <a:off x="378371" y="3143094"/>
            <a:ext cx="4125311" cy="307777"/>
          </a:xfrm>
          <a:prstGeom prst="rect">
            <a:avLst/>
          </a:prstGeom>
        </p:spPr>
        <p:txBody>
          <a:bodyPr wrap="square">
            <a:spAutoFit/>
          </a:bodyPr>
          <a:lstStyle/>
          <a:p>
            <a:pPr>
              <a:buFont typeface="Wingdings" pitchFamily="2" charset="2"/>
              <a:buChar char="Ø"/>
            </a:pPr>
            <a:r>
              <a:rPr lang="en-US" dirty="0"/>
              <a:t> </a:t>
            </a:r>
            <a:r>
              <a:rPr lang="en-US" dirty="0" err="1"/>
              <a:t>venv</a:t>
            </a:r>
            <a:r>
              <a:rPr lang="en-US" dirty="0"/>
              <a:t>\Scripts\activate</a:t>
            </a:r>
          </a:p>
        </p:txBody>
      </p:sp>
      <p:sp>
        <p:nvSpPr>
          <p:cNvPr id="9" name="Rectangle 8"/>
          <p:cNvSpPr/>
          <p:nvPr/>
        </p:nvSpPr>
        <p:spPr>
          <a:xfrm>
            <a:off x="231886" y="3568745"/>
            <a:ext cx="1207382" cy="307777"/>
          </a:xfrm>
          <a:prstGeom prst="rect">
            <a:avLst/>
          </a:prstGeom>
        </p:spPr>
        <p:txBody>
          <a:bodyPr wrap="none">
            <a:spAutoFit/>
          </a:bodyPr>
          <a:lstStyle/>
          <a:p>
            <a:r>
              <a:rPr lang="en-US" b="1" dirty="0"/>
              <a:t>Install Flask</a:t>
            </a:r>
          </a:p>
        </p:txBody>
      </p:sp>
      <p:sp>
        <p:nvSpPr>
          <p:cNvPr id="11" name="Rectangle 10"/>
          <p:cNvSpPr/>
          <p:nvPr/>
        </p:nvSpPr>
        <p:spPr>
          <a:xfrm>
            <a:off x="436177" y="4031218"/>
            <a:ext cx="4125311" cy="307777"/>
          </a:xfrm>
          <a:prstGeom prst="rect">
            <a:avLst/>
          </a:prstGeom>
        </p:spPr>
        <p:txBody>
          <a:bodyPr wrap="square">
            <a:spAutoFit/>
          </a:bodyPr>
          <a:lstStyle/>
          <a:p>
            <a:pPr>
              <a:buFont typeface="Wingdings" pitchFamily="2" charset="2"/>
              <a:buChar char="Ø"/>
            </a:pPr>
            <a:r>
              <a:rPr lang="en-US" dirty="0"/>
              <a:t> pip install Flask</a:t>
            </a:r>
          </a:p>
        </p:txBody>
      </p:sp>
      <p:pic>
        <p:nvPicPr>
          <p:cNvPr id="10" name="Picture 2" descr="Installing Python 3 and Flask on GoDaddy | by Jordan Ireland | Towards Data  Science">
            <a:extLst>
              <a:ext uri="{FF2B5EF4-FFF2-40B4-BE49-F238E27FC236}">
                <a16:creationId xmlns:a16="http://schemas.microsoft.com/office/drawing/2014/main" id="{CB9037CC-794A-23EA-7CB9-C88D0154EC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09508" y="1151164"/>
            <a:ext cx="2705100" cy="26615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0198048"/>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56501" y="765272"/>
            <a:ext cx="3379474" cy="382156"/>
          </a:xfrm>
          <a:prstGeom prst="rect">
            <a:avLst/>
          </a:prstGeom>
        </p:spPr>
        <p:txBody>
          <a:bodyPr vert="horz" wrap="square" lIns="0" tIns="12700" rIns="0" bIns="0" rtlCol="0">
            <a:spAutoFit/>
          </a:bodyPr>
          <a:lstStyle/>
          <a:p>
            <a:pPr marL="12700">
              <a:lnSpc>
                <a:spcPct val="100000"/>
              </a:lnSpc>
              <a:spcBef>
                <a:spcPts val="100"/>
              </a:spcBef>
            </a:pPr>
            <a:r>
              <a:rPr lang="en-US" spc="-5" dirty="0"/>
              <a:t>Simple Application</a:t>
            </a:r>
            <a:endParaRPr spc="-5" dirty="0"/>
          </a:p>
        </p:txBody>
      </p:sp>
      <p:sp>
        <p:nvSpPr>
          <p:cNvPr id="6" name="object 6"/>
          <p:cNvSpPr txBox="1">
            <a:spLocks noGrp="1"/>
          </p:cNvSpPr>
          <p:nvPr>
            <p:ph type="ftr" sz="quarter" idx="5"/>
          </p:nvPr>
        </p:nvSpPr>
        <p:spPr>
          <a:prstGeom prst="rect">
            <a:avLst/>
          </a:prstGeom>
        </p:spPr>
        <p:txBody>
          <a:bodyPr vert="horz" wrap="square" lIns="0" tIns="3175" rIns="0" bIns="0" rtlCol="0">
            <a:spAutoFit/>
          </a:bodyPr>
          <a:lstStyle/>
          <a:p>
            <a:pPr marL="12700" marR="0" lvl="0" indent="0" algn="l" defTabSz="914400" rtl="0" eaLnBrk="1" fontAlgn="auto" latinLnBrk="0" hangingPunct="1">
              <a:lnSpc>
                <a:spcPct val="100000"/>
              </a:lnSpc>
              <a:spcBef>
                <a:spcPts val="25"/>
              </a:spcBef>
              <a:spcAft>
                <a:spcPts val="0"/>
              </a:spcAft>
              <a:buClrTx/>
              <a:buSzTx/>
              <a:buFontTx/>
              <a:buNone/>
              <a:tabLst/>
              <a:defRPr/>
            </a:pPr>
            <a:r>
              <a:rPr kumimoji="0" sz="800" b="0" i="0" u="none" strike="noStrike" kern="1200" cap="none" spc="0" normalizeH="0" baseline="0" noProof="0" dirty="0">
                <a:ln>
                  <a:noFill/>
                </a:ln>
                <a:solidFill>
                  <a:prstClr val="black"/>
                </a:solidFill>
                <a:effectLst/>
                <a:uLnTx/>
                <a:uFillTx/>
                <a:latin typeface="Arial MT"/>
                <a:ea typeface="+mn-ea"/>
              </a:rPr>
              <a:t>©</a:t>
            </a:r>
            <a:r>
              <a:rPr kumimoji="0" sz="800" b="0" i="0" u="none" strike="noStrike" kern="1200" cap="none" spc="-5" normalizeH="0" baseline="0" noProof="0" dirty="0">
                <a:ln>
                  <a:noFill/>
                </a:ln>
                <a:solidFill>
                  <a:prstClr val="black"/>
                </a:solidFill>
                <a:effectLst/>
                <a:uLnTx/>
                <a:uFillTx/>
                <a:latin typeface="Arial MT"/>
                <a:ea typeface="+mn-ea"/>
              </a:rPr>
              <a:t> Edune</a:t>
            </a:r>
            <a:r>
              <a:rPr kumimoji="0" sz="800" b="0" i="0" u="none" strike="noStrike" kern="1200" cap="none" spc="0" normalizeH="0" baseline="0" noProof="0" dirty="0">
                <a:ln>
                  <a:noFill/>
                </a:ln>
                <a:solidFill>
                  <a:prstClr val="black"/>
                </a:solidFill>
                <a:effectLst/>
                <a:uLnTx/>
                <a:uFillTx/>
                <a:latin typeface="Arial MT"/>
                <a:ea typeface="+mn-ea"/>
              </a:rPr>
              <a:t>t</a:t>
            </a:r>
            <a:r>
              <a:rPr kumimoji="0" sz="800" b="0" i="0" u="none" strike="noStrike" kern="1200" cap="none" spc="-5" normalizeH="0" baseline="0" noProof="0" dirty="0">
                <a:ln>
                  <a:noFill/>
                </a:ln>
                <a:solidFill>
                  <a:prstClr val="black"/>
                </a:solidFill>
                <a:effectLst/>
                <a:uLnTx/>
                <a:uFillTx/>
                <a:latin typeface="Arial MT"/>
                <a:ea typeface="+mn-ea"/>
              </a:rPr>
              <a:t> Foundation</a:t>
            </a:r>
            <a:r>
              <a:rPr kumimoji="0" sz="800" b="0" i="0" u="none" strike="noStrike" kern="1200" cap="none" spc="0" normalizeH="0" baseline="0" noProof="0" dirty="0">
                <a:ln>
                  <a:noFill/>
                </a:ln>
                <a:solidFill>
                  <a:prstClr val="black"/>
                </a:solidFill>
                <a:effectLst/>
                <a:uLnTx/>
                <a:uFillTx/>
                <a:latin typeface="Arial MT"/>
                <a:ea typeface="+mn-ea"/>
              </a:rPr>
              <a:t>.</a:t>
            </a:r>
            <a:r>
              <a:rPr kumimoji="0" sz="800" b="0" i="0" u="none" strike="noStrike" kern="1200" cap="none" spc="-50" normalizeH="0" baseline="0" noProof="0" dirty="0">
                <a:ln>
                  <a:noFill/>
                </a:ln>
                <a:solidFill>
                  <a:prstClr val="black"/>
                </a:solidFill>
                <a:effectLst/>
                <a:uLnTx/>
                <a:uFillTx/>
                <a:latin typeface="Arial MT"/>
                <a:ea typeface="+mn-ea"/>
              </a:rPr>
              <a:t> </a:t>
            </a:r>
            <a:r>
              <a:rPr kumimoji="0" sz="800" b="0" i="0" u="none" strike="noStrike" kern="1200" cap="none" spc="-5" normalizeH="0" baseline="0" noProof="0" dirty="0">
                <a:ln>
                  <a:noFill/>
                </a:ln>
                <a:solidFill>
                  <a:prstClr val="black"/>
                </a:solidFill>
                <a:effectLst/>
                <a:uLnTx/>
                <a:uFillTx/>
                <a:latin typeface="Arial MT"/>
                <a:ea typeface="+mn-ea"/>
              </a:rPr>
              <a:t>Al</a:t>
            </a:r>
            <a:r>
              <a:rPr kumimoji="0" sz="800" b="0" i="0" u="none" strike="noStrike" kern="1200" cap="none" spc="0" normalizeH="0" baseline="0" noProof="0" dirty="0">
                <a:ln>
                  <a:noFill/>
                </a:ln>
                <a:solidFill>
                  <a:prstClr val="black"/>
                </a:solidFill>
                <a:effectLst/>
                <a:uLnTx/>
                <a:uFillTx/>
                <a:latin typeface="Arial MT"/>
                <a:ea typeface="+mn-ea"/>
              </a:rPr>
              <a:t>l</a:t>
            </a:r>
            <a:r>
              <a:rPr kumimoji="0" sz="800" b="0" i="0" u="none" strike="noStrike" kern="1200" cap="none" spc="-5" normalizeH="0" baseline="0" noProof="0" dirty="0">
                <a:ln>
                  <a:noFill/>
                </a:ln>
                <a:solidFill>
                  <a:prstClr val="black"/>
                </a:solidFill>
                <a:effectLst/>
                <a:uLnTx/>
                <a:uFillTx/>
                <a:latin typeface="Arial MT"/>
                <a:ea typeface="+mn-ea"/>
              </a:rPr>
              <a:t> </a:t>
            </a:r>
            <a:r>
              <a:rPr kumimoji="0" sz="800" b="0" i="0" u="none" strike="noStrike" kern="1200" cap="none" spc="0" normalizeH="0" baseline="0" noProof="0" dirty="0">
                <a:ln>
                  <a:noFill/>
                </a:ln>
                <a:solidFill>
                  <a:prstClr val="black"/>
                </a:solidFill>
                <a:effectLst/>
                <a:uLnTx/>
                <a:uFillTx/>
                <a:latin typeface="Arial MT"/>
                <a:ea typeface="+mn-ea"/>
              </a:rPr>
              <a:t>rights</a:t>
            </a:r>
            <a:r>
              <a:rPr kumimoji="0" sz="800" b="0" i="0" u="none" strike="noStrike" kern="1200" cap="none" spc="-5" normalizeH="0" baseline="0" noProof="0" dirty="0">
                <a:ln>
                  <a:noFill/>
                </a:ln>
                <a:solidFill>
                  <a:prstClr val="black"/>
                </a:solidFill>
                <a:effectLst/>
                <a:uLnTx/>
                <a:uFillTx/>
                <a:latin typeface="Arial MT"/>
                <a:ea typeface="+mn-ea"/>
              </a:rPr>
              <a:t> </a:t>
            </a:r>
            <a:r>
              <a:rPr kumimoji="0" sz="800" b="0" i="0" u="none" strike="noStrike" kern="1200" cap="none" spc="0" normalizeH="0" baseline="0" noProof="0" dirty="0">
                <a:ln>
                  <a:noFill/>
                </a:ln>
                <a:solidFill>
                  <a:prstClr val="black"/>
                </a:solidFill>
                <a:effectLst/>
                <a:uLnTx/>
                <a:uFillTx/>
                <a:latin typeface="Arial MT"/>
                <a:ea typeface="+mn-ea"/>
              </a:rPr>
              <a:t>reserved.</a:t>
            </a:r>
          </a:p>
        </p:txBody>
      </p:sp>
      <p:sp>
        <p:nvSpPr>
          <p:cNvPr id="4" name="Rectangle 3"/>
          <p:cNvSpPr/>
          <p:nvPr/>
        </p:nvSpPr>
        <p:spPr>
          <a:xfrm>
            <a:off x="362606" y="1498225"/>
            <a:ext cx="4125311" cy="3108543"/>
          </a:xfrm>
          <a:prstGeom prst="rect">
            <a:avLst/>
          </a:prstGeom>
        </p:spPr>
        <p:txBody>
          <a:bodyPr wrap="square">
            <a:spAutoFit/>
          </a:bodyPr>
          <a:lstStyle/>
          <a:p>
            <a:pPr>
              <a:buFont typeface="Arial" pitchFamily="34" charset="0"/>
              <a:buChar char="•"/>
            </a:pPr>
            <a:r>
              <a:rPr lang="en-US" dirty="0"/>
              <a:t>First you need to import the Flask class.</a:t>
            </a:r>
          </a:p>
          <a:p>
            <a:pPr>
              <a:buFont typeface="Arial" pitchFamily="34" charset="0"/>
              <a:buChar char="•"/>
            </a:pPr>
            <a:endParaRPr lang="en-US" dirty="0"/>
          </a:p>
          <a:p>
            <a:pPr>
              <a:buFont typeface="Arial" pitchFamily="34" charset="0"/>
              <a:buChar char="•"/>
            </a:pPr>
            <a:endParaRPr lang="en-US" dirty="0"/>
          </a:p>
          <a:p>
            <a:pPr>
              <a:buFont typeface="Arial" pitchFamily="34" charset="0"/>
              <a:buChar char="•"/>
            </a:pPr>
            <a:r>
              <a:rPr lang="en-US" dirty="0"/>
              <a:t>After that, we make an instance of the class. __name__ is a handy shortcut for this that works well in most cases.</a:t>
            </a:r>
          </a:p>
          <a:p>
            <a:pPr>
              <a:buFont typeface="Arial" pitchFamily="34" charset="0"/>
              <a:buChar char="•"/>
            </a:pPr>
            <a:endParaRPr lang="en-US" dirty="0"/>
          </a:p>
          <a:p>
            <a:pPr>
              <a:buFont typeface="Arial" pitchFamily="34" charset="0"/>
              <a:buChar char="•"/>
            </a:pPr>
            <a:endParaRPr lang="en-US" dirty="0"/>
          </a:p>
          <a:p>
            <a:pPr>
              <a:buFont typeface="Arial" pitchFamily="34" charset="0"/>
              <a:buChar char="•"/>
            </a:pPr>
            <a:r>
              <a:rPr lang="en-US" dirty="0"/>
              <a:t>The route() decorator is then used to tell Flask which URL should be used to call our function.</a:t>
            </a:r>
          </a:p>
          <a:p>
            <a:pPr>
              <a:buFont typeface="Arial" pitchFamily="34" charset="0"/>
              <a:buChar char="•"/>
            </a:pPr>
            <a:endParaRPr lang="en-US" dirty="0"/>
          </a:p>
          <a:p>
            <a:pPr>
              <a:buFont typeface="Arial" pitchFamily="34" charset="0"/>
              <a:buChar char="•"/>
            </a:pPr>
            <a:endParaRPr lang="en-US" dirty="0"/>
          </a:p>
          <a:p>
            <a:pPr>
              <a:buFont typeface="Arial" pitchFamily="34" charset="0"/>
              <a:buChar char="•"/>
            </a:pPr>
            <a:r>
              <a:rPr lang="en-US" dirty="0"/>
              <a:t>Because HTML is the default content type, the browser will render HTML in the string. </a:t>
            </a:r>
          </a:p>
        </p:txBody>
      </p:sp>
      <p:pic>
        <p:nvPicPr>
          <p:cNvPr id="267266" name="Picture 2"/>
          <p:cNvPicPr>
            <a:picLocks noChangeAspect="1" noChangeArrowheads="1"/>
          </p:cNvPicPr>
          <p:nvPr/>
        </p:nvPicPr>
        <p:blipFill>
          <a:blip r:embed="rId2"/>
          <a:srcRect/>
          <a:stretch>
            <a:fillRect/>
          </a:stretch>
        </p:blipFill>
        <p:spPr bwMode="auto">
          <a:xfrm>
            <a:off x="5160579" y="1378006"/>
            <a:ext cx="3048000" cy="1609725"/>
          </a:xfrm>
          <a:prstGeom prst="rect">
            <a:avLst/>
          </a:prstGeom>
          <a:noFill/>
          <a:ln w="9525">
            <a:noFill/>
            <a:miter lim="800000"/>
            <a:headEnd/>
            <a:tailEnd/>
          </a:ln>
          <a:effectLst/>
        </p:spPr>
      </p:pic>
    </p:spTree>
    <p:extLst>
      <p:ext uri="{BB962C8B-B14F-4D97-AF65-F5344CB8AC3E}">
        <p14:creationId xmlns:p14="http://schemas.microsoft.com/office/powerpoint/2010/main" val="1914663154"/>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56501" y="765272"/>
            <a:ext cx="3379474" cy="382156"/>
          </a:xfrm>
          <a:prstGeom prst="rect">
            <a:avLst/>
          </a:prstGeom>
        </p:spPr>
        <p:txBody>
          <a:bodyPr vert="horz" wrap="square" lIns="0" tIns="12700" rIns="0" bIns="0" rtlCol="0">
            <a:spAutoFit/>
          </a:bodyPr>
          <a:lstStyle/>
          <a:p>
            <a:pPr marL="12700">
              <a:lnSpc>
                <a:spcPct val="100000"/>
              </a:lnSpc>
              <a:spcBef>
                <a:spcPts val="100"/>
              </a:spcBef>
            </a:pPr>
            <a:r>
              <a:rPr lang="en-US" spc="-5" dirty="0"/>
              <a:t>Run the Application</a:t>
            </a:r>
            <a:endParaRPr spc="-5" dirty="0"/>
          </a:p>
        </p:txBody>
      </p:sp>
      <p:sp>
        <p:nvSpPr>
          <p:cNvPr id="6" name="object 6"/>
          <p:cNvSpPr txBox="1">
            <a:spLocks noGrp="1"/>
          </p:cNvSpPr>
          <p:nvPr>
            <p:ph type="ftr" sz="quarter" idx="5"/>
          </p:nvPr>
        </p:nvSpPr>
        <p:spPr>
          <a:prstGeom prst="rect">
            <a:avLst/>
          </a:prstGeom>
        </p:spPr>
        <p:txBody>
          <a:bodyPr vert="horz" wrap="square" lIns="0" tIns="3175" rIns="0" bIns="0" rtlCol="0">
            <a:spAutoFit/>
          </a:bodyPr>
          <a:lstStyle/>
          <a:p>
            <a:pPr marL="12700" marR="0" lvl="0" indent="0" algn="l" defTabSz="914400" rtl="0" eaLnBrk="1" fontAlgn="auto" latinLnBrk="0" hangingPunct="1">
              <a:lnSpc>
                <a:spcPct val="100000"/>
              </a:lnSpc>
              <a:spcBef>
                <a:spcPts val="25"/>
              </a:spcBef>
              <a:spcAft>
                <a:spcPts val="0"/>
              </a:spcAft>
              <a:buClrTx/>
              <a:buSzTx/>
              <a:buFontTx/>
              <a:buNone/>
              <a:tabLst/>
              <a:defRPr/>
            </a:pPr>
            <a:r>
              <a:rPr kumimoji="0" sz="800" b="0" i="0" u="none" strike="noStrike" kern="1200" cap="none" spc="0" normalizeH="0" baseline="0" noProof="0" dirty="0">
                <a:ln>
                  <a:noFill/>
                </a:ln>
                <a:solidFill>
                  <a:prstClr val="black"/>
                </a:solidFill>
                <a:effectLst/>
                <a:uLnTx/>
                <a:uFillTx/>
                <a:latin typeface="Arial MT"/>
                <a:ea typeface="+mn-ea"/>
              </a:rPr>
              <a:t>©</a:t>
            </a:r>
            <a:r>
              <a:rPr kumimoji="0" sz="800" b="0" i="0" u="none" strike="noStrike" kern="1200" cap="none" spc="-5" normalizeH="0" baseline="0" noProof="0" dirty="0">
                <a:ln>
                  <a:noFill/>
                </a:ln>
                <a:solidFill>
                  <a:prstClr val="black"/>
                </a:solidFill>
                <a:effectLst/>
                <a:uLnTx/>
                <a:uFillTx/>
                <a:latin typeface="Arial MT"/>
                <a:ea typeface="+mn-ea"/>
              </a:rPr>
              <a:t> Edune</a:t>
            </a:r>
            <a:r>
              <a:rPr kumimoji="0" sz="800" b="0" i="0" u="none" strike="noStrike" kern="1200" cap="none" spc="0" normalizeH="0" baseline="0" noProof="0" dirty="0">
                <a:ln>
                  <a:noFill/>
                </a:ln>
                <a:solidFill>
                  <a:prstClr val="black"/>
                </a:solidFill>
                <a:effectLst/>
                <a:uLnTx/>
                <a:uFillTx/>
                <a:latin typeface="Arial MT"/>
                <a:ea typeface="+mn-ea"/>
              </a:rPr>
              <a:t>t</a:t>
            </a:r>
            <a:r>
              <a:rPr kumimoji="0" sz="800" b="0" i="0" u="none" strike="noStrike" kern="1200" cap="none" spc="-5" normalizeH="0" baseline="0" noProof="0" dirty="0">
                <a:ln>
                  <a:noFill/>
                </a:ln>
                <a:solidFill>
                  <a:prstClr val="black"/>
                </a:solidFill>
                <a:effectLst/>
                <a:uLnTx/>
                <a:uFillTx/>
                <a:latin typeface="Arial MT"/>
                <a:ea typeface="+mn-ea"/>
              </a:rPr>
              <a:t> Foundation</a:t>
            </a:r>
            <a:r>
              <a:rPr kumimoji="0" sz="800" b="0" i="0" u="none" strike="noStrike" kern="1200" cap="none" spc="0" normalizeH="0" baseline="0" noProof="0" dirty="0">
                <a:ln>
                  <a:noFill/>
                </a:ln>
                <a:solidFill>
                  <a:prstClr val="black"/>
                </a:solidFill>
                <a:effectLst/>
                <a:uLnTx/>
                <a:uFillTx/>
                <a:latin typeface="Arial MT"/>
                <a:ea typeface="+mn-ea"/>
              </a:rPr>
              <a:t>.</a:t>
            </a:r>
            <a:r>
              <a:rPr kumimoji="0" sz="800" b="0" i="0" u="none" strike="noStrike" kern="1200" cap="none" spc="-50" normalizeH="0" baseline="0" noProof="0" dirty="0">
                <a:ln>
                  <a:noFill/>
                </a:ln>
                <a:solidFill>
                  <a:prstClr val="black"/>
                </a:solidFill>
                <a:effectLst/>
                <a:uLnTx/>
                <a:uFillTx/>
                <a:latin typeface="Arial MT"/>
                <a:ea typeface="+mn-ea"/>
              </a:rPr>
              <a:t> </a:t>
            </a:r>
            <a:r>
              <a:rPr kumimoji="0" sz="800" b="0" i="0" u="none" strike="noStrike" kern="1200" cap="none" spc="-5" normalizeH="0" baseline="0" noProof="0" dirty="0">
                <a:ln>
                  <a:noFill/>
                </a:ln>
                <a:solidFill>
                  <a:prstClr val="black"/>
                </a:solidFill>
                <a:effectLst/>
                <a:uLnTx/>
                <a:uFillTx/>
                <a:latin typeface="Arial MT"/>
                <a:ea typeface="+mn-ea"/>
              </a:rPr>
              <a:t>Al</a:t>
            </a:r>
            <a:r>
              <a:rPr kumimoji="0" sz="800" b="0" i="0" u="none" strike="noStrike" kern="1200" cap="none" spc="0" normalizeH="0" baseline="0" noProof="0" dirty="0">
                <a:ln>
                  <a:noFill/>
                </a:ln>
                <a:solidFill>
                  <a:prstClr val="black"/>
                </a:solidFill>
                <a:effectLst/>
                <a:uLnTx/>
                <a:uFillTx/>
                <a:latin typeface="Arial MT"/>
                <a:ea typeface="+mn-ea"/>
              </a:rPr>
              <a:t>l</a:t>
            </a:r>
            <a:r>
              <a:rPr kumimoji="0" sz="800" b="0" i="0" u="none" strike="noStrike" kern="1200" cap="none" spc="-5" normalizeH="0" baseline="0" noProof="0" dirty="0">
                <a:ln>
                  <a:noFill/>
                </a:ln>
                <a:solidFill>
                  <a:prstClr val="black"/>
                </a:solidFill>
                <a:effectLst/>
                <a:uLnTx/>
                <a:uFillTx/>
                <a:latin typeface="Arial MT"/>
                <a:ea typeface="+mn-ea"/>
              </a:rPr>
              <a:t> </a:t>
            </a:r>
            <a:r>
              <a:rPr kumimoji="0" sz="800" b="0" i="0" u="none" strike="noStrike" kern="1200" cap="none" spc="0" normalizeH="0" baseline="0" noProof="0" dirty="0">
                <a:ln>
                  <a:noFill/>
                </a:ln>
                <a:solidFill>
                  <a:prstClr val="black"/>
                </a:solidFill>
                <a:effectLst/>
                <a:uLnTx/>
                <a:uFillTx/>
                <a:latin typeface="Arial MT"/>
                <a:ea typeface="+mn-ea"/>
              </a:rPr>
              <a:t>rights</a:t>
            </a:r>
            <a:r>
              <a:rPr kumimoji="0" sz="800" b="0" i="0" u="none" strike="noStrike" kern="1200" cap="none" spc="-5" normalizeH="0" baseline="0" noProof="0" dirty="0">
                <a:ln>
                  <a:noFill/>
                </a:ln>
                <a:solidFill>
                  <a:prstClr val="black"/>
                </a:solidFill>
                <a:effectLst/>
                <a:uLnTx/>
                <a:uFillTx/>
                <a:latin typeface="Arial MT"/>
                <a:ea typeface="+mn-ea"/>
              </a:rPr>
              <a:t> </a:t>
            </a:r>
            <a:r>
              <a:rPr kumimoji="0" sz="800" b="0" i="0" u="none" strike="noStrike" kern="1200" cap="none" spc="0" normalizeH="0" baseline="0" noProof="0" dirty="0">
                <a:ln>
                  <a:noFill/>
                </a:ln>
                <a:solidFill>
                  <a:prstClr val="black"/>
                </a:solidFill>
                <a:effectLst/>
                <a:uLnTx/>
                <a:uFillTx/>
                <a:latin typeface="Arial MT"/>
                <a:ea typeface="+mn-ea"/>
              </a:rPr>
              <a:t>reserved.</a:t>
            </a:r>
          </a:p>
        </p:txBody>
      </p:sp>
      <p:sp>
        <p:nvSpPr>
          <p:cNvPr id="4" name="Rectangle 3"/>
          <p:cNvSpPr/>
          <p:nvPr/>
        </p:nvSpPr>
        <p:spPr>
          <a:xfrm>
            <a:off x="362606" y="1498225"/>
            <a:ext cx="4125311" cy="954107"/>
          </a:xfrm>
          <a:prstGeom prst="rect">
            <a:avLst/>
          </a:prstGeom>
        </p:spPr>
        <p:txBody>
          <a:bodyPr wrap="square">
            <a:spAutoFit/>
          </a:bodyPr>
          <a:lstStyle/>
          <a:p>
            <a:r>
              <a:rPr lang="en-US" dirty="0"/>
              <a:t>We can run the application on command prompt</a:t>
            </a:r>
          </a:p>
          <a:p>
            <a:pPr>
              <a:buFont typeface="Wingdings" pitchFamily="2" charset="2"/>
              <a:buChar char="Ø"/>
            </a:pPr>
            <a:r>
              <a:rPr lang="en-US" dirty="0"/>
              <a:t>set FLASK_APP=hello</a:t>
            </a:r>
          </a:p>
          <a:p>
            <a:pPr>
              <a:buFont typeface="Wingdings" pitchFamily="2" charset="2"/>
              <a:buChar char="Ø"/>
            </a:pPr>
            <a:r>
              <a:rPr lang="en-US" dirty="0"/>
              <a:t> flask run </a:t>
            </a:r>
          </a:p>
          <a:p>
            <a:r>
              <a:rPr lang="en-US" dirty="0"/>
              <a:t>   * Running on http://127.0.0.1:5000</a:t>
            </a:r>
          </a:p>
        </p:txBody>
      </p:sp>
      <p:pic>
        <p:nvPicPr>
          <p:cNvPr id="268290" name="Picture 2"/>
          <p:cNvPicPr>
            <a:picLocks noChangeAspect="1" noChangeArrowheads="1"/>
          </p:cNvPicPr>
          <p:nvPr/>
        </p:nvPicPr>
        <p:blipFill>
          <a:blip r:embed="rId2"/>
          <a:srcRect/>
          <a:stretch>
            <a:fillRect/>
          </a:stretch>
        </p:blipFill>
        <p:spPr bwMode="auto">
          <a:xfrm>
            <a:off x="4770876" y="1454697"/>
            <a:ext cx="3743325" cy="1162050"/>
          </a:xfrm>
          <a:prstGeom prst="rect">
            <a:avLst/>
          </a:prstGeom>
          <a:noFill/>
          <a:ln w="9525">
            <a:noFill/>
            <a:miter lim="800000"/>
            <a:headEnd/>
            <a:tailEnd/>
          </a:ln>
          <a:effectLst/>
        </p:spPr>
      </p:pic>
    </p:spTree>
    <p:extLst>
      <p:ext uri="{BB962C8B-B14F-4D97-AF65-F5344CB8AC3E}">
        <p14:creationId xmlns:p14="http://schemas.microsoft.com/office/powerpoint/2010/main" val="193444199"/>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105583" y="4840936"/>
            <a:ext cx="2933065" cy="147320"/>
          </a:xfrm>
          <a:prstGeom prst="rect">
            <a:avLst/>
          </a:prstGeom>
        </p:spPr>
        <p:txBody>
          <a:bodyPr vert="horz" wrap="square" lIns="0" tIns="12700" rIns="0" bIns="0" rtlCol="0">
            <a:spAutoFit/>
          </a:bodyPr>
          <a:lstStyle/>
          <a:p>
            <a:pPr marL="12700">
              <a:lnSpc>
                <a:spcPct val="100000"/>
              </a:lnSpc>
              <a:spcBef>
                <a:spcPts val="100"/>
              </a:spcBef>
            </a:pPr>
            <a:r>
              <a:rPr sz="800" spc="-5" dirty="0">
                <a:latin typeface="Arial MT"/>
                <a:cs typeface="Arial MT"/>
              </a:rPr>
              <a:t>Disclaimer:</a:t>
            </a:r>
            <a:r>
              <a:rPr sz="800" spc="-30" dirty="0">
                <a:latin typeface="Arial MT"/>
                <a:cs typeface="Arial MT"/>
              </a:rPr>
              <a:t> </a:t>
            </a:r>
            <a:r>
              <a:rPr sz="800" spc="-5" dirty="0">
                <a:latin typeface="Arial MT"/>
                <a:cs typeface="Arial MT"/>
              </a:rPr>
              <a:t>The</a:t>
            </a:r>
            <a:r>
              <a:rPr sz="800" spc="-10" dirty="0">
                <a:latin typeface="Arial MT"/>
                <a:cs typeface="Arial MT"/>
              </a:rPr>
              <a:t> </a:t>
            </a:r>
            <a:r>
              <a:rPr sz="800" dirty="0">
                <a:latin typeface="Arial MT"/>
                <a:cs typeface="Arial MT"/>
              </a:rPr>
              <a:t>content</a:t>
            </a:r>
            <a:r>
              <a:rPr sz="800" spc="-15" dirty="0">
                <a:latin typeface="Arial MT"/>
                <a:cs typeface="Arial MT"/>
              </a:rPr>
              <a:t> </a:t>
            </a:r>
            <a:r>
              <a:rPr sz="800" spc="-5" dirty="0">
                <a:latin typeface="Arial MT"/>
                <a:cs typeface="Arial MT"/>
              </a:rPr>
              <a:t>is</a:t>
            </a:r>
            <a:r>
              <a:rPr sz="800" spc="-10" dirty="0">
                <a:latin typeface="Arial MT"/>
                <a:cs typeface="Arial MT"/>
              </a:rPr>
              <a:t> </a:t>
            </a:r>
            <a:r>
              <a:rPr sz="800" dirty="0">
                <a:latin typeface="Arial MT"/>
                <a:cs typeface="Arial MT"/>
              </a:rPr>
              <a:t>curated</a:t>
            </a:r>
            <a:r>
              <a:rPr sz="800" spc="-15" dirty="0">
                <a:latin typeface="Arial MT"/>
                <a:cs typeface="Arial MT"/>
              </a:rPr>
              <a:t> </a:t>
            </a:r>
            <a:r>
              <a:rPr sz="800" spc="-5" dirty="0">
                <a:latin typeface="Arial MT"/>
                <a:cs typeface="Arial MT"/>
              </a:rPr>
              <a:t>for</a:t>
            </a:r>
            <a:r>
              <a:rPr sz="800" spc="-15" dirty="0">
                <a:latin typeface="Arial MT"/>
                <a:cs typeface="Arial MT"/>
              </a:rPr>
              <a:t> </a:t>
            </a:r>
            <a:r>
              <a:rPr sz="800" spc="-5" dirty="0">
                <a:latin typeface="Arial MT"/>
                <a:cs typeface="Arial MT"/>
              </a:rPr>
              <a:t>educational</a:t>
            </a:r>
            <a:r>
              <a:rPr sz="800" spc="-10" dirty="0">
                <a:latin typeface="Arial MT"/>
                <a:cs typeface="Arial MT"/>
              </a:rPr>
              <a:t> </a:t>
            </a:r>
            <a:r>
              <a:rPr sz="800" spc="-5" dirty="0">
                <a:latin typeface="Arial MT"/>
                <a:cs typeface="Arial MT"/>
              </a:rPr>
              <a:t>purposes</a:t>
            </a:r>
            <a:r>
              <a:rPr sz="800" spc="-15" dirty="0">
                <a:latin typeface="Arial MT"/>
                <a:cs typeface="Arial MT"/>
              </a:rPr>
              <a:t> only.</a:t>
            </a:r>
            <a:endParaRPr sz="800">
              <a:latin typeface="Arial MT"/>
              <a:cs typeface="Arial MT"/>
            </a:endParaRPr>
          </a:p>
        </p:txBody>
      </p:sp>
      <p:sp>
        <p:nvSpPr>
          <p:cNvPr id="4" name="object 4"/>
          <p:cNvSpPr txBox="1"/>
          <p:nvPr/>
        </p:nvSpPr>
        <p:spPr>
          <a:xfrm>
            <a:off x="3633256" y="4974385"/>
            <a:ext cx="1875155" cy="139065"/>
          </a:xfrm>
          <a:prstGeom prst="rect">
            <a:avLst/>
          </a:prstGeom>
        </p:spPr>
        <p:txBody>
          <a:bodyPr vert="horz" wrap="square" lIns="0" tIns="3175" rIns="0" bIns="0" rtlCol="0">
            <a:spAutoFit/>
          </a:bodyPr>
          <a:lstStyle/>
          <a:p>
            <a:pPr marL="12700">
              <a:lnSpc>
                <a:spcPct val="100000"/>
              </a:lnSpc>
              <a:spcBef>
                <a:spcPts val="25"/>
              </a:spcBef>
            </a:pPr>
            <a:r>
              <a:rPr sz="800" dirty="0">
                <a:latin typeface="Arial MT"/>
                <a:cs typeface="Arial MT"/>
              </a:rPr>
              <a:t>©</a:t>
            </a:r>
            <a:r>
              <a:rPr sz="800" spc="-5" dirty="0">
                <a:latin typeface="Arial MT"/>
                <a:cs typeface="Arial MT"/>
              </a:rPr>
              <a:t> Edune</a:t>
            </a:r>
            <a:r>
              <a:rPr sz="800" dirty="0">
                <a:latin typeface="Arial MT"/>
                <a:cs typeface="Arial MT"/>
              </a:rPr>
              <a:t>t</a:t>
            </a:r>
            <a:r>
              <a:rPr sz="800" spc="-5" dirty="0">
                <a:latin typeface="Arial MT"/>
                <a:cs typeface="Arial MT"/>
              </a:rPr>
              <a:t> Foundation</a:t>
            </a:r>
            <a:r>
              <a:rPr sz="800" dirty="0">
                <a:latin typeface="Arial MT"/>
                <a:cs typeface="Arial MT"/>
              </a:rPr>
              <a:t>.</a:t>
            </a:r>
            <a:r>
              <a:rPr sz="800" spc="-50" dirty="0">
                <a:latin typeface="Arial MT"/>
                <a:cs typeface="Arial MT"/>
              </a:rPr>
              <a:t> </a:t>
            </a:r>
            <a:r>
              <a:rPr sz="800" spc="-5" dirty="0">
                <a:latin typeface="Arial MT"/>
                <a:cs typeface="Arial MT"/>
              </a:rPr>
              <a:t>Al</a:t>
            </a:r>
            <a:r>
              <a:rPr sz="800" dirty="0">
                <a:latin typeface="Arial MT"/>
                <a:cs typeface="Arial MT"/>
              </a:rPr>
              <a:t>l</a:t>
            </a:r>
            <a:r>
              <a:rPr sz="800" spc="-5" dirty="0">
                <a:latin typeface="Arial MT"/>
                <a:cs typeface="Arial MT"/>
              </a:rPr>
              <a:t> </a:t>
            </a:r>
            <a:r>
              <a:rPr sz="800" dirty="0">
                <a:latin typeface="Arial MT"/>
                <a:cs typeface="Arial MT"/>
              </a:rPr>
              <a:t>rights</a:t>
            </a:r>
            <a:r>
              <a:rPr sz="800" spc="-5" dirty="0">
                <a:latin typeface="Arial MT"/>
                <a:cs typeface="Arial MT"/>
              </a:rPr>
              <a:t> </a:t>
            </a:r>
            <a:r>
              <a:rPr sz="800" dirty="0">
                <a:latin typeface="Arial MT"/>
                <a:cs typeface="Arial MT"/>
              </a:rPr>
              <a:t>reserved.</a:t>
            </a:r>
            <a:endParaRPr sz="800">
              <a:latin typeface="Arial MT"/>
              <a:cs typeface="Arial MT"/>
            </a:endParaRPr>
          </a:p>
        </p:txBody>
      </p:sp>
      <p:sp>
        <p:nvSpPr>
          <p:cNvPr id="3" name="object 3"/>
          <p:cNvSpPr txBox="1">
            <a:spLocks noGrp="1"/>
          </p:cNvSpPr>
          <p:nvPr>
            <p:ph type="title"/>
          </p:nvPr>
        </p:nvSpPr>
        <p:spPr>
          <a:xfrm>
            <a:off x="379833" y="1276350"/>
            <a:ext cx="8382000" cy="1542858"/>
          </a:xfrm>
          <a:prstGeom prst="rect">
            <a:avLst/>
          </a:prstGeom>
        </p:spPr>
        <p:txBody>
          <a:bodyPr vert="horz" wrap="square" lIns="0" tIns="28575" rIns="0" bIns="0" rtlCol="0">
            <a:spAutoFit/>
          </a:bodyPr>
          <a:lstStyle/>
          <a:p>
            <a:pPr marL="1462405" marR="5080" indent="-1450340" algn="ctr">
              <a:lnSpc>
                <a:spcPts val="6220"/>
              </a:lnSpc>
              <a:spcBef>
                <a:spcPts val="225"/>
              </a:spcBef>
            </a:pPr>
            <a:r>
              <a:rPr lang="en-US" sz="4200" spc="-5" dirty="0"/>
              <a:t>Python for Web-Django</a:t>
            </a:r>
            <a:br>
              <a:rPr lang="en-US" sz="4200" spc="-5" dirty="0"/>
            </a:br>
            <a:r>
              <a:rPr lang="en-US" sz="4200" spc="-5" dirty="0"/>
              <a:t>(60 Hours)</a:t>
            </a:r>
            <a:endParaRPr sz="4200" dirty="0"/>
          </a:p>
        </p:txBody>
      </p:sp>
    </p:spTree>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43975" y="161799"/>
            <a:ext cx="774074" cy="311224"/>
          </a:xfrm>
          <a:prstGeom prst="rect">
            <a:avLst/>
          </a:prstGeom>
        </p:spPr>
      </p:pic>
      <p:pic>
        <p:nvPicPr>
          <p:cNvPr id="3" name="object 3"/>
          <p:cNvPicPr/>
          <p:nvPr/>
        </p:nvPicPr>
        <p:blipFill>
          <a:blip r:embed="rId3" cstate="print"/>
          <a:stretch>
            <a:fillRect/>
          </a:stretch>
        </p:blipFill>
        <p:spPr>
          <a:xfrm>
            <a:off x="8229556" y="161800"/>
            <a:ext cx="791593" cy="311224"/>
          </a:xfrm>
          <a:prstGeom prst="rect">
            <a:avLst/>
          </a:prstGeom>
        </p:spPr>
      </p:pic>
      <p:sp>
        <p:nvSpPr>
          <p:cNvPr id="4" name="object 4"/>
          <p:cNvSpPr txBox="1">
            <a:spLocks noGrp="1"/>
          </p:cNvSpPr>
          <p:nvPr>
            <p:ph type="title"/>
          </p:nvPr>
        </p:nvSpPr>
        <p:spPr>
          <a:xfrm>
            <a:off x="344957" y="590550"/>
            <a:ext cx="8451752" cy="382156"/>
          </a:xfrm>
          <a:prstGeom prst="rect">
            <a:avLst/>
          </a:prstGeom>
        </p:spPr>
        <p:txBody>
          <a:bodyPr vert="horz" wrap="square" lIns="0" tIns="12700" rIns="0" bIns="0" rtlCol="0">
            <a:spAutoFit/>
          </a:bodyPr>
          <a:lstStyle/>
          <a:p>
            <a:pPr marL="12700">
              <a:lnSpc>
                <a:spcPct val="100000"/>
              </a:lnSpc>
              <a:spcBef>
                <a:spcPts val="100"/>
              </a:spcBef>
            </a:pPr>
            <a:r>
              <a:rPr lang="en" dirty="0"/>
              <a:t>In this module, student will learn about:</a:t>
            </a:r>
            <a:endParaRPr spc="-5" dirty="0"/>
          </a:p>
        </p:txBody>
      </p:sp>
      <p:sp>
        <p:nvSpPr>
          <p:cNvPr id="6" name="object 6"/>
          <p:cNvSpPr txBox="1"/>
          <p:nvPr/>
        </p:nvSpPr>
        <p:spPr>
          <a:xfrm>
            <a:off x="3633256" y="4974385"/>
            <a:ext cx="1875155" cy="139065"/>
          </a:xfrm>
          <a:prstGeom prst="rect">
            <a:avLst/>
          </a:prstGeom>
        </p:spPr>
        <p:txBody>
          <a:bodyPr vert="horz" wrap="square" lIns="0" tIns="3175" rIns="0" bIns="0" rtlCol="0">
            <a:spAutoFit/>
          </a:bodyPr>
          <a:lstStyle/>
          <a:p>
            <a:pPr marL="12700">
              <a:lnSpc>
                <a:spcPct val="100000"/>
              </a:lnSpc>
              <a:spcBef>
                <a:spcPts val="25"/>
              </a:spcBef>
            </a:pPr>
            <a:r>
              <a:rPr sz="800" dirty="0">
                <a:latin typeface="Arial MT"/>
                <a:cs typeface="Arial MT"/>
              </a:rPr>
              <a:t>©</a:t>
            </a:r>
            <a:r>
              <a:rPr sz="800" spc="-5" dirty="0">
                <a:latin typeface="Arial MT"/>
                <a:cs typeface="Arial MT"/>
              </a:rPr>
              <a:t> Edune</a:t>
            </a:r>
            <a:r>
              <a:rPr sz="800" dirty="0">
                <a:latin typeface="Arial MT"/>
                <a:cs typeface="Arial MT"/>
              </a:rPr>
              <a:t>t</a:t>
            </a:r>
            <a:r>
              <a:rPr sz="800" spc="-5" dirty="0">
                <a:latin typeface="Arial MT"/>
                <a:cs typeface="Arial MT"/>
              </a:rPr>
              <a:t> Foundation</a:t>
            </a:r>
            <a:r>
              <a:rPr sz="800" dirty="0">
                <a:latin typeface="Arial MT"/>
                <a:cs typeface="Arial MT"/>
              </a:rPr>
              <a:t>.</a:t>
            </a:r>
            <a:r>
              <a:rPr sz="800" spc="-50" dirty="0">
                <a:latin typeface="Arial MT"/>
                <a:cs typeface="Arial MT"/>
              </a:rPr>
              <a:t> </a:t>
            </a:r>
            <a:r>
              <a:rPr sz="800" spc="-5" dirty="0">
                <a:latin typeface="Arial MT"/>
                <a:cs typeface="Arial MT"/>
              </a:rPr>
              <a:t>Al</a:t>
            </a:r>
            <a:r>
              <a:rPr sz="800" dirty="0">
                <a:latin typeface="Arial MT"/>
                <a:cs typeface="Arial MT"/>
              </a:rPr>
              <a:t>l</a:t>
            </a:r>
            <a:r>
              <a:rPr sz="800" spc="-5" dirty="0">
                <a:latin typeface="Arial MT"/>
                <a:cs typeface="Arial MT"/>
              </a:rPr>
              <a:t> </a:t>
            </a:r>
            <a:r>
              <a:rPr sz="800" dirty="0">
                <a:latin typeface="Arial MT"/>
                <a:cs typeface="Arial MT"/>
              </a:rPr>
              <a:t>rights</a:t>
            </a:r>
            <a:r>
              <a:rPr sz="800" spc="-5" dirty="0">
                <a:latin typeface="Arial MT"/>
                <a:cs typeface="Arial MT"/>
              </a:rPr>
              <a:t> </a:t>
            </a:r>
            <a:r>
              <a:rPr sz="800" dirty="0">
                <a:latin typeface="Arial MT"/>
                <a:cs typeface="Arial MT"/>
              </a:rPr>
              <a:t>reserved.</a:t>
            </a:r>
            <a:endParaRPr sz="800">
              <a:latin typeface="Arial MT"/>
              <a:cs typeface="Arial MT"/>
            </a:endParaRPr>
          </a:p>
        </p:txBody>
      </p:sp>
      <p:sp>
        <p:nvSpPr>
          <p:cNvPr id="5" name="object 5"/>
          <p:cNvSpPr txBox="1"/>
          <p:nvPr/>
        </p:nvSpPr>
        <p:spPr>
          <a:xfrm>
            <a:off x="307524" y="1210076"/>
            <a:ext cx="7326630" cy="2815513"/>
          </a:xfrm>
          <a:prstGeom prst="rect">
            <a:avLst/>
          </a:prstGeom>
        </p:spPr>
        <p:txBody>
          <a:bodyPr vert="horz" wrap="square" lIns="0" tIns="52704" rIns="0" bIns="0" rtlCol="0">
            <a:spAutoFit/>
          </a:bodyPr>
          <a:lstStyle/>
          <a:p>
            <a:pPr marL="379095" indent="-367030">
              <a:spcBef>
                <a:spcPts val="315"/>
              </a:spcBef>
              <a:buClr>
                <a:srgbClr val="595959"/>
              </a:buClr>
              <a:buChar char="●"/>
              <a:tabLst>
                <a:tab pos="379095" algn="l"/>
                <a:tab pos="379730" algn="l"/>
              </a:tabLst>
            </a:pPr>
            <a:r>
              <a:rPr lang="en-IN" spc="-5" dirty="0">
                <a:solidFill>
                  <a:srgbClr val="595959"/>
                </a:solidFill>
                <a:latin typeface="Arial MT"/>
              </a:rPr>
              <a:t>Web Framework, Django Introduction, Django Architecture</a:t>
            </a:r>
          </a:p>
          <a:p>
            <a:pPr marL="379095" indent="-367030">
              <a:spcBef>
                <a:spcPts val="315"/>
              </a:spcBef>
              <a:buClr>
                <a:srgbClr val="595959"/>
              </a:buClr>
              <a:buChar char="●"/>
              <a:tabLst>
                <a:tab pos="379095" algn="l"/>
                <a:tab pos="379730" algn="l"/>
              </a:tabLst>
            </a:pPr>
            <a:r>
              <a:rPr lang="en-IN" spc="-5" dirty="0">
                <a:solidFill>
                  <a:srgbClr val="595959"/>
                </a:solidFill>
                <a:latin typeface="Arial MT"/>
              </a:rPr>
              <a:t>Django MVC, MVT (Model View Template) </a:t>
            </a:r>
          </a:p>
          <a:p>
            <a:pPr marL="379095" indent="-367030">
              <a:spcBef>
                <a:spcPts val="315"/>
              </a:spcBef>
              <a:buClr>
                <a:srgbClr val="595959"/>
              </a:buClr>
              <a:buChar char="●"/>
              <a:tabLst>
                <a:tab pos="379095" algn="l"/>
                <a:tab pos="379730" algn="l"/>
              </a:tabLst>
            </a:pPr>
            <a:r>
              <a:rPr lang="en-US" spc="-5" dirty="0">
                <a:solidFill>
                  <a:srgbClr val="595959"/>
                </a:solidFill>
                <a:latin typeface="Arial MT"/>
              </a:rPr>
              <a:t>Views and URL mapping, </a:t>
            </a:r>
            <a:r>
              <a:rPr lang="en-US" spc="-5" dirty="0" err="1">
                <a:solidFill>
                  <a:srgbClr val="595959"/>
                </a:solidFill>
                <a:latin typeface="Arial MT"/>
              </a:rPr>
              <a:t>HttpRequest</a:t>
            </a:r>
            <a:r>
              <a:rPr lang="en-US" spc="-5" dirty="0">
                <a:solidFill>
                  <a:srgbClr val="595959"/>
                </a:solidFill>
                <a:latin typeface="Arial MT"/>
              </a:rPr>
              <a:t> and </a:t>
            </a:r>
            <a:r>
              <a:rPr lang="en-US" spc="-5" dirty="0" err="1">
                <a:solidFill>
                  <a:srgbClr val="595959"/>
                </a:solidFill>
                <a:latin typeface="Arial MT"/>
              </a:rPr>
              <a:t>HttpResponse</a:t>
            </a:r>
            <a:r>
              <a:rPr lang="en-US" spc="-5" dirty="0">
                <a:solidFill>
                  <a:srgbClr val="595959"/>
                </a:solidFill>
                <a:latin typeface="Arial MT"/>
              </a:rPr>
              <a:t> , GET and POST Method </a:t>
            </a:r>
            <a:endParaRPr lang="en-IN" spc="-5" dirty="0">
              <a:solidFill>
                <a:srgbClr val="595959"/>
              </a:solidFill>
              <a:latin typeface="Arial MT"/>
            </a:endParaRPr>
          </a:p>
          <a:p>
            <a:pPr marL="379095" indent="-367030">
              <a:spcBef>
                <a:spcPts val="315"/>
              </a:spcBef>
              <a:buClr>
                <a:srgbClr val="595959"/>
              </a:buClr>
              <a:buChar char="●"/>
              <a:tabLst>
                <a:tab pos="379095" algn="l"/>
                <a:tab pos="379730" algn="l"/>
              </a:tabLst>
            </a:pPr>
            <a:r>
              <a:rPr lang="en-IN" spc="-5" dirty="0">
                <a:solidFill>
                  <a:srgbClr val="595959"/>
                </a:solidFill>
                <a:latin typeface="Arial MT"/>
              </a:rPr>
              <a:t>Template, Render, Views, Context </a:t>
            </a:r>
          </a:p>
          <a:p>
            <a:pPr marL="379095" indent="-367030">
              <a:spcBef>
                <a:spcPts val="315"/>
              </a:spcBef>
              <a:buClr>
                <a:srgbClr val="595959"/>
              </a:buClr>
              <a:buChar char="●"/>
              <a:tabLst>
                <a:tab pos="379095" algn="l"/>
                <a:tab pos="379730" algn="l"/>
              </a:tabLst>
            </a:pPr>
            <a:r>
              <a:rPr lang="en-IN" spc="-5" dirty="0">
                <a:solidFill>
                  <a:srgbClr val="595959"/>
                </a:solidFill>
                <a:latin typeface="Arial MT"/>
              </a:rPr>
              <a:t>Template Editing </a:t>
            </a:r>
          </a:p>
          <a:p>
            <a:pPr marL="379095" indent="-367030">
              <a:spcBef>
                <a:spcPts val="315"/>
              </a:spcBef>
              <a:buClr>
                <a:srgbClr val="595959"/>
              </a:buClr>
              <a:buChar char="●"/>
              <a:tabLst>
                <a:tab pos="379095" algn="l"/>
                <a:tab pos="379730" algn="l"/>
              </a:tabLst>
            </a:pPr>
            <a:r>
              <a:rPr lang="en-IN" spc="-5" dirty="0">
                <a:solidFill>
                  <a:srgbClr val="595959"/>
                </a:solidFill>
                <a:latin typeface="Arial MT"/>
              </a:rPr>
              <a:t>SQL operation in </a:t>
            </a:r>
            <a:r>
              <a:rPr lang="en-IN" spc="-5" dirty="0" err="1">
                <a:solidFill>
                  <a:srgbClr val="595959"/>
                </a:solidFill>
                <a:latin typeface="Arial MT"/>
              </a:rPr>
              <a:t>django</a:t>
            </a:r>
            <a:r>
              <a:rPr lang="en-IN" spc="-5" dirty="0">
                <a:solidFill>
                  <a:srgbClr val="595959"/>
                </a:solidFill>
                <a:latin typeface="Arial MT"/>
              </a:rPr>
              <a:t> </a:t>
            </a:r>
          </a:p>
          <a:p>
            <a:pPr marL="379095" indent="-367030">
              <a:spcBef>
                <a:spcPts val="315"/>
              </a:spcBef>
              <a:buClr>
                <a:srgbClr val="595959"/>
              </a:buClr>
              <a:buChar char="●"/>
              <a:tabLst>
                <a:tab pos="379095" algn="l"/>
                <a:tab pos="379730" algn="l"/>
              </a:tabLst>
            </a:pPr>
            <a:r>
              <a:rPr lang="en-US" spc="-5" dirty="0">
                <a:solidFill>
                  <a:srgbClr val="595959"/>
                </a:solidFill>
                <a:latin typeface="Arial MT"/>
              </a:rPr>
              <a:t>Handling sessions, cookies and working with JSON and AJAX </a:t>
            </a:r>
            <a:endParaRPr lang="en-IN" spc="-5" dirty="0">
              <a:solidFill>
                <a:srgbClr val="595959"/>
              </a:solidFill>
              <a:latin typeface="Arial MT"/>
            </a:endParaRPr>
          </a:p>
          <a:p>
            <a:pPr marL="379095" indent="-367030">
              <a:spcBef>
                <a:spcPts val="315"/>
              </a:spcBef>
              <a:buClr>
                <a:srgbClr val="595959"/>
              </a:buClr>
              <a:buChar char="●"/>
              <a:tabLst>
                <a:tab pos="379095" algn="l"/>
                <a:tab pos="379730" algn="l"/>
              </a:tabLst>
            </a:pPr>
            <a:endParaRPr spc="-5" dirty="0">
              <a:solidFill>
                <a:srgbClr val="595959"/>
              </a:solidFill>
              <a:latin typeface="Arial MT"/>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5147975" y="4841744"/>
            <a:ext cx="588010" cy="13208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700" b="0" i="0" u="none" strike="noStrike" kern="1200" cap="none" spc="-5" normalizeH="0" baseline="0" noProof="0" dirty="0">
                <a:ln>
                  <a:noFill/>
                </a:ln>
                <a:solidFill>
                  <a:srgbClr val="595959"/>
                </a:solidFill>
                <a:effectLst/>
                <a:uLnTx/>
                <a:uFillTx/>
                <a:latin typeface="Arial MT"/>
                <a:ea typeface="+mn-ea"/>
                <a:cs typeface="Arial MT"/>
              </a:rPr>
              <a:t>Imag</a:t>
            </a:r>
            <a:r>
              <a:rPr kumimoji="0" sz="700" b="0" i="0" u="none" strike="noStrike" kern="1200" cap="none" spc="0" normalizeH="0" baseline="0" noProof="0" dirty="0">
                <a:ln>
                  <a:noFill/>
                </a:ln>
                <a:solidFill>
                  <a:srgbClr val="595959"/>
                </a:solidFill>
                <a:effectLst/>
                <a:uLnTx/>
                <a:uFillTx/>
                <a:latin typeface="Arial MT"/>
                <a:ea typeface="+mn-ea"/>
                <a:cs typeface="Arial MT"/>
              </a:rPr>
              <a:t>e</a:t>
            </a:r>
            <a:r>
              <a:rPr kumimoji="0" sz="700" b="0" i="0" u="none" strike="noStrike" kern="1200" cap="none" spc="-5" normalizeH="0" baseline="0" noProof="0" dirty="0">
                <a:ln>
                  <a:noFill/>
                </a:ln>
                <a:solidFill>
                  <a:srgbClr val="595959"/>
                </a:solidFill>
                <a:effectLst/>
                <a:uLnTx/>
                <a:uFillTx/>
                <a:latin typeface="Arial MT"/>
                <a:ea typeface="+mn-ea"/>
                <a:cs typeface="Arial MT"/>
              </a:rPr>
              <a:t> </a:t>
            </a:r>
            <a:r>
              <a:rPr kumimoji="0" sz="700" b="0" i="0" u="none" strike="noStrike" kern="1200" cap="none" spc="0" normalizeH="0" baseline="0" noProof="0" dirty="0">
                <a:ln>
                  <a:noFill/>
                </a:ln>
                <a:solidFill>
                  <a:srgbClr val="595959"/>
                </a:solidFill>
                <a:effectLst/>
                <a:uLnTx/>
                <a:uFillTx/>
                <a:latin typeface="Arial MT"/>
                <a:ea typeface="+mn-ea"/>
                <a:cs typeface="Arial MT"/>
              </a:rPr>
              <a:t>source:</a:t>
            </a:r>
            <a:endParaRPr kumimoji="0" sz="700" b="0" i="0" u="none" strike="noStrike" kern="1200" cap="none" spc="0" normalizeH="0" baseline="0" noProof="0">
              <a:ln>
                <a:noFill/>
              </a:ln>
              <a:solidFill>
                <a:prstClr val="black"/>
              </a:solidFill>
              <a:effectLst/>
              <a:uLnTx/>
              <a:uFillTx/>
              <a:latin typeface="Arial MT"/>
              <a:ea typeface="+mn-ea"/>
              <a:cs typeface="Arial MT"/>
            </a:endParaRPr>
          </a:p>
        </p:txBody>
      </p:sp>
      <p:sp>
        <p:nvSpPr>
          <p:cNvPr id="5" name="object 5"/>
          <p:cNvSpPr txBox="1">
            <a:spLocks noGrp="1"/>
          </p:cNvSpPr>
          <p:nvPr>
            <p:ph type="ftr" sz="quarter" idx="5"/>
          </p:nvPr>
        </p:nvSpPr>
        <p:spPr>
          <a:prstGeom prst="rect">
            <a:avLst/>
          </a:prstGeom>
        </p:spPr>
        <p:txBody>
          <a:bodyPr vert="horz" wrap="square" lIns="0" tIns="3175" rIns="0" bIns="0" rtlCol="0">
            <a:spAutoFit/>
          </a:bodyPr>
          <a:lstStyle/>
          <a:p>
            <a:pPr marL="12700" marR="0" lvl="0" indent="0" algn="l" defTabSz="914400" rtl="0" eaLnBrk="1" fontAlgn="auto" latinLnBrk="0" hangingPunct="1">
              <a:lnSpc>
                <a:spcPct val="100000"/>
              </a:lnSpc>
              <a:spcBef>
                <a:spcPts val="25"/>
              </a:spcBef>
              <a:spcAft>
                <a:spcPts val="0"/>
              </a:spcAft>
              <a:buClrTx/>
              <a:buSzTx/>
              <a:buFontTx/>
              <a:buNone/>
              <a:tabLst/>
              <a:defRPr/>
            </a:pPr>
            <a:r>
              <a:rPr kumimoji="0" sz="800" b="0" i="0" u="none" strike="noStrike" kern="1200" cap="none" spc="0" normalizeH="0" baseline="0" noProof="0" dirty="0">
                <a:ln>
                  <a:noFill/>
                </a:ln>
                <a:solidFill>
                  <a:prstClr val="black"/>
                </a:solidFill>
                <a:effectLst/>
                <a:uLnTx/>
                <a:uFillTx/>
                <a:latin typeface="Arial MT"/>
                <a:ea typeface="+mn-ea"/>
              </a:rPr>
              <a:t>©</a:t>
            </a:r>
            <a:r>
              <a:rPr kumimoji="0" sz="800" b="0" i="0" u="none" strike="noStrike" kern="1200" cap="none" spc="-5" normalizeH="0" baseline="0" noProof="0" dirty="0">
                <a:ln>
                  <a:noFill/>
                </a:ln>
                <a:solidFill>
                  <a:prstClr val="black"/>
                </a:solidFill>
                <a:effectLst/>
                <a:uLnTx/>
                <a:uFillTx/>
                <a:latin typeface="Arial MT"/>
                <a:ea typeface="+mn-ea"/>
              </a:rPr>
              <a:t> Edune</a:t>
            </a:r>
            <a:r>
              <a:rPr kumimoji="0" sz="800" b="0" i="0" u="none" strike="noStrike" kern="1200" cap="none" spc="0" normalizeH="0" baseline="0" noProof="0" dirty="0">
                <a:ln>
                  <a:noFill/>
                </a:ln>
                <a:solidFill>
                  <a:prstClr val="black"/>
                </a:solidFill>
                <a:effectLst/>
                <a:uLnTx/>
                <a:uFillTx/>
                <a:latin typeface="Arial MT"/>
                <a:ea typeface="+mn-ea"/>
              </a:rPr>
              <a:t>t</a:t>
            </a:r>
            <a:r>
              <a:rPr kumimoji="0" sz="800" b="0" i="0" u="none" strike="noStrike" kern="1200" cap="none" spc="-5" normalizeH="0" baseline="0" noProof="0" dirty="0">
                <a:ln>
                  <a:noFill/>
                </a:ln>
                <a:solidFill>
                  <a:prstClr val="black"/>
                </a:solidFill>
                <a:effectLst/>
                <a:uLnTx/>
                <a:uFillTx/>
                <a:latin typeface="Arial MT"/>
                <a:ea typeface="+mn-ea"/>
              </a:rPr>
              <a:t> Foundation</a:t>
            </a:r>
            <a:r>
              <a:rPr kumimoji="0" sz="800" b="0" i="0" u="none" strike="noStrike" kern="1200" cap="none" spc="0" normalizeH="0" baseline="0" noProof="0" dirty="0">
                <a:ln>
                  <a:noFill/>
                </a:ln>
                <a:solidFill>
                  <a:prstClr val="black"/>
                </a:solidFill>
                <a:effectLst/>
                <a:uLnTx/>
                <a:uFillTx/>
                <a:latin typeface="Arial MT"/>
                <a:ea typeface="+mn-ea"/>
              </a:rPr>
              <a:t>.</a:t>
            </a:r>
            <a:r>
              <a:rPr kumimoji="0" sz="800" b="0" i="0" u="none" strike="noStrike" kern="1200" cap="none" spc="-50" normalizeH="0" baseline="0" noProof="0" dirty="0">
                <a:ln>
                  <a:noFill/>
                </a:ln>
                <a:solidFill>
                  <a:prstClr val="black"/>
                </a:solidFill>
                <a:effectLst/>
                <a:uLnTx/>
                <a:uFillTx/>
                <a:latin typeface="Arial MT"/>
                <a:ea typeface="+mn-ea"/>
              </a:rPr>
              <a:t> </a:t>
            </a:r>
            <a:r>
              <a:rPr kumimoji="0" sz="800" b="0" i="0" u="none" strike="noStrike" kern="1200" cap="none" spc="-5" normalizeH="0" baseline="0" noProof="0" dirty="0">
                <a:ln>
                  <a:noFill/>
                </a:ln>
                <a:solidFill>
                  <a:prstClr val="black"/>
                </a:solidFill>
                <a:effectLst/>
                <a:uLnTx/>
                <a:uFillTx/>
                <a:latin typeface="Arial MT"/>
                <a:ea typeface="+mn-ea"/>
              </a:rPr>
              <a:t>Al</a:t>
            </a:r>
            <a:r>
              <a:rPr kumimoji="0" sz="800" b="0" i="0" u="none" strike="noStrike" kern="1200" cap="none" spc="0" normalizeH="0" baseline="0" noProof="0" dirty="0">
                <a:ln>
                  <a:noFill/>
                </a:ln>
                <a:solidFill>
                  <a:prstClr val="black"/>
                </a:solidFill>
                <a:effectLst/>
                <a:uLnTx/>
                <a:uFillTx/>
                <a:latin typeface="Arial MT"/>
                <a:ea typeface="+mn-ea"/>
              </a:rPr>
              <a:t>l</a:t>
            </a:r>
            <a:r>
              <a:rPr kumimoji="0" sz="800" b="0" i="0" u="none" strike="noStrike" kern="1200" cap="none" spc="-5" normalizeH="0" baseline="0" noProof="0" dirty="0">
                <a:ln>
                  <a:noFill/>
                </a:ln>
                <a:solidFill>
                  <a:prstClr val="black"/>
                </a:solidFill>
                <a:effectLst/>
                <a:uLnTx/>
                <a:uFillTx/>
                <a:latin typeface="Arial MT"/>
                <a:ea typeface="+mn-ea"/>
              </a:rPr>
              <a:t> </a:t>
            </a:r>
            <a:r>
              <a:rPr kumimoji="0" sz="800" b="0" i="0" u="none" strike="noStrike" kern="1200" cap="none" spc="0" normalizeH="0" baseline="0" noProof="0" dirty="0">
                <a:ln>
                  <a:noFill/>
                </a:ln>
                <a:solidFill>
                  <a:prstClr val="black"/>
                </a:solidFill>
                <a:effectLst/>
                <a:uLnTx/>
                <a:uFillTx/>
                <a:latin typeface="Arial MT"/>
                <a:ea typeface="+mn-ea"/>
              </a:rPr>
              <a:t>rights</a:t>
            </a:r>
            <a:r>
              <a:rPr kumimoji="0" sz="800" b="0" i="0" u="none" strike="noStrike" kern="1200" cap="none" spc="-5" normalizeH="0" baseline="0" noProof="0" dirty="0">
                <a:ln>
                  <a:noFill/>
                </a:ln>
                <a:solidFill>
                  <a:prstClr val="black"/>
                </a:solidFill>
                <a:effectLst/>
                <a:uLnTx/>
                <a:uFillTx/>
                <a:latin typeface="Arial MT"/>
                <a:ea typeface="+mn-ea"/>
              </a:rPr>
              <a:t> </a:t>
            </a:r>
            <a:r>
              <a:rPr kumimoji="0" sz="800" b="0" i="0" u="none" strike="noStrike" kern="1200" cap="none" spc="0" normalizeH="0" baseline="0" noProof="0" dirty="0">
                <a:ln>
                  <a:noFill/>
                </a:ln>
                <a:solidFill>
                  <a:prstClr val="black"/>
                </a:solidFill>
                <a:effectLst/>
                <a:uLnTx/>
                <a:uFillTx/>
                <a:latin typeface="Arial MT"/>
                <a:ea typeface="+mn-ea"/>
              </a:rPr>
              <a:t>reserved.</a:t>
            </a:r>
          </a:p>
        </p:txBody>
      </p:sp>
      <p:sp>
        <p:nvSpPr>
          <p:cNvPr id="6" name="AutoShape 2">
            <a:extLst>
              <a:ext uri="{FF2B5EF4-FFF2-40B4-BE49-F238E27FC236}">
                <a16:creationId xmlns:a16="http://schemas.microsoft.com/office/drawing/2014/main" id="{AD2B8F7F-3817-4084-A775-4D3D090920E0}"/>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8" name="AutoShape 4">
            <a:extLst>
              <a:ext uri="{FF2B5EF4-FFF2-40B4-BE49-F238E27FC236}">
                <a16:creationId xmlns:a16="http://schemas.microsoft.com/office/drawing/2014/main" id="{7B3E61B3-1ACA-416D-89E5-FF3C0AAE4D6C}"/>
              </a:ext>
            </a:extLst>
          </p:cNvPr>
          <p:cNvSpPr>
            <a:spLocks noChangeAspect="1" noChangeArrowheads="1"/>
          </p:cNvSpPr>
          <p:nvPr/>
        </p:nvSpPr>
        <p:spPr bwMode="auto">
          <a:xfrm>
            <a:off x="4572000" y="25717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3078" name="Picture 6">
            <a:extLst>
              <a:ext uri="{FF2B5EF4-FFF2-40B4-BE49-F238E27FC236}">
                <a16:creationId xmlns:a16="http://schemas.microsoft.com/office/drawing/2014/main" id="{2675072E-F83D-4318-97FC-BCEE95CAB1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01319" y="1252497"/>
            <a:ext cx="4489943" cy="2763567"/>
          </a:xfrm>
          <a:prstGeom prst="rect">
            <a:avLst/>
          </a:prstGeom>
          <a:noFill/>
          <a:extLst>
            <a:ext uri="{909E8E84-426E-40DD-AFC4-6F175D3DCCD1}">
              <a14:hiddenFill xmlns:a14="http://schemas.microsoft.com/office/drawing/2010/main">
                <a:solidFill>
                  <a:srgbClr val="FFFFFF"/>
                </a:solidFill>
              </a14:hiddenFill>
            </a:ext>
          </a:extLst>
        </p:spPr>
      </p:pic>
      <p:sp>
        <p:nvSpPr>
          <p:cNvPr id="11" name="object 2">
            <a:extLst>
              <a:ext uri="{FF2B5EF4-FFF2-40B4-BE49-F238E27FC236}">
                <a16:creationId xmlns:a16="http://schemas.microsoft.com/office/drawing/2014/main" id="{CC177441-EA26-4D00-A7AD-2D06778093BE}"/>
              </a:ext>
            </a:extLst>
          </p:cNvPr>
          <p:cNvSpPr txBox="1">
            <a:spLocks/>
          </p:cNvSpPr>
          <p:nvPr/>
        </p:nvSpPr>
        <p:spPr>
          <a:xfrm>
            <a:off x="1196505" y="613181"/>
            <a:ext cx="2154555" cy="391160"/>
          </a:xfrm>
          <a:prstGeom prst="rect">
            <a:avLst/>
          </a:prstGeom>
        </p:spPr>
        <p:txBody>
          <a:bodyPr vert="horz" wrap="square" lIns="0" tIns="12700" rIns="0" bIns="0" rtlCol="0">
            <a:spAutoFit/>
          </a:bodyPr>
          <a:lstStyle>
            <a:lvl1pPr>
              <a:defRPr>
                <a:latin typeface="+mj-lt"/>
                <a:ea typeface="+mj-ea"/>
                <a:cs typeface="+mj-cs"/>
              </a:defRPr>
            </a:lvl1pPr>
          </a:lstStyle>
          <a:p>
            <a:pPr marL="12700">
              <a:spcBef>
                <a:spcPts val="100"/>
              </a:spcBef>
              <a:buClrTx/>
              <a:buFontTx/>
            </a:pPr>
            <a:r>
              <a:rPr lang="en-IN" sz="1800" spc="-5">
                <a:solidFill>
                  <a:sysClr val="windowText" lastClr="000000"/>
                </a:solidFill>
              </a:rPr>
              <a:t>Setting</a:t>
            </a:r>
            <a:r>
              <a:rPr lang="en-IN" sz="1800" spc="-55">
                <a:solidFill>
                  <a:sysClr val="windowText" lastClr="000000"/>
                </a:solidFill>
              </a:rPr>
              <a:t> </a:t>
            </a:r>
            <a:r>
              <a:rPr lang="en-IN" sz="1800" spc="-5">
                <a:solidFill>
                  <a:sysClr val="windowText" lastClr="000000"/>
                </a:solidFill>
              </a:rPr>
              <a:t>Up</a:t>
            </a:r>
            <a:r>
              <a:rPr lang="en-IN" sz="1800" spc="-45">
                <a:solidFill>
                  <a:sysClr val="windowText" lastClr="000000"/>
                </a:solidFill>
              </a:rPr>
              <a:t> </a:t>
            </a:r>
            <a:r>
              <a:rPr lang="en-IN" sz="1800" spc="-5">
                <a:solidFill>
                  <a:sysClr val="windowText" lastClr="000000"/>
                </a:solidFill>
              </a:rPr>
              <a:t>Path</a:t>
            </a:r>
            <a:endParaRPr lang="en-IN" sz="1800" spc="-5" dirty="0">
              <a:solidFill>
                <a:sysClr val="windowText" lastClr="000000"/>
              </a:solidFill>
            </a:endParaRPr>
          </a:p>
        </p:txBody>
      </p:sp>
      <p:sp>
        <p:nvSpPr>
          <p:cNvPr id="12" name="object 3">
            <a:extLst>
              <a:ext uri="{FF2B5EF4-FFF2-40B4-BE49-F238E27FC236}">
                <a16:creationId xmlns:a16="http://schemas.microsoft.com/office/drawing/2014/main" id="{A856B047-14C8-4797-980B-B0EC278E1E11}"/>
              </a:ext>
            </a:extLst>
          </p:cNvPr>
          <p:cNvSpPr txBox="1"/>
          <p:nvPr/>
        </p:nvSpPr>
        <p:spPr>
          <a:xfrm>
            <a:off x="586700" y="1512966"/>
            <a:ext cx="3369310" cy="29972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800" b="0" i="0" u="none" strike="noStrike" kern="1200" cap="none" spc="-5" normalizeH="0" baseline="0" noProof="0" dirty="0">
                <a:ln>
                  <a:noFill/>
                </a:ln>
                <a:solidFill>
                  <a:srgbClr val="595959"/>
                </a:solidFill>
                <a:effectLst/>
                <a:uLnTx/>
                <a:uFillTx/>
                <a:latin typeface="Arial MT"/>
                <a:ea typeface="+mn-ea"/>
                <a:cs typeface="Arial MT"/>
              </a:rPr>
              <a:t>Installation</a:t>
            </a:r>
            <a:r>
              <a:rPr kumimoji="0" sz="1800" b="0" i="0" u="none" strike="noStrike" kern="1200" cap="none" spc="-25" normalizeH="0" baseline="0" noProof="0" dirty="0">
                <a:ln>
                  <a:noFill/>
                </a:ln>
                <a:solidFill>
                  <a:srgbClr val="595959"/>
                </a:solidFill>
                <a:effectLst/>
                <a:uLnTx/>
                <a:uFillTx/>
                <a:latin typeface="Arial MT"/>
                <a:ea typeface="+mn-ea"/>
                <a:cs typeface="Arial MT"/>
              </a:rPr>
              <a:t> </a:t>
            </a:r>
            <a:r>
              <a:rPr kumimoji="0" sz="1800" b="0" i="0" u="none" strike="noStrike" kern="1200" cap="none" spc="-5" normalizeH="0" baseline="0" noProof="0" dirty="0">
                <a:ln>
                  <a:noFill/>
                </a:ln>
                <a:solidFill>
                  <a:srgbClr val="595959"/>
                </a:solidFill>
                <a:effectLst/>
                <a:uLnTx/>
                <a:uFillTx/>
                <a:latin typeface="Arial MT"/>
                <a:ea typeface="+mn-ea"/>
                <a:cs typeface="Arial MT"/>
              </a:rPr>
              <a:t>of</a:t>
            </a:r>
            <a:r>
              <a:rPr kumimoji="0" sz="1800" b="0" i="0" u="none" strike="noStrike" kern="1200" cap="none" spc="-25" normalizeH="0" baseline="0" noProof="0" dirty="0">
                <a:ln>
                  <a:noFill/>
                </a:ln>
                <a:solidFill>
                  <a:srgbClr val="595959"/>
                </a:solidFill>
                <a:effectLst/>
                <a:uLnTx/>
                <a:uFillTx/>
                <a:latin typeface="Arial MT"/>
                <a:ea typeface="+mn-ea"/>
                <a:cs typeface="Arial MT"/>
              </a:rPr>
              <a:t> </a:t>
            </a:r>
            <a:r>
              <a:rPr kumimoji="0" sz="1800" b="0" i="0" u="none" strike="noStrike" kern="1200" cap="none" spc="-5" normalizeH="0" baseline="0" noProof="0" dirty="0" err="1">
                <a:ln>
                  <a:noFill/>
                </a:ln>
                <a:solidFill>
                  <a:srgbClr val="595959"/>
                </a:solidFill>
                <a:effectLst/>
                <a:uLnTx/>
                <a:uFillTx/>
                <a:latin typeface="Arial MT"/>
                <a:ea typeface="+mn-ea"/>
                <a:cs typeface="Arial MT"/>
              </a:rPr>
              <a:t>Pytho</a:t>
            </a:r>
            <a:r>
              <a:rPr kumimoji="0" lang="en-IN" sz="1800" b="0" i="0" u="none" strike="noStrike" kern="1200" cap="none" spc="-5" normalizeH="0" baseline="0" noProof="0" dirty="0">
                <a:ln>
                  <a:noFill/>
                </a:ln>
                <a:solidFill>
                  <a:srgbClr val="595959"/>
                </a:solidFill>
                <a:effectLst/>
                <a:uLnTx/>
                <a:uFillTx/>
                <a:latin typeface="Arial MT"/>
                <a:ea typeface="+mn-ea"/>
                <a:cs typeface="Arial MT"/>
              </a:rPr>
              <a:t>n IDLE</a:t>
            </a:r>
            <a:endParaRPr kumimoji="0" sz="1800" b="0" i="0" u="none" strike="noStrike" kern="1200" cap="none" spc="0" normalizeH="0" baseline="0" noProof="0" dirty="0">
              <a:ln>
                <a:noFill/>
              </a:ln>
              <a:solidFill>
                <a:prstClr val="black"/>
              </a:solidFill>
              <a:effectLst/>
              <a:uLnTx/>
              <a:uFillTx/>
              <a:latin typeface="Arial MT"/>
              <a:ea typeface="+mn-ea"/>
              <a:cs typeface="Arial MT"/>
            </a:endParaRPr>
          </a:p>
        </p:txBody>
      </p:sp>
      <p:sp>
        <p:nvSpPr>
          <p:cNvPr id="13" name="object 4">
            <a:extLst>
              <a:ext uri="{FF2B5EF4-FFF2-40B4-BE49-F238E27FC236}">
                <a16:creationId xmlns:a16="http://schemas.microsoft.com/office/drawing/2014/main" id="{B996C06C-8EC6-4A5B-AD3E-55822FDE82FE}"/>
              </a:ext>
            </a:extLst>
          </p:cNvPr>
          <p:cNvSpPr txBox="1"/>
          <p:nvPr/>
        </p:nvSpPr>
        <p:spPr>
          <a:xfrm>
            <a:off x="660343" y="2116896"/>
            <a:ext cx="3251200" cy="2749550"/>
          </a:xfrm>
          <a:prstGeom prst="rect">
            <a:avLst/>
          </a:prstGeom>
        </p:spPr>
        <p:txBody>
          <a:bodyPr vert="horz" wrap="square" lIns="0" tIns="12700" rIns="0" bIns="0" rtlCol="0">
            <a:spAutoFit/>
          </a:bodyPr>
          <a:lstStyle/>
          <a:p>
            <a:pPr marL="344805" marR="854075" lvl="0" indent="-332740" algn="l" defTabSz="914400" rtl="0" eaLnBrk="1" fontAlgn="auto" latinLnBrk="0" hangingPunct="1">
              <a:lnSpc>
                <a:spcPct val="116100"/>
              </a:lnSpc>
              <a:spcBef>
                <a:spcPts val="100"/>
              </a:spcBef>
              <a:spcAft>
                <a:spcPts val="0"/>
              </a:spcAft>
              <a:buClrTx/>
              <a:buSzPct val="96428"/>
              <a:buFontTx/>
              <a:buChar char="●"/>
              <a:tabLst>
                <a:tab pos="344170" algn="l"/>
                <a:tab pos="345440" algn="l"/>
              </a:tabLst>
              <a:defRPr/>
            </a:pPr>
            <a:r>
              <a:rPr kumimoji="0" sz="1400" b="0" i="0" u="none" strike="noStrike" kern="1200" cap="none" spc="-5" normalizeH="0" baseline="0" noProof="0" dirty="0">
                <a:ln>
                  <a:noFill/>
                </a:ln>
                <a:solidFill>
                  <a:prstClr val="black"/>
                </a:solidFill>
                <a:effectLst/>
                <a:uLnTx/>
                <a:uFillTx/>
                <a:latin typeface="Arial MT"/>
                <a:ea typeface="+mn-ea"/>
                <a:cs typeface="Arial MT"/>
              </a:rPr>
              <a:t>List of Hardware/Software </a:t>
            </a:r>
            <a:r>
              <a:rPr kumimoji="0" sz="1400" b="0" i="0" u="none" strike="noStrike" kern="1200" cap="none" spc="-37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Requirements:</a:t>
            </a:r>
            <a:endParaRPr kumimoji="0" sz="1400" b="0" i="0" u="none" strike="noStrike" kern="1200" cap="none" spc="0" normalizeH="0" baseline="0" noProof="0" dirty="0">
              <a:ln>
                <a:noFill/>
              </a:ln>
              <a:solidFill>
                <a:prstClr val="black"/>
              </a:solidFill>
              <a:effectLst/>
              <a:uLnTx/>
              <a:uFillTx/>
              <a:latin typeface="Arial MT"/>
              <a:ea typeface="+mn-ea"/>
              <a:cs typeface="Arial MT"/>
            </a:endParaRPr>
          </a:p>
          <a:p>
            <a:pPr marL="802005" marR="311785" lvl="1" indent="-313055" algn="l" defTabSz="914400" rtl="0" eaLnBrk="1" fontAlgn="auto" latinLnBrk="0" hangingPunct="1">
              <a:lnSpc>
                <a:spcPct val="116100"/>
              </a:lnSpc>
              <a:spcBef>
                <a:spcPts val="0"/>
              </a:spcBef>
              <a:spcAft>
                <a:spcPts val="0"/>
              </a:spcAft>
              <a:buClrTx/>
              <a:buSzPct val="78571"/>
              <a:buFontTx/>
              <a:buChar char="○"/>
              <a:tabLst>
                <a:tab pos="801370" algn="l"/>
                <a:tab pos="802640" algn="l"/>
              </a:tabLst>
              <a:defRPr/>
            </a:pPr>
            <a:r>
              <a:rPr kumimoji="0" sz="1400" b="0" i="0" u="none" strike="noStrike" kern="1200" cap="none" spc="-5" normalizeH="0" baseline="0" noProof="0" dirty="0">
                <a:ln>
                  <a:noFill/>
                </a:ln>
                <a:solidFill>
                  <a:prstClr val="black"/>
                </a:solidFill>
                <a:effectLst/>
                <a:uLnTx/>
                <a:uFillTx/>
                <a:latin typeface="Arial MT"/>
                <a:ea typeface="+mn-ea"/>
                <a:cs typeface="Arial MT"/>
              </a:rPr>
              <a:t>Laptop/Computer with </a:t>
            </a:r>
            <a:r>
              <a:rPr kumimoji="0" sz="1400" b="0" i="0" u="none" strike="noStrike" kern="1200" cap="none" spc="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Windows/Linux</a:t>
            </a:r>
            <a:r>
              <a:rPr kumimoji="0" sz="1400" b="0" i="0" u="none" strike="noStrike" kern="1200" cap="none" spc="-8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OS-Ubuntu </a:t>
            </a:r>
            <a:r>
              <a:rPr kumimoji="0" sz="1400" b="0" i="0" u="none" strike="noStrike" kern="1200" cap="none" spc="-375" normalizeH="0" baseline="0" noProof="0" dirty="0">
                <a:ln>
                  <a:noFill/>
                </a:ln>
                <a:solidFill>
                  <a:prstClr val="black"/>
                </a:solidFill>
                <a:effectLst/>
                <a:uLnTx/>
                <a:uFillTx/>
                <a:latin typeface="Arial MT"/>
                <a:ea typeface="+mn-ea"/>
                <a:cs typeface="Arial MT"/>
              </a:rPr>
              <a:t> </a:t>
            </a:r>
            <a:r>
              <a:rPr kumimoji="0" sz="1400" b="0" i="0" u="none" strike="noStrike" kern="1200" cap="none" spc="-20" normalizeH="0" baseline="0" noProof="0" dirty="0">
                <a:ln>
                  <a:noFill/>
                </a:ln>
                <a:solidFill>
                  <a:prstClr val="black"/>
                </a:solidFill>
                <a:effectLst/>
                <a:uLnTx/>
                <a:uFillTx/>
                <a:latin typeface="Arial MT"/>
                <a:ea typeface="+mn-ea"/>
                <a:cs typeface="Arial MT"/>
              </a:rPr>
              <a:t>18.04LTS</a:t>
            </a:r>
            <a:endParaRPr kumimoji="0" sz="1400" b="0" i="0" u="none" strike="noStrike" kern="1200" cap="none" spc="0" normalizeH="0" baseline="0" noProof="0" dirty="0">
              <a:ln>
                <a:noFill/>
              </a:ln>
              <a:solidFill>
                <a:prstClr val="black"/>
              </a:solidFill>
              <a:effectLst/>
              <a:uLnTx/>
              <a:uFillTx/>
              <a:latin typeface="Arial MT"/>
              <a:ea typeface="+mn-ea"/>
              <a:cs typeface="Arial MT"/>
            </a:endParaRPr>
          </a:p>
          <a:p>
            <a:pPr marL="802005" marR="0" lvl="1" indent="-313690" algn="l" defTabSz="914400" rtl="0" eaLnBrk="1" fontAlgn="auto" latinLnBrk="0" hangingPunct="1">
              <a:lnSpc>
                <a:spcPct val="100000"/>
              </a:lnSpc>
              <a:spcBef>
                <a:spcPts val="270"/>
              </a:spcBef>
              <a:spcAft>
                <a:spcPts val="0"/>
              </a:spcAft>
              <a:buClrTx/>
              <a:buSzPct val="78571"/>
              <a:buFontTx/>
              <a:buChar char="○"/>
              <a:tabLst>
                <a:tab pos="801370" algn="l"/>
                <a:tab pos="802640" algn="l"/>
              </a:tabLst>
              <a:defRPr/>
            </a:pPr>
            <a:r>
              <a:rPr kumimoji="0" sz="1400" b="0" i="0" u="none" strike="noStrike" kern="1200" cap="none" spc="-5" normalizeH="0" baseline="0" noProof="0" dirty="0">
                <a:ln>
                  <a:noFill/>
                </a:ln>
                <a:solidFill>
                  <a:prstClr val="black"/>
                </a:solidFill>
                <a:effectLst/>
                <a:uLnTx/>
                <a:uFillTx/>
                <a:latin typeface="Arial MT"/>
                <a:ea typeface="+mn-ea"/>
                <a:cs typeface="Arial MT"/>
              </a:rPr>
              <a:t>Python</a:t>
            </a:r>
            <a:r>
              <a:rPr kumimoji="0" sz="1400" b="0" i="0" u="none" strike="noStrike" kern="1200" cap="none" spc="-5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Software</a:t>
            </a:r>
            <a:endParaRPr kumimoji="0" sz="1400" b="0" i="0" u="none" strike="noStrike" kern="1200" cap="none" spc="0" normalizeH="0" baseline="0" noProof="0" dirty="0">
              <a:ln>
                <a:noFill/>
              </a:ln>
              <a:solidFill>
                <a:prstClr val="black"/>
              </a:solidFill>
              <a:effectLst/>
              <a:uLnTx/>
              <a:uFillTx/>
              <a:latin typeface="Arial MT"/>
              <a:ea typeface="+mn-ea"/>
              <a:cs typeface="Arial MT"/>
            </a:endParaRPr>
          </a:p>
          <a:p>
            <a:pPr marL="344805" marR="0" lvl="0" indent="-332740" algn="l" defTabSz="914400" rtl="0" eaLnBrk="1" fontAlgn="auto" latinLnBrk="0" hangingPunct="1">
              <a:lnSpc>
                <a:spcPct val="100000"/>
              </a:lnSpc>
              <a:spcBef>
                <a:spcPts val="270"/>
              </a:spcBef>
              <a:spcAft>
                <a:spcPts val="0"/>
              </a:spcAft>
              <a:buClrTx/>
              <a:buSzPct val="96428"/>
              <a:buFontTx/>
              <a:buChar char="●"/>
              <a:tabLst>
                <a:tab pos="344170" algn="l"/>
                <a:tab pos="345440" algn="l"/>
              </a:tabLst>
              <a:defRPr/>
            </a:pPr>
            <a:r>
              <a:rPr kumimoji="0" sz="1400" b="0" i="0" u="none" strike="noStrike" kern="1200" cap="none" spc="-5" normalizeH="0" baseline="0" noProof="0" dirty="0">
                <a:ln>
                  <a:noFill/>
                </a:ln>
                <a:solidFill>
                  <a:prstClr val="black"/>
                </a:solidFill>
                <a:effectLst/>
                <a:uLnTx/>
                <a:uFillTx/>
                <a:latin typeface="Arial MT"/>
                <a:ea typeface="+mn-ea"/>
                <a:cs typeface="Arial MT"/>
              </a:rPr>
              <a:t>Installation</a:t>
            </a:r>
            <a:r>
              <a:rPr kumimoji="0" sz="1400" b="0" i="0" u="none" strike="noStrike" kern="1200" cap="none" spc="-5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Steps:</a:t>
            </a:r>
            <a:endParaRPr kumimoji="0" sz="1400" b="0" i="0" u="none" strike="noStrike" kern="1200" cap="none" spc="0" normalizeH="0" baseline="0" noProof="0" dirty="0">
              <a:ln>
                <a:noFill/>
              </a:ln>
              <a:solidFill>
                <a:prstClr val="black"/>
              </a:solidFill>
              <a:effectLst/>
              <a:uLnTx/>
              <a:uFillTx/>
              <a:latin typeface="Arial MT"/>
              <a:ea typeface="+mn-ea"/>
              <a:cs typeface="Arial MT"/>
            </a:endParaRPr>
          </a:p>
          <a:p>
            <a:pPr marL="802005" marR="173355" lvl="1" indent="-313055" algn="l" defTabSz="914400" rtl="0" eaLnBrk="1" fontAlgn="auto" latinLnBrk="0" hangingPunct="1">
              <a:lnSpc>
                <a:spcPct val="116100"/>
              </a:lnSpc>
              <a:spcBef>
                <a:spcPts val="0"/>
              </a:spcBef>
              <a:spcAft>
                <a:spcPts val="0"/>
              </a:spcAft>
              <a:buClrTx/>
              <a:buSzPct val="78571"/>
              <a:buFontTx/>
              <a:buChar char="○"/>
              <a:tabLst>
                <a:tab pos="801370" algn="l"/>
                <a:tab pos="802640" algn="l"/>
              </a:tabLst>
              <a:defRPr/>
            </a:pPr>
            <a:r>
              <a:rPr kumimoji="0" sz="1400" b="0" i="0" u="none" strike="noStrike" kern="1200" cap="none" spc="-5" normalizeH="0" baseline="0" noProof="0" dirty="0">
                <a:ln>
                  <a:noFill/>
                </a:ln>
                <a:solidFill>
                  <a:prstClr val="black"/>
                </a:solidFill>
                <a:effectLst/>
                <a:uLnTx/>
                <a:uFillTx/>
                <a:latin typeface="Arial MT"/>
                <a:ea typeface="+mn-ea"/>
                <a:cs typeface="Arial MT"/>
              </a:rPr>
              <a:t>Install</a:t>
            </a:r>
            <a:r>
              <a:rPr kumimoji="0" sz="1400" b="0" i="0" u="none" strike="noStrike" kern="1200" cap="none" spc="-3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Python</a:t>
            </a:r>
            <a:r>
              <a:rPr kumimoji="0" sz="1400" b="0" i="0" u="none" strike="noStrike" kern="1200" cap="none" spc="-25"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software</a:t>
            </a:r>
            <a:r>
              <a:rPr kumimoji="0" sz="1400" b="0" i="0" u="none" strike="noStrike" kern="1200" cap="none" spc="-2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in</a:t>
            </a:r>
            <a:r>
              <a:rPr kumimoji="0" sz="1400" b="0" i="0" u="none" strike="noStrike" kern="1200" cap="none" spc="-2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the </a:t>
            </a:r>
            <a:r>
              <a:rPr kumimoji="0" sz="1400" b="0" i="0" u="none" strike="noStrike" kern="1200" cap="none" spc="-375"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system.</a:t>
            </a:r>
          </a:p>
          <a:p>
            <a:pPr marL="802005" marR="5080" lvl="1" indent="-313055" algn="l" defTabSz="914400" rtl="0" eaLnBrk="1" fontAlgn="auto" latinLnBrk="0" hangingPunct="1">
              <a:lnSpc>
                <a:spcPct val="116100"/>
              </a:lnSpc>
              <a:spcBef>
                <a:spcPts val="0"/>
              </a:spcBef>
              <a:spcAft>
                <a:spcPts val="0"/>
              </a:spcAft>
              <a:buClrTx/>
              <a:buSzPct val="78571"/>
              <a:buFontTx/>
              <a:buChar char="○"/>
              <a:tabLst>
                <a:tab pos="801370" algn="l"/>
                <a:tab pos="802640" algn="l"/>
              </a:tabLst>
              <a:defRPr/>
            </a:pPr>
            <a:r>
              <a:rPr kumimoji="0" sz="1400" b="0" i="0" u="none" strike="noStrike" kern="1200" cap="none" spc="-5" normalizeH="0" baseline="0" noProof="0" dirty="0">
                <a:ln>
                  <a:noFill/>
                </a:ln>
                <a:solidFill>
                  <a:prstClr val="black"/>
                </a:solidFill>
                <a:effectLst/>
                <a:uLnTx/>
                <a:uFillTx/>
                <a:latin typeface="Arial MT"/>
                <a:ea typeface="+mn-ea"/>
                <a:cs typeface="Arial MT"/>
              </a:rPr>
              <a:t>Open the browser and type the </a:t>
            </a:r>
            <a:r>
              <a:rPr kumimoji="0" sz="1400" b="0" i="0" u="none" strike="noStrike" kern="1200" cap="none" spc="-37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python.org/downloads.</a:t>
            </a:r>
            <a:endParaRPr kumimoji="0" sz="1400" b="0" i="0" u="none" strike="noStrike" kern="1200" cap="none" spc="0" normalizeH="0" baseline="0" noProof="0" dirty="0">
              <a:ln>
                <a:noFill/>
              </a:ln>
              <a:solidFill>
                <a:prstClr val="black"/>
              </a:solidFill>
              <a:effectLst/>
              <a:uLnTx/>
              <a:uFillTx/>
              <a:latin typeface="Arial MT"/>
              <a:ea typeface="+mn-ea"/>
              <a:cs typeface="Arial MT"/>
            </a:endParaRPr>
          </a:p>
        </p:txBody>
      </p:sp>
    </p:spTree>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105583" y="4840936"/>
            <a:ext cx="2933065" cy="147320"/>
          </a:xfrm>
          <a:prstGeom prst="rect">
            <a:avLst/>
          </a:prstGeom>
        </p:spPr>
        <p:txBody>
          <a:bodyPr vert="horz" wrap="square" lIns="0" tIns="12700" rIns="0" bIns="0" rtlCol="0">
            <a:spAutoFit/>
          </a:bodyPr>
          <a:lstStyle/>
          <a:p>
            <a:pPr marL="12700">
              <a:lnSpc>
                <a:spcPct val="100000"/>
              </a:lnSpc>
              <a:spcBef>
                <a:spcPts val="100"/>
              </a:spcBef>
            </a:pPr>
            <a:r>
              <a:rPr sz="800" spc="-5" dirty="0">
                <a:latin typeface="Arial MT"/>
                <a:cs typeface="Arial MT"/>
              </a:rPr>
              <a:t>Disclaimer:</a:t>
            </a:r>
            <a:r>
              <a:rPr sz="800" spc="-30" dirty="0">
                <a:latin typeface="Arial MT"/>
                <a:cs typeface="Arial MT"/>
              </a:rPr>
              <a:t> </a:t>
            </a:r>
            <a:r>
              <a:rPr sz="800" spc="-5" dirty="0">
                <a:latin typeface="Arial MT"/>
                <a:cs typeface="Arial MT"/>
              </a:rPr>
              <a:t>The</a:t>
            </a:r>
            <a:r>
              <a:rPr sz="800" spc="-10" dirty="0">
                <a:latin typeface="Arial MT"/>
                <a:cs typeface="Arial MT"/>
              </a:rPr>
              <a:t> </a:t>
            </a:r>
            <a:r>
              <a:rPr sz="800" dirty="0">
                <a:latin typeface="Arial MT"/>
                <a:cs typeface="Arial MT"/>
              </a:rPr>
              <a:t>content</a:t>
            </a:r>
            <a:r>
              <a:rPr sz="800" spc="-15" dirty="0">
                <a:latin typeface="Arial MT"/>
                <a:cs typeface="Arial MT"/>
              </a:rPr>
              <a:t> </a:t>
            </a:r>
            <a:r>
              <a:rPr sz="800" spc="-5" dirty="0">
                <a:latin typeface="Arial MT"/>
                <a:cs typeface="Arial MT"/>
              </a:rPr>
              <a:t>is</a:t>
            </a:r>
            <a:r>
              <a:rPr sz="800" spc="-10" dirty="0">
                <a:latin typeface="Arial MT"/>
                <a:cs typeface="Arial MT"/>
              </a:rPr>
              <a:t> </a:t>
            </a:r>
            <a:r>
              <a:rPr sz="800" dirty="0">
                <a:latin typeface="Arial MT"/>
                <a:cs typeface="Arial MT"/>
              </a:rPr>
              <a:t>curated</a:t>
            </a:r>
            <a:r>
              <a:rPr sz="800" spc="-15" dirty="0">
                <a:latin typeface="Arial MT"/>
                <a:cs typeface="Arial MT"/>
              </a:rPr>
              <a:t> </a:t>
            </a:r>
            <a:r>
              <a:rPr sz="800" spc="-5" dirty="0">
                <a:latin typeface="Arial MT"/>
                <a:cs typeface="Arial MT"/>
              </a:rPr>
              <a:t>for</a:t>
            </a:r>
            <a:r>
              <a:rPr sz="800" spc="-15" dirty="0">
                <a:latin typeface="Arial MT"/>
                <a:cs typeface="Arial MT"/>
              </a:rPr>
              <a:t> </a:t>
            </a:r>
            <a:r>
              <a:rPr sz="800" spc="-5" dirty="0">
                <a:latin typeface="Arial MT"/>
                <a:cs typeface="Arial MT"/>
              </a:rPr>
              <a:t>educational</a:t>
            </a:r>
            <a:r>
              <a:rPr sz="800" spc="-10" dirty="0">
                <a:latin typeface="Arial MT"/>
                <a:cs typeface="Arial MT"/>
              </a:rPr>
              <a:t> </a:t>
            </a:r>
            <a:r>
              <a:rPr sz="800" spc="-5" dirty="0">
                <a:latin typeface="Arial MT"/>
                <a:cs typeface="Arial MT"/>
              </a:rPr>
              <a:t>purposes</a:t>
            </a:r>
            <a:r>
              <a:rPr sz="800" spc="-15" dirty="0">
                <a:latin typeface="Arial MT"/>
                <a:cs typeface="Arial MT"/>
              </a:rPr>
              <a:t> only.</a:t>
            </a:r>
            <a:endParaRPr sz="800">
              <a:latin typeface="Arial MT"/>
              <a:cs typeface="Arial MT"/>
            </a:endParaRPr>
          </a:p>
        </p:txBody>
      </p:sp>
      <p:sp>
        <p:nvSpPr>
          <p:cNvPr id="4" name="object 4"/>
          <p:cNvSpPr txBox="1"/>
          <p:nvPr/>
        </p:nvSpPr>
        <p:spPr>
          <a:xfrm>
            <a:off x="3633256" y="4974385"/>
            <a:ext cx="1875155" cy="139065"/>
          </a:xfrm>
          <a:prstGeom prst="rect">
            <a:avLst/>
          </a:prstGeom>
        </p:spPr>
        <p:txBody>
          <a:bodyPr vert="horz" wrap="square" lIns="0" tIns="3175" rIns="0" bIns="0" rtlCol="0">
            <a:spAutoFit/>
          </a:bodyPr>
          <a:lstStyle/>
          <a:p>
            <a:pPr marL="12700">
              <a:lnSpc>
                <a:spcPct val="100000"/>
              </a:lnSpc>
              <a:spcBef>
                <a:spcPts val="25"/>
              </a:spcBef>
            </a:pPr>
            <a:r>
              <a:rPr sz="800" dirty="0">
                <a:latin typeface="Arial MT"/>
                <a:cs typeface="Arial MT"/>
              </a:rPr>
              <a:t>©</a:t>
            </a:r>
            <a:r>
              <a:rPr sz="800" spc="-5" dirty="0">
                <a:latin typeface="Arial MT"/>
                <a:cs typeface="Arial MT"/>
              </a:rPr>
              <a:t> Edune</a:t>
            </a:r>
            <a:r>
              <a:rPr sz="800" dirty="0">
                <a:latin typeface="Arial MT"/>
                <a:cs typeface="Arial MT"/>
              </a:rPr>
              <a:t>t</a:t>
            </a:r>
            <a:r>
              <a:rPr sz="800" spc="-5" dirty="0">
                <a:latin typeface="Arial MT"/>
                <a:cs typeface="Arial MT"/>
              </a:rPr>
              <a:t> Foundation</a:t>
            </a:r>
            <a:r>
              <a:rPr sz="800" dirty="0">
                <a:latin typeface="Arial MT"/>
                <a:cs typeface="Arial MT"/>
              </a:rPr>
              <a:t>.</a:t>
            </a:r>
            <a:r>
              <a:rPr sz="800" spc="-50" dirty="0">
                <a:latin typeface="Arial MT"/>
                <a:cs typeface="Arial MT"/>
              </a:rPr>
              <a:t> </a:t>
            </a:r>
            <a:r>
              <a:rPr sz="800" spc="-5" dirty="0">
                <a:latin typeface="Arial MT"/>
                <a:cs typeface="Arial MT"/>
              </a:rPr>
              <a:t>Al</a:t>
            </a:r>
            <a:r>
              <a:rPr sz="800" dirty="0">
                <a:latin typeface="Arial MT"/>
                <a:cs typeface="Arial MT"/>
              </a:rPr>
              <a:t>l</a:t>
            </a:r>
            <a:r>
              <a:rPr sz="800" spc="-5" dirty="0">
                <a:latin typeface="Arial MT"/>
                <a:cs typeface="Arial MT"/>
              </a:rPr>
              <a:t> </a:t>
            </a:r>
            <a:r>
              <a:rPr sz="800" dirty="0">
                <a:latin typeface="Arial MT"/>
                <a:cs typeface="Arial MT"/>
              </a:rPr>
              <a:t>rights</a:t>
            </a:r>
            <a:r>
              <a:rPr sz="800" spc="-5" dirty="0">
                <a:latin typeface="Arial MT"/>
                <a:cs typeface="Arial MT"/>
              </a:rPr>
              <a:t> </a:t>
            </a:r>
            <a:r>
              <a:rPr sz="800" dirty="0">
                <a:latin typeface="Arial MT"/>
                <a:cs typeface="Arial MT"/>
              </a:rPr>
              <a:t>reserved.</a:t>
            </a:r>
            <a:endParaRPr sz="800">
              <a:latin typeface="Arial MT"/>
              <a:cs typeface="Arial MT"/>
            </a:endParaRPr>
          </a:p>
        </p:txBody>
      </p:sp>
      <p:sp>
        <p:nvSpPr>
          <p:cNvPr id="3" name="object 3"/>
          <p:cNvSpPr txBox="1">
            <a:spLocks noGrp="1"/>
          </p:cNvSpPr>
          <p:nvPr>
            <p:ph type="title"/>
          </p:nvPr>
        </p:nvSpPr>
        <p:spPr>
          <a:xfrm>
            <a:off x="521755" y="1091184"/>
            <a:ext cx="8096884" cy="3209212"/>
          </a:xfrm>
          <a:prstGeom prst="rect">
            <a:avLst/>
          </a:prstGeom>
        </p:spPr>
        <p:txBody>
          <a:bodyPr vert="horz" wrap="square" lIns="0" tIns="28575" rIns="0" bIns="0" rtlCol="0">
            <a:spAutoFit/>
          </a:bodyPr>
          <a:lstStyle/>
          <a:p>
            <a:pPr marL="1205230" marR="5080" indent="-1193165">
              <a:lnSpc>
                <a:spcPts val="6220"/>
              </a:lnSpc>
              <a:spcBef>
                <a:spcPts val="225"/>
              </a:spcBef>
            </a:pPr>
            <a:r>
              <a:rPr lang="en-US" sz="5200" spc="-5" dirty="0"/>
              <a:t>Web Framework, Django Introduction, Django Architecture</a:t>
            </a:r>
            <a:br>
              <a:rPr lang="en-US" sz="5200" spc="-5" dirty="0"/>
            </a:br>
            <a:endParaRPr lang="en-US" sz="5200" dirty="0"/>
          </a:p>
        </p:txBody>
      </p:sp>
      <p:sp>
        <p:nvSpPr>
          <p:cNvPr id="5" name="object 4">
            <a:extLst>
              <a:ext uri="{FF2B5EF4-FFF2-40B4-BE49-F238E27FC236}">
                <a16:creationId xmlns:a16="http://schemas.microsoft.com/office/drawing/2014/main" id="{3F780098-6712-4C92-B19B-E53E6012D71E}"/>
              </a:ext>
            </a:extLst>
          </p:cNvPr>
          <p:cNvSpPr txBox="1">
            <a:spLocks/>
          </p:cNvSpPr>
          <p:nvPr/>
        </p:nvSpPr>
        <p:spPr>
          <a:xfrm>
            <a:off x="344957" y="590550"/>
            <a:ext cx="8451752" cy="382156"/>
          </a:xfrm>
          <a:prstGeom prst="rect">
            <a:avLst/>
          </a:prstGeom>
        </p:spPr>
        <p:txBody>
          <a:bodyPr vert="horz" wrap="square" lIns="0" tIns="12700" rIns="0" bIns="0" rtlCol="0">
            <a:spAutoFit/>
          </a:bodyPr>
          <a:lstStyle>
            <a:lvl1pPr>
              <a:defRPr sz="2400" b="0" i="0">
                <a:solidFill>
                  <a:schemeClr val="tx1"/>
                </a:solidFill>
                <a:latin typeface="Arial MT"/>
                <a:ea typeface="+mj-ea"/>
                <a:cs typeface="Arial MT"/>
              </a:defRPr>
            </a:lvl1pPr>
          </a:lstStyle>
          <a:p>
            <a:pPr marL="12700">
              <a:spcBef>
                <a:spcPts val="100"/>
              </a:spcBef>
            </a:pPr>
            <a:r>
              <a:rPr lang="en-US" kern="0" dirty="0"/>
              <a:t>Let us start with :</a:t>
            </a:r>
            <a:endParaRPr lang="en-US" kern="0" spc="-5" dirty="0"/>
          </a:p>
        </p:txBody>
      </p:sp>
    </p:spTree>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43975" y="161799"/>
            <a:ext cx="774074" cy="311224"/>
          </a:xfrm>
          <a:prstGeom prst="rect">
            <a:avLst/>
          </a:prstGeom>
        </p:spPr>
      </p:pic>
      <p:pic>
        <p:nvPicPr>
          <p:cNvPr id="3" name="object 3"/>
          <p:cNvPicPr/>
          <p:nvPr/>
        </p:nvPicPr>
        <p:blipFill>
          <a:blip r:embed="rId3" cstate="print"/>
          <a:stretch>
            <a:fillRect/>
          </a:stretch>
        </p:blipFill>
        <p:spPr>
          <a:xfrm>
            <a:off x="8229556" y="161800"/>
            <a:ext cx="791593" cy="311224"/>
          </a:xfrm>
          <a:prstGeom prst="rect">
            <a:avLst/>
          </a:prstGeom>
        </p:spPr>
      </p:pic>
      <p:sp>
        <p:nvSpPr>
          <p:cNvPr id="4" name="object 4"/>
          <p:cNvSpPr txBox="1">
            <a:spLocks noGrp="1"/>
          </p:cNvSpPr>
          <p:nvPr>
            <p:ph type="title"/>
          </p:nvPr>
        </p:nvSpPr>
        <p:spPr>
          <a:xfrm>
            <a:off x="384724" y="505857"/>
            <a:ext cx="5406475" cy="382156"/>
          </a:xfrm>
          <a:prstGeom prst="rect">
            <a:avLst/>
          </a:prstGeom>
        </p:spPr>
        <p:txBody>
          <a:bodyPr vert="horz" wrap="square" lIns="0" tIns="12700" rIns="0" bIns="0" rtlCol="0">
            <a:spAutoFit/>
          </a:bodyPr>
          <a:lstStyle/>
          <a:p>
            <a:pPr marL="12700">
              <a:lnSpc>
                <a:spcPct val="100000"/>
              </a:lnSpc>
              <a:spcBef>
                <a:spcPts val="100"/>
              </a:spcBef>
            </a:pPr>
            <a:r>
              <a:rPr spc="-5" dirty="0"/>
              <a:t>In</a:t>
            </a:r>
            <a:r>
              <a:rPr spc="-30" dirty="0"/>
              <a:t> </a:t>
            </a:r>
            <a:r>
              <a:rPr spc="-5" dirty="0"/>
              <a:t>this</a:t>
            </a:r>
            <a:r>
              <a:rPr spc="-25" dirty="0"/>
              <a:t> </a:t>
            </a:r>
            <a:r>
              <a:rPr lang="en-US" spc="-25" dirty="0"/>
              <a:t>sub-</a:t>
            </a:r>
            <a:r>
              <a:rPr dirty="0"/>
              <a:t>section,</a:t>
            </a:r>
            <a:r>
              <a:rPr spc="-20" dirty="0"/>
              <a:t> </a:t>
            </a:r>
            <a:r>
              <a:rPr spc="-5" dirty="0"/>
              <a:t>we</a:t>
            </a:r>
            <a:r>
              <a:rPr spc="-20" dirty="0"/>
              <a:t> </a:t>
            </a:r>
            <a:r>
              <a:rPr spc="-5" dirty="0"/>
              <a:t>will</a:t>
            </a:r>
            <a:r>
              <a:rPr spc="-20" dirty="0"/>
              <a:t> </a:t>
            </a:r>
            <a:r>
              <a:rPr spc="-5" dirty="0"/>
              <a:t>discuss:</a:t>
            </a:r>
          </a:p>
        </p:txBody>
      </p:sp>
      <p:sp>
        <p:nvSpPr>
          <p:cNvPr id="6" name="object 6"/>
          <p:cNvSpPr txBox="1"/>
          <p:nvPr/>
        </p:nvSpPr>
        <p:spPr>
          <a:xfrm>
            <a:off x="3633256" y="4974385"/>
            <a:ext cx="1875155" cy="139065"/>
          </a:xfrm>
          <a:prstGeom prst="rect">
            <a:avLst/>
          </a:prstGeom>
        </p:spPr>
        <p:txBody>
          <a:bodyPr vert="horz" wrap="square" lIns="0" tIns="3175" rIns="0" bIns="0" rtlCol="0">
            <a:spAutoFit/>
          </a:bodyPr>
          <a:lstStyle/>
          <a:p>
            <a:pPr marL="12700">
              <a:lnSpc>
                <a:spcPct val="100000"/>
              </a:lnSpc>
              <a:spcBef>
                <a:spcPts val="25"/>
              </a:spcBef>
            </a:pPr>
            <a:r>
              <a:rPr sz="800" dirty="0">
                <a:latin typeface="Arial MT"/>
                <a:cs typeface="Arial MT"/>
              </a:rPr>
              <a:t>©</a:t>
            </a:r>
            <a:r>
              <a:rPr sz="800" spc="-5" dirty="0">
                <a:latin typeface="Arial MT"/>
                <a:cs typeface="Arial MT"/>
              </a:rPr>
              <a:t> Edune</a:t>
            </a:r>
            <a:r>
              <a:rPr sz="800" dirty="0">
                <a:latin typeface="Arial MT"/>
                <a:cs typeface="Arial MT"/>
              </a:rPr>
              <a:t>t</a:t>
            </a:r>
            <a:r>
              <a:rPr sz="800" spc="-5" dirty="0">
                <a:latin typeface="Arial MT"/>
                <a:cs typeface="Arial MT"/>
              </a:rPr>
              <a:t> Foundation</a:t>
            </a:r>
            <a:r>
              <a:rPr sz="800" dirty="0">
                <a:latin typeface="Arial MT"/>
                <a:cs typeface="Arial MT"/>
              </a:rPr>
              <a:t>.</a:t>
            </a:r>
            <a:r>
              <a:rPr sz="800" spc="-50" dirty="0">
                <a:latin typeface="Arial MT"/>
                <a:cs typeface="Arial MT"/>
              </a:rPr>
              <a:t> </a:t>
            </a:r>
            <a:r>
              <a:rPr sz="800" spc="-5" dirty="0">
                <a:latin typeface="Arial MT"/>
                <a:cs typeface="Arial MT"/>
              </a:rPr>
              <a:t>Al</a:t>
            </a:r>
            <a:r>
              <a:rPr sz="800" dirty="0">
                <a:latin typeface="Arial MT"/>
                <a:cs typeface="Arial MT"/>
              </a:rPr>
              <a:t>l</a:t>
            </a:r>
            <a:r>
              <a:rPr sz="800" spc="-5" dirty="0">
                <a:latin typeface="Arial MT"/>
                <a:cs typeface="Arial MT"/>
              </a:rPr>
              <a:t> </a:t>
            </a:r>
            <a:r>
              <a:rPr sz="800" dirty="0">
                <a:latin typeface="Arial MT"/>
                <a:cs typeface="Arial MT"/>
              </a:rPr>
              <a:t>rights</a:t>
            </a:r>
            <a:r>
              <a:rPr sz="800" spc="-5" dirty="0">
                <a:latin typeface="Arial MT"/>
                <a:cs typeface="Arial MT"/>
              </a:rPr>
              <a:t> </a:t>
            </a:r>
            <a:r>
              <a:rPr sz="800" dirty="0">
                <a:latin typeface="Arial MT"/>
                <a:cs typeface="Arial MT"/>
              </a:rPr>
              <a:t>reserved.</a:t>
            </a:r>
            <a:endParaRPr sz="800">
              <a:latin typeface="Arial MT"/>
              <a:cs typeface="Arial MT"/>
            </a:endParaRPr>
          </a:p>
        </p:txBody>
      </p:sp>
      <p:sp>
        <p:nvSpPr>
          <p:cNvPr id="5" name="object 5"/>
          <p:cNvSpPr txBox="1"/>
          <p:nvPr/>
        </p:nvSpPr>
        <p:spPr>
          <a:xfrm>
            <a:off x="307524" y="1210076"/>
            <a:ext cx="8043545" cy="1643398"/>
          </a:xfrm>
          <a:prstGeom prst="rect">
            <a:avLst/>
          </a:prstGeom>
        </p:spPr>
        <p:txBody>
          <a:bodyPr vert="horz" wrap="square" lIns="0" tIns="52704" rIns="0" bIns="0" rtlCol="0">
            <a:spAutoFit/>
          </a:bodyPr>
          <a:lstStyle/>
          <a:p>
            <a:pPr marL="379095" indent="-367030">
              <a:lnSpc>
                <a:spcPct val="100000"/>
              </a:lnSpc>
              <a:spcBef>
                <a:spcPts val="414"/>
              </a:spcBef>
              <a:buChar char="●"/>
              <a:tabLst>
                <a:tab pos="379095" algn="l"/>
                <a:tab pos="379730" algn="l"/>
              </a:tabLst>
            </a:pPr>
            <a:r>
              <a:rPr lang="en-US" sz="1800" spc="-5" dirty="0">
                <a:solidFill>
                  <a:srgbClr val="595959"/>
                </a:solidFill>
                <a:latin typeface="Arial MT"/>
                <a:cs typeface="Arial MT"/>
              </a:rPr>
              <a:t>Web Framework</a:t>
            </a:r>
          </a:p>
          <a:p>
            <a:pPr marL="379095" indent="-367030">
              <a:lnSpc>
                <a:spcPct val="100000"/>
              </a:lnSpc>
              <a:spcBef>
                <a:spcPts val="414"/>
              </a:spcBef>
              <a:buChar char="●"/>
              <a:tabLst>
                <a:tab pos="379095" algn="l"/>
                <a:tab pos="379730" algn="l"/>
              </a:tabLst>
            </a:pPr>
            <a:r>
              <a:rPr lang="en-US" sz="1800" spc="-5" dirty="0">
                <a:solidFill>
                  <a:srgbClr val="595959"/>
                </a:solidFill>
                <a:latin typeface="Arial MT"/>
                <a:cs typeface="Arial MT"/>
              </a:rPr>
              <a:t>Django Introduction</a:t>
            </a:r>
          </a:p>
          <a:p>
            <a:pPr marL="379095" indent="-367030">
              <a:lnSpc>
                <a:spcPct val="100000"/>
              </a:lnSpc>
              <a:spcBef>
                <a:spcPts val="414"/>
              </a:spcBef>
              <a:buChar char="●"/>
              <a:tabLst>
                <a:tab pos="379095" algn="l"/>
                <a:tab pos="379730" algn="l"/>
              </a:tabLst>
            </a:pPr>
            <a:r>
              <a:rPr lang="en-US" sz="1800" spc="-5" dirty="0">
                <a:solidFill>
                  <a:srgbClr val="595959"/>
                </a:solidFill>
                <a:latin typeface="Arial MT"/>
                <a:cs typeface="Arial MT"/>
              </a:rPr>
              <a:t>Django Architecture</a:t>
            </a:r>
          </a:p>
          <a:p>
            <a:pPr marL="379095" indent="-367030">
              <a:lnSpc>
                <a:spcPct val="100000"/>
              </a:lnSpc>
              <a:spcBef>
                <a:spcPts val="414"/>
              </a:spcBef>
              <a:buChar char="●"/>
              <a:tabLst>
                <a:tab pos="379095" algn="l"/>
                <a:tab pos="379730" algn="l"/>
              </a:tabLst>
            </a:pPr>
            <a:endParaRPr lang="en-US" sz="1800" spc="-5" dirty="0">
              <a:solidFill>
                <a:srgbClr val="595959"/>
              </a:solidFill>
              <a:latin typeface="Arial MT"/>
              <a:cs typeface="Arial MT"/>
            </a:endParaRPr>
          </a:p>
          <a:p>
            <a:pPr marL="379095" indent="-367030">
              <a:lnSpc>
                <a:spcPct val="100000"/>
              </a:lnSpc>
              <a:spcBef>
                <a:spcPts val="414"/>
              </a:spcBef>
              <a:buChar char="●"/>
              <a:tabLst>
                <a:tab pos="379095" algn="l"/>
                <a:tab pos="379730" algn="l"/>
              </a:tabLst>
            </a:pPr>
            <a:endParaRPr lang="en-US" sz="1800" spc="-5" dirty="0">
              <a:solidFill>
                <a:srgbClr val="595959"/>
              </a:solidFill>
              <a:latin typeface="Arial MT"/>
              <a:cs typeface="Arial MT"/>
            </a:endParaRPr>
          </a:p>
        </p:txBody>
      </p:sp>
    </p:spTree>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633256" y="4983736"/>
            <a:ext cx="1875155" cy="147320"/>
          </a:xfrm>
          <a:prstGeom prst="rect">
            <a:avLst/>
          </a:prstGeom>
        </p:spPr>
        <p:txBody>
          <a:bodyPr vert="horz" wrap="square" lIns="0" tIns="12700" rIns="0" bIns="0" rtlCol="0">
            <a:spAutoFit/>
          </a:bodyPr>
          <a:lstStyle/>
          <a:p>
            <a:pPr marL="12700">
              <a:lnSpc>
                <a:spcPct val="100000"/>
              </a:lnSpc>
              <a:spcBef>
                <a:spcPts val="100"/>
              </a:spcBef>
            </a:pPr>
            <a:r>
              <a:rPr sz="800" dirty="0">
                <a:latin typeface="Arial MT"/>
                <a:cs typeface="Arial MT"/>
              </a:rPr>
              <a:t>©</a:t>
            </a:r>
            <a:r>
              <a:rPr sz="800" spc="-5" dirty="0">
                <a:latin typeface="Arial MT"/>
                <a:cs typeface="Arial MT"/>
              </a:rPr>
              <a:t> Edune</a:t>
            </a:r>
            <a:r>
              <a:rPr sz="800" dirty="0">
                <a:latin typeface="Arial MT"/>
                <a:cs typeface="Arial MT"/>
              </a:rPr>
              <a:t>t</a:t>
            </a:r>
            <a:r>
              <a:rPr sz="800" spc="-5" dirty="0">
                <a:latin typeface="Arial MT"/>
                <a:cs typeface="Arial MT"/>
              </a:rPr>
              <a:t> Foundation</a:t>
            </a:r>
            <a:r>
              <a:rPr sz="800" dirty="0">
                <a:latin typeface="Arial MT"/>
                <a:cs typeface="Arial MT"/>
              </a:rPr>
              <a:t>.</a:t>
            </a:r>
            <a:r>
              <a:rPr sz="800" spc="-50" dirty="0">
                <a:latin typeface="Arial MT"/>
                <a:cs typeface="Arial MT"/>
              </a:rPr>
              <a:t> </a:t>
            </a:r>
            <a:r>
              <a:rPr sz="800" spc="-5" dirty="0">
                <a:latin typeface="Arial MT"/>
                <a:cs typeface="Arial MT"/>
              </a:rPr>
              <a:t>Al</a:t>
            </a:r>
            <a:r>
              <a:rPr sz="800" dirty="0">
                <a:latin typeface="Arial MT"/>
                <a:cs typeface="Arial MT"/>
              </a:rPr>
              <a:t>l</a:t>
            </a:r>
            <a:r>
              <a:rPr sz="800" spc="-5" dirty="0">
                <a:latin typeface="Arial MT"/>
                <a:cs typeface="Arial MT"/>
              </a:rPr>
              <a:t> </a:t>
            </a:r>
            <a:r>
              <a:rPr sz="800" dirty="0">
                <a:latin typeface="Arial MT"/>
                <a:cs typeface="Arial MT"/>
              </a:rPr>
              <a:t>rights</a:t>
            </a:r>
            <a:r>
              <a:rPr sz="800" spc="-5" dirty="0">
                <a:latin typeface="Arial MT"/>
                <a:cs typeface="Arial MT"/>
              </a:rPr>
              <a:t> </a:t>
            </a:r>
            <a:r>
              <a:rPr sz="800" dirty="0">
                <a:latin typeface="Arial MT"/>
                <a:cs typeface="Arial MT"/>
              </a:rPr>
              <a:t>reserved.</a:t>
            </a:r>
            <a:endParaRPr sz="800">
              <a:latin typeface="Arial MT"/>
              <a:cs typeface="Arial MT"/>
            </a:endParaRPr>
          </a:p>
        </p:txBody>
      </p:sp>
      <p:sp>
        <p:nvSpPr>
          <p:cNvPr id="3" name="object 3"/>
          <p:cNvSpPr txBox="1">
            <a:spLocks noGrp="1"/>
          </p:cNvSpPr>
          <p:nvPr>
            <p:ph type="title"/>
          </p:nvPr>
        </p:nvSpPr>
        <p:spPr>
          <a:xfrm>
            <a:off x="457200" y="666750"/>
            <a:ext cx="3304540" cy="382156"/>
          </a:xfrm>
          <a:prstGeom prst="rect">
            <a:avLst/>
          </a:prstGeom>
        </p:spPr>
        <p:txBody>
          <a:bodyPr vert="horz" wrap="square" lIns="0" tIns="12700" rIns="0" bIns="0" rtlCol="0">
            <a:spAutoFit/>
          </a:bodyPr>
          <a:lstStyle/>
          <a:p>
            <a:pPr marL="12700">
              <a:lnSpc>
                <a:spcPct val="100000"/>
              </a:lnSpc>
              <a:spcBef>
                <a:spcPts val="100"/>
              </a:spcBef>
            </a:pPr>
            <a:r>
              <a:rPr lang="en-US" sz="2400" spc="-5" dirty="0"/>
              <a:t>Web Framework</a:t>
            </a:r>
            <a:endParaRPr spc="-5" dirty="0"/>
          </a:p>
        </p:txBody>
      </p:sp>
      <p:sp>
        <p:nvSpPr>
          <p:cNvPr id="4" name="object 4"/>
          <p:cNvSpPr txBox="1"/>
          <p:nvPr/>
        </p:nvSpPr>
        <p:spPr>
          <a:xfrm>
            <a:off x="304800" y="1200150"/>
            <a:ext cx="4114800" cy="2740558"/>
          </a:xfrm>
          <a:prstGeom prst="rect">
            <a:avLst/>
          </a:prstGeom>
        </p:spPr>
        <p:txBody>
          <a:bodyPr vert="horz" wrap="square" lIns="0" tIns="12700" rIns="0" bIns="0" rtlCol="0">
            <a:spAutoFit/>
          </a:bodyPr>
          <a:lstStyle/>
          <a:p>
            <a:pPr marL="348615" marR="8255" indent="-336550" algn="just">
              <a:lnSpc>
                <a:spcPct val="116100"/>
              </a:lnSpc>
              <a:buChar char="●"/>
              <a:tabLst>
                <a:tab pos="349250" algn="l"/>
              </a:tabLst>
            </a:pPr>
            <a:r>
              <a:rPr lang="en-US" sz="1400" dirty="0">
                <a:solidFill>
                  <a:srgbClr val="222222"/>
                </a:solidFill>
                <a:latin typeface="Arial MT"/>
                <a:cs typeface="Arial MT"/>
              </a:rPr>
              <a:t>A web framework (WF) or web application framework (WAF) is a software framework that is designed to support the development of web applications including web services, web resources, and web APIs.</a:t>
            </a:r>
          </a:p>
          <a:p>
            <a:pPr marL="348615" marR="8255" indent="-336550" algn="just">
              <a:lnSpc>
                <a:spcPct val="116100"/>
              </a:lnSpc>
              <a:buChar char="●"/>
              <a:tabLst>
                <a:tab pos="349250" algn="l"/>
              </a:tabLst>
            </a:pPr>
            <a:r>
              <a:rPr lang="en-US" sz="1400" spc="-5" dirty="0">
                <a:solidFill>
                  <a:srgbClr val="222222"/>
                </a:solidFill>
                <a:latin typeface="Arial MT"/>
                <a:cs typeface="Arial MT"/>
              </a:rPr>
              <a:t>Web frameworks provide a standard way to build and deploy web applications on the World Wide Web. </a:t>
            </a:r>
          </a:p>
          <a:p>
            <a:pPr marL="348615" marR="8255" indent="-336550" algn="just">
              <a:lnSpc>
                <a:spcPct val="116100"/>
              </a:lnSpc>
              <a:buChar char="●"/>
              <a:tabLst>
                <a:tab pos="349250" algn="l"/>
              </a:tabLst>
            </a:pPr>
            <a:r>
              <a:rPr lang="en-US" sz="1400" spc="-5" dirty="0">
                <a:solidFill>
                  <a:srgbClr val="222222"/>
                </a:solidFill>
                <a:latin typeface="Arial MT"/>
                <a:cs typeface="Arial MT"/>
              </a:rPr>
              <a:t>Web frameworks aim to automate the overhead associated with common activities performed in web development.</a:t>
            </a:r>
            <a:endParaRPr lang="en-US" sz="1400" dirty="0">
              <a:latin typeface="Arial MT"/>
              <a:cs typeface="Arial MT"/>
            </a:endParaRPr>
          </a:p>
        </p:txBody>
      </p:sp>
      <p:sp>
        <p:nvSpPr>
          <p:cNvPr id="6" name="object 6"/>
          <p:cNvSpPr txBox="1"/>
          <p:nvPr/>
        </p:nvSpPr>
        <p:spPr>
          <a:xfrm>
            <a:off x="4645025" y="4841744"/>
            <a:ext cx="3799204" cy="120546"/>
          </a:xfrm>
          <a:prstGeom prst="rect">
            <a:avLst/>
          </a:prstGeom>
        </p:spPr>
        <p:txBody>
          <a:bodyPr vert="horz" wrap="square" lIns="0" tIns="12700" rIns="0" bIns="0" rtlCol="0">
            <a:spAutoFit/>
          </a:bodyPr>
          <a:lstStyle/>
          <a:p>
            <a:pPr marL="12700">
              <a:lnSpc>
                <a:spcPct val="100000"/>
              </a:lnSpc>
              <a:spcBef>
                <a:spcPts val="100"/>
              </a:spcBef>
            </a:pPr>
            <a:r>
              <a:rPr sz="700" spc="-5" dirty="0" err="1">
                <a:solidFill>
                  <a:srgbClr val="595959"/>
                </a:solidFill>
                <a:latin typeface="Arial MT"/>
                <a:cs typeface="Arial MT"/>
              </a:rPr>
              <a:t>ImageSource</a:t>
            </a:r>
            <a:r>
              <a:rPr sz="700" spc="-5" dirty="0">
                <a:solidFill>
                  <a:srgbClr val="595959"/>
                </a:solidFill>
                <a:latin typeface="Arial MT"/>
                <a:cs typeface="Arial MT"/>
              </a:rPr>
              <a:t>:</a:t>
            </a:r>
            <a:r>
              <a:rPr lang="en-IN" sz="700" spc="-5" dirty="0">
                <a:solidFill>
                  <a:srgbClr val="595959"/>
                </a:solidFill>
                <a:latin typeface="Arial MT"/>
                <a:cs typeface="Arial MT"/>
              </a:rPr>
              <a:t>https://www.scnsoft.com/blog/web-application-framework </a:t>
            </a:r>
            <a:endParaRPr sz="700" dirty="0">
              <a:latin typeface="Arial MT"/>
              <a:cs typeface="Arial MT"/>
            </a:endParaRPr>
          </a:p>
        </p:txBody>
      </p:sp>
      <p:pic>
        <p:nvPicPr>
          <p:cNvPr id="9" name="Picture 8">
            <a:extLst>
              <a:ext uri="{FF2B5EF4-FFF2-40B4-BE49-F238E27FC236}">
                <a16:creationId xmlns:a16="http://schemas.microsoft.com/office/drawing/2014/main" id="{46F15CD7-F800-40C7-A446-E0E1C39455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0833" y="1540584"/>
            <a:ext cx="4371976" cy="2571750"/>
          </a:xfrm>
          <a:prstGeom prst="rect">
            <a:avLst/>
          </a:prstGeom>
        </p:spPr>
      </p:pic>
    </p:spTree>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7451" y="793929"/>
            <a:ext cx="3304540" cy="382156"/>
          </a:xfrm>
          <a:prstGeom prst="rect">
            <a:avLst/>
          </a:prstGeom>
        </p:spPr>
        <p:txBody>
          <a:bodyPr vert="horz" wrap="square" lIns="0" tIns="12700" rIns="0" bIns="0" rtlCol="0">
            <a:spAutoFit/>
          </a:bodyPr>
          <a:lstStyle/>
          <a:p>
            <a:pPr marL="12700">
              <a:lnSpc>
                <a:spcPct val="100000"/>
              </a:lnSpc>
              <a:spcBef>
                <a:spcPts val="100"/>
              </a:spcBef>
            </a:pPr>
            <a:r>
              <a:rPr spc="-5" dirty="0"/>
              <a:t>Introduction</a:t>
            </a:r>
            <a:r>
              <a:rPr lang="en-IN" spc="-55" dirty="0"/>
              <a:t> </a:t>
            </a:r>
            <a:r>
              <a:rPr lang="en-IN" spc="-5" dirty="0"/>
              <a:t>to</a:t>
            </a:r>
            <a:r>
              <a:rPr lang="en-IN" spc="-50" dirty="0"/>
              <a:t> </a:t>
            </a:r>
            <a:r>
              <a:rPr lang="en-IN" spc="-5" dirty="0"/>
              <a:t>Django</a:t>
            </a:r>
            <a:endParaRPr spc="-5" dirty="0"/>
          </a:p>
        </p:txBody>
      </p:sp>
      <p:sp>
        <p:nvSpPr>
          <p:cNvPr id="4" name="object 4"/>
          <p:cNvSpPr txBox="1"/>
          <p:nvPr/>
        </p:nvSpPr>
        <p:spPr>
          <a:xfrm>
            <a:off x="228600" y="1567375"/>
            <a:ext cx="3839210" cy="2766206"/>
          </a:xfrm>
          <a:prstGeom prst="rect">
            <a:avLst/>
          </a:prstGeom>
        </p:spPr>
        <p:txBody>
          <a:bodyPr vert="horz" wrap="square" lIns="0" tIns="12700" rIns="0" bIns="0" rtlCol="0">
            <a:spAutoFit/>
          </a:bodyPr>
          <a:lstStyle/>
          <a:p>
            <a:pPr marL="348615" marR="6985" indent="-336550">
              <a:lnSpc>
                <a:spcPct val="116100"/>
              </a:lnSpc>
              <a:spcBef>
                <a:spcPts val="100"/>
              </a:spcBef>
              <a:buChar char="●"/>
              <a:tabLst>
                <a:tab pos="349250" algn="l"/>
              </a:tabLst>
            </a:pPr>
            <a:r>
              <a:rPr lang="en-US" sz="1400" spc="-5" dirty="0">
                <a:solidFill>
                  <a:srgbClr val="222222"/>
                </a:solidFill>
                <a:latin typeface="Arial MT"/>
                <a:cs typeface="Arial MT"/>
              </a:rPr>
              <a:t>Django is a Python-based free and open-source web framework that follows the model–views- template(MVT) architectural pattern.</a:t>
            </a:r>
          </a:p>
          <a:p>
            <a:pPr marL="348615" marR="6985" indent="-336550" algn="just">
              <a:lnSpc>
                <a:spcPct val="116100"/>
              </a:lnSpc>
              <a:spcBef>
                <a:spcPts val="100"/>
              </a:spcBef>
              <a:buChar char="●"/>
              <a:tabLst>
                <a:tab pos="349250" algn="l"/>
              </a:tabLst>
            </a:pPr>
            <a:r>
              <a:rPr lang="en-US" sz="1400" dirty="0">
                <a:latin typeface="Arial MT"/>
                <a:cs typeface="Arial MT"/>
              </a:rPr>
              <a:t>Django's primary goal is to ease the creation of complex, database-driven websites. </a:t>
            </a:r>
          </a:p>
          <a:p>
            <a:pPr marL="348615" marR="6985" indent="-336550" algn="just">
              <a:lnSpc>
                <a:spcPct val="116100"/>
              </a:lnSpc>
              <a:spcBef>
                <a:spcPts val="100"/>
              </a:spcBef>
              <a:buChar char="●"/>
              <a:tabLst>
                <a:tab pos="349250" algn="l"/>
              </a:tabLst>
            </a:pPr>
            <a:r>
              <a:rPr lang="en-US" sz="1400" dirty="0">
                <a:latin typeface="Arial MT"/>
                <a:cs typeface="Arial MT"/>
              </a:rPr>
              <a:t>The framework emphasizes reusability and "pluggability" of components, less code, low coupling, rapid development, and the principle of don't repeat yourself.</a:t>
            </a:r>
          </a:p>
        </p:txBody>
      </p:sp>
      <p:sp>
        <p:nvSpPr>
          <p:cNvPr id="6" name="object 6"/>
          <p:cNvSpPr txBox="1"/>
          <p:nvPr/>
        </p:nvSpPr>
        <p:spPr>
          <a:xfrm>
            <a:off x="3633256" y="4850165"/>
            <a:ext cx="4810760" cy="282575"/>
          </a:xfrm>
          <a:prstGeom prst="rect">
            <a:avLst/>
          </a:prstGeom>
        </p:spPr>
        <p:txBody>
          <a:bodyPr vert="horz" wrap="square" lIns="0" tIns="3810" rIns="0" bIns="0" rtlCol="0">
            <a:spAutoFit/>
          </a:bodyPr>
          <a:lstStyle/>
          <a:p>
            <a:pPr marL="1024255">
              <a:lnSpc>
                <a:spcPct val="100000"/>
              </a:lnSpc>
              <a:spcBef>
                <a:spcPts val="30"/>
              </a:spcBef>
            </a:pPr>
            <a:r>
              <a:rPr sz="700" spc="-5" dirty="0">
                <a:solidFill>
                  <a:srgbClr val="595959"/>
                </a:solidFill>
                <a:latin typeface="Arial MT"/>
                <a:cs typeface="Arial MT"/>
              </a:rPr>
              <a:t>Image</a:t>
            </a:r>
            <a:r>
              <a:rPr lang="en-US" sz="700" spc="-5" dirty="0">
                <a:solidFill>
                  <a:srgbClr val="595959"/>
                </a:solidFill>
                <a:latin typeface="Arial MT"/>
                <a:cs typeface="Arial MT"/>
              </a:rPr>
              <a:t> </a:t>
            </a:r>
            <a:r>
              <a:rPr sz="700" spc="-5" dirty="0">
                <a:solidFill>
                  <a:srgbClr val="595959"/>
                </a:solidFill>
                <a:latin typeface="Arial MT"/>
                <a:cs typeface="Arial MT"/>
              </a:rPr>
              <a:t>Source:</a:t>
            </a:r>
            <a:r>
              <a:rPr lang="en-IN" sz="700" spc="-5" dirty="0">
                <a:solidFill>
                  <a:srgbClr val="595959"/>
                </a:solidFill>
                <a:latin typeface="Arial MT"/>
                <a:cs typeface="Arial MT"/>
              </a:rPr>
              <a:t> https://en.wikipedia.org/wiki/File:Django_2.1_landing_page.png</a:t>
            </a:r>
            <a:endParaRPr sz="700" dirty="0">
              <a:latin typeface="Arial MT"/>
              <a:cs typeface="Arial MT"/>
            </a:endParaRPr>
          </a:p>
          <a:p>
            <a:pPr marL="12700">
              <a:lnSpc>
                <a:spcPct val="100000"/>
              </a:lnSpc>
              <a:spcBef>
                <a:spcPts val="280"/>
              </a:spcBef>
            </a:pPr>
            <a:r>
              <a:rPr sz="800" dirty="0">
                <a:latin typeface="Arial MT"/>
                <a:cs typeface="Arial MT"/>
              </a:rPr>
              <a:t>©</a:t>
            </a:r>
            <a:r>
              <a:rPr sz="800" spc="-5" dirty="0">
                <a:latin typeface="Arial MT"/>
                <a:cs typeface="Arial MT"/>
              </a:rPr>
              <a:t> Edune</a:t>
            </a:r>
            <a:r>
              <a:rPr sz="800" dirty="0">
                <a:latin typeface="Arial MT"/>
                <a:cs typeface="Arial MT"/>
              </a:rPr>
              <a:t>t</a:t>
            </a:r>
            <a:r>
              <a:rPr sz="800" spc="-5" dirty="0">
                <a:latin typeface="Arial MT"/>
                <a:cs typeface="Arial MT"/>
              </a:rPr>
              <a:t> Foundation</a:t>
            </a:r>
            <a:r>
              <a:rPr sz="800" dirty="0">
                <a:latin typeface="Arial MT"/>
                <a:cs typeface="Arial MT"/>
              </a:rPr>
              <a:t>.</a:t>
            </a:r>
            <a:r>
              <a:rPr sz="800" spc="-50" dirty="0">
                <a:latin typeface="Arial MT"/>
                <a:cs typeface="Arial MT"/>
              </a:rPr>
              <a:t> </a:t>
            </a:r>
            <a:r>
              <a:rPr sz="800" spc="-5" dirty="0">
                <a:latin typeface="Arial MT"/>
                <a:cs typeface="Arial MT"/>
              </a:rPr>
              <a:t>Al</a:t>
            </a:r>
            <a:r>
              <a:rPr sz="800" dirty="0">
                <a:latin typeface="Arial MT"/>
                <a:cs typeface="Arial MT"/>
              </a:rPr>
              <a:t>l</a:t>
            </a:r>
            <a:r>
              <a:rPr sz="800" spc="-5" dirty="0">
                <a:latin typeface="Arial MT"/>
                <a:cs typeface="Arial MT"/>
              </a:rPr>
              <a:t> </a:t>
            </a:r>
            <a:r>
              <a:rPr sz="800" dirty="0">
                <a:latin typeface="Arial MT"/>
                <a:cs typeface="Arial MT"/>
              </a:rPr>
              <a:t>rights</a:t>
            </a:r>
            <a:r>
              <a:rPr sz="800" spc="-5" dirty="0">
                <a:latin typeface="Arial MT"/>
                <a:cs typeface="Arial MT"/>
              </a:rPr>
              <a:t> </a:t>
            </a:r>
            <a:r>
              <a:rPr sz="800" dirty="0">
                <a:latin typeface="Arial MT"/>
                <a:cs typeface="Arial MT"/>
              </a:rPr>
              <a:t>reserved.</a:t>
            </a:r>
          </a:p>
        </p:txBody>
      </p:sp>
      <p:pic>
        <p:nvPicPr>
          <p:cNvPr id="2050" name="Picture 2">
            <a:extLst>
              <a:ext uri="{FF2B5EF4-FFF2-40B4-BE49-F238E27FC236}">
                <a16:creationId xmlns:a16="http://schemas.microsoft.com/office/drawing/2014/main" id="{B8EF2AB6-485D-4B0B-B0E0-605437DDCE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1297366"/>
            <a:ext cx="4572000" cy="304346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43975" y="161799"/>
            <a:ext cx="774074" cy="311224"/>
          </a:xfrm>
          <a:prstGeom prst="rect">
            <a:avLst/>
          </a:prstGeom>
        </p:spPr>
      </p:pic>
      <p:pic>
        <p:nvPicPr>
          <p:cNvPr id="3" name="object 3"/>
          <p:cNvPicPr/>
          <p:nvPr/>
        </p:nvPicPr>
        <p:blipFill>
          <a:blip r:embed="rId3" cstate="print"/>
          <a:stretch>
            <a:fillRect/>
          </a:stretch>
        </p:blipFill>
        <p:spPr>
          <a:xfrm>
            <a:off x="8229556" y="161800"/>
            <a:ext cx="791593" cy="311224"/>
          </a:xfrm>
          <a:prstGeom prst="rect">
            <a:avLst/>
          </a:prstGeom>
        </p:spPr>
      </p:pic>
      <p:sp>
        <p:nvSpPr>
          <p:cNvPr id="4" name="object 4"/>
          <p:cNvSpPr txBox="1">
            <a:spLocks noGrp="1"/>
          </p:cNvSpPr>
          <p:nvPr>
            <p:ph type="title"/>
          </p:nvPr>
        </p:nvSpPr>
        <p:spPr>
          <a:xfrm>
            <a:off x="307524" y="732466"/>
            <a:ext cx="6934200" cy="320601"/>
          </a:xfrm>
          <a:prstGeom prst="rect">
            <a:avLst/>
          </a:prstGeom>
        </p:spPr>
        <p:txBody>
          <a:bodyPr vert="horz" wrap="square" lIns="0" tIns="12700" rIns="0" bIns="0" rtlCol="0">
            <a:spAutoFit/>
          </a:bodyPr>
          <a:lstStyle/>
          <a:p>
            <a:r>
              <a:rPr lang="en-US" sz="2000" b="1" spc="-5" dirty="0">
                <a:latin typeface="Arial MT"/>
                <a:cs typeface="Arial MT"/>
              </a:rPr>
              <a:t>Django Features</a:t>
            </a:r>
          </a:p>
        </p:txBody>
      </p:sp>
      <p:sp>
        <p:nvSpPr>
          <p:cNvPr id="6" name="object 6"/>
          <p:cNvSpPr txBox="1"/>
          <p:nvPr/>
        </p:nvSpPr>
        <p:spPr>
          <a:xfrm>
            <a:off x="3633256" y="4974385"/>
            <a:ext cx="1875155" cy="139065"/>
          </a:xfrm>
          <a:prstGeom prst="rect">
            <a:avLst/>
          </a:prstGeom>
        </p:spPr>
        <p:txBody>
          <a:bodyPr vert="horz" wrap="square" lIns="0" tIns="3175" rIns="0" bIns="0" rtlCol="0">
            <a:spAutoFit/>
          </a:bodyPr>
          <a:lstStyle/>
          <a:p>
            <a:pPr marL="12700">
              <a:lnSpc>
                <a:spcPct val="100000"/>
              </a:lnSpc>
              <a:spcBef>
                <a:spcPts val="25"/>
              </a:spcBef>
            </a:pPr>
            <a:r>
              <a:rPr sz="800" dirty="0">
                <a:latin typeface="Arial MT"/>
                <a:cs typeface="Arial MT"/>
              </a:rPr>
              <a:t>©</a:t>
            </a:r>
            <a:r>
              <a:rPr sz="800" spc="-5" dirty="0">
                <a:latin typeface="Arial MT"/>
                <a:cs typeface="Arial MT"/>
              </a:rPr>
              <a:t> Edune</a:t>
            </a:r>
            <a:r>
              <a:rPr sz="800" dirty="0">
                <a:latin typeface="Arial MT"/>
                <a:cs typeface="Arial MT"/>
              </a:rPr>
              <a:t>t</a:t>
            </a:r>
            <a:r>
              <a:rPr sz="800" spc="-5" dirty="0">
                <a:latin typeface="Arial MT"/>
                <a:cs typeface="Arial MT"/>
              </a:rPr>
              <a:t> Foundation</a:t>
            </a:r>
            <a:r>
              <a:rPr sz="800" dirty="0">
                <a:latin typeface="Arial MT"/>
                <a:cs typeface="Arial MT"/>
              </a:rPr>
              <a:t>.</a:t>
            </a:r>
            <a:r>
              <a:rPr sz="800" spc="-50" dirty="0">
                <a:latin typeface="Arial MT"/>
                <a:cs typeface="Arial MT"/>
              </a:rPr>
              <a:t> </a:t>
            </a:r>
            <a:r>
              <a:rPr sz="800" spc="-5" dirty="0">
                <a:latin typeface="Arial MT"/>
                <a:cs typeface="Arial MT"/>
              </a:rPr>
              <a:t>Al</a:t>
            </a:r>
            <a:r>
              <a:rPr sz="800" dirty="0">
                <a:latin typeface="Arial MT"/>
                <a:cs typeface="Arial MT"/>
              </a:rPr>
              <a:t>l</a:t>
            </a:r>
            <a:r>
              <a:rPr sz="800" spc="-5" dirty="0">
                <a:latin typeface="Arial MT"/>
                <a:cs typeface="Arial MT"/>
              </a:rPr>
              <a:t> </a:t>
            </a:r>
            <a:r>
              <a:rPr sz="800" dirty="0">
                <a:latin typeface="Arial MT"/>
                <a:cs typeface="Arial MT"/>
              </a:rPr>
              <a:t>rights</a:t>
            </a:r>
            <a:r>
              <a:rPr sz="800" spc="-5" dirty="0">
                <a:latin typeface="Arial MT"/>
                <a:cs typeface="Arial MT"/>
              </a:rPr>
              <a:t> </a:t>
            </a:r>
            <a:r>
              <a:rPr sz="800" dirty="0">
                <a:latin typeface="Arial MT"/>
                <a:cs typeface="Arial MT"/>
              </a:rPr>
              <a:t>reserved.</a:t>
            </a:r>
            <a:endParaRPr sz="800">
              <a:latin typeface="Arial MT"/>
              <a:cs typeface="Arial MT"/>
            </a:endParaRPr>
          </a:p>
        </p:txBody>
      </p:sp>
      <p:sp>
        <p:nvSpPr>
          <p:cNvPr id="5" name="object 5"/>
          <p:cNvSpPr txBox="1"/>
          <p:nvPr/>
        </p:nvSpPr>
        <p:spPr>
          <a:xfrm>
            <a:off x="307524" y="1210077"/>
            <a:ext cx="8455476" cy="3459151"/>
          </a:xfrm>
          <a:prstGeom prst="rect">
            <a:avLst/>
          </a:prstGeom>
        </p:spPr>
        <p:txBody>
          <a:bodyPr vert="horz" wrap="square" lIns="0" tIns="52704" rIns="0" bIns="0" rtlCol="0">
            <a:spAutoFit/>
          </a:bodyPr>
          <a:lstStyle/>
          <a:p>
            <a:pPr marL="348615" marR="5080" indent="-336550" algn="just">
              <a:lnSpc>
                <a:spcPct val="116100"/>
              </a:lnSpc>
              <a:buChar char="●"/>
              <a:tabLst>
                <a:tab pos="349250" algn="l"/>
              </a:tabLst>
            </a:pPr>
            <a:r>
              <a:rPr lang="en-US" sz="1400" dirty="0">
                <a:latin typeface="Arial MT"/>
                <a:cs typeface="Arial MT"/>
              </a:rPr>
              <a:t>Helps you to define patterns for the URLs in your application</a:t>
            </a:r>
          </a:p>
          <a:p>
            <a:pPr marL="348615" marR="5080" indent="-336550" algn="just">
              <a:lnSpc>
                <a:spcPct val="116100"/>
              </a:lnSpc>
              <a:buChar char="●"/>
              <a:tabLst>
                <a:tab pos="349250" algn="l"/>
              </a:tabLst>
            </a:pPr>
            <a:r>
              <a:rPr lang="en-US" sz="1400" dirty="0">
                <a:latin typeface="Arial MT"/>
                <a:cs typeface="Arial MT"/>
              </a:rPr>
              <a:t>Simple but powerful URL system</a:t>
            </a:r>
          </a:p>
          <a:p>
            <a:pPr marL="348615" marR="5080" indent="-336550" algn="just">
              <a:lnSpc>
                <a:spcPct val="116100"/>
              </a:lnSpc>
              <a:buChar char="●"/>
              <a:tabLst>
                <a:tab pos="349250" algn="l"/>
              </a:tabLst>
            </a:pPr>
            <a:r>
              <a:rPr lang="en-US" sz="1400" dirty="0">
                <a:latin typeface="Arial MT"/>
                <a:cs typeface="Arial MT"/>
              </a:rPr>
              <a:t>Built-in authentication system</a:t>
            </a:r>
          </a:p>
          <a:p>
            <a:pPr marL="348615" marR="5080" indent="-336550" algn="just">
              <a:lnSpc>
                <a:spcPct val="116100"/>
              </a:lnSpc>
              <a:buChar char="●"/>
              <a:tabLst>
                <a:tab pos="349250" algn="l"/>
              </a:tabLst>
            </a:pPr>
            <a:r>
              <a:rPr lang="en-US" sz="1400" dirty="0">
                <a:latin typeface="Arial MT"/>
                <a:cs typeface="Arial MT"/>
              </a:rPr>
              <a:t>Object-oriented programming language database which offers best in class data storage and retrieval</a:t>
            </a:r>
          </a:p>
          <a:p>
            <a:pPr marL="348615" marR="5080" indent="-336550" algn="just">
              <a:lnSpc>
                <a:spcPct val="116100"/>
              </a:lnSpc>
              <a:buChar char="●"/>
              <a:tabLst>
                <a:tab pos="349250" algn="l"/>
              </a:tabLst>
            </a:pPr>
            <a:r>
              <a:rPr lang="en-US" sz="1400" dirty="0">
                <a:latin typeface="Arial MT"/>
                <a:cs typeface="Arial MT"/>
              </a:rPr>
              <a:t>Automatic admin interface feature allows the functionality of adding, editing and deleting items. You can customize the admin panel as per your need.</a:t>
            </a:r>
          </a:p>
          <a:p>
            <a:pPr marL="348615" marR="5080" indent="-336550" algn="just">
              <a:lnSpc>
                <a:spcPct val="116100"/>
              </a:lnSpc>
              <a:buChar char="●"/>
              <a:tabLst>
                <a:tab pos="349250" algn="l"/>
              </a:tabLst>
            </a:pPr>
            <a:r>
              <a:rPr lang="en-US" sz="1400" dirty="0">
                <a:latin typeface="Arial MT"/>
                <a:cs typeface="Arial MT"/>
              </a:rPr>
              <a:t>It is used for Rapid Development</a:t>
            </a:r>
          </a:p>
          <a:p>
            <a:pPr marL="348615" marR="5080" indent="-336550" algn="just">
              <a:lnSpc>
                <a:spcPct val="116100"/>
              </a:lnSpc>
              <a:buChar char="●"/>
              <a:tabLst>
                <a:tab pos="349250" algn="l"/>
              </a:tabLst>
            </a:pPr>
            <a:r>
              <a:rPr lang="en-US" sz="1400" dirty="0">
                <a:latin typeface="Arial MT"/>
                <a:cs typeface="Arial MT"/>
              </a:rPr>
              <a:t>Secure</a:t>
            </a:r>
          </a:p>
          <a:p>
            <a:pPr marL="348615" marR="5080" indent="-336550" algn="just">
              <a:lnSpc>
                <a:spcPct val="116100"/>
              </a:lnSpc>
              <a:buChar char="●"/>
              <a:tabLst>
                <a:tab pos="349250" algn="l"/>
              </a:tabLst>
            </a:pPr>
            <a:r>
              <a:rPr lang="en-US" sz="1400" dirty="0">
                <a:latin typeface="Arial MT"/>
                <a:cs typeface="Arial MT"/>
              </a:rPr>
              <a:t>Open Source</a:t>
            </a:r>
          </a:p>
          <a:p>
            <a:pPr marL="348615" marR="5080" indent="-336550" algn="just">
              <a:lnSpc>
                <a:spcPct val="116100"/>
              </a:lnSpc>
              <a:buChar char="●"/>
              <a:tabLst>
                <a:tab pos="349250" algn="l"/>
              </a:tabLst>
            </a:pPr>
            <a:r>
              <a:rPr lang="en-US" sz="1400" dirty="0">
                <a:latin typeface="Arial MT"/>
                <a:cs typeface="Arial MT"/>
              </a:rPr>
              <a:t>Vast and Supported Community</a:t>
            </a:r>
          </a:p>
          <a:p>
            <a:pPr marL="12065" marR="5080" algn="just">
              <a:lnSpc>
                <a:spcPct val="116100"/>
              </a:lnSpc>
              <a:tabLst>
                <a:tab pos="349250" algn="l"/>
              </a:tabLst>
            </a:pPr>
            <a:endParaRPr lang="en-US" sz="1400" dirty="0">
              <a:latin typeface="Arial MT"/>
              <a:cs typeface="Arial MT"/>
            </a:endParaRPr>
          </a:p>
          <a:p>
            <a:pPr marL="379095" indent="-367030">
              <a:lnSpc>
                <a:spcPct val="100000"/>
              </a:lnSpc>
              <a:spcBef>
                <a:spcPts val="414"/>
              </a:spcBef>
              <a:buChar char="●"/>
              <a:tabLst>
                <a:tab pos="379095" algn="l"/>
                <a:tab pos="379730" algn="l"/>
              </a:tabLst>
            </a:pPr>
            <a:endParaRPr lang="en-US" sz="1800" spc="-5" dirty="0">
              <a:solidFill>
                <a:srgbClr val="595959"/>
              </a:solidFill>
              <a:latin typeface="Arial MT"/>
              <a:cs typeface="Arial MT"/>
            </a:endParaRPr>
          </a:p>
          <a:p>
            <a:pPr marL="379095" indent="-367030">
              <a:lnSpc>
                <a:spcPct val="100000"/>
              </a:lnSpc>
              <a:spcBef>
                <a:spcPts val="414"/>
              </a:spcBef>
              <a:buChar char="●"/>
              <a:tabLst>
                <a:tab pos="379095" algn="l"/>
                <a:tab pos="379730" algn="l"/>
              </a:tabLst>
            </a:pPr>
            <a:endParaRPr lang="en-US" sz="1800" spc="-5" dirty="0">
              <a:solidFill>
                <a:srgbClr val="595959"/>
              </a:solidFill>
              <a:latin typeface="Arial MT"/>
              <a:cs typeface="Arial MT"/>
            </a:endParaRPr>
          </a:p>
        </p:txBody>
      </p:sp>
    </p:spTree>
    <p:extLst>
      <p:ext uri="{BB962C8B-B14F-4D97-AF65-F5344CB8AC3E}">
        <p14:creationId xmlns:p14="http://schemas.microsoft.com/office/powerpoint/2010/main" val="3117392837"/>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1000" y="791618"/>
            <a:ext cx="3304540" cy="391160"/>
          </a:xfrm>
          <a:prstGeom prst="rect">
            <a:avLst/>
          </a:prstGeom>
        </p:spPr>
        <p:txBody>
          <a:bodyPr vert="horz" wrap="square" lIns="0" tIns="12700" rIns="0" bIns="0" rtlCol="0">
            <a:spAutoFit/>
          </a:bodyPr>
          <a:lstStyle/>
          <a:p>
            <a:pPr marL="12700">
              <a:lnSpc>
                <a:spcPct val="100000"/>
              </a:lnSpc>
              <a:spcBef>
                <a:spcPts val="100"/>
              </a:spcBef>
            </a:pPr>
            <a:r>
              <a:rPr lang="en-US" spc="-5" dirty="0"/>
              <a:t>Django Architecture</a:t>
            </a:r>
            <a:endParaRPr spc="-5" dirty="0"/>
          </a:p>
        </p:txBody>
      </p:sp>
      <p:sp>
        <p:nvSpPr>
          <p:cNvPr id="3" name="object 3"/>
          <p:cNvSpPr txBox="1"/>
          <p:nvPr/>
        </p:nvSpPr>
        <p:spPr>
          <a:xfrm>
            <a:off x="381000" y="1931895"/>
            <a:ext cx="3962400" cy="1990738"/>
          </a:xfrm>
          <a:prstGeom prst="rect">
            <a:avLst/>
          </a:prstGeom>
        </p:spPr>
        <p:txBody>
          <a:bodyPr vert="horz" wrap="square" lIns="0" tIns="12700" rIns="0" bIns="0" rtlCol="0">
            <a:spAutoFit/>
          </a:bodyPr>
          <a:lstStyle/>
          <a:p>
            <a:pPr marL="12065" marR="5080" algn="just">
              <a:lnSpc>
                <a:spcPct val="116100"/>
              </a:lnSpc>
              <a:tabLst>
                <a:tab pos="349250" algn="l"/>
              </a:tabLst>
            </a:pPr>
            <a:r>
              <a:rPr lang="en-US" sz="1400" b="0" i="0" dirty="0">
                <a:solidFill>
                  <a:srgbClr val="273239"/>
                </a:solidFill>
                <a:effectLst/>
                <a:latin typeface="urw-din"/>
              </a:rPr>
              <a:t>Django is based on </a:t>
            </a:r>
            <a:r>
              <a:rPr lang="en-US" sz="1400" b="1" i="0" dirty="0">
                <a:solidFill>
                  <a:srgbClr val="273239"/>
                </a:solidFill>
                <a:effectLst/>
                <a:latin typeface="urw-din"/>
              </a:rPr>
              <a:t>MVT (Model-View-Template)</a:t>
            </a:r>
            <a:r>
              <a:rPr lang="en-US" sz="1400" b="0" i="0" dirty="0">
                <a:solidFill>
                  <a:srgbClr val="273239"/>
                </a:solidFill>
                <a:effectLst/>
                <a:latin typeface="urw-din"/>
              </a:rPr>
              <a:t> architecture. MVT is a software design pattern for developing a web application. </a:t>
            </a:r>
          </a:p>
          <a:p>
            <a:pPr marL="805815" marR="5080" lvl="1" indent="-336550" algn="just">
              <a:lnSpc>
                <a:spcPct val="116100"/>
              </a:lnSpc>
              <a:buChar char="●"/>
              <a:tabLst>
                <a:tab pos="349250" algn="l"/>
              </a:tabLst>
            </a:pPr>
            <a:r>
              <a:rPr lang="en-US" sz="1400" dirty="0">
                <a:latin typeface="Arial MT"/>
                <a:cs typeface="Arial MT"/>
              </a:rPr>
              <a:t>M stands for Model</a:t>
            </a:r>
          </a:p>
          <a:p>
            <a:pPr marL="805815" marR="5080" lvl="1" indent="-336550" algn="just">
              <a:lnSpc>
                <a:spcPct val="116100"/>
              </a:lnSpc>
              <a:buChar char="●"/>
              <a:tabLst>
                <a:tab pos="349250" algn="l"/>
              </a:tabLst>
            </a:pPr>
            <a:r>
              <a:rPr lang="en-US" sz="1400" dirty="0">
                <a:latin typeface="Arial MT"/>
                <a:cs typeface="Arial MT"/>
              </a:rPr>
              <a:t>V stands for View</a:t>
            </a:r>
          </a:p>
          <a:p>
            <a:pPr marL="805815" marR="5080" lvl="1" indent="-336550" algn="just">
              <a:lnSpc>
                <a:spcPct val="116100"/>
              </a:lnSpc>
              <a:buChar char="●"/>
              <a:tabLst>
                <a:tab pos="349250" algn="l"/>
              </a:tabLst>
            </a:pPr>
            <a:r>
              <a:rPr lang="en-US" sz="1400" dirty="0">
                <a:latin typeface="Arial MT"/>
                <a:cs typeface="Arial MT"/>
              </a:rPr>
              <a:t>T stands for Template</a:t>
            </a:r>
          </a:p>
          <a:p>
            <a:pPr marL="469265" marR="5080" lvl="1" algn="just">
              <a:lnSpc>
                <a:spcPct val="116100"/>
              </a:lnSpc>
              <a:tabLst>
                <a:tab pos="349250" algn="l"/>
              </a:tabLst>
            </a:pPr>
            <a:endParaRPr lang="en-US" sz="1400" dirty="0">
              <a:latin typeface="Arial MT"/>
              <a:cs typeface="Arial MT"/>
            </a:endParaRPr>
          </a:p>
          <a:p>
            <a:pPr marL="348615" marR="5080" indent="-336550" algn="just">
              <a:lnSpc>
                <a:spcPct val="116100"/>
              </a:lnSpc>
              <a:buChar char="●"/>
              <a:tabLst>
                <a:tab pos="349250" algn="l"/>
              </a:tabLst>
            </a:pPr>
            <a:endParaRPr lang="en-US" sz="1400" dirty="0">
              <a:latin typeface="Arial MT"/>
              <a:cs typeface="Arial MT"/>
            </a:endParaRPr>
          </a:p>
        </p:txBody>
      </p:sp>
      <p:sp>
        <p:nvSpPr>
          <p:cNvPr id="5" name="object 5"/>
          <p:cNvSpPr txBox="1"/>
          <p:nvPr/>
        </p:nvSpPr>
        <p:spPr>
          <a:xfrm>
            <a:off x="3633256" y="4850165"/>
            <a:ext cx="4810760" cy="282575"/>
          </a:xfrm>
          <a:prstGeom prst="rect">
            <a:avLst/>
          </a:prstGeom>
        </p:spPr>
        <p:txBody>
          <a:bodyPr vert="horz" wrap="square" lIns="0" tIns="3810" rIns="0" bIns="0" rtlCol="0">
            <a:spAutoFit/>
          </a:bodyPr>
          <a:lstStyle/>
          <a:p>
            <a:pPr marL="1024255">
              <a:lnSpc>
                <a:spcPct val="100000"/>
              </a:lnSpc>
              <a:spcBef>
                <a:spcPts val="30"/>
              </a:spcBef>
            </a:pPr>
            <a:r>
              <a:rPr sz="700" spc="-5" dirty="0" err="1">
                <a:solidFill>
                  <a:srgbClr val="595959"/>
                </a:solidFill>
                <a:latin typeface="Arial MT"/>
                <a:cs typeface="Arial MT"/>
              </a:rPr>
              <a:t>ImageSource</a:t>
            </a:r>
            <a:r>
              <a:rPr lang="en-US" sz="700" spc="-5" dirty="0">
                <a:solidFill>
                  <a:srgbClr val="595959"/>
                </a:solidFill>
                <a:latin typeface="Arial MT"/>
                <a:cs typeface="Arial MT"/>
              </a:rPr>
              <a:t>: https://media.geeksforgeeks.org/wp-content/uploads/20210606092225/image.png</a:t>
            </a:r>
            <a:endParaRPr sz="700" dirty="0">
              <a:latin typeface="Arial MT"/>
              <a:cs typeface="Arial MT"/>
            </a:endParaRPr>
          </a:p>
          <a:p>
            <a:pPr marL="12700">
              <a:lnSpc>
                <a:spcPct val="100000"/>
              </a:lnSpc>
              <a:spcBef>
                <a:spcPts val="280"/>
              </a:spcBef>
            </a:pPr>
            <a:r>
              <a:rPr sz="800" dirty="0">
                <a:latin typeface="Arial MT"/>
                <a:cs typeface="Arial MT"/>
              </a:rPr>
              <a:t>©</a:t>
            </a:r>
            <a:r>
              <a:rPr sz="800" spc="-5" dirty="0">
                <a:latin typeface="Arial MT"/>
                <a:cs typeface="Arial MT"/>
              </a:rPr>
              <a:t> Edune</a:t>
            </a:r>
            <a:r>
              <a:rPr sz="800" dirty="0">
                <a:latin typeface="Arial MT"/>
                <a:cs typeface="Arial MT"/>
              </a:rPr>
              <a:t>t</a:t>
            </a:r>
            <a:r>
              <a:rPr sz="800" spc="-5" dirty="0">
                <a:latin typeface="Arial MT"/>
                <a:cs typeface="Arial MT"/>
              </a:rPr>
              <a:t> Foundation</a:t>
            </a:r>
            <a:r>
              <a:rPr sz="800" dirty="0">
                <a:latin typeface="Arial MT"/>
                <a:cs typeface="Arial MT"/>
              </a:rPr>
              <a:t>.</a:t>
            </a:r>
            <a:r>
              <a:rPr sz="800" spc="-50" dirty="0">
                <a:latin typeface="Arial MT"/>
                <a:cs typeface="Arial MT"/>
              </a:rPr>
              <a:t> </a:t>
            </a:r>
            <a:r>
              <a:rPr sz="800" spc="-5" dirty="0">
                <a:latin typeface="Arial MT"/>
                <a:cs typeface="Arial MT"/>
              </a:rPr>
              <a:t>Al</a:t>
            </a:r>
            <a:r>
              <a:rPr sz="800" dirty="0">
                <a:latin typeface="Arial MT"/>
                <a:cs typeface="Arial MT"/>
              </a:rPr>
              <a:t>l</a:t>
            </a:r>
            <a:r>
              <a:rPr sz="800" spc="-5" dirty="0">
                <a:latin typeface="Arial MT"/>
                <a:cs typeface="Arial MT"/>
              </a:rPr>
              <a:t> </a:t>
            </a:r>
            <a:r>
              <a:rPr sz="800" dirty="0">
                <a:latin typeface="Arial MT"/>
                <a:cs typeface="Arial MT"/>
              </a:rPr>
              <a:t>rights</a:t>
            </a:r>
            <a:r>
              <a:rPr sz="800" spc="-5" dirty="0">
                <a:latin typeface="Arial MT"/>
                <a:cs typeface="Arial MT"/>
              </a:rPr>
              <a:t> </a:t>
            </a:r>
            <a:r>
              <a:rPr sz="800" dirty="0">
                <a:latin typeface="Arial MT"/>
                <a:cs typeface="Arial MT"/>
              </a:rPr>
              <a:t>reserved.</a:t>
            </a:r>
          </a:p>
        </p:txBody>
      </p:sp>
      <p:sp>
        <p:nvSpPr>
          <p:cNvPr id="12" name="TextBox 11">
            <a:extLst>
              <a:ext uri="{FF2B5EF4-FFF2-40B4-BE49-F238E27FC236}">
                <a16:creationId xmlns:a16="http://schemas.microsoft.com/office/drawing/2014/main" id="{37741468-BC54-4D8D-B397-EA5DB020A43F}"/>
              </a:ext>
            </a:extLst>
          </p:cNvPr>
          <p:cNvSpPr txBox="1"/>
          <p:nvPr/>
        </p:nvSpPr>
        <p:spPr>
          <a:xfrm>
            <a:off x="304800" y="1316342"/>
            <a:ext cx="4191000" cy="615553"/>
          </a:xfrm>
          <a:prstGeom prst="rect">
            <a:avLst/>
          </a:prstGeom>
          <a:noFill/>
        </p:spPr>
        <p:txBody>
          <a:bodyPr wrap="square" rtlCol="0">
            <a:spAutoFit/>
          </a:bodyPr>
          <a:lstStyle/>
          <a:p>
            <a:r>
              <a:rPr lang="en-US" sz="1600" b="1" spc="-5" dirty="0">
                <a:latin typeface="Arial MT"/>
                <a:cs typeface="Arial MT"/>
              </a:rPr>
              <a:t>Model-View-Template (MVT) Architecture </a:t>
            </a:r>
          </a:p>
          <a:p>
            <a:endParaRPr lang="en-IN" dirty="0"/>
          </a:p>
        </p:txBody>
      </p:sp>
      <p:pic>
        <p:nvPicPr>
          <p:cNvPr id="14" name="Picture 13">
            <a:extLst>
              <a:ext uri="{FF2B5EF4-FFF2-40B4-BE49-F238E27FC236}">
                <a16:creationId xmlns:a16="http://schemas.microsoft.com/office/drawing/2014/main" id="{5B802BD2-976B-46BB-B57A-F667AAD9146C}"/>
              </a:ext>
            </a:extLst>
          </p:cNvPr>
          <p:cNvPicPr>
            <a:picLocks noChangeAspect="1"/>
          </p:cNvPicPr>
          <p:nvPr/>
        </p:nvPicPr>
        <p:blipFill>
          <a:blip r:embed="rId2"/>
          <a:stretch>
            <a:fillRect/>
          </a:stretch>
        </p:blipFill>
        <p:spPr>
          <a:xfrm>
            <a:off x="4876800" y="1279004"/>
            <a:ext cx="4043746" cy="2921473"/>
          </a:xfrm>
          <a:prstGeom prst="rect">
            <a:avLst/>
          </a:prstGeom>
        </p:spPr>
      </p:pic>
    </p:spTree>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43975" y="161799"/>
            <a:ext cx="774074" cy="311224"/>
          </a:xfrm>
          <a:prstGeom prst="rect">
            <a:avLst/>
          </a:prstGeom>
        </p:spPr>
      </p:pic>
      <p:pic>
        <p:nvPicPr>
          <p:cNvPr id="3" name="object 3"/>
          <p:cNvPicPr/>
          <p:nvPr/>
        </p:nvPicPr>
        <p:blipFill>
          <a:blip r:embed="rId3" cstate="print"/>
          <a:stretch>
            <a:fillRect/>
          </a:stretch>
        </p:blipFill>
        <p:spPr>
          <a:xfrm>
            <a:off x="8229556" y="161800"/>
            <a:ext cx="791593" cy="311224"/>
          </a:xfrm>
          <a:prstGeom prst="rect">
            <a:avLst/>
          </a:prstGeom>
        </p:spPr>
      </p:pic>
      <p:sp>
        <p:nvSpPr>
          <p:cNvPr id="4" name="object 4"/>
          <p:cNvSpPr txBox="1">
            <a:spLocks noGrp="1"/>
          </p:cNvSpPr>
          <p:nvPr>
            <p:ph type="title"/>
          </p:nvPr>
        </p:nvSpPr>
        <p:spPr>
          <a:xfrm>
            <a:off x="307524" y="732466"/>
            <a:ext cx="6934200" cy="320601"/>
          </a:xfrm>
          <a:prstGeom prst="rect">
            <a:avLst/>
          </a:prstGeom>
        </p:spPr>
        <p:txBody>
          <a:bodyPr vert="horz" wrap="square" lIns="0" tIns="12700" rIns="0" bIns="0" rtlCol="0">
            <a:spAutoFit/>
          </a:bodyPr>
          <a:lstStyle/>
          <a:p>
            <a:r>
              <a:rPr lang="en-US" sz="2000" b="1" spc="-5" dirty="0">
                <a:latin typeface="Arial MT"/>
                <a:cs typeface="Arial MT"/>
              </a:rPr>
              <a:t>Model-View-Template (MVT) Architecture (Continued)</a:t>
            </a:r>
          </a:p>
        </p:txBody>
      </p:sp>
      <p:sp>
        <p:nvSpPr>
          <p:cNvPr id="6" name="object 6"/>
          <p:cNvSpPr txBox="1"/>
          <p:nvPr/>
        </p:nvSpPr>
        <p:spPr>
          <a:xfrm>
            <a:off x="3633256" y="4974385"/>
            <a:ext cx="1875155" cy="139065"/>
          </a:xfrm>
          <a:prstGeom prst="rect">
            <a:avLst/>
          </a:prstGeom>
        </p:spPr>
        <p:txBody>
          <a:bodyPr vert="horz" wrap="square" lIns="0" tIns="3175" rIns="0" bIns="0" rtlCol="0">
            <a:spAutoFit/>
          </a:bodyPr>
          <a:lstStyle/>
          <a:p>
            <a:pPr marL="12700">
              <a:lnSpc>
                <a:spcPct val="100000"/>
              </a:lnSpc>
              <a:spcBef>
                <a:spcPts val="25"/>
              </a:spcBef>
            </a:pPr>
            <a:r>
              <a:rPr sz="800" dirty="0">
                <a:latin typeface="Arial MT"/>
                <a:cs typeface="Arial MT"/>
              </a:rPr>
              <a:t>©</a:t>
            </a:r>
            <a:r>
              <a:rPr sz="800" spc="-5" dirty="0">
                <a:latin typeface="Arial MT"/>
                <a:cs typeface="Arial MT"/>
              </a:rPr>
              <a:t> Edune</a:t>
            </a:r>
            <a:r>
              <a:rPr sz="800" dirty="0">
                <a:latin typeface="Arial MT"/>
                <a:cs typeface="Arial MT"/>
              </a:rPr>
              <a:t>t</a:t>
            </a:r>
            <a:r>
              <a:rPr sz="800" spc="-5" dirty="0">
                <a:latin typeface="Arial MT"/>
                <a:cs typeface="Arial MT"/>
              </a:rPr>
              <a:t> Foundation</a:t>
            </a:r>
            <a:r>
              <a:rPr sz="800" dirty="0">
                <a:latin typeface="Arial MT"/>
                <a:cs typeface="Arial MT"/>
              </a:rPr>
              <a:t>.</a:t>
            </a:r>
            <a:r>
              <a:rPr sz="800" spc="-50" dirty="0">
                <a:latin typeface="Arial MT"/>
                <a:cs typeface="Arial MT"/>
              </a:rPr>
              <a:t> </a:t>
            </a:r>
            <a:r>
              <a:rPr sz="800" spc="-5" dirty="0">
                <a:latin typeface="Arial MT"/>
                <a:cs typeface="Arial MT"/>
              </a:rPr>
              <a:t>Al</a:t>
            </a:r>
            <a:r>
              <a:rPr sz="800" dirty="0">
                <a:latin typeface="Arial MT"/>
                <a:cs typeface="Arial MT"/>
              </a:rPr>
              <a:t>l</a:t>
            </a:r>
            <a:r>
              <a:rPr sz="800" spc="-5" dirty="0">
                <a:latin typeface="Arial MT"/>
                <a:cs typeface="Arial MT"/>
              </a:rPr>
              <a:t> </a:t>
            </a:r>
            <a:r>
              <a:rPr sz="800" dirty="0">
                <a:latin typeface="Arial MT"/>
                <a:cs typeface="Arial MT"/>
              </a:rPr>
              <a:t>rights</a:t>
            </a:r>
            <a:r>
              <a:rPr sz="800" spc="-5" dirty="0">
                <a:latin typeface="Arial MT"/>
                <a:cs typeface="Arial MT"/>
              </a:rPr>
              <a:t> </a:t>
            </a:r>
            <a:r>
              <a:rPr sz="800" dirty="0">
                <a:latin typeface="Arial MT"/>
                <a:cs typeface="Arial MT"/>
              </a:rPr>
              <a:t>reserved.</a:t>
            </a:r>
            <a:endParaRPr sz="800">
              <a:latin typeface="Arial MT"/>
              <a:cs typeface="Arial MT"/>
            </a:endParaRPr>
          </a:p>
        </p:txBody>
      </p:sp>
      <p:sp>
        <p:nvSpPr>
          <p:cNvPr id="5" name="object 5"/>
          <p:cNvSpPr txBox="1"/>
          <p:nvPr/>
        </p:nvSpPr>
        <p:spPr>
          <a:xfrm>
            <a:off x="307524" y="1210077"/>
            <a:ext cx="8455476" cy="2959271"/>
          </a:xfrm>
          <a:prstGeom prst="rect">
            <a:avLst/>
          </a:prstGeom>
        </p:spPr>
        <p:txBody>
          <a:bodyPr vert="horz" wrap="square" lIns="0" tIns="52704" rIns="0" bIns="0" rtlCol="0">
            <a:spAutoFit/>
          </a:bodyPr>
          <a:lstStyle/>
          <a:p>
            <a:pPr marL="12065" marR="5080" algn="just">
              <a:lnSpc>
                <a:spcPct val="116100"/>
              </a:lnSpc>
              <a:tabLst>
                <a:tab pos="349250" algn="l"/>
              </a:tabLst>
            </a:pPr>
            <a:r>
              <a:rPr lang="en-US" sz="1400" b="1" dirty="0">
                <a:latin typeface="Arial MT"/>
                <a:cs typeface="Arial MT"/>
              </a:rPr>
              <a:t>MVT Structure has the following three parts – </a:t>
            </a:r>
          </a:p>
          <a:p>
            <a:pPr marL="348615" marR="5080" indent="-336550" algn="just">
              <a:lnSpc>
                <a:spcPct val="116100"/>
              </a:lnSpc>
              <a:buChar char="●"/>
              <a:tabLst>
                <a:tab pos="349250" algn="l"/>
              </a:tabLst>
            </a:pPr>
            <a:r>
              <a:rPr lang="en-US" sz="1400" dirty="0">
                <a:latin typeface="Arial MT"/>
                <a:cs typeface="Arial MT"/>
              </a:rPr>
              <a:t>Model: The model is going to act as the interface of your data. It is responsible for maintaining data. It is the logical data structure behind the entire application and is represented by a database (generally relational databases such as </a:t>
            </a:r>
            <a:r>
              <a:rPr lang="en-US" sz="1400" dirty="0" err="1">
                <a:latin typeface="Arial MT"/>
                <a:cs typeface="Arial MT"/>
              </a:rPr>
              <a:t>MySql</a:t>
            </a:r>
            <a:r>
              <a:rPr lang="en-US" sz="1400" dirty="0">
                <a:latin typeface="Arial MT"/>
                <a:cs typeface="Arial MT"/>
              </a:rPr>
              <a:t>, Postgres). </a:t>
            </a:r>
          </a:p>
          <a:p>
            <a:pPr marL="348615" marR="5080" indent="-336550" algn="just">
              <a:lnSpc>
                <a:spcPct val="116100"/>
              </a:lnSpc>
              <a:buChar char="●"/>
              <a:tabLst>
                <a:tab pos="349250" algn="l"/>
              </a:tabLst>
            </a:pPr>
            <a:r>
              <a:rPr lang="en-US" sz="1400" dirty="0">
                <a:latin typeface="Arial MT"/>
                <a:cs typeface="Arial MT"/>
              </a:rPr>
              <a:t>View: The View is the user interface — what you see in your browser when you render a website. It is represented by HTML/CSS/</a:t>
            </a:r>
            <a:r>
              <a:rPr lang="en-US" sz="1400" dirty="0" err="1">
                <a:latin typeface="Arial MT"/>
                <a:cs typeface="Arial MT"/>
              </a:rPr>
              <a:t>Javascript</a:t>
            </a:r>
            <a:r>
              <a:rPr lang="en-US" sz="1400" dirty="0">
                <a:latin typeface="Arial MT"/>
                <a:cs typeface="Arial MT"/>
              </a:rPr>
              <a:t> and Jinja files. </a:t>
            </a:r>
          </a:p>
          <a:p>
            <a:pPr marL="348615" marR="5080" indent="-336550" algn="just">
              <a:lnSpc>
                <a:spcPct val="116100"/>
              </a:lnSpc>
              <a:buChar char="●"/>
              <a:tabLst>
                <a:tab pos="349250" algn="l"/>
              </a:tabLst>
            </a:pPr>
            <a:r>
              <a:rPr lang="en-US" sz="1400" dirty="0">
                <a:latin typeface="Arial MT"/>
                <a:cs typeface="Arial MT"/>
              </a:rPr>
              <a:t>Template: A template consists of static parts of the desired HTML output as well as some special syntax describing how dynamic content will be inserted.</a:t>
            </a:r>
          </a:p>
          <a:p>
            <a:pPr marL="805815" marR="5080" lvl="1" indent="-336550" algn="just">
              <a:lnSpc>
                <a:spcPct val="116100"/>
              </a:lnSpc>
              <a:buChar char="●"/>
              <a:tabLst>
                <a:tab pos="349250" algn="l"/>
              </a:tabLst>
            </a:pPr>
            <a:endParaRPr lang="en-US" sz="1400" dirty="0">
              <a:latin typeface="Arial MT"/>
              <a:cs typeface="Arial MT"/>
            </a:endParaRPr>
          </a:p>
          <a:p>
            <a:pPr marL="379095" indent="-367030">
              <a:lnSpc>
                <a:spcPct val="100000"/>
              </a:lnSpc>
              <a:spcBef>
                <a:spcPts val="414"/>
              </a:spcBef>
              <a:buChar char="●"/>
              <a:tabLst>
                <a:tab pos="379095" algn="l"/>
                <a:tab pos="379730" algn="l"/>
              </a:tabLst>
            </a:pPr>
            <a:endParaRPr lang="en-US" sz="1800" spc="-5" dirty="0">
              <a:solidFill>
                <a:srgbClr val="595959"/>
              </a:solidFill>
              <a:latin typeface="Arial MT"/>
              <a:cs typeface="Arial MT"/>
            </a:endParaRPr>
          </a:p>
          <a:p>
            <a:pPr marL="379095" indent="-367030">
              <a:lnSpc>
                <a:spcPct val="100000"/>
              </a:lnSpc>
              <a:spcBef>
                <a:spcPts val="414"/>
              </a:spcBef>
              <a:buChar char="●"/>
              <a:tabLst>
                <a:tab pos="379095" algn="l"/>
                <a:tab pos="379730" algn="l"/>
              </a:tabLst>
            </a:pPr>
            <a:endParaRPr lang="en-US" sz="1800" spc="-5" dirty="0">
              <a:solidFill>
                <a:srgbClr val="595959"/>
              </a:solidFill>
              <a:latin typeface="Arial MT"/>
              <a:cs typeface="Arial MT"/>
            </a:endParaRPr>
          </a:p>
        </p:txBody>
      </p:sp>
      <p:pic>
        <p:nvPicPr>
          <p:cNvPr id="4098" name="Picture 2">
            <a:extLst>
              <a:ext uri="{FF2B5EF4-FFF2-40B4-BE49-F238E27FC236}">
                <a16:creationId xmlns:a16="http://schemas.microsoft.com/office/drawing/2014/main" id="{4D568E12-86DF-4A69-9FEB-A303191104B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6400" y="3402163"/>
            <a:ext cx="4375026" cy="1420251"/>
          </a:xfrm>
          <a:prstGeom prst="rect">
            <a:avLst/>
          </a:prstGeom>
          <a:noFill/>
          <a:extLst>
            <a:ext uri="{909E8E84-426E-40DD-AFC4-6F175D3DCCD1}">
              <a14:hiddenFill xmlns:a14="http://schemas.microsoft.com/office/drawing/2010/main">
                <a:solidFill>
                  <a:srgbClr val="FFFFFF"/>
                </a:solidFill>
              </a14:hiddenFill>
            </a:ext>
          </a:extLst>
        </p:spPr>
      </p:pic>
      <p:sp>
        <p:nvSpPr>
          <p:cNvPr id="8" name="object 5">
            <a:extLst>
              <a:ext uri="{FF2B5EF4-FFF2-40B4-BE49-F238E27FC236}">
                <a16:creationId xmlns:a16="http://schemas.microsoft.com/office/drawing/2014/main" id="{C90C0DBE-22C6-416B-8856-688C2F2B5790}"/>
              </a:ext>
            </a:extLst>
          </p:cNvPr>
          <p:cNvSpPr txBox="1"/>
          <p:nvPr/>
        </p:nvSpPr>
        <p:spPr>
          <a:xfrm>
            <a:off x="4114800" y="4850616"/>
            <a:ext cx="4810760" cy="111569"/>
          </a:xfrm>
          <a:prstGeom prst="rect">
            <a:avLst/>
          </a:prstGeom>
        </p:spPr>
        <p:txBody>
          <a:bodyPr vert="horz" wrap="square" lIns="0" tIns="3810" rIns="0" bIns="0" rtlCol="0">
            <a:spAutoFit/>
          </a:bodyPr>
          <a:lstStyle/>
          <a:p>
            <a:pPr marL="1024255">
              <a:lnSpc>
                <a:spcPct val="100000"/>
              </a:lnSpc>
              <a:spcBef>
                <a:spcPts val="30"/>
              </a:spcBef>
            </a:pPr>
            <a:r>
              <a:rPr sz="700" spc="-5" dirty="0">
                <a:solidFill>
                  <a:srgbClr val="595959"/>
                </a:solidFill>
                <a:latin typeface="Arial MT"/>
                <a:cs typeface="Arial MT"/>
              </a:rPr>
              <a:t>Image</a:t>
            </a:r>
            <a:r>
              <a:rPr lang="en-US" sz="700" spc="-5" dirty="0">
                <a:solidFill>
                  <a:srgbClr val="595959"/>
                </a:solidFill>
                <a:latin typeface="Arial MT"/>
                <a:cs typeface="Arial MT"/>
              </a:rPr>
              <a:t> </a:t>
            </a:r>
            <a:r>
              <a:rPr sz="700" spc="-5" dirty="0">
                <a:solidFill>
                  <a:srgbClr val="595959"/>
                </a:solidFill>
                <a:latin typeface="Arial MT"/>
                <a:cs typeface="Arial MT"/>
              </a:rPr>
              <a:t>Source</a:t>
            </a:r>
            <a:r>
              <a:rPr lang="en-US" sz="700" spc="-5" dirty="0">
                <a:solidFill>
                  <a:srgbClr val="595959"/>
                </a:solidFill>
                <a:latin typeface="Arial MT"/>
                <a:cs typeface="Arial MT"/>
              </a:rPr>
              <a:t>: https://www.tutorialspoint.com/django/images/django_mvc_mvt_pattern.jpg</a:t>
            </a:r>
            <a:endParaRPr sz="700" dirty="0">
              <a:latin typeface="Arial MT"/>
              <a:cs typeface="Arial MT"/>
            </a:endParaRPr>
          </a:p>
        </p:txBody>
      </p:sp>
    </p:spTree>
    <p:extLst>
      <p:ext uri="{BB962C8B-B14F-4D97-AF65-F5344CB8AC3E}">
        <p14:creationId xmlns:p14="http://schemas.microsoft.com/office/powerpoint/2010/main" val="2610117525"/>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152400" y="1809751"/>
            <a:ext cx="4267200" cy="2740558"/>
          </a:xfrm>
          <a:prstGeom prst="rect">
            <a:avLst/>
          </a:prstGeom>
        </p:spPr>
        <p:txBody>
          <a:bodyPr vert="horz" wrap="square" lIns="0" tIns="12700" rIns="0" bIns="0" rtlCol="0">
            <a:spAutoFit/>
          </a:bodyPr>
          <a:lstStyle/>
          <a:p>
            <a:pPr marL="297815" marR="5080" indent="-285750" algn="just">
              <a:lnSpc>
                <a:spcPct val="116100"/>
              </a:lnSpc>
              <a:buFont typeface="Arial" panose="020B0604020202020204" pitchFamily="34" charset="0"/>
              <a:buChar char="•"/>
              <a:tabLst>
                <a:tab pos="349250" algn="l"/>
              </a:tabLst>
            </a:pPr>
            <a:r>
              <a:rPr lang="en-US" sz="1400" b="0" i="0" dirty="0">
                <a:solidFill>
                  <a:srgbClr val="000000"/>
                </a:solidFill>
                <a:effectLst/>
                <a:latin typeface="Arial MT"/>
              </a:rPr>
              <a:t>Model View Controller or MVC as it is popularly called, is a software design pattern for developing web applications.</a:t>
            </a:r>
          </a:p>
          <a:p>
            <a:pPr marL="297815" marR="5080" indent="-285750" algn="just">
              <a:lnSpc>
                <a:spcPct val="116100"/>
              </a:lnSpc>
              <a:buFont typeface="Arial" panose="020B0604020202020204" pitchFamily="34" charset="0"/>
              <a:buChar char="•"/>
              <a:tabLst>
                <a:tab pos="349250" algn="l"/>
              </a:tabLst>
            </a:pPr>
            <a:r>
              <a:rPr lang="en-US" sz="1400" b="0" i="0" dirty="0">
                <a:solidFill>
                  <a:srgbClr val="000000"/>
                </a:solidFill>
                <a:effectLst/>
                <a:latin typeface="Arial MT"/>
              </a:rPr>
              <a:t> A Model View Controller pattern is made up of the following three parts −</a:t>
            </a:r>
          </a:p>
          <a:p>
            <a:pPr marL="755015" marR="5080" lvl="1" indent="-285750" algn="just">
              <a:lnSpc>
                <a:spcPct val="116100"/>
              </a:lnSpc>
              <a:buFont typeface="Arial" panose="020B0604020202020204" pitchFamily="34" charset="0"/>
              <a:buChar char="•"/>
              <a:tabLst>
                <a:tab pos="349250" algn="l"/>
              </a:tabLst>
            </a:pPr>
            <a:r>
              <a:rPr lang="en-US" sz="1400" b="0" i="0" dirty="0">
                <a:solidFill>
                  <a:srgbClr val="000000"/>
                </a:solidFill>
                <a:effectLst/>
                <a:latin typeface="Arial MT"/>
              </a:rPr>
              <a:t>Model − The lowest level of the pattern which is responsible for maintaining data.</a:t>
            </a:r>
          </a:p>
          <a:p>
            <a:pPr marL="755015" marR="5080" lvl="1" indent="-285750" algn="just">
              <a:lnSpc>
                <a:spcPct val="116100"/>
              </a:lnSpc>
              <a:buFont typeface="Arial" panose="020B0604020202020204" pitchFamily="34" charset="0"/>
              <a:buChar char="•"/>
              <a:tabLst>
                <a:tab pos="349250" algn="l"/>
              </a:tabLst>
            </a:pPr>
            <a:r>
              <a:rPr lang="en-US" sz="1400" b="0" i="0" dirty="0">
                <a:solidFill>
                  <a:srgbClr val="000000"/>
                </a:solidFill>
                <a:effectLst/>
                <a:latin typeface="Arial MT"/>
              </a:rPr>
              <a:t>View − This is responsible for displaying all or a portion of the data to the user.</a:t>
            </a:r>
          </a:p>
          <a:p>
            <a:pPr marL="755015" marR="5080" lvl="1" indent="-285750" algn="just">
              <a:lnSpc>
                <a:spcPct val="116100"/>
              </a:lnSpc>
              <a:buFont typeface="Arial" panose="020B0604020202020204" pitchFamily="34" charset="0"/>
              <a:buChar char="•"/>
              <a:tabLst>
                <a:tab pos="349250" algn="l"/>
              </a:tabLst>
            </a:pPr>
            <a:r>
              <a:rPr lang="en-US" sz="1400" b="0" i="0" dirty="0">
                <a:solidFill>
                  <a:srgbClr val="000000"/>
                </a:solidFill>
                <a:effectLst/>
                <a:latin typeface="Arial MT"/>
              </a:rPr>
              <a:t>Controller − Software Code that controls the interactions between the Model and View.</a:t>
            </a:r>
            <a:endParaRPr lang="en-US" sz="1400" dirty="0">
              <a:latin typeface="Arial MT"/>
              <a:cs typeface="Arial MT"/>
            </a:endParaRPr>
          </a:p>
        </p:txBody>
      </p:sp>
      <p:sp>
        <p:nvSpPr>
          <p:cNvPr id="5" name="object 5"/>
          <p:cNvSpPr txBox="1"/>
          <p:nvPr/>
        </p:nvSpPr>
        <p:spPr>
          <a:xfrm>
            <a:off x="3633256" y="4850165"/>
            <a:ext cx="4810760" cy="282575"/>
          </a:xfrm>
          <a:prstGeom prst="rect">
            <a:avLst/>
          </a:prstGeom>
        </p:spPr>
        <p:txBody>
          <a:bodyPr vert="horz" wrap="square" lIns="0" tIns="3810" rIns="0" bIns="0" rtlCol="0">
            <a:spAutoFit/>
          </a:bodyPr>
          <a:lstStyle/>
          <a:p>
            <a:pPr marL="1024255">
              <a:lnSpc>
                <a:spcPct val="100000"/>
              </a:lnSpc>
              <a:spcBef>
                <a:spcPts val="30"/>
              </a:spcBef>
            </a:pPr>
            <a:r>
              <a:rPr sz="700" spc="-5" dirty="0">
                <a:solidFill>
                  <a:srgbClr val="595959"/>
                </a:solidFill>
                <a:latin typeface="Arial MT"/>
                <a:cs typeface="Arial MT"/>
              </a:rPr>
              <a:t>Image</a:t>
            </a:r>
            <a:r>
              <a:rPr lang="en-US" sz="700" spc="-5" dirty="0">
                <a:solidFill>
                  <a:srgbClr val="595959"/>
                </a:solidFill>
                <a:latin typeface="Arial MT"/>
                <a:cs typeface="Arial MT"/>
              </a:rPr>
              <a:t> </a:t>
            </a:r>
            <a:r>
              <a:rPr sz="700" spc="-5" dirty="0" err="1">
                <a:solidFill>
                  <a:srgbClr val="595959"/>
                </a:solidFill>
                <a:latin typeface="Arial MT"/>
                <a:cs typeface="Arial MT"/>
              </a:rPr>
              <a:t>Source</a:t>
            </a:r>
            <a:r>
              <a:rPr lang="en-US" sz="700" spc="-5" dirty="0" err="1">
                <a:solidFill>
                  <a:srgbClr val="595959"/>
                </a:solidFill>
                <a:latin typeface="Arial MT"/>
                <a:cs typeface="Arial MT"/>
              </a:rPr>
              <a:t>:https</a:t>
            </a:r>
            <a:r>
              <a:rPr lang="en-US" sz="700" spc="-5" dirty="0">
                <a:solidFill>
                  <a:srgbClr val="595959"/>
                </a:solidFill>
                <a:latin typeface="Arial MT"/>
                <a:cs typeface="Arial MT"/>
              </a:rPr>
              <a:t>://www.tutorialspoint.com/struts_2/images/struts-mvc.jpg</a:t>
            </a:r>
            <a:endParaRPr sz="700" dirty="0">
              <a:latin typeface="Arial MT"/>
              <a:cs typeface="Arial MT"/>
            </a:endParaRPr>
          </a:p>
          <a:p>
            <a:pPr marL="12700">
              <a:lnSpc>
                <a:spcPct val="100000"/>
              </a:lnSpc>
              <a:spcBef>
                <a:spcPts val="280"/>
              </a:spcBef>
            </a:pPr>
            <a:r>
              <a:rPr sz="800" dirty="0">
                <a:latin typeface="Arial MT"/>
                <a:cs typeface="Arial MT"/>
              </a:rPr>
              <a:t>©</a:t>
            </a:r>
            <a:r>
              <a:rPr sz="800" spc="-5" dirty="0">
                <a:latin typeface="Arial MT"/>
                <a:cs typeface="Arial MT"/>
              </a:rPr>
              <a:t> Edune</a:t>
            </a:r>
            <a:r>
              <a:rPr sz="800" dirty="0">
                <a:latin typeface="Arial MT"/>
                <a:cs typeface="Arial MT"/>
              </a:rPr>
              <a:t>t</a:t>
            </a:r>
            <a:r>
              <a:rPr sz="800" spc="-5" dirty="0">
                <a:latin typeface="Arial MT"/>
                <a:cs typeface="Arial MT"/>
              </a:rPr>
              <a:t> Foundation</a:t>
            </a:r>
            <a:r>
              <a:rPr sz="800" dirty="0">
                <a:latin typeface="Arial MT"/>
                <a:cs typeface="Arial MT"/>
              </a:rPr>
              <a:t>.</a:t>
            </a:r>
            <a:r>
              <a:rPr sz="800" spc="-50" dirty="0">
                <a:latin typeface="Arial MT"/>
                <a:cs typeface="Arial MT"/>
              </a:rPr>
              <a:t> </a:t>
            </a:r>
            <a:r>
              <a:rPr sz="800" spc="-5" dirty="0">
                <a:latin typeface="Arial MT"/>
                <a:cs typeface="Arial MT"/>
              </a:rPr>
              <a:t>Al</a:t>
            </a:r>
            <a:r>
              <a:rPr sz="800" dirty="0">
                <a:latin typeface="Arial MT"/>
                <a:cs typeface="Arial MT"/>
              </a:rPr>
              <a:t>l</a:t>
            </a:r>
            <a:r>
              <a:rPr sz="800" spc="-5" dirty="0">
                <a:latin typeface="Arial MT"/>
                <a:cs typeface="Arial MT"/>
              </a:rPr>
              <a:t> </a:t>
            </a:r>
            <a:r>
              <a:rPr sz="800" dirty="0">
                <a:latin typeface="Arial MT"/>
                <a:cs typeface="Arial MT"/>
              </a:rPr>
              <a:t>rights</a:t>
            </a:r>
            <a:r>
              <a:rPr sz="800" spc="-5" dirty="0">
                <a:latin typeface="Arial MT"/>
                <a:cs typeface="Arial MT"/>
              </a:rPr>
              <a:t> </a:t>
            </a:r>
            <a:r>
              <a:rPr sz="800" dirty="0">
                <a:latin typeface="Arial MT"/>
                <a:cs typeface="Arial MT"/>
              </a:rPr>
              <a:t>reserved.</a:t>
            </a:r>
          </a:p>
        </p:txBody>
      </p:sp>
      <p:sp>
        <p:nvSpPr>
          <p:cNvPr id="12" name="TextBox 11">
            <a:extLst>
              <a:ext uri="{FF2B5EF4-FFF2-40B4-BE49-F238E27FC236}">
                <a16:creationId xmlns:a16="http://schemas.microsoft.com/office/drawing/2014/main" id="{37741468-BC54-4D8D-B397-EA5DB020A43F}"/>
              </a:ext>
            </a:extLst>
          </p:cNvPr>
          <p:cNvSpPr txBox="1"/>
          <p:nvPr/>
        </p:nvSpPr>
        <p:spPr>
          <a:xfrm>
            <a:off x="228600" y="819150"/>
            <a:ext cx="4191000" cy="923330"/>
          </a:xfrm>
          <a:prstGeom prst="rect">
            <a:avLst/>
          </a:prstGeom>
          <a:noFill/>
        </p:spPr>
        <p:txBody>
          <a:bodyPr wrap="square" rtlCol="0">
            <a:spAutoFit/>
          </a:bodyPr>
          <a:lstStyle/>
          <a:p>
            <a:r>
              <a:rPr lang="en-US" sz="1800" spc="-5" dirty="0">
                <a:latin typeface="Arial MT"/>
                <a:cs typeface="Arial MT"/>
              </a:rPr>
              <a:t>Model-View-Controller (MVC) </a:t>
            </a:r>
            <a:r>
              <a:rPr lang="en-US" spc="-5" dirty="0">
                <a:latin typeface="Arial MT"/>
                <a:cs typeface="Arial MT"/>
              </a:rPr>
              <a:t>A</a:t>
            </a:r>
            <a:r>
              <a:rPr lang="en-US" sz="1800" spc="-5" dirty="0">
                <a:latin typeface="Arial MT"/>
                <a:cs typeface="Arial MT"/>
              </a:rPr>
              <a:t>rchitecture </a:t>
            </a:r>
          </a:p>
          <a:p>
            <a:endParaRPr lang="en-IN" dirty="0"/>
          </a:p>
        </p:txBody>
      </p:sp>
      <p:pic>
        <p:nvPicPr>
          <p:cNvPr id="4" name="Picture 3">
            <a:extLst>
              <a:ext uri="{FF2B5EF4-FFF2-40B4-BE49-F238E27FC236}">
                <a16:creationId xmlns:a16="http://schemas.microsoft.com/office/drawing/2014/main" id="{B175C05A-EAE9-4DE4-8466-3D1C53BD0E06}"/>
              </a:ext>
            </a:extLst>
          </p:cNvPr>
          <p:cNvPicPr>
            <a:picLocks noChangeAspect="1"/>
          </p:cNvPicPr>
          <p:nvPr/>
        </p:nvPicPr>
        <p:blipFill>
          <a:blip r:embed="rId2"/>
          <a:stretch>
            <a:fillRect/>
          </a:stretch>
        </p:blipFill>
        <p:spPr>
          <a:xfrm>
            <a:off x="5486400" y="484618"/>
            <a:ext cx="2076450" cy="3831799"/>
          </a:xfrm>
          <a:prstGeom prst="rect">
            <a:avLst/>
          </a:prstGeom>
        </p:spPr>
      </p:pic>
    </p:spTree>
    <p:extLst>
      <p:ext uri="{BB962C8B-B14F-4D97-AF65-F5344CB8AC3E}">
        <p14:creationId xmlns:p14="http://schemas.microsoft.com/office/powerpoint/2010/main" val="934511286"/>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43975" y="161799"/>
            <a:ext cx="774074" cy="311224"/>
          </a:xfrm>
          <a:prstGeom prst="rect">
            <a:avLst/>
          </a:prstGeom>
        </p:spPr>
      </p:pic>
      <p:pic>
        <p:nvPicPr>
          <p:cNvPr id="3" name="object 3"/>
          <p:cNvPicPr/>
          <p:nvPr/>
        </p:nvPicPr>
        <p:blipFill>
          <a:blip r:embed="rId3" cstate="print"/>
          <a:stretch>
            <a:fillRect/>
          </a:stretch>
        </p:blipFill>
        <p:spPr>
          <a:xfrm>
            <a:off x="8229556" y="161800"/>
            <a:ext cx="791593" cy="311224"/>
          </a:xfrm>
          <a:prstGeom prst="rect">
            <a:avLst/>
          </a:prstGeom>
        </p:spPr>
      </p:pic>
      <p:sp>
        <p:nvSpPr>
          <p:cNvPr id="4" name="object 4"/>
          <p:cNvSpPr txBox="1">
            <a:spLocks noGrp="1"/>
          </p:cNvSpPr>
          <p:nvPr>
            <p:ph type="title"/>
          </p:nvPr>
        </p:nvSpPr>
        <p:spPr>
          <a:xfrm>
            <a:off x="307524" y="732466"/>
            <a:ext cx="7662508" cy="228268"/>
          </a:xfrm>
          <a:prstGeom prst="rect">
            <a:avLst/>
          </a:prstGeom>
        </p:spPr>
        <p:txBody>
          <a:bodyPr vert="horz" wrap="square" lIns="0" tIns="12700" rIns="0" bIns="0" rtlCol="0">
            <a:spAutoFit/>
          </a:bodyPr>
          <a:lstStyle/>
          <a:p>
            <a:r>
              <a:rPr lang="en-US" sz="1400" b="1" spc="-5" dirty="0">
                <a:latin typeface="Arial MT"/>
                <a:cs typeface="Arial MT"/>
              </a:rPr>
              <a:t>Model-View-Controller (MVC) Architecture (Continued)</a:t>
            </a:r>
          </a:p>
        </p:txBody>
      </p:sp>
      <p:sp>
        <p:nvSpPr>
          <p:cNvPr id="6" name="object 6"/>
          <p:cNvSpPr txBox="1"/>
          <p:nvPr/>
        </p:nvSpPr>
        <p:spPr>
          <a:xfrm>
            <a:off x="3633256" y="4974385"/>
            <a:ext cx="1875155" cy="139065"/>
          </a:xfrm>
          <a:prstGeom prst="rect">
            <a:avLst/>
          </a:prstGeom>
        </p:spPr>
        <p:txBody>
          <a:bodyPr vert="horz" wrap="square" lIns="0" tIns="3175" rIns="0" bIns="0" rtlCol="0">
            <a:spAutoFit/>
          </a:bodyPr>
          <a:lstStyle/>
          <a:p>
            <a:pPr marL="12700">
              <a:lnSpc>
                <a:spcPct val="100000"/>
              </a:lnSpc>
              <a:spcBef>
                <a:spcPts val="25"/>
              </a:spcBef>
            </a:pPr>
            <a:r>
              <a:rPr sz="800" dirty="0">
                <a:latin typeface="Arial MT"/>
                <a:cs typeface="Arial MT"/>
              </a:rPr>
              <a:t>©</a:t>
            </a:r>
            <a:r>
              <a:rPr sz="800" spc="-5" dirty="0">
                <a:latin typeface="Arial MT"/>
                <a:cs typeface="Arial MT"/>
              </a:rPr>
              <a:t> Edune</a:t>
            </a:r>
            <a:r>
              <a:rPr sz="800" dirty="0">
                <a:latin typeface="Arial MT"/>
                <a:cs typeface="Arial MT"/>
              </a:rPr>
              <a:t>t</a:t>
            </a:r>
            <a:r>
              <a:rPr sz="800" spc="-5" dirty="0">
                <a:latin typeface="Arial MT"/>
                <a:cs typeface="Arial MT"/>
              </a:rPr>
              <a:t> Foundation</a:t>
            </a:r>
            <a:r>
              <a:rPr sz="800" dirty="0">
                <a:latin typeface="Arial MT"/>
                <a:cs typeface="Arial MT"/>
              </a:rPr>
              <a:t>.</a:t>
            </a:r>
            <a:r>
              <a:rPr sz="800" spc="-50" dirty="0">
                <a:latin typeface="Arial MT"/>
                <a:cs typeface="Arial MT"/>
              </a:rPr>
              <a:t> </a:t>
            </a:r>
            <a:r>
              <a:rPr sz="800" spc="-5" dirty="0">
                <a:latin typeface="Arial MT"/>
                <a:cs typeface="Arial MT"/>
              </a:rPr>
              <a:t>Al</a:t>
            </a:r>
            <a:r>
              <a:rPr sz="800" dirty="0">
                <a:latin typeface="Arial MT"/>
                <a:cs typeface="Arial MT"/>
              </a:rPr>
              <a:t>l</a:t>
            </a:r>
            <a:r>
              <a:rPr sz="800" spc="-5" dirty="0">
                <a:latin typeface="Arial MT"/>
                <a:cs typeface="Arial MT"/>
              </a:rPr>
              <a:t> </a:t>
            </a:r>
            <a:r>
              <a:rPr sz="800" dirty="0">
                <a:latin typeface="Arial MT"/>
                <a:cs typeface="Arial MT"/>
              </a:rPr>
              <a:t>rights</a:t>
            </a:r>
            <a:r>
              <a:rPr sz="800" spc="-5" dirty="0">
                <a:latin typeface="Arial MT"/>
                <a:cs typeface="Arial MT"/>
              </a:rPr>
              <a:t> </a:t>
            </a:r>
            <a:r>
              <a:rPr sz="800" dirty="0">
                <a:latin typeface="Arial MT"/>
                <a:cs typeface="Arial MT"/>
              </a:rPr>
              <a:t>reserved.</a:t>
            </a:r>
            <a:endParaRPr sz="800">
              <a:latin typeface="Arial MT"/>
              <a:cs typeface="Arial MT"/>
            </a:endParaRPr>
          </a:p>
        </p:txBody>
      </p:sp>
      <p:sp>
        <p:nvSpPr>
          <p:cNvPr id="5" name="object 5"/>
          <p:cNvSpPr txBox="1"/>
          <p:nvPr/>
        </p:nvSpPr>
        <p:spPr>
          <a:xfrm>
            <a:off x="307524" y="1152671"/>
            <a:ext cx="7312476" cy="3672799"/>
          </a:xfrm>
          <a:prstGeom prst="rect">
            <a:avLst/>
          </a:prstGeom>
        </p:spPr>
        <p:txBody>
          <a:bodyPr vert="horz" wrap="square" lIns="0" tIns="52704" rIns="0" bIns="0" rtlCol="0">
            <a:spAutoFit/>
          </a:bodyPr>
          <a:lstStyle/>
          <a:p>
            <a:pPr marL="12065" marR="5080" algn="just">
              <a:lnSpc>
                <a:spcPct val="116100"/>
              </a:lnSpc>
              <a:tabLst>
                <a:tab pos="349250" algn="l"/>
              </a:tabLst>
            </a:pPr>
            <a:r>
              <a:rPr lang="en-US" sz="1400" b="0" i="0" dirty="0">
                <a:solidFill>
                  <a:srgbClr val="000000"/>
                </a:solidFill>
                <a:effectLst/>
                <a:latin typeface="Arial MT"/>
              </a:rPr>
              <a:t>MVC is popular as it isolates the application logic from the user interface layer and supports separation of concerns. Here the Controller receives all requests for the application and then works with the Model to prepare any data needed by the View. The View then uses the data prepared by the Controller to generate a final presentable response. The MVC abstraction can be graphically represented as shown in Fig1.</a:t>
            </a:r>
          </a:p>
          <a:p>
            <a:pPr algn="l"/>
            <a:r>
              <a:rPr lang="en-US" sz="1400" b="1" i="0" dirty="0">
                <a:effectLst/>
                <a:latin typeface="Arial MT"/>
              </a:rPr>
              <a:t>The Model</a:t>
            </a:r>
          </a:p>
          <a:p>
            <a:pPr algn="just"/>
            <a:r>
              <a:rPr lang="en-US" sz="1400" b="0" i="0" dirty="0">
                <a:solidFill>
                  <a:srgbClr val="000000"/>
                </a:solidFill>
                <a:effectLst/>
                <a:latin typeface="Arial MT"/>
              </a:rPr>
              <a:t>The model is responsible for managing the data of the application. It responds to the request from the view and it also responds to instructions from the controller to update itself.</a:t>
            </a:r>
          </a:p>
          <a:p>
            <a:pPr algn="l"/>
            <a:r>
              <a:rPr lang="en-US" sz="1400" b="1" i="0" dirty="0">
                <a:effectLst/>
                <a:latin typeface="Arial MT"/>
              </a:rPr>
              <a:t>The View</a:t>
            </a:r>
          </a:p>
          <a:p>
            <a:pPr algn="just"/>
            <a:r>
              <a:rPr lang="en-US" sz="1400" b="0" i="0" dirty="0">
                <a:solidFill>
                  <a:srgbClr val="000000"/>
                </a:solidFill>
                <a:effectLst/>
                <a:latin typeface="Arial MT"/>
              </a:rPr>
              <a:t>It means presentation of data in a particular format, triggered by a controller's decision to present the data. They are script-based templating systems like JSP, ASP, PHP and very easy to integrate with AJAX technology.</a:t>
            </a:r>
          </a:p>
          <a:p>
            <a:pPr algn="l"/>
            <a:r>
              <a:rPr lang="en-US" sz="1400" b="1" i="0" dirty="0">
                <a:effectLst/>
                <a:latin typeface="Arial MT"/>
              </a:rPr>
              <a:t>The Controller </a:t>
            </a:r>
          </a:p>
          <a:p>
            <a:pPr algn="just"/>
            <a:r>
              <a:rPr lang="en-US" sz="1400" b="0" i="0" dirty="0">
                <a:solidFill>
                  <a:srgbClr val="000000"/>
                </a:solidFill>
                <a:effectLst/>
                <a:latin typeface="Arial MT"/>
              </a:rPr>
              <a:t>The controller is responsible for responding to the user input and perform interactions on the data model objects. The controller receives the input, it validates the input and then performs the business operation that modifies the state of the data model.</a:t>
            </a:r>
            <a:endParaRPr lang="en-US" sz="1800" spc="-5" dirty="0">
              <a:solidFill>
                <a:srgbClr val="595959"/>
              </a:solidFill>
              <a:latin typeface="Arial MT"/>
              <a:cs typeface="Arial MT"/>
            </a:endParaRPr>
          </a:p>
        </p:txBody>
      </p:sp>
      <p:sp>
        <p:nvSpPr>
          <p:cNvPr id="8" name="object 5">
            <a:extLst>
              <a:ext uri="{FF2B5EF4-FFF2-40B4-BE49-F238E27FC236}">
                <a16:creationId xmlns:a16="http://schemas.microsoft.com/office/drawing/2014/main" id="{C90C0DBE-22C6-416B-8856-688C2F2B5790}"/>
              </a:ext>
            </a:extLst>
          </p:cNvPr>
          <p:cNvSpPr txBox="1"/>
          <p:nvPr/>
        </p:nvSpPr>
        <p:spPr>
          <a:xfrm>
            <a:off x="4114800" y="4850616"/>
            <a:ext cx="4810760" cy="111569"/>
          </a:xfrm>
          <a:prstGeom prst="rect">
            <a:avLst/>
          </a:prstGeom>
        </p:spPr>
        <p:txBody>
          <a:bodyPr vert="horz" wrap="square" lIns="0" tIns="3810" rIns="0" bIns="0" rtlCol="0">
            <a:spAutoFit/>
          </a:bodyPr>
          <a:lstStyle/>
          <a:p>
            <a:pPr marL="1024255">
              <a:lnSpc>
                <a:spcPct val="100000"/>
              </a:lnSpc>
              <a:spcBef>
                <a:spcPts val="30"/>
              </a:spcBef>
            </a:pPr>
            <a:r>
              <a:rPr sz="700" spc="-5" dirty="0">
                <a:solidFill>
                  <a:srgbClr val="595959"/>
                </a:solidFill>
                <a:latin typeface="Arial MT"/>
                <a:cs typeface="Arial MT"/>
              </a:rPr>
              <a:t>Image</a:t>
            </a:r>
            <a:r>
              <a:rPr lang="en-US" sz="700" spc="-5" dirty="0">
                <a:solidFill>
                  <a:srgbClr val="595959"/>
                </a:solidFill>
                <a:latin typeface="Arial MT"/>
                <a:cs typeface="Arial MT"/>
              </a:rPr>
              <a:t> </a:t>
            </a:r>
            <a:r>
              <a:rPr sz="700" spc="-5" dirty="0">
                <a:solidFill>
                  <a:srgbClr val="595959"/>
                </a:solidFill>
                <a:latin typeface="Arial MT"/>
                <a:cs typeface="Arial MT"/>
              </a:rPr>
              <a:t>Source</a:t>
            </a:r>
            <a:r>
              <a:rPr lang="en-US" sz="700" spc="-5" dirty="0">
                <a:solidFill>
                  <a:srgbClr val="595959"/>
                </a:solidFill>
                <a:latin typeface="Arial MT"/>
                <a:cs typeface="Arial MT"/>
              </a:rPr>
              <a:t>: https://www.tutorialspoint.com/django/images/django_mvc_mvt_pattern.jpg</a:t>
            </a:r>
            <a:endParaRPr sz="700" dirty="0">
              <a:latin typeface="Arial MT"/>
              <a:cs typeface="Arial MT"/>
            </a:endParaRPr>
          </a:p>
        </p:txBody>
      </p:sp>
      <p:pic>
        <p:nvPicPr>
          <p:cNvPr id="9" name="Picture 8">
            <a:extLst>
              <a:ext uri="{FF2B5EF4-FFF2-40B4-BE49-F238E27FC236}">
                <a16:creationId xmlns:a16="http://schemas.microsoft.com/office/drawing/2014/main" id="{838412A2-DE5A-43A9-80CE-61E90A77AC73}"/>
              </a:ext>
            </a:extLst>
          </p:cNvPr>
          <p:cNvPicPr>
            <a:picLocks noChangeAspect="1"/>
          </p:cNvPicPr>
          <p:nvPr/>
        </p:nvPicPr>
        <p:blipFill>
          <a:blip r:embed="rId4"/>
          <a:stretch>
            <a:fillRect/>
          </a:stretch>
        </p:blipFill>
        <p:spPr>
          <a:xfrm>
            <a:off x="7723632" y="1148355"/>
            <a:ext cx="1235456" cy="3344867"/>
          </a:xfrm>
          <a:prstGeom prst="rect">
            <a:avLst/>
          </a:prstGeom>
        </p:spPr>
      </p:pic>
      <p:sp>
        <p:nvSpPr>
          <p:cNvPr id="7" name="TextBox 6">
            <a:extLst>
              <a:ext uri="{FF2B5EF4-FFF2-40B4-BE49-F238E27FC236}">
                <a16:creationId xmlns:a16="http://schemas.microsoft.com/office/drawing/2014/main" id="{E689FD1B-967D-4C45-A4ED-3ECBC8816378}"/>
              </a:ext>
            </a:extLst>
          </p:cNvPr>
          <p:cNvSpPr txBox="1"/>
          <p:nvPr/>
        </p:nvSpPr>
        <p:spPr>
          <a:xfrm>
            <a:off x="7970032" y="4555799"/>
            <a:ext cx="685800" cy="215444"/>
          </a:xfrm>
          <a:prstGeom prst="rect">
            <a:avLst/>
          </a:prstGeom>
          <a:noFill/>
        </p:spPr>
        <p:txBody>
          <a:bodyPr wrap="square" rtlCol="0">
            <a:spAutoFit/>
          </a:bodyPr>
          <a:lstStyle/>
          <a:p>
            <a:r>
              <a:rPr lang="en-US" sz="800" dirty="0"/>
              <a:t>Fig1.</a:t>
            </a:r>
            <a:endParaRPr lang="en-IN" sz="800" dirty="0"/>
          </a:p>
        </p:txBody>
      </p:sp>
    </p:spTree>
    <p:extLst>
      <p:ext uri="{BB962C8B-B14F-4D97-AF65-F5344CB8AC3E}">
        <p14:creationId xmlns:p14="http://schemas.microsoft.com/office/powerpoint/2010/main" val="1154702448"/>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43975" y="161799"/>
            <a:ext cx="774074" cy="311224"/>
          </a:xfrm>
          <a:prstGeom prst="rect">
            <a:avLst/>
          </a:prstGeom>
        </p:spPr>
      </p:pic>
      <p:pic>
        <p:nvPicPr>
          <p:cNvPr id="3" name="object 3"/>
          <p:cNvPicPr/>
          <p:nvPr/>
        </p:nvPicPr>
        <p:blipFill>
          <a:blip r:embed="rId3" cstate="print"/>
          <a:stretch>
            <a:fillRect/>
          </a:stretch>
        </p:blipFill>
        <p:spPr>
          <a:xfrm>
            <a:off x="8229556" y="161800"/>
            <a:ext cx="791593" cy="311224"/>
          </a:xfrm>
          <a:prstGeom prst="rect">
            <a:avLst/>
          </a:prstGeom>
        </p:spPr>
      </p:pic>
      <p:sp>
        <p:nvSpPr>
          <p:cNvPr id="4" name="object 4"/>
          <p:cNvSpPr txBox="1">
            <a:spLocks noGrp="1"/>
          </p:cNvSpPr>
          <p:nvPr>
            <p:ph type="title"/>
          </p:nvPr>
        </p:nvSpPr>
        <p:spPr>
          <a:xfrm>
            <a:off x="307524" y="827919"/>
            <a:ext cx="6626676" cy="751488"/>
          </a:xfrm>
          <a:prstGeom prst="rect">
            <a:avLst/>
          </a:prstGeom>
        </p:spPr>
        <p:txBody>
          <a:bodyPr vert="horz" wrap="square" lIns="0" tIns="12700" rIns="0" bIns="0" rtlCol="0">
            <a:spAutoFit/>
          </a:bodyPr>
          <a:lstStyle/>
          <a:p>
            <a:pPr marL="12700">
              <a:lnSpc>
                <a:spcPct val="100000"/>
              </a:lnSpc>
              <a:spcBef>
                <a:spcPts val="100"/>
              </a:spcBef>
            </a:pPr>
            <a:r>
              <a:rPr spc="-5" dirty="0"/>
              <a:t>In</a:t>
            </a:r>
            <a:r>
              <a:rPr spc="-30" dirty="0"/>
              <a:t> </a:t>
            </a:r>
            <a:r>
              <a:rPr spc="-5" dirty="0"/>
              <a:t>this</a:t>
            </a:r>
            <a:r>
              <a:rPr spc="-25" dirty="0"/>
              <a:t> </a:t>
            </a:r>
            <a:r>
              <a:rPr dirty="0"/>
              <a:t>section,</a:t>
            </a:r>
            <a:r>
              <a:rPr spc="-20" dirty="0"/>
              <a:t> </a:t>
            </a:r>
            <a:r>
              <a:rPr lang="en-US" spc="-5" dirty="0"/>
              <a:t>Let us work practically. Lets get your hands dirty with code </a:t>
            </a:r>
            <a:endParaRPr spc="-5" dirty="0"/>
          </a:p>
        </p:txBody>
      </p:sp>
      <p:sp>
        <p:nvSpPr>
          <p:cNvPr id="6" name="object 6"/>
          <p:cNvSpPr txBox="1"/>
          <p:nvPr/>
        </p:nvSpPr>
        <p:spPr>
          <a:xfrm>
            <a:off x="3633256" y="4974385"/>
            <a:ext cx="1875155" cy="139065"/>
          </a:xfrm>
          <a:prstGeom prst="rect">
            <a:avLst/>
          </a:prstGeom>
        </p:spPr>
        <p:txBody>
          <a:bodyPr vert="horz" wrap="square" lIns="0" tIns="3175" rIns="0" bIns="0" rtlCol="0">
            <a:spAutoFit/>
          </a:bodyPr>
          <a:lstStyle/>
          <a:p>
            <a:pPr marL="12700">
              <a:lnSpc>
                <a:spcPct val="100000"/>
              </a:lnSpc>
              <a:spcBef>
                <a:spcPts val="25"/>
              </a:spcBef>
            </a:pPr>
            <a:r>
              <a:rPr sz="800" dirty="0">
                <a:latin typeface="Arial MT"/>
                <a:cs typeface="Arial MT"/>
              </a:rPr>
              <a:t>©</a:t>
            </a:r>
            <a:r>
              <a:rPr sz="800" spc="-5" dirty="0">
                <a:latin typeface="Arial MT"/>
                <a:cs typeface="Arial MT"/>
              </a:rPr>
              <a:t> Edune</a:t>
            </a:r>
            <a:r>
              <a:rPr sz="800" dirty="0">
                <a:latin typeface="Arial MT"/>
                <a:cs typeface="Arial MT"/>
              </a:rPr>
              <a:t>t</a:t>
            </a:r>
            <a:r>
              <a:rPr sz="800" spc="-5" dirty="0">
                <a:latin typeface="Arial MT"/>
                <a:cs typeface="Arial MT"/>
              </a:rPr>
              <a:t> Foundation</a:t>
            </a:r>
            <a:r>
              <a:rPr sz="800" dirty="0">
                <a:latin typeface="Arial MT"/>
                <a:cs typeface="Arial MT"/>
              </a:rPr>
              <a:t>.</a:t>
            </a:r>
            <a:r>
              <a:rPr sz="800" spc="-50" dirty="0">
                <a:latin typeface="Arial MT"/>
                <a:cs typeface="Arial MT"/>
              </a:rPr>
              <a:t> </a:t>
            </a:r>
            <a:r>
              <a:rPr sz="800" spc="-5" dirty="0">
                <a:latin typeface="Arial MT"/>
                <a:cs typeface="Arial MT"/>
              </a:rPr>
              <a:t>Al</a:t>
            </a:r>
            <a:r>
              <a:rPr sz="800" dirty="0">
                <a:latin typeface="Arial MT"/>
                <a:cs typeface="Arial MT"/>
              </a:rPr>
              <a:t>l</a:t>
            </a:r>
            <a:r>
              <a:rPr sz="800" spc="-5" dirty="0">
                <a:latin typeface="Arial MT"/>
                <a:cs typeface="Arial MT"/>
              </a:rPr>
              <a:t> </a:t>
            </a:r>
            <a:r>
              <a:rPr sz="800" dirty="0">
                <a:latin typeface="Arial MT"/>
                <a:cs typeface="Arial MT"/>
              </a:rPr>
              <a:t>rights</a:t>
            </a:r>
            <a:r>
              <a:rPr sz="800" spc="-5" dirty="0">
                <a:latin typeface="Arial MT"/>
                <a:cs typeface="Arial MT"/>
              </a:rPr>
              <a:t> </a:t>
            </a:r>
            <a:r>
              <a:rPr sz="800" dirty="0">
                <a:latin typeface="Arial MT"/>
                <a:cs typeface="Arial MT"/>
              </a:rPr>
              <a:t>reserved.</a:t>
            </a:r>
            <a:endParaRPr sz="800">
              <a:latin typeface="Arial MT"/>
              <a:cs typeface="Arial MT"/>
            </a:endParaRPr>
          </a:p>
        </p:txBody>
      </p:sp>
      <p:sp>
        <p:nvSpPr>
          <p:cNvPr id="5" name="object 5"/>
          <p:cNvSpPr txBox="1"/>
          <p:nvPr/>
        </p:nvSpPr>
        <p:spPr>
          <a:xfrm>
            <a:off x="457200" y="2078346"/>
            <a:ext cx="8043545" cy="1315103"/>
          </a:xfrm>
          <a:prstGeom prst="rect">
            <a:avLst/>
          </a:prstGeom>
        </p:spPr>
        <p:txBody>
          <a:bodyPr vert="horz" wrap="square" lIns="0" tIns="52704" rIns="0" bIns="0" rtlCol="0">
            <a:spAutoFit/>
          </a:bodyPr>
          <a:lstStyle/>
          <a:p>
            <a:pPr marL="379095" indent="-367030">
              <a:lnSpc>
                <a:spcPct val="100000"/>
              </a:lnSpc>
              <a:spcBef>
                <a:spcPts val="414"/>
              </a:spcBef>
              <a:buChar char="●"/>
              <a:tabLst>
                <a:tab pos="379095" algn="l"/>
                <a:tab pos="379730" algn="l"/>
              </a:tabLst>
            </a:pPr>
            <a:r>
              <a:rPr lang="en-US" sz="1800" spc="-5" dirty="0">
                <a:solidFill>
                  <a:srgbClr val="595959"/>
                </a:solidFill>
                <a:latin typeface="Arial MT"/>
                <a:cs typeface="Arial MT"/>
              </a:rPr>
              <a:t>Installation of Django </a:t>
            </a:r>
          </a:p>
          <a:p>
            <a:pPr marL="379095" indent="-367030">
              <a:lnSpc>
                <a:spcPct val="100000"/>
              </a:lnSpc>
              <a:spcBef>
                <a:spcPts val="414"/>
              </a:spcBef>
              <a:buChar char="●"/>
              <a:tabLst>
                <a:tab pos="379095" algn="l"/>
                <a:tab pos="379730" algn="l"/>
              </a:tabLst>
            </a:pPr>
            <a:r>
              <a:rPr lang="en-US" spc="-5" dirty="0">
                <a:solidFill>
                  <a:srgbClr val="595959"/>
                </a:solidFill>
                <a:latin typeface="Arial MT"/>
                <a:cs typeface="Arial MT"/>
              </a:rPr>
              <a:t>C</a:t>
            </a:r>
            <a:r>
              <a:rPr lang="en-US" sz="1800" spc="-5" dirty="0">
                <a:solidFill>
                  <a:srgbClr val="595959"/>
                </a:solidFill>
                <a:latin typeface="Arial MT"/>
                <a:cs typeface="Arial MT"/>
              </a:rPr>
              <a:t>reating the first project </a:t>
            </a:r>
            <a:r>
              <a:rPr lang="en-US" spc="-5" dirty="0">
                <a:solidFill>
                  <a:srgbClr val="595959"/>
                </a:solidFill>
                <a:latin typeface="Arial MT"/>
                <a:cs typeface="Arial MT"/>
              </a:rPr>
              <a:t>with </a:t>
            </a:r>
            <a:r>
              <a:rPr lang="en-US" spc="-5" dirty="0" err="1">
                <a:solidFill>
                  <a:srgbClr val="595959"/>
                </a:solidFill>
                <a:latin typeface="Arial MT"/>
                <a:cs typeface="Arial MT"/>
              </a:rPr>
              <a:t>django</a:t>
            </a:r>
            <a:r>
              <a:rPr lang="en-US" sz="1800" spc="-5" dirty="0">
                <a:solidFill>
                  <a:srgbClr val="595959"/>
                </a:solidFill>
                <a:latin typeface="Arial MT"/>
                <a:cs typeface="Arial MT"/>
              </a:rPr>
              <a:t>  </a:t>
            </a:r>
          </a:p>
          <a:p>
            <a:pPr marL="379095" indent="-367030">
              <a:lnSpc>
                <a:spcPct val="100000"/>
              </a:lnSpc>
              <a:spcBef>
                <a:spcPts val="414"/>
              </a:spcBef>
              <a:buChar char="●"/>
              <a:tabLst>
                <a:tab pos="379095" algn="l"/>
                <a:tab pos="379730" algn="l"/>
              </a:tabLst>
            </a:pPr>
            <a:endParaRPr lang="en-US" sz="1800" spc="-5" dirty="0">
              <a:solidFill>
                <a:srgbClr val="595959"/>
              </a:solidFill>
              <a:latin typeface="Arial MT"/>
              <a:cs typeface="Arial MT"/>
            </a:endParaRPr>
          </a:p>
          <a:p>
            <a:pPr marL="379095" indent="-367030">
              <a:lnSpc>
                <a:spcPct val="100000"/>
              </a:lnSpc>
              <a:spcBef>
                <a:spcPts val="414"/>
              </a:spcBef>
              <a:buChar char="●"/>
              <a:tabLst>
                <a:tab pos="379095" algn="l"/>
                <a:tab pos="379730" algn="l"/>
              </a:tabLst>
            </a:pPr>
            <a:endParaRPr lang="en-US" sz="1800" spc="-5" dirty="0">
              <a:solidFill>
                <a:srgbClr val="595959"/>
              </a:solidFill>
              <a:latin typeface="Arial MT"/>
              <a:cs typeface="Arial MT"/>
            </a:endParaRPr>
          </a:p>
        </p:txBody>
      </p:sp>
    </p:spTree>
    <p:extLst>
      <p:ext uri="{BB962C8B-B14F-4D97-AF65-F5344CB8AC3E}">
        <p14:creationId xmlns:p14="http://schemas.microsoft.com/office/powerpoint/2010/main" val="16571315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p:nvPr/>
        </p:nvSpPr>
        <p:spPr>
          <a:xfrm>
            <a:off x="4708475" y="4841744"/>
            <a:ext cx="588010" cy="13208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700" b="0" i="0" u="none" strike="noStrike" kern="1200" cap="none" spc="-5" normalizeH="0" baseline="0" noProof="0" dirty="0">
                <a:ln>
                  <a:noFill/>
                </a:ln>
                <a:solidFill>
                  <a:srgbClr val="595959"/>
                </a:solidFill>
                <a:effectLst/>
                <a:uLnTx/>
                <a:uFillTx/>
                <a:latin typeface="Arial MT"/>
                <a:ea typeface="+mn-ea"/>
                <a:cs typeface="Arial MT"/>
              </a:rPr>
              <a:t>Imag</a:t>
            </a:r>
            <a:r>
              <a:rPr kumimoji="0" sz="700" b="0" i="0" u="none" strike="noStrike" kern="1200" cap="none" spc="0" normalizeH="0" baseline="0" noProof="0" dirty="0">
                <a:ln>
                  <a:noFill/>
                </a:ln>
                <a:solidFill>
                  <a:srgbClr val="595959"/>
                </a:solidFill>
                <a:effectLst/>
                <a:uLnTx/>
                <a:uFillTx/>
                <a:latin typeface="Arial MT"/>
                <a:ea typeface="+mn-ea"/>
                <a:cs typeface="Arial MT"/>
              </a:rPr>
              <a:t>e</a:t>
            </a:r>
            <a:r>
              <a:rPr kumimoji="0" sz="700" b="0" i="0" u="none" strike="noStrike" kern="1200" cap="none" spc="-5" normalizeH="0" baseline="0" noProof="0" dirty="0">
                <a:ln>
                  <a:noFill/>
                </a:ln>
                <a:solidFill>
                  <a:srgbClr val="595959"/>
                </a:solidFill>
                <a:effectLst/>
                <a:uLnTx/>
                <a:uFillTx/>
                <a:latin typeface="Arial MT"/>
                <a:ea typeface="+mn-ea"/>
                <a:cs typeface="Arial MT"/>
              </a:rPr>
              <a:t> </a:t>
            </a:r>
            <a:r>
              <a:rPr kumimoji="0" sz="700" b="0" i="0" u="none" strike="noStrike" kern="1200" cap="none" spc="0" normalizeH="0" baseline="0" noProof="0" dirty="0">
                <a:ln>
                  <a:noFill/>
                </a:ln>
                <a:solidFill>
                  <a:srgbClr val="595959"/>
                </a:solidFill>
                <a:effectLst/>
                <a:uLnTx/>
                <a:uFillTx/>
                <a:latin typeface="Arial MT"/>
                <a:ea typeface="+mn-ea"/>
                <a:cs typeface="Arial MT"/>
              </a:rPr>
              <a:t>source:</a:t>
            </a:r>
            <a:endParaRPr kumimoji="0" sz="700" b="0" i="0" u="none" strike="noStrike" kern="1200" cap="none" spc="0" normalizeH="0" baseline="0" noProof="0">
              <a:ln>
                <a:noFill/>
              </a:ln>
              <a:solidFill>
                <a:prstClr val="black"/>
              </a:solidFill>
              <a:effectLst/>
              <a:uLnTx/>
              <a:uFillTx/>
              <a:latin typeface="Arial MT"/>
              <a:ea typeface="+mn-ea"/>
              <a:cs typeface="Arial MT"/>
            </a:endParaRPr>
          </a:p>
        </p:txBody>
      </p:sp>
      <p:sp>
        <p:nvSpPr>
          <p:cNvPr id="7" name="object 7"/>
          <p:cNvSpPr txBox="1">
            <a:spLocks noGrp="1"/>
          </p:cNvSpPr>
          <p:nvPr>
            <p:ph type="ftr" sz="quarter" idx="5"/>
          </p:nvPr>
        </p:nvSpPr>
        <p:spPr>
          <a:prstGeom prst="rect">
            <a:avLst/>
          </a:prstGeom>
        </p:spPr>
        <p:txBody>
          <a:bodyPr vert="horz" wrap="square" lIns="0" tIns="3175" rIns="0" bIns="0" rtlCol="0">
            <a:spAutoFit/>
          </a:bodyPr>
          <a:lstStyle/>
          <a:p>
            <a:pPr marL="12700" marR="0" lvl="0" indent="0" algn="l" defTabSz="914400" rtl="0" eaLnBrk="1" fontAlgn="auto" latinLnBrk="0" hangingPunct="1">
              <a:lnSpc>
                <a:spcPct val="100000"/>
              </a:lnSpc>
              <a:spcBef>
                <a:spcPts val="25"/>
              </a:spcBef>
              <a:spcAft>
                <a:spcPts val="0"/>
              </a:spcAft>
              <a:buClrTx/>
              <a:buSzTx/>
              <a:buFontTx/>
              <a:buNone/>
              <a:tabLst/>
              <a:defRPr/>
            </a:pPr>
            <a:r>
              <a:rPr kumimoji="0" sz="800" b="0" i="0" u="none" strike="noStrike" kern="1200" cap="none" spc="0" normalizeH="0" baseline="0" noProof="0" dirty="0">
                <a:ln>
                  <a:noFill/>
                </a:ln>
                <a:solidFill>
                  <a:prstClr val="black"/>
                </a:solidFill>
                <a:effectLst/>
                <a:uLnTx/>
                <a:uFillTx/>
                <a:latin typeface="Arial MT"/>
                <a:ea typeface="+mn-ea"/>
              </a:rPr>
              <a:t>©</a:t>
            </a:r>
            <a:r>
              <a:rPr kumimoji="0" sz="800" b="0" i="0" u="none" strike="noStrike" kern="1200" cap="none" spc="-5" normalizeH="0" baseline="0" noProof="0" dirty="0">
                <a:ln>
                  <a:noFill/>
                </a:ln>
                <a:solidFill>
                  <a:prstClr val="black"/>
                </a:solidFill>
                <a:effectLst/>
                <a:uLnTx/>
                <a:uFillTx/>
                <a:latin typeface="Arial MT"/>
                <a:ea typeface="+mn-ea"/>
              </a:rPr>
              <a:t> Edune</a:t>
            </a:r>
            <a:r>
              <a:rPr kumimoji="0" sz="800" b="0" i="0" u="none" strike="noStrike" kern="1200" cap="none" spc="0" normalizeH="0" baseline="0" noProof="0" dirty="0">
                <a:ln>
                  <a:noFill/>
                </a:ln>
                <a:solidFill>
                  <a:prstClr val="black"/>
                </a:solidFill>
                <a:effectLst/>
                <a:uLnTx/>
                <a:uFillTx/>
                <a:latin typeface="Arial MT"/>
                <a:ea typeface="+mn-ea"/>
              </a:rPr>
              <a:t>t</a:t>
            </a:r>
            <a:r>
              <a:rPr kumimoji="0" sz="800" b="0" i="0" u="none" strike="noStrike" kern="1200" cap="none" spc="-5" normalizeH="0" baseline="0" noProof="0" dirty="0">
                <a:ln>
                  <a:noFill/>
                </a:ln>
                <a:solidFill>
                  <a:prstClr val="black"/>
                </a:solidFill>
                <a:effectLst/>
                <a:uLnTx/>
                <a:uFillTx/>
                <a:latin typeface="Arial MT"/>
                <a:ea typeface="+mn-ea"/>
              </a:rPr>
              <a:t> Foundation</a:t>
            </a:r>
            <a:r>
              <a:rPr kumimoji="0" sz="800" b="0" i="0" u="none" strike="noStrike" kern="1200" cap="none" spc="0" normalizeH="0" baseline="0" noProof="0" dirty="0">
                <a:ln>
                  <a:noFill/>
                </a:ln>
                <a:solidFill>
                  <a:prstClr val="black"/>
                </a:solidFill>
                <a:effectLst/>
                <a:uLnTx/>
                <a:uFillTx/>
                <a:latin typeface="Arial MT"/>
                <a:ea typeface="+mn-ea"/>
              </a:rPr>
              <a:t>.</a:t>
            </a:r>
            <a:r>
              <a:rPr kumimoji="0" sz="800" b="0" i="0" u="none" strike="noStrike" kern="1200" cap="none" spc="-50" normalizeH="0" baseline="0" noProof="0" dirty="0">
                <a:ln>
                  <a:noFill/>
                </a:ln>
                <a:solidFill>
                  <a:prstClr val="black"/>
                </a:solidFill>
                <a:effectLst/>
                <a:uLnTx/>
                <a:uFillTx/>
                <a:latin typeface="Arial MT"/>
                <a:ea typeface="+mn-ea"/>
              </a:rPr>
              <a:t> </a:t>
            </a:r>
            <a:r>
              <a:rPr kumimoji="0" sz="800" b="0" i="0" u="none" strike="noStrike" kern="1200" cap="none" spc="-5" normalizeH="0" baseline="0" noProof="0" dirty="0">
                <a:ln>
                  <a:noFill/>
                </a:ln>
                <a:solidFill>
                  <a:prstClr val="black"/>
                </a:solidFill>
                <a:effectLst/>
                <a:uLnTx/>
                <a:uFillTx/>
                <a:latin typeface="Arial MT"/>
                <a:ea typeface="+mn-ea"/>
              </a:rPr>
              <a:t>Al</a:t>
            </a:r>
            <a:r>
              <a:rPr kumimoji="0" sz="800" b="0" i="0" u="none" strike="noStrike" kern="1200" cap="none" spc="0" normalizeH="0" baseline="0" noProof="0" dirty="0">
                <a:ln>
                  <a:noFill/>
                </a:ln>
                <a:solidFill>
                  <a:prstClr val="black"/>
                </a:solidFill>
                <a:effectLst/>
                <a:uLnTx/>
                <a:uFillTx/>
                <a:latin typeface="Arial MT"/>
                <a:ea typeface="+mn-ea"/>
              </a:rPr>
              <a:t>l</a:t>
            </a:r>
            <a:r>
              <a:rPr kumimoji="0" sz="800" b="0" i="0" u="none" strike="noStrike" kern="1200" cap="none" spc="-5" normalizeH="0" baseline="0" noProof="0" dirty="0">
                <a:ln>
                  <a:noFill/>
                </a:ln>
                <a:solidFill>
                  <a:prstClr val="black"/>
                </a:solidFill>
                <a:effectLst/>
                <a:uLnTx/>
                <a:uFillTx/>
                <a:latin typeface="Arial MT"/>
                <a:ea typeface="+mn-ea"/>
              </a:rPr>
              <a:t> </a:t>
            </a:r>
            <a:r>
              <a:rPr kumimoji="0" sz="800" b="0" i="0" u="none" strike="noStrike" kern="1200" cap="none" spc="0" normalizeH="0" baseline="0" noProof="0" dirty="0">
                <a:ln>
                  <a:noFill/>
                </a:ln>
                <a:solidFill>
                  <a:prstClr val="black"/>
                </a:solidFill>
                <a:effectLst/>
                <a:uLnTx/>
                <a:uFillTx/>
                <a:latin typeface="Arial MT"/>
                <a:ea typeface="+mn-ea"/>
              </a:rPr>
              <a:t>rights</a:t>
            </a:r>
            <a:r>
              <a:rPr kumimoji="0" sz="800" b="0" i="0" u="none" strike="noStrike" kern="1200" cap="none" spc="-5" normalizeH="0" baseline="0" noProof="0" dirty="0">
                <a:ln>
                  <a:noFill/>
                </a:ln>
                <a:solidFill>
                  <a:prstClr val="black"/>
                </a:solidFill>
                <a:effectLst/>
                <a:uLnTx/>
                <a:uFillTx/>
                <a:latin typeface="Arial MT"/>
                <a:ea typeface="+mn-ea"/>
              </a:rPr>
              <a:t> </a:t>
            </a:r>
            <a:r>
              <a:rPr kumimoji="0" sz="800" b="0" i="0" u="none" strike="noStrike" kern="1200" cap="none" spc="0" normalizeH="0" baseline="0" noProof="0" dirty="0">
                <a:ln>
                  <a:noFill/>
                </a:ln>
                <a:solidFill>
                  <a:prstClr val="black"/>
                </a:solidFill>
                <a:effectLst/>
                <a:uLnTx/>
                <a:uFillTx/>
                <a:latin typeface="Arial MT"/>
                <a:ea typeface="+mn-ea"/>
              </a:rPr>
              <a:t>reserved.</a:t>
            </a:r>
          </a:p>
        </p:txBody>
      </p:sp>
      <p:pic>
        <p:nvPicPr>
          <p:cNvPr id="8" name="Picture 7">
            <a:extLst>
              <a:ext uri="{FF2B5EF4-FFF2-40B4-BE49-F238E27FC236}">
                <a16:creationId xmlns:a16="http://schemas.microsoft.com/office/drawing/2014/main" id="{EFD26DA9-F3EF-42C9-8624-4626A8962395}"/>
              </a:ext>
            </a:extLst>
          </p:cNvPr>
          <p:cNvPicPr>
            <a:picLocks noChangeAspect="1"/>
          </p:cNvPicPr>
          <p:nvPr/>
        </p:nvPicPr>
        <p:blipFill>
          <a:blip r:embed="rId2"/>
          <a:stretch>
            <a:fillRect/>
          </a:stretch>
        </p:blipFill>
        <p:spPr>
          <a:xfrm>
            <a:off x="4570833" y="1137376"/>
            <a:ext cx="4609813" cy="2866006"/>
          </a:xfrm>
          <a:prstGeom prst="rect">
            <a:avLst/>
          </a:prstGeom>
        </p:spPr>
      </p:pic>
      <p:sp>
        <p:nvSpPr>
          <p:cNvPr id="11" name="object 3">
            <a:extLst>
              <a:ext uri="{FF2B5EF4-FFF2-40B4-BE49-F238E27FC236}">
                <a16:creationId xmlns:a16="http://schemas.microsoft.com/office/drawing/2014/main" id="{6F2D0ABF-DD85-412F-B71F-5CA1D023EE82}"/>
              </a:ext>
            </a:extLst>
          </p:cNvPr>
          <p:cNvSpPr txBox="1"/>
          <p:nvPr/>
        </p:nvSpPr>
        <p:spPr>
          <a:xfrm>
            <a:off x="1082130" y="1590006"/>
            <a:ext cx="2381250" cy="575945"/>
          </a:xfrm>
          <a:prstGeom prst="rect">
            <a:avLst/>
          </a:prstGeom>
        </p:spPr>
        <p:txBody>
          <a:bodyPr vert="horz" wrap="square" lIns="0" tIns="10795" rIns="0" bIns="0" rtlCol="0">
            <a:spAutoFit/>
          </a:bodyPr>
          <a:lstStyle/>
          <a:p>
            <a:pPr marL="285750" marR="5080" lvl="0" indent="-273685" algn="l" defTabSz="914400" rtl="0" eaLnBrk="1" fontAlgn="auto" latinLnBrk="0" hangingPunct="1">
              <a:lnSpc>
                <a:spcPct val="100699"/>
              </a:lnSpc>
              <a:spcBef>
                <a:spcPts val="85"/>
              </a:spcBef>
              <a:spcAft>
                <a:spcPts val="0"/>
              </a:spcAft>
              <a:buClrTx/>
              <a:buSzTx/>
              <a:buFontTx/>
              <a:buNone/>
              <a:tabLst/>
              <a:defRPr/>
            </a:pPr>
            <a:r>
              <a:rPr kumimoji="0" sz="1800" b="0" i="0" u="none" strike="noStrike" kern="1200" cap="none" spc="-5" normalizeH="0" baseline="0" noProof="0" dirty="0">
                <a:ln>
                  <a:noFill/>
                </a:ln>
                <a:solidFill>
                  <a:srgbClr val="595959"/>
                </a:solidFill>
                <a:effectLst/>
                <a:uLnTx/>
                <a:uFillTx/>
                <a:latin typeface="Arial MT"/>
                <a:ea typeface="+mn-ea"/>
                <a:cs typeface="Arial MT"/>
              </a:rPr>
              <a:t>Installation</a:t>
            </a:r>
            <a:r>
              <a:rPr kumimoji="0" sz="1800" b="0" i="0" u="none" strike="noStrike" kern="1200" cap="none" spc="-35" normalizeH="0" baseline="0" noProof="0" dirty="0">
                <a:ln>
                  <a:noFill/>
                </a:ln>
                <a:solidFill>
                  <a:srgbClr val="595959"/>
                </a:solidFill>
                <a:effectLst/>
                <a:uLnTx/>
                <a:uFillTx/>
                <a:latin typeface="Arial MT"/>
                <a:ea typeface="+mn-ea"/>
                <a:cs typeface="Arial MT"/>
              </a:rPr>
              <a:t> </a:t>
            </a:r>
            <a:r>
              <a:rPr kumimoji="0" sz="1800" b="0" i="0" u="none" strike="noStrike" kern="1200" cap="none" spc="-5" normalizeH="0" baseline="0" noProof="0" dirty="0">
                <a:ln>
                  <a:noFill/>
                </a:ln>
                <a:solidFill>
                  <a:srgbClr val="595959"/>
                </a:solidFill>
                <a:effectLst/>
                <a:uLnTx/>
                <a:uFillTx/>
                <a:latin typeface="Arial MT"/>
                <a:ea typeface="+mn-ea"/>
                <a:cs typeface="Arial MT"/>
              </a:rPr>
              <a:t>of</a:t>
            </a:r>
            <a:r>
              <a:rPr kumimoji="0" sz="1800" b="0" i="0" u="none" strike="noStrike" kern="1200" cap="none" spc="-30" normalizeH="0" baseline="0" noProof="0" dirty="0">
                <a:ln>
                  <a:noFill/>
                </a:ln>
                <a:solidFill>
                  <a:srgbClr val="595959"/>
                </a:solidFill>
                <a:effectLst/>
                <a:uLnTx/>
                <a:uFillTx/>
                <a:latin typeface="Arial MT"/>
                <a:ea typeface="+mn-ea"/>
                <a:cs typeface="Arial MT"/>
              </a:rPr>
              <a:t> </a:t>
            </a:r>
            <a:r>
              <a:rPr kumimoji="0" sz="1800" b="0" i="0" u="none" strike="noStrike" kern="1200" cap="none" spc="-5" normalizeH="0" baseline="0" noProof="0" dirty="0">
                <a:ln>
                  <a:noFill/>
                </a:ln>
                <a:solidFill>
                  <a:srgbClr val="595959"/>
                </a:solidFill>
                <a:effectLst/>
                <a:uLnTx/>
                <a:uFillTx/>
                <a:latin typeface="Arial MT"/>
                <a:ea typeface="+mn-ea"/>
                <a:cs typeface="Arial MT"/>
              </a:rPr>
              <a:t>Python</a:t>
            </a:r>
            <a:r>
              <a:rPr kumimoji="0" sz="1800" b="0" i="0" u="none" strike="noStrike" kern="1200" cap="none" spc="-40" normalizeH="0" baseline="0" noProof="0" dirty="0">
                <a:ln>
                  <a:noFill/>
                </a:ln>
                <a:solidFill>
                  <a:srgbClr val="595959"/>
                </a:solidFill>
                <a:effectLst/>
                <a:uLnTx/>
                <a:uFillTx/>
                <a:latin typeface="Arial MT"/>
                <a:ea typeface="+mn-ea"/>
                <a:cs typeface="Arial MT"/>
              </a:rPr>
              <a:t> </a:t>
            </a:r>
            <a:r>
              <a:rPr kumimoji="0" sz="1800" b="0" i="0" u="none" strike="noStrike" kern="1200" cap="none" spc="-5" normalizeH="0" baseline="0" noProof="0" dirty="0">
                <a:ln>
                  <a:noFill/>
                </a:ln>
                <a:solidFill>
                  <a:srgbClr val="595959"/>
                </a:solidFill>
                <a:effectLst/>
                <a:uLnTx/>
                <a:uFillTx/>
                <a:latin typeface="Arial MT"/>
                <a:ea typeface="+mn-ea"/>
                <a:cs typeface="Arial MT"/>
              </a:rPr>
              <a:t>in </a:t>
            </a:r>
            <a:r>
              <a:rPr kumimoji="0" sz="1800" b="0" i="0" u="none" strike="noStrike" kern="1200" cap="none" spc="-484" normalizeH="0" baseline="0" noProof="0" dirty="0">
                <a:ln>
                  <a:noFill/>
                </a:ln>
                <a:solidFill>
                  <a:srgbClr val="595959"/>
                </a:solidFill>
                <a:effectLst/>
                <a:uLnTx/>
                <a:uFillTx/>
                <a:latin typeface="Arial MT"/>
                <a:ea typeface="+mn-ea"/>
                <a:cs typeface="Arial MT"/>
              </a:rPr>
              <a:t> </a:t>
            </a:r>
            <a:r>
              <a:rPr kumimoji="0" sz="1800" b="0" i="0" u="none" strike="noStrike" kern="1200" cap="none" spc="-5" normalizeH="0" baseline="0" noProof="0" dirty="0">
                <a:ln>
                  <a:noFill/>
                </a:ln>
                <a:solidFill>
                  <a:srgbClr val="595959"/>
                </a:solidFill>
                <a:effectLst/>
                <a:uLnTx/>
                <a:uFillTx/>
                <a:latin typeface="Arial MT"/>
                <a:ea typeface="+mn-ea"/>
                <a:cs typeface="Arial MT"/>
              </a:rPr>
              <a:t>Windows(Contd..)</a:t>
            </a:r>
            <a:endParaRPr kumimoji="0" sz="1800" b="0" i="0" u="none" strike="noStrike" kern="1200" cap="none" spc="0" normalizeH="0" baseline="0" noProof="0">
              <a:ln>
                <a:noFill/>
              </a:ln>
              <a:solidFill>
                <a:prstClr val="black"/>
              </a:solidFill>
              <a:effectLst/>
              <a:uLnTx/>
              <a:uFillTx/>
              <a:latin typeface="Arial MT"/>
              <a:ea typeface="+mn-ea"/>
              <a:cs typeface="Arial MT"/>
            </a:endParaRPr>
          </a:p>
        </p:txBody>
      </p:sp>
      <p:sp>
        <p:nvSpPr>
          <p:cNvPr id="12" name="object 4">
            <a:extLst>
              <a:ext uri="{FF2B5EF4-FFF2-40B4-BE49-F238E27FC236}">
                <a16:creationId xmlns:a16="http://schemas.microsoft.com/office/drawing/2014/main" id="{18C030DF-9A58-4198-B800-82BC495C3D43}"/>
              </a:ext>
            </a:extLst>
          </p:cNvPr>
          <p:cNvSpPr txBox="1"/>
          <p:nvPr/>
        </p:nvSpPr>
        <p:spPr>
          <a:xfrm>
            <a:off x="660343" y="2813060"/>
            <a:ext cx="3307079" cy="2062103"/>
          </a:xfrm>
          <a:prstGeom prst="rect">
            <a:avLst/>
          </a:prstGeom>
        </p:spPr>
        <p:txBody>
          <a:bodyPr vert="horz" wrap="square" lIns="0" tIns="12700" rIns="0" bIns="0" rtlCol="0">
            <a:spAutoFit/>
          </a:bodyPr>
          <a:lstStyle/>
          <a:p>
            <a:pPr marL="344805" marR="72390" lvl="0" indent="-332740" algn="l" defTabSz="914400" rtl="0" eaLnBrk="1" fontAlgn="auto" latinLnBrk="0" hangingPunct="1">
              <a:lnSpc>
                <a:spcPct val="116100"/>
              </a:lnSpc>
              <a:spcBef>
                <a:spcPts val="100"/>
              </a:spcBef>
              <a:spcAft>
                <a:spcPts val="0"/>
              </a:spcAft>
              <a:buClrTx/>
              <a:buSzPct val="96428"/>
              <a:buFontTx/>
              <a:buChar char="●"/>
              <a:tabLst>
                <a:tab pos="344170" algn="l"/>
                <a:tab pos="345440" algn="l"/>
              </a:tabLst>
              <a:defRPr/>
            </a:pPr>
            <a:r>
              <a:rPr kumimoji="0" sz="1400" b="0" i="0" u="none" strike="noStrike" kern="1200" cap="none" spc="-5" normalizeH="0" baseline="0" noProof="0" dirty="0">
                <a:ln>
                  <a:noFill/>
                </a:ln>
                <a:solidFill>
                  <a:prstClr val="black"/>
                </a:solidFill>
                <a:effectLst/>
                <a:uLnTx/>
                <a:uFillTx/>
                <a:latin typeface="Arial MT"/>
                <a:ea typeface="+mn-ea"/>
                <a:cs typeface="Arial MT"/>
              </a:rPr>
              <a:t>Choice either Windows </a:t>
            </a:r>
            <a:r>
              <a:rPr kumimoji="0" sz="1400" b="0" i="0" u="none" strike="noStrike" kern="1200" cap="none" spc="0" normalizeH="0" baseline="0" noProof="0" dirty="0">
                <a:ln>
                  <a:noFill/>
                </a:ln>
                <a:solidFill>
                  <a:prstClr val="black"/>
                </a:solidFill>
                <a:effectLst/>
                <a:uLnTx/>
                <a:uFillTx/>
                <a:latin typeface="Arial MT"/>
                <a:ea typeface="+mn-ea"/>
                <a:cs typeface="Arial MT"/>
              </a:rPr>
              <a:t>x86-64 </a:t>
            </a:r>
            <a:r>
              <a:rPr kumimoji="0" sz="1400" b="0" i="0" u="none" strike="noStrike" kern="1200" cap="none" spc="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executable installer for 64-bit or </a:t>
            </a:r>
            <a:r>
              <a:rPr kumimoji="0" sz="1400" b="0" i="0" u="none" strike="noStrike" kern="1200" cap="none" spc="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Windows </a:t>
            </a:r>
            <a:r>
              <a:rPr kumimoji="0" sz="1400" b="0" i="0" u="none" strike="noStrike" kern="1200" cap="none" spc="0" normalizeH="0" baseline="0" noProof="0" dirty="0">
                <a:ln>
                  <a:noFill/>
                </a:ln>
                <a:solidFill>
                  <a:prstClr val="black"/>
                </a:solidFill>
                <a:effectLst/>
                <a:uLnTx/>
                <a:uFillTx/>
                <a:latin typeface="Arial MT"/>
                <a:ea typeface="+mn-ea"/>
                <a:cs typeface="Arial MT"/>
              </a:rPr>
              <a:t>x86 </a:t>
            </a:r>
            <a:r>
              <a:rPr kumimoji="0" sz="1400" b="0" i="0" u="none" strike="noStrike" kern="1200" cap="none" spc="-5" normalizeH="0" baseline="0" noProof="0" dirty="0">
                <a:ln>
                  <a:noFill/>
                </a:ln>
                <a:solidFill>
                  <a:prstClr val="black"/>
                </a:solidFill>
                <a:effectLst/>
                <a:uLnTx/>
                <a:uFillTx/>
                <a:latin typeface="Arial MT"/>
                <a:ea typeface="+mn-ea"/>
                <a:cs typeface="Arial MT"/>
              </a:rPr>
              <a:t>executable installer for </a:t>
            </a:r>
            <a:r>
              <a:rPr kumimoji="0" sz="1400" b="0" i="0" u="none" strike="noStrike" kern="1200" cap="none" spc="-37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32-bit.</a:t>
            </a:r>
            <a:endParaRPr kumimoji="0" sz="1400" b="0" i="0" u="none" strike="noStrike" kern="1200" cap="none" spc="0" normalizeH="0" baseline="0" noProof="0" dirty="0">
              <a:ln>
                <a:noFill/>
              </a:ln>
              <a:solidFill>
                <a:prstClr val="black"/>
              </a:solidFill>
              <a:effectLst/>
              <a:uLnTx/>
              <a:uFillTx/>
              <a:latin typeface="Arial MT"/>
              <a:ea typeface="+mn-ea"/>
              <a:cs typeface="Arial MT"/>
            </a:endParaRPr>
          </a:p>
          <a:p>
            <a:pPr marL="344805" marR="5080" lvl="0" indent="-332740" algn="l" defTabSz="914400" rtl="0" eaLnBrk="1" fontAlgn="auto" latinLnBrk="0" hangingPunct="1">
              <a:lnSpc>
                <a:spcPct val="116100"/>
              </a:lnSpc>
              <a:spcBef>
                <a:spcPts val="0"/>
              </a:spcBef>
              <a:spcAft>
                <a:spcPts val="0"/>
              </a:spcAft>
              <a:buClrTx/>
              <a:buSzPct val="96428"/>
              <a:buFont typeface="Arial MT"/>
              <a:buChar char="●"/>
              <a:tabLst>
                <a:tab pos="384175" algn="l"/>
                <a:tab pos="384810" algn="l"/>
              </a:tabLst>
              <a:defRPr/>
            </a:pPr>
            <a:r>
              <a:rPr kumimoji="0" sz="1800" b="0" i="0" u="none" strike="noStrike" kern="1200" cap="none" spc="0" normalizeH="0" baseline="0" noProof="0" dirty="0">
                <a:ln>
                  <a:noFill/>
                </a:ln>
                <a:solidFill>
                  <a:prstClr val="black"/>
                </a:solidFill>
                <a:effectLst/>
                <a:uLnTx/>
                <a:uFillTx/>
                <a:latin typeface="Calibri"/>
                <a:ea typeface="+mn-ea"/>
                <a:cs typeface="+mn-cs"/>
              </a:rPr>
              <a:t>	</a:t>
            </a:r>
            <a:r>
              <a:rPr kumimoji="0" sz="1400" b="0" i="0" u="none" strike="noStrike" kern="1200" cap="none" spc="-5" normalizeH="0" baseline="0" noProof="0" dirty="0">
                <a:ln>
                  <a:noFill/>
                </a:ln>
                <a:solidFill>
                  <a:prstClr val="black"/>
                </a:solidFill>
                <a:effectLst/>
                <a:uLnTx/>
                <a:uFillTx/>
                <a:latin typeface="Arial MT"/>
                <a:ea typeface="+mn-ea"/>
                <a:cs typeface="Arial MT"/>
              </a:rPr>
              <a:t>After downloading </a:t>
            </a:r>
            <a:r>
              <a:rPr kumimoji="0" sz="1400" b="0" i="0" u="none" strike="noStrike" kern="1200" cap="none" spc="0" normalizeH="0" baseline="0" noProof="0" dirty="0">
                <a:ln>
                  <a:noFill/>
                </a:ln>
                <a:solidFill>
                  <a:prstClr val="black"/>
                </a:solidFill>
                <a:effectLst/>
                <a:uLnTx/>
                <a:uFillTx/>
                <a:latin typeface="Arial MT"/>
                <a:ea typeface="+mn-ea"/>
                <a:cs typeface="Arial MT"/>
              </a:rPr>
              <a:t>a </a:t>
            </a:r>
            <a:r>
              <a:rPr kumimoji="0" sz="1400" b="0" i="0" u="none" strike="noStrike" kern="1200" cap="none" spc="-5" normalizeH="0" baseline="0" noProof="0" dirty="0">
                <a:ln>
                  <a:noFill/>
                </a:ln>
                <a:solidFill>
                  <a:prstClr val="black"/>
                </a:solidFill>
                <a:effectLst/>
                <a:uLnTx/>
                <a:uFillTx/>
                <a:latin typeface="Arial MT"/>
                <a:ea typeface="+mn-ea"/>
                <a:cs typeface="Arial MT"/>
              </a:rPr>
              <a:t>file this page will </a:t>
            </a:r>
            <a:r>
              <a:rPr kumimoji="0" sz="1400" b="0" i="0" u="none" strike="noStrike" kern="1200" cap="none" spc="-375" normalizeH="0" baseline="0" noProof="0" dirty="0">
                <a:ln>
                  <a:noFill/>
                </a:ln>
                <a:solidFill>
                  <a:prstClr val="black"/>
                </a:solidFill>
                <a:effectLst/>
                <a:uLnTx/>
                <a:uFillTx/>
                <a:latin typeface="Arial MT"/>
                <a:ea typeface="+mn-ea"/>
                <a:cs typeface="Arial MT"/>
              </a:rPr>
              <a:t> </a:t>
            </a:r>
            <a:r>
              <a:rPr kumimoji="0" sz="1400" b="0" i="0" u="none" strike="noStrike" kern="1200" cap="none" spc="-15" normalizeH="0" baseline="0" noProof="0" dirty="0">
                <a:ln>
                  <a:noFill/>
                </a:ln>
                <a:solidFill>
                  <a:prstClr val="black"/>
                </a:solidFill>
                <a:effectLst/>
                <a:uLnTx/>
                <a:uFillTx/>
                <a:latin typeface="Arial MT"/>
                <a:ea typeface="+mn-ea"/>
                <a:cs typeface="Arial MT"/>
              </a:rPr>
              <a:t>appear.</a:t>
            </a:r>
            <a:endParaRPr kumimoji="0" lang="en-IN" sz="1400" b="0" i="0" u="none" strike="noStrike" kern="1200" cap="none" spc="-15" normalizeH="0" baseline="0" noProof="0" dirty="0">
              <a:ln>
                <a:noFill/>
              </a:ln>
              <a:solidFill>
                <a:prstClr val="black"/>
              </a:solidFill>
              <a:effectLst/>
              <a:uLnTx/>
              <a:uFillTx/>
              <a:latin typeface="Arial MT"/>
              <a:ea typeface="+mn-ea"/>
              <a:cs typeface="Arial MT"/>
            </a:endParaRPr>
          </a:p>
          <a:p>
            <a:pPr marL="344805" marR="5080" lvl="0" indent="-332740" algn="l" defTabSz="914400" rtl="0" eaLnBrk="1" fontAlgn="auto" latinLnBrk="0" hangingPunct="1">
              <a:lnSpc>
                <a:spcPct val="116100"/>
              </a:lnSpc>
              <a:spcBef>
                <a:spcPts val="0"/>
              </a:spcBef>
              <a:spcAft>
                <a:spcPts val="0"/>
              </a:spcAft>
              <a:buClrTx/>
              <a:buSzPct val="96428"/>
              <a:buFont typeface="Arial MT"/>
              <a:buChar char="●"/>
              <a:tabLst>
                <a:tab pos="384175" algn="l"/>
                <a:tab pos="384810" algn="l"/>
              </a:tabLst>
              <a:defRPr/>
            </a:pPr>
            <a:r>
              <a:rPr lang="en-IN" kern="1200" spc="-15" dirty="0">
                <a:solidFill>
                  <a:prstClr val="black"/>
                </a:solidFill>
                <a:latin typeface="Arial MT"/>
                <a:ea typeface="+mn-ea"/>
                <a:cs typeface="Arial MT"/>
              </a:rPr>
              <a:t>Install the software</a:t>
            </a:r>
          </a:p>
          <a:p>
            <a:pPr marL="344805" marR="5080" lvl="0" indent="-332740" algn="l" defTabSz="914400" rtl="0" eaLnBrk="1" fontAlgn="auto" latinLnBrk="0" hangingPunct="1">
              <a:lnSpc>
                <a:spcPct val="116100"/>
              </a:lnSpc>
              <a:spcBef>
                <a:spcPts val="0"/>
              </a:spcBef>
              <a:spcAft>
                <a:spcPts val="0"/>
              </a:spcAft>
              <a:buClrTx/>
              <a:buSzPct val="96428"/>
              <a:buFont typeface="Arial MT"/>
              <a:buChar char="●"/>
              <a:tabLst>
                <a:tab pos="384175" algn="l"/>
                <a:tab pos="384810" algn="l"/>
              </a:tabLst>
              <a:defRPr/>
            </a:pPr>
            <a:r>
              <a:rPr kumimoji="0" lang="en-IN" sz="1400" b="0" i="0" u="none" strike="noStrike" kern="1200" cap="none" spc="-15" normalizeH="0" baseline="0" noProof="0" dirty="0">
                <a:ln>
                  <a:noFill/>
                </a:ln>
                <a:solidFill>
                  <a:prstClr val="black"/>
                </a:solidFill>
                <a:effectLst/>
                <a:uLnTx/>
                <a:uFillTx/>
                <a:latin typeface="Arial MT"/>
                <a:ea typeface="+mn-ea"/>
                <a:cs typeface="Arial MT"/>
              </a:rPr>
              <a:t>Select Add Python 3.10 to Path</a:t>
            </a:r>
            <a:endParaRPr kumimoji="0" sz="1400" b="0" i="0" u="none" strike="noStrike" kern="1200" cap="none" spc="0" normalizeH="0" baseline="0" noProof="0" dirty="0">
              <a:ln>
                <a:noFill/>
              </a:ln>
              <a:solidFill>
                <a:prstClr val="black"/>
              </a:solidFill>
              <a:effectLst/>
              <a:uLnTx/>
              <a:uFillTx/>
              <a:latin typeface="Arial MT"/>
              <a:ea typeface="+mn-ea"/>
              <a:cs typeface="Arial MT"/>
            </a:endParaRPr>
          </a:p>
        </p:txBody>
      </p:sp>
      <p:sp>
        <p:nvSpPr>
          <p:cNvPr id="13" name="object 2">
            <a:extLst>
              <a:ext uri="{FF2B5EF4-FFF2-40B4-BE49-F238E27FC236}">
                <a16:creationId xmlns:a16="http://schemas.microsoft.com/office/drawing/2014/main" id="{26E28BED-BCE7-4E3C-B612-E8E605FDF7E6}"/>
              </a:ext>
            </a:extLst>
          </p:cNvPr>
          <p:cNvSpPr txBox="1">
            <a:spLocks/>
          </p:cNvSpPr>
          <p:nvPr/>
        </p:nvSpPr>
        <p:spPr>
          <a:xfrm>
            <a:off x="1196505" y="819140"/>
            <a:ext cx="2154555" cy="391160"/>
          </a:xfrm>
          <a:prstGeom prst="rect">
            <a:avLst/>
          </a:prstGeom>
        </p:spPr>
        <p:txBody>
          <a:bodyPr vert="horz" wrap="square" lIns="0" tIns="12700" rIns="0" bIns="0" rtlCol="0">
            <a:spAutoFit/>
          </a:bodyPr>
          <a:lstStyle>
            <a:lvl1pPr>
              <a:defRPr sz="2400" b="0" i="0">
                <a:solidFill>
                  <a:schemeClr val="tx1"/>
                </a:solidFill>
                <a:latin typeface="Arial MT"/>
                <a:ea typeface="+mj-ea"/>
                <a:cs typeface="Arial MT"/>
              </a:defRPr>
            </a:lvl1pPr>
          </a:lstStyle>
          <a:p>
            <a:pPr marL="12700">
              <a:spcBef>
                <a:spcPts val="100"/>
              </a:spcBef>
              <a:buClrTx/>
              <a:buFontTx/>
            </a:pPr>
            <a:r>
              <a:rPr lang="en-IN" spc="-5"/>
              <a:t>Setting</a:t>
            </a:r>
            <a:r>
              <a:rPr lang="en-IN" spc="-55"/>
              <a:t> </a:t>
            </a:r>
            <a:r>
              <a:rPr lang="en-IN" spc="-5"/>
              <a:t>Up</a:t>
            </a:r>
            <a:r>
              <a:rPr lang="en-IN" spc="-45"/>
              <a:t> </a:t>
            </a:r>
            <a:r>
              <a:rPr lang="en-IN" spc="-5"/>
              <a:t>Path</a:t>
            </a:r>
            <a:endParaRPr lang="en-IN" spc="-5" dirty="0"/>
          </a:p>
        </p:txBody>
      </p:sp>
    </p:spTree>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43975" y="161799"/>
            <a:ext cx="774074" cy="311224"/>
          </a:xfrm>
          <a:prstGeom prst="rect">
            <a:avLst/>
          </a:prstGeom>
        </p:spPr>
      </p:pic>
      <p:pic>
        <p:nvPicPr>
          <p:cNvPr id="3" name="object 3"/>
          <p:cNvPicPr/>
          <p:nvPr/>
        </p:nvPicPr>
        <p:blipFill>
          <a:blip r:embed="rId3" cstate="print"/>
          <a:stretch>
            <a:fillRect/>
          </a:stretch>
        </p:blipFill>
        <p:spPr>
          <a:xfrm>
            <a:off x="8229556" y="161800"/>
            <a:ext cx="791593" cy="311224"/>
          </a:xfrm>
          <a:prstGeom prst="rect">
            <a:avLst/>
          </a:prstGeom>
        </p:spPr>
      </p:pic>
      <p:sp>
        <p:nvSpPr>
          <p:cNvPr id="4" name="object 4"/>
          <p:cNvSpPr txBox="1">
            <a:spLocks noGrp="1"/>
          </p:cNvSpPr>
          <p:nvPr>
            <p:ph type="title"/>
          </p:nvPr>
        </p:nvSpPr>
        <p:spPr>
          <a:xfrm>
            <a:off x="307524" y="827919"/>
            <a:ext cx="6626676" cy="382156"/>
          </a:xfrm>
          <a:prstGeom prst="rect">
            <a:avLst/>
          </a:prstGeom>
        </p:spPr>
        <p:txBody>
          <a:bodyPr vert="horz" wrap="square" lIns="0" tIns="12700" rIns="0" bIns="0" rtlCol="0">
            <a:spAutoFit/>
          </a:bodyPr>
          <a:lstStyle/>
          <a:p>
            <a:pPr marL="379095" indent="-367030">
              <a:lnSpc>
                <a:spcPct val="100000"/>
              </a:lnSpc>
              <a:spcBef>
                <a:spcPts val="414"/>
              </a:spcBef>
              <a:buChar char="●"/>
              <a:tabLst>
                <a:tab pos="379095" algn="l"/>
                <a:tab pos="379730" algn="l"/>
              </a:tabLst>
            </a:pPr>
            <a:r>
              <a:rPr lang="en-US" sz="2400" spc="-5" dirty="0">
                <a:solidFill>
                  <a:srgbClr val="595959"/>
                </a:solidFill>
                <a:latin typeface="Arial MT"/>
                <a:cs typeface="Arial MT"/>
              </a:rPr>
              <a:t>Installation of Django </a:t>
            </a:r>
          </a:p>
        </p:txBody>
      </p:sp>
      <p:sp>
        <p:nvSpPr>
          <p:cNvPr id="6" name="object 6"/>
          <p:cNvSpPr txBox="1"/>
          <p:nvPr/>
        </p:nvSpPr>
        <p:spPr>
          <a:xfrm>
            <a:off x="3633256" y="4974385"/>
            <a:ext cx="1875155" cy="139065"/>
          </a:xfrm>
          <a:prstGeom prst="rect">
            <a:avLst/>
          </a:prstGeom>
        </p:spPr>
        <p:txBody>
          <a:bodyPr vert="horz" wrap="square" lIns="0" tIns="3175" rIns="0" bIns="0" rtlCol="0">
            <a:spAutoFit/>
          </a:bodyPr>
          <a:lstStyle/>
          <a:p>
            <a:pPr marL="12700">
              <a:lnSpc>
                <a:spcPct val="100000"/>
              </a:lnSpc>
              <a:spcBef>
                <a:spcPts val="25"/>
              </a:spcBef>
            </a:pPr>
            <a:r>
              <a:rPr sz="800" dirty="0">
                <a:latin typeface="Arial MT"/>
                <a:cs typeface="Arial MT"/>
              </a:rPr>
              <a:t>©</a:t>
            </a:r>
            <a:r>
              <a:rPr sz="800" spc="-5" dirty="0">
                <a:latin typeface="Arial MT"/>
                <a:cs typeface="Arial MT"/>
              </a:rPr>
              <a:t> Edune</a:t>
            </a:r>
            <a:r>
              <a:rPr sz="800" dirty="0">
                <a:latin typeface="Arial MT"/>
                <a:cs typeface="Arial MT"/>
              </a:rPr>
              <a:t>t</a:t>
            </a:r>
            <a:r>
              <a:rPr sz="800" spc="-5" dirty="0">
                <a:latin typeface="Arial MT"/>
                <a:cs typeface="Arial MT"/>
              </a:rPr>
              <a:t> Foundation</a:t>
            </a:r>
            <a:r>
              <a:rPr sz="800" dirty="0">
                <a:latin typeface="Arial MT"/>
                <a:cs typeface="Arial MT"/>
              </a:rPr>
              <a:t>.</a:t>
            </a:r>
            <a:r>
              <a:rPr sz="800" spc="-50" dirty="0">
                <a:latin typeface="Arial MT"/>
                <a:cs typeface="Arial MT"/>
              </a:rPr>
              <a:t> </a:t>
            </a:r>
            <a:r>
              <a:rPr sz="800" spc="-5" dirty="0">
                <a:latin typeface="Arial MT"/>
                <a:cs typeface="Arial MT"/>
              </a:rPr>
              <a:t>Al</a:t>
            </a:r>
            <a:r>
              <a:rPr sz="800" dirty="0">
                <a:latin typeface="Arial MT"/>
                <a:cs typeface="Arial MT"/>
              </a:rPr>
              <a:t>l</a:t>
            </a:r>
            <a:r>
              <a:rPr sz="800" spc="-5" dirty="0">
                <a:latin typeface="Arial MT"/>
                <a:cs typeface="Arial MT"/>
              </a:rPr>
              <a:t> </a:t>
            </a:r>
            <a:r>
              <a:rPr sz="800" dirty="0">
                <a:latin typeface="Arial MT"/>
                <a:cs typeface="Arial MT"/>
              </a:rPr>
              <a:t>rights</a:t>
            </a:r>
            <a:r>
              <a:rPr sz="800" spc="-5" dirty="0">
                <a:latin typeface="Arial MT"/>
                <a:cs typeface="Arial MT"/>
              </a:rPr>
              <a:t> </a:t>
            </a:r>
            <a:r>
              <a:rPr sz="800" dirty="0">
                <a:latin typeface="Arial MT"/>
                <a:cs typeface="Arial MT"/>
              </a:rPr>
              <a:t>reserved.</a:t>
            </a:r>
            <a:endParaRPr sz="800">
              <a:latin typeface="Arial MT"/>
              <a:cs typeface="Arial MT"/>
            </a:endParaRPr>
          </a:p>
        </p:txBody>
      </p:sp>
      <p:sp>
        <p:nvSpPr>
          <p:cNvPr id="5" name="object 5"/>
          <p:cNvSpPr txBox="1"/>
          <p:nvPr/>
        </p:nvSpPr>
        <p:spPr>
          <a:xfrm>
            <a:off x="518820" y="1421756"/>
            <a:ext cx="5334000" cy="3613168"/>
          </a:xfrm>
          <a:prstGeom prst="rect">
            <a:avLst/>
          </a:prstGeom>
        </p:spPr>
        <p:txBody>
          <a:bodyPr vert="horz" wrap="square" lIns="0" tIns="52704" rIns="0" bIns="0" rtlCol="0">
            <a:spAutoFit/>
          </a:bodyPr>
          <a:lstStyle/>
          <a:p>
            <a:pPr marL="379095" indent="-367030">
              <a:lnSpc>
                <a:spcPct val="100000"/>
              </a:lnSpc>
              <a:spcBef>
                <a:spcPts val="414"/>
              </a:spcBef>
              <a:buChar char="●"/>
              <a:tabLst>
                <a:tab pos="379095" algn="l"/>
                <a:tab pos="379730" algn="l"/>
              </a:tabLst>
            </a:pPr>
            <a:r>
              <a:rPr lang="en-US" sz="1800" spc="-5" dirty="0">
                <a:solidFill>
                  <a:srgbClr val="595959"/>
                </a:solidFill>
                <a:latin typeface="Arial MT"/>
                <a:cs typeface="Arial MT"/>
              </a:rPr>
              <a:t>Creating environment for Django project</a:t>
            </a:r>
          </a:p>
          <a:p>
            <a:pPr marL="836295" lvl="1" indent="-367030">
              <a:spcBef>
                <a:spcPts val="414"/>
              </a:spcBef>
              <a:buChar char="●"/>
              <a:tabLst>
                <a:tab pos="379095" algn="l"/>
                <a:tab pos="379730" algn="l"/>
              </a:tabLst>
            </a:pPr>
            <a:r>
              <a:rPr lang="en-US" spc="-5" dirty="0">
                <a:solidFill>
                  <a:srgbClr val="595959"/>
                </a:solidFill>
                <a:latin typeface="Arial MT"/>
                <a:cs typeface="Arial MT"/>
              </a:rPr>
              <a:t>Install latest version of python</a:t>
            </a:r>
          </a:p>
          <a:p>
            <a:pPr marL="836295" lvl="1" indent="-367030">
              <a:spcBef>
                <a:spcPts val="414"/>
              </a:spcBef>
              <a:buChar char="●"/>
              <a:tabLst>
                <a:tab pos="379095" algn="l"/>
                <a:tab pos="379730" algn="l"/>
              </a:tabLst>
            </a:pPr>
            <a:r>
              <a:rPr lang="en-US" spc="-5" dirty="0">
                <a:solidFill>
                  <a:srgbClr val="595959"/>
                </a:solidFill>
                <a:latin typeface="Arial MT"/>
                <a:cs typeface="Arial MT"/>
              </a:rPr>
              <a:t>Check installed version </a:t>
            </a:r>
          </a:p>
          <a:p>
            <a:pPr marL="836295" lvl="1" indent="-367030">
              <a:spcBef>
                <a:spcPts val="414"/>
              </a:spcBef>
              <a:buChar char="●"/>
              <a:tabLst>
                <a:tab pos="379095" algn="l"/>
                <a:tab pos="379730" algn="l"/>
              </a:tabLst>
            </a:pPr>
            <a:r>
              <a:rPr lang="en-US" spc="-5" dirty="0">
                <a:solidFill>
                  <a:srgbClr val="595959"/>
                </a:solidFill>
                <a:latin typeface="Arial MT"/>
                <a:cs typeface="Arial MT"/>
              </a:rPr>
              <a:t>Install </a:t>
            </a:r>
            <a:r>
              <a:rPr lang="en-US" spc="-5" dirty="0" err="1">
                <a:solidFill>
                  <a:srgbClr val="595959"/>
                </a:solidFill>
                <a:latin typeface="Arial MT"/>
                <a:cs typeface="Arial MT"/>
              </a:rPr>
              <a:t>pipenev</a:t>
            </a:r>
            <a:endParaRPr lang="en-US" spc="-5" dirty="0">
              <a:solidFill>
                <a:srgbClr val="595959"/>
              </a:solidFill>
              <a:latin typeface="Arial MT"/>
              <a:cs typeface="Arial MT"/>
            </a:endParaRPr>
          </a:p>
          <a:p>
            <a:pPr marL="836295" lvl="1" indent="-367030">
              <a:spcBef>
                <a:spcPts val="414"/>
              </a:spcBef>
              <a:buChar char="●"/>
              <a:tabLst>
                <a:tab pos="379095" algn="l"/>
                <a:tab pos="379730" algn="l"/>
              </a:tabLst>
            </a:pPr>
            <a:r>
              <a:rPr lang="en-US" spc="-5" dirty="0">
                <a:solidFill>
                  <a:srgbClr val="595959"/>
                </a:solidFill>
                <a:latin typeface="Arial MT"/>
                <a:cs typeface="Arial MT"/>
              </a:rPr>
              <a:t>Install visual studio code editor</a:t>
            </a:r>
          </a:p>
          <a:p>
            <a:pPr marL="379095" indent="-367030">
              <a:spcBef>
                <a:spcPts val="414"/>
              </a:spcBef>
              <a:buChar char="●"/>
              <a:tabLst>
                <a:tab pos="379095" algn="l"/>
                <a:tab pos="379730" algn="l"/>
              </a:tabLst>
            </a:pPr>
            <a:r>
              <a:rPr lang="en-US" spc="-5" dirty="0">
                <a:solidFill>
                  <a:srgbClr val="595959"/>
                </a:solidFill>
                <a:latin typeface="Arial MT"/>
                <a:cs typeface="Arial MT"/>
              </a:rPr>
              <a:t>Install Django</a:t>
            </a:r>
          </a:p>
          <a:p>
            <a:pPr marL="836295" lvl="1" indent="-367030">
              <a:spcBef>
                <a:spcPts val="414"/>
              </a:spcBef>
              <a:buChar char="●"/>
              <a:tabLst>
                <a:tab pos="379095" algn="l"/>
                <a:tab pos="379730" algn="l"/>
              </a:tabLst>
            </a:pPr>
            <a:r>
              <a:rPr lang="en-US" spc="-5" dirty="0">
                <a:solidFill>
                  <a:srgbClr val="595959"/>
                </a:solidFill>
                <a:latin typeface="Arial MT"/>
                <a:cs typeface="Arial MT"/>
              </a:rPr>
              <a:t>Create virtual environment </a:t>
            </a:r>
          </a:p>
          <a:p>
            <a:pPr marL="836295" lvl="1" indent="-367030">
              <a:spcBef>
                <a:spcPts val="414"/>
              </a:spcBef>
              <a:buChar char="●"/>
              <a:tabLst>
                <a:tab pos="379095" algn="l"/>
                <a:tab pos="379730" algn="l"/>
              </a:tabLst>
            </a:pPr>
            <a:r>
              <a:rPr lang="en-US" spc="-5" dirty="0">
                <a:solidFill>
                  <a:srgbClr val="595959"/>
                </a:solidFill>
                <a:latin typeface="Arial MT"/>
                <a:cs typeface="Arial MT"/>
              </a:rPr>
              <a:t>Install </a:t>
            </a:r>
            <a:r>
              <a:rPr lang="en-US" spc="-5" dirty="0" err="1">
                <a:solidFill>
                  <a:srgbClr val="595959"/>
                </a:solidFill>
                <a:latin typeface="Arial MT"/>
                <a:cs typeface="Arial MT"/>
              </a:rPr>
              <a:t>django</a:t>
            </a:r>
            <a:endParaRPr lang="en-US" spc="-5" dirty="0">
              <a:solidFill>
                <a:srgbClr val="595959"/>
              </a:solidFill>
              <a:latin typeface="Arial MT"/>
              <a:cs typeface="Arial MT"/>
            </a:endParaRPr>
          </a:p>
          <a:p>
            <a:pPr marL="836295" lvl="1" indent="-367030">
              <a:spcBef>
                <a:spcPts val="414"/>
              </a:spcBef>
              <a:buChar char="●"/>
              <a:tabLst>
                <a:tab pos="379095" algn="l"/>
                <a:tab pos="379730" algn="l"/>
              </a:tabLst>
            </a:pPr>
            <a:endParaRPr lang="en-US" spc="-5" dirty="0">
              <a:solidFill>
                <a:srgbClr val="595959"/>
              </a:solidFill>
              <a:latin typeface="Arial MT"/>
              <a:cs typeface="Arial MT"/>
            </a:endParaRPr>
          </a:p>
          <a:p>
            <a:pPr marL="379095" indent="-367030">
              <a:lnSpc>
                <a:spcPct val="100000"/>
              </a:lnSpc>
              <a:spcBef>
                <a:spcPts val="414"/>
              </a:spcBef>
              <a:buChar char="●"/>
              <a:tabLst>
                <a:tab pos="379095" algn="l"/>
                <a:tab pos="379730" algn="l"/>
              </a:tabLst>
            </a:pPr>
            <a:endParaRPr lang="en-US" sz="1800" spc="-5" dirty="0">
              <a:solidFill>
                <a:srgbClr val="595959"/>
              </a:solidFill>
              <a:latin typeface="Arial MT"/>
              <a:cs typeface="Arial MT"/>
            </a:endParaRPr>
          </a:p>
          <a:p>
            <a:pPr marL="379095" indent="-367030">
              <a:lnSpc>
                <a:spcPct val="100000"/>
              </a:lnSpc>
              <a:spcBef>
                <a:spcPts val="414"/>
              </a:spcBef>
              <a:buChar char="●"/>
              <a:tabLst>
                <a:tab pos="379095" algn="l"/>
                <a:tab pos="379730" algn="l"/>
              </a:tabLst>
            </a:pPr>
            <a:endParaRPr lang="en-US" sz="1800" spc="-5" dirty="0">
              <a:solidFill>
                <a:srgbClr val="595959"/>
              </a:solidFill>
              <a:latin typeface="Arial MT"/>
              <a:cs typeface="Arial MT"/>
            </a:endParaRPr>
          </a:p>
        </p:txBody>
      </p:sp>
    </p:spTree>
    <p:extLst>
      <p:ext uri="{BB962C8B-B14F-4D97-AF65-F5344CB8AC3E}">
        <p14:creationId xmlns:p14="http://schemas.microsoft.com/office/powerpoint/2010/main" val="2435767913"/>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43975" y="161799"/>
            <a:ext cx="774074" cy="311224"/>
          </a:xfrm>
          <a:prstGeom prst="rect">
            <a:avLst/>
          </a:prstGeom>
        </p:spPr>
      </p:pic>
      <p:pic>
        <p:nvPicPr>
          <p:cNvPr id="3" name="object 3"/>
          <p:cNvPicPr/>
          <p:nvPr/>
        </p:nvPicPr>
        <p:blipFill>
          <a:blip r:embed="rId3" cstate="print"/>
          <a:stretch>
            <a:fillRect/>
          </a:stretch>
        </p:blipFill>
        <p:spPr>
          <a:xfrm>
            <a:off x="8229556" y="161800"/>
            <a:ext cx="791593" cy="311224"/>
          </a:xfrm>
          <a:prstGeom prst="rect">
            <a:avLst/>
          </a:prstGeom>
        </p:spPr>
      </p:pic>
      <p:sp>
        <p:nvSpPr>
          <p:cNvPr id="4" name="object 4"/>
          <p:cNvSpPr txBox="1">
            <a:spLocks noGrp="1"/>
          </p:cNvSpPr>
          <p:nvPr>
            <p:ph type="title"/>
          </p:nvPr>
        </p:nvSpPr>
        <p:spPr>
          <a:xfrm>
            <a:off x="319918" y="600997"/>
            <a:ext cx="6626676" cy="382156"/>
          </a:xfrm>
          <a:prstGeom prst="rect">
            <a:avLst/>
          </a:prstGeom>
        </p:spPr>
        <p:txBody>
          <a:bodyPr vert="horz" wrap="square" lIns="0" tIns="12700" rIns="0" bIns="0" rtlCol="0">
            <a:spAutoFit/>
          </a:bodyPr>
          <a:lstStyle/>
          <a:p>
            <a:pPr marL="379095" indent="-367030">
              <a:lnSpc>
                <a:spcPct val="100000"/>
              </a:lnSpc>
              <a:spcBef>
                <a:spcPts val="414"/>
              </a:spcBef>
              <a:buChar char="●"/>
              <a:tabLst>
                <a:tab pos="379095" algn="l"/>
                <a:tab pos="379730" algn="l"/>
              </a:tabLst>
            </a:pPr>
            <a:r>
              <a:rPr lang="en-US" sz="2400" spc="-5" dirty="0">
                <a:solidFill>
                  <a:srgbClr val="595959"/>
                </a:solidFill>
                <a:latin typeface="Arial MT"/>
                <a:cs typeface="Arial MT"/>
              </a:rPr>
              <a:t>Installation of Django </a:t>
            </a:r>
          </a:p>
        </p:txBody>
      </p:sp>
      <p:sp>
        <p:nvSpPr>
          <p:cNvPr id="6" name="object 6"/>
          <p:cNvSpPr txBox="1"/>
          <p:nvPr/>
        </p:nvSpPr>
        <p:spPr>
          <a:xfrm>
            <a:off x="7139898" y="4912167"/>
            <a:ext cx="1875155" cy="139065"/>
          </a:xfrm>
          <a:prstGeom prst="rect">
            <a:avLst/>
          </a:prstGeom>
        </p:spPr>
        <p:txBody>
          <a:bodyPr vert="horz" wrap="square" lIns="0" tIns="3175" rIns="0" bIns="0" rtlCol="0">
            <a:spAutoFit/>
          </a:bodyPr>
          <a:lstStyle/>
          <a:p>
            <a:pPr marL="12700">
              <a:lnSpc>
                <a:spcPct val="100000"/>
              </a:lnSpc>
              <a:spcBef>
                <a:spcPts val="25"/>
              </a:spcBef>
            </a:pPr>
            <a:r>
              <a:rPr sz="800" dirty="0">
                <a:latin typeface="Arial MT"/>
                <a:cs typeface="Arial MT"/>
              </a:rPr>
              <a:t>©</a:t>
            </a:r>
            <a:r>
              <a:rPr sz="800" spc="-5" dirty="0">
                <a:latin typeface="Arial MT"/>
                <a:cs typeface="Arial MT"/>
              </a:rPr>
              <a:t> Edune</a:t>
            </a:r>
            <a:r>
              <a:rPr sz="800" dirty="0">
                <a:latin typeface="Arial MT"/>
                <a:cs typeface="Arial MT"/>
              </a:rPr>
              <a:t>t</a:t>
            </a:r>
            <a:r>
              <a:rPr sz="800" spc="-5" dirty="0">
                <a:latin typeface="Arial MT"/>
                <a:cs typeface="Arial MT"/>
              </a:rPr>
              <a:t> Foundation</a:t>
            </a:r>
            <a:r>
              <a:rPr sz="800" dirty="0">
                <a:latin typeface="Arial MT"/>
                <a:cs typeface="Arial MT"/>
              </a:rPr>
              <a:t>.</a:t>
            </a:r>
            <a:r>
              <a:rPr sz="800" spc="-50" dirty="0">
                <a:latin typeface="Arial MT"/>
                <a:cs typeface="Arial MT"/>
              </a:rPr>
              <a:t> </a:t>
            </a:r>
            <a:r>
              <a:rPr sz="800" spc="-5" dirty="0">
                <a:latin typeface="Arial MT"/>
                <a:cs typeface="Arial MT"/>
              </a:rPr>
              <a:t>Al</a:t>
            </a:r>
            <a:r>
              <a:rPr sz="800" dirty="0">
                <a:latin typeface="Arial MT"/>
                <a:cs typeface="Arial MT"/>
              </a:rPr>
              <a:t>l</a:t>
            </a:r>
            <a:r>
              <a:rPr sz="800" spc="-5" dirty="0">
                <a:latin typeface="Arial MT"/>
                <a:cs typeface="Arial MT"/>
              </a:rPr>
              <a:t> </a:t>
            </a:r>
            <a:r>
              <a:rPr sz="800" dirty="0">
                <a:latin typeface="Arial MT"/>
                <a:cs typeface="Arial MT"/>
              </a:rPr>
              <a:t>rights</a:t>
            </a:r>
            <a:r>
              <a:rPr sz="800" spc="-5" dirty="0">
                <a:latin typeface="Arial MT"/>
                <a:cs typeface="Arial MT"/>
              </a:rPr>
              <a:t> </a:t>
            </a:r>
            <a:r>
              <a:rPr sz="800" dirty="0">
                <a:latin typeface="Arial MT"/>
                <a:cs typeface="Arial MT"/>
              </a:rPr>
              <a:t>reserved.</a:t>
            </a:r>
          </a:p>
        </p:txBody>
      </p:sp>
      <p:sp>
        <p:nvSpPr>
          <p:cNvPr id="5" name="object 5"/>
          <p:cNvSpPr txBox="1"/>
          <p:nvPr/>
        </p:nvSpPr>
        <p:spPr>
          <a:xfrm>
            <a:off x="319918" y="983153"/>
            <a:ext cx="7863180" cy="2895022"/>
          </a:xfrm>
          <a:prstGeom prst="rect">
            <a:avLst/>
          </a:prstGeom>
        </p:spPr>
        <p:txBody>
          <a:bodyPr vert="horz" wrap="square" lIns="0" tIns="52704" rIns="0" bIns="0" rtlCol="0">
            <a:spAutoFit/>
          </a:bodyPr>
          <a:lstStyle/>
          <a:p>
            <a:pPr marL="12065">
              <a:lnSpc>
                <a:spcPct val="100000"/>
              </a:lnSpc>
              <a:spcBef>
                <a:spcPts val="414"/>
              </a:spcBef>
              <a:tabLst>
                <a:tab pos="379095" algn="l"/>
                <a:tab pos="379730" algn="l"/>
              </a:tabLst>
            </a:pPr>
            <a:r>
              <a:rPr lang="en-US" sz="1800" spc="-5" dirty="0">
                <a:solidFill>
                  <a:srgbClr val="595959"/>
                </a:solidFill>
                <a:latin typeface="Arial MT"/>
                <a:cs typeface="Arial MT"/>
              </a:rPr>
              <a:t>Step 1) Creating environment for Django project</a:t>
            </a:r>
          </a:p>
          <a:p>
            <a:pPr marL="469265" lvl="1">
              <a:spcBef>
                <a:spcPts val="414"/>
              </a:spcBef>
              <a:tabLst>
                <a:tab pos="379095" algn="l"/>
                <a:tab pos="379730" algn="l"/>
              </a:tabLst>
            </a:pPr>
            <a:r>
              <a:rPr lang="en-US" sz="1400" b="1" spc="-5" dirty="0">
                <a:solidFill>
                  <a:srgbClr val="595959"/>
                </a:solidFill>
                <a:latin typeface="Arial MT"/>
                <a:cs typeface="Arial MT"/>
              </a:rPr>
              <a:t>A) Install latest version of python</a:t>
            </a:r>
          </a:p>
          <a:p>
            <a:pPr marL="812165" lvl="1" indent="-342900">
              <a:spcBef>
                <a:spcPts val="414"/>
              </a:spcBef>
              <a:buFont typeface="+mj-lt"/>
              <a:buAutoNum type="arabicPeriod"/>
              <a:tabLst>
                <a:tab pos="379095" algn="l"/>
                <a:tab pos="379730" algn="l"/>
              </a:tabLst>
            </a:pPr>
            <a:r>
              <a:rPr lang="en-US" sz="1400" spc="-5" dirty="0">
                <a:solidFill>
                  <a:srgbClr val="595959"/>
                </a:solidFill>
                <a:latin typeface="Arial MT"/>
                <a:cs typeface="Arial MT"/>
              </a:rPr>
              <a:t>Download and install latest version of python from the </a:t>
            </a:r>
            <a:r>
              <a:rPr lang="en-US" sz="1400" spc="-5" dirty="0" err="1">
                <a:solidFill>
                  <a:srgbClr val="595959"/>
                </a:solidFill>
                <a:latin typeface="Arial MT"/>
                <a:cs typeface="Arial MT"/>
              </a:rPr>
              <a:t>url</a:t>
            </a:r>
            <a:r>
              <a:rPr lang="en-US" sz="1400" spc="-5" dirty="0">
                <a:solidFill>
                  <a:srgbClr val="595959"/>
                </a:solidFill>
                <a:latin typeface="Arial MT"/>
                <a:cs typeface="Arial MT"/>
              </a:rPr>
              <a:t> </a:t>
            </a:r>
            <a:r>
              <a:rPr lang="en-US" sz="1400" b="1"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4"/>
              </a:rPr>
              <a:t>https://www.python.org/downloads/</a:t>
            </a:r>
            <a:endParaRPr lang="en-US" sz="1400" b="1"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endParaRPr>
          </a:p>
          <a:p>
            <a:pPr marL="469265" lvl="1">
              <a:spcBef>
                <a:spcPts val="414"/>
              </a:spcBef>
              <a:tabLst>
                <a:tab pos="379095" algn="l"/>
                <a:tab pos="379730" algn="l"/>
              </a:tabLst>
            </a:pPr>
            <a:r>
              <a:rPr lang="en-US" sz="1400" b="1" spc="-5" dirty="0">
                <a:solidFill>
                  <a:srgbClr val="595959"/>
                </a:solidFill>
                <a:latin typeface="Arial MT"/>
                <a:cs typeface="Arial MT"/>
              </a:rPr>
              <a:t>B) Check for installed version of python</a:t>
            </a:r>
          </a:p>
          <a:p>
            <a:pPr marL="812165" lvl="1" indent="-342900">
              <a:spcBef>
                <a:spcPts val="414"/>
              </a:spcBef>
              <a:buFont typeface="+mj-lt"/>
              <a:buAutoNum type="arabicPeriod"/>
              <a:tabLst>
                <a:tab pos="379095" algn="l"/>
                <a:tab pos="379730" algn="l"/>
              </a:tabLst>
            </a:pPr>
            <a:r>
              <a:rPr lang="en-US" sz="1400" spc="-5" dirty="0">
                <a:solidFill>
                  <a:srgbClr val="595959"/>
                </a:solidFill>
                <a:latin typeface="Arial MT"/>
                <a:cs typeface="Arial MT"/>
              </a:rPr>
              <a:t>Press Window + R to open command prompt  </a:t>
            </a:r>
          </a:p>
          <a:p>
            <a:pPr marL="812165" lvl="1" indent="-342900">
              <a:spcBef>
                <a:spcPts val="414"/>
              </a:spcBef>
              <a:buFont typeface="+mj-lt"/>
              <a:buAutoNum type="arabicPeriod"/>
              <a:tabLst>
                <a:tab pos="379095" algn="l"/>
                <a:tab pos="379730" algn="l"/>
              </a:tabLst>
            </a:pPr>
            <a:r>
              <a:rPr lang="en-US" sz="1400" spc="-5" dirty="0">
                <a:solidFill>
                  <a:srgbClr val="595959"/>
                </a:solidFill>
                <a:latin typeface="Arial MT"/>
                <a:cs typeface="Arial MT"/>
              </a:rPr>
              <a:t>Type </a:t>
            </a:r>
            <a:r>
              <a:rPr lang="en-US" sz="1400" spc="-5" dirty="0" err="1">
                <a:solidFill>
                  <a:srgbClr val="595959"/>
                </a:solidFill>
                <a:latin typeface="Arial MT"/>
                <a:cs typeface="Arial MT"/>
              </a:rPr>
              <a:t>cmd</a:t>
            </a:r>
            <a:r>
              <a:rPr lang="en-US" sz="1400" spc="-5" dirty="0">
                <a:solidFill>
                  <a:srgbClr val="595959"/>
                </a:solidFill>
                <a:latin typeface="Arial MT"/>
                <a:cs typeface="Arial MT"/>
              </a:rPr>
              <a:t>  in open box and press ok button </a:t>
            </a:r>
          </a:p>
          <a:p>
            <a:pPr marL="812165" lvl="1" indent="-342900">
              <a:spcBef>
                <a:spcPts val="414"/>
              </a:spcBef>
              <a:buFont typeface="+mj-lt"/>
              <a:buAutoNum type="arabicPeriod"/>
              <a:tabLst>
                <a:tab pos="379095" algn="l"/>
                <a:tab pos="379730" algn="l"/>
              </a:tabLst>
            </a:pPr>
            <a:r>
              <a:rPr lang="en-US" sz="1400" spc="-5" dirty="0">
                <a:solidFill>
                  <a:srgbClr val="595959"/>
                </a:solidFill>
                <a:latin typeface="Arial MT"/>
                <a:cs typeface="Arial MT"/>
              </a:rPr>
              <a:t>Command prompt will open</a:t>
            </a:r>
          </a:p>
          <a:p>
            <a:pPr marL="812165" lvl="1" indent="-342900">
              <a:spcBef>
                <a:spcPts val="414"/>
              </a:spcBef>
              <a:buFont typeface="+mj-lt"/>
              <a:buAutoNum type="arabicPeriod"/>
              <a:tabLst>
                <a:tab pos="379095" algn="l"/>
                <a:tab pos="379730" algn="l"/>
              </a:tabLst>
            </a:pPr>
            <a:r>
              <a:rPr lang="en-US" sz="1400" spc="-5" dirty="0">
                <a:solidFill>
                  <a:srgbClr val="595959"/>
                </a:solidFill>
                <a:latin typeface="Arial MT"/>
                <a:cs typeface="Arial MT"/>
              </a:rPr>
              <a:t>On command prompt type following command, it will display the current python version installed on your laptop </a:t>
            </a:r>
          </a:p>
          <a:p>
            <a:pPr marL="469265" lvl="1">
              <a:spcBef>
                <a:spcPts val="414"/>
              </a:spcBef>
              <a:tabLst>
                <a:tab pos="379095" algn="l"/>
                <a:tab pos="379730" algn="l"/>
              </a:tabLst>
            </a:pPr>
            <a:r>
              <a:rPr lang="en-US" sz="1200" spc="-5" dirty="0">
                <a:solidFill>
                  <a:srgbClr val="595959"/>
                </a:solidFill>
                <a:latin typeface="Arial MT"/>
                <a:cs typeface="Arial MT"/>
              </a:rPr>
              <a:t>&gt; </a:t>
            </a:r>
            <a:r>
              <a:rPr lang="en-US" sz="1400" b="1" dirty="0">
                <a:effectLst/>
                <a:latin typeface="Calibri" panose="020F0502020204030204" pitchFamily="34" charset="0"/>
                <a:ea typeface="Calibri" panose="020F0502020204030204" pitchFamily="34" charset="0"/>
                <a:cs typeface="Times New Roman" panose="02020603050405020304" pitchFamily="18" charset="0"/>
              </a:rPr>
              <a:t>python </a:t>
            </a:r>
            <a:r>
              <a:rPr lang="en-US" b="1" dirty="0">
                <a:latin typeface="Calibri" panose="020F0502020204030204" pitchFamily="34" charset="0"/>
                <a:ea typeface="Calibri" panose="020F0502020204030204" pitchFamily="34" charset="0"/>
                <a:cs typeface="Times New Roman" panose="02020603050405020304" pitchFamily="18" charset="0"/>
              </a:rPr>
              <a:t>--</a:t>
            </a:r>
            <a:r>
              <a:rPr lang="en-US" sz="1400" b="1" dirty="0">
                <a:effectLst/>
                <a:latin typeface="Calibri" panose="020F0502020204030204" pitchFamily="34" charset="0"/>
                <a:ea typeface="Calibri" panose="020F0502020204030204" pitchFamily="34" charset="0"/>
                <a:cs typeface="Times New Roman" panose="02020603050405020304" pitchFamily="18" charset="0"/>
              </a:rPr>
              <a:t>version</a:t>
            </a:r>
            <a:r>
              <a:rPr lang="en-US" sz="1400" b="1" spc="-5" dirty="0">
                <a:solidFill>
                  <a:srgbClr val="595959"/>
                </a:solidFill>
                <a:effectLst/>
                <a:latin typeface="Arial MT"/>
                <a:ea typeface="Calibri" panose="020F0502020204030204" pitchFamily="34" charset="0"/>
                <a:cs typeface="Times New Roman" panose="02020603050405020304" pitchFamily="18" charset="0"/>
              </a:rPr>
              <a:t>  </a:t>
            </a:r>
            <a:endParaRPr lang="en-US" sz="1400" spc="-5" dirty="0">
              <a:solidFill>
                <a:srgbClr val="595959"/>
              </a:solidFill>
              <a:latin typeface="Arial MT"/>
              <a:cs typeface="Arial MT"/>
            </a:endParaRPr>
          </a:p>
        </p:txBody>
      </p:sp>
      <p:pic>
        <p:nvPicPr>
          <p:cNvPr id="10" name="Picture 9">
            <a:extLst>
              <a:ext uri="{FF2B5EF4-FFF2-40B4-BE49-F238E27FC236}">
                <a16:creationId xmlns:a16="http://schemas.microsoft.com/office/drawing/2014/main" id="{227F0D57-3CD3-41C0-888D-EAE719E61EC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24145" y="3878175"/>
            <a:ext cx="5497456" cy="1033992"/>
          </a:xfrm>
          <a:prstGeom prst="rect">
            <a:avLst/>
          </a:prstGeom>
        </p:spPr>
      </p:pic>
    </p:spTree>
    <p:extLst>
      <p:ext uri="{BB962C8B-B14F-4D97-AF65-F5344CB8AC3E}">
        <p14:creationId xmlns:p14="http://schemas.microsoft.com/office/powerpoint/2010/main" val="2825314603"/>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43975" y="161799"/>
            <a:ext cx="774074" cy="311224"/>
          </a:xfrm>
          <a:prstGeom prst="rect">
            <a:avLst/>
          </a:prstGeom>
        </p:spPr>
      </p:pic>
      <p:pic>
        <p:nvPicPr>
          <p:cNvPr id="3" name="object 3"/>
          <p:cNvPicPr/>
          <p:nvPr/>
        </p:nvPicPr>
        <p:blipFill>
          <a:blip r:embed="rId3" cstate="print"/>
          <a:stretch>
            <a:fillRect/>
          </a:stretch>
        </p:blipFill>
        <p:spPr>
          <a:xfrm>
            <a:off x="8229556" y="161800"/>
            <a:ext cx="791593" cy="311224"/>
          </a:xfrm>
          <a:prstGeom prst="rect">
            <a:avLst/>
          </a:prstGeom>
        </p:spPr>
      </p:pic>
      <p:sp>
        <p:nvSpPr>
          <p:cNvPr id="4" name="object 4"/>
          <p:cNvSpPr txBox="1">
            <a:spLocks noGrp="1"/>
          </p:cNvSpPr>
          <p:nvPr>
            <p:ph type="title"/>
          </p:nvPr>
        </p:nvSpPr>
        <p:spPr>
          <a:xfrm>
            <a:off x="319918" y="600997"/>
            <a:ext cx="7757282" cy="320601"/>
          </a:xfrm>
          <a:prstGeom prst="rect">
            <a:avLst/>
          </a:prstGeom>
        </p:spPr>
        <p:txBody>
          <a:bodyPr vert="horz" wrap="square" lIns="0" tIns="12700" rIns="0" bIns="0" rtlCol="0">
            <a:spAutoFit/>
          </a:bodyPr>
          <a:lstStyle/>
          <a:p>
            <a:pPr marL="379095" indent="-367030">
              <a:lnSpc>
                <a:spcPct val="100000"/>
              </a:lnSpc>
              <a:spcBef>
                <a:spcPts val="414"/>
              </a:spcBef>
              <a:buChar char="●"/>
              <a:tabLst>
                <a:tab pos="379095" algn="l"/>
                <a:tab pos="379730" algn="l"/>
              </a:tabLst>
            </a:pPr>
            <a:r>
              <a:rPr lang="en-US" sz="2000" spc="-5" dirty="0">
                <a:solidFill>
                  <a:srgbClr val="595959"/>
                </a:solidFill>
                <a:latin typeface="Arial MT"/>
                <a:cs typeface="Arial MT"/>
              </a:rPr>
              <a:t>Step 1) Creating environment for Django project (Continued)</a:t>
            </a:r>
          </a:p>
        </p:txBody>
      </p:sp>
      <p:sp>
        <p:nvSpPr>
          <p:cNvPr id="6" name="object 6"/>
          <p:cNvSpPr txBox="1"/>
          <p:nvPr/>
        </p:nvSpPr>
        <p:spPr>
          <a:xfrm>
            <a:off x="7139898" y="4912167"/>
            <a:ext cx="1875155" cy="139065"/>
          </a:xfrm>
          <a:prstGeom prst="rect">
            <a:avLst/>
          </a:prstGeom>
        </p:spPr>
        <p:txBody>
          <a:bodyPr vert="horz" wrap="square" lIns="0" tIns="3175" rIns="0" bIns="0" rtlCol="0">
            <a:spAutoFit/>
          </a:bodyPr>
          <a:lstStyle/>
          <a:p>
            <a:pPr marL="12700">
              <a:lnSpc>
                <a:spcPct val="100000"/>
              </a:lnSpc>
              <a:spcBef>
                <a:spcPts val="25"/>
              </a:spcBef>
            </a:pPr>
            <a:r>
              <a:rPr sz="800" dirty="0">
                <a:latin typeface="Arial MT"/>
                <a:cs typeface="Arial MT"/>
              </a:rPr>
              <a:t>©</a:t>
            </a:r>
            <a:r>
              <a:rPr sz="800" spc="-5" dirty="0">
                <a:latin typeface="Arial MT"/>
                <a:cs typeface="Arial MT"/>
              </a:rPr>
              <a:t> Edune</a:t>
            </a:r>
            <a:r>
              <a:rPr sz="800" dirty="0">
                <a:latin typeface="Arial MT"/>
                <a:cs typeface="Arial MT"/>
              </a:rPr>
              <a:t>t</a:t>
            </a:r>
            <a:r>
              <a:rPr sz="800" spc="-5" dirty="0">
                <a:latin typeface="Arial MT"/>
                <a:cs typeface="Arial MT"/>
              </a:rPr>
              <a:t> Foundation</a:t>
            </a:r>
            <a:r>
              <a:rPr sz="800" dirty="0">
                <a:latin typeface="Arial MT"/>
                <a:cs typeface="Arial MT"/>
              </a:rPr>
              <a:t>.</a:t>
            </a:r>
            <a:r>
              <a:rPr sz="800" spc="-50" dirty="0">
                <a:latin typeface="Arial MT"/>
                <a:cs typeface="Arial MT"/>
              </a:rPr>
              <a:t> </a:t>
            </a:r>
            <a:r>
              <a:rPr sz="800" spc="-5" dirty="0">
                <a:latin typeface="Arial MT"/>
                <a:cs typeface="Arial MT"/>
              </a:rPr>
              <a:t>Al</a:t>
            </a:r>
            <a:r>
              <a:rPr sz="800" dirty="0">
                <a:latin typeface="Arial MT"/>
                <a:cs typeface="Arial MT"/>
              </a:rPr>
              <a:t>l</a:t>
            </a:r>
            <a:r>
              <a:rPr sz="800" spc="-5" dirty="0">
                <a:latin typeface="Arial MT"/>
                <a:cs typeface="Arial MT"/>
              </a:rPr>
              <a:t> </a:t>
            </a:r>
            <a:r>
              <a:rPr sz="800" dirty="0">
                <a:latin typeface="Arial MT"/>
                <a:cs typeface="Arial MT"/>
              </a:rPr>
              <a:t>rights</a:t>
            </a:r>
            <a:r>
              <a:rPr sz="800" spc="-5" dirty="0">
                <a:latin typeface="Arial MT"/>
                <a:cs typeface="Arial MT"/>
              </a:rPr>
              <a:t> </a:t>
            </a:r>
            <a:r>
              <a:rPr sz="800" dirty="0">
                <a:latin typeface="Arial MT"/>
                <a:cs typeface="Arial MT"/>
              </a:rPr>
              <a:t>reserved.</a:t>
            </a:r>
          </a:p>
        </p:txBody>
      </p:sp>
      <p:sp>
        <p:nvSpPr>
          <p:cNvPr id="5" name="object 5"/>
          <p:cNvSpPr txBox="1"/>
          <p:nvPr/>
        </p:nvSpPr>
        <p:spPr>
          <a:xfrm>
            <a:off x="319918" y="983153"/>
            <a:ext cx="7863180" cy="2895022"/>
          </a:xfrm>
          <a:prstGeom prst="rect">
            <a:avLst/>
          </a:prstGeom>
        </p:spPr>
        <p:txBody>
          <a:bodyPr vert="horz" wrap="square" lIns="0" tIns="52704" rIns="0" bIns="0" rtlCol="0">
            <a:spAutoFit/>
          </a:bodyPr>
          <a:lstStyle/>
          <a:p>
            <a:pPr marL="469265" lvl="1">
              <a:spcBef>
                <a:spcPts val="414"/>
              </a:spcBef>
              <a:tabLst>
                <a:tab pos="379095" algn="l"/>
                <a:tab pos="379730" algn="l"/>
              </a:tabLst>
            </a:pPr>
            <a:r>
              <a:rPr lang="en-US" sz="1400" spc="-5" dirty="0">
                <a:solidFill>
                  <a:srgbClr val="595959"/>
                </a:solidFill>
                <a:latin typeface="Arial MT"/>
                <a:cs typeface="Arial MT"/>
              </a:rPr>
              <a:t>C) Install </a:t>
            </a:r>
            <a:r>
              <a:rPr lang="en-US" sz="1800" b="1" dirty="0" err="1">
                <a:effectLst/>
                <a:latin typeface="Calibri" panose="020F0502020204030204" pitchFamily="34" charset="0"/>
                <a:ea typeface="Calibri" panose="020F0502020204030204" pitchFamily="34" charset="0"/>
                <a:cs typeface="Times New Roman" panose="02020603050405020304" pitchFamily="18" charset="0"/>
              </a:rPr>
              <a:t>pipenev</a:t>
            </a:r>
            <a:r>
              <a:rPr lang="en-US" sz="1800" b="1" dirty="0">
                <a:effectLst/>
                <a:latin typeface="Calibri" panose="020F0502020204030204" pitchFamily="34" charset="0"/>
                <a:ea typeface="Calibri" panose="020F0502020204030204" pitchFamily="34" charset="0"/>
                <a:cs typeface="Times New Roman" panose="02020603050405020304" pitchFamily="18" charset="0"/>
              </a:rPr>
              <a:t> </a:t>
            </a:r>
          </a:p>
          <a:p>
            <a:pPr marL="469265" lvl="1">
              <a:spcBef>
                <a:spcPts val="414"/>
              </a:spcBef>
              <a:tabLst>
                <a:tab pos="379095" algn="l"/>
                <a:tab pos="379730" algn="l"/>
              </a:tabLst>
            </a:pPr>
            <a:r>
              <a:rPr lang="en-US" sz="1800" b="1" dirty="0">
                <a:effectLst/>
                <a:latin typeface="Calibri" panose="020F0502020204030204" pitchFamily="34" charset="0"/>
                <a:ea typeface="Calibri" panose="020F0502020204030204" pitchFamily="34" charset="0"/>
                <a:cs typeface="Times New Roman" panose="02020603050405020304" pitchFamily="18" charset="0"/>
              </a:rPr>
              <a:t>&gt;   pip3 install </a:t>
            </a:r>
            <a:r>
              <a:rPr lang="en-US" sz="1800" b="1" dirty="0" err="1">
                <a:effectLst/>
                <a:latin typeface="Calibri" panose="020F0502020204030204" pitchFamily="34" charset="0"/>
                <a:ea typeface="Calibri" panose="020F0502020204030204" pitchFamily="34" charset="0"/>
                <a:cs typeface="Times New Roman" panose="02020603050405020304" pitchFamily="18" charset="0"/>
              </a:rPr>
              <a:t>pipenv</a:t>
            </a:r>
            <a:r>
              <a:rPr lang="en-US" sz="1800" b="1" dirty="0">
                <a:effectLst/>
                <a:latin typeface="Calibri" panose="020F0502020204030204" pitchFamily="34" charset="0"/>
                <a:ea typeface="Calibri" panose="020F0502020204030204" pitchFamily="34" charset="0"/>
                <a:cs typeface="Times New Roman" panose="02020603050405020304" pitchFamily="18" charset="0"/>
              </a:rPr>
              <a:t> </a:t>
            </a:r>
            <a:endParaRPr lang="en-US" b="1" dirty="0">
              <a:latin typeface="Calibri" panose="020F0502020204030204" pitchFamily="34" charset="0"/>
              <a:ea typeface="Calibri" panose="020F0502020204030204" pitchFamily="34" charset="0"/>
              <a:cs typeface="Times New Roman" panose="02020603050405020304" pitchFamily="18" charset="0"/>
            </a:endParaRPr>
          </a:p>
          <a:p>
            <a:pPr marL="469265" lvl="1">
              <a:spcBef>
                <a:spcPts val="414"/>
              </a:spcBef>
              <a:tabLst>
                <a:tab pos="379095" algn="l"/>
                <a:tab pos="379730" algn="l"/>
              </a:tabLst>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469265" lvl="1">
              <a:spcBef>
                <a:spcPts val="414"/>
              </a:spcBef>
              <a:tabLst>
                <a:tab pos="379095" algn="l"/>
                <a:tab pos="379730" algn="l"/>
              </a:tabLst>
            </a:pPr>
            <a:endParaRPr lang="en-IN" dirty="0">
              <a:latin typeface="Calibri" panose="020F0502020204030204" pitchFamily="34" charset="0"/>
              <a:ea typeface="Calibri" panose="020F0502020204030204" pitchFamily="34" charset="0"/>
              <a:cs typeface="Times New Roman" panose="02020603050405020304" pitchFamily="18" charset="0"/>
            </a:endParaRPr>
          </a:p>
          <a:p>
            <a:pPr marL="469265" lvl="1">
              <a:spcBef>
                <a:spcPts val="414"/>
              </a:spcBef>
              <a:tabLst>
                <a:tab pos="379095" algn="l"/>
                <a:tab pos="379730" algn="l"/>
              </a:tabLst>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469265" lvl="1">
              <a:spcBef>
                <a:spcPts val="414"/>
              </a:spcBef>
              <a:tabLst>
                <a:tab pos="379095" algn="l"/>
                <a:tab pos="379730" algn="l"/>
              </a:tabLst>
            </a:pPr>
            <a:endParaRPr lang="en-IN" dirty="0">
              <a:latin typeface="Calibri" panose="020F0502020204030204" pitchFamily="34" charset="0"/>
              <a:ea typeface="Calibri" panose="020F0502020204030204" pitchFamily="34" charset="0"/>
              <a:cs typeface="Times New Roman" panose="02020603050405020304" pitchFamily="18" charset="0"/>
            </a:endParaRPr>
          </a:p>
          <a:p>
            <a:pPr marL="469265" lvl="1">
              <a:spcBef>
                <a:spcPts val="414"/>
              </a:spcBef>
              <a:tabLst>
                <a:tab pos="379095" algn="l"/>
                <a:tab pos="379730" algn="l"/>
              </a:tabLst>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469265" lvl="1">
              <a:spcBef>
                <a:spcPts val="414"/>
              </a:spcBef>
              <a:tabLst>
                <a:tab pos="379095" algn="l"/>
                <a:tab pos="379730" algn="l"/>
              </a:tabLst>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836295" lvl="1" indent="-367030">
              <a:spcBef>
                <a:spcPts val="414"/>
              </a:spcBef>
              <a:buChar char="●"/>
              <a:tabLst>
                <a:tab pos="379095" algn="l"/>
                <a:tab pos="379730" algn="l"/>
              </a:tabLst>
            </a:pPr>
            <a:endParaRPr lang="en-US" sz="1400" spc="-5" dirty="0">
              <a:solidFill>
                <a:srgbClr val="595959"/>
              </a:solidFill>
              <a:latin typeface="Arial MT"/>
              <a:cs typeface="Arial MT"/>
            </a:endParaRPr>
          </a:p>
        </p:txBody>
      </p:sp>
      <p:pic>
        <p:nvPicPr>
          <p:cNvPr id="8" name="Picture 7">
            <a:extLst>
              <a:ext uri="{FF2B5EF4-FFF2-40B4-BE49-F238E27FC236}">
                <a16:creationId xmlns:a16="http://schemas.microsoft.com/office/drawing/2014/main" id="{3FE7DB2E-FFD8-495F-8F4A-AA11A88C535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6800" y="2086759"/>
            <a:ext cx="3609930" cy="2121997"/>
          </a:xfrm>
          <a:prstGeom prst="rect">
            <a:avLst/>
          </a:prstGeom>
        </p:spPr>
      </p:pic>
    </p:spTree>
    <p:extLst>
      <p:ext uri="{BB962C8B-B14F-4D97-AF65-F5344CB8AC3E}">
        <p14:creationId xmlns:p14="http://schemas.microsoft.com/office/powerpoint/2010/main" val="659943573"/>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43975" y="161799"/>
            <a:ext cx="774074" cy="311224"/>
          </a:xfrm>
          <a:prstGeom prst="rect">
            <a:avLst/>
          </a:prstGeom>
        </p:spPr>
      </p:pic>
      <p:pic>
        <p:nvPicPr>
          <p:cNvPr id="3" name="object 3"/>
          <p:cNvPicPr/>
          <p:nvPr/>
        </p:nvPicPr>
        <p:blipFill>
          <a:blip r:embed="rId3" cstate="print"/>
          <a:stretch>
            <a:fillRect/>
          </a:stretch>
        </p:blipFill>
        <p:spPr>
          <a:xfrm>
            <a:off x="8229556" y="161800"/>
            <a:ext cx="791593" cy="311224"/>
          </a:xfrm>
          <a:prstGeom prst="rect">
            <a:avLst/>
          </a:prstGeom>
        </p:spPr>
      </p:pic>
      <p:sp>
        <p:nvSpPr>
          <p:cNvPr id="4" name="object 4"/>
          <p:cNvSpPr txBox="1">
            <a:spLocks noGrp="1"/>
          </p:cNvSpPr>
          <p:nvPr>
            <p:ph type="title"/>
          </p:nvPr>
        </p:nvSpPr>
        <p:spPr>
          <a:xfrm>
            <a:off x="319918" y="600997"/>
            <a:ext cx="7452482" cy="320601"/>
          </a:xfrm>
          <a:prstGeom prst="rect">
            <a:avLst/>
          </a:prstGeom>
        </p:spPr>
        <p:txBody>
          <a:bodyPr vert="horz" wrap="square" lIns="0" tIns="12700" rIns="0" bIns="0" rtlCol="0">
            <a:spAutoFit/>
          </a:bodyPr>
          <a:lstStyle/>
          <a:p>
            <a:pPr marL="379095" indent="-367030">
              <a:lnSpc>
                <a:spcPct val="100000"/>
              </a:lnSpc>
              <a:spcBef>
                <a:spcPts val="414"/>
              </a:spcBef>
              <a:buChar char="●"/>
              <a:tabLst>
                <a:tab pos="379095" algn="l"/>
                <a:tab pos="379730" algn="l"/>
              </a:tabLst>
            </a:pPr>
            <a:r>
              <a:rPr lang="en-US" sz="2000" spc="-5" dirty="0">
                <a:solidFill>
                  <a:srgbClr val="595959"/>
                </a:solidFill>
                <a:latin typeface="Arial MT"/>
                <a:cs typeface="Arial MT"/>
              </a:rPr>
              <a:t>Step 1) Creating environment for Django project (Continued)</a:t>
            </a:r>
          </a:p>
        </p:txBody>
      </p:sp>
      <p:sp>
        <p:nvSpPr>
          <p:cNvPr id="6" name="object 6"/>
          <p:cNvSpPr txBox="1"/>
          <p:nvPr/>
        </p:nvSpPr>
        <p:spPr>
          <a:xfrm>
            <a:off x="7139898" y="4912167"/>
            <a:ext cx="1875155" cy="139065"/>
          </a:xfrm>
          <a:prstGeom prst="rect">
            <a:avLst/>
          </a:prstGeom>
        </p:spPr>
        <p:txBody>
          <a:bodyPr vert="horz" wrap="square" lIns="0" tIns="3175" rIns="0" bIns="0" rtlCol="0">
            <a:spAutoFit/>
          </a:bodyPr>
          <a:lstStyle/>
          <a:p>
            <a:pPr marL="12700">
              <a:lnSpc>
                <a:spcPct val="100000"/>
              </a:lnSpc>
              <a:spcBef>
                <a:spcPts val="25"/>
              </a:spcBef>
            </a:pPr>
            <a:r>
              <a:rPr sz="800" dirty="0">
                <a:latin typeface="Arial MT"/>
                <a:cs typeface="Arial MT"/>
              </a:rPr>
              <a:t>©</a:t>
            </a:r>
            <a:r>
              <a:rPr sz="800" spc="-5" dirty="0">
                <a:latin typeface="Arial MT"/>
                <a:cs typeface="Arial MT"/>
              </a:rPr>
              <a:t> Edune</a:t>
            </a:r>
            <a:r>
              <a:rPr sz="800" dirty="0">
                <a:latin typeface="Arial MT"/>
                <a:cs typeface="Arial MT"/>
              </a:rPr>
              <a:t>t</a:t>
            </a:r>
            <a:r>
              <a:rPr sz="800" spc="-5" dirty="0">
                <a:latin typeface="Arial MT"/>
                <a:cs typeface="Arial MT"/>
              </a:rPr>
              <a:t> Foundation</a:t>
            </a:r>
            <a:r>
              <a:rPr sz="800" dirty="0">
                <a:latin typeface="Arial MT"/>
                <a:cs typeface="Arial MT"/>
              </a:rPr>
              <a:t>.</a:t>
            </a:r>
            <a:r>
              <a:rPr sz="800" spc="-50" dirty="0">
                <a:latin typeface="Arial MT"/>
                <a:cs typeface="Arial MT"/>
              </a:rPr>
              <a:t> </a:t>
            </a:r>
            <a:r>
              <a:rPr sz="800" spc="-5" dirty="0">
                <a:latin typeface="Arial MT"/>
                <a:cs typeface="Arial MT"/>
              </a:rPr>
              <a:t>Al</a:t>
            </a:r>
            <a:r>
              <a:rPr sz="800" dirty="0">
                <a:latin typeface="Arial MT"/>
                <a:cs typeface="Arial MT"/>
              </a:rPr>
              <a:t>l</a:t>
            </a:r>
            <a:r>
              <a:rPr sz="800" spc="-5" dirty="0">
                <a:latin typeface="Arial MT"/>
                <a:cs typeface="Arial MT"/>
              </a:rPr>
              <a:t> </a:t>
            </a:r>
            <a:r>
              <a:rPr sz="800" dirty="0">
                <a:latin typeface="Arial MT"/>
                <a:cs typeface="Arial MT"/>
              </a:rPr>
              <a:t>rights</a:t>
            </a:r>
            <a:r>
              <a:rPr sz="800" spc="-5" dirty="0">
                <a:latin typeface="Arial MT"/>
                <a:cs typeface="Arial MT"/>
              </a:rPr>
              <a:t> </a:t>
            </a:r>
            <a:r>
              <a:rPr sz="800" dirty="0">
                <a:latin typeface="Arial MT"/>
                <a:cs typeface="Arial MT"/>
              </a:rPr>
              <a:t>reserved.</a:t>
            </a:r>
          </a:p>
        </p:txBody>
      </p:sp>
      <p:sp>
        <p:nvSpPr>
          <p:cNvPr id="5" name="object 5"/>
          <p:cNvSpPr txBox="1"/>
          <p:nvPr/>
        </p:nvSpPr>
        <p:spPr>
          <a:xfrm>
            <a:off x="319918" y="983153"/>
            <a:ext cx="7863180" cy="2771912"/>
          </a:xfrm>
          <a:prstGeom prst="rect">
            <a:avLst/>
          </a:prstGeom>
        </p:spPr>
        <p:txBody>
          <a:bodyPr vert="horz" wrap="square" lIns="0" tIns="52704" rIns="0" bIns="0" rtlCol="0">
            <a:spAutoFit/>
          </a:bodyPr>
          <a:lstStyle/>
          <a:p>
            <a:pPr marL="469265" lvl="1">
              <a:spcBef>
                <a:spcPts val="414"/>
              </a:spcBef>
              <a:tabLst>
                <a:tab pos="379095" algn="l"/>
                <a:tab pos="379730" algn="l"/>
              </a:tabLst>
            </a:pPr>
            <a:r>
              <a:rPr lang="en-US" sz="1400" spc="-5" dirty="0">
                <a:solidFill>
                  <a:srgbClr val="595959"/>
                </a:solidFill>
                <a:latin typeface="Arial MT"/>
                <a:cs typeface="Arial MT"/>
              </a:rPr>
              <a:t>D) Install </a:t>
            </a:r>
            <a:r>
              <a:rPr lang="en-US" sz="1800" b="1" dirty="0">
                <a:effectLst/>
                <a:latin typeface="Calibri" panose="020F0502020204030204" pitchFamily="34" charset="0"/>
                <a:ea typeface="Calibri" panose="020F0502020204030204" pitchFamily="34" charset="0"/>
                <a:cs typeface="Times New Roman" panose="02020603050405020304" pitchFamily="18" charset="0"/>
              </a:rPr>
              <a:t>visual studio code  editor </a:t>
            </a:r>
          </a:p>
          <a:p>
            <a:pPr marL="1293495" lvl="2" indent="-367030">
              <a:spcBef>
                <a:spcPts val="414"/>
              </a:spcBef>
              <a:buFontTx/>
              <a:buChar char="●"/>
              <a:tabLst>
                <a:tab pos="379095" algn="l"/>
                <a:tab pos="379730" algn="l"/>
              </a:tabLst>
            </a:pPr>
            <a:r>
              <a:rPr lang="en-US" sz="1400" b="1" dirty="0">
                <a:effectLst/>
                <a:latin typeface="Calibri" panose="020F0502020204030204" pitchFamily="34" charset="0"/>
                <a:ea typeface="Calibri" panose="020F0502020204030204" pitchFamily="34" charset="0"/>
                <a:cs typeface="Times New Roman" panose="02020603050405020304" pitchFamily="18" charset="0"/>
              </a:rPr>
              <a:t>Visit URI and download https://code.visualstudio.com/</a:t>
            </a:r>
          </a:p>
          <a:p>
            <a:pPr marL="926465" lvl="2">
              <a:spcBef>
                <a:spcPts val="414"/>
              </a:spcBef>
              <a:tabLst>
                <a:tab pos="379095" algn="l"/>
                <a:tab pos="379730" algn="l"/>
              </a:tabLst>
            </a:pP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p>
            <a:pPr marL="469265" lvl="1">
              <a:spcBef>
                <a:spcPts val="414"/>
              </a:spcBef>
              <a:tabLst>
                <a:tab pos="379095" algn="l"/>
                <a:tab pos="379730" algn="l"/>
              </a:tabLst>
            </a:pPr>
            <a:endParaRPr lang="en-IN" dirty="0">
              <a:latin typeface="Calibri" panose="020F0502020204030204" pitchFamily="34" charset="0"/>
              <a:ea typeface="Calibri" panose="020F0502020204030204" pitchFamily="34" charset="0"/>
              <a:cs typeface="Times New Roman" panose="02020603050405020304" pitchFamily="18" charset="0"/>
            </a:endParaRPr>
          </a:p>
          <a:p>
            <a:pPr marL="469265" lvl="1">
              <a:spcBef>
                <a:spcPts val="414"/>
              </a:spcBef>
              <a:tabLst>
                <a:tab pos="379095" algn="l"/>
                <a:tab pos="379730" algn="l"/>
              </a:tabLst>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469265" lvl="1">
              <a:spcBef>
                <a:spcPts val="414"/>
              </a:spcBef>
              <a:tabLst>
                <a:tab pos="379095" algn="l"/>
                <a:tab pos="379730" algn="l"/>
              </a:tabLst>
            </a:pPr>
            <a:endParaRPr lang="en-IN" dirty="0">
              <a:latin typeface="Calibri" panose="020F0502020204030204" pitchFamily="34" charset="0"/>
              <a:ea typeface="Calibri" panose="020F0502020204030204" pitchFamily="34" charset="0"/>
              <a:cs typeface="Times New Roman" panose="02020603050405020304" pitchFamily="18" charset="0"/>
            </a:endParaRPr>
          </a:p>
          <a:p>
            <a:pPr marL="469265" lvl="1">
              <a:spcBef>
                <a:spcPts val="414"/>
              </a:spcBef>
              <a:tabLst>
                <a:tab pos="379095" algn="l"/>
                <a:tab pos="379730" algn="l"/>
              </a:tabLst>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469265" lvl="1">
              <a:spcBef>
                <a:spcPts val="414"/>
              </a:spcBef>
              <a:tabLst>
                <a:tab pos="379095" algn="l"/>
                <a:tab pos="379730" algn="l"/>
              </a:tabLst>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836295" lvl="1" indent="-367030">
              <a:spcBef>
                <a:spcPts val="414"/>
              </a:spcBef>
              <a:buChar char="●"/>
              <a:tabLst>
                <a:tab pos="379095" algn="l"/>
                <a:tab pos="379730" algn="l"/>
              </a:tabLst>
            </a:pPr>
            <a:endParaRPr lang="en-US" sz="1400" spc="-5" dirty="0">
              <a:solidFill>
                <a:srgbClr val="595959"/>
              </a:solidFill>
              <a:latin typeface="Arial MT"/>
              <a:cs typeface="Arial MT"/>
            </a:endParaRPr>
          </a:p>
        </p:txBody>
      </p:sp>
      <p:pic>
        <p:nvPicPr>
          <p:cNvPr id="10" name="Picture 9">
            <a:extLst>
              <a:ext uri="{FF2B5EF4-FFF2-40B4-BE49-F238E27FC236}">
                <a16:creationId xmlns:a16="http://schemas.microsoft.com/office/drawing/2014/main" id="{1B5E34EB-5F84-4DC3-A521-4EF9A134920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00200" y="1965888"/>
            <a:ext cx="3702240" cy="1695537"/>
          </a:xfrm>
          <a:prstGeom prst="rect">
            <a:avLst/>
          </a:prstGeom>
        </p:spPr>
      </p:pic>
    </p:spTree>
    <p:extLst>
      <p:ext uri="{BB962C8B-B14F-4D97-AF65-F5344CB8AC3E}">
        <p14:creationId xmlns:p14="http://schemas.microsoft.com/office/powerpoint/2010/main" val="914558101"/>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43975" y="161799"/>
            <a:ext cx="774074" cy="311224"/>
          </a:xfrm>
          <a:prstGeom prst="rect">
            <a:avLst/>
          </a:prstGeom>
        </p:spPr>
      </p:pic>
      <p:pic>
        <p:nvPicPr>
          <p:cNvPr id="3" name="object 3"/>
          <p:cNvPicPr/>
          <p:nvPr/>
        </p:nvPicPr>
        <p:blipFill>
          <a:blip r:embed="rId3" cstate="print"/>
          <a:stretch>
            <a:fillRect/>
          </a:stretch>
        </p:blipFill>
        <p:spPr>
          <a:xfrm>
            <a:off x="8229556" y="161800"/>
            <a:ext cx="791593" cy="311224"/>
          </a:xfrm>
          <a:prstGeom prst="rect">
            <a:avLst/>
          </a:prstGeom>
        </p:spPr>
      </p:pic>
      <p:sp>
        <p:nvSpPr>
          <p:cNvPr id="4" name="object 4"/>
          <p:cNvSpPr txBox="1">
            <a:spLocks noGrp="1"/>
          </p:cNvSpPr>
          <p:nvPr>
            <p:ph type="title"/>
          </p:nvPr>
        </p:nvSpPr>
        <p:spPr>
          <a:xfrm>
            <a:off x="319918" y="600997"/>
            <a:ext cx="6626676" cy="382156"/>
          </a:xfrm>
          <a:prstGeom prst="rect">
            <a:avLst/>
          </a:prstGeom>
        </p:spPr>
        <p:txBody>
          <a:bodyPr vert="horz" wrap="square" lIns="0" tIns="12700" rIns="0" bIns="0" rtlCol="0">
            <a:spAutoFit/>
          </a:bodyPr>
          <a:lstStyle/>
          <a:p>
            <a:pPr marL="12065">
              <a:lnSpc>
                <a:spcPct val="100000"/>
              </a:lnSpc>
              <a:spcBef>
                <a:spcPts val="414"/>
              </a:spcBef>
              <a:tabLst>
                <a:tab pos="379095" algn="l"/>
                <a:tab pos="379730" algn="l"/>
              </a:tabLst>
            </a:pPr>
            <a:r>
              <a:rPr lang="en-US" sz="2400" spc="-5" dirty="0">
                <a:solidFill>
                  <a:srgbClr val="595959"/>
                </a:solidFill>
                <a:latin typeface="Arial MT"/>
                <a:cs typeface="Arial MT"/>
              </a:rPr>
              <a:t>Step 2) Creating </a:t>
            </a:r>
            <a:r>
              <a:rPr lang="en-US" spc="-5" dirty="0">
                <a:solidFill>
                  <a:srgbClr val="595959"/>
                </a:solidFill>
              </a:rPr>
              <a:t>t</a:t>
            </a:r>
            <a:r>
              <a:rPr lang="en-US" sz="2400" spc="-5" dirty="0">
                <a:solidFill>
                  <a:srgbClr val="595959"/>
                </a:solidFill>
                <a:latin typeface="Arial MT"/>
                <a:cs typeface="Arial MT"/>
              </a:rPr>
              <a:t>he first Project with </a:t>
            </a:r>
            <a:r>
              <a:rPr lang="en-US" sz="2400" spc="-5" dirty="0" err="1">
                <a:solidFill>
                  <a:srgbClr val="595959"/>
                </a:solidFill>
                <a:latin typeface="Arial MT"/>
                <a:cs typeface="Arial MT"/>
              </a:rPr>
              <a:t>django</a:t>
            </a:r>
            <a:r>
              <a:rPr lang="en-US" sz="2400" spc="-5" dirty="0">
                <a:solidFill>
                  <a:srgbClr val="595959"/>
                </a:solidFill>
                <a:latin typeface="Arial MT"/>
                <a:cs typeface="Arial MT"/>
              </a:rPr>
              <a:t>  </a:t>
            </a:r>
          </a:p>
        </p:txBody>
      </p:sp>
      <p:sp>
        <p:nvSpPr>
          <p:cNvPr id="6" name="object 6"/>
          <p:cNvSpPr txBox="1"/>
          <p:nvPr/>
        </p:nvSpPr>
        <p:spPr>
          <a:xfrm>
            <a:off x="7139898" y="4912167"/>
            <a:ext cx="1875155" cy="139065"/>
          </a:xfrm>
          <a:prstGeom prst="rect">
            <a:avLst/>
          </a:prstGeom>
        </p:spPr>
        <p:txBody>
          <a:bodyPr vert="horz" wrap="square" lIns="0" tIns="3175" rIns="0" bIns="0" rtlCol="0">
            <a:spAutoFit/>
          </a:bodyPr>
          <a:lstStyle/>
          <a:p>
            <a:pPr marL="12700">
              <a:lnSpc>
                <a:spcPct val="100000"/>
              </a:lnSpc>
              <a:spcBef>
                <a:spcPts val="25"/>
              </a:spcBef>
            </a:pPr>
            <a:r>
              <a:rPr sz="800" dirty="0">
                <a:latin typeface="Arial MT"/>
                <a:cs typeface="Arial MT"/>
              </a:rPr>
              <a:t>©</a:t>
            </a:r>
            <a:r>
              <a:rPr sz="800" spc="-5" dirty="0">
                <a:latin typeface="Arial MT"/>
                <a:cs typeface="Arial MT"/>
              </a:rPr>
              <a:t> Edune</a:t>
            </a:r>
            <a:r>
              <a:rPr sz="800" dirty="0">
                <a:latin typeface="Arial MT"/>
                <a:cs typeface="Arial MT"/>
              </a:rPr>
              <a:t>t</a:t>
            </a:r>
            <a:r>
              <a:rPr sz="800" spc="-5" dirty="0">
                <a:latin typeface="Arial MT"/>
                <a:cs typeface="Arial MT"/>
              </a:rPr>
              <a:t> Foundation</a:t>
            </a:r>
            <a:r>
              <a:rPr sz="800" dirty="0">
                <a:latin typeface="Arial MT"/>
                <a:cs typeface="Arial MT"/>
              </a:rPr>
              <a:t>.</a:t>
            </a:r>
            <a:r>
              <a:rPr sz="800" spc="-50" dirty="0">
                <a:latin typeface="Arial MT"/>
                <a:cs typeface="Arial MT"/>
              </a:rPr>
              <a:t> </a:t>
            </a:r>
            <a:r>
              <a:rPr sz="800" spc="-5" dirty="0">
                <a:latin typeface="Arial MT"/>
                <a:cs typeface="Arial MT"/>
              </a:rPr>
              <a:t>Al</a:t>
            </a:r>
            <a:r>
              <a:rPr sz="800" dirty="0">
                <a:latin typeface="Arial MT"/>
                <a:cs typeface="Arial MT"/>
              </a:rPr>
              <a:t>l</a:t>
            </a:r>
            <a:r>
              <a:rPr sz="800" spc="-5" dirty="0">
                <a:latin typeface="Arial MT"/>
                <a:cs typeface="Arial MT"/>
              </a:rPr>
              <a:t> </a:t>
            </a:r>
            <a:r>
              <a:rPr sz="800" dirty="0">
                <a:latin typeface="Arial MT"/>
                <a:cs typeface="Arial MT"/>
              </a:rPr>
              <a:t>rights</a:t>
            </a:r>
            <a:r>
              <a:rPr sz="800" spc="-5" dirty="0">
                <a:latin typeface="Arial MT"/>
                <a:cs typeface="Arial MT"/>
              </a:rPr>
              <a:t> </a:t>
            </a:r>
            <a:r>
              <a:rPr sz="800" dirty="0">
                <a:latin typeface="Arial MT"/>
                <a:cs typeface="Arial MT"/>
              </a:rPr>
              <a:t>reserved.</a:t>
            </a:r>
          </a:p>
        </p:txBody>
      </p:sp>
      <p:sp>
        <p:nvSpPr>
          <p:cNvPr id="5" name="object 5"/>
          <p:cNvSpPr txBox="1"/>
          <p:nvPr/>
        </p:nvSpPr>
        <p:spPr>
          <a:xfrm>
            <a:off x="319918" y="1165525"/>
            <a:ext cx="7863180" cy="2884763"/>
          </a:xfrm>
          <a:prstGeom prst="rect">
            <a:avLst/>
          </a:prstGeom>
        </p:spPr>
        <p:txBody>
          <a:bodyPr vert="horz" wrap="square" lIns="0" tIns="52704" rIns="0" bIns="0" rtlCol="0">
            <a:spAutoFit/>
          </a:bodyPr>
          <a:lstStyle/>
          <a:p>
            <a:pPr marL="469265" lvl="1">
              <a:spcBef>
                <a:spcPts val="414"/>
              </a:spcBef>
              <a:tabLst>
                <a:tab pos="379095" algn="l"/>
                <a:tab pos="379730" algn="l"/>
              </a:tabLst>
            </a:pPr>
            <a:r>
              <a:rPr lang="en-US" sz="1600" b="1" spc="-5" dirty="0">
                <a:solidFill>
                  <a:srgbClr val="595959"/>
                </a:solidFill>
                <a:latin typeface="Arial MT"/>
                <a:cs typeface="Arial MT"/>
              </a:rPr>
              <a:t>A) Switch to Desktop</a:t>
            </a:r>
          </a:p>
          <a:p>
            <a:pPr marL="926465" lvl="2">
              <a:spcBef>
                <a:spcPts val="414"/>
              </a:spcBef>
              <a:tabLst>
                <a:tab pos="379095" algn="l"/>
                <a:tab pos="379730" algn="l"/>
              </a:tabLst>
            </a:pPr>
            <a:r>
              <a:rPr lang="en-US" sz="1600" spc="-5" dirty="0">
                <a:solidFill>
                  <a:srgbClr val="595959"/>
                </a:solidFill>
                <a:latin typeface="Arial MT"/>
                <a:cs typeface="Arial MT"/>
              </a:rPr>
              <a:t>&gt; </a:t>
            </a:r>
            <a:r>
              <a:rPr lang="en-US" sz="1600" dirty="0">
                <a:effectLst/>
                <a:latin typeface="Calibri" panose="020F0502020204030204" pitchFamily="34" charset="0"/>
                <a:ea typeface="Calibri" panose="020F0502020204030204" pitchFamily="34" charset="0"/>
                <a:cs typeface="Times New Roman" panose="02020603050405020304" pitchFamily="18" charset="0"/>
              </a:rPr>
              <a:t>cd Desktop</a:t>
            </a:r>
            <a:endParaRPr lang="en-US" sz="1600" spc="-5" dirty="0">
              <a:solidFill>
                <a:srgbClr val="595959"/>
              </a:solidFill>
              <a:effectLst/>
              <a:latin typeface="Arial MT"/>
              <a:ea typeface="Calibri" panose="020F0502020204030204" pitchFamily="34" charset="0"/>
              <a:cs typeface="Times New Roman" panose="02020603050405020304" pitchFamily="18" charset="0"/>
            </a:endParaRPr>
          </a:p>
          <a:p>
            <a:pPr marL="469265" lvl="1">
              <a:spcBef>
                <a:spcPts val="414"/>
              </a:spcBef>
              <a:tabLst>
                <a:tab pos="379095" algn="l"/>
                <a:tab pos="379730" algn="l"/>
              </a:tabLst>
            </a:pPr>
            <a:r>
              <a:rPr lang="en-US" sz="1600" b="1" spc="-5" dirty="0">
                <a:solidFill>
                  <a:srgbClr val="595959"/>
                </a:solidFill>
                <a:latin typeface="Arial MT"/>
                <a:cs typeface="Arial MT"/>
              </a:rPr>
              <a:t>B) Create Project folder </a:t>
            </a:r>
          </a:p>
          <a:p>
            <a:pPr marL="926465" lvl="2">
              <a:spcBef>
                <a:spcPts val="414"/>
              </a:spcBef>
              <a:tabLst>
                <a:tab pos="379095" algn="l"/>
                <a:tab pos="379730" algn="l"/>
              </a:tabLst>
            </a:pPr>
            <a:r>
              <a:rPr lang="en-US" sz="1600" spc="-5" dirty="0">
                <a:solidFill>
                  <a:srgbClr val="595959"/>
                </a:solidFill>
                <a:latin typeface="Arial MT"/>
                <a:cs typeface="Arial MT"/>
              </a:rPr>
              <a:t>&gt; </a:t>
            </a:r>
            <a:r>
              <a:rPr lang="en-US" sz="1600" spc="-5" dirty="0" err="1">
                <a:solidFill>
                  <a:srgbClr val="595959"/>
                </a:solidFill>
                <a:latin typeface="Arial MT"/>
                <a:cs typeface="Arial MT"/>
              </a:rPr>
              <a:t>mkdir</a:t>
            </a:r>
            <a:r>
              <a:rPr lang="en-US" sz="1600" spc="-5" dirty="0">
                <a:solidFill>
                  <a:srgbClr val="595959"/>
                </a:solidFill>
                <a:latin typeface="Arial MT"/>
                <a:cs typeface="Arial MT"/>
              </a:rPr>
              <a:t> &lt;&lt;</a:t>
            </a:r>
            <a:r>
              <a:rPr lang="en-US" sz="1600" spc="-5" dirty="0" err="1">
                <a:solidFill>
                  <a:srgbClr val="595959"/>
                </a:solidFill>
                <a:latin typeface="Arial MT"/>
                <a:cs typeface="Arial MT"/>
              </a:rPr>
              <a:t>projectname_folder</a:t>
            </a:r>
            <a:r>
              <a:rPr lang="en-US" sz="1600" spc="-5" dirty="0">
                <a:solidFill>
                  <a:srgbClr val="595959"/>
                </a:solidFill>
                <a:latin typeface="Arial MT"/>
                <a:cs typeface="Arial MT"/>
              </a:rPr>
              <a:t>&gt;&gt;</a:t>
            </a:r>
          </a:p>
          <a:p>
            <a:pPr marL="926465" lvl="2">
              <a:spcBef>
                <a:spcPts val="414"/>
              </a:spcBef>
              <a:tabLst>
                <a:tab pos="379095" algn="l"/>
                <a:tab pos="379730" algn="l"/>
              </a:tabLst>
            </a:pPr>
            <a:r>
              <a:rPr lang="en-US" sz="1600" spc="-5" dirty="0">
                <a:solidFill>
                  <a:srgbClr val="595959"/>
                </a:solidFill>
                <a:latin typeface="Arial MT"/>
                <a:cs typeface="Arial MT"/>
              </a:rPr>
              <a:t>&gt; </a:t>
            </a:r>
            <a:r>
              <a:rPr lang="en-US" sz="1600" spc="-5" dirty="0" err="1">
                <a:solidFill>
                  <a:srgbClr val="595959"/>
                </a:solidFill>
                <a:latin typeface="Arial MT"/>
                <a:cs typeface="Arial MT"/>
              </a:rPr>
              <a:t>mkdir</a:t>
            </a:r>
            <a:r>
              <a:rPr lang="en-US" sz="1600" spc="-5" dirty="0">
                <a:solidFill>
                  <a:srgbClr val="595959"/>
                </a:solidFill>
                <a:latin typeface="Arial MT"/>
                <a:cs typeface="Arial MT"/>
              </a:rPr>
              <a:t> </a:t>
            </a:r>
            <a:r>
              <a:rPr lang="en-US" sz="1600" spc="-5" dirty="0" err="1">
                <a:solidFill>
                  <a:srgbClr val="595959"/>
                </a:solidFill>
                <a:latin typeface="Arial MT"/>
                <a:cs typeface="Arial MT"/>
              </a:rPr>
              <a:t>learndjango</a:t>
            </a:r>
            <a:r>
              <a:rPr lang="en-US" sz="1600" spc="-5" dirty="0">
                <a:solidFill>
                  <a:srgbClr val="595959"/>
                </a:solidFill>
                <a:latin typeface="Arial MT"/>
                <a:cs typeface="Arial MT"/>
              </a:rPr>
              <a:t>  </a:t>
            </a:r>
          </a:p>
          <a:p>
            <a:pPr marL="926465" lvl="2">
              <a:spcBef>
                <a:spcPts val="414"/>
              </a:spcBef>
              <a:tabLst>
                <a:tab pos="379095" algn="l"/>
                <a:tab pos="379730" algn="l"/>
              </a:tabLst>
            </a:pPr>
            <a:r>
              <a:rPr lang="en-US" sz="1600" spc="-5" dirty="0">
                <a:solidFill>
                  <a:srgbClr val="595959"/>
                </a:solidFill>
                <a:latin typeface="Arial MT"/>
                <a:cs typeface="Arial MT"/>
              </a:rPr>
              <a:t>Move to  </a:t>
            </a:r>
            <a:r>
              <a:rPr lang="en-US" sz="1600" spc="-5" dirty="0" err="1">
                <a:solidFill>
                  <a:srgbClr val="595959"/>
                </a:solidFill>
                <a:latin typeface="Arial MT"/>
                <a:cs typeface="Arial MT"/>
              </a:rPr>
              <a:t>learndjango</a:t>
            </a:r>
            <a:r>
              <a:rPr lang="en-US" sz="1600" spc="-5" dirty="0">
                <a:solidFill>
                  <a:srgbClr val="595959"/>
                </a:solidFill>
                <a:latin typeface="Arial MT"/>
                <a:cs typeface="Arial MT"/>
              </a:rPr>
              <a:t>   directory </a:t>
            </a:r>
          </a:p>
          <a:p>
            <a:pPr marL="926465" lvl="2">
              <a:spcBef>
                <a:spcPts val="414"/>
              </a:spcBef>
              <a:tabLst>
                <a:tab pos="379095" algn="l"/>
                <a:tab pos="379730" algn="l"/>
              </a:tabLst>
            </a:pPr>
            <a:r>
              <a:rPr lang="en-US" sz="1600" spc="-5" dirty="0">
                <a:solidFill>
                  <a:srgbClr val="595959"/>
                </a:solidFill>
                <a:latin typeface="Arial MT"/>
                <a:cs typeface="Arial MT"/>
              </a:rPr>
              <a:t>&gt;cd </a:t>
            </a:r>
            <a:r>
              <a:rPr lang="en-US" sz="1600" spc="-5" dirty="0" err="1">
                <a:solidFill>
                  <a:srgbClr val="595959"/>
                </a:solidFill>
                <a:latin typeface="Arial MT"/>
                <a:cs typeface="Arial MT"/>
              </a:rPr>
              <a:t>learndjango</a:t>
            </a:r>
            <a:endParaRPr lang="en-US" sz="1600" spc="-5" dirty="0">
              <a:solidFill>
                <a:srgbClr val="595959"/>
              </a:solidFill>
              <a:latin typeface="Arial MT"/>
              <a:cs typeface="Arial MT"/>
            </a:endParaRPr>
          </a:p>
          <a:p>
            <a:pPr marL="469265" lvl="1">
              <a:spcBef>
                <a:spcPts val="414"/>
              </a:spcBef>
              <a:tabLst>
                <a:tab pos="379095" algn="l"/>
                <a:tab pos="379730" algn="l"/>
              </a:tabLst>
            </a:pPr>
            <a:endParaRPr lang="en-US" sz="1400" spc="-5" dirty="0">
              <a:solidFill>
                <a:srgbClr val="595959"/>
              </a:solidFill>
              <a:latin typeface="Arial MT"/>
              <a:cs typeface="Arial MT"/>
            </a:endParaRPr>
          </a:p>
          <a:p>
            <a:pPr marL="926465" lvl="2">
              <a:spcBef>
                <a:spcPts val="414"/>
              </a:spcBef>
              <a:tabLst>
                <a:tab pos="379095" algn="l"/>
                <a:tab pos="379730" algn="l"/>
              </a:tabLst>
            </a:pP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p>
            <a:pPr marL="469265" lvl="1">
              <a:spcBef>
                <a:spcPts val="414"/>
              </a:spcBef>
              <a:tabLst>
                <a:tab pos="379095" algn="l"/>
                <a:tab pos="379730" algn="l"/>
              </a:tabLst>
            </a:pPr>
            <a:endParaRPr lang="en-US" sz="1400" spc="-5" dirty="0">
              <a:solidFill>
                <a:srgbClr val="595959"/>
              </a:solidFill>
              <a:latin typeface="Arial MT"/>
              <a:cs typeface="Arial MT"/>
            </a:endParaRPr>
          </a:p>
        </p:txBody>
      </p:sp>
      <p:pic>
        <p:nvPicPr>
          <p:cNvPr id="8" name="Picture 7">
            <a:extLst>
              <a:ext uri="{FF2B5EF4-FFF2-40B4-BE49-F238E27FC236}">
                <a16:creationId xmlns:a16="http://schemas.microsoft.com/office/drawing/2014/main" id="{267DF64E-2596-4160-9131-3AB5109BCE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95400" y="3409950"/>
            <a:ext cx="3925112" cy="976627"/>
          </a:xfrm>
          <a:prstGeom prst="rect">
            <a:avLst/>
          </a:prstGeom>
        </p:spPr>
      </p:pic>
    </p:spTree>
    <p:extLst>
      <p:ext uri="{BB962C8B-B14F-4D97-AF65-F5344CB8AC3E}">
        <p14:creationId xmlns:p14="http://schemas.microsoft.com/office/powerpoint/2010/main" val="554860773"/>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43975" y="161799"/>
            <a:ext cx="774074" cy="311224"/>
          </a:xfrm>
          <a:prstGeom prst="rect">
            <a:avLst/>
          </a:prstGeom>
        </p:spPr>
      </p:pic>
      <p:pic>
        <p:nvPicPr>
          <p:cNvPr id="3" name="object 3"/>
          <p:cNvPicPr/>
          <p:nvPr/>
        </p:nvPicPr>
        <p:blipFill>
          <a:blip r:embed="rId3" cstate="print"/>
          <a:stretch>
            <a:fillRect/>
          </a:stretch>
        </p:blipFill>
        <p:spPr>
          <a:xfrm>
            <a:off x="8229556" y="161800"/>
            <a:ext cx="791593" cy="311224"/>
          </a:xfrm>
          <a:prstGeom prst="rect">
            <a:avLst/>
          </a:prstGeom>
        </p:spPr>
      </p:pic>
      <p:sp>
        <p:nvSpPr>
          <p:cNvPr id="4" name="object 4"/>
          <p:cNvSpPr txBox="1">
            <a:spLocks noGrp="1"/>
          </p:cNvSpPr>
          <p:nvPr>
            <p:ph type="title"/>
          </p:nvPr>
        </p:nvSpPr>
        <p:spPr>
          <a:xfrm>
            <a:off x="319918" y="600997"/>
            <a:ext cx="6626676" cy="382156"/>
          </a:xfrm>
          <a:prstGeom prst="rect">
            <a:avLst/>
          </a:prstGeom>
        </p:spPr>
        <p:txBody>
          <a:bodyPr vert="horz" wrap="square" lIns="0" tIns="12700" rIns="0" bIns="0" rtlCol="0">
            <a:spAutoFit/>
          </a:bodyPr>
          <a:lstStyle/>
          <a:p>
            <a:pPr marL="379095" indent="-367030">
              <a:lnSpc>
                <a:spcPct val="100000"/>
              </a:lnSpc>
              <a:spcBef>
                <a:spcPts val="414"/>
              </a:spcBef>
              <a:buChar char="●"/>
              <a:tabLst>
                <a:tab pos="379095" algn="l"/>
                <a:tab pos="379730" algn="l"/>
              </a:tabLst>
            </a:pPr>
            <a:r>
              <a:rPr lang="en-US" sz="2400" spc="-5" dirty="0">
                <a:solidFill>
                  <a:srgbClr val="595959"/>
                </a:solidFill>
                <a:latin typeface="Arial MT"/>
                <a:cs typeface="Arial MT"/>
              </a:rPr>
              <a:t>Creating </a:t>
            </a:r>
            <a:r>
              <a:rPr lang="en-US" spc="-5" dirty="0">
                <a:solidFill>
                  <a:srgbClr val="595959"/>
                </a:solidFill>
              </a:rPr>
              <a:t>t</a:t>
            </a:r>
            <a:r>
              <a:rPr lang="en-US" sz="2400" spc="-5" dirty="0">
                <a:solidFill>
                  <a:srgbClr val="595959"/>
                </a:solidFill>
                <a:latin typeface="Arial MT"/>
                <a:cs typeface="Arial MT"/>
              </a:rPr>
              <a:t>he first Project with </a:t>
            </a:r>
            <a:r>
              <a:rPr lang="en-US" sz="2400" spc="-5" dirty="0" err="1">
                <a:solidFill>
                  <a:srgbClr val="595959"/>
                </a:solidFill>
                <a:latin typeface="Arial MT"/>
                <a:cs typeface="Arial MT"/>
              </a:rPr>
              <a:t>django</a:t>
            </a:r>
            <a:r>
              <a:rPr lang="en-US" sz="2400" spc="-5" dirty="0">
                <a:solidFill>
                  <a:srgbClr val="595959"/>
                </a:solidFill>
                <a:latin typeface="Arial MT"/>
                <a:cs typeface="Arial MT"/>
              </a:rPr>
              <a:t>  </a:t>
            </a:r>
          </a:p>
        </p:txBody>
      </p:sp>
      <p:sp>
        <p:nvSpPr>
          <p:cNvPr id="6" name="object 6"/>
          <p:cNvSpPr txBox="1"/>
          <p:nvPr/>
        </p:nvSpPr>
        <p:spPr>
          <a:xfrm>
            <a:off x="7139898" y="4912167"/>
            <a:ext cx="1875155" cy="139065"/>
          </a:xfrm>
          <a:prstGeom prst="rect">
            <a:avLst/>
          </a:prstGeom>
        </p:spPr>
        <p:txBody>
          <a:bodyPr vert="horz" wrap="square" lIns="0" tIns="3175" rIns="0" bIns="0" rtlCol="0">
            <a:spAutoFit/>
          </a:bodyPr>
          <a:lstStyle/>
          <a:p>
            <a:pPr marL="12700">
              <a:lnSpc>
                <a:spcPct val="100000"/>
              </a:lnSpc>
              <a:spcBef>
                <a:spcPts val="25"/>
              </a:spcBef>
            </a:pPr>
            <a:r>
              <a:rPr sz="800" dirty="0">
                <a:latin typeface="Arial MT"/>
                <a:cs typeface="Arial MT"/>
              </a:rPr>
              <a:t>©</a:t>
            </a:r>
            <a:r>
              <a:rPr sz="800" spc="-5" dirty="0">
                <a:latin typeface="Arial MT"/>
                <a:cs typeface="Arial MT"/>
              </a:rPr>
              <a:t> Edune</a:t>
            </a:r>
            <a:r>
              <a:rPr sz="800" dirty="0">
                <a:latin typeface="Arial MT"/>
                <a:cs typeface="Arial MT"/>
              </a:rPr>
              <a:t>t</a:t>
            </a:r>
            <a:r>
              <a:rPr sz="800" spc="-5" dirty="0">
                <a:latin typeface="Arial MT"/>
                <a:cs typeface="Arial MT"/>
              </a:rPr>
              <a:t> Foundation</a:t>
            </a:r>
            <a:r>
              <a:rPr sz="800" dirty="0">
                <a:latin typeface="Arial MT"/>
                <a:cs typeface="Arial MT"/>
              </a:rPr>
              <a:t>.</a:t>
            </a:r>
            <a:r>
              <a:rPr sz="800" spc="-50" dirty="0">
                <a:latin typeface="Arial MT"/>
                <a:cs typeface="Arial MT"/>
              </a:rPr>
              <a:t> </a:t>
            </a:r>
            <a:r>
              <a:rPr sz="800" spc="-5" dirty="0">
                <a:latin typeface="Arial MT"/>
                <a:cs typeface="Arial MT"/>
              </a:rPr>
              <a:t>Al</a:t>
            </a:r>
            <a:r>
              <a:rPr sz="800" dirty="0">
                <a:latin typeface="Arial MT"/>
                <a:cs typeface="Arial MT"/>
              </a:rPr>
              <a:t>l</a:t>
            </a:r>
            <a:r>
              <a:rPr sz="800" spc="-5" dirty="0">
                <a:latin typeface="Arial MT"/>
                <a:cs typeface="Arial MT"/>
              </a:rPr>
              <a:t> </a:t>
            </a:r>
            <a:r>
              <a:rPr sz="800" dirty="0">
                <a:latin typeface="Arial MT"/>
                <a:cs typeface="Arial MT"/>
              </a:rPr>
              <a:t>rights</a:t>
            </a:r>
            <a:r>
              <a:rPr sz="800" spc="-5" dirty="0">
                <a:latin typeface="Arial MT"/>
                <a:cs typeface="Arial MT"/>
              </a:rPr>
              <a:t> </a:t>
            </a:r>
            <a:r>
              <a:rPr sz="800" dirty="0">
                <a:latin typeface="Arial MT"/>
                <a:cs typeface="Arial MT"/>
              </a:rPr>
              <a:t>reserved.</a:t>
            </a:r>
          </a:p>
        </p:txBody>
      </p:sp>
      <p:sp>
        <p:nvSpPr>
          <p:cNvPr id="5" name="object 5"/>
          <p:cNvSpPr txBox="1"/>
          <p:nvPr/>
        </p:nvSpPr>
        <p:spPr>
          <a:xfrm>
            <a:off x="319918" y="1165525"/>
            <a:ext cx="7863180" cy="2915541"/>
          </a:xfrm>
          <a:prstGeom prst="rect">
            <a:avLst/>
          </a:prstGeom>
        </p:spPr>
        <p:txBody>
          <a:bodyPr vert="horz" wrap="square" lIns="0" tIns="52704" rIns="0" bIns="0" rtlCol="0">
            <a:spAutoFit/>
          </a:bodyPr>
          <a:lstStyle/>
          <a:p>
            <a:pPr marL="12065">
              <a:lnSpc>
                <a:spcPct val="100000"/>
              </a:lnSpc>
              <a:spcBef>
                <a:spcPts val="414"/>
              </a:spcBef>
              <a:tabLst>
                <a:tab pos="379095" algn="l"/>
                <a:tab pos="379730" algn="l"/>
              </a:tabLst>
            </a:pPr>
            <a:r>
              <a:rPr lang="en-US" sz="1800" spc="-5" dirty="0">
                <a:solidFill>
                  <a:srgbClr val="595959"/>
                </a:solidFill>
                <a:latin typeface="Arial MT"/>
                <a:cs typeface="Arial MT"/>
              </a:rPr>
              <a:t> C) Install </a:t>
            </a:r>
            <a:r>
              <a:rPr lang="en-US" sz="1800" spc="-5" dirty="0" err="1">
                <a:solidFill>
                  <a:srgbClr val="595959"/>
                </a:solidFill>
                <a:latin typeface="Arial MT"/>
                <a:cs typeface="Arial MT"/>
              </a:rPr>
              <a:t>django</a:t>
            </a:r>
            <a:endParaRPr lang="en-US" sz="1800" spc="-5" dirty="0">
              <a:solidFill>
                <a:srgbClr val="595959"/>
              </a:solidFill>
              <a:latin typeface="Arial MT"/>
              <a:cs typeface="Arial MT"/>
            </a:endParaRPr>
          </a:p>
          <a:p>
            <a:pPr marL="469265" lvl="1">
              <a:spcBef>
                <a:spcPts val="414"/>
              </a:spcBef>
              <a:tabLst>
                <a:tab pos="379095" algn="l"/>
                <a:tab pos="379730" algn="l"/>
              </a:tabLst>
            </a:pPr>
            <a:r>
              <a:rPr lang="en-US" dirty="0">
                <a:effectLst/>
                <a:latin typeface="Calibri" panose="020F0502020204030204" pitchFamily="34" charset="0"/>
                <a:ea typeface="Calibri" panose="020F0502020204030204" pitchFamily="34" charset="0"/>
                <a:cs typeface="Times New Roman" panose="02020603050405020304" pitchFamily="18" charset="0"/>
              </a:rPr>
              <a:t>&gt;</a:t>
            </a:r>
            <a:r>
              <a:rPr lang="en-US" dirty="0" err="1">
                <a:effectLst/>
                <a:latin typeface="Calibri" panose="020F0502020204030204" pitchFamily="34" charset="0"/>
                <a:ea typeface="Calibri" panose="020F0502020204030204" pitchFamily="34" charset="0"/>
                <a:cs typeface="Times New Roman" panose="02020603050405020304" pitchFamily="18" charset="0"/>
              </a:rPr>
              <a:t>pipenv</a:t>
            </a:r>
            <a:r>
              <a:rPr lang="en-US" dirty="0">
                <a:effectLst/>
                <a:latin typeface="Calibri" panose="020F0502020204030204" pitchFamily="34" charset="0"/>
                <a:ea typeface="Calibri" panose="020F0502020204030204" pitchFamily="34" charset="0"/>
                <a:cs typeface="Times New Roman" panose="02020603050405020304" pitchFamily="18" charset="0"/>
              </a:rPr>
              <a:t> install </a:t>
            </a:r>
            <a:r>
              <a:rPr lang="en-US" dirty="0" err="1">
                <a:effectLst/>
                <a:latin typeface="Calibri" panose="020F0502020204030204" pitchFamily="34" charset="0"/>
                <a:ea typeface="Calibri" panose="020F0502020204030204" pitchFamily="34" charset="0"/>
                <a:cs typeface="Times New Roman" panose="02020603050405020304" pitchFamily="18" charset="0"/>
              </a:rPr>
              <a:t>django</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469265" lvl="1">
              <a:spcBef>
                <a:spcPts val="414"/>
              </a:spcBef>
              <a:tabLst>
                <a:tab pos="379095" algn="l"/>
                <a:tab pos="379730" algn="l"/>
              </a:tabLst>
            </a:pP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pPr marL="469265" lvl="1">
              <a:spcBef>
                <a:spcPts val="414"/>
              </a:spcBef>
              <a:tabLst>
                <a:tab pos="379095" algn="l"/>
                <a:tab pos="379730" algn="l"/>
              </a:tabLst>
            </a:pPr>
            <a:r>
              <a:rPr lang="en-US" dirty="0">
                <a:effectLst/>
                <a:latin typeface="Calibri" panose="020F0502020204030204" pitchFamily="34" charset="0"/>
                <a:ea typeface="Calibri" panose="020F0502020204030204" pitchFamily="34" charset="0"/>
                <a:cs typeface="Times New Roman" panose="02020603050405020304" pitchFamily="18" charset="0"/>
              </a:rPr>
              <a:t> </a:t>
            </a:r>
            <a:endParaRPr lang="en-US" spc="-5" dirty="0">
              <a:solidFill>
                <a:srgbClr val="595959"/>
              </a:solidFill>
              <a:latin typeface="Arial MT"/>
              <a:cs typeface="Arial MT"/>
            </a:endParaRPr>
          </a:p>
          <a:p>
            <a:pPr marL="469265" lvl="1">
              <a:spcBef>
                <a:spcPts val="414"/>
              </a:spcBef>
              <a:tabLst>
                <a:tab pos="379095" algn="l"/>
                <a:tab pos="379730" algn="l"/>
              </a:tabLst>
            </a:pPr>
            <a:endParaRPr lang="en-US" sz="1400" spc="-5" dirty="0">
              <a:solidFill>
                <a:srgbClr val="595959"/>
              </a:solidFill>
              <a:latin typeface="Arial MT"/>
              <a:cs typeface="Arial MT"/>
            </a:endParaRPr>
          </a:p>
          <a:p>
            <a:pPr marL="926465" lvl="2">
              <a:spcBef>
                <a:spcPts val="414"/>
              </a:spcBef>
              <a:tabLst>
                <a:tab pos="379095" algn="l"/>
                <a:tab pos="379730" algn="l"/>
              </a:tabLst>
            </a:pP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p>
            <a:pPr marL="469265" lvl="1">
              <a:spcBef>
                <a:spcPts val="414"/>
              </a:spcBef>
              <a:tabLst>
                <a:tab pos="379095" algn="l"/>
                <a:tab pos="379730" algn="l"/>
              </a:tabLst>
            </a:pPr>
            <a:endParaRPr lang="en-US" sz="1400" spc="-5" dirty="0">
              <a:solidFill>
                <a:srgbClr val="595959"/>
              </a:solidFill>
              <a:latin typeface="Arial MT"/>
              <a:cs typeface="Arial MT"/>
            </a:endParaRPr>
          </a:p>
          <a:p>
            <a:pPr marL="469265" lvl="1">
              <a:spcBef>
                <a:spcPts val="414"/>
              </a:spcBef>
              <a:tabLst>
                <a:tab pos="379095" algn="l"/>
                <a:tab pos="379730" algn="l"/>
              </a:tabLst>
            </a:pPr>
            <a:endParaRPr lang="en-US" sz="1400" spc="-5" dirty="0">
              <a:solidFill>
                <a:srgbClr val="595959"/>
              </a:solidFill>
              <a:latin typeface="Arial MT"/>
              <a:cs typeface="Arial MT"/>
            </a:endParaRPr>
          </a:p>
          <a:p>
            <a:pPr marL="469265" lvl="1">
              <a:spcBef>
                <a:spcPts val="414"/>
              </a:spcBef>
              <a:tabLst>
                <a:tab pos="379095" algn="l"/>
                <a:tab pos="379730" algn="l"/>
              </a:tabLst>
            </a:pPr>
            <a:r>
              <a:rPr lang="en-US" sz="1400" spc="-5" dirty="0">
                <a:solidFill>
                  <a:srgbClr val="595959"/>
                </a:solidFill>
                <a:latin typeface="Arial MT"/>
                <a:cs typeface="Arial MT"/>
              </a:rPr>
              <a:t>Successfully created the virtual environment </a:t>
            </a:r>
          </a:p>
          <a:p>
            <a:pPr marL="469265" lvl="1">
              <a:spcBef>
                <a:spcPts val="414"/>
              </a:spcBef>
              <a:tabLst>
                <a:tab pos="379095" algn="l"/>
                <a:tab pos="379730" algn="l"/>
              </a:tabLst>
            </a:pPr>
            <a:endParaRPr lang="en-US" sz="1400" spc="-5" dirty="0">
              <a:solidFill>
                <a:srgbClr val="595959"/>
              </a:solidFill>
              <a:latin typeface="Arial MT"/>
              <a:cs typeface="Arial MT"/>
            </a:endParaRPr>
          </a:p>
        </p:txBody>
      </p:sp>
      <p:pic>
        <p:nvPicPr>
          <p:cNvPr id="9" name="Picture 8">
            <a:extLst>
              <a:ext uri="{FF2B5EF4-FFF2-40B4-BE49-F238E27FC236}">
                <a16:creationId xmlns:a16="http://schemas.microsoft.com/office/drawing/2014/main" id="{1EE96452-FF0F-493E-8653-A695470E4A3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4288" y="1872198"/>
            <a:ext cx="3880206" cy="1461552"/>
          </a:xfrm>
          <a:prstGeom prst="rect">
            <a:avLst/>
          </a:prstGeom>
        </p:spPr>
      </p:pic>
      <p:pic>
        <p:nvPicPr>
          <p:cNvPr id="11" name="Picture 10">
            <a:extLst>
              <a:ext uri="{FF2B5EF4-FFF2-40B4-BE49-F238E27FC236}">
                <a16:creationId xmlns:a16="http://schemas.microsoft.com/office/drawing/2014/main" id="{1F6307BD-34C7-47D6-80CA-8FCC34529A1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59717" y="1814254"/>
            <a:ext cx="3880206" cy="2814896"/>
          </a:xfrm>
          <a:prstGeom prst="rect">
            <a:avLst/>
          </a:prstGeom>
        </p:spPr>
      </p:pic>
    </p:spTree>
    <p:extLst>
      <p:ext uri="{BB962C8B-B14F-4D97-AF65-F5344CB8AC3E}">
        <p14:creationId xmlns:p14="http://schemas.microsoft.com/office/powerpoint/2010/main" val="4146471890"/>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43975" y="161799"/>
            <a:ext cx="774074" cy="311224"/>
          </a:xfrm>
          <a:prstGeom prst="rect">
            <a:avLst/>
          </a:prstGeom>
        </p:spPr>
      </p:pic>
      <p:pic>
        <p:nvPicPr>
          <p:cNvPr id="3" name="object 3"/>
          <p:cNvPicPr/>
          <p:nvPr/>
        </p:nvPicPr>
        <p:blipFill>
          <a:blip r:embed="rId3" cstate="print"/>
          <a:stretch>
            <a:fillRect/>
          </a:stretch>
        </p:blipFill>
        <p:spPr>
          <a:xfrm>
            <a:off x="8229556" y="161800"/>
            <a:ext cx="791593" cy="311224"/>
          </a:xfrm>
          <a:prstGeom prst="rect">
            <a:avLst/>
          </a:prstGeom>
        </p:spPr>
      </p:pic>
      <p:sp>
        <p:nvSpPr>
          <p:cNvPr id="4" name="object 4"/>
          <p:cNvSpPr txBox="1">
            <a:spLocks noGrp="1"/>
          </p:cNvSpPr>
          <p:nvPr>
            <p:ph type="title"/>
          </p:nvPr>
        </p:nvSpPr>
        <p:spPr>
          <a:xfrm>
            <a:off x="319918" y="600997"/>
            <a:ext cx="6626676" cy="382156"/>
          </a:xfrm>
          <a:prstGeom prst="rect">
            <a:avLst/>
          </a:prstGeom>
        </p:spPr>
        <p:txBody>
          <a:bodyPr vert="horz" wrap="square" lIns="0" tIns="12700" rIns="0" bIns="0" rtlCol="0">
            <a:spAutoFit/>
          </a:bodyPr>
          <a:lstStyle/>
          <a:p>
            <a:pPr marL="379095" indent="-367030">
              <a:lnSpc>
                <a:spcPct val="100000"/>
              </a:lnSpc>
              <a:spcBef>
                <a:spcPts val="414"/>
              </a:spcBef>
              <a:buChar char="●"/>
              <a:tabLst>
                <a:tab pos="379095" algn="l"/>
                <a:tab pos="379730" algn="l"/>
              </a:tabLst>
            </a:pPr>
            <a:r>
              <a:rPr lang="en-US" sz="2400" spc="-5" dirty="0">
                <a:solidFill>
                  <a:srgbClr val="595959"/>
                </a:solidFill>
                <a:latin typeface="Arial MT"/>
                <a:cs typeface="Arial MT"/>
              </a:rPr>
              <a:t>Creating </a:t>
            </a:r>
            <a:r>
              <a:rPr lang="en-US" spc="-5" dirty="0">
                <a:solidFill>
                  <a:srgbClr val="595959"/>
                </a:solidFill>
              </a:rPr>
              <a:t>t</a:t>
            </a:r>
            <a:r>
              <a:rPr lang="en-US" sz="2400" spc="-5" dirty="0">
                <a:solidFill>
                  <a:srgbClr val="595959"/>
                </a:solidFill>
                <a:latin typeface="Arial MT"/>
                <a:cs typeface="Arial MT"/>
              </a:rPr>
              <a:t>he first Project with </a:t>
            </a:r>
            <a:r>
              <a:rPr lang="en-US" sz="2400" spc="-5" dirty="0" err="1">
                <a:solidFill>
                  <a:srgbClr val="595959"/>
                </a:solidFill>
                <a:latin typeface="Arial MT"/>
                <a:cs typeface="Arial MT"/>
              </a:rPr>
              <a:t>django</a:t>
            </a:r>
            <a:r>
              <a:rPr lang="en-US" sz="2400" spc="-5" dirty="0">
                <a:solidFill>
                  <a:srgbClr val="595959"/>
                </a:solidFill>
                <a:latin typeface="Arial MT"/>
                <a:cs typeface="Arial MT"/>
              </a:rPr>
              <a:t>  </a:t>
            </a:r>
          </a:p>
        </p:txBody>
      </p:sp>
      <p:sp>
        <p:nvSpPr>
          <p:cNvPr id="6" name="object 6"/>
          <p:cNvSpPr txBox="1"/>
          <p:nvPr/>
        </p:nvSpPr>
        <p:spPr>
          <a:xfrm>
            <a:off x="7139898" y="4912167"/>
            <a:ext cx="1875155" cy="139065"/>
          </a:xfrm>
          <a:prstGeom prst="rect">
            <a:avLst/>
          </a:prstGeom>
        </p:spPr>
        <p:txBody>
          <a:bodyPr vert="horz" wrap="square" lIns="0" tIns="3175" rIns="0" bIns="0" rtlCol="0">
            <a:spAutoFit/>
          </a:bodyPr>
          <a:lstStyle/>
          <a:p>
            <a:pPr marL="12700">
              <a:lnSpc>
                <a:spcPct val="100000"/>
              </a:lnSpc>
              <a:spcBef>
                <a:spcPts val="25"/>
              </a:spcBef>
            </a:pPr>
            <a:r>
              <a:rPr sz="800" dirty="0">
                <a:latin typeface="Arial MT"/>
                <a:cs typeface="Arial MT"/>
              </a:rPr>
              <a:t>©</a:t>
            </a:r>
            <a:r>
              <a:rPr sz="800" spc="-5" dirty="0">
                <a:latin typeface="Arial MT"/>
                <a:cs typeface="Arial MT"/>
              </a:rPr>
              <a:t> Edune</a:t>
            </a:r>
            <a:r>
              <a:rPr sz="800" dirty="0">
                <a:latin typeface="Arial MT"/>
                <a:cs typeface="Arial MT"/>
              </a:rPr>
              <a:t>t</a:t>
            </a:r>
            <a:r>
              <a:rPr sz="800" spc="-5" dirty="0">
                <a:latin typeface="Arial MT"/>
                <a:cs typeface="Arial MT"/>
              </a:rPr>
              <a:t> Foundation</a:t>
            </a:r>
            <a:r>
              <a:rPr sz="800" dirty="0">
                <a:latin typeface="Arial MT"/>
                <a:cs typeface="Arial MT"/>
              </a:rPr>
              <a:t>.</a:t>
            </a:r>
            <a:r>
              <a:rPr sz="800" spc="-50" dirty="0">
                <a:latin typeface="Arial MT"/>
                <a:cs typeface="Arial MT"/>
              </a:rPr>
              <a:t> </a:t>
            </a:r>
            <a:r>
              <a:rPr sz="800" spc="-5" dirty="0">
                <a:latin typeface="Arial MT"/>
                <a:cs typeface="Arial MT"/>
              </a:rPr>
              <a:t>Al</a:t>
            </a:r>
            <a:r>
              <a:rPr sz="800" dirty="0">
                <a:latin typeface="Arial MT"/>
                <a:cs typeface="Arial MT"/>
              </a:rPr>
              <a:t>l</a:t>
            </a:r>
            <a:r>
              <a:rPr sz="800" spc="-5" dirty="0">
                <a:latin typeface="Arial MT"/>
                <a:cs typeface="Arial MT"/>
              </a:rPr>
              <a:t> </a:t>
            </a:r>
            <a:r>
              <a:rPr sz="800" dirty="0">
                <a:latin typeface="Arial MT"/>
                <a:cs typeface="Arial MT"/>
              </a:rPr>
              <a:t>rights</a:t>
            </a:r>
            <a:r>
              <a:rPr sz="800" spc="-5" dirty="0">
                <a:latin typeface="Arial MT"/>
                <a:cs typeface="Arial MT"/>
              </a:rPr>
              <a:t> </a:t>
            </a:r>
            <a:r>
              <a:rPr sz="800" dirty="0">
                <a:latin typeface="Arial MT"/>
                <a:cs typeface="Arial MT"/>
              </a:rPr>
              <a:t>reserved.</a:t>
            </a:r>
          </a:p>
        </p:txBody>
      </p:sp>
      <p:sp>
        <p:nvSpPr>
          <p:cNvPr id="5" name="object 5"/>
          <p:cNvSpPr txBox="1"/>
          <p:nvPr/>
        </p:nvSpPr>
        <p:spPr>
          <a:xfrm>
            <a:off x="319918" y="1165525"/>
            <a:ext cx="7863180" cy="2115322"/>
          </a:xfrm>
          <a:prstGeom prst="rect">
            <a:avLst/>
          </a:prstGeom>
        </p:spPr>
        <p:txBody>
          <a:bodyPr vert="horz" wrap="square" lIns="0" tIns="52704" rIns="0" bIns="0" rtlCol="0">
            <a:spAutoFit/>
          </a:bodyPr>
          <a:lstStyle/>
          <a:p>
            <a:pPr marL="12065">
              <a:lnSpc>
                <a:spcPct val="100000"/>
              </a:lnSpc>
              <a:spcBef>
                <a:spcPts val="414"/>
              </a:spcBef>
              <a:tabLst>
                <a:tab pos="379095" algn="l"/>
                <a:tab pos="379730" algn="l"/>
              </a:tabLst>
            </a:pPr>
            <a:r>
              <a:rPr lang="en-US" sz="1800" spc="-5" dirty="0">
                <a:solidFill>
                  <a:srgbClr val="595959"/>
                </a:solidFill>
                <a:latin typeface="Arial MT"/>
                <a:cs typeface="Arial MT"/>
              </a:rPr>
              <a:t> C) Install </a:t>
            </a:r>
            <a:r>
              <a:rPr lang="en-US" sz="1800" spc="-5" dirty="0" err="1">
                <a:solidFill>
                  <a:srgbClr val="595959"/>
                </a:solidFill>
                <a:latin typeface="Arial MT"/>
                <a:cs typeface="Arial MT"/>
              </a:rPr>
              <a:t>django</a:t>
            </a:r>
            <a:r>
              <a:rPr lang="en-US" sz="1800" spc="-5" dirty="0">
                <a:solidFill>
                  <a:srgbClr val="595959"/>
                </a:solidFill>
                <a:latin typeface="Arial MT"/>
                <a:cs typeface="Arial MT"/>
              </a:rPr>
              <a:t> (Continued)</a:t>
            </a:r>
          </a:p>
          <a:p>
            <a:pPr marL="379095" indent="-367030">
              <a:lnSpc>
                <a:spcPct val="100000"/>
              </a:lnSpc>
              <a:spcBef>
                <a:spcPts val="414"/>
              </a:spcBef>
              <a:buChar char="●"/>
              <a:tabLst>
                <a:tab pos="379095" algn="l"/>
                <a:tab pos="379730" algn="l"/>
              </a:tabLst>
            </a:pPr>
            <a:endParaRPr lang="en-US" sz="1800" spc="-5" dirty="0">
              <a:solidFill>
                <a:srgbClr val="595959"/>
              </a:solidFill>
              <a:latin typeface="Arial MT"/>
              <a:cs typeface="Arial MT"/>
            </a:endParaRPr>
          </a:p>
          <a:p>
            <a:pPr marL="469265" lvl="1">
              <a:spcBef>
                <a:spcPts val="414"/>
              </a:spcBef>
              <a:tabLst>
                <a:tab pos="379095" algn="l"/>
                <a:tab pos="379730" algn="l"/>
              </a:tabLst>
            </a:pP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pPr marL="469265" lvl="1">
              <a:spcBef>
                <a:spcPts val="414"/>
              </a:spcBef>
              <a:tabLst>
                <a:tab pos="379095" algn="l"/>
                <a:tab pos="379730" algn="l"/>
              </a:tabLst>
            </a:pPr>
            <a:r>
              <a:rPr lang="en-US" dirty="0">
                <a:effectLst/>
                <a:latin typeface="Calibri" panose="020F0502020204030204" pitchFamily="34" charset="0"/>
                <a:ea typeface="Calibri" panose="020F0502020204030204" pitchFamily="34" charset="0"/>
                <a:cs typeface="Times New Roman" panose="02020603050405020304" pitchFamily="18" charset="0"/>
              </a:rPr>
              <a:t> </a:t>
            </a:r>
            <a:endParaRPr lang="en-US" spc="-5" dirty="0">
              <a:solidFill>
                <a:srgbClr val="595959"/>
              </a:solidFill>
              <a:latin typeface="Arial MT"/>
              <a:cs typeface="Arial MT"/>
            </a:endParaRPr>
          </a:p>
          <a:p>
            <a:pPr marL="469265" lvl="1">
              <a:spcBef>
                <a:spcPts val="414"/>
              </a:spcBef>
              <a:tabLst>
                <a:tab pos="379095" algn="l"/>
                <a:tab pos="379730" algn="l"/>
              </a:tabLst>
            </a:pPr>
            <a:endParaRPr lang="en-US" sz="1400" spc="-5" dirty="0">
              <a:solidFill>
                <a:srgbClr val="595959"/>
              </a:solidFill>
              <a:latin typeface="Arial MT"/>
              <a:cs typeface="Arial MT"/>
            </a:endParaRPr>
          </a:p>
          <a:p>
            <a:pPr marL="926465" lvl="2">
              <a:spcBef>
                <a:spcPts val="414"/>
              </a:spcBef>
              <a:tabLst>
                <a:tab pos="379095" algn="l"/>
                <a:tab pos="379730" algn="l"/>
              </a:tabLst>
            </a:pP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p>
            <a:pPr marL="469265" lvl="1">
              <a:spcBef>
                <a:spcPts val="414"/>
              </a:spcBef>
              <a:tabLst>
                <a:tab pos="379095" algn="l"/>
                <a:tab pos="379730" algn="l"/>
              </a:tabLst>
            </a:pPr>
            <a:endParaRPr lang="en-US" sz="1400" spc="-5" dirty="0">
              <a:solidFill>
                <a:srgbClr val="595959"/>
              </a:solidFill>
              <a:latin typeface="Arial MT"/>
              <a:cs typeface="Arial MT"/>
            </a:endParaRPr>
          </a:p>
        </p:txBody>
      </p:sp>
      <p:sp>
        <p:nvSpPr>
          <p:cNvPr id="10" name="TextBox 9">
            <a:extLst>
              <a:ext uri="{FF2B5EF4-FFF2-40B4-BE49-F238E27FC236}">
                <a16:creationId xmlns:a16="http://schemas.microsoft.com/office/drawing/2014/main" id="{F0AB634C-6DF8-4089-9898-7232598F0330}"/>
              </a:ext>
            </a:extLst>
          </p:cNvPr>
          <p:cNvSpPr txBox="1"/>
          <p:nvPr/>
        </p:nvSpPr>
        <p:spPr>
          <a:xfrm>
            <a:off x="457200" y="1504950"/>
            <a:ext cx="6934200" cy="646331"/>
          </a:xfrm>
          <a:prstGeom prst="rect">
            <a:avLst/>
          </a:prstGeom>
          <a:noFill/>
        </p:spPr>
        <p:txBody>
          <a:bodyPr wrap="square">
            <a:spAutoFit/>
          </a:bodyPr>
          <a:lstStyle/>
          <a:p>
            <a:pPr marL="742950" lvl="1" indent="-285750">
              <a:buFont typeface="Arial" panose="020B0604020202020204" pitchFamily="34" charset="0"/>
              <a:buChar char="•"/>
            </a:pPr>
            <a:r>
              <a:rPr lang="en-US" dirty="0"/>
              <a:t>Virtual environment location is shown in above image C:\Users\Hp\.virtualenvs\learndjango-wvaKlYya</a:t>
            </a:r>
            <a:endParaRPr lang="en-IN" dirty="0"/>
          </a:p>
        </p:txBody>
      </p:sp>
      <p:pic>
        <p:nvPicPr>
          <p:cNvPr id="12" name="Picture 11">
            <a:extLst>
              <a:ext uri="{FF2B5EF4-FFF2-40B4-BE49-F238E27FC236}">
                <a16:creationId xmlns:a16="http://schemas.microsoft.com/office/drawing/2014/main" id="{1F4BBC4D-DEDC-4BC7-81B8-E355117EDFB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95400" y="2296546"/>
            <a:ext cx="2260716" cy="1968601"/>
          </a:xfrm>
          <a:prstGeom prst="rect">
            <a:avLst/>
          </a:prstGeom>
        </p:spPr>
      </p:pic>
    </p:spTree>
    <p:extLst>
      <p:ext uri="{BB962C8B-B14F-4D97-AF65-F5344CB8AC3E}">
        <p14:creationId xmlns:p14="http://schemas.microsoft.com/office/powerpoint/2010/main" val="1392538555"/>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43975" y="161799"/>
            <a:ext cx="774074" cy="311224"/>
          </a:xfrm>
          <a:prstGeom prst="rect">
            <a:avLst/>
          </a:prstGeom>
        </p:spPr>
      </p:pic>
      <p:pic>
        <p:nvPicPr>
          <p:cNvPr id="3" name="object 3"/>
          <p:cNvPicPr/>
          <p:nvPr/>
        </p:nvPicPr>
        <p:blipFill>
          <a:blip r:embed="rId3" cstate="print"/>
          <a:stretch>
            <a:fillRect/>
          </a:stretch>
        </p:blipFill>
        <p:spPr>
          <a:xfrm>
            <a:off x="8229556" y="161800"/>
            <a:ext cx="791593" cy="311224"/>
          </a:xfrm>
          <a:prstGeom prst="rect">
            <a:avLst/>
          </a:prstGeom>
        </p:spPr>
      </p:pic>
      <p:sp>
        <p:nvSpPr>
          <p:cNvPr id="4" name="object 4"/>
          <p:cNvSpPr txBox="1">
            <a:spLocks noGrp="1"/>
          </p:cNvSpPr>
          <p:nvPr>
            <p:ph type="title"/>
          </p:nvPr>
        </p:nvSpPr>
        <p:spPr>
          <a:xfrm>
            <a:off x="319918" y="600997"/>
            <a:ext cx="6626676" cy="382156"/>
          </a:xfrm>
          <a:prstGeom prst="rect">
            <a:avLst/>
          </a:prstGeom>
        </p:spPr>
        <p:txBody>
          <a:bodyPr vert="horz" wrap="square" lIns="0" tIns="12700" rIns="0" bIns="0" rtlCol="0">
            <a:spAutoFit/>
          </a:bodyPr>
          <a:lstStyle/>
          <a:p>
            <a:pPr marL="379095" indent="-367030">
              <a:lnSpc>
                <a:spcPct val="100000"/>
              </a:lnSpc>
              <a:spcBef>
                <a:spcPts val="414"/>
              </a:spcBef>
              <a:buChar char="●"/>
              <a:tabLst>
                <a:tab pos="379095" algn="l"/>
                <a:tab pos="379730" algn="l"/>
              </a:tabLst>
            </a:pPr>
            <a:r>
              <a:rPr lang="en-US" sz="2400" spc="-5" dirty="0">
                <a:solidFill>
                  <a:srgbClr val="595959"/>
                </a:solidFill>
                <a:latin typeface="Arial MT"/>
                <a:cs typeface="Arial MT"/>
              </a:rPr>
              <a:t>Creating </a:t>
            </a:r>
            <a:r>
              <a:rPr lang="en-US" spc="-5" dirty="0">
                <a:solidFill>
                  <a:srgbClr val="595959"/>
                </a:solidFill>
              </a:rPr>
              <a:t>t</a:t>
            </a:r>
            <a:r>
              <a:rPr lang="en-US" sz="2400" spc="-5" dirty="0">
                <a:solidFill>
                  <a:srgbClr val="595959"/>
                </a:solidFill>
                <a:latin typeface="Arial MT"/>
                <a:cs typeface="Arial MT"/>
              </a:rPr>
              <a:t>he first Project with </a:t>
            </a:r>
            <a:r>
              <a:rPr lang="en-US" sz="2400" spc="-5" dirty="0" err="1">
                <a:solidFill>
                  <a:srgbClr val="595959"/>
                </a:solidFill>
                <a:latin typeface="Arial MT"/>
                <a:cs typeface="Arial MT"/>
              </a:rPr>
              <a:t>django</a:t>
            </a:r>
            <a:r>
              <a:rPr lang="en-US" sz="2400" spc="-5" dirty="0">
                <a:solidFill>
                  <a:srgbClr val="595959"/>
                </a:solidFill>
                <a:latin typeface="Arial MT"/>
                <a:cs typeface="Arial MT"/>
              </a:rPr>
              <a:t>  </a:t>
            </a:r>
          </a:p>
        </p:txBody>
      </p:sp>
      <p:sp>
        <p:nvSpPr>
          <p:cNvPr id="6" name="object 6"/>
          <p:cNvSpPr txBox="1"/>
          <p:nvPr/>
        </p:nvSpPr>
        <p:spPr>
          <a:xfrm>
            <a:off x="7139898" y="4912167"/>
            <a:ext cx="1875155" cy="139065"/>
          </a:xfrm>
          <a:prstGeom prst="rect">
            <a:avLst/>
          </a:prstGeom>
        </p:spPr>
        <p:txBody>
          <a:bodyPr vert="horz" wrap="square" lIns="0" tIns="3175" rIns="0" bIns="0" rtlCol="0">
            <a:spAutoFit/>
          </a:bodyPr>
          <a:lstStyle/>
          <a:p>
            <a:pPr marL="12700">
              <a:lnSpc>
                <a:spcPct val="100000"/>
              </a:lnSpc>
              <a:spcBef>
                <a:spcPts val="25"/>
              </a:spcBef>
            </a:pPr>
            <a:r>
              <a:rPr sz="800" dirty="0">
                <a:latin typeface="Arial MT"/>
                <a:cs typeface="Arial MT"/>
              </a:rPr>
              <a:t>©</a:t>
            </a:r>
            <a:r>
              <a:rPr sz="800" spc="-5" dirty="0">
                <a:latin typeface="Arial MT"/>
                <a:cs typeface="Arial MT"/>
              </a:rPr>
              <a:t> Edune</a:t>
            </a:r>
            <a:r>
              <a:rPr sz="800" dirty="0">
                <a:latin typeface="Arial MT"/>
                <a:cs typeface="Arial MT"/>
              </a:rPr>
              <a:t>t</a:t>
            </a:r>
            <a:r>
              <a:rPr sz="800" spc="-5" dirty="0">
                <a:latin typeface="Arial MT"/>
                <a:cs typeface="Arial MT"/>
              </a:rPr>
              <a:t> Foundation</a:t>
            </a:r>
            <a:r>
              <a:rPr sz="800" dirty="0">
                <a:latin typeface="Arial MT"/>
                <a:cs typeface="Arial MT"/>
              </a:rPr>
              <a:t>.</a:t>
            </a:r>
            <a:r>
              <a:rPr sz="800" spc="-50" dirty="0">
                <a:latin typeface="Arial MT"/>
                <a:cs typeface="Arial MT"/>
              </a:rPr>
              <a:t> </a:t>
            </a:r>
            <a:r>
              <a:rPr sz="800" spc="-5" dirty="0">
                <a:latin typeface="Arial MT"/>
                <a:cs typeface="Arial MT"/>
              </a:rPr>
              <a:t>Al</a:t>
            </a:r>
            <a:r>
              <a:rPr sz="800" dirty="0">
                <a:latin typeface="Arial MT"/>
                <a:cs typeface="Arial MT"/>
              </a:rPr>
              <a:t>l</a:t>
            </a:r>
            <a:r>
              <a:rPr sz="800" spc="-5" dirty="0">
                <a:latin typeface="Arial MT"/>
                <a:cs typeface="Arial MT"/>
              </a:rPr>
              <a:t> </a:t>
            </a:r>
            <a:r>
              <a:rPr sz="800" dirty="0">
                <a:latin typeface="Arial MT"/>
                <a:cs typeface="Arial MT"/>
              </a:rPr>
              <a:t>rights</a:t>
            </a:r>
            <a:r>
              <a:rPr sz="800" spc="-5" dirty="0">
                <a:latin typeface="Arial MT"/>
                <a:cs typeface="Arial MT"/>
              </a:rPr>
              <a:t> </a:t>
            </a:r>
            <a:r>
              <a:rPr sz="800" dirty="0">
                <a:latin typeface="Arial MT"/>
                <a:cs typeface="Arial MT"/>
              </a:rPr>
              <a:t>reserved.</a:t>
            </a:r>
          </a:p>
        </p:txBody>
      </p:sp>
      <p:sp>
        <p:nvSpPr>
          <p:cNvPr id="5" name="object 5"/>
          <p:cNvSpPr txBox="1"/>
          <p:nvPr/>
        </p:nvSpPr>
        <p:spPr>
          <a:xfrm>
            <a:off x="319918" y="1165525"/>
            <a:ext cx="7863180" cy="2115322"/>
          </a:xfrm>
          <a:prstGeom prst="rect">
            <a:avLst/>
          </a:prstGeom>
        </p:spPr>
        <p:txBody>
          <a:bodyPr vert="horz" wrap="square" lIns="0" tIns="52704" rIns="0" bIns="0" rtlCol="0">
            <a:spAutoFit/>
          </a:bodyPr>
          <a:lstStyle/>
          <a:p>
            <a:pPr marL="12065">
              <a:lnSpc>
                <a:spcPct val="100000"/>
              </a:lnSpc>
              <a:spcBef>
                <a:spcPts val="414"/>
              </a:spcBef>
              <a:tabLst>
                <a:tab pos="379095" algn="l"/>
                <a:tab pos="379730" algn="l"/>
              </a:tabLst>
            </a:pPr>
            <a:r>
              <a:rPr lang="en-US" sz="1800" spc="-5" dirty="0">
                <a:solidFill>
                  <a:srgbClr val="595959"/>
                </a:solidFill>
                <a:latin typeface="Arial MT"/>
                <a:cs typeface="Arial MT"/>
              </a:rPr>
              <a:t>C)Install </a:t>
            </a:r>
            <a:r>
              <a:rPr lang="en-US" sz="1800" spc="-5" dirty="0" err="1">
                <a:solidFill>
                  <a:srgbClr val="595959"/>
                </a:solidFill>
                <a:latin typeface="Arial MT"/>
                <a:cs typeface="Arial MT"/>
              </a:rPr>
              <a:t>django</a:t>
            </a:r>
            <a:r>
              <a:rPr lang="en-US" sz="1800" spc="-5" dirty="0">
                <a:solidFill>
                  <a:srgbClr val="595959"/>
                </a:solidFill>
                <a:latin typeface="Arial MT"/>
                <a:cs typeface="Arial MT"/>
              </a:rPr>
              <a:t> (Continued)</a:t>
            </a:r>
          </a:p>
          <a:p>
            <a:pPr marL="379095" indent="-367030">
              <a:lnSpc>
                <a:spcPct val="100000"/>
              </a:lnSpc>
              <a:spcBef>
                <a:spcPts val="414"/>
              </a:spcBef>
              <a:buChar char="●"/>
              <a:tabLst>
                <a:tab pos="379095" algn="l"/>
                <a:tab pos="379730" algn="l"/>
              </a:tabLst>
            </a:pPr>
            <a:endParaRPr lang="en-US" sz="1800" spc="-5" dirty="0">
              <a:solidFill>
                <a:srgbClr val="595959"/>
              </a:solidFill>
              <a:latin typeface="Arial MT"/>
              <a:cs typeface="Arial MT"/>
            </a:endParaRPr>
          </a:p>
          <a:p>
            <a:pPr marL="469265" lvl="1">
              <a:spcBef>
                <a:spcPts val="414"/>
              </a:spcBef>
              <a:tabLst>
                <a:tab pos="379095" algn="l"/>
                <a:tab pos="379730" algn="l"/>
              </a:tabLst>
            </a:pP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pPr marL="469265" lvl="1">
              <a:spcBef>
                <a:spcPts val="414"/>
              </a:spcBef>
              <a:tabLst>
                <a:tab pos="379095" algn="l"/>
                <a:tab pos="379730" algn="l"/>
              </a:tabLst>
            </a:pPr>
            <a:r>
              <a:rPr lang="en-US" dirty="0">
                <a:effectLst/>
                <a:latin typeface="Calibri" panose="020F0502020204030204" pitchFamily="34" charset="0"/>
                <a:ea typeface="Calibri" panose="020F0502020204030204" pitchFamily="34" charset="0"/>
                <a:cs typeface="Times New Roman" panose="02020603050405020304" pitchFamily="18" charset="0"/>
              </a:rPr>
              <a:t> </a:t>
            </a:r>
            <a:endParaRPr lang="en-US" spc="-5" dirty="0">
              <a:solidFill>
                <a:srgbClr val="595959"/>
              </a:solidFill>
              <a:latin typeface="Arial MT"/>
              <a:cs typeface="Arial MT"/>
            </a:endParaRPr>
          </a:p>
          <a:p>
            <a:pPr marL="469265" lvl="1">
              <a:spcBef>
                <a:spcPts val="414"/>
              </a:spcBef>
              <a:tabLst>
                <a:tab pos="379095" algn="l"/>
                <a:tab pos="379730" algn="l"/>
              </a:tabLst>
            </a:pPr>
            <a:endParaRPr lang="en-US" sz="1400" spc="-5" dirty="0">
              <a:solidFill>
                <a:srgbClr val="595959"/>
              </a:solidFill>
              <a:latin typeface="Arial MT"/>
              <a:cs typeface="Arial MT"/>
            </a:endParaRPr>
          </a:p>
          <a:p>
            <a:pPr marL="926465" lvl="2">
              <a:spcBef>
                <a:spcPts val="414"/>
              </a:spcBef>
              <a:tabLst>
                <a:tab pos="379095" algn="l"/>
                <a:tab pos="379730" algn="l"/>
              </a:tabLst>
            </a:pP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p>
            <a:pPr marL="469265" lvl="1">
              <a:spcBef>
                <a:spcPts val="414"/>
              </a:spcBef>
              <a:tabLst>
                <a:tab pos="379095" algn="l"/>
                <a:tab pos="379730" algn="l"/>
              </a:tabLst>
            </a:pPr>
            <a:endParaRPr lang="en-US" sz="1400" spc="-5" dirty="0">
              <a:solidFill>
                <a:srgbClr val="595959"/>
              </a:solidFill>
              <a:latin typeface="Arial MT"/>
              <a:cs typeface="Arial MT"/>
            </a:endParaRPr>
          </a:p>
        </p:txBody>
      </p:sp>
      <p:sp>
        <p:nvSpPr>
          <p:cNvPr id="10" name="TextBox 9">
            <a:extLst>
              <a:ext uri="{FF2B5EF4-FFF2-40B4-BE49-F238E27FC236}">
                <a16:creationId xmlns:a16="http://schemas.microsoft.com/office/drawing/2014/main" id="{F0AB634C-6DF8-4089-9898-7232598F0330}"/>
              </a:ext>
            </a:extLst>
          </p:cNvPr>
          <p:cNvSpPr txBox="1"/>
          <p:nvPr/>
        </p:nvSpPr>
        <p:spPr>
          <a:xfrm>
            <a:off x="457200" y="1504950"/>
            <a:ext cx="6934200" cy="923330"/>
          </a:xfrm>
          <a:prstGeom prst="rect">
            <a:avLst/>
          </a:prstGeom>
          <a:noFill/>
        </p:spPr>
        <p:txBody>
          <a:bodyPr wrap="square">
            <a:spAutoFit/>
          </a:bodyPr>
          <a:lstStyle/>
          <a:p>
            <a:pPr marL="742950" lvl="1" indent="-285750">
              <a:buFont typeface="Arial" panose="020B0604020202020204" pitchFamily="34" charset="0"/>
              <a:buChar char="•"/>
            </a:pPr>
            <a:r>
              <a:rPr lang="en-US" dirty="0"/>
              <a:t>Activate python interpreter under this virtual environment</a:t>
            </a:r>
          </a:p>
          <a:p>
            <a:pPr lvl="1"/>
            <a:r>
              <a:rPr lang="en-US" dirty="0">
                <a:latin typeface="Calibri" panose="020F0502020204030204" pitchFamily="34" charset="0"/>
                <a:ea typeface="Calibri" panose="020F0502020204030204" pitchFamily="34" charset="0"/>
                <a:cs typeface="Times New Roman" panose="02020603050405020304" pitchFamily="18" charset="0"/>
              </a:rPr>
              <a:t>     </a:t>
            </a:r>
            <a:r>
              <a:rPr lang="en-US" sz="1800" dirty="0">
                <a:effectLst/>
                <a:latin typeface="Calibri" panose="020F0502020204030204" pitchFamily="34" charset="0"/>
                <a:ea typeface="Calibri" panose="020F0502020204030204" pitchFamily="34" charset="0"/>
                <a:cs typeface="Times New Roman" panose="02020603050405020304" pitchFamily="18" charset="0"/>
              </a:rPr>
              <a:t>&gt;</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pipenv</a:t>
            </a:r>
            <a:r>
              <a:rPr lang="en-US" sz="1800" dirty="0">
                <a:effectLst/>
                <a:latin typeface="Calibri" panose="020F0502020204030204" pitchFamily="34" charset="0"/>
                <a:ea typeface="Calibri" panose="020F0502020204030204" pitchFamily="34" charset="0"/>
                <a:cs typeface="Times New Roman" panose="02020603050405020304" pitchFamily="18" charset="0"/>
              </a:rPr>
              <a:t> shell</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buFont typeface="Arial" panose="020B0604020202020204" pitchFamily="34" charset="0"/>
              <a:buChar char="•"/>
            </a:pPr>
            <a:r>
              <a:rPr lang="en-US" dirty="0"/>
              <a:t> </a:t>
            </a:r>
            <a:endParaRPr lang="en-IN" dirty="0"/>
          </a:p>
        </p:txBody>
      </p:sp>
      <p:pic>
        <p:nvPicPr>
          <p:cNvPr id="8" name="Picture 7">
            <a:extLst>
              <a:ext uri="{FF2B5EF4-FFF2-40B4-BE49-F238E27FC236}">
                <a16:creationId xmlns:a16="http://schemas.microsoft.com/office/drawing/2014/main" id="{F8BDD6B5-4F75-4E24-B027-56DA663E733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2999" y="2124052"/>
            <a:ext cx="7034073" cy="2200298"/>
          </a:xfrm>
          <a:prstGeom prst="rect">
            <a:avLst/>
          </a:prstGeom>
        </p:spPr>
      </p:pic>
    </p:spTree>
    <p:extLst>
      <p:ext uri="{BB962C8B-B14F-4D97-AF65-F5344CB8AC3E}">
        <p14:creationId xmlns:p14="http://schemas.microsoft.com/office/powerpoint/2010/main" val="691209579"/>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43975" y="161799"/>
            <a:ext cx="774074" cy="311224"/>
          </a:xfrm>
          <a:prstGeom prst="rect">
            <a:avLst/>
          </a:prstGeom>
        </p:spPr>
      </p:pic>
      <p:pic>
        <p:nvPicPr>
          <p:cNvPr id="3" name="object 3"/>
          <p:cNvPicPr/>
          <p:nvPr/>
        </p:nvPicPr>
        <p:blipFill>
          <a:blip r:embed="rId3" cstate="print"/>
          <a:stretch>
            <a:fillRect/>
          </a:stretch>
        </p:blipFill>
        <p:spPr>
          <a:xfrm>
            <a:off x="8229556" y="161800"/>
            <a:ext cx="791593" cy="311224"/>
          </a:xfrm>
          <a:prstGeom prst="rect">
            <a:avLst/>
          </a:prstGeom>
        </p:spPr>
      </p:pic>
      <p:sp>
        <p:nvSpPr>
          <p:cNvPr id="4" name="object 4"/>
          <p:cNvSpPr txBox="1">
            <a:spLocks noGrp="1"/>
          </p:cNvSpPr>
          <p:nvPr>
            <p:ph type="title"/>
          </p:nvPr>
        </p:nvSpPr>
        <p:spPr>
          <a:xfrm>
            <a:off x="319918" y="600997"/>
            <a:ext cx="6626676" cy="382156"/>
          </a:xfrm>
          <a:prstGeom prst="rect">
            <a:avLst/>
          </a:prstGeom>
        </p:spPr>
        <p:txBody>
          <a:bodyPr vert="horz" wrap="square" lIns="0" tIns="12700" rIns="0" bIns="0" rtlCol="0">
            <a:spAutoFit/>
          </a:bodyPr>
          <a:lstStyle/>
          <a:p>
            <a:pPr marL="379095" indent="-367030">
              <a:lnSpc>
                <a:spcPct val="100000"/>
              </a:lnSpc>
              <a:spcBef>
                <a:spcPts val="414"/>
              </a:spcBef>
              <a:buChar char="●"/>
              <a:tabLst>
                <a:tab pos="379095" algn="l"/>
                <a:tab pos="379730" algn="l"/>
              </a:tabLst>
            </a:pPr>
            <a:r>
              <a:rPr lang="en-US" sz="2400" spc="-5" dirty="0">
                <a:solidFill>
                  <a:srgbClr val="595959"/>
                </a:solidFill>
                <a:latin typeface="Arial MT"/>
                <a:cs typeface="Arial MT"/>
              </a:rPr>
              <a:t>Creating </a:t>
            </a:r>
            <a:r>
              <a:rPr lang="en-US" spc="-5" dirty="0">
                <a:solidFill>
                  <a:srgbClr val="595959"/>
                </a:solidFill>
              </a:rPr>
              <a:t>t</a:t>
            </a:r>
            <a:r>
              <a:rPr lang="en-US" sz="2400" spc="-5" dirty="0">
                <a:solidFill>
                  <a:srgbClr val="595959"/>
                </a:solidFill>
                <a:latin typeface="Arial MT"/>
                <a:cs typeface="Arial MT"/>
              </a:rPr>
              <a:t>he first Project with </a:t>
            </a:r>
            <a:r>
              <a:rPr lang="en-US" sz="2400" spc="-5" dirty="0" err="1">
                <a:solidFill>
                  <a:srgbClr val="595959"/>
                </a:solidFill>
                <a:latin typeface="Arial MT"/>
                <a:cs typeface="Arial MT"/>
              </a:rPr>
              <a:t>django</a:t>
            </a:r>
            <a:r>
              <a:rPr lang="en-US" sz="2400" spc="-5" dirty="0">
                <a:solidFill>
                  <a:srgbClr val="595959"/>
                </a:solidFill>
                <a:latin typeface="Arial MT"/>
                <a:cs typeface="Arial MT"/>
              </a:rPr>
              <a:t>  </a:t>
            </a:r>
          </a:p>
        </p:txBody>
      </p:sp>
      <p:sp>
        <p:nvSpPr>
          <p:cNvPr id="6" name="object 6"/>
          <p:cNvSpPr txBox="1"/>
          <p:nvPr/>
        </p:nvSpPr>
        <p:spPr>
          <a:xfrm>
            <a:off x="7139898" y="4912167"/>
            <a:ext cx="1875155" cy="139065"/>
          </a:xfrm>
          <a:prstGeom prst="rect">
            <a:avLst/>
          </a:prstGeom>
        </p:spPr>
        <p:txBody>
          <a:bodyPr vert="horz" wrap="square" lIns="0" tIns="3175" rIns="0" bIns="0" rtlCol="0">
            <a:spAutoFit/>
          </a:bodyPr>
          <a:lstStyle/>
          <a:p>
            <a:pPr marL="12700">
              <a:lnSpc>
                <a:spcPct val="100000"/>
              </a:lnSpc>
              <a:spcBef>
                <a:spcPts val="25"/>
              </a:spcBef>
            </a:pPr>
            <a:r>
              <a:rPr sz="800" dirty="0">
                <a:latin typeface="Arial MT"/>
                <a:cs typeface="Arial MT"/>
              </a:rPr>
              <a:t>©</a:t>
            </a:r>
            <a:r>
              <a:rPr sz="800" spc="-5" dirty="0">
                <a:latin typeface="Arial MT"/>
                <a:cs typeface="Arial MT"/>
              </a:rPr>
              <a:t> Edune</a:t>
            </a:r>
            <a:r>
              <a:rPr sz="800" dirty="0">
                <a:latin typeface="Arial MT"/>
                <a:cs typeface="Arial MT"/>
              </a:rPr>
              <a:t>t</a:t>
            </a:r>
            <a:r>
              <a:rPr sz="800" spc="-5" dirty="0">
                <a:latin typeface="Arial MT"/>
                <a:cs typeface="Arial MT"/>
              </a:rPr>
              <a:t> Foundation</a:t>
            </a:r>
            <a:r>
              <a:rPr sz="800" dirty="0">
                <a:latin typeface="Arial MT"/>
                <a:cs typeface="Arial MT"/>
              </a:rPr>
              <a:t>.</a:t>
            </a:r>
            <a:r>
              <a:rPr sz="800" spc="-50" dirty="0">
                <a:latin typeface="Arial MT"/>
                <a:cs typeface="Arial MT"/>
              </a:rPr>
              <a:t> </a:t>
            </a:r>
            <a:r>
              <a:rPr sz="800" spc="-5" dirty="0">
                <a:latin typeface="Arial MT"/>
                <a:cs typeface="Arial MT"/>
              </a:rPr>
              <a:t>Al</a:t>
            </a:r>
            <a:r>
              <a:rPr sz="800" dirty="0">
                <a:latin typeface="Arial MT"/>
                <a:cs typeface="Arial MT"/>
              </a:rPr>
              <a:t>l</a:t>
            </a:r>
            <a:r>
              <a:rPr sz="800" spc="-5" dirty="0">
                <a:latin typeface="Arial MT"/>
                <a:cs typeface="Arial MT"/>
              </a:rPr>
              <a:t> </a:t>
            </a:r>
            <a:r>
              <a:rPr sz="800" dirty="0">
                <a:latin typeface="Arial MT"/>
                <a:cs typeface="Arial MT"/>
              </a:rPr>
              <a:t>rights</a:t>
            </a:r>
            <a:r>
              <a:rPr sz="800" spc="-5" dirty="0">
                <a:latin typeface="Arial MT"/>
                <a:cs typeface="Arial MT"/>
              </a:rPr>
              <a:t> </a:t>
            </a:r>
            <a:r>
              <a:rPr sz="800" dirty="0">
                <a:latin typeface="Arial MT"/>
                <a:cs typeface="Arial MT"/>
              </a:rPr>
              <a:t>reserved.</a:t>
            </a:r>
          </a:p>
        </p:txBody>
      </p:sp>
      <p:sp>
        <p:nvSpPr>
          <p:cNvPr id="5" name="object 5"/>
          <p:cNvSpPr txBox="1"/>
          <p:nvPr/>
        </p:nvSpPr>
        <p:spPr>
          <a:xfrm>
            <a:off x="319918" y="1165525"/>
            <a:ext cx="7863180" cy="2115322"/>
          </a:xfrm>
          <a:prstGeom prst="rect">
            <a:avLst/>
          </a:prstGeom>
        </p:spPr>
        <p:txBody>
          <a:bodyPr vert="horz" wrap="square" lIns="0" tIns="52704" rIns="0" bIns="0" rtlCol="0">
            <a:spAutoFit/>
          </a:bodyPr>
          <a:lstStyle/>
          <a:p>
            <a:pPr marL="12065">
              <a:lnSpc>
                <a:spcPct val="100000"/>
              </a:lnSpc>
              <a:spcBef>
                <a:spcPts val="414"/>
              </a:spcBef>
              <a:tabLst>
                <a:tab pos="379095" algn="l"/>
                <a:tab pos="379730" algn="l"/>
              </a:tabLst>
            </a:pPr>
            <a:r>
              <a:rPr lang="en-US" sz="1800" spc="-5" dirty="0">
                <a:solidFill>
                  <a:srgbClr val="595959"/>
                </a:solidFill>
                <a:latin typeface="Arial MT"/>
                <a:cs typeface="Arial MT"/>
              </a:rPr>
              <a:t>C) Install </a:t>
            </a:r>
            <a:r>
              <a:rPr lang="en-US" sz="1800" spc="-5" dirty="0" err="1">
                <a:solidFill>
                  <a:srgbClr val="595959"/>
                </a:solidFill>
                <a:latin typeface="Arial MT"/>
                <a:cs typeface="Arial MT"/>
              </a:rPr>
              <a:t>django</a:t>
            </a:r>
            <a:r>
              <a:rPr lang="en-US" sz="1800" spc="-5" dirty="0">
                <a:solidFill>
                  <a:srgbClr val="595959"/>
                </a:solidFill>
                <a:latin typeface="Arial MT"/>
                <a:cs typeface="Arial MT"/>
              </a:rPr>
              <a:t> (Continued)</a:t>
            </a:r>
          </a:p>
          <a:p>
            <a:pPr marL="379095" indent="-367030">
              <a:lnSpc>
                <a:spcPct val="100000"/>
              </a:lnSpc>
              <a:spcBef>
                <a:spcPts val="414"/>
              </a:spcBef>
              <a:buChar char="●"/>
              <a:tabLst>
                <a:tab pos="379095" algn="l"/>
                <a:tab pos="379730" algn="l"/>
              </a:tabLst>
            </a:pPr>
            <a:endParaRPr lang="en-US" sz="1800" spc="-5" dirty="0">
              <a:solidFill>
                <a:srgbClr val="595959"/>
              </a:solidFill>
              <a:latin typeface="Arial MT"/>
              <a:cs typeface="Arial MT"/>
            </a:endParaRPr>
          </a:p>
          <a:p>
            <a:pPr marL="469265" lvl="1">
              <a:spcBef>
                <a:spcPts val="414"/>
              </a:spcBef>
              <a:tabLst>
                <a:tab pos="379095" algn="l"/>
                <a:tab pos="379730" algn="l"/>
              </a:tabLst>
            </a:pP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pPr marL="469265" lvl="1">
              <a:spcBef>
                <a:spcPts val="414"/>
              </a:spcBef>
              <a:tabLst>
                <a:tab pos="379095" algn="l"/>
                <a:tab pos="379730" algn="l"/>
              </a:tabLst>
            </a:pPr>
            <a:r>
              <a:rPr lang="en-US" dirty="0">
                <a:effectLst/>
                <a:latin typeface="Calibri" panose="020F0502020204030204" pitchFamily="34" charset="0"/>
                <a:ea typeface="Calibri" panose="020F0502020204030204" pitchFamily="34" charset="0"/>
                <a:cs typeface="Times New Roman" panose="02020603050405020304" pitchFamily="18" charset="0"/>
              </a:rPr>
              <a:t> </a:t>
            </a:r>
            <a:endParaRPr lang="en-US" spc="-5" dirty="0">
              <a:solidFill>
                <a:srgbClr val="595959"/>
              </a:solidFill>
              <a:latin typeface="Arial MT"/>
              <a:cs typeface="Arial MT"/>
            </a:endParaRPr>
          </a:p>
          <a:p>
            <a:pPr marL="469265" lvl="1">
              <a:spcBef>
                <a:spcPts val="414"/>
              </a:spcBef>
              <a:tabLst>
                <a:tab pos="379095" algn="l"/>
                <a:tab pos="379730" algn="l"/>
              </a:tabLst>
            </a:pPr>
            <a:endParaRPr lang="en-US" sz="1400" spc="-5" dirty="0">
              <a:solidFill>
                <a:srgbClr val="595959"/>
              </a:solidFill>
              <a:latin typeface="Arial MT"/>
              <a:cs typeface="Arial MT"/>
            </a:endParaRPr>
          </a:p>
          <a:p>
            <a:pPr marL="926465" lvl="2">
              <a:spcBef>
                <a:spcPts val="414"/>
              </a:spcBef>
              <a:tabLst>
                <a:tab pos="379095" algn="l"/>
                <a:tab pos="379730" algn="l"/>
              </a:tabLst>
            </a:pP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p>
            <a:pPr marL="469265" lvl="1">
              <a:spcBef>
                <a:spcPts val="414"/>
              </a:spcBef>
              <a:tabLst>
                <a:tab pos="379095" algn="l"/>
                <a:tab pos="379730" algn="l"/>
              </a:tabLst>
            </a:pPr>
            <a:endParaRPr lang="en-US" sz="1400" spc="-5" dirty="0">
              <a:solidFill>
                <a:srgbClr val="595959"/>
              </a:solidFill>
              <a:latin typeface="Arial MT"/>
              <a:cs typeface="Arial MT"/>
            </a:endParaRPr>
          </a:p>
        </p:txBody>
      </p:sp>
      <p:sp>
        <p:nvSpPr>
          <p:cNvPr id="10" name="TextBox 9">
            <a:extLst>
              <a:ext uri="{FF2B5EF4-FFF2-40B4-BE49-F238E27FC236}">
                <a16:creationId xmlns:a16="http://schemas.microsoft.com/office/drawing/2014/main" id="{F0AB634C-6DF8-4089-9898-7232598F0330}"/>
              </a:ext>
            </a:extLst>
          </p:cNvPr>
          <p:cNvSpPr txBox="1"/>
          <p:nvPr/>
        </p:nvSpPr>
        <p:spPr>
          <a:xfrm>
            <a:off x="457200" y="1504950"/>
            <a:ext cx="6934200" cy="1200329"/>
          </a:xfrm>
          <a:prstGeom prst="rect">
            <a:avLst/>
          </a:prstGeom>
          <a:noFill/>
        </p:spPr>
        <p:txBody>
          <a:bodyPr wrap="square">
            <a:spAutoFit/>
          </a:bodyPr>
          <a:lstStyle/>
          <a:p>
            <a:pPr marL="742950" lvl="1" indent="-285750">
              <a:buFont typeface="Arial" panose="020B0604020202020204" pitchFamily="34" charset="0"/>
              <a:buChar char="•"/>
            </a:pPr>
            <a:r>
              <a:rPr lang="en-US" dirty="0"/>
              <a:t>Run </a:t>
            </a:r>
            <a:r>
              <a:rPr lang="en-US" dirty="0" err="1"/>
              <a:t>django</a:t>
            </a:r>
            <a:r>
              <a:rPr lang="en-US" dirty="0"/>
              <a:t>-admin to start new project.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buFont typeface="Arial" panose="020B0604020202020204" pitchFamily="34" charset="0"/>
              <a:buChar char="•"/>
            </a:pPr>
            <a:r>
              <a:rPr lang="en-US" dirty="0" err="1"/>
              <a:t>django</a:t>
            </a:r>
            <a:r>
              <a:rPr lang="en-US" dirty="0"/>
              <a:t> admin is utility comes along with </a:t>
            </a:r>
            <a:r>
              <a:rPr lang="en-US" dirty="0" err="1"/>
              <a:t>django</a:t>
            </a:r>
            <a:endParaRPr lang="en-US" dirty="0"/>
          </a:p>
          <a:p>
            <a:pPr lvl="1"/>
            <a:r>
              <a:rPr lang="en-US" dirty="0"/>
              <a:t> &gt;</a:t>
            </a:r>
            <a:r>
              <a:rPr lang="en-US" dirty="0" err="1"/>
              <a:t>django</a:t>
            </a:r>
            <a:r>
              <a:rPr lang="en-US" dirty="0"/>
              <a:t>-admin</a:t>
            </a:r>
          </a:p>
          <a:p>
            <a:pPr marL="742950" lvl="1" indent="-285750">
              <a:buFont typeface="Arial" panose="020B0604020202020204" pitchFamily="34" charset="0"/>
              <a:buChar char="•"/>
            </a:pPr>
            <a:endParaRPr lang="en-IN" dirty="0"/>
          </a:p>
        </p:txBody>
      </p:sp>
      <p:pic>
        <p:nvPicPr>
          <p:cNvPr id="9" name="Picture 8">
            <a:extLst>
              <a:ext uri="{FF2B5EF4-FFF2-40B4-BE49-F238E27FC236}">
                <a16:creationId xmlns:a16="http://schemas.microsoft.com/office/drawing/2014/main" id="{23BBE45F-64A6-4872-92EC-94B8932F777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0902" y="2469340"/>
            <a:ext cx="5410200" cy="2510087"/>
          </a:xfrm>
          <a:prstGeom prst="rect">
            <a:avLst/>
          </a:prstGeom>
        </p:spPr>
      </p:pic>
    </p:spTree>
    <p:extLst>
      <p:ext uri="{BB962C8B-B14F-4D97-AF65-F5344CB8AC3E}">
        <p14:creationId xmlns:p14="http://schemas.microsoft.com/office/powerpoint/2010/main" val="3086219803"/>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43975" y="161799"/>
            <a:ext cx="774074" cy="311224"/>
          </a:xfrm>
          <a:prstGeom prst="rect">
            <a:avLst/>
          </a:prstGeom>
        </p:spPr>
      </p:pic>
      <p:pic>
        <p:nvPicPr>
          <p:cNvPr id="3" name="object 3"/>
          <p:cNvPicPr/>
          <p:nvPr/>
        </p:nvPicPr>
        <p:blipFill>
          <a:blip r:embed="rId3" cstate="print"/>
          <a:stretch>
            <a:fillRect/>
          </a:stretch>
        </p:blipFill>
        <p:spPr>
          <a:xfrm>
            <a:off x="8229556" y="161800"/>
            <a:ext cx="791593" cy="311224"/>
          </a:xfrm>
          <a:prstGeom prst="rect">
            <a:avLst/>
          </a:prstGeom>
        </p:spPr>
      </p:pic>
      <p:sp>
        <p:nvSpPr>
          <p:cNvPr id="4" name="object 4"/>
          <p:cNvSpPr txBox="1">
            <a:spLocks noGrp="1"/>
          </p:cNvSpPr>
          <p:nvPr>
            <p:ph type="title"/>
          </p:nvPr>
        </p:nvSpPr>
        <p:spPr>
          <a:xfrm>
            <a:off x="319918" y="600997"/>
            <a:ext cx="6626676" cy="382156"/>
          </a:xfrm>
          <a:prstGeom prst="rect">
            <a:avLst/>
          </a:prstGeom>
        </p:spPr>
        <p:txBody>
          <a:bodyPr vert="horz" wrap="square" lIns="0" tIns="12700" rIns="0" bIns="0" rtlCol="0">
            <a:spAutoFit/>
          </a:bodyPr>
          <a:lstStyle/>
          <a:p>
            <a:pPr marL="379095" indent="-367030">
              <a:lnSpc>
                <a:spcPct val="100000"/>
              </a:lnSpc>
              <a:spcBef>
                <a:spcPts val="414"/>
              </a:spcBef>
              <a:buChar char="●"/>
              <a:tabLst>
                <a:tab pos="379095" algn="l"/>
                <a:tab pos="379730" algn="l"/>
              </a:tabLst>
            </a:pPr>
            <a:r>
              <a:rPr lang="en-US" sz="2400" spc="-5" dirty="0">
                <a:solidFill>
                  <a:srgbClr val="595959"/>
                </a:solidFill>
                <a:latin typeface="Arial MT"/>
                <a:cs typeface="Arial MT"/>
              </a:rPr>
              <a:t>Creating </a:t>
            </a:r>
            <a:r>
              <a:rPr lang="en-US" spc="-5" dirty="0">
                <a:solidFill>
                  <a:srgbClr val="595959"/>
                </a:solidFill>
              </a:rPr>
              <a:t>t</a:t>
            </a:r>
            <a:r>
              <a:rPr lang="en-US" sz="2400" spc="-5" dirty="0">
                <a:solidFill>
                  <a:srgbClr val="595959"/>
                </a:solidFill>
                <a:latin typeface="Arial MT"/>
                <a:cs typeface="Arial MT"/>
              </a:rPr>
              <a:t>he first Project with </a:t>
            </a:r>
            <a:r>
              <a:rPr lang="en-US" sz="2400" spc="-5" dirty="0" err="1">
                <a:solidFill>
                  <a:srgbClr val="595959"/>
                </a:solidFill>
                <a:latin typeface="Arial MT"/>
                <a:cs typeface="Arial MT"/>
              </a:rPr>
              <a:t>django</a:t>
            </a:r>
            <a:r>
              <a:rPr lang="en-US" sz="2400" spc="-5" dirty="0">
                <a:solidFill>
                  <a:srgbClr val="595959"/>
                </a:solidFill>
                <a:latin typeface="Arial MT"/>
                <a:cs typeface="Arial MT"/>
              </a:rPr>
              <a:t>  </a:t>
            </a:r>
          </a:p>
        </p:txBody>
      </p:sp>
      <p:sp>
        <p:nvSpPr>
          <p:cNvPr id="6" name="object 6"/>
          <p:cNvSpPr txBox="1"/>
          <p:nvPr/>
        </p:nvSpPr>
        <p:spPr>
          <a:xfrm>
            <a:off x="7139898" y="4912167"/>
            <a:ext cx="1875155" cy="139065"/>
          </a:xfrm>
          <a:prstGeom prst="rect">
            <a:avLst/>
          </a:prstGeom>
        </p:spPr>
        <p:txBody>
          <a:bodyPr vert="horz" wrap="square" lIns="0" tIns="3175" rIns="0" bIns="0" rtlCol="0">
            <a:spAutoFit/>
          </a:bodyPr>
          <a:lstStyle/>
          <a:p>
            <a:pPr marL="12700">
              <a:lnSpc>
                <a:spcPct val="100000"/>
              </a:lnSpc>
              <a:spcBef>
                <a:spcPts val="25"/>
              </a:spcBef>
            </a:pPr>
            <a:r>
              <a:rPr sz="800" dirty="0">
                <a:latin typeface="Arial MT"/>
                <a:cs typeface="Arial MT"/>
              </a:rPr>
              <a:t>©</a:t>
            </a:r>
            <a:r>
              <a:rPr sz="800" spc="-5" dirty="0">
                <a:latin typeface="Arial MT"/>
                <a:cs typeface="Arial MT"/>
              </a:rPr>
              <a:t> Edune</a:t>
            </a:r>
            <a:r>
              <a:rPr sz="800" dirty="0">
                <a:latin typeface="Arial MT"/>
                <a:cs typeface="Arial MT"/>
              </a:rPr>
              <a:t>t</a:t>
            </a:r>
            <a:r>
              <a:rPr sz="800" spc="-5" dirty="0">
                <a:latin typeface="Arial MT"/>
                <a:cs typeface="Arial MT"/>
              </a:rPr>
              <a:t> Foundation</a:t>
            </a:r>
            <a:r>
              <a:rPr sz="800" dirty="0">
                <a:latin typeface="Arial MT"/>
                <a:cs typeface="Arial MT"/>
              </a:rPr>
              <a:t>.</a:t>
            </a:r>
            <a:r>
              <a:rPr sz="800" spc="-50" dirty="0">
                <a:latin typeface="Arial MT"/>
                <a:cs typeface="Arial MT"/>
              </a:rPr>
              <a:t> </a:t>
            </a:r>
            <a:r>
              <a:rPr sz="800" spc="-5" dirty="0">
                <a:latin typeface="Arial MT"/>
                <a:cs typeface="Arial MT"/>
              </a:rPr>
              <a:t>Al</a:t>
            </a:r>
            <a:r>
              <a:rPr sz="800" dirty="0">
                <a:latin typeface="Arial MT"/>
                <a:cs typeface="Arial MT"/>
              </a:rPr>
              <a:t>l</a:t>
            </a:r>
            <a:r>
              <a:rPr sz="800" spc="-5" dirty="0">
                <a:latin typeface="Arial MT"/>
                <a:cs typeface="Arial MT"/>
              </a:rPr>
              <a:t> </a:t>
            </a:r>
            <a:r>
              <a:rPr sz="800" dirty="0">
                <a:latin typeface="Arial MT"/>
                <a:cs typeface="Arial MT"/>
              </a:rPr>
              <a:t>rights</a:t>
            </a:r>
            <a:r>
              <a:rPr sz="800" spc="-5" dirty="0">
                <a:latin typeface="Arial MT"/>
                <a:cs typeface="Arial MT"/>
              </a:rPr>
              <a:t> </a:t>
            </a:r>
            <a:r>
              <a:rPr sz="800" dirty="0">
                <a:latin typeface="Arial MT"/>
                <a:cs typeface="Arial MT"/>
              </a:rPr>
              <a:t>reserved.</a:t>
            </a:r>
          </a:p>
        </p:txBody>
      </p:sp>
      <p:sp>
        <p:nvSpPr>
          <p:cNvPr id="5" name="object 5"/>
          <p:cNvSpPr txBox="1"/>
          <p:nvPr/>
        </p:nvSpPr>
        <p:spPr>
          <a:xfrm>
            <a:off x="319918" y="1165525"/>
            <a:ext cx="7863180" cy="2115322"/>
          </a:xfrm>
          <a:prstGeom prst="rect">
            <a:avLst/>
          </a:prstGeom>
        </p:spPr>
        <p:txBody>
          <a:bodyPr vert="horz" wrap="square" lIns="0" tIns="52704" rIns="0" bIns="0" rtlCol="0">
            <a:spAutoFit/>
          </a:bodyPr>
          <a:lstStyle/>
          <a:p>
            <a:pPr marL="12065">
              <a:lnSpc>
                <a:spcPct val="100000"/>
              </a:lnSpc>
              <a:spcBef>
                <a:spcPts val="414"/>
              </a:spcBef>
              <a:tabLst>
                <a:tab pos="379095" algn="l"/>
                <a:tab pos="379730" algn="l"/>
              </a:tabLst>
            </a:pPr>
            <a:r>
              <a:rPr lang="en-US" sz="1800" spc="-5" dirty="0">
                <a:solidFill>
                  <a:srgbClr val="595959"/>
                </a:solidFill>
                <a:latin typeface="Arial MT"/>
                <a:cs typeface="Arial MT"/>
              </a:rPr>
              <a:t>D) start our project </a:t>
            </a:r>
            <a:r>
              <a:rPr lang="en-US" sz="1800" spc="-5" dirty="0" err="1">
                <a:solidFill>
                  <a:srgbClr val="595959"/>
                </a:solidFill>
                <a:latin typeface="Arial MT"/>
                <a:cs typeface="Arial MT"/>
              </a:rPr>
              <a:t>learndjango</a:t>
            </a:r>
            <a:endParaRPr lang="en-US" sz="1800" spc="-5" dirty="0">
              <a:solidFill>
                <a:srgbClr val="595959"/>
              </a:solidFill>
              <a:latin typeface="Arial MT"/>
              <a:cs typeface="Arial MT"/>
            </a:endParaRPr>
          </a:p>
          <a:p>
            <a:pPr marL="379095" indent="-367030">
              <a:lnSpc>
                <a:spcPct val="100000"/>
              </a:lnSpc>
              <a:spcBef>
                <a:spcPts val="414"/>
              </a:spcBef>
              <a:buChar char="●"/>
              <a:tabLst>
                <a:tab pos="379095" algn="l"/>
                <a:tab pos="379730" algn="l"/>
              </a:tabLst>
            </a:pPr>
            <a:endParaRPr lang="en-US" sz="1800" spc="-5" dirty="0">
              <a:solidFill>
                <a:srgbClr val="595959"/>
              </a:solidFill>
              <a:latin typeface="Arial MT"/>
              <a:cs typeface="Arial MT"/>
            </a:endParaRPr>
          </a:p>
          <a:p>
            <a:pPr marL="469265" lvl="1">
              <a:spcBef>
                <a:spcPts val="414"/>
              </a:spcBef>
              <a:tabLst>
                <a:tab pos="379095" algn="l"/>
                <a:tab pos="379730" algn="l"/>
              </a:tabLst>
            </a:pP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pPr marL="469265" lvl="1">
              <a:spcBef>
                <a:spcPts val="414"/>
              </a:spcBef>
              <a:tabLst>
                <a:tab pos="379095" algn="l"/>
                <a:tab pos="379730" algn="l"/>
              </a:tabLst>
            </a:pPr>
            <a:r>
              <a:rPr lang="en-US" dirty="0">
                <a:effectLst/>
                <a:latin typeface="Calibri" panose="020F0502020204030204" pitchFamily="34" charset="0"/>
                <a:ea typeface="Calibri" panose="020F0502020204030204" pitchFamily="34" charset="0"/>
                <a:cs typeface="Times New Roman" panose="02020603050405020304" pitchFamily="18" charset="0"/>
              </a:rPr>
              <a:t> </a:t>
            </a:r>
            <a:endParaRPr lang="en-US" spc="-5" dirty="0">
              <a:solidFill>
                <a:srgbClr val="595959"/>
              </a:solidFill>
              <a:latin typeface="Arial MT"/>
              <a:cs typeface="Arial MT"/>
            </a:endParaRPr>
          </a:p>
          <a:p>
            <a:pPr marL="469265" lvl="1">
              <a:spcBef>
                <a:spcPts val="414"/>
              </a:spcBef>
              <a:tabLst>
                <a:tab pos="379095" algn="l"/>
                <a:tab pos="379730" algn="l"/>
              </a:tabLst>
            </a:pPr>
            <a:endParaRPr lang="en-US" sz="1400" spc="-5" dirty="0">
              <a:solidFill>
                <a:srgbClr val="595959"/>
              </a:solidFill>
              <a:latin typeface="Arial MT"/>
              <a:cs typeface="Arial MT"/>
            </a:endParaRPr>
          </a:p>
          <a:p>
            <a:pPr marL="926465" lvl="2">
              <a:spcBef>
                <a:spcPts val="414"/>
              </a:spcBef>
              <a:tabLst>
                <a:tab pos="379095" algn="l"/>
                <a:tab pos="379730" algn="l"/>
              </a:tabLst>
            </a:pP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p>
            <a:pPr marL="469265" lvl="1">
              <a:spcBef>
                <a:spcPts val="414"/>
              </a:spcBef>
              <a:tabLst>
                <a:tab pos="379095" algn="l"/>
                <a:tab pos="379730" algn="l"/>
              </a:tabLst>
            </a:pPr>
            <a:endParaRPr lang="en-US" sz="1400" spc="-5" dirty="0">
              <a:solidFill>
                <a:srgbClr val="595959"/>
              </a:solidFill>
              <a:latin typeface="Arial MT"/>
              <a:cs typeface="Arial MT"/>
            </a:endParaRPr>
          </a:p>
        </p:txBody>
      </p:sp>
      <p:sp>
        <p:nvSpPr>
          <p:cNvPr id="10" name="TextBox 9">
            <a:extLst>
              <a:ext uri="{FF2B5EF4-FFF2-40B4-BE49-F238E27FC236}">
                <a16:creationId xmlns:a16="http://schemas.microsoft.com/office/drawing/2014/main" id="{F0AB634C-6DF8-4089-9898-7232598F0330}"/>
              </a:ext>
            </a:extLst>
          </p:cNvPr>
          <p:cNvSpPr txBox="1"/>
          <p:nvPr/>
        </p:nvSpPr>
        <p:spPr>
          <a:xfrm>
            <a:off x="457200" y="1504950"/>
            <a:ext cx="6934200" cy="861774"/>
          </a:xfrm>
          <a:prstGeom prst="rect">
            <a:avLst/>
          </a:prstGeom>
          <a:noFill/>
        </p:spPr>
        <p:txBody>
          <a:bodyPr wrap="square">
            <a:spAutoFit/>
          </a:bodyPr>
          <a:lstStyle/>
          <a:p>
            <a:pPr lvl="1"/>
            <a:r>
              <a:rPr lang="en-IN" sz="1600" dirty="0"/>
              <a:t>&gt; </a:t>
            </a:r>
            <a:r>
              <a:rPr lang="en-IN" sz="1600" dirty="0" err="1"/>
              <a:t>django</a:t>
            </a:r>
            <a:r>
              <a:rPr lang="en-IN" sz="1600" dirty="0"/>
              <a:t>-admin </a:t>
            </a:r>
            <a:r>
              <a:rPr lang="en-IN" sz="1600" dirty="0" err="1"/>
              <a:t>startproject</a:t>
            </a:r>
            <a:r>
              <a:rPr lang="en-IN" sz="1600" dirty="0"/>
              <a:t> &lt;&lt;</a:t>
            </a:r>
            <a:r>
              <a:rPr lang="en-IN" sz="1600" dirty="0" err="1"/>
              <a:t>project_name</a:t>
            </a:r>
            <a:r>
              <a:rPr lang="en-IN" sz="1600" dirty="0"/>
              <a:t>&gt;&gt;</a:t>
            </a:r>
          </a:p>
          <a:p>
            <a:pPr lvl="1"/>
            <a:r>
              <a:rPr lang="en-IN" sz="1600" dirty="0"/>
              <a:t>&gt; </a:t>
            </a:r>
            <a:r>
              <a:rPr lang="en-IN" sz="1600" dirty="0" err="1"/>
              <a:t>django</a:t>
            </a:r>
            <a:r>
              <a:rPr lang="en-IN" sz="1600" dirty="0"/>
              <a:t>-admin </a:t>
            </a:r>
            <a:r>
              <a:rPr lang="en-IN" sz="1600" dirty="0" err="1"/>
              <a:t>startproject</a:t>
            </a:r>
            <a:r>
              <a:rPr lang="en-IN" sz="1600" dirty="0"/>
              <a:t> </a:t>
            </a:r>
            <a:r>
              <a:rPr lang="en-IN" sz="1600" dirty="0" err="1"/>
              <a:t>learndjango</a:t>
            </a:r>
            <a:endParaRPr lang="en-IN" sz="1600" dirty="0"/>
          </a:p>
          <a:p>
            <a:pPr marL="742950" lvl="1" indent="-285750">
              <a:buFont typeface="Arial" panose="020B0604020202020204" pitchFamily="34" charset="0"/>
              <a:buChar char="•"/>
            </a:pPr>
            <a:endParaRPr lang="en-IN" dirty="0"/>
          </a:p>
        </p:txBody>
      </p:sp>
      <p:pic>
        <p:nvPicPr>
          <p:cNvPr id="8" name="Picture 7">
            <a:extLst>
              <a:ext uri="{FF2B5EF4-FFF2-40B4-BE49-F238E27FC236}">
                <a16:creationId xmlns:a16="http://schemas.microsoft.com/office/drawing/2014/main" id="{BFBD0FAD-92A2-46CB-BFDD-33ABF7ABC10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1" y="2321283"/>
            <a:ext cx="4483614" cy="1094662"/>
          </a:xfrm>
          <a:prstGeom prst="rect">
            <a:avLst/>
          </a:prstGeom>
        </p:spPr>
      </p:pic>
      <p:pic>
        <p:nvPicPr>
          <p:cNvPr id="14" name="Picture 13">
            <a:extLst>
              <a:ext uri="{FF2B5EF4-FFF2-40B4-BE49-F238E27FC236}">
                <a16:creationId xmlns:a16="http://schemas.microsoft.com/office/drawing/2014/main" id="{781ACE4A-881E-4A4D-ABE6-C555E4A82E1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38800" y="1504950"/>
            <a:ext cx="3229394" cy="2282308"/>
          </a:xfrm>
          <a:prstGeom prst="rect">
            <a:avLst/>
          </a:prstGeom>
        </p:spPr>
      </p:pic>
      <p:sp>
        <p:nvSpPr>
          <p:cNvPr id="15" name="TextBox 14">
            <a:extLst>
              <a:ext uri="{FF2B5EF4-FFF2-40B4-BE49-F238E27FC236}">
                <a16:creationId xmlns:a16="http://schemas.microsoft.com/office/drawing/2014/main" id="{A4BBEF53-B957-40AC-B4B9-D47C9ACDD72D}"/>
              </a:ext>
            </a:extLst>
          </p:cNvPr>
          <p:cNvSpPr txBox="1"/>
          <p:nvPr/>
        </p:nvSpPr>
        <p:spPr>
          <a:xfrm>
            <a:off x="1295719" y="3787257"/>
            <a:ext cx="6781756" cy="1079270"/>
          </a:xfrm>
          <a:prstGeom prst="rect">
            <a:avLst/>
          </a:prstGeom>
          <a:noFill/>
        </p:spPr>
        <p:txBody>
          <a:bodyPr wrap="square" rtlCol="0">
            <a:spAutoFit/>
          </a:bodyPr>
          <a:lstStyle/>
          <a:p>
            <a:pPr marL="0" marR="0">
              <a:lnSpc>
                <a:spcPct val="107000"/>
              </a:lnSpc>
              <a:spcBef>
                <a:spcPts val="0"/>
              </a:spcBef>
              <a:spcAft>
                <a:spcPts val="80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-It creates the two directories with the same name  </a:t>
            </a:r>
            <a:r>
              <a:rPr lang="en-US" sz="1200" b="1" dirty="0" err="1">
                <a:effectLst/>
                <a:latin typeface="Calibri" panose="020F0502020204030204" pitchFamily="34" charset="0"/>
                <a:ea typeface="Calibri" panose="020F0502020204030204" pitchFamily="34" charset="0"/>
                <a:cs typeface="Times New Roman" panose="02020603050405020304" pitchFamily="18" charset="0"/>
              </a:rPr>
              <a:t>learndjango</a:t>
            </a:r>
            <a:r>
              <a:rPr lang="en-US" sz="1200" b="1" dirty="0">
                <a:effectLst/>
                <a:latin typeface="Calibri" panose="020F0502020204030204" pitchFamily="34" charset="0"/>
                <a:ea typeface="Calibri" panose="020F0502020204030204" pitchFamily="34" charset="0"/>
                <a:cs typeface="Times New Roman" panose="02020603050405020304" pitchFamily="18" charset="0"/>
              </a:rPr>
              <a:t> </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-First directory </a:t>
            </a:r>
            <a:r>
              <a:rPr lang="en-US" sz="1200" dirty="0" err="1">
                <a:effectLst/>
                <a:latin typeface="Calibri" panose="020F0502020204030204" pitchFamily="34" charset="0"/>
                <a:ea typeface="Calibri" panose="020F0502020204030204" pitchFamily="34" charset="0"/>
                <a:cs typeface="Times New Roman" panose="02020603050405020304" pitchFamily="18" charset="0"/>
              </a:rPr>
              <a:t>learndjango</a:t>
            </a:r>
            <a:r>
              <a:rPr lang="en-US" sz="1200" dirty="0">
                <a:effectLst/>
                <a:latin typeface="Calibri" panose="020F0502020204030204" pitchFamily="34" charset="0"/>
                <a:ea typeface="Calibri" panose="020F0502020204030204" pitchFamily="34" charset="0"/>
                <a:cs typeface="Times New Roman" panose="02020603050405020304" pitchFamily="18" charset="0"/>
              </a:rPr>
              <a:t>  is the project directory and second directory </a:t>
            </a:r>
            <a:r>
              <a:rPr lang="en-US" sz="1200" dirty="0" err="1">
                <a:effectLst/>
                <a:latin typeface="Calibri" panose="020F0502020204030204" pitchFamily="34" charset="0"/>
                <a:ea typeface="Calibri" panose="020F0502020204030204" pitchFamily="34" charset="0"/>
                <a:cs typeface="Times New Roman" panose="02020603050405020304" pitchFamily="18" charset="0"/>
              </a:rPr>
              <a:t>learndjango</a:t>
            </a:r>
            <a:r>
              <a:rPr lang="en-US" sz="1200" dirty="0">
                <a:effectLst/>
                <a:latin typeface="Calibri" panose="020F0502020204030204" pitchFamily="34" charset="0"/>
                <a:ea typeface="Calibri" panose="020F0502020204030204" pitchFamily="34" charset="0"/>
                <a:cs typeface="Times New Roman" panose="02020603050405020304" pitchFamily="18" charset="0"/>
              </a:rPr>
              <a:t> is the </a:t>
            </a:r>
            <a:r>
              <a:rPr lang="en-US" sz="1200" dirty="0" err="1">
                <a:effectLst/>
                <a:latin typeface="Calibri" panose="020F0502020204030204" pitchFamily="34" charset="0"/>
                <a:ea typeface="Calibri" panose="020F0502020204030204" pitchFamily="34" charset="0"/>
                <a:cs typeface="Times New Roman" panose="02020603050405020304" pitchFamily="18" charset="0"/>
              </a:rPr>
              <a:t>django</a:t>
            </a:r>
            <a:r>
              <a:rPr lang="en-US" sz="1200" dirty="0">
                <a:effectLst/>
                <a:latin typeface="Calibri" panose="020F0502020204030204" pitchFamily="34" charset="0"/>
                <a:ea typeface="Calibri" panose="020F0502020204030204" pitchFamily="34" charset="0"/>
                <a:cs typeface="Times New Roman" panose="02020603050405020304" pitchFamily="18" charset="0"/>
              </a:rPr>
              <a:t> application directory </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-delete the first directory </a:t>
            </a:r>
            <a:r>
              <a:rPr lang="en-US" sz="1200" dirty="0" err="1">
                <a:effectLst/>
                <a:latin typeface="Calibri" panose="020F0502020204030204" pitchFamily="34" charset="0"/>
                <a:ea typeface="Calibri" panose="020F0502020204030204" pitchFamily="34" charset="0"/>
                <a:cs typeface="Times New Roman" panose="02020603050405020304" pitchFamily="18" charset="0"/>
              </a:rPr>
              <a:t>learndjango</a:t>
            </a:r>
            <a:r>
              <a:rPr lang="en-US" sz="1200" dirty="0">
                <a:effectLst/>
                <a:latin typeface="Calibri" panose="020F0502020204030204" pitchFamily="34" charset="0"/>
                <a:ea typeface="Calibri" panose="020F0502020204030204" pitchFamily="34" charset="0"/>
                <a:cs typeface="Times New Roman" panose="02020603050405020304" pitchFamily="18" charset="0"/>
              </a:rPr>
              <a:t> and go to the command prompt </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1373627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96505" y="828333"/>
            <a:ext cx="2154555" cy="751488"/>
          </a:xfrm>
          <a:prstGeom prst="rect">
            <a:avLst/>
          </a:prstGeom>
        </p:spPr>
        <p:txBody>
          <a:bodyPr vert="horz" wrap="square" lIns="0" tIns="12700" rIns="0" bIns="0" rtlCol="0">
            <a:spAutoFit/>
          </a:bodyPr>
          <a:lstStyle/>
          <a:p>
            <a:pPr marL="12700">
              <a:lnSpc>
                <a:spcPct val="100000"/>
              </a:lnSpc>
              <a:spcBef>
                <a:spcPts val="100"/>
              </a:spcBef>
            </a:pPr>
            <a:r>
              <a:rPr lang="en-IN" spc="-5" dirty="0"/>
              <a:t>Setup </a:t>
            </a:r>
            <a:br>
              <a:rPr lang="en-IN" spc="-5" dirty="0"/>
            </a:br>
            <a:r>
              <a:rPr lang="en-IN" spc="-5" dirty="0"/>
              <a:t>Successful</a:t>
            </a:r>
            <a:endParaRPr spc="-5" dirty="0"/>
          </a:p>
        </p:txBody>
      </p:sp>
      <p:sp>
        <p:nvSpPr>
          <p:cNvPr id="6" name="object 6"/>
          <p:cNvSpPr txBox="1"/>
          <p:nvPr/>
        </p:nvSpPr>
        <p:spPr>
          <a:xfrm>
            <a:off x="3633256" y="4850165"/>
            <a:ext cx="1875155" cy="323850"/>
          </a:xfrm>
          <a:prstGeom prst="rect">
            <a:avLst/>
          </a:prstGeom>
        </p:spPr>
        <p:txBody>
          <a:bodyPr vert="horz" wrap="square" lIns="0" tIns="3810" rIns="0" bIns="0" rtlCol="0">
            <a:spAutoFit/>
          </a:bodyPr>
          <a:lstStyle/>
          <a:p>
            <a:pPr marL="1087755" marR="0" lvl="0" indent="0" algn="l" defTabSz="914400" rtl="0" eaLnBrk="1" fontAlgn="auto" latinLnBrk="0" hangingPunct="1">
              <a:lnSpc>
                <a:spcPct val="100000"/>
              </a:lnSpc>
              <a:spcBef>
                <a:spcPts val="30"/>
              </a:spcBef>
              <a:spcAft>
                <a:spcPts val="0"/>
              </a:spcAft>
              <a:buClrTx/>
              <a:buSzTx/>
              <a:buFontTx/>
              <a:buNone/>
              <a:tabLst/>
              <a:defRPr/>
            </a:pPr>
            <a:r>
              <a:rPr kumimoji="0" sz="700" b="0" i="0" u="none" strike="noStrike" kern="1200" cap="none" spc="-5" normalizeH="0" baseline="0" noProof="0" dirty="0">
                <a:ln>
                  <a:noFill/>
                </a:ln>
                <a:solidFill>
                  <a:srgbClr val="595959"/>
                </a:solidFill>
                <a:effectLst/>
                <a:uLnTx/>
                <a:uFillTx/>
                <a:latin typeface="Arial MT"/>
                <a:ea typeface="+mn-ea"/>
                <a:cs typeface="Arial MT"/>
              </a:rPr>
              <a:t>Imag</a:t>
            </a:r>
            <a:r>
              <a:rPr kumimoji="0" sz="700" b="0" i="0" u="none" strike="noStrike" kern="1200" cap="none" spc="0" normalizeH="0" baseline="0" noProof="0" dirty="0">
                <a:ln>
                  <a:noFill/>
                </a:ln>
                <a:solidFill>
                  <a:srgbClr val="595959"/>
                </a:solidFill>
                <a:effectLst/>
                <a:uLnTx/>
                <a:uFillTx/>
                <a:latin typeface="Arial MT"/>
                <a:ea typeface="+mn-ea"/>
                <a:cs typeface="Arial MT"/>
              </a:rPr>
              <a:t>e</a:t>
            </a:r>
            <a:r>
              <a:rPr kumimoji="0" sz="700" b="0" i="0" u="none" strike="noStrike" kern="1200" cap="none" spc="-5" normalizeH="0" baseline="0" noProof="0" dirty="0">
                <a:ln>
                  <a:noFill/>
                </a:ln>
                <a:solidFill>
                  <a:srgbClr val="595959"/>
                </a:solidFill>
                <a:effectLst/>
                <a:uLnTx/>
                <a:uFillTx/>
                <a:latin typeface="Arial MT"/>
                <a:ea typeface="+mn-ea"/>
                <a:cs typeface="Arial MT"/>
              </a:rPr>
              <a:t> Source:</a:t>
            </a:r>
            <a:endParaRPr kumimoji="0" sz="700" b="0" i="0" u="none" strike="noStrike" kern="1200" cap="none" spc="0" normalizeH="0" baseline="0" noProof="0">
              <a:ln>
                <a:noFill/>
              </a:ln>
              <a:solidFill>
                <a:prstClr val="black"/>
              </a:solidFill>
              <a:effectLst/>
              <a:uLnTx/>
              <a:uFillTx/>
              <a:latin typeface="Arial MT"/>
              <a:ea typeface="+mn-ea"/>
              <a:cs typeface="Arial MT"/>
            </a:endParaRPr>
          </a:p>
          <a:p>
            <a:pPr marL="12700" marR="0" lvl="0" indent="0" algn="l" defTabSz="914400" rtl="0" eaLnBrk="1" fontAlgn="auto" latinLnBrk="0" hangingPunct="1">
              <a:lnSpc>
                <a:spcPct val="100000"/>
              </a:lnSpc>
              <a:spcBef>
                <a:spcPts val="605"/>
              </a:spcBef>
              <a:spcAft>
                <a:spcPts val="0"/>
              </a:spcAft>
              <a:buClrTx/>
              <a:buSzTx/>
              <a:buFontTx/>
              <a:buNone/>
              <a:tabLst/>
              <a:defRPr/>
            </a:pPr>
            <a:r>
              <a:rPr kumimoji="0" sz="800" b="0" i="0" u="none" strike="noStrike" kern="1200" cap="none" spc="0" normalizeH="0" baseline="0" noProof="0" dirty="0">
                <a:ln>
                  <a:noFill/>
                </a:ln>
                <a:solidFill>
                  <a:prstClr val="black"/>
                </a:solidFill>
                <a:effectLst/>
                <a:uLnTx/>
                <a:uFillTx/>
                <a:latin typeface="Arial MT"/>
                <a:ea typeface="+mn-ea"/>
                <a:cs typeface="Arial MT"/>
              </a:rPr>
              <a:t>©</a:t>
            </a:r>
            <a:r>
              <a:rPr kumimoji="0" sz="800" b="0" i="0" u="none" strike="noStrike" kern="1200" cap="none" spc="-5" normalizeH="0" baseline="0" noProof="0" dirty="0">
                <a:ln>
                  <a:noFill/>
                </a:ln>
                <a:solidFill>
                  <a:prstClr val="black"/>
                </a:solidFill>
                <a:effectLst/>
                <a:uLnTx/>
                <a:uFillTx/>
                <a:latin typeface="Arial MT"/>
                <a:ea typeface="+mn-ea"/>
                <a:cs typeface="Arial MT"/>
              </a:rPr>
              <a:t> Edune</a:t>
            </a:r>
            <a:r>
              <a:rPr kumimoji="0" sz="800" b="0" i="0" u="none" strike="noStrike" kern="1200" cap="none" spc="0" normalizeH="0" baseline="0" noProof="0" dirty="0">
                <a:ln>
                  <a:noFill/>
                </a:ln>
                <a:solidFill>
                  <a:prstClr val="black"/>
                </a:solidFill>
                <a:effectLst/>
                <a:uLnTx/>
                <a:uFillTx/>
                <a:latin typeface="Arial MT"/>
                <a:ea typeface="+mn-ea"/>
                <a:cs typeface="Arial MT"/>
              </a:rPr>
              <a:t>t</a:t>
            </a:r>
            <a:r>
              <a:rPr kumimoji="0" sz="800" b="0" i="0" u="none" strike="noStrike" kern="1200" cap="none" spc="-5" normalizeH="0" baseline="0" noProof="0" dirty="0">
                <a:ln>
                  <a:noFill/>
                </a:ln>
                <a:solidFill>
                  <a:prstClr val="black"/>
                </a:solidFill>
                <a:effectLst/>
                <a:uLnTx/>
                <a:uFillTx/>
                <a:latin typeface="Arial MT"/>
                <a:ea typeface="+mn-ea"/>
                <a:cs typeface="Arial MT"/>
              </a:rPr>
              <a:t> Foundation</a:t>
            </a:r>
            <a:r>
              <a:rPr kumimoji="0" sz="800" b="0" i="0" u="none" strike="noStrike" kern="1200" cap="none" spc="0" normalizeH="0" baseline="0" noProof="0" dirty="0">
                <a:ln>
                  <a:noFill/>
                </a:ln>
                <a:solidFill>
                  <a:prstClr val="black"/>
                </a:solidFill>
                <a:effectLst/>
                <a:uLnTx/>
                <a:uFillTx/>
                <a:latin typeface="Arial MT"/>
                <a:ea typeface="+mn-ea"/>
                <a:cs typeface="Arial MT"/>
              </a:rPr>
              <a:t>.</a:t>
            </a:r>
            <a:r>
              <a:rPr kumimoji="0" sz="800" b="0" i="0" u="none" strike="noStrike" kern="1200" cap="none" spc="-50" normalizeH="0" baseline="0" noProof="0" dirty="0">
                <a:ln>
                  <a:noFill/>
                </a:ln>
                <a:solidFill>
                  <a:prstClr val="black"/>
                </a:solidFill>
                <a:effectLst/>
                <a:uLnTx/>
                <a:uFillTx/>
                <a:latin typeface="Arial MT"/>
                <a:ea typeface="+mn-ea"/>
                <a:cs typeface="Arial MT"/>
              </a:rPr>
              <a:t> </a:t>
            </a:r>
            <a:r>
              <a:rPr kumimoji="0" sz="800" b="0" i="0" u="none" strike="noStrike" kern="1200" cap="none" spc="-5" normalizeH="0" baseline="0" noProof="0" dirty="0">
                <a:ln>
                  <a:noFill/>
                </a:ln>
                <a:solidFill>
                  <a:prstClr val="black"/>
                </a:solidFill>
                <a:effectLst/>
                <a:uLnTx/>
                <a:uFillTx/>
                <a:latin typeface="Arial MT"/>
                <a:ea typeface="+mn-ea"/>
                <a:cs typeface="Arial MT"/>
              </a:rPr>
              <a:t>Al</a:t>
            </a:r>
            <a:r>
              <a:rPr kumimoji="0" sz="800" b="0" i="0" u="none" strike="noStrike" kern="1200" cap="none" spc="0" normalizeH="0" baseline="0" noProof="0" dirty="0">
                <a:ln>
                  <a:noFill/>
                </a:ln>
                <a:solidFill>
                  <a:prstClr val="black"/>
                </a:solidFill>
                <a:effectLst/>
                <a:uLnTx/>
                <a:uFillTx/>
                <a:latin typeface="Arial MT"/>
                <a:ea typeface="+mn-ea"/>
                <a:cs typeface="Arial MT"/>
              </a:rPr>
              <a:t>l</a:t>
            </a:r>
            <a:r>
              <a:rPr kumimoji="0" sz="800" b="0" i="0" u="none" strike="noStrike" kern="1200" cap="none" spc="-5" normalizeH="0" baseline="0" noProof="0" dirty="0">
                <a:ln>
                  <a:noFill/>
                </a:ln>
                <a:solidFill>
                  <a:prstClr val="black"/>
                </a:solidFill>
                <a:effectLst/>
                <a:uLnTx/>
                <a:uFillTx/>
                <a:latin typeface="Arial MT"/>
                <a:ea typeface="+mn-ea"/>
                <a:cs typeface="Arial MT"/>
              </a:rPr>
              <a:t> </a:t>
            </a:r>
            <a:r>
              <a:rPr kumimoji="0" sz="800" b="0" i="0" u="none" strike="noStrike" kern="1200" cap="none" spc="0" normalizeH="0" baseline="0" noProof="0" dirty="0">
                <a:ln>
                  <a:noFill/>
                </a:ln>
                <a:solidFill>
                  <a:prstClr val="black"/>
                </a:solidFill>
                <a:effectLst/>
                <a:uLnTx/>
                <a:uFillTx/>
                <a:latin typeface="Arial MT"/>
                <a:ea typeface="+mn-ea"/>
                <a:cs typeface="Arial MT"/>
              </a:rPr>
              <a:t>rights</a:t>
            </a:r>
            <a:r>
              <a:rPr kumimoji="0" sz="800" b="0" i="0" u="none" strike="noStrike" kern="1200" cap="none" spc="-5" normalizeH="0" baseline="0" noProof="0" dirty="0">
                <a:ln>
                  <a:noFill/>
                </a:ln>
                <a:solidFill>
                  <a:prstClr val="black"/>
                </a:solidFill>
                <a:effectLst/>
                <a:uLnTx/>
                <a:uFillTx/>
                <a:latin typeface="Arial MT"/>
                <a:ea typeface="+mn-ea"/>
                <a:cs typeface="Arial MT"/>
              </a:rPr>
              <a:t> </a:t>
            </a:r>
            <a:r>
              <a:rPr kumimoji="0" sz="800" b="0" i="0" u="none" strike="noStrike" kern="1200" cap="none" spc="0" normalizeH="0" baseline="0" noProof="0" dirty="0">
                <a:ln>
                  <a:noFill/>
                </a:ln>
                <a:solidFill>
                  <a:prstClr val="black"/>
                </a:solidFill>
                <a:effectLst/>
                <a:uLnTx/>
                <a:uFillTx/>
                <a:latin typeface="Arial MT"/>
                <a:ea typeface="+mn-ea"/>
                <a:cs typeface="Arial MT"/>
              </a:rPr>
              <a:t>reserved.</a:t>
            </a:r>
            <a:endParaRPr kumimoji="0" sz="800" b="0" i="0" u="none" strike="noStrike" kern="1200" cap="none" spc="0" normalizeH="0" baseline="0" noProof="0">
              <a:ln>
                <a:noFill/>
              </a:ln>
              <a:solidFill>
                <a:prstClr val="black"/>
              </a:solidFill>
              <a:effectLst/>
              <a:uLnTx/>
              <a:uFillTx/>
              <a:latin typeface="Arial MT"/>
              <a:ea typeface="+mn-ea"/>
              <a:cs typeface="Arial MT"/>
            </a:endParaRPr>
          </a:p>
        </p:txBody>
      </p:sp>
      <p:sp>
        <p:nvSpPr>
          <p:cNvPr id="7" name="AutoShape 2">
            <a:extLst>
              <a:ext uri="{FF2B5EF4-FFF2-40B4-BE49-F238E27FC236}">
                <a16:creationId xmlns:a16="http://schemas.microsoft.com/office/drawing/2014/main" id="{808AD1E8-1AD4-4B38-BE13-C244E8886C79}"/>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8" name="Picture 7">
            <a:extLst>
              <a:ext uri="{FF2B5EF4-FFF2-40B4-BE49-F238E27FC236}">
                <a16:creationId xmlns:a16="http://schemas.microsoft.com/office/drawing/2014/main" id="{CDC3AE40-998D-47EB-8033-F3753919FFE8}"/>
              </a:ext>
            </a:extLst>
          </p:cNvPr>
          <p:cNvPicPr>
            <a:picLocks noChangeAspect="1"/>
          </p:cNvPicPr>
          <p:nvPr/>
        </p:nvPicPr>
        <p:blipFill>
          <a:blip r:embed="rId2"/>
          <a:stretch>
            <a:fillRect/>
          </a:stretch>
        </p:blipFill>
        <p:spPr>
          <a:xfrm>
            <a:off x="4604017" y="1109793"/>
            <a:ext cx="4539983" cy="2812522"/>
          </a:xfrm>
          <a:prstGeom prst="rect">
            <a:avLst/>
          </a:prstGeom>
        </p:spPr>
      </p:pic>
    </p:spTree>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43975" y="161799"/>
            <a:ext cx="774074" cy="311224"/>
          </a:xfrm>
          <a:prstGeom prst="rect">
            <a:avLst/>
          </a:prstGeom>
        </p:spPr>
      </p:pic>
      <p:pic>
        <p:nvPicPr>
          <p:cNvPr id="3" name="object 3"/>
          <p:cNvPicPr/>
          <p:nvPr/>
        </p:nvPicPr>
        <p:blipFill>
          <a:blip r:embed="rId3" cstate="print"/>
          <a:stretch>
            <a:fillRect/>
          </a:stretch>
        </p:blipFill>
        <p:spPr>
          <a:xfrm>
            <a:off x="8229556" y="161800"/>
            <a:ext cx="791593" cy="311224"/>
          </a:xfrm>
          <a:prstGeom prst="rect">
            <a:avLst/>
          </a:prstGeom>
        </p:spPr>
      </p:pic>
      <p:sp>
        <p:nvSpPr>
          <p:cNvPr id="4" name="object 4"/>
          <p:cNvSpPr txBox="1">
            <a:spLocks noGrp="1"/>
          </p:cNvSpPr>
          <p:nvPr>
            <p:ph type="title"/>
          </p:nvPr>
        </p:nvSpPr>
        <p:spPr>
          <a:xfrm>
            <a:off x="319918" y="600997"/>
            <a:ext cx="6626676" cy="382156"/>
          </a:xfrm>
          <a:prstGeom prst="rect">
            <a:avLst/>
          </a:prstGeom>
        </p:spPr>
        <p:txBody>
          <a:bodyPr vert="horz" wrap="square" lIns="0" tIns="12700" rIns="0" bIns="0" rtlCol="0">
            <a:spAutoFit/>
          </a:bodyPr>
          <a:lstStyle/>
          <a:p>
            <a:pPr marL="379095" indent="-367030">
              <a:lnSpc>
                <a:spcPct val="100000"/>
              </a:lnSpc>
              <a:spcBef>
                <a:spcPts val="414"/>
              </a:spcBef>
              <a:buChar char="●"/>
              <a:tabLst>
                <a:tab pos="379095" algn="l"/>
                <a:tab pos="379730" algn="l"/>
              </a:tabLst>
            </a:pPr>
            <a:r>
              <a:rPr lang="en-US" sz="2400" spc="-5" dirty="0">
                <a:solidFill>
                  <a:srgbClr val="595959"/>
                </a:solidFill>
                <a:latin typeface="Arial MT"/>
                <a:cs typeface="Arial MT"/>
              </a:rPr>
              <a:t>Creating </a:t>
            </a:r>
            <a:r>
              <a:rPr lang="en-US" spc="-5" dirty="0">
                <a:solidFill>
                  <a:srgbClr val="595959"/>
                </a:solidFill>
              </a:rPr>
              <a:t>t</a:t>
            </a:r>
            <a:r>
              <a:rPr lang="en-US" sz="2400" spc="-5" dirty="0">
                <a:solidFill>
                  <a:srgbClr val="595959"/>
                </a:solidFill>
                <a:latin typeface="Arial MT"/>
                <a:cs typeface="Arial MT"/>
              </a:rPr>
              <a:t>he first Project with </a:t>
            </a:r>
            <a:r>
              <a:rPr lang="en-US" sz="2400" spc="-5" dirty="0" err="1">
                <a:solidFill>
                  <a:srgbClr val="595959"/>
                </a:solidFill>
                <a:latin typeface="Arial MT"/>
                <a:cs typeface="Arial MT"/>
              </a:rPr>
              <a:t>django</a:t>
            </a:r>
            <a:r>
              <a:rPr lang="en-US" sz="2400" spc="-5" dirty="0">
                <a:solidFill>
                  <a:srgbClr val="595959"/>
                </a:solidFill>
                <a:latin typeface="Arial MT"/>
                <a:cs typeface="Arial MT"/>
              </a:rPr>
              <a:t>  </a:t>
            </a:r>
          </a:p>
        </p:txBody>
      </p:sp>
      <p:sp>
        <p:nvSpPr>
          <p:cNvPr id="6" name="object 6"/>
          <p:cNvSpPr txBox="1"/>
          <p:nvPr/>
        </p:nvSpPr>
        <p:spPr>
          <a:xfrm>
            <a:off x="3313930" y="4927541"/>
            <a:ext cx="1875155" cy="139065"/>
          </a:xfrm>
          <a:prstGeom prst="rect">
            <a:avLst/>
          </a:prstGeom>
        </p:spPr>
        <p:txBody>
          <a:bodyPr vert="horz" wrap="square" lIns="0" tIns="3175" rIns="0" bIns="0" rtlCol="0">
            <a:spAutoFit/>
          </a:bodyPr>
          <a:lstStyle/>
          <a:p>
            <a:pPr marL="12700">
              <a:lnSpc>
                <a:spcPct val="100000"/>
              </a:lnSpc>
              <a:spcBef>
                <a:spcPts val="25"/>
              </a:spcBef>
            </a:pPr>
            <a:r>
              <a:rPr sz="800" dirty="0">
                <a:latin typeface="Arial MT"/>
                <a:cs typeface="Arial MT"/>
              </a:rPr>
              <a:t>©</a:t>
            </a:r>
            <a:r>
              <a:rPr sz="800" spc="-5" dirty="0">
                <a:latin typeface="Arial MT"/>
                <a:cs typeface="Arial MT"/>
              </a:rPr>
              <a:t> Edune</a:t>
            </a:r>
            <a:r>
              <a:rPr sz="800" dirty="0">
                <a:latin typeface="Arial MT"/>
                <a:cs typeface="Arial MT"/>
              </a:rPr>
              <a:t>t</a:t>
            </a:r>
            <a:r>
              <a:rPr sz="800" spc="-5" dirty="0">
                <a:latin typeface="Arial MT"/>
                <a:cs typeface="Arial MT"/>
              </a:rPr>
              <a:t> Foundation</a:t>
            </a:r>
            <a:r>
              <a:rPr sz="800" dirty="0">
                <a:latin typeface="Arial MT"/>
                <a:cs typeface="Arial MT"/>
              </a:rPr>
              <a:t>.</a:t>
            </a:r>
            <a:r>
              <a:rPr sz="800" spc="-50" dirty="0">
                <a:latin typeface="Arial MT"/>
                <a:cs typeface="Arial MT"/>
              </a:rPr>
              <a:t> </a:t>
            </a:r>
            <a:r>
              <a:rPr sz="800" spc="-5" dirty="0">
                <a:latin typeface="Arial MT"/>
                <a:cs typeface="Arial MT"/>
              </a:rPr>
              <a:t>Al</a:t>
            </a:r>
            <a:r>
              <a:rPr sz="800" dirty="0">
                <a:latin typeface="Arial MT"/>
                <a:cs typeface="Arial MT"/>
              </a:rPr>
              <a:t>l</a:t>
            </a:r>
            <a:r>
              <a:rPr sz="800" spc="-5" dirty="0">
                <a:latin typeface="Arial MT"/>
                <a:cs typeface="Arial MT"/>
              </a:rPr>
              <a:t> </a:t>
            </a:r>
            <a:r>
              <a:rPr sz="800" dirty="0">
                <a:latin typeface="Arial MT"/>
                <a:cs typeface="Arial MT"/>
              </a:rPr>
              <a:t>rights</a:t>
            </a:r>
            <a:r>
              <a:rPr sz="800" spc="-5" dirty="0">
                <a:latin typeface="Arial MT"/>
                <a:cs typeface="Arial MT"/>
              </a:rPr>
              <a:t> </a:t>
            </a:r>
            <a:r>
              <a:rPr sz="800" dirty="0">
                <a:latin typeface="Arial MT"/>
                <a:cs typeface="Arial MT"/>
              </a:rPr>
              <a:t>reserved.</a:t>
            </a:r>
          </a:p>
        </p:txBody>
      </p:sp>
      <p:sp>
        <p:nvSpPr>
          <p:cNvPr id="5" name="object 5"/>
          <p:cNvSpPr txBox="1"/>
          <p:nvPr/>
        </p:nvSpPr>
        <p:spPr>
          <a:xfrm>
            <a:off x="319918" y="1165525"/>
            <a:ext cx="7863180" cy="1130437"/>
          </a:xfrm>
          <a:prstGeom prst="rect">
            <a:avLst/>
          </a:prstGeom>
        </p:spPr>
        <p:txBody>
          <a:bodyPr vert="horz" wrap="square" lIns="0" tIns="52704" rIns="0" bIns="0" rtlCol="0">
            <a:spAutoFit/>
          </a:bodyPr>
          <a:lstStyle/>
          <a:p>
            <a:pPr marL="469265" lvl="1">
              <a:spcBef>
                <a:spcPts val="414"/>
              </a:spcBef>
              <a:tabLst>
                <a:tab pos="379095" algn="l"/>
                <a:tab pos="379730" algn="l"/>
              </a:tabLst>
            </a:pPr>
            <a:endParaRPr lang="en-US" spc="-5" dirty="0">
              <a:solidFill>
                <a:srgbClr val="595959"/>
              </a:solidFill>
              <a:latin typeface="Arial MT"/>
              <a:cs typeface="Arial MT"/>
            </a:endParaRPr>
          </a:p>
          <a:p>
            <a:pPr marL="469265" lvl="1">
              <a:spcBef>
                <a:spcPts val="414"/>
              </a:spcBef>
              <a:tabLst>
                <a:tab pos="379095" algn="l"/>
                <a:tab pos="379730" algn="l"/>
              </a:tabLst>
            </a:pPr>
            <a:endParaRPr lang="en-US" sz="1400" spc="-5" dirty="0">
              <a:solidFill>
                <a:srgbClr val="595959"/>
              </a:solidFill>
              <a:latin typeface="Arial MT"/>
              <a:cs typeface="Arial MT"/>
            </a:endParaRPr>
          </a:p>
          <a:p>
            <a:pPr marL="926465" lvl="2">
              <a:spcBef>
                <a:spcPts val="414"/>
              </a:spcBef>
              <a:tabLst>
                <a:tab pos="379095" algn="l"/>
                <a:tab pos="379730" algn="l"/>
              </a:tabLst>
            </a:pP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p>
            <a:pPr marL="469265" lvl="1">
              <a:spcBef>
                <a:spcPts val="414"/>
              </a:spcBef>
              <a:tabLst>
                <a:tab pos="379095" algn="l"/>
                <a:tab pos="379730" algn="l"/>
              </a:tabLst>
            </a:pPr>
            <a:endParaRPr lang="en-US" sz="1400" spc="-5" dirty="0">
              <a:solidFill>
                <a:srgbClr val="595959"/>
              </a:solidFill>
              <a:latin typeface="Arial MT"/>
              <a:cs typeface="Arial MT"/>
            </a:endParaRPr>
          </a:p>
        </p:txBody>
      </p:sp>
      <p:sp>
        <p:nvSpPr>
          <p:cNvPr id="10" name="TextBox 9">
            <a:extLst>
              <a:ext uri="{FF2B5EF4-FFF2-40B4-BE49-F238E27FC236}">
                <a16:creationId xmlns:a16="http://schemas.microsoft.com/office/drawing/2014/main" id="{F0AB634C-6DF8-4089-9898-7232598F0330}"/>
              </a:ext>
            </a:extLst>
          </p:cNvPr>
          <p:cNvSpPr txBox="1"/>
          <p:nvPr/>
        </p:nvSpPr>
        <p:spPr>
          <a:xfrm>
            <a:off x="457200" y="1504950"/>
            <a:ext cx="6934200" cy="923330"/>
          </a:xfrm>
          <a:prstGeom prst="rect">
            <a:avLst/>
          </a:prstGeom>
          <a:noFill/>
        </p:spPr>
        <p:txBody>
          <a:bodyPr wrap="square">
            <a:spAutoFit/>
          </a:bodyPr>
          <a:lstStyle/>
          <a:p>
            <a:pPr lvl="1"/>
            <a:r>
              <a:rPr lang="en-US" dirty="0"/>
              <a:t>E) Go Back to the terminal and execute the command </a:t>
            </a:r>
          </a:p>
          <a:p>
            <a:pPr lvl="1"/>
            <a:r>
              <a:rPr lang="en-US" dirty="0"/>
              <a:t>&gt; </a:t>
            </a:r>
            <a:r>
              <a:rPr lang="en-US" dirty="0" err="1"/>
              <a:t>django</a:t>
            </a:r>
            <a:r>
              <a:rPr lang="en-US" dirty="0"/>
              <a:t>-admin </a:t>
            </a:r>
            <a:r>
              <a:rPr lang="en-US" dirty="0" err="1"/>
              <a:t>startproject</a:t>
            </a:r>
            <a:r>
              <a:rPr lang="en-US" dirty="0"/>
              <a:t> </a:t>
            </a:r>
            <a:r>
              <a:rPr lang="en-US" dirty="0" err="1"/>
              <a:t>learndjango</a:t>
            </a:r>
            <a:r>
              <a:rPr lang="en-US" dirty="0"/>
              <a:t> .</a:t>
            </a:r>
          </a:p>
          <a:p>
            <a:pPr marL="742950" lvl="1" indent="-285750">
              <a:buFont typeface="Arial" panose="020B0604020202020204" pitchFamily="34" charset="0"/>
              <a:buChar char="•"/>
            </a:pPr>
            <a:endParaRPr lang="en-IN" dirty="0"/>
          </a:p>
        </p:txBody>
      </p:sp>
      <p:pic>
        <p:nvPicPr>
          <p:cNvPr id="9" name="Picture 8">
            <a:extLst>
              <a:ext uri="{FF2B5EF4-FFF2-40B4-BE49-F238E27FC236}">
                <a16:creationId xmlns:a16="http://schemas.microsoft.com/office/drawing/2014/main" id="{61C69A97-2009-4FDF-B5A7-ACB588E87C6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6800" y="2175569"/>
            <a:ext cx="3772094" cy="603281"/>
          </a:xfrm>
          <a:prstGeom prst="rect">
            <a:avLst/>
          </a:prstGeom>
        </p:spPr>
      </p:pic>
      <p:sp>
        <p:nvSpPr>
          <p:cNvPr id="11" name="TextBox 10">
            <a:extLst>
              <a:ext uri="{FF2B5EF4-FFF2-40B4-BE49-F238E27FC236}">
                <a16:creationId xmlns:a16="http://schemas.microsoft.com/office/drawing/2014/main" id="{72FDEDB5-70CE-433A-B165-BEE07B0AE6D6}"/>
              </a:ext>
            </a:extLst>
          </p:cNvPr>
          <p:cNvSpPr txBox="1"/>
          <p:nvPr/>
        </p:nvSpPr>
        <p:spPr>
          <a:xfrm>
            <a:off x="640410" y="2988684"/>
            <a:ext cx="4198484" cy="543162"/>
          </a:xfrm>
          <a:prstGeom prst="rect">
            <a:avLst/>
          </a:prstGeom>
          <a:noFill/>
        </p:spPr>
        <p:txBody>
          <a:bodyPr wrap="square" rtlCol="0">
            <a:spAutoFit/>
          </a:bodyPr>
          <a:lstStyle/>
          <a:p>
            <a:pPr marL="0" marR="0">
              <a:lnSpc>
                <a:spcPct val="107000"/>
              </a:lnSpc>
              <a:spcBef>
                <a:spcPts val="0"/>
              </a:spcBef>
              <a:spcAft>
                <a:spcPts val="80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It will use current directory as our project directory .It will now not going to create the additional directory.</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3" name="Picture 12">
            <a:extLst>
              <a:ext uri="{FF2B5EF4-FFF2-40B4-BE49-F238E27FC236}">
                <a16:creationId xmlns:a16="http://schemas.microsoft.com/office/drawing/2014/main" id="{022B3831-9708-404A-BC0C-C436885E6DF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16095" y="2175569"/>
            <a:ext cx="3860998" cy="2611539"/>
          </a:xfrm>
          <a:prstGeom prst="rect">
            <a:avLst/>
          </a:prstGeom>
        </p:spPr>
      </p:pic>
    </p:spTree>
    <p:extLst>
      <p:ext uri="{BB962C8B-B14F-4D97-AF65-F5344CB8AC3E}">
        <p14:creationId xmlns:p14="http://schemas.microsoft.com/office/powerpoint/2010/main" val="1910860498"/>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43975" y="161799"/>
            <a:ext cx="774074" cy="311224"/>
          </a:xfrm>
          <a:prstGeom prst="rect">
            <a:avLst/>
          </a:prstGeom>
        </p:spPr>
      </p:pic>
      <p:pic>
        <p:nvPicPr>
          <p:cNvPr id="3" name="object 3"/>
          <p:cNvPicPr/>
          <p:nvPr/>
        </p:nvPicPr>
        <p:blipFill>
          <a:blip r:embed="rId3" cstate="print"/>
          <a:stretch>
            <a:fillRect/>
          </a:stretch>
        </p:blipFill>
        <p:spPr>
          <a:xfrm>
            <a:off x="8229556" y="161800"/>
            <a:ext cx="791593" cy="311224"/>
          </a:xfrm>
          <a:prstGeom prst="rect">
            <a:avLst/>
          </a:prstGeom>
        </p:spPr>
      </p:pic>
      <p:sp>
        <p:nvSpPr>
          <p:cNvPr id="4" name="object 4"/>
          <p:cNvSpPr txBox="1">
            <a:spLocks noGrp="1"/>
          </p:cNvSpPr>
          <p:nvPr>
            <p:ph type="title"/>
          </p:nvPr>
        </p:nvSpPr>
        <p:spPr>
          <a:xfrm>
            <a:off x="319918" y="600997"/>
            <a:ext cx="6626676" cy="382156"/>
          </a:xfrm>
          <a:prstGeom prst="rect">
            <a:avLst/>
          </a:prstGeom>
        </p:spPr>
        <p:txBody>
          <a:bodyPr vert="horz" wrap="square" lIns="0" tIns="12700" rIns="0" bIns="0" rtlCol="0">
            <a:spAutoFit/>
          </a:bodyPr>
          <a:lstStyle/>
          <a:p>
            <a:pPr marL="379095" indent="-367030">
              <a:lnSpc>
                <a:spcPct val="100000"/>
              </a:lnSpc>
              <a:spcBef>
                <a:spcPts val="414"/>
              </a:spcBef>
              <a:buChar char="●"/>
              <a:tabLst>
                <a:tab pos="379095" algn="l"/>
                <a:tab pos="379730" algn="l"/>
              </a:tabLst>
            </a:pPr>
            <a:r>
              <a:rPr lang="en-US" sz="2400" spc="-5" dirty="0">
                <a:solidFill>
                  <a:srgbClr val="595959"/>
                </a:solidFill>
                <a:latin typeface="Arial MT"/>
                <a:cs typeface="Arial MT"/>
              </a:rPr>
              <a:t>Creating </a:t>
            </a:r>
            <a:r>
              <a:rPr lang="en-US" spc="-5" dirty="0">
                <a:solidFill>
                  <a:srgbClr val="595959"/>
                </a:solidFill>
              </a:rPr>
              <a:t>t</a:t>
            </a:r>
            <a:r>
              <a:rPr lang="en-US" sz="2400" spc="-5" dirty="0">
                <a:solidFill>
                  <a:srgbClr val="595959"/>
                </a:solidFill>
                <a:latin typeface="Arial MT"/>
                <a:cs typeface="Arial MT"/>
              </a:rPr>
              <a:t>he first Project with </a:t>
            </a:r>
            <a:r>
              <a:rPr lang="en-US" sz="2400" spc="-5" dirty="0" err="1">
                <a:solidFill>
                  <a:srgbClr val="595959"/>
                </a:solidFill>
                <a:latin typeface="Arial MT"/>
                <a:cs typeface="Arial MT"/>
              </a:rPr>
              <a:t>django</a:t>
            </a:r>
            <a:r>
              <a:rPr lang="en-US" sz="2400" spc="-5" dirty="0">
                <a:solidFill>
                  <a:srgbClr val="595959"/>
                </a:solidFill>
                <a:latin typeface="Arial MT"/>
                <a:cs typeface="Arial MT"/>
              </a:rPr>
              <a:t>  </a:t>
            </a:r>
          </a:p>
        </p:txBody>
      </p:sp>
      <p:sp>
        <p:nvSpPr>
          <p:cNvPr id="6" name="object 6"/>
          <p:cNvSpPr txBox="1"/>
          <p:nvPr/>
        </p:nvSpPr>
        <p:spPr>
          <a:xfrm>
            <a:off x="3313930" y="4927541"/>
            <a:ext cx="1875155" cy="139065"/>
          </a:xfrm>
          <a:prstGeom prst="rect">
            <a:avLst/>
          </a:prstGeom>
        </p:spPr>
        <p:txBody>
          <a:bodyPr vert="horz" wrap="square" lIns="0" tIns="3175" rIns="0" bIns="0" rtlCol="0">
            <a:spAutoFit/>
          </a:bodyPr>
          <a:lstStyle/>
          <a:p>
            <a:pPr marL="12700">
              <a:lnSpc>
                <a:spcPct val="100000"/>
              </a:lnSpc>
              <a:spcBef>
                <a:spcPts val="25"/>
              </a:spcBef>
            </a:pPr>
            <a:r>
              <a:rPr sz="800" dirty="0">
                <a:latin typeface="Arial MT"/>
                <a:cs typeface="Arial MT"/>
              </a:rPr>
              <a:t>©</a:t>
            </a:r>
            <a:r>
              <a:rPr sz="800" spc="-5" dirty="0">
                <a:latin typeface="Arial MT"/>
                <a:cs typeface="Arial MT"/>
              </a:rPr>
              <a:t> Edune</a:t>
            </a:r>
            <a:r>
              <a:rPr sz="800" dirty="0">
                <a:latin typeface="Arial MT"/>
                <a:cs typeface="Arial MT"/>
              </a:rPr>
              <a:t>t</a:t>
            </a:r>
            <a:r>
              <a:rPr sz="800" spc="-5" dirty="0">
                <a:latin typeface="Arial MT"/>
                <a:cs typeface="Arial MT"/>
              </a:rPr>
              <a:t> Foundation</a:t>
            </a:r>
            <a:r>
              <a:rPr sz="800" dirty="0">
                <a:latin typeface="Arial MT"/>
                <a:cs typeface="Arial MT"/>
              </a:rPr>
              <a:t>.</a:t>
            </a:r>
            <a:r>
              <a:rPr sz="800" spc="-50" dirty="0">
                <a:latin typeface="Arial MT"/>
                <a:cs typeface="Arial MT"/>
              </a:rPr>
              <a:t> </a:t>
            </a:r>
            <a:r>
              <a:rPr sz="800" spc="-5" dirty="0">
                <a:latin typeface="Arial MT"/>
                <a:cs typeface="Arial MT"/>
              </a:rPr>
              <a:t>Al</a:t>
            </a:r>
            <a:r>
              <a:rPr sz="800" dirty="0">
                <a:latin typeface="Arial MT"/>
                <a:cs typeface="Arial MT"/>
              </a:rPr>
              <a:t>l</a:t>
            </a:r>
            <a:r>
              <a:rPr sz="800" spc="-5" dirty="0">
                <a:latin typeface="Arial MT"/>
                <a:cs typeface="Arial MT"/>
              </a:rPr>
              <a:t> </a:t>
            </a:r>
            <a:r>
              <a:rPr sz="800" dirty="0">
                <a:latin typeface="Arial MT"/>
                <a:cs typeface="Arial MT"/>
              </a:rPr>
              <a:t>rights</a:t>
            </a:r>
            <a:r>
              <a:rPr sz="800" spc="-5" dirty="0">
                <a:latin typeface="Arial MT"/>
                <a:cs typeface="Arial MT"/>
              </a:rPr>
              <a:t> </a:t>
            </a:r>
            <a:r>
              <a:rPr sz="800" dirty="0">
                <a:latin typeface="Arial MT"/>
                <a:cs typeface="Arial MT"/>
              </a:rPr>
              <a:t>reserved.</a:t>
            </a:r>
          </a:p>
        </p:txBody>
      </p:sp>
      <p:sp>
        <p:nvSpPr>
          <p:cNvPr id="5" name="object 5"/>
          <p:cNvSpPr txBox="1"/>
          <p:nvPr/>
        </p:nvSpPr>
        <p:spPr>
          <a:xfrm>
            <a:off x="319918" y="1165525"/>
            <a:ext cx="7863180" cy="1787027"/>
          </a:xfrm>
          <a:prstGeom prst="rect">
            <a:avLst/>
          </a:prstGeom>
        </p:spPr>
        <p:txBody>
          <a:bodyPr vert="horz" wrap="square" lIns="0" tIns="52704" rIns="0" bIns="0" rtlCol="0">
            <a:spAutoFit/>
          </a:bodyPr>
          <a:lstStyle/>
          <a:p>
            <a:pPr marL="12065">
              <a:lnSpc>
                <a:spcPct val="100000"/>
              </a:lnSpc>
              <a:spcBef>
                <a:spcPts val="414"/>
              </a:spcBef>
              <a:tabLst>
                <a:tab pos="379095" algn="l"/>
                <a:tab pos="379730" algn="l"/>
              </a:tabLst>
            </a:pPr>
            <a:r>
              <a:rPr lang="en-US" spc="-5" dirty="0">
                <a:solidFill>
                  <a:srgbClr val="595959"/>
                </a:solidFill>
                <a:latin typeface="Arial MT"/>
                <a:cs typeface="Arial MT"/>
              </a:rPr>
              <a:t>F</a:t>
            </a:r>
            <a:r>
              <a:rPr lang="en-US" sz="1800" spc="-5" dirty="0">
                <a:solidFill>
                  <a:srgbClr val="595959"/>
                </a:solidFill>
                <a:latin typeface="Arial MT"/>
                <a:cs typeface="Arial MT"/>
              </a:rPr>
              <a:t>) Start webserver </a:t>
            </a:r>
          </a:p>
          <a:p>
            <a:pPr marL="469265" lvl="1">
              <a:spcBef>
                <a:spcPts val="414"/>
              </a:spcBef>
              <a:tabLst>
                <a:tab pos="379095" algn="l"/>
                <a:tab pos="379730" algn="l"/>
              </a:tabLst>
            </a:pP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pPr marL="469265" lvl="1">
              <a:spcBef>
                <a:spcPts val="414"/>
              </a:spcBef>
              <a:tabLst>
                <a:tab pos="379095" algn="l"/>
                <a:tab pos="379730" algn="l"/>
              </a:tabLst>
            </a:pPr>
            <a:r>
              <a:rPr lang="en-US" dirty="0">
                <a:effectLst/>
                <a:latin typeface="Calibri" panose="020F0502020204030204" pitchFamily="34" charset="0"/>
                <a:ea typeface="Calibri" panose="020F0502020204030204" pitchFamily="34" charset="0"/>
                <a:cs typeface="Times New Roman" panose="02020603050405020304" pitchFamily="18" charset="0"/>
              </a:rPr>
              <a:t> </a:t>
            </a:r>
            <a:endParaRPr lang="en-US" spc="-5" dirty="0">
              <a:solidFill>
                <a:srgbClr val="595959"/>
              </a:solidFill>
              <a:latin typeface="Arial MT"/>
              <a:cs typeface="Arial MT"/>
            </a:endParaRPr>
          </a:p>
          <a:p>
            <a:pPr marL="469265" lvl="1">
              <a:spcBef>
                <a:spcPts val="414"/>
              </a:spcBef>
              <a:tabLst>
                <a:tab pos="379095" algn="l"/>
                <a:tab pos="379730" algn="l"/>
              </a:tabLst>
            </a:pPr>
            <a:endParaRPr lang="en-US" sz="1400" spc="-5" dirty="0">
              <a:solidFill>
                <a:srgbClr val="595959"/>
              </a:solidFill>
              <a:latin typeface="Arial MT"/>
              <a:cs typeface="Arial MT"/>
            </a:endParaRPr>
          </a:p>
          <a:p>
            <a:pPr marL="926465" lvl="2">
              <a:spcBef>
                <a:spcPts val="414"/>
              </a:spcBef>
              <a:tabLst>
                <a:tab pos="379095" algn="l"/>
                <a:tab pos="379730" algn="l"/>
              </a:tabLst>
            </a:pP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p>
            <a:pPr marL="469265" lvl="1">
              <a:spcBef>
                <a:spcPts val="414"/>
              </a:spcBef>
              <a:tabLst>
                <a:tab pos="379095" algn="l"/>
                <a:tab pos="379730" algn="l"/>
              </a:tabLst>
            </a:pPr>
            <a:endParaRPr lang="en-US" sz="1400" spc="-5" dirty="0">
              <a:solidFill>
                <a:srgbClr val="595959"/>
              </a:solidFill>
              <a:latin typeface="Arial MT"/>
              <a:cs typeface="Arial MT"/>
            </a:endParaRPr>
          </a:p>
        </p:txBody>
      </p:sp>
      <p:sp>
        <p:nvSpPr>
          <p:cNvPr id="10" name="TextBox 9">
            <a:extLst>
              <a:ext uri="{FF2B5EF4-FFF2-40B4-BE49-F238E27FC236}">
                <a16:creationId xmlns:a16="http://schemas.microsoft.com/office/drawing/2014/main" id="{F0AB634C-6DF8-4089-9898-7232598F0330}"/>
              </a:ext>
            </a:extLst>
          </p:cNvPr>
          <p:cNvSpPr txBox="1"/>
          <p:nvPr/>
        </p:nvSpPr>
        <p:spPr>
          <a:xfrm>
            <a:off x="457200" y="1504950"/>
            <a:ext cx="6934200" cy="1200329"/>
          </a:xfrm>
          <a:prstGeom prst="rect">
            <a:avLst/>
          </a:prstGeom>
          <a:noFill/>
        </p:spPr>
        <p:txBody>
          <a:bodyPr wrap="square">
            <a:spAutoFit/>
          </a:bodyPr>
          <a:lstStyle/>
          <a:p>
            <a:pPr marL="742950" lvl="1" indent="-285750">
              <a:buFont typeface="Arial" panose="020B0604020202020204" pitchFamily="34" charset="0"/>
              <a:buChar char="•"/>
            </a:pPr>
            <a:r>
              <a:rPr lang="en-US" dirty="0"/>
              <a:t>Start webserver - Run the command </a:t>
            </a:r>
          </a:p>
          <a:p>
            <a:pPr lvl="1"/>
            <a:r>
              <a:rPr lang="en-US" dirty="0"/>
              <a:t>&gt;python manage.py </a:t>
            </a:r>
            <a:r>
              <a:rPr lang="en-US" dirty="0" err="1"/>
              <a:t>runserver</a:t>
            </a:r>
            <a:r>
              <a:rPr lang="en-US" dirty="0"/>
              <a:t> </a:t>
            </a:r>
          </a:p>
          <a:p>
            <a:pPr lvl="1"/>
            <a:r>
              <a:rPr lang="en-US" dirty="0"/>
              <a:t>It will start server at http://127.0.0.1:8000/ </a:t>
            </a:r>
          </a:p>
          <a:p>
            <a:pPr marL="742950" lvl="1" indent="-285750">
              <a:buFont typeface="Arial" panose="020B0604020202020204" pitchFamily="34" charset="0"/>
              <a:buChar char="•"/>
            </a:pPr>
            <a:endParaRPr lang="en-IN" dirty="0"/>
          </a:p>
        </p:txBody>
      </p:sp>
      <p:pic>
        <p:nvPicPr>
          <p:cNvPr id="8" name="Picture 7">
            <a:extLst>
              <a:ext uri="{FF2B5EF4-FFF2-40B4-BE49-F238E27FC236}">
                <a16:creationId xmlns:a16="http://schemas.microsoft.com/office/drawing/2014/main" id="{17759CC6-3E1D-41F7-B897-BC15515101C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0901" y="2520802"/>
            <a:ext cx="7309853" cy="1955948"/>
          </a:xfrm>
          <a:prstGeom prst="rect">
            <a:avLst/>
          </a:prstGeom>
        </p:spPr>
      </p:pic>
    </p:spTree>
    <p:extLst>
      <p:ext uri="{BB962C8B-B14F-4D97-AF65-F5344CB8AC3E}">
        <p14:creationId xmlns:p14="http://schemas.microsoft.com/office/powerpoint/2010/main" val="482455913"/>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43975" y="161799"/>
            <a:ext cx="774074" cy="311224"/>
          </a:xfrm>
          <a:prstGeom prst="rect">
            <a:avLst/>
          </a:prstGeom>
        </p:spPr>
      </p:pic>
      <p:pic>
        <p:nvPicPr>
          <p:cNvPr id="3" name="object 3"/>
          <p:cNvPicPr/>
          <p:nvPr/>
        </p:nvPicPr>
        <p:blipFill>
          <a:blip r:embed="rId3" cstate="print"/>
          <a:stretch>
            <a:fillRect/>
          </a:stretch>
        </p:blipFill>
        <p:spPr>
          <a:xfrm>
            <a:off x="8229556" y="161800"/>
            <a:ext cx="791593" cy="311224"/>
          </a:xfrm>
          <a:prstGeom prst="rect">
            <a:avLst/>
          </a:prstGeom>
        </p:spPr>
      </p:pic>
      <p:sp>
        <p:nvSpPr>
          <p:cNvPr id="4" name="object 4"/>
          <p:cNvSpPr txBox="1">
            <a:spLocks noGrp="1"/>
          </p:cNvSpPr>
          <p:nvPr>
            <p:ph type="title"/>
          </p:nvPr>
        </p:nvSpPr>
        <p:spPr>
          <a:xfrm>
            <a:off x="319918" y="600997"/>
            <a:ext cx="6626676" cy="382156"/>
          </a:xfrm>
          <a:prstGeom prst="rect">
            <a:avLst/>
          </a:prstGeom>
        </p:spPr>
        <p:txBody>
          <a:bodyPr vert="horz" wrap="square" lIns="0" tIns="12700" rIns="0" bIns="0" rtlCol="0">
            <a:spAutoFit/>
          </a:bodyPr>
          <a:lstStyle/>
          <a:p>
            <a:pPr marL="379095" indent="-367030">
              <a:lnSpc>
                <a:spcPct val="100000"/>
              </a:lnSpc>
              <a:spcBef>
                <a:spcPts val="414"/>
              </a:spcBef>
              <a:buChar char="●"/>
              <a:tabLst>
                <a:tab pos="379095" algn="l"/>
                <a:tab pos="379730" algn="l"/>
              </a:tabLst>
            </a:pPr>
            <a:r>
              <a:rPr lang="en-US" sz="2400" spc="-5" dirty="0">
                <a:solidFill>
                  <a:srgbClr val="595959"/>
                </a:solidFill>
                <a:latin typeface="Arial MT"/>
                <a:cs typeface="Arial MT"/>
              </a:rPr>
              <a:t>Creating </a:t>
            </a:r>
            <a:r>
              <a:rPr lang="en-US" spc="-5" dirty="0">
                <a:solidFill>
                  <a:srgbClr val="595959"/>
                </a:solidFill>
              </a:rPr>
              <a:t>t</a:t>
            </a:r>
            <a:r>
              <a:rPr lang="en-US" sz="2400" spc="-5" dirty="0">
                <a:solidFill>
                  <a:srgbClr val="595959"/>
                </a:solidFill>
                <a:latin typeface="Arial MT"/>
                <a:cs typeface="Arial MT"/>
              </a:rPr>
              <a:t>he first Project with </a:t>
            </a:r>
            <a:r>
              <a:rPr lang="en-US" sz="2400" spc="-5" dirty="0" err="1">
                <a:solidFill>
                  <a:srgbClr val="595959"/>
                </a:solidFill>
                <a:latin typeface="Arial MT"/>
                <a:cs typeface="Arial MT"/>
              </a:rPr>
              <a:t>django</a:t>
            </a:r>
            <a:r>
              <a:rPr lang="en-US" sz="2400" spc="-5" dirty="0">
                <a:solidFill>
                  <a:srgbClr val="595959"/>
                </a:solidFill>
                <a:latin typeface="Arial MT"/>
                <a:cs typeface="Arial MT"/>
              </a:rPr>
              <a:t>  </a:t>
            </a:r>
          </a:p>
        </p:txBody>
      </p:sp>
      <p:sp>
        <p:nvSpPr>
          <p:cNvPr id="6" name="object 6"/>
          <p:cNvSpPr txBox="1"/>
          <p:nvPr/>
        </p:nvSpPr>
        <p:spPr>
          <a:xfrm>
            <a:off x="3313930" y="4927541"/>
            <a:ext cx="1875155" cy="139065"/>
          </a:xfrm>
          <a:prstGeom prst="rect">
            <a:avLst/>
          </a:prstGeom>
        </p:spPr>
        <p:txBody>
          <a:bodyPr vert="horz" wrap="square" lIns="0" tIns="3175" rIns="0" bIns="0" rtlCol="0">
            <a:spAutoFit/>
          </a:bodyPr>
          <a:lstStyle/>
          <a:p>
            <a:pPr marL="12700">
              <a:lnSpc>
                <a:spcPct val="100000"/>
              </a:lnSpc>
              <a:spcBef>
                <a:spcPts val="25"/>
              </a:spcBef>
            </a:pPr>
            <a:r>
              <a:rPr sz="800" dirty="0">
                <a:latin typeface="Arial MT"/>
                <a:cs typeface="Arial MT"/>
              </a:rPr>
              <a:t>©</a:t>
            </a:r>
            <a:r>
              <a:rPr sz="800" spc="-5" dirty="0">
                <a:latin typeface="Arial MT"/>
                <a:cs typeface="Arial MT"/>
              </a:rPr>
              <a:t> Edune</a:t>
            </a:r>
            <a:r>
              <a:rPr sz="800" dirty="0">
                <a:latin typeface="Arial MT"/>
                <a:cs typeface="Arial MT"/>
              </a:rPr>
              <a:t>t</a:t>
            </a:r>
            <a:r>
              <a:rPr sz="800" spc="-5" dirty="0">
                <a:latin typeface="Arial MT"/>
                <a:cs typeface="Arial MT"/>
              </a:rPr>
              <a:t> Foundation</a:t>
            </a:r>
            <a:r>
              <a:rPr sz="800" dirty="0">
                <a:latin typeface="Arial MT"/>
                <a:cs typeface="Arial MT"/>
              </a:rPr>
              <a:t>.</a:t>
            </a:r>
            <a:r>
              <a:rPr sz="800" spc="-50" dirty="0">
                <a:latin typeface="Arial MT"/>
                <a:cs typeface="Arial MT"/>
              </a:rPr>
              <a:t> </a:t>
            </a:r>
            <a:r>
              <a:rPr sz="800" spc="-5" dirty="0">
                <a:latin typeface="Arial MT"/>
                <a:cs typeface="Arial MT"/>
              </a:rPr>
              <a:t>Al</a:t>
            </a:r>
            <a:r>
              <a:rPr sz="800" dirty="0">
                <a:latin typeface="Arial MT"/>
                <a:cs typeface="Arial MT"/>
              </a:rPr>
              <a:t>l</a:t>
            </a:r>
            <a:r>
              <a:rPr sz="800" spc="-5" dirty="0">
                <a:latin typeface="Arial MT"/>
                <a:cs typeface="Arial MT"/>
              </a:rPr>
              <a:t> </a:t>
            </a:r>
            <a:r>
              <a:rPr sz="800" dirty="0">
                <a:latin typeface="Arial MT"/>
                <a:cs typeface="Arial MT"/>
              </a:rPr>
              <a:t>rights</a:t>
            </a:r>
            <a:r>
              <a:rPr sz="800" spc="-5" dirty="0">
                <a:latin typeface="Arial MT"/>
                <a:cs typeface="Arial MT"/>
              </a:rPr>
              <a:t> </a:t>
            </a:r>
            <a:r>
              <a:rPr sz="800" dirty="0">
                <a:latin typeface="Arial MT"/>
                <a:cs typeface="Arial MT"/>
              </a:rPr>
              <a:t>reserved.</a:t>
            </a:r>
          </a:p>
        </p:txBody>
      </p:sp>
      <p:sp>
        <p:nvSpPr>
          <p:cNvPr id="5" name="object 5"/>
          <p:cNvSpPr txBox="1"/>
          <p:nvPr/>
        </p:nvSpPr>
        <p:spPr>
          <a:xfrm>
            <a:off x="319918" y="1165525"/>
            <a:ext cx="7863180" cy="1787027"/>
          </a:xfrm>
          <a:prstGeom prst="rect">
            <a:avLst/>
          </a:prstGeom>
        </p:spPr>
        <p:txBody>
          <a:bodyPr vert="horz" wrap="square" lIns="0" tIns="52704" rIns="0" bIns="0" rtlCol="0">
            <a:spAutoFit/>
          </a:bodyPr>
          <a:lstStyle/>
          <a:p>
            <a:pPr marL="12065">
              <a:lnSpc>
                <a:spcPct val="100000"/>
              </a:lnSpc>
              <a:spcBef>
                <a:spcPts val="414"/>
              </a:spcBef>
              <a:tabLst>
                <a:tab pos="379095" algn="l"/>
                <a:tab pos="379730" algn="l"/>
              </a:tabLst>
            </a:pPr>
            <a:r>
              <a:rPr lang="en-US" sz="1800" spc="-5" dirty="0">
                <a:solidFill>
                  <a:srgbClr val="595959"/>
                </a:solidFill>
                <a:latin typeface="Arial MT"/>
                <a:cs typeface="Arial MT"/>
              </a:rPr>
              <a:t>G) Load the landing page/welcome page of </a:t>
            </a:r>
            <a:r>
              <a:rPr lang="en-US" sz="1800" spc="-5" dirty="0" err="1">
                <a:solidFill>
                  <a:srgbClr val="595959"/>
                </a:solidFill>
                <a:latin typeface="Arial MT"/>
                <a:cs typeface="Arial MT"/>
              </a:rPr>
              <a:t>django</a:t>
            </a:r>
            <a:endParaRPr lang="en-US" sz="1800" spc="-5" dirty="0">
              <a:solidFill>
                <a:srgbClr val="595959"/>
              </a:solidFill>
              <a:latin typeface="Arial MT"/>
              <a:cs typeface="Arial MT"/>
            </a:endParaRPr>
          </a:p>
          <a:p>
            <a:pPr marL="469265" lvl="1">
              <a:spcBef>
                <a:spcPts val="414"/>
              </a:spcBef>
              <a:tabLst>
                <a:tab pos="379095" algn="l"/>
                <a:tab pos="379730" algn="l"/>
              </a:tabLst>
            </a:pP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pPr marL="469265" lvl="1">
              <a:spcBef>
                <a:spcPts val="414"/>
              </a:spcBef>
              <a:tabLst>
                <a:tab pos="379095" algn="l"/>
                <a:tab pos="379730" algn="l"/>
              </a:tabLst>
            </a:pPr>
            <a:r>
              <a:rPr lang="en-US" dirty="0">
                <a:effectLst/>
                <a:latin typeface="Calibri" panose="020F0502020204030204" pitchFamily="34" charset="0"/>
                <a:ea typeface="Calibri" panose="020F0502020204030204" pitchFamily="34" charset="0"/>
                <a:cs typeface="Times New Roman" panose="02020603050405020304" pitchFamily="18" charset="0"/>
              </a:rPr>
              <a:t> </a:t>
            </a:r>
            <a:endParaRPr lang="en-US" spc="-5" dirty="0">
              <a:solidFill>
                <a:srgbClr val="595959"/>
              </a:solidFill>
              <a:latin typeface="Arial MT"/>
              <a:cs typeface="Arial MT"/>
            </a:endParaRPr>
          </a:p>
          <a:p>
            <a:pPr marL="469265" lvl="1">
              <a:spcBef>
                <a:spcPts val="414"/>
              </a:spcBef>
              <a:tabLst>
                <a:tab pos="379095" algn="l"/>
                <a:tab pos="379730" algn="l"/>
              </a:tabLst>
            </a:pPr>
            <a:endParaRPr lang="en-US" sz="1400" spc="-5" dirty="0">
              <a:solidFill>
                <a:srgbClr val="595959"/>
              </a:solidFill>
              <a:latin typeface="Arial MT"/>
              <a:cs typeface="Arial MT"/>
            </a:endParaRPr>
          </a:p>
          <a:p>
            <a:pPr marL="926465" lvl="2">
              <a:spcBef>
                <a:spcPts val="414"/>
              </a:spcBef>
              <a:tabLst>
                <a:tab pos="379095" algn="l"/>
                <a:tab pos="379730" algn="l"/>
              </a:tabLst>
            </a:pP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p>
            <a:pPr marL="469265" lvl="1">
              <a:spcBef>
                <a:spcPts val="414"/>
              </a:spcBef>
              <a:tabLst>
                <a:tab pos="379095" algn="l"/>
                <a:tab pos="379730" algn="l"/>
              </a:tabLst>
            </a:pPr>
            <a:endParaRPr lang="en-US" sz="1400" spc="-5" dirty="0">
              <a:solidFill>
                <a:srgbClr val="595959"/>
              </a:solidFill>
              <a:latin typeface="Arial MT"/>
              <a:cs typeface="Arial MT"/>
            </a:endParaRPr>
          </a:p>
        </p:txBody>
      </p:sp>
      <p:sp>
        <p:nvSpPr>
          <p:cNvPr id="10" name="TextBox 9">
            <a:extLst>
              <a:ext uri="{FF2B5EF4-FFF2-40B4-BE49-F238E27FC236}">
                <a16:creationId xmlns:a16="http://schemas.microsoft.com/office/drawing/2014/main" id="{F0AB634C-6DF8-4089-9898-7232598F0330}"/>
              </a:ext>
            </a:extLst>
          </p:cNvPr>
          <p:cNvSpPr txBox="1"/>
          <p:nvPr/>
        </p:nvSpPr>
        <p:spPr>
          <a:xfrm>
            <a:off x="457200" y="1504950"/>
            <a:ext cx="6934200" cy="923330"/>
          </a:xfrm>
          <a:prstGeom prst="rect">
            <a:avLst/>
          </a:prstGeom>
          <a:noFill/>
        </p:spPr>
        <p:txBody>
          <a:bodyPr wrap="square">
            <a:spAutoFit/>
          </a:bodyPr>
          <a:lstStyle/>
          <a:p>
            <a:pPr marL="742950" lvl="1" indent="-285750">
              <a:buFont typeface="Arial" panose="020B0604020202020204" pitchFamily="34" charset="0"/>
              <a:buChar char="•"/>
            </a:pPr>
            <a:r>
              <a:rPr lang="en-US" dirty="0"/>
              <a:t>Now open browser and type address http://127.0.0.1:8000/ to open home page of our Django project </a:t>
            </a:r>
            <a:r>
              <a:rPr lang="en-US" dirty="0" err="1"/>
              <a:t>learndjango</a:t>
            </a:r>
            <a:endParaRPr lang="en-US" dirty="0"/>
          </a:p>
          <a:p>
            <a:pPr marL="742950" lvl="1" indent="-285750">
              <a:buFont typeface="Arial" panose="020B0604020202020204" pitchFamily="34" charset="0"/>
              <a:buChar char="•"/>
            </a:pPr>
            <a:endParaRPr lang="en-IN" dirty="0"/>
          </a:p>
        </p:txBody>
      </p:sp>
      <p:pic>
        <p:nvPicPr>
          <p:cNvPr id="9" name="Picture 8">
            <a:extLst>
              <a:ext uri="{FF2B5EF4-FFF2-40B4-BE49-F238E27FC236}">
                <a16:creationId xmlns:a16="http://schemas.microsoft.com/office/drawing/2014/main" id="{C920130E-31C2-40AB-B44F-A54EC72CCCC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71598" y="2239912"/>
            <a:ext cx="5334001" cy="1855837"/>
          </a:xfrm>
          <a:prstGeom prst="rect">
            <a:avLst/>
          </a:prstGeom>
        </p:spPr>
      </p:pic>
      <p:sp>
        <p:nvSpPr>
          <p:cNvPr id="11" name="TextBox 10">
            <a:extLst>
              <a:ext uri="{FF2B5EF4-FFF2-40B4-BE49-F238E27FC236}">
                <a16:creationId xmlns:a16="http://schemas.microsoft.com/office/drawing/2014/main" id="{2CAA4DA7-8329-415A-AAA2-5EB24E04A3A1}"/>
              </a:ext>
            </a:extLst>
          </p:cNvPr>
          <p:cNvSpPr txBox="1"/>
          <p:nvPr/>
        </p:nvSpPr>
        <p:spPr>
          <a:xfrm>
            <a:off x="531012" y="4241042"/>
            <a:ext cx="7698544" cy="338554"/>
          </a:xfrm>
          <a:prstGeom prst="rect">
            <a:avLst/>
          </a:prstGeom>
          <a:noFill/>
        </p:spPr>
        <p:txBody>
          <a:bodyPr wrap="square" rtlCol="0">
            <a:spAutoFit/>
          </a:bodyPr>
          <a:lstStyle/>
          <a:p>
            <a:r>
              <a:rPr lang="en-US" sz="1600" b="1" dirty="0"/>
              <a:t>Congratulation! You have installed and run the Django home page successfully</a:t>
            </a:r>
            <a:r>
              <a:rPr lang="en-US" sz="1400" dirty="0"/>
              <a:t>.</a:t>
            </a:r>
            <a:endParaRPr lang="en-IN" dirty="0"/>
          </a:p>
        </p:txBody>
      </p:sp>
    </p:spTree>
    <p:extLst>
      <p:ext uri="{BB962C8B-B14F-4D97-AF65-F5344CB8AC3E}">
        <p14:creationId xmlns:p14="http://schemas.microsoft.com/office/powerpoint/2010/main" val="863823087"/>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43975" y="161799"/>
            <a:ext cx="774074" cy="311224"/>
          </a:xfrm>
          <a:prstGeom prst="rect">
            <a:avLst/>
          </a:prstGeom>
        </p:spPr>
      </p:pic>
      <p:pic>
        <p:nvPicPr>
          <p:cNvPr id="3" name="object 3"/>
          <p:cNvPicPr/>
          <p:nvPr/>
        </p:nvPicPr>
        <p:blipFill>
          <a:blip r:embed="rId3" cstate="print"/>
          <a:stretch>
            <a:fillRect/>
          </a:stretch>
        </p:blipFill>
        <p:spPr>
          <a:xfrm>
            <a:off x="8229556" y="161800"/>
            <a:ext cx="791593" cy="311224"/>
          </a:xfrm>
          <a:prstGeom prst="rect">
            <a:avLst/>
          </a:prstGeom>
        </p:spPr>
      </p:pic>
      <p:sp>
        <p:nvSpPr>
          <p:cNvPr id="4" name="object 4"/>
          <p:cNvSpPr txBox="1">
            <a:spLocks noGrp="1"/>
          </p:cNvSpPr>
          <p:nvPr>
            <p:ph type="title"/>
          </p:nvPr>
        </p:nvSpPr>
        <p:spPr>
          <a:xfrm>
            <a:off x="307524" y="732466"/>
            <a:ext cx="6934200" cy="320601"/>
          </a:xfrm>
          <a:prstGeom prst="rect">
            <a:avLst/>
          </a:prstGeom>
        </p:spPr>
        <p:txBody>
          <a:bodyPr vert="horz" wrap="square" lIns="0" tIns="12700" rIns="0" bIns="0" rtlCol="0">
            <a:spAutoFit/>
          </a:bodyPr>
          <a:lstStyle/>
          <a:p>
            <a:pPr algn="l"/>
            <a:r>
              <a:rPr lang="en-US" sz="2000" b="1" spc="-5" dirty="0">
                <a:latin typeface="Arial MT"/>
                <a:cs typeface="Arial MT"/>
              </a:rPr>
              <a:t>Writing your first Django app: basic poll application</a:t>
            </a:r>
          </a:p>
        </p:txBody>
      </p:sp>
      <p:sp>
        <p:nvSpPr>
          <p:cNvPr id="6" name="object 6"/>
          <p:cNvSpPr txBox="1"/>
          <p:nvPr/>
        </p:nvSpPr>
        <p:spPr>
          <a:xfrm>
            <a:off x="3633256" y="4974385"/>
            <a:ext cx="1875155" cy="139065"/>
          </a:xfrm>
          <a:prstGeom prst="rect">
            <a:avLst/>
          </a:prstGeom>
        </p:spPr>
        <p:txBody>
          <a:bodyPr vert="horz" wrap="square" lIns="0" tIns="3175" rIns="0" bIns="0" rtlCol="0">
            <a:spAutoFit/>
          </a:bodyPr>
          <a:lstStyle/>
          <a:p>
            <a:pPr marL="12700">
              <a:lnSpc>
                <a:spcPct val="100000"/>
              </a:lnSpc>
              <a:spcBef>
                <a:spcPts val="25"/>
              </a:spcBef>
            </a:pPr>
            <a:r>
              <a:rPr sz="800" dirty="0">
                <a:latin typeface="Arial MT"/>
                <a:cs typeface="Arial MT"/>
              </a:rPr>
              <a:t>©</a:t>
            </a:r>
            <a:r>
              <a:rPr sz="800" spc="-5" dirty="0">
                <a:latin typeface="Arial MT"/>
                <a:cs typeface="Arial MT"/>
              </a:rPr>
              <a:t> Edune</a:t>
            </a:r>
            <a:r>
              <a:rPr sz="800" dirty="0">
                <a:latin typeface="Arial MT"/>
                <a:cs typeface="Arial MT"/>
              </a:rPr>
              <a:t>t</a:t>
            </a:r>
            <a:r>
              <a:rPr sz="800" spc="-5" dirty="0">
                <a:latin typeface="Arial MT"/>
                <a:cs typeface="Arial MT"/>
              </a:rPr>
              <a:t> Foundation</a:t>
            </a:r>
            <a:r>
              <a:rPr sz="800" dirty="0">
                <a:latin typeface="Arial MT"/>
                <a:cs typeface="Arial MT"/>
              </a:rPr>
              <a:t>.</a:t>
            </a:r>
            <a:r>
              <a:rPr sz="800" spc="-50" dirty="0">
                <a:latin typeface="Arial MT"/>
                <a:cs typeface="Arial MT"/>
              </a:rPr>
              <a:t> </a:t>
            </a:r>
            <a:r>
              <a:rPr sz="800" spc="-5" dirty="0">
                <a:latin typeface="Arial MT"/>
                <a:cs typeface="Arial MT"/>
              </a:rPr>
              <a:t>Al</a:t>
            </a:r>
            <a:r>
              <a:rPr sz="800" dirty="0">
                <a:latin typeface="Arial MT"/>
                <a:cs typeface="Arial MT"/>
              </a:rPr>
              <a:t>l</a:t>
            </a:r>
            <a:r>
              <a:rPr sz="800" spc="-5" dirty="0">
                <a:latin typeface="Arial MT"/>
                <a:cs typeface="Arial MT"/>
              </a:rPr>
              <a:t> </a:t>
            </a:r>
            <a:r>
              <a:rPr sz="800" dirty="0">
                <a:latin typeface="Arial MT"/>
                <a:cs typeface="Arial MT"/>
              </a:rPr>
              <a:t>rights</a:t>
            </a:r>
            <a:r>
              <a:rPr sz="800" spc="-5" dirty="0">
                <a:latin typeface="Arial MT"/>
                <a:cs typeface="Arial MT"/>
              </a:rPr>
              <a:t> </a:t>
            </a:r>
            <a:r>
              <a:rPr sz="800" dirty="0">
                <a:latin typeface="Arial MT"/>
                <a:cs typeface="Arial MT"/>
              </a:rPr>
              <a:t>reserved.</a:t>
            </a:r>
            <a:endParaRPr sz="800">
              <a:latin typeface="Arial MT"/>
              <a:cs typeface="Arial MT"/>
            </a:endParaRPr>
          </a:p>
        </p:txBody>
      </p:sp>
      <p:sp>
        <p:nvSpPr>
          <p:cNvPr id="5" name="object 5"/>
          <p:cNvSpPr txBox="1"/>
          <p:nvPr/>
        </p:nvSpPr>
        <p:spPr>
          <a:xfrm>
            <a:off x="343095" y="1312510"/>
            <a:ext cx="8455476" cy="3379001"/>
          </a:xfrm>
          <a:prstGeom prst="rect">
            <a:avLst/>
          </a:prstGeom>
        </p:spPr>
        <p:txBody>
          <a:bodyPr vert="horz" wrap="square" lIns="0" tIns="52704" rIns="0" bIns="0" rtlCol="0">
            <a:spAutoFit/>
          </a:bodyPr>
          <a:lstStyle/>
          <a:p>
            <a:pPr marL="12065" marR="5080" algn="just">
              <a:lnSpc>
                <a:spcPct val="116100"/>
              </a:lnSpc>
              <a:tabLst>
                <a:tab pos="349250" algn="l"/>
              </a:tabLst>
            </a:pPr>
            <a:r>
              <a:rPr lang="en-US" sz="1400" dirty="0">
                <a:latin typeface="Arial MT"/>
                <a:cs typeface="Arial MT"/>
              </a:rPr>
              <a:t>Throughout this tutorial section, we’ll walk you through the creation of a basic poll application.</a:t>
            </a:r>
          </a:p>
          <a:p>
            <a:pPr marL="12065" marR="5080" algn="just">
              <a:lnSpc>
                <a:spcPct val="116100"/>
              </a:lnSpc>
              <a:tabLst>
                <a:tab pos="349250" algn="l"/>
              </a:tabLst>
            </a:pPr>
            <a:r>
              <a:rPr lang="en-US" sz="1400" dirty="0">
                <a:latin typeface="Arial MT"/>
                <a:cs typeface="Arial MT"/>
              </a:rPr>
              <a:t>It’ll consist of two parts:</a:t>
            </a:r>
          </a:p>
          <a:p>
            <a:pPr marL="469265" marR="5080" lvl="1" algn="just">
              <a:lnSpc>
                <a:spcPct val="116100"/>
              </a:lnSpc>
              <a:tabLst>
                <a:tab pos="349250" algn="l"/>
              </a:tabLst>
            </a:pPr>
            <a:endParaRPr lang="en-US" sz="1400" dirty="0">
              <a:latin typeface="Arial MT"/>
              <a:cs typeface="Arial MT"/>
            </a:endParaRPr>
          </a:p>
          <a:p>
            <a:pPr marL="812165" marR="5080" lvl="1" indent="-342900" algn="just">
              <a:lnSpc>
                <a:spcPct val="116100"/>
              </a:lnSpc>
              <a:buFont typeface="+mj-lt"/>
              <a:buAutoNum type="arabicPeriod"/>
              <a:tabLst>
                <a:tab pos="349250" algn="l"/>
              </a:tabLst>
            </a:pPr>
            <a:r>
              <a:rPr lang="en-US" sz="1400" dirty="0">
                <a:latin typeface="Arial MT"/>
                <a:cs typeface="Arial MT"/>
              </a:rPr>
              <a:t>A public site that lets people view polls and vote in them.</a:t>
            </a:r>
          </a:p>
          <a:p>
            <a:pPr marL="812165" marR="5080" lvl="1" indent="-342900" algn="just">
              <a:lnSpc>
                <a:spcPct val="116100"/>
              </a:lnSpc>
              <a:buFont typeface="+mj-lt"/>
              <a:buAutoNum type="arabicPeriod"/>
              <a:tabLst>
                <a:tab pos="349250" algn="l"/>
              </a:tabLst>
            </a:pPr>
            <a:r>
              <a:rPr lang="en-US" sz="1400" dirty="0">
                <a:latin typeface="Arial MT"/>
                <a:cs typeface="Arial MT"/>
              </a:rPr>
              <a:t>An admin site that lets you add, change, and delete polls.</a:t>
            </a:r>
          </a:p>
          <a:p>
            <a:pPr marL="354965" marR="5080" indent="-342900" algn="just">
              <a:lnSpc>
                <a:spcPct val="116100"/>
              </a:lnSpc>
              <a:buFont typeface="+mj-lt"/>
              <a:buAutoNum type="arabicPeriod"/>
              <a:tabLst>
                <a:tab pos="349250" algn="l"/>
              </a:tabLst>
            </a:pPr>
            <a:endParaRPr lang="en-US" sz="1400" dirty="0">
              <a:latin typeface="Arial MT"/>
              <a:cs typeface="Arial MT"/>
            </a:endParaRPr>
          </a:p>
          <a:p>
            <a:pPr marL="379095" indent="-367030">
              <a:lnSpc>
                <a:spcPct val="100000"/>
              </a:lnSpc>
              <a:spcBef>
                <a:spcPts val="414"/>
              </a:spcBef>
              <a:buChar char="●"/>
              <a:tabLst>
                <a:tab pos="379095" algn="l"/>
                <a:tab pos="379730" algn="l"/>
              </a:tabLst>
            </a:pPr>
            <a:r>
              <a:rPr lang="en-US" sz="1400" spc="-5" dirty="0">
                <a:solidFill>
                  <a:srgbClr val="595959"/>
                </a:solidFill>
                <a:latin typeface="Arial MT"/>
                <a:cs typeface="Arial MT"/>
              </a:rPr>
              <a:t>We’ll assume you have Django installed already. You can tell Django is installed and which version by running the following command in a command prompt</a:t>
            </a:r>
          </a:p>
          <a:p>
            <a:pPr marL="926465" lvl="2">
              <a:spcBef>
                <a:spcPts val="414"/>
              </a:spcBef>
              <a:tabLst>
                <a:tab pos="379095" algn="l"/>
                <a:tab pos="379730" algn="l"/>
              </a:tabLst>
            </a:pPr>
            <a:r>
              <a:rPr lang="en-US" sz="1400" spc="-5" dirty="0">
                <a:solidFill>
                  <a:srgbClr val="595959"/>
                </a:solidFill>
                <a:latin typeface="Arial MT"/>
                <a:cs typeface="Arial MT"/>
              </a:rPr>
              <a:t>&gt; python -m </a:t>
            </a:r>
            <a:r>
              <a:rPr lang="en-US" sz="1400" spc="-5" dirty="0" err="1">
                <a:solidFill>
                  <a:srgbClr val="595959"/>
                </a:solidFill>
                <a:latin typeface="Arial MT"/>
                <a:cs typeface="Arial MT"/>
              </a:rPr>
              <a:t>django</a:t>
            </a:r>
            <a:r>
              <a:rPr lang="en-US" sz="1400" spc="-5" dirty="0">
                <a:solidFill>
                  <a:srgbClr val="595959"/>
                </a:solidFill>
                <a:latin typeface="Arial MT"/>
                <a:cs typeface="Arial MT"/>
              </a:rPr>
              <a:t> --version</a:t>
            </a:r>
          </a:p>
          <a:p>
            <a:pPr marL="379095" indent="-367030">
              <a:lnSpc>
                <a:spcPct val="100000"/>
              </a:lnSpc>
              <a:spcBef>
                <a:spcPts val="414"/>
              </a:spcBef>
              <a:buChar char="●"/>
              <a:tabLst>
                <a:tab pos="379095" algn="l"/>
                <a:tab pos="379730" algn="l"/>
              </a:tabLst>
            </a:pPr>
            <a:r>
              <a:rPr lang="en-US" sz="1400" spc="-5" dirty="0">
                <a:solidFill>
                  <a:srgbClr val="595959"/>
                </a:solidFill>
                <a:latin typeface="Arial MT"/>
                <a:cs typeface="Arial MT"/>
              </a:rPr>
              <a:t>If Django is installed, you should see the version of your installation. If it isn’t, you’ll get an error telling “No module named </a:t>
            </a:r>
            <a:r>
              <a:rPr lang="en-US" sz="1400" spc="-5" dirty="0" err="1">
                <a:solidFill>
                  <a:srgbClr val="595959"/>
                </a:solidFill>
                <a:latin typeface="Arial MT"/>
                <a:cs typeface="Arial MT"/>
              </a:rPr>
              <a:t>django</a:t>
            </a:r>
            <a:r>
              <a:rPr lang="en-US" sz="1400" spc="-5" dirty="0">
                <a:solidFill>
                  <a:srgbClr val="595959"/>
                </a:solidFill>
                <a:latin typeface="Arial MT"/>
                <a:cs typeface="Arial MT"/>
              </a:rPr>
              <a:t>”.</a:t>
            </a:r>
          </a:p>
          <a:p>
            <a:pPr marL="379095" indent="-367030">
              <a:lnSpc>
                <a:spcPct val="100000"/>
              </a:lnSpc>
              <a:spcBef>
                <a:spcPts val="414"/>
              </a:spcBef>
              <a:buChar char="●"/>
              <a:tabLst>
                <a:tab pos="379095" algn="l"/>
                <a:tab pos="379730" algn="l"/>
              </a:tabLst>
            </a:pPr>
            <a:r>
              <a:rPr lang="en-US" sz="1400" spc="-5" dirty="0">
                <a:solidFill>
                  <a:srgbClr val="595959"/>
                </a:solidFill>
                <a:latin typeface="Arial MT"/>
                <a:cs typeface="Arial MT"/>
              </a:rPr>
              <a:t>This tutorial is written for Django 4.0, which supports Python 3.8 and later.</a:t>
            </a:r>
          </a:p>
          <a:p>
            <a:pPr marL="379095" indent="-367030">
              <a:lnSpc>
                <a:spcPct val="100000"/>
              </a:lnSpc>
              <a:spcBef>
                <a:spcPts val="414"/>
              </a:spcBef>
              <a:buChar char="●"/>
              <a:tabLst>
                <a:tab pos="379095" algn="l"/>
                <a:tab pos="379730" algn="l"/>
              </a:tabLst>
            </a:pPr>
            <a:endParaRPr lang="en-US" sz="1800" spc="-5" dirty="0">
              <a:solidFill>
                <a:srgbClr val="595959"/>
              </a:solidFill>
              <a:latin typeface="Arial MT"/>
              <a:cs typeface="Arial MT"/>
            </a:endParaRPr>
          </a:p>
        </p:txBody>
      </p:sp>
    </p:spTree>
    <p:extLst>
      <p:ext uri="{BB962C8B-B14F-4D97-AF65-F5344CB8AC3E}">
        <p14:creationId xmlns:p14="http://schemas.microsoft.com/office/powerpoint/2010/main" val="4219074305"/>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43975" y="161799"/>
            <a:ext cx="774074" cy="311224"/>
          </a:xfrm>
          <a:prstGeom prst="rect">
            <a:avLst/>
          </a:prstGeom>
        </p:spPr>
      </p:pic>
      <p:pic>
        <p:nvPicPr>
          <p:cNvPr id="3" name="object 3"/>
          <p:cNvPicPr/>
          <p:nvPr/>
        </p:nvPicPr>
        <p:blipFill>
          <a:blip r:embed="rId3" cstate="print"/>
          <a:stretch>
            <a:fillRect/>
          </a:stretch>
        </p:blipFill>
        <p:spPr>
          <a:xfrm>
            <a:off x="8229556" y="161800"/>
            <a:ext cx="791593" cy="311224"/>
          </a:xfrm>
          <a:prstGeom prst="rect">
            <a:avLst/>
          </a:prstGeom>
        </p:spPr>
      </p:pic>
      <p:sp>
        <p:nvSpPr>
          <p:cNvPr id="4" name="object 4"/>
          <p:cNvSpPr txBox="1">
            <a:spLocks noGrp="1"/>
          </p:cNvSpPr>
          <p:nvPr>
            <p:ph type="title"/>
          </p:nvPr>
        </p:nvSpPr>
        <p:spPr>
          <a:xfrm>
            <a:off x="294241" y="766330"/>
            <a:ext cx="6934200" cy="320601"/>
          </a:xfrm>
          <a:prstGeom prst="rect">
            <a:avLst/>
          </a:prstGeom>
        </p:spPr>
        <p:txBody>
          <a:bodyPr vert="horz" wrap="square" lIns="0" tIns="12700" rIns="0" bIns="0" rtlCol="0">
            <a:spAutoFit/>
          </a:bodyPr>
          <a:lstStyle/>
          <a:p>
            <a:pPr algn="l"/>
            <a:r>
              <a:rPr lang="en-US" sz="2000" b="1" spc="-5" dirty="0">
                <a:latin typeface="Arial MT"/>
                <a:cs typeface="Arial MT"/>
              </a:rPr>
              <a:t>Writing your first Django app: basic poll application</a:t>
            </a:r>
          </a:p>
        </p:txBody>
      </p:sp>
      <p:sp>
        <p:nvSpPr>
          <p:cNvPr id="6" name="object 6"/>
          <p:cNvSpPr txBox="1"/>
          <p:nvPr/>
        </p:nvSpPr>
        <p:spPr>
          <a:xfrm>
            <a:off x="3633256" y="4974385"/>
            <a:ext cx="1875155" cy="139065"/>
          </a:xfrm>
          <a:prstGeom prst="rect">
            <a:avLst/>
          </a:prstGeom>
        </p:spPr>
        <p:txBody>
          <a:bodyPr vert="horz" wrap="square" lIns="0" tIns="3175" rIns="0" bIns="0" rtlCol="0">
            <a:spAutoFit/>
          </a:bodyPr>
          <a:lstStyle/>
          <a:p>
            <a:pPr marL="12700">
              <a:lnSpc>
                <a:spcPct val="100000"/>
              </a:lnSpc>
              <a:spcBef>
                <a:spcPts val="25"/>
              </a:spcBef>
            </a:pPr>
            <a:r>
              <a:rPr sz="800" dirty="0">
                <a:latin typeface="Arial MT"/>
                <a:cs typeface="Arial MT"/>
              </a:rPr>
              <a:t>©</a:t>
            </a:r>
            <a:r>
              <a:rPr sz="800" spc="-5" dirty="0">
                <a:latin typeface="Arial MT"/>
                <a:cs typeface="Arial MT"/>
              </a:rPr>
              <a:t> Edune</a:t>
            </a:r>
            <a:r>
              <a:rPr sz="800" dirty="0">
                <a:latin typeface="Arial MT"/>
                <a:cs typeface="Arial MT"/>
              </a:rPr>
              <a:t>t</a:t>
            </a:r>
            <a:r>
              <a:rPr sz="800" spc="-5" dirty="0">
                <a:latin typeface="Arial MT"/>
                <a:cs typeface="Arial MT"/>
              </a:rPr>
              <a:t> Foundation</a:t>
            </a:r>
            <a:r>
              <a:rPr sz="800" dirty="0">
                <a:latin typeface="Arial MT"/>
                <a:cs typeface="Arial MT"/>
              </a:rPr>
              <a:t>.</a:t>
            </a:r>
            <a:r>
              <a:rPr sz="800" spc="-50" dirty="0">
                <a:latin typeface="Arial MT"/>
                <a:cs typeface="Arial MT"/>
              </a:rPr>
              <a:t> </a:t>
            </a:r>
            <a:r>
              <a:rPr sz="800" spc="-5" dirty="0">
                <a:latin typeface="Arial MT"/>
                <a:cs typeface="Arial MT"/>
              </a:rPr>
              <a:t>Al</a:t>
            </a:r>
            <a:r>
              <a:rPr sz="800" dirty="0">
                <a:latin typeface="Arial MT"/>
                <a:cs typeface="Arial MT"/>
              </a:rPr>
              <a:t>l</a:t>
            </a:r>
            <a:r>
              <a:rPr sz="800" spc="-5" dirty="0">
                <a:latin typeface="Arial MT"/>
                <a:cs typeface="Arial MT"/>
              </a:rPr>
              <a:t> </a:t>
            </a:r>
            <a:r>
              <a:rPr sz="800" dirty="0">
                <a:latin typeface="Arial MT"/>
                <a:cs typeface="Arial MT"/>
              </a:rPr>
              <a:t>rights</a:t>
            </a:r>
            <a:r>
              <a:rPr sz="800" spc="-5" dirty="0">
                <a:latin typeface="Arial MT"/>
                <a:cs typeface="Arial MT"/>
              </a:rPr>
              <a:t> </a:t>
            </a:r>
            <a:r>
              <a:rPr sz="800" dirty="0">
                <a:latin typeface="Arial MT"/>
                <a:cs typeface="Arial MT"/>
              </a:rPr>
              <a:t>reserved.</a:t>
            </a:r>
            <a:endParaRPr sz="800">
              <a:latin typeface="Arial MT"/>
              <a:cs typeface="Arial MT"/>
            </a:endParaRPr>
          </a:p>
        </p:txBody>
      </p:sp>
      <p:sp>
        <p:nvSpPr>
          <p:cNvPr id="5" name="object 5"/>
          <p:cNvSpPr txBox="1"/>
          <p:nvPr/>
        </p:nvSpPr>
        <p:spPr>
          <a:xfrm>
            <a:off x="294241" y="1581150"/>
            <a:ext cx="8455476" cy="2248692"/>
          </a:xfrm>
          <a:prstGeom prst="rect">
            <a:avLst/>
          </a:prstGeom>
        </p:spPr>
        <p:txBody>
          <a:bodyPr vert="horz" wrap="square" lIns="0" tIns="52704" rIns="0" bIns="0" rtlCol="0">
            <a:spAutoFit/>
          </a:bodyPr>
          <a:lstStyle/>
          <a:p>
            <a:pPr marL="379095" indent="-367030">
              <a:lnSpc>
                <a:spcPct val="100000"/>
              </a:lnSpc>
              <a:spcBef>
                <a:spcPts val="414"/>
              </a:spcBef>
              <a:buChar char="●"/>
              <a:tabLst>
                <a:tab pos="379095" algn="l"/>
                <a:tab pos="379730" algn="l"/>
              </a:tabLst>
            </a:pPr>
            <a:r>
              <a:rPr lang="en-US" sz="1400" spc="-5" dirty="0">
                <a:solidFill>
                  <a:srgbClr val="595959"/>
                </a:solidFill>
                <a:latin typeface="Arial MT"/>
                <a:cs typeface="Arial MT"/>
              </a:rPr>
              <a:t>If this is your first time using Django, you’ll have to take care of some initial setup. Namely, you’ll need to auto-generate some code that establishes a Django project – a collection of settings for an instance of Django, including database configuration, Django-specific options and application-specific settings.</a:t>
            </a:r>
          </a:p>
          <a:p>
            <a:pPr marL="379095" indent="-367030">
              <a:lnSpc>
                <a:spcPct val="100000"/>
              </a:lnSpc>
              <a:spcBef>
                <a:spcPts val="414"/>
              </a:spcBef>
              <a:buChar char="●"/>
              <a:tabLst>
                <a:tab pos="379095" algn="l"/>
                <a:tab pos="379730" algn="l"/>
              </a:tabLst>
            </a:pPr>
            <a:r>
              <a:rPr lang="en-US" sz="1400" spc="-5" dirty="0">
                <a:solidFill>
                  <a:srgbClr val="595959"/>
                </a:solidFill>
                <a:latin typeface="Arial MT"/>
                <a:cs typeface="Arial MT"/>
              </a:rPr>
              <a:t>From the command line, cd into a directory where you’d like to store your code, then run the following command:</a:t>
            </a:r>
          </a:p>
          <a:p>
            <a:pPr marL="12065">
              <a:lnSpc>
                <a:spcPct val="100000"/>
              </a:lnSpc>
              <a:spcBef>
                <a:spcPts val="414"/>
              </a:spcBef>
              <a:tabLst>
                <a:tab pos="379095" algn="l"/>
                <a:tab pos="379730" algn="l"/>
              </a:tabLst>
            </a:pPr>
            <a:r>
              <a:rPr lang="en-US" sz="1400" spc="-5" dirty="0">
                <a:solidFill>
                  <a:srgbClr val="595959"/>
                </a:solidFill>
                <a:latin typeface="Arial MT"/>
                <a:cs typeface="Arial MT"/>
              </a:rPr>
              <a:t>			&gt; </a:t>
            </a:r>
            <a:r>
              <a:rPr lang="en-US" sz="1400" spc="-5" dirty="0" err="1">
                <a:solidFill>
                  <a:srgbClr val="595959"/>
                </a:solidFill>
                <a:latin typeface="Arial MT"/>
                <a:cs typeface="Arial MT"/>
              </a:rPr>
              <a:t>django</a:t>
            </a:r>
            <a:r>
              <a:rPr lang="en-US" sz="1400" spc="-5" dirty="0">
                <a:solidFill>
                  <a:srgbClr val="595959"/>
                </a:solidFill>
                <a:latin typeface="Arial MT"/>
                <a:cs typeface="Arial MT"/>
              </a:rPr>
              <a:t>-admin </a:t>
            </a:r>
            <a:r>
              <a:rPr lang="en-US" sz="1400" spc="-5" dirty="0" err="1">
                <a:solidFill>
                  <a:srgbClr val="595959"/>
                </a:solidFill>
                <a:latin typeface="Arial MT"/>
                <a:cs typeface="Arial MT"/>
              </a:rPr>
              <a:t>startproject</a:t>
            </a:r>
            <a:r>
              <a:rPr lang="en-US" sz="1400" spc="-5" dirty="0">
                <a:solidFill>
                  <a:srgbClr val="595959"/>
                </a:solidFill>
                <a:latin typeface="Arial MT"/>
                <a:cs typeface="Arial MT"/>
              </a:rPr>
              <a:t> </a:t>
            </a:r>
            <a:r>
              <a:rPr lang="en-US" sz="1400" spc="-5" dirty="0" err="1">
                <a:solidFill>
                  <a:srgbClr val="595959"/>
                </a:solidFill>
                <a:latin typeface="Arial MT"/>
                <a:cs typeface="Arial MT"/>
              </a:rPr>
              <a:t>mysite</a:t>
            </a:r>
            <a:endParaRPr lang="en-US" sz="1400" spc="-5" dirty="0">
              <a:solidFill>
                <a:srgbClr val="595959"/>
              </a:solidFill>
              <a:latin typeface="Arial MT"/>
              <a:cs typeface="Arial MT"/>
            </a:endParaRPr>
          </a:p>
          <a:p>
            <a:pPr marL="12065">
              <a:lnSpc>
                <a:spcPct val="100000"/>
              </a:lnSpc>
              <a:spcBef>
                <a:spcPts val="414"/>
              </a:spcBef>
              <a:tabLst>
                <a:tab pos="379095" algn="l"/>
                <a:tab pos="379730" algn="l"/>
              </a:tabLst>
            </a:pPr>
            <a:endParaRPr lang="en-US" sz="1400" spc="-5" dirty="0">
              <a:solidFill>
                <a:srgbClr val="595959"/>
              </a:solidFill>
              <a:latin typeface="Arial MT"/>
              <a:cs typeface="Arial MT"/>
            </a:endParaRPr>
          </a:p>
          <a:p>
            <a:pPr marL="12065">
              <a:lnSpc>
                <a:spcPct val="100000"/>
              </a:lnSpc>
              <a:spcBef>
                <a:spcPts val="414"/>
              </a:spcBef>
              <a:tabLst>
                <a:tab pos="379095" algn="l"/>
                <a:tab pos="379730" algn="l"/>
              </a:tabLst>
            </a:pPr>
            <a:r>
              <a:rPr lang="en-US" sz="1400" spc="-5" dirty="0">
                <a:solidFill>
                  <a:srgbClr val="595959"/>
                </a:solidFill>
                <a:latin typeface="Arial MT"/>
                <a:cs typeface="Arial MT"/>
              </a:rPr>
              <a:t>	This will create a </a:t>
            </a:r>
            <a:r>
              <a:rPr lang="en-US" sz="1400" spc="-5" dirty="0" err="1">
                <a:solidFill>
                  <a:srgbClr val="595959"/>
                </a:solidFill>
                <a:latin typeface="Arial MT"/>
                <a:cs typeface="Arial MT"/>
              </a:rPr>
              <a:t>mysite</a:t>
            </a:r>
            <a:r>
              <a:rPr lang="en-US" sz="1400" spc="-5" dirty="0">
                <a:solidFill>
                  <a:srgbClr val="595959"/>
                </a:solidFill>
                <a:latin typeface="Arial MT"/>
                <a:cs typeface="Arial MT"/>
              </a:rPr>
              <a:t> directory in your current directory.</a:t>
            </a:r>
          </a:p>
          <a:p>
            <a:pPr marL="379095" indent="-367030">
              <a:lnSpc>
                <a:spcPct val="100000"/>
              </a:lnSpc>
              <a:spcBef>
                <a:spcPts val="414"/>
              </a:spcBef>
              <a:buChar char="●"/>
              <a:tabLst>
                <a:tab pos="379095" algn="l"/>
                <a:tab pos="379730" algn="l"/>
              </a:tabLst>
            </a:pPr>
            <a:endParaRPr lang="en-US" sz="1400" spc="-5" dirty="0">
              <a:solidFill>
                <a:srgbClr val="595959"/>
              </a:solidFill>
              <a:latin typeface="Arial MT"/>
              <a:cs typeface="Arial MT"/>
            </a:endParaRPr>
          </a:p>
        </p:txBody>
      </p:sp>
      <p:sp>
        <p:nvSpPr>
          <p:cNvPr id="7" name="object 4">
            <a:extLst>
              <a:ext uri="{FF2B5EF4-FFF2-40B4-BE49-F238E27FC236}">
                <a16:creationId xmlns:a16="http://schemas.microsoft.com/office/drawing/2014/main" id="{412C0C6C-D931-433E-A0C3-AEE74753FE55}"/>
              </a:ext>
            </a:extLst>
          </p:cNvPr>
          <p:cNvSpPr txBox="1">
            <a:spLocks/>
          </p:cNvSpPr>
          <p:nvPr/>
        </p:nvSpPr>
        <p:spPr>
          <a:xfrm>
            <a:off x="294241" y="1226391"/>
            <a:ext cx="6934200" cy="320601"/>
          </a:xfrm>
          <a:prstGeom prst="rect">
            <a:avLst/>
          </a:prstGeom>
        </p:spPr>
        <p:txBody>
          <a:bodyPr vert="horz" wrap="square" lIns="0" tIns="12700" rIns="0" bIns="0" rtlCol="0">
            <a:spAutoFit/>
          </a:bodyPr>
          <a:lstStyle>
            <a:lvl1pPr>
              <a:defRPr sz="2400" b="0" i="0">
                <a:solidFill>
                  <a:schemeClr val="tx1"/>
                </a:solidFill>
                <a:latin typeface="Arial MT"/>
                <a:ea typeface="+mj-ea"/>
                <a:cs typeface="Arial MT"/>
              </a:defRPr>
            </a:lvl1pPr>
          </a:lstStyle>
          <a:p>
            <a:r>
              <a:rPr lang="en-US" sz="2000" b="1" kern="0" spc="-5" dirty="0"/>
              <a:t>Creating your project</a:t>
            </a:r>
          </a:p>
        </p:txBody>
      </p:sp>
    </p:spTree>
    <p:extLst>
      <p:ext uri="{BB962C8B-B14F-4D97-AF65-F5344CB8AC3E}">
        <p14:creationId xmlns:p14="http://schemas.microsoft.com/office/powerpoint/2010/main" val="2180913194"/>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52339990-B629-4E9B-A83C-4B2D629CA33B}"/>
              </a:ext>
            </a:extLst>
          </p:cNvPr>
          <p:cNvSpPr/>
          <p:nvPr/>
        </p:nvSpPr>
        <p:spPr>
          <a:xfrm>
            <a:off x="609600" y="1962150"/>
            <a:ext cx="1600200" cy="2514600"/>
          </a:xfrm>
          <a:prstGeom prst="roundRect">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en-IN"/>
          </a:p>
        </p:txBody>
      </p:sp>
      <p:pic>
        <p:nvPicPr>
          <p:cNvPr id="2" name="object 2"/>
          <p:cNvPicPr/>
          <p:nvPr/>
        </p:nvPicPr>
        <p:blipFill>
          <a:blip r:embed="rId2" cstate="print"/>
          <a:stretch>
            <a:fillRect/>
          </a:stretch>
        </p:blipFill>
        <p:spPr>
          <a:xfrm>
            <a:off x="143975" y="161799"/>
            <a:ext cx="774074" cy="311224"/>
          </a:xfrm>
          <a:prstGeom prst="rect">
            <a:avLst/>
          </a:prstGeom>
        </p:spPr>
      </p:pic>
      <p:pic>
        <p:nvPicPr>
          <p:cNvPr id="3" name="object 3"/>
          <p:cNvPicPr/>
          <p:nvPr/>
        </p:nvPicPr>
        <p:blipFill>
          <a:blip r:embed="rId3" cstate="print"/>
          <a:stretch>
            <a:fillRect/>
          </a:stretch>
        </p:blipFill>
        <p:spPr>
          <a:xfrm>
            <a:off x="8229556" y="161800"/>
            <a:ext cx="791593" cy="311224"/>
          </a:xfrm>
          <a:prstGeom prst="rect">
            <a:avLst/>
          </a:prstGeom>
        </p:spPr>
      </p:pic>
      <p:sp>
        <p:nvSpPr>
          <p:cNvPr id="4" name="object 4"/>
          <p:cNvSpPr txBox="1">
            <a:spLocks noGrp="1"/>
          </p:cNvSpPr>
          <p:nvPr>
            <p:ph type="title"/>
          </p:nvPr>
        </p:nvSpPr>
        <p:spPr>
          <a:xfrm>
            <a:off x="294241" y="766330"/>
            <a:ext cx="6934200" cy="320601"/>
          </a:xfrm>
          <a:prstGeom prst="rect">
            <a:avLst/>
          </a:prstGeom>
        </p:spPr>
        <p:txBody>
          <a:bodyPr vert="horz" wrap="square" lIns="0" tIns="12700" rIns="0" bIns="0" rtlCol="0">
            <a:spAutoFit/>
          </a:bodyPr>
          <a:lstStyle/>
          <a:p>
            <a:pPr algn="l"/>
            <a:r>
              <a:rPr lang="en-US" sz="2000" b="1" spc="-5" dirty="0">
                <a:latin typeface="Arial MT"/>
                <a:cs typeface="Arial MT"/>
              </a:rPr>
              <a:t>Writing your first Django app: basic poll application</a:t>
            </a:r>
          </a:p>
        </p:txBody>
      </p:sp>
      <p:sp>
        <p:nvSpPr>
          <p:cNvPr id="6" name="object 6"/>
          <p:cNvSpPr txBox="1"/>
          <p:nvPr/>
        </p:nvSpPr>
        <p:spPr>
          <a:xfrm>
            <a:off x="3633256" y="4974385"/>
            <a:ext cx="1875155" cy="139065"/>
          </a:xfrm>
          <a:prstGeom prst="rect">
            <a:avLst/>
          </a:prstGeom>
        </p:spPr>
        <p:txBody>
          <a:bodyPr vert="horz" wrap="square" lIns="0" tIns="3175" rIns="0" bIns="0" rtlCol="0">
            <a:spAutoFit/>
          </a:bodyPr>
          <a:lstStyle/>
          <a:p>
            <a:pPr marL="12700">
              <a:lnSpc>
                <a:spcPct val="100000"/>
              </a:lnSpc>
              <a:spcBef>
                <a:spcPts val="25"/>
              </a:spcBef>
            </a:pPr>
            <a:r>
              <a:rPr sz="800" dirty="0">
                <a:latin typeface="Arial MT"/>
                <a:cs typeface="Arial MT"/>
              </a:rPr>
              <a:t>©</a:t>
            </a:r>
            <a:r>
              <a:rPr sz="800" spc="-5" dirty="0">
                <a:latin typeface="Arial MT"/>
                <a:cs typeface="Arial MT"/>
              </a:rPr>
              <a:t> Edune</a:t>
            </a:r>
            <a:r>
              <a:rPr sz="800" dirty="0">
                <a:latin typeface="Arial MT"/>
                <a:cs typeface="Arial MT"/>
              </a:rPr>
              <a:t>t</a:t>
            </a:r>
            <a:r>
              <a:rPr sz="800" spc="-5" dirty="0">
                <a:latin typeface="Arial MT"/>
                <a:cs typeface="Arial MT"/>
              </a:rPr>
              <a:t> Foundation</a:t>
            </a:r>
            <a:r>
              <a:rPr sz="800" dirty="0">
                <a:latin typeface="Arial MT"/>
                <a:cs typeface="Arial MT"/>
              </a:rPr>
              <a:t>.</a:t>
            </a:r>
            <a:r>
              <a:rPr sz="800" spc="-50" dirty="0">
                <a:latin typeface="Arial MT"/>
                <a:cs typeface="Arial MT"/>
              </a:rPr>
              <a:t> </a:t>
            </a:r>
            <a:r>
              <a:rPr sz="800" spc="-5" dirty="0">
                <a:latin typeface="Arial MT"/>
                <a:cs typeface="Arial MT"/>
              </a:rPr>
              <a:t>Al</a:t>
            </a:r>
            <a:r>
              <a:rPr sz="800" dirty="0">
                <a:latin typeface="Arial MT"/>
                <a:cs typeface="Arial MT"/>
              </a:rPr>
              <a:t>l</a:t>
            </a:r>
            <a:r>
              <a:rPr sz="800" spc="-5" dirty="0">
                <a:latin typeface="Arial MT"/>
                <a:cs typeface="Arial MT"/>
              </a:rPr>
              <a:t> </a:t>
            </a:r>
            <a:r>
              <a:rPr sz="800" dirty="0">
                <a:latin typeface="Arial MT"/>
                <a:cs typeface="Arial MT"/>
              </a:rPr>
              <a:t>rights</a:t>
            </a:r>
            <a:r>
              <a:rPr sz="800" spc="-5" dirty="0">
                <a:latin typeface="Arial MT"/>
                <a:cs typeface="Arial MT"/>
              </a:rPr>
              <a:t> </a:t>
            </a:r>
            <a:r>
              <a:rPr sz="800" dirty="0">
                <a:latin typeface="Arial MT"/>
                <a:cs typeface="Arial MT"/>
              </a:rPr>
              <a:t>reserved.</a:t>
            </a:r>
            <a:endParaRPr sz="800">
              <a:latin typeface="Arial MT"/>
              <a:cs typeface="Arial MT"/>
            </a:endParaRPr>
          </a:p>
        </p:txBody>
      </p:sp>
      <p:sp>
        <p:nvSpPr>
          <p:cNvPr id="5" name="object 5"/>
          <p:cNvSpPr txBox="1"/>
          <p:nvPr/>
        </p:nvSpPr>
        <p:spPr>
          <a:xfrm>
            <a:off x="294241" y="1581150"/>
            <a:ext cx="8455476" cy="3202799"/>
          </a:xfrm>
          <a:prstGeom prst="rect">
            <a:avLst/>
          </a:prstGeom>
        </p:spPr>
        <p:txBody>
          <a:bodyPr vert="horz" wrap="square" lIns="0" tIns="52704" rIns="0" bIns="0" rtlCol="0">
            <a:spAutoFit/>
          </a:bodyPr>
          <a:lstStyle/>
          <a:p>
            <a:pPr marL="379095" indent="-367030">
              <a:lnSpc>
                <a:spcPct val="100000"/>
              </a:lnSpc>
              <a:spcBef>
                <a:spcPts val="414"/>
              </a:spcBef>
              <a:buChar char="●"/>
              <a:tabLst>
                <a:tab pos="379095" algn="l"/>
                <a:tab pos="379730" algn="l"/>
              </a:tabLst>
            </a:pPr>
            <a:r>
              <a:rPr lang="en-US" sz="1400" spc="-5" dirty="0">
                <a:solidFill>
                  <a:srgbClr val="595959"/>
                </a:solidFill>
                <a:latin typeface="Arial MT"/>
                <a:cs typeface="Arial MT"/>
              </a:rPr>
              <a:t>Let’s look at what </a:t>
            </a:r>
            <a:r>
              <a:rPr lang="en-US" sz="1400" spc="-5" dirty="0" err="1">
                <a:solidFill>
                  <a:srgbClr val="595959"/>
                </a:solidFill>
                <a:latin typeface="Arial MT"/>
                <a:cs typeface="Arial MT"/>
              </a:rPr>
              <a:t>startproject</a:t>
            </a:r>
            <a:r>
              <a:rPr lang="en-US" sz="1400" spc="-5" dirty="0">
                <a:solidFill>
                  <a:srgbClr val="595959"/>
                </a:solidFill>
                <a:latin typeface="Arial MT"/>
                <a:cs typeface="Arial MT"/>
              </a:rPr>
              <a:t> created:</a:t>
            </a:r>
          </a:p>
          <a:p>
            <a:pPr marL="469265" lvl="1">
              <a:spcBef>
                <a:spcPts val="414"/>
              </a:spcBef>
              <a:tabLst>
                <a:tab pos="379095" algn="l"/>
                <a:tab pos="379730" algn="l"/>
              </a:tabLst>
            </a:pPr>
            <a:endParaRPr lang="en-US" sz="1400" spc="-5" dirty="0">
              <a:solidFill>
                <a:srgbClr val="595959"/>
              </a:solidFill>
              <a:latin typeface="Arial MT"/>
              <a:cs typeface="Arial MT"/>
            </a:endParaRPr>
          </a:p>
          <a:p>
            <a:pPr marL="469265" lvl="1">
              <a:spcBef>
                <a:spcPts val="414"/>
              </a:spcBef>
              <a:tabLst>
                <a:tab pos="379095" algn="l"/>
                <a:tab pos="379730" algn="l"/>
              </a:tabLst>
            </a:pPr>
            <a:r>
              <a:rPr lang="en-US" sz="1400" spc="-5" dirty="0" err="1">
                <a:solidFill>
                  <a:srgbClr val="595959"/>
                </a:solidFill>
                <a:latin typeface="Arial MT"/>
                <a:cs typeface="Arial MT"/>
              </a:rPr>
              <a:t>mysite</a:t>
            </a:r>
            <a:r>
              <a:rPr lang="en-US" sz="1400" spc="-5" dirty="0">
                <a:solidFill>
                  <a:srgbClr val="595959"/>
                </a:solidFill>
                <a:latin typeface="Arial MT"/>
                <a:cs typeface="Arial MT"/>
              </a:rPr>
              <a:t>/</a:t>
            </a:r>
          </a:p>
          <a:p>
            <a:pPr marL="469265" lvl="1">
              <a:spcBef>
                <a:spcPts val="414"/>
              </a:spcBef>
              <a:tabLst>
                <a:tab pos="379095" algn="l"/>
                <a:tab pos="379730" algn="l"/>
              </a:tabLst>
            </a:pPr>
            <a:r>
              <a:rPr lang="en-US" sz="1400" spc="-5" dirty="0">
                <a:solidFill>
                  <a:srgbClr val="595959"/>
                </a:solidFill>
                <a:latin typeface="Arial MT"/>
                <a:cs typeface="Arial MT"/>
              </a:rPr>
              <a:t>    manage.py</a:t>
            </a:r>
          </a:p>
          <a:p>
            <a:pPr marL="469265" lvl="1">
              <a:spcBef>
                <a:spcPts val="414"/>
              </a:spcBef>
              <a:tabLst>
                <a:tab pos="379095" algn="l"/>
                <a:tab pos="379730" algn="l"/>
              </a:tabLst>
            </a:pPr>
            <a:r>
              <a:rPr lang="en-US" sz="1400" spc="-5" dirty="0">
                <a:solidFill>
                  <a:srgbClr val="595959"/>
                </a:solidFill>
                <a:latin typeface="Arial MT"/>
                <a:cs typeface="Arial MT"/>
              </a:rPr>
              <a:t>    </a:t>
            </a:r>
            <a:r>
              <a:rPr lang="en-US" sz="1400" spc="-5" dirty="0" err="1">
                <a:solidFill>
                  <a:srgbClr val="595959"/>
                </a:solidFill>
                <a:latin typeface="Arial MT"/>
                <a:cs typeface="Arial MT"/>
              </a:rPr>
              <a:t>mysite</a:t>
            </a:r>
            <a:r>
              <a:rPr lang="en-US" sz="1400" spc="-5" dirty="0">
                <a:solidFill>
                  <a:srgbClr val="595959"/>
                </a:solidFill>
                <a:latin typeface="Arial MT"/>
                <a:cs typeface="Arial MT"/>
              </a:rPr>
              <a:t>/</a:t>
            </a:r>
          </a:p>
          <a:p>
            <a:pPr marL="469265" lvl="1">
              <a:spcBef>
                <a:spcPts val="414"/>
              </a:spcBef>
              <a:tabLst>
                <a:tab pos="379095" algn="l"/>
                <a:tab pos="379730" algn="l"/>
              </a:tabLst>
            </a:pPr>
            <a:r>
              <a:rPr lang="en-US" sz="1400" spc="-5" dirty="0">
                <a:solidFill>
                  <a:srgbClr val="595959"/>
                </a:solidFill>
                <a:latin typeface="Arial MT"/>
                <a:cs typeface="Arial MT"/>
              </a:rPr>
              <a:t>        __init__.py</a:t>
            </a:r>
          </a:p>
          <a:p>
            <a:pPr marL="469265" lvl="1">
              <a:spcBef>
                <a:spcPts val="414"/>
              </a:spcBef>
              <a:tabLst>
                <a:tab pos="379095" algn="l"/>
                <a:tab pos="379730" algn="l"/>
              </a:tabLst>
            </a:pPr>
            <a:r>
              <a:rPr lang="en-US" sz="1400" spc="-5" dirty="0">
                <a:solidFill>
                  <a:srgbClr val="595959"/>
                </a:solidFill>
                <a:latin typeface="Arial MT"/>
                <a:cs typeface="Arial MT"/>
              </a:rPr>
              <a:t>        settings.py</a:t>
            </a:r>
          </a:p>
          <a:p>
            <a:pPr marL="469265" lvl="1">
              <a:spcBef>
                <a:spcPts val="414"/>
              </a:spcBef>
              <a:tabLst>
                <a:tab pos="379095" algn="l"/>
                <a:tab pos="379730" algn="l"/>
              </a:tabLst>
            </a:pPr>
            <a:r>
              <a:rPr lang="en-US" sz="1400" spc="-5" dirty="0">
                <a:solidFill>
                  <a:srgbClr val="595959"/>
                </a:solidFill>
                <a:latin typeface="Arial MT"/>
                <a:cs typeface="Arial MT"/>
              </a:rPr>
              <a:t>        urls.py</a:t>
            </a:r>
          </a:p>
          <a:p>
            <a:pPr marL="469265" lvl="1">
              <a:spcBef>
                <a:spcPts val="414"/>
              </a:spcBef>
              <a:tabLst>
                <a:tab pos="379095" algn="l"/>
                <a:tab pos="379730" algn="l"/>
              </a:tabLst>
            </a:pPr>
            <a:r>
              <a:rPr lang="en-US" sz="1400" spc="-5" dirty="0">
                <a:solidFill>
                  <a:srgbClr val="595959"/>
                </a:solidFill>
                <a:latin typeface="Arial MT"/>
                <a:cs typeface="Arial MT"/>
              </a:rPr>
              <a:t>        asgi.py</a:t>
            </a:r>
          </a:p>
          <a:p>
            <a:pPr marL="469265" lvl="1">
              <a:spcBef>
                <a:spcPts val="414"/>
              </a:spcBef>
              <a:tabLst>
                <a:tab pos="379095" algn="l"/>
                <a:tab pos="379730" algn="l"/>
              </a:tabLst>
            </a:pPr>
            <a:r>
              <a:rPr lang="en-US" sz="1400" spc="-5" dirty="0">
                <a:solidFill>
                  <a:srgbClr val="595959"/>
                </a:solidFill>
                <a:latin typeface="Arial MT"/>
                <a:cs typeface="Arial MT"/>
              </a:rPr>
              <a:t>        wsgi.py</a:t>
            </a:r>
          </a:p>
          <a:p>
            <a:pPr marL="469265" lvl="1">
              <a:spcBef>
                <a:spcPts val="414"/>
              </a:spcBef>
              <a:tabLst>
                <a:tab pos="379095" algn="l"/>
                <a:tab pos="379730" algn="l"/>
              </a:tabLst>
            </a:pPr>
            <a:endParaRPr lang="en-US" sz="1400" spc="-5" dirty="0">
              <a:solidFill>
                <a:srgbClr val="595959"/>
              </a:solidFill>
              <a:latin typeface="Arial MT"/>
              <a:cs typeface="Arial MT"/>
            </a:endParaRPr>
          </a:p>
          <a:p>
            <a:pPr marL="297815" indent="-285750">
              <a:spcBef>
                <a:spcPts val="414"/>
              </a:spcBef>
              <a:buFont typeface="Arial" panose="020B0604020202020204" pitchFamily="34" charset="0"/>
              <a:buChar char="•"/>
              <a:tabLst>
                <a:tab pos="379095" algn="l"/>
                <a:tab pos="379730" algn="l"/>
              </a:tabLst>
            </a:pPr>
            <a:r>
              <a:rPr lang="en-US" sz="1400" spc="-5" dirty="0">
                <a:solidFill>
                  <a:srgbClr val="595959"/>
                </a:solidFill>
                <a:latin typeface="Arial MT"/>
                <a:cs typeface="Arial MT"/>
              </a:rPr>
              <a:t>We will </a:t>
            </a:r>
            <a:r>
              <a:rPr lang="en-US" sz="1400" spc="-5" dirty="0" err="1">
                <a:solidFill>
                  <a:srgbClr val="595959"/>
                </a:solidFill>
                <a:latin typeface="Arial MT"/>
                <a:cs typeface="Arial MT"/>
              </a:rPr>
              <a:t>dicuss</a:t>
            </a:r>
            <a:r>
              <a:rPr lang="en-US" sz="1400" spc="-5" dirty="0">
                <a:solidFill>
                  <a:srgbClr val="595959"/>
                </a:solidFill>
                <a:latin typeface="Arial MT"/>
                <a:cs typeface="Arial MT"/>
              </a:rPr>
              <a:t> on these files in next slide.</a:t>
            </a:r>
          </a:p>
        </p:txBody>
      </p:sp>
      <p:sp>
        <p:nvSpPr>
          <p:cNvPr id="7" name="object 4">
            <a:extLst>
              <a:ext uri="{FF2B5EF4-FFF2-40B4-BE49-F238E27FC236}">
                <a16:creationId xmlns:a16="http://schemas.microsoft.com/office/drawing/2014/main" id="{412C0C6C-D931-433E-A0C3-AEE74753FE55}"/>
              </a:ext>
            </a:extLst>
          </p:cNvPr>
          <p:cNvSpPr txBox="1">
            <a:spLocks/>
          </p:cNvSpPr>
          <p:nvPr/>
        </p:nvSpPr>
        <p:spPr>
          <a:xfrm>
            <a:off x="294241" y="1226391"/>
            <a:ext cx="6934200" cy="320601"/>
          </a:xfrm>
          <a:prstGeom prst="rect">
            <a:avLst/>
          </a:prstGeom>
        </p:spPr>
        <p:txBody>
          <a:bodyPr vert="horz" wrap="square" lIns="0" tIns="12700" rIns="0" bIns="0" rtlCol="0">
            <a:spAutoFit/>
          </a:bodyPr>
          <a:lstStyle>
            <a:lvl1pPr>
              <a:defRPr sz="2400" b="0" i="0">
                <a:solidFill>
                  <a:schemeClr val="tx1"/>
                </a:solidFill>
                <a:latin typeface="Arial MT"/>
                <a:ea typeface="+mj-ea"/>
                <a:cs typeface="Arial MT"/>
              </a:defRPr>
            </a:lvl1pPr>
          </a:lstStyle>
          <a:p>
            <a:r>
              <a:rPr lang="en-US" sz="2000" b="1" kern="0" spc="-5" dirty="0"/>
              <a:t>Creating your project (Continued)</a:t>
            </a:r>
          </a:p>
        </p:txBody>
      </p:sp>
    </p:spTree>
    <p:extLst>
      <p:ext uri="{BB962C8B-B14F-4D97-AF65-F5344CB8AC3E}">
        <p14:creationId xmlns:p14="http://schemas.microsoft.com/office/powerpoint/2010/main" val="2666764101"/>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43975" y="161799"/>
            <a:ext cx="774074" cy="311224"/>
          </a:xfrm>
          <a:prstGeom prst="rect">
            <a:avLst/>
          </a:prstGeom>
        </p:spPr>
      </p:pic>
      <p:pic>
        <p:nvPicPr>
          <p:cNvPr id="3" name="object 3"/>
          <p:cNvPicPr/>
          <p:nvPr/>
        </p:nvPicPr>
        <p:blipFill>
          <a:blip r:embed="rId3" cstate="print"/>
          <a:stretch>
            <a:fillRect/>
          </a:stretch>
        </p:blipFill>
        <p:spPr>
          <a:xfrm>
            <a:off x="8229556" y="161800"/>
            <a:ext cx="791593" cy="311224"/>
          </a:xfrm>
          <a:prstGeom prst="rect">
            <a:avLst/>
          </a:prstGeom>
        </p:spPr>
      </p:pic>
      <p:sp>
        <p:nvSpPr>
          <p:cNvPr id="4" name="object 4"/>
          <p:cNvSpPr txBox="1">
            <a:spLocks noGrp="1"/>
          </p:cNvSpPr>
          <p:nvPr>
            <p:ph type="title"/>
          </p:nvPr>
        </p:nvSpPr>
        <p:spPr>
          <a:xfrm>
            <a:off x="294241" y="766330"/>
            <a:ext cx="6934200" cy="320601"/>
          </a:xfrm>
          <a:prstGeom prst="rect">
            <a:avLst/>
          </a:prstGeom>
        </p:spPr>
        <p:txBody>
          <a:bodyPr vert="horz" wrap="square" lIns="0" tIns="12700" rIns="0" bIns="0" rtlCol="0">
            <a:spAutoFit/>
          </a:bodyPr>
          <a:lstStyle/>
          <a:p>
            <a:pPr algn="l"/>
            <a:r>
              <a:rPr lang="en-US" sz="2000" b="1" spc="-5" dirty="0">
                <a:latin typeface="Arial MT"/>
                <a:cs typeface="Arial MT"/>
              </a:rPr>
              <a:t>Writing your first Django app: basic poll application</a:t>
            </a:r>
          </a:p>
        </p:txBody>
      </p:sp>
      <p:sp>
        <p:nvSpPr>
          <p:cNvPr id="6" name="object 6"/>
          <p:cNvSpPr txBox="1"/>
          <p:nvPr/>
        </p:nvSpPr>
        <p:spPr>
          <a:xfrm>
            <a:off x="3633256" y="4974385"/>
            <a:ext cx="1875155" cy="139065"/>
          </a:xfrm>
          <a:prstGeom prst="rect">
            <a:avLst/>
          </a:prstGeom>
        </p:spPr>
        <p:txBody>
          <a:bodyPr vert="horz" wrap="square" lIns="0" tIns="3175" rIns="0" bIns="0" rtlCol="0">
            <a:spAutoFit/>
          </a:bodyPr>
          <a:lstStyle/>
          <a:p>
            <a:pPr marL="12700">
              <a:lnSpc>
                <a:spcPct val="100000"/>
              </a:lnSpc>
              <a:spcBef>
                <a:spcPts val="25"/>
              </a:spcBef>
            </a:pPr>
            <a:r>
              <a:rPr sz="800" dirty="0">
                <a:latin typeface="Arial MT"/>
                <a:cs typeface="Arial MT"/>
              </a:rPr>
              <a:t>©</a:t>
            </a:r>
            <a:r>
              <a:rPr sz="800" spc="-5" dirty="0">
                <a:latin typeface="Arial MT"/>
                <a:cs typeface="Arial MT"/>
              </a:rPr>
              <a:t> Edune</a:t>
            </a:r>
            <a:r>
              <a:rPr sz="800" dirty="0">
                <a:latin typeface="Arial MT"/>
                <a:cs typeface="Arial MT"/>
              </a:rPr>
              <a:t>t</a:t>
            </a:r>
            <a:r>
              <a:rPr sz="800" spc="-5" dirty="0">
                <a:latin typeface="Arial MT"/>
                <a:cs typeface="Arial MT"/>
              </a:rPr>
              <a:t> Foundation</a:t>
            </a:r>
            <a:r>
              <a:rPr sz="800" dirty="0">
                <a:latin typeface="Arial MT"/>
                <a:cs typeface="Arial MT"/>
              </a:rPr>
              <a:t>.</a:t>
            </a:r>
            <a:r>
              <a:rPr sz="800" spc="-50" dirty="0">
                <a:latin typeface="Arial MT"/>
                <a:cs typeface="Arial MT"/>
              </a:rPr>
              <a:t> </a:t>
            </a:r>
            <a:r>
              <a:rPr sz="800" spc="-5" dirty="0">
                <a:latin typeface="Arial MT"/>
                <a:cs typeface="Arial MT"/>
              </a:rPr>
              <a:t>Al</a:t>
            </a:r>
            <a:r>
              <a:rPr sz="800" dirty="0">
                <a:latin typeface="Arial MT"/>
                <a:cs typeface="Arial MT"/>
              </a:rPr>
              <a:t>l</a:t>
            </a:r>
            <a:r>
              <a:rPr sz="800" spc="-5" dirty="0">
                <a:latin typeface="Arial MT"/>
                <a:cs typeface="Arial MT"/>
              </a:rPr>
              <a:t> </a:t>
            </a:r>
            <a:r>
              <a:rPr sz="800" dirty="0">
                <a:latin typeface="Arial MT"/>
                <a:cs typeface="Arial MT"/>
              </a:rPr>
              <a:t>rights</a:t>
            </a:r>
            <a:r>
              <a:rPr sz="800" spc="-5" dirty="0">
                <a:latin typeface="Arial MT"/>
                <a:cs typeface="Arial MT"/>
              </a:rPr>
              <a:t> </a:t>
            </a:r>
            <a:r>
              <a:rPr sz="800" dirty="0">
                <a:latin typeface="Arial MT"/>
                <a:cs typeface="Arial MT"/>
              </a:rPr>
              <a:t>reserved.</a:t>
            </a:r>
            <a:endParaRPr sz="800">
              <a:latin typeface="Arial MT"/>
              <a:cs typeface="Arial MT"/>
            </a:endParaRPr>
          </a:p>
        </p:txBody>
      </p:sp>
      <p:sp>
        <p:nvSpPr>
          <p:cNvPr id="5" name="object 5"/>
          <p:cNvSpPr txBox="1"/>
          <p:nvPr/>
        </p:nvSpPr>
        <p:spPr>
          <a:xfrm>
            <a:off x="294241" y="1581150"/>
            <a:ext cx="8455476" cy="2997614"/>
          </a:xfrm>
          <a:prstGeom prst="rect">
            <a:avLst/>
          </a:prstGeom>
        </p:spPr>
        <p:txBody>
          <a:bodyPr vert="horz" wrap="square" lIns="0" tIns="52704" rIns="0" bIns="0" rtlCol="0">
            <a:spAutoFit/>
          </a:bodyPr>
          <a:lstStyle/>
          <a:p>
            <a:pPr marL="12065">
              <a:lnSpc>
                <a:spcPct val="100000"/>
              </a:lnSpc>
              <a:spcBef>
                <a:spcPts val="414"/>
              </a:spcBef>
              <a:tabLst>
                <a:tab pos="379095" algn="l"/>
                <a:tab pos="379730" algn="l"/>
              </a:tabLst>
            </a:pPr>
            <a:r>
              <a:rPr lang="en-US" sz="1400" b="1" spc="-5" dirty="0">
                <a:solidFill>
                  <a:srgbClr val="595959"/>
                </a:solidFill>
                <a:latin typeface="Arial MT"/>
                <a:cs typeface="Arial MT"/>
              </a:rPr>
              <a:t>Let us discuss on different files created by Django . These files are as follows</a:t>
            </a:r>
            <a:r>
              <a:rPr lang="en-US" sz="1400" spc="-5" dirty="0">
                <a:solidFill>
                  <a:srgbClr val="595959"/>
                </a:solidFill>
                <a:latin typeface="Arial MT"/>
                <a:cs typeface="Arial MT"/>
              </a:rPr>
              <a:t>: </a:t>
            </a:r>
          </a:p>
          <a:p>
            <a:pPr marL="379095" indent="-367030">
              <a:lnSpc>
                <a:spcPct val="100000"/>
              </a:lnSpc>
              <a:spcBef>
                <a:spcPts val="414"/>
              </a:spcBef>
              <a:buChar char="●"/>
              <a:tabLst>
                <a:tab pos="379095" algn="l"/>
                <a:tab pos="379730" algn="l"/>
              </a:tabLst>
            </a:pPr>
            <a:r>
              <a:rPr lang="en-US" sz="1400" spc="-5" dirty="0">
                <a:solidFill>
                  <a:srgbClr val="595959"/>
                </a:solidFill>
                <a:latin typeface="Arial MT"/>
                <a:cs typeface="Arial MT"/>
              </a:rPr>
              <a:t>The outer </a:t>
            </a:r>
            <a:r>
              <a:rPr lang="en-US" sz="1400" b="1" spc="-5" dirty="0" err="1">
                <a:solidFill>
                  <a:srgbClr val="595959"/>
                </a:solidFill>
                <a:latin typeface="Arial MT"/>
                <a:cs typeface="Arial MT"/>
              </a:rPr>
              <a:t>mysite</a:t>
            </a:r>
            <a:r>
              <a:rPr lang="en-US" sz="1400" b="1" spc="-5" dirty="0">
                <a:solidFill>
                  <a:srgbClr val="595959"/>
                </a:solidFill>
                <a:latin typeface="Arial MT"/>
                <a:cs typeface="Arial MT"/>
              </a:rPr>
              <a:t>/</a:t>
            </a:r>
            <a:r>
              <a:rPr lang="en-US" sz="1400" spc="-5" dirty="0">
                <a:solidFill>
                  <a:srgbClr val="595959"/>
                </a:solidFill>
                <a:latin typeface="Arial MT"/>
                <a:cs typeface="Arial MT"/>
              </a:rPr>
              <a:t> root directory is a container for your project. Its name doesn’t matter to Django; you can rename it to anything you like.</a:t>
            </a:r>
          </a:p>
          <a:p>
            <a:pPr marL="379095" indent="-367030">
              <a:lnSpc>
                <a:spcPct val="100000"/>
              </a:lnSpc>
              <a:spcBef>
                <a:spcPts val="414"/>
              </a:spcBef>
              <a:buChar char="●"/>
              <a:tabLst>
                <a:tab pos="379095" algn="l"/>
                <a:tab pos="379730" algn="l"/>
              </a:tabLst>
            </a:pPr>
            <a:r>
              <a:rPr lang="en-US" sz="1400" spc="-5" dirty="0">
                <a:solidFill>
                  <a:srgbClr val="595959"/>
                </a:solidFill>
                <a:latin typeface="Arial MT"/>
                <a:cs typeface="Arial MT"/>
              </a:rPr>
              <a:t>manage.py: A command-line utility that lets you interact with this Django project in various ways. You can read all the details about manage.py in </a:t>
            </a:r>
            <a:r>
              <a:rPr lang="en-US" sz="1400" spc="-5" dirty="0" err="1">
                <a:solidFill>
                  <a:srgbClr val="595959"/>
                </a:solidFill>
                <a:latin typeface="Arial MT"/>
                <a:cs typeface="Arial MT"/>
              </a:rPr>
              <a:t>django</a:t>
            </a:r>
            <a:r>
              <a:rPr lang="en-US" sz="1400" spc="-5" dirty="0">
                <a:solidFill>
                  <a:srgbClr val="595959"/>
                </a:solidFill>
                <a:latin typeface="Arial MT"/>
                <a:cs typeface="Arial MT"/>
              </a:rPr>
              <a:t>-admin and manage.py.</a:t>
            </a:r>
          </a:p>
          <a:p>
            <a:pPr marL="379095" indent="-367030">
              <a:lnSpc>
                <a:spcPct val="100000"/>
              </a:lnSpc>
              <a:spcBef>
                <a:spcPts val="414"/>
              </a:spcBef>
              <a:buChar char="●"/>
              <a:tabLst>
                <a:tab pos="379095" algn="l"/>
                <a:tab pos="379730" algn="l"/>
              </a:tabLst>
            </a:pPr>
            <a:r>
              <a:rPr lang="en-US" sz="1400" spc="-5" dirty="0">
                <a:solidFill>
                  <a:srgbClr val="595959"/>
                </a:solidFill>
                <a:latin typeface="Arial MT"/>
                <a:cs typeface="Arial MT"/>
              </a:rPr>
              <a:t>The inner </a:t>
            </a:r>
            <a:r>
              <a:rPr lang="en-US" sz="1400" spc="-5" dirty="0" err="1">
                <a:solidFill>
                  <a:srgbClr val="595959"/>
                </a:solidFill>
                <a:latin typeface="Arial MT"/>
                <a:cs typeface="Arial MT"/>
              </a:rPr>
              <a:t>mysite</a:t>
            </a:r>
            <a:r>
              <a:rPr lang="en-US" sz="1400" spc="-5" dirty="0">
                <a:solidFill>
                  <a:srgbClr val="595959"/>
                </a:solidFill>
                <a:latin typeface="Arial MT"/>
                <a:cs typeface="Arial MT"/>
              </a:rPr>
              <a:t>/ directory is the actual Python package for your project. Its name is the Python package name you’ll need to use to import anything inside it (e.g. </a:t>
            </a:r>
            <a:r>
              <a:rPr lang="en-US" sz="1400" spc="-5" dirty="0" err="1">
                <a:solidFill>
                  <a:srgbClr val="595959"/>
                </a:solidFill>
                <a:latin typeface="Arial MT"/>
                <a:cs typeface="Arial MT"/>
              </a:rPr>
              <a:t>mysite.urls</a:t>
            </a:r>
            <a:r>
              <a:rPr lang="en-US" sz="1400" spc="-5" dirty="0">
                <a:solidFill>
                  <a:srgbClr val="595959"/>
                </a:solidFill>
                <a:latin typeface="Arial MT"/>
                <a:cs typeface="Arial MT"/>
              </a:rPr>
              <a:t>).</a:t>
            </a:r>
          </a:p>
          <a:p>
            <a:pPr marL="379095" indent="-367030">
              <a:lnSpc>
                <a:spcPct val="100000"/>
              </a:lnSpc>
              <a:spcBef>
                <a:spcPts val="414"/>
              </a:spcBef>
              <a:buChar char="●"/>
              <a:tabLst>
                <a:tab pos="379095" algn="l"/>
                <a:tab pos="379730" algn="l"/>
              </a:tabLst>
            </a:pPr>
            <a:endParaRPr lang="en-US" sz="1400" spc="-5" dirty="0">
              <a:solidFill>
                <a:srgbClr val="595959"/>
              </a:solidFill>
              <a:latin typeface="Arial MT"/>
              <a:cs typeface="Arial MT"/>
            </a:endParaRPr>
          </a:p>
          <a:p>
            <a:pPr marL="379095" indent="-367030">
              <a:lnSpc>
                <a:spcPct val="100000"/>
              </a:lnSpc>
              <a:spcBef>
                <a:spcPts val="414"/>
              </a:spcBef>
              <a:buChar char="●"/>
              <a:tabLst>
                <a:tab pos="379095" algn="l"/>
                <a:tab pos="379730" algn="l"/>
              </a:tabLst>
            </a:pPr>
            <a:r>
              <a:rPr lang="en-US" sz="1400" spc="-5" dirty="0" err="1">
                <a:solidFill>
                  <a:srgbClr val="595959"/>
                </a:solidFill>
                <a:latin typeface="Arial MT"/>
                <a:cs typeface="Arial MT"/>
              </a:rPr>
              <a:t>mysite</a:t>
            </a:r>
            <a:r>
              <a:rPr lang="en-US" sz="1400" spc="-5" dirty="0">
                <a:solidFill>
                  <a:srgbClr val="595959"/>
                </a:solidFill>
                <a:latin typeface="Arial MT"/>
                <a:cs typeface="Arial MT"/>
              </a:rPr>
              <a:t>/__init__.py: An empty file that tells Python that this directory should be considered a Python package. </a:t>
            </a:r>
          </a:p>
          <a:p>
            <a:pPr marL="379095" indent="-367030">
              <a:lnSpc>
                <a:spcPct val="100000"/>
              </a:lnSpc>
              <a:spcBef>
                <a:spcPts val="414"/>
              </a:spcBef>
              <a:buChar char="●"/>
              <a:tabLst>
                <a:tab pos="379095" algn="l"/>
                <a:tab pos="379730" algn="l"/>
              </a:tabLst>
            </a:pPr>
            <a:endParaRPr lang="en-US" sz="1400" spc="-5" dirty="0">
              <a:solidFill>
                <a:srgbClr val="595959"/>
              </a:solidFill>
              <a:latin typeface="Arial MT"/>
              <a:cs typeface="Arial MT"/>
            </a:endParaRPr>
          </a:p>
          <a:p>
            <a:pPr marL="379095" indent="-367030">
              <a:lnSpc>
                <a:spcPct val="100000"/>
              </a:lnSpc>
              <a:spcBef>
                <a:spcPts val="414"/>
              </a:spcBef>
              <a:buChar char="●"/>
              <a:tabLst>
                <a:tab pos="379095" algn="l"/>
                <a:tab pos="379730" algn="l"/>
              </a:tabLst>
            </a:pPr>
            <a:endParaRPr lang="en-US" sz="1400" spc="-5" dirty="0">
              <a:solidFill>
                <a:srgbClr val="595959"/>
              </a:solidFill>
              <a:latin typeface="Arial MT"/>
              <a:cs typeface="Arial MT"/>
            </a:endParaRPr>
          </a:p>
        </p:txBody>
      </p:sp>
      <p:sp>
        <p:nvSpPr>
          <p:cNvPr id="7" name="object 4">
            <a:extLst>
              <a:ext uri="{FF2B5EF4-FFF2-40B4-BE49-F238E27FC236}">
                <a16:creationId xmlns:a16="http://schemas.microsoft.com/office/drawing/2014/main" id="{412C0C6C-D931-433E-A0C3-AEE74753FE55}"/>
              </a:ext>
            </a:extLst>
          </p:cNvPr>
          <p:cNvSpPr txBox="1">
            <a:spLocks/>
          </p:cNvSpPr>
          <p:nvPr/>
        </p:nvSpPr>
        <p:spPr>
          <a:xfrm>
            <a:off x="294241" y="1226391"/>
            <a:ext cx="6934200" cy="320601"/>
          </a:xfrm>
          <a:prstGeom prst="rect">
            <a:avLst/>
          </a:prstGeom>
        </p:spPr>
        <p:txBody>
          <a:bodyPr vert="horz" wrap="square" lIns="0" tIns="12700" rIns="0" bIns="0" rtlCol="0">
            <a:spAutoFit/>
          </a:bodyPr>
          <a:lstStyle>
            <a:lvl1pPr>
              <a:defRPr sz="2400" b="0" i="0">
                <a:solidFill>
                  <a:schemeClr val="tx1"/>
                </a:solidFill>
                <a:latin typeface="Arial MT"/>
                <a:ea typeface="+mj-ea"/>
                <a:cs typeface="Arial MT"/>
              </a:defRPr>
            </a:lvl1pPr>
          </a:lstStyle>
          <a:p>
            <a:r>
              <a:rPr lang="en-US" sz="2000" b="1" kern="0" spc="-5" dirty="0"/>
              <a:t>Creating your project (Continued)</a:t>
            </a:r>
          </a:p>
        </p:txBody>
      </p:sp>
    </p:spTree>
    <p:extLst>
      <p:ext uri="{BB962C8B-B14F-4D97-AF65-F5344CB8AC3E}">
        <p14:creationId xmlns:p14="http://schemas.microsoft.com/office/powerpoint/2010/main" val="2007192869"/>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43975" y="161799"/>
            <a:ext cx="774074" cy="311224"/>
          </a:xfrm>
          <a:prstGeom prst="rect">
            <a:avLst/>
          </a:prstGeom>
        </p:spPr>
      </p:pic>
      <p:pic>
        <p:nvPicPr>
          <p:cNvPr id="3" name="object 3"/>
          <p:cNvPicPr/>
          <p:nvPr/>
        </p:nvPicPr>
        <p:blipFill>
          <a:blip r:embed="rId3" cstate="print"/>
          <a:stretch>
            <a:fillRect/>
          </a:stretch>
        </p:blipFill>
        <p:spPr>
          <a:xfrm>
            <a:off x="8229556" y="161800"/>
            <a:ext cx="791593" cy="311224"/>
          </a:xfrm>
          <a:prstGeom prst="rect">
            <a:avLst/>
          </a:prstGeom>
        </p:spPr>
      </p:pic>
      <p:sp>
        <p:nvSpPr>
          <p:cNvPr id="4" name="object 4"/>
          <p:cNvSpPr txBox="1">
            <a:spLocks noGrp="1"/>
          </p:cNvSpPr>
          <p:nvPr>
            <p:ph type="title"/>
          </p:nvPr>
        </p:nvSpPr>
        <p:spPr>
          <a:xfrm>
            <a:off x="294241" y="766330"/>
            <a:ext cx="6934200" cy="320601"/>
          </a:xfrm>
          <a:prstGeom prst="rect">
            <a:avLst/>
          </a:prstGeom>
        </p:spPr>
        <p:txBody>
          <a:bodyPr vert="horz" wrap="square" lIns="0" tIns="12700" rIns="0" bIns="0" rtlCol="0">
            <a:spAutoFit/>
          </a:bodyPr>
          <a:lstStyle/>
          <a:p>
            <a:pPr algn="l"/>
            <a:r>
              <a:rPr lang="en-US" sz="2000" b="1" spc="-5" dirty="0">
                <a:latin typeface="Arial MT"/>
                <a:cs typeface="Arial MT"/>
              </a:rPr>
              <a:t>Writing your first Django app: basic poll application</a:t>
            </a:r>
          </a:p>
        </p:txBody>
      </p:sp>
      <p:sp>
        <p:nvSpPr>
          <p:cNvPr id="6" name="object 6"/>
          <p:cNvSpPr txBox="1"/>
          <p:nvPr/>
        </p:nvSpPr>
        <p:spPr>
          <a:xfrm>
            <a:off x="3633256" y="4974385"/>
            <a:ext cx="1875155" cy="139065"/>
          </a:xfrm>
          <a:prstGeom prst="rect">
            <a:avLst/>
          </a:prstGeom>
        </p:spPr>
        <p:txBody>
          <a:bodyPr vert="horz" wrap="square" lIns="0" tIns="3175" rIns="0" bIns="0" rtlCol="0">
            <a:spAutoFit/>
          </a:bodyPr>
          <a:lstStyle/>
          <a:p>
            <a:pPr marL="12700">
              <a:lnSpc>
                <a:spcPct val="100000"/>
              </a:lnSpc>
              <a:spcBef>
                <a:spcPts val="25"/>
              </a:spcBef>
            </a:pPr>
            <a:r>
              <a:rPr sz="800" dirty="0">
                <a:latin typeface="Arial MT"/>
                <a:cs typeface="Arial MT"/>
              </a:rPr>
              <a:t>©</a:t>
            </a:r>
            <a:r>
              <a:rPr sz="800" spc="-5" dirty="0">
                <a:latin typeface="Arial MT"/>
                <a:cs typeface="Arial MT"/>
              </a:rPr>
              <a:t> Edune</a:t>
            </a:r>
            <a:r>
              <a:rPr sz="800" dirty="0">
                <a:latin typeface="Arial MT"/>
                <a:cs typeface="Arial MT"/>
              </a:rPr>
              <a:t>t</a:t>
            </a:r>
            <a:r>
              <a:rPr sz="800" spc="-5" dirty="0">
                <a:latin typeface="Arial MT"/>
                <a:cs typeface="Arial MT"/>
              </a:rPr>
              <a:t> Foundation</a:t>
            </a:r>
            <a:r>
              <a:rPr sz="800" dirty="0">
                <a:latin typeface="Arial MT"/>
                <a:cs typeface="Arial MT"/>
              </a:rPr>
              <a:t>.</a:t>
            </a:r>
            <a:r>
              <a:rPr sz="800" spc="-50" dirty="0">
                <a:latin typeface="Arial MT"/>
                <a:cs typeface="Arial MT"/>
              </a:rPr>
              <a:t> </a:t>
            </a:r>
            <a:r>
              <a:rPr sz="800" spc="-5" dirty="0">
                <a:latin typeface="Arial MT"/>
                <a:cs typeface="Arial MT"/>
              </a:rPr>
              <a:t>Al</a:t>
            </a:r>
            <a:r>
              <a:rPr sz="800" dirty="0">
                <a:latin typeface="Arial MT"/>
                <a:cs typeface="Arial MT"/>
              </a:rPr>
              <a:t>l</a:t>
            </a:r>
            <a:r>
              <a:rPr sz="800" spc="-5" dirty="0">
                <a:latin typeface="Arial MT"/>
                <a:cs typeface="Arial MT"/>
              </a:rPr>
              <a:t> </a:t>
            </a:r>
            <a:r>
              <a:rPr sz="800" dirty="0">
                <a:latin typeface="Arial MT"/>
                <a:cs typeface="Arial MT"/>
              </a:rPr>
              <a:t>rights</a:t>
            </a:r>
            <a:r>
              <a:rPr sz="800" spc="-5" dirty="0">
                <a:latin typeface="Arial MT"/>
                <a:cs typeface="Arial MT"/>
              </a:rPr>
              <a:t> </a:t>
            </a:r>
            <a:r>
              <a:rPr sz="800" dirty="0">
                <a:latin typeface="Arial MT"/>
                <a:cs typeface="Arial MT"/>
              </a:rPr>
              <a:t>reserved.</a:t>
            </a:r>
            <a:endParaRPr sz="800">
              <a:latin typeface="Arial MT"/>
              <a:cs typeface="Arial MT"/>
            </a:endParaRPr>
          </a:p>
        </p:txBody>
      </p:sp>
      <p:sp>
        <p:nvSpPr>
          <p:cNvPr id="5" name="object 5"/>
          <p:cNvSpPr txBox="1"/>
          <p:nvPr/>
        </p:nvSpPr>
        <p:spPr>
          <a:xfrm>
            <a:off x="294241" y="1581150"/>
            <a:ext cx="8455476" cy="1981952"/>
          </a:xfrm>
          <a:prstGeom prst="rect">
            <a:avLst/>
          </a:prstGeom>
        </p:spPr>
        <p:txBody>
          <a:bodyPr vert="horz" wrap="square" lIns="0" tIns="52704" rIns="0" bIns="0" rtlCol="0">
            <a:spAutoFit/>
          </a:bodyPr>
          <a:lstStyle/>
          <a:p>
            <a:pPr marL="12065">
              <a:lnSpc>
                <a:spcPct val="100000"/>
              </a:lnSpc>
              <a:spcBef>
                <a:spcPts val="414"/>
              </a:spcBef>
              <a:tabLst>
                <a:tab pos="379095" algn="l"/>
                <a:tab pos="379730" algn="l"/>
              </a:tabLst>
            </a:pPr>
            <a:r>
              <a:rPr lang="en-US" sz="1400" b="1" spc="-5" dirty="0">
                <a:solidFill>
                  <a:srgbClr val="595959"/>
                </a:solidFill>
                <a:latin typeface="Arial MT"/>
                <a:cs typeface="Arial MT"/>
              </a:rPr>
              <a:t>Let us discuss on different files created by Django (Continued)</a:t>
            </a:r>
            <a:endParaRPr lang="en-US" sz="1400" spc="-5" dirty="0">
              <a:solidFill>
                <a:srgbClr val="595959"/>
              </a:solidFill>
              <a:latin typeface="Arial MT"/>
              <a:cs typeface="Arial MT"/>
            </a:endParaRPr>
          </a:p>
          <a:p>
            <a:pPr marL="379095" indent="-367030">
              <a:lnSpc>
                <a:spcPct val="100000"/>
              </a:lnSpc>
              <a:spcBef>
                <a:spcPts val="414"/>
              </a:spcBef>
              <a:buChar char="●"/>
              <a:tabLst>
                <a:tab pos="379095" algn="l"/>
                <a:tab pos="379730" algn="l"/>
              </a:tabLst>
            </a:pPr>
            <a:r>
              <a:rPr lang="en-US" sz="1400" spc="-5" dirty="0" err="1">
                <a:solidFill>
                  <a:srgbClr val="595959"/>
                </a:solidFill>
                <a:latin typeface="Arial MT"/>
                <a:cs typeface="Arial MT"/>
              </a:rPr>
              <a:t>mysite</a:t>
            </a:r>
            <a:r>
              <a:rPr lang="en-US" sz="1400" spc="-5" dirty="0">
                <a:solidFill>
                  <a:srgbClr val="595959"/>
                </a:solidFill>
                <a:latin typeface="Arial MT"/>
                <a:cs typeface="Arial MT"/>
              </a:rPr>
              <a:t>/urls.py: The URL declarations for this Django project; a “table of contents” of your Django-powered site. You can read more about URLs in URL dispatcher.</a:t>
            </a:r>
          </a:p>
          <a:p>
            <a:pPr marL="379095" indent="-367030">
              <a:lnSpc>
                <a:spcPct val="100000"/>
              </a:lnSpc>
              <a:spcBef>
                <a:spcPts val="414"/>
              </a:spcBef>
              <a:buChar char="●"/>
              <a:tabLst>
                <a:tab pos="379095" algn="l"/>
                <a:tab pos="379730" algn="l"/>
              </a:tabLst>
            </a:pPr>
            <a:r>
              <a:rPr lang="en-US" sz="1400" spc="-5" dirty="0" err="1">
                <a:solidFill>
                  <a:srgbClr val="595959"/>
                </a:solidFill>
                <a:latin typeface="Arial MT"/>
                <a:cs typeface="Arial MT"/>
              </a:rPr>
              <a:t>mysite</a:t>
            </a:r>
            <a:r>
              <a:rPr lang="en-US" sz="1400" spc="-5" dirty="0">
                <a:solidFill>
                  <a:srgbClr val="595959"/>
                </a:solidFill>
                <a:latin typeface="Arial MT"/>
                <a:cs typeface="Arial MT"/>
              </a:rPr>
              <a:t>/asgi.py: An entry-point for ASGI-compatible web servers to serve your project. See How to deploy with ASGI for more details.</a:t>
            </a:r>
          </a:p>
          <a:p>
            <a:pPr marL="379095" indent="-367030">
              <a:lnSpc>
                <a:spcPct val="100000"/>
              </a:lnSpc>
              <a:spcBef>
                <a:spcPts val="414"/>
              </a:spcBef>
              <a:buChar char="●"/>
              <a:tabLst>
                <a:tab pos="379095" algn="l"/>
                <a:tab pos="379730" algn="l"/>
              </a:tabLst>
            </a:pPr>
            <a:r>
              <a:rPr lang="en-US" sz="1400" spc="-5" dirty="0" err="1">
                <a:solidFill>
                  <a:srgbClr val="595959"/>
                </a:solidFill>
                <a:latin typeface="Arial MT"/>
                <a:cs typeface="Arial MT"/>
              </a:rPr>
              <a:t>mysite</a:t>
            </a:r>
            <a:r>
              <a:rPr lang="en-US" sz="1400" spc="-5" dirty="0">
                <a:solidFill>
                  <a:srgbClr val="595959"/>
                </a:solidFill>
                <a:latin typeface="Arial MT"/>
                <a:cs typeface="Arial MT"/>
              </a:rPr>
              <a:t>/wsgi.py: An entry-point for WSGI-compatible web servers to serve your project. See How to deploy with WSGI for more details.</a:t>
            </a:r>
          </a:p>
          <a:p>
            <a:pPr marL="379095" indent="-367030">
              <a:lnSpc>
                <a:spcPct val="100000"/>
              </a:lnSpc>
              <a:spcBef>
                <a:spcPts val="414"/>
              </a:spcBef>
              <a:buChar char="●"/>
              <a:tabLst>
                <a:tab pos="379095" algn="l"/>
                <a:tab pos="379730" algn="l"/>
              </a:tabLst>
            </a:pPr>
            <a:endParaRPr lang="en-US" sz="1400" spc="-5" dirty="0">
              <a:solidFill>
                <a:srgbClr val="595959"/>
              </a:solidFill>
              <a:latin typeface="Arial MT"/>
              <a:cs typeface="Arial MT"/>
            </a:endParaRPr>
          </a:p>
        </p:txBody>
      </p:sp>
      <p:sp>
        <p:nvSpPr>
          <p:cNvPr id="7" name="object 4">
            <a:extLst>
              <a:ext uri="{FF2B5EF4-FFF2-40B4-BE49-F238E27FC236}">
                <a16:creationId xmlns:a16="http://schemas.microsoft.com/office/drawing/2014/main" id="{412C0C6C-D931-433E-A0C3-AEE74753FE55}"/>
              </a:ext>
            </a:extLst>
          </p:cNvPr>
          <p:cNvSpPr txBox="1">
            <a:spLocks/>
          </p:cNvSpPr>
          <p:nvPr/>
        </p:nvSpPr>
        <p:spPr>
          <a:xfrm>
            <a:off x="294241" y="1226391"/>
            <a:ext cx="6934200" cy="320601"/>
          </a:xfrm>
          <a:prstGeom prst="rect">
            <a:avLst/>
          </a:prstGeom>
        </p:spPr>
        <p:txBody>
          <a:bodyPr vert="horz" wrap="square" lIns="0" tIns="12700" rIns="0" bIns="0" rtlCol="0">
            <a:spAutoFit/>
          </a:bodyPr>
          <a:lstStyle>
            <a:lvl1pPr>
              <a:defRPr sz="2400" b="0" i="0">
                <a:solidFill>
                  <a:schemeClr val="tx1"/>
                </a:solidFill>
                <a:latin typeface="Arial MT"/>
                <a:ea typeface="+mj-ea"/>
                <a:cs typeface="Arial MT"/>
              </a:defRPr>
            </a:lvl1pPr>
          </a:lstStyle>
          <a:p>
            <a:r>
              <a:rPr lang="en-US" sz="2000" b="1" kern="0" spc="-5" dirty="0"/>
              <a:t>Creating your project (Continued)</a:t>
            </a:r>
          </a:p>
        </p:txBody>
      </p:sp>
    </p:spTree>
    <p:extLst>
      <p:ext uri="{BB962C8B-B14F-4D97-AF65-F5344CB8AC3E}">
        <p14:creationId xmlns:p14="http://schemas.microsoft.com/office/powerpoint/2010/main" val="2780087988"/>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1B3E7DF-B10F-4787-830C-2C67F5A7CA33}"/>
              </a:ext>
            </a:extLst>
          </p:cNvPr>
          <p:cNvSpPr/>
          <p:nvPr/>
        </p:nvSpPr>
        <p:spPr>
          <a:xfrm>
            <a:off x="518648" y="2427859"/>
            <a:ext cx="6934200" cy="1949311"/>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IN"/>
          </a:p>
        </p:txBody>
      </p:sp>
      <p:pic>
        <p:nvPicPr>
          <p:cNvPr id="2" name="object 2"/>
          <p:cNvPicPr/>
          <p:nvPr/>
        </p:nvPicPr>
        <p:blipFill>
          <a:blip r:embed="rId3" cstate="print"/>
          <a:stretch>
            <a:fillRect/>
          </a:stretch>
        </p:blipFill>
        <p:spPr>
          <a:xfrm>
            <a:off x="143975" y="161799"/>
            <a:ext cx="774074" cy="311224"/>
          </a:xfrm>
          <a:prstGeom prst="rect">
            <a:avLst/>
          </a:prstGeom>
        </p:spPr>
      </p:pic>
      <p:pic>
        <p:nvPicPr>
          <p:cNvPr id="3" name="object 3"/>
          <p:cNvPicPr/>
          <p:nvPr/>
        </p:nvPicPr>
        <p:blipFill>
          <a:blip r:embed="rId4" cstate="print"/>
          <a:stretch>
            <a:fillRect/>
          </a:stretch>
        </p:blipFill>
        <p:spPr>
          <a:xfrm>
            <a:off x="8229556" y="161800"/>
            <a:ext cx="791593" cy="311224"/>
          </a:xfrm>
          <a:prstGeom prst="rect">
            <a:avLst/>
          </a:prstGeom>
        </p:spPr>
      </p:pic>
      <p:sp>
        <p:nvSpPr>
          <p:cNvPr id="4" name="object 4"/>
          <p:cNvSpPr txBox="1">
            <a:spLocks noGrp="1"/>
          </p:cNvSpPr>
          <p:nvPr>
            <p:ph type="title"/>
          </p:nvPr>
        </p:nvSpPr>
        <p:spPr>
          <a:xfrm>
            <a:off x="294241" y="766330"/>
            <a:ext cx="6934200" cy="320601"/>
          </a:xfrm>
          <a:prstGeom prst="rect">
            <a:avLst/>
          </a:prstGeom>
        </p:spPr>
        <p:txBody>
          <a:bodyPr vert="horz" wrap="square" lIns="0" tIns="12700" rIns="0" bIns="0" rtlCol="0">
            <a:spAutoFit/>
          </a:bodyPr>
          <a:lstStyle/>
          <a:p>
            <a:pPr algn="l"/>
            <a:r>
              <a:rPr lang="en-US" sz="2000" b="1" spc="-5" dirty="0">
                <a:latin typeface="Arial MT"/>
                <a:cs typeface="Arial MT"/>
              </a:rPr>
              <a:t>Writing your first Django app: basic poll application</a:t>
            </a:r>
          </a:p>
        </p:txBody>
      </p:sp>
      <p:sp>
        <p:nvSpPr>
          <p:cNvPr id="6" name="object 6"/>
          <p:cNvSpPr txBox="1"/>
          <p:nvPr/>
        </p:nvSpPr>
        <p:spPr>
          <a:xfrm>
            <a:off x="3633256" y="4974385"/>
            <a:ext cx="1875155" cy="139065"/>
          </a:xfrm>
          <a:prstGeom prst="rect">
            <a:avLst/>
          </a:prstGeom>
        </p:spPr>
        <p:txBody>
          <a:bodyPr vert="horz" wrap="square" lIns="0" tIns="3175" rIns="0" bIns="0" rtlCol="0">
            <a:spAutoFit/>
          </a:bodyPr>
          <a:lstStyle/>
          <a:p>
            <a:pPr marL="12700">
              <a:lnSpc>
                <a:spcPct val="100000"/>
              </a:lnSpc>
              <a:spcBef>
                <a:spcPts val="25"/>
              </a:spcBef>
            </a:pPr>
            <a:r>
              <a:rPr sz="800" dirty="0">
                <a:latin typeface="Arial MT"/>
                <a:cs typeface="Arial MT"/>
              </a:rPr>
              <a:t>©</a:t>
            </a:r>
            <a:r>
              <a:rPr sz="800" spc="-5" dirty="0">
                <a:latin typeface="Arial MT"/>
                <a:cs typeface="Arial MT"/>
              </a:rPr>
              <a:t> Edune</a:t>
            </a:r>
            <a:r>
              <a:rPr sz="800" dirty="0">
                <a:latin typeface="Arial MT"/>
                <a:cs typeface="Arial MT"/>
              </a:rPr>
              <a:t>t</a:t>
            </a:r>
            <a:r>
              <a:rPr sz="800" spc="-5" dirty="0">
                <a:latin typeface="Arial MT"/>
                <a:cs typeface="Arial MT"/>
              </a:rPr>
              <a:t> Foundation</a:t>
            </a:r>
            <a:r>
              <a:rPr sz="800" dirty="0">
                <a:latin typeface="Arial MT"/>
                <a:cs typeface="Arial MT"/>
              </a:rPr>
              <a:t>.</a:t>
            </a:r>
            <a:r>
              <a:rPr sz="800" spc="-50" dirty="0">
                <a:latin typeface="Arial MT"/>
                <a:cs typeface="Arial MT"/>
              </a:rPr>
              <a:t> </a:t>
            </a:r>
            <a:r>
              <a:rPr sz="800" spc="-5" dirty="0">
                <a:latin typeface="Arial MT"/>
                <a:cs typeface="Arial MT"/>
              </a:rPr>
              <a:t>Al</a:t>
            </a:r>
            <a:r>
              <a:rPr sz="800" dirty="0">
                <a:latin typeface="Arial MT"/>
                <a:cs typeface="Arial MT"/>
              </a:rPr>
              <a:t>l</a:t>
            </a:r>
            <a:r>
              <a:rPr sz="800" spc="-5" dirty="0">
                <a:latin typeface="Arial MT"/>
                <a:cs typeface="Arial MT"/>
              </a:rPr>
              <a:t> </a:t>
            </a:r>
            <a:r>
              <a:rPr sz="800" dirty="0">
                <a:latin typeface="Arial MT"/>
                <a:cs typeface="Arial MT"/>
              </a:rPr>
              <a:t>rights</a:t>
            </a:r>
            <a:r>
              <a:rPr sz="800" spc="-5" dirty="0">
                <a:latin typeface="Arial MT"/>
                <a:cs typeface="Arial MT"/>
              </a:rPr>
              <a:t> </a:t>
            </a:r>
            <a:r>
              <a:rPr sz="800" dirty="0">
                <a:latin typeface="Arial MT"/>
                <a:cs typeface="Arial MT"/>
              </a:rPr>
              <a:t>reserved.</a:t>
            </a:r>
            <a:endParaRPr sz="800">
              <a:latin typeface="Arial MT"/>
              <a:cs typeface="Arial MT"/>
            </a:endParaRPr>
          </a:p>
        </p:txBody>
      </p:sp>
      <p:sp>
        <p:nvSpPr>
          <p:cNvPr id="5" name="object 5"/>
          <p:cNvSpPr txBox="1"/>
          <p:nvPr/>
        </p:nvSpPr>
        <p:spPr>
          <a:xfrm>
            <a:off x="169876" y="1428468"/>
            <a:ext cx="8455476" cy="3218188"/>
          </a:xfrm>
          <a:prstGeom prst="rect">
            <a:avLst/>
          </a:prstGeom>
        </p:spPr>
        <p:txBody>
          <a:bodyPr vert="horz" wrap="square" lIns="0" tIns="52704" rIns="0" bIns="0" rtlCol="0">
            <a:spAutoFit/>
          </a:bodyPr>
          <a:lstStyle/>
          <a:p>
            <a:pPr marL="379095" indent="-367030">
              <a:lnSpc>
                <a:spcPct val="100000"/>
              </a:lnSpc>
              <a:spcBef>
                <a:spcPts val="414"/>
              </a:spcBef>
              <a:buChar char="●"/>
              <a:tabLst>
                <a:tab pos="379095" algn="l"/>
                <a:tab pos="379730" algn="l"/>
              </a:tabLst>
            </a:pPr>
            <a:r>
              <a:rPr lang="en-US" sz="1300" spc="-5" dirty="0">
                <a:solidFill>
                  <a:srgbClr val="595959"/>
                </a:solidFill>
                <a:latin typeface="Arial MT"/>
                <a:cs typeface="Arial MT"/>
              </a:rPr>
              <a:t>Let’s verify your Django project works. Change into the outer </a:t>
            </a:r>
            <a:r>
              <a:rPr lang="en-US" sz="1300" spc="-5" dirty="0" err="1">
                <a:solidFill>
                  <a:srgbClr val="595959"/>
                </a:solidFill>
                <a:latin typeface="Arial MT"/>
                <a:cs typeface="Arial MT"/>
              </a:rPr>
              <a:t>mysite</a:t>
            </a:r>
            <a:r>
              <a:rPr lang="en-US" sz="1300" spc="-5" dirty="0">
                <a:solidFill>
                  <a:srgbClr val="595959"/>
                </a:solidFill>
                <a:latin typeface="Arial MT"/>
                <a:cs typeface="Arial MT"/>
              </a:rPr>
              <a:t> directory, if you haven’t already, and run the following commands:</a:t>
            </a:r>
          </a:p>
          <a:p>
            <a:pPr marL="12065">
              <a:lnSpc>
                <a:spcPct val="100000"/>
              </a:lnSpc>
              <a:spcBef>
                <a:spcPts val="414"/>
              </a:spcBef>
              <a:tabLst>
                <a:tab pos="379095" algn="l"/>
                <a:tab pos="379730" algn="l"/>
              </a:tabLst>
            </a:pPr>
            <a:r>
              <a:rPr lang="en-US" sz="1300" spc="-5" dirty="0">
                <a:solidFill>
                  <a:srgbClr val="595959"/>
                </a:solidFill>
                <a:latin typeface="Arial MT"/>
                <a:cs typeface="Arial MT"/>
              </a:rPr>
              <a:t>			&gt;python manage.py </a:t>
            </a:r>
            <a:r>
              <a:rPr lang="en-US" sz="1300" spc="-5" dirty="0" err="1">
                <a:solidFill>
                  <a:srgbClr val="595959"/>
                </a:solidFill>
                <a:latin typeface="Arial MT"/>
                <a:cs typeface="Arial MT"/>
              </a:rPr>
              <a:t>runserver</a:t>
            </a:r>
            <a:endParaRPr lang="en-US" sz="1300" spc="-5" dirty="0">
              <a:solidFill>
                <a:srgbClr val="595959"/>
              </a:solidFill>
              <a:latin typeface="Arial MT"/>
              <a:cs typeface="Arial MT"/>
            </a:endParaRPr>
          </a:p>
          <a:p>
            <a:pPr marL="297815" indent="-285750">
              <a:lnSpc>
                <a:spcPct val="100000"/>
              </a:lnSpc>
              <a:spcBef>
                <a:spcPts val="414"/>
              </a:spcBef>
              <a:buFont typeface="Arial" panose="020B0604020202020204" pitchFamily="34" charset="0"/>
              <a:buChar char="•"/>
              <a:tabLst>
                <a:tab pos="379095" algn="l"/>
                <a:tab pos="379730" algn="l"/>
              </a:tabLst>
            </a:pPr>
            <a:r>
              <a:rPr lang="en-US" sz="1300" spc="-5" dirty="0">
                <a:solidFill>
                  <a:srgbClr val="595959"/>
                </a:solidFill>
                <a:latin typeface="Arial MT"/>
                <a:cs typeface="Arial MT"/>
              </a:rPr>
              <a:t>You’ll see the following output on the command line:</a:t>
            </a:r>
          </a:p>
          <a:p>
            <a:pPr marL="469265" lvl="1">
              <a:spcBef>
                <a:spcPts val="414"/>
              </a:spcBef>
              <a:tabLst>
                <a:tab pos="379095" algn="l"/>
                <a:tab pos="379730" algn="l"/>
              </a:tabLst>
            </a:pPr>
            <a:r>
              <a:rPr lang="en-US" sz="1300" spc="-5" dirty="0">
                <a:solidFill>
                  <a:srgbClr val="595959"/>
                </a:solidFill>
                <a:latin typeface="Arial MT"/>
                <a:cs typeface="Arial MT"/>
              </a:rPr>
              <a:t>Performing system checks...</a:t>
            </a:r>
          </a:p>
          <a:p>
            <a:pPr marL="469265" lvl="1">
              <a:spcBef>
                <a:spcPts val="414"/>
              </a:spcBef>
              <a:tabLst>
                <a:tab pos="379095" algn="l"/>
                <a:tab pos="379730" algn="l"/>
              </a:tabLst>
            </a:pPr>
            <a:r>
              <a:rPr lang="en-US" sz="1300" spc="-5" dirty="0">
                <a:solidFill>
                  <a:srgbClr val="595959"/>
                </a:solidFill>
                <a:latin typeface="Arial MT"/>
                <a:cs typeface="Arial MT"/>
              </a:rPr>
              <a:t>System check identified no issues (0 silenced).</a:t>
            </a:r>
          </a:p>
          <a:p>
            <a:pPr marL="469265" lvl="1">
              <a:spcBef>
                <a:spcPts val="414"/>
              </a:spcBef>
              <a:tabLst>
                <a:tab pos="379095" algn="l"/>
                <a:tab pos="379730" algn="l"/>
              </a:tabLst>
            </a:pPr>
            <a:r>
              <a:rPr lang="en-US" sz="1300" spc="-5" dirty="0">
                <a:solidFill>
                  <a:srgbClr val="595959"/>
                </a:solidFill>
                <a:latin typeface="Arial MT"/>
                <a:cs typeface="Arial MT"/>
              </a:rPr>
              <a:t>You have unapplied migrations; your app may not work properly until they are applied.</a:t>
            </a:r>
          </a:p>
          <a:p>
            <a:pPr marL="469265" lvl="1">
              <a:spcBef>
                <a:spcPts val="414"/>
              </a:spcBef>
              <a:tabLst>
                <a:tab pos="379095" algn="l"/>
                <a:tab pos="379730" algn="l"/>
              </a:tabLst>
            </a:pPr>
            <a:r>
              <a:rPr lang="en-US" sz="1300" spc="-5" dirty="0">
                <a:solidFill>
                  <a:srgbClr val="595959"/>
                </a:solidFill>
                <a:latin typeface="Arial MT"/>
                <a:cs typeface="Arial MT"/>
              </a:rPr>
              <a:t>Run 'python manage.py migrate' to apply them.</a:t>
            </a:r>
          </a:p>
          <a:p>
            <a:pPr marL="469265" lvl="1">
              <a:spcBef>
                <a:spcPts val="414"/>
              </a:spcBef>
              <a:tabLst>
                <a:tab pos="379095" algn="l"/>
                <a:tab pos="379730" algn="l"/>
              </a:tabLst>
            </a:pPr>
            <a:r>
              <a:rPr lang="en-US" sz="1300" spc="-5" dirty="0">
                <a:solidFill>
                  <a:srgbClr val="595959"/>
                </a:solidFill>
                <a:latin typeface="Arial MT"/>
                <a:cs typeface="Arial MT"/>
              </a:rPr>
              <a:t>April 20, 2022 - 15:50:53</a:t>
            </a:r>
          </a:p>
          <a:p>
            <a:pPr marL="469265" lvl="1">
              <a:spcBef>
                <a:spcPts val="414"/>
              </a:spcBef>
              <a:tabLst>
                <a:tab pos="379095" algn="l"/>
                <a:tab pos="379730" algn="l"/>
              </a:tabLst>
            </a:pPr>
            <a:r>
              <a:rPr lang="en-US" sz="1300" spc="-5" dirty="0">
                <a:solidFill>
                  <a:srgbClr val="595959"/>
                </a:solidFill>
                <a:latin typeface="Arial MT"/>
                <a:cs typeface="Arial MT"/>
              </a:rPr>
              <a:t>Django version 4.0, using settings '</a:t>
            </a:r>
            <a:r>
              <a:rPr lang="en-US" sz="1300" spc="-5" dirty="0" err="1">
                <a:solidFill>
                  <a:srgbClr val="595959"/>
                </a:solidFill>
                <a:latin typeface="Arial MT"/>
                <a:cs typeface="Arial MT"/>
              </a:rPr>
              <a:t>mysite.settings</a:t>
            </a:r>
            <a:r>
              <a:rPr lang="en-US" sz="1300" spc="-5" dirty="0">
                <a:solidFill>
                  <a:srgbClr val="595959"/>
                </a:solidFill>
                <a:latin typeface="Arial MT"/>
                <a:cs typeface="Arial MT"/>
              </a:rPr>
              <a:t>'</a:t>
            </a:r>
          </a:p>
          <a:p>
            <a:pPr marL="469265" lvl="1">
              <a:spcBef>
                <a:spcPts val="414"/>
              </a:spcBef>
              <a:tabLst>
                <a:tab pos="379095" algn="l"/>
                <a:tab pos="379730" algn="l"/>
              </a:tabLst>
            </a:pPr>
            <a:r>
              <a:rPr lang="en-US" sz="1300" spc="-5" dirty="0">
                <a:solidFill>
                  <a:srgbClr val="595959"/>
                </a:solidFill>
                <a:latin typeface="Arial MT"/>
                <a:cs typeface="Arial MT"/>
              </a:rPr>
              <a:t>Starting development server at http://127.0.0.1:8000/</a:t>
            </a:r>
          </a:p>
          <a:p>
            <a:pPr marL="469265" lvl="1">
              <a:spcBef>
                <a:spcPts val="414"/>
              </a:spcBef>
              <a:tabLst>
                <a:tab pos="379095" algn="l"/>
                <a:tab pos="379730" algn="l"/>
              </a:tabLst>
            </a:pPr>
            <a:r>
              <a:rPr lang="en-US" sz="1300" spc="-5" dirty="0">
                <a:solidFill>
                  <a:srgbClr val="595959"/>
                </a:solidFill>
                <a:latin typeface="Arial MT"/>
                <a:cs typeface="Arial MT"/>
              </a:rPr>
              <a:t>Quit the server with CONTROL-C.</a:t>
            </a:r>
          </a:p>
          <a:p>
            <a:pPr marL="297815" indent="-285750">
              <a:lnSpc>
                <a:spcPct val="100000"/>
              </a:lnSpc>
              <a:spcBef>
                <a:spcPts val="414"/>
              </a:spcBef>
              <a:buFont typeface="Arial" panose="020B0604020202020204" pitchFamily="34" charset="0"/>
              <a:buChar char="•"/>
              <a:tabLst>
                <a:tab pos="379095" algn="l"/>
                <a:tab pos="379730" algn="l"/>
              </a:tabLst>
            </a:pPr>
            <a:r>
              <a:rPr lang="en-US" sz="1300" spc="-5" dirty="0">
                <a:solidFill>
                  <a:srgbClr val="595959"/>
                </a:solidFill>
                <a:latin typeface="Arial MT"/>
                <a:cs typeface="Arial MT"/>
              </a:rPr>
              <a:t>Ignore the warning about unapplied database migrations for now; we’ll deal with the database shortly.</a:t>
            </a:r>
          </a:p>
        </p:txBody>
      </p:sp>
      <p:sp>
        <p:nvSpPr>
          <p:cNvPr id="7" name="object 4">
            <a:extLst>
              <a:ext uri="{FF2B5EF4-FFF2-40B4-BE49-F238E27FC236}">
                <a16:creationId xmlns:a16="http://schemas.microsoft.com/office/drawing/2014/main" id="{412C0C6C-D931-433E-A0C3-AEE74753FE55}"/>
              </a:ext>
            </a:extLst>
          </p:cNvPr>
          <p:cNvSpPr txBox="1">
            <a:spLocks/>
          </p:cNvSpPr>
          <p:nvPr/>
        </p:nvSpPr>
        <p:spPr>
          <a:xfrm>
            <a:off x="294241" y="1151814"/>
            <a:ext cx="6934200" cy="320601"/>
          </a:xfrm>
          <a:prstGeom prst="rect">
            <a:avLst/>
          </a:prstGeom>
        </p:spPr>
        <p:txBody>
          <a:bodyPr vert="horz" wrap="square" lIns="0" tIns="12700" rIns="0" bIns="0" rtlCol="0">
            <a:spAutoFit/>
          </a:bodyPr>
          <a:lstStyle>
            <a:lvl1pPr>
              <a:defRPr sz="2400" b="0" i="0">
                <a:solidFill>
                  <a:schemeClr val="tx1"/>
                </a:solidFill>
                <a:latin typeface="Arial MT"/>
                <a:ea typeface="+mj-ea"/>
                <a:cs typeface="Arial MT"/>
              </a:defRPr>
            </a:lvl1pPr>
          </a:lstStyle>
          <a:p>
            <a:r>
              <a:rPr lang="en-US" sz="2000" b="1" kern="0" spc="-5" dirty="0"/>
              <a:t>The development server : Run the server </a:t>
            </a:r>
          </a:p>
        </p:txBody>
      </p:sp>
    </p:spTree>
    <p:extLst>
      <p:ext uri="{BB962C8B-B14F-4D97-AF65-F5344CB8AC3E}">
        <p14:creationId xmlns:p14="http://schemas.microsoft.com/office/powerpoint/2010/main" val="2286798028"/>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43975" y="161799"/>
            <a:ext cx="774074" cy="311224"/>
          </a:xfrm>
          <a:prstGeom prst="rect">
            <a:avLst/>
          </a:prstGeom>
        </p:spPr>
      </p:pic>
      <p:pic>
        <p:nvPicPr>
          <p:cNvPr id="3" name="object 3"/>
          <p:cNvPicPr/>
          <p:nvPr/>
        </p:nvPicPr>
        <p:blipFill>
          <a:blip r:embed="rId4" cstate="print"/>
          <a:stretch>
            <a:fillRect/>
          </a:stretch>
        </p:blipFill>
        <p:spPr>
          <a:xfrm>
            <a:off x="8229556" y="161800"/>
            <a:ext cx="791593" cy="311224"/>
          </a:xfrm>
          <a:prstGeom prst="rect">
            <a:avLst/>
          </a:prstGeom>
        </p:spPr>
      </p:pic>
      <p:sp>
        <p:nvSpPr>
          <p:cNvPr id="4" name="object 4"/>
          <p:cNvSpPr txBox="1">
            <a:spLocks noGrp="1"/>
          </p:cNvSpPr>
          <p:nvPr>
            <p:ph type="title"/>
          </p:nvPr>
        </p:nvSpPr>
        <p:spPr>
          <a:xfrm>
            <a:off x="294241" y="766330"/>
            <a:ext cx="6934200" cy="320601"/>
          </a:xfrm>
          <a:prstGeom prst="rect">
            <a:avLst/>
          </a:prstGeom>
        </p:spPr>
        <p:txBody>
          <a:bodyPr vert="horz" wrap="square" lIns="0" tIns="12700" rIns="0" bIns="0" rtlCol="0">
            <a:spAutoFit/>
          </a:bodyPr>
          <a:lstStyle/>
          <a:p>
            <a:pPr algn="l"/>
            <a:r>
              <a:rPr lang="en-US" sz="2000" b="1" spc="-5" dirty="0">
                <a:latin typeface="Arial MT"/>
                <a:cs typeface="Arial MT"/>
              </a:rPr>
              <a:t>Writing your first Django app: basic poll application</a:t>
            </a:r>
          </a:p>
        </p:txBody>
      </p:sp>
      <p:sp>
        <p:nvSpPr>
          <p:cNvPr id="6" name="object 6"/>
          <p:cNvSpPr txBox="1"/>
          <p:nvPr/>
        </p:nvSpPr>
        <p:spPr>
          <a:xfrm>
            <a:off x="3633256" y="4974385"/>
            <a:ext cx="1875155" cy="139065"/>
          </a:xfrm>
          <a:prstGeom prst="rect">
            <a:avLst/>
          </a:prstGeom>
        </p:spPr>
        <p:txBody>
          <a:bodyPr vert="horz" wrap="square" lIns="0" tIns="3175" rIns="0" bIns="0" rtlCol="0">
            <a:spAutoFit/>
          </a:bodyPr>
          <a:lstStyle/>
          <a:p>
            <a:pPr marL="12700">
              <a:lnSpc>
                <a:spcPct val="100000"/>
              </a:lnSpc>
              <a:spcBef>
                <a:spcPts val="25"/>
              </a:spcBef>
            </a:pPr>
            <a:r>
              <a:rPr sz="800" dirty="0">
                <a:latin typeface="Arial MT"/>
                <a:cs typeface="Arial MT"/>
              </a:rPr>
              <a:t>©</a:t>
            </a:r>
            <a:r>
              <a:rPr sz="800" spc="-5" dirty="0">
                <a:latin typeface="Arial MT"/>
                <a:cs typeface="Arial MT"/>
              </a:rPr>
              <a:t> Edune</a:t>
            </a:r>
            <a:r>
              <a:rPr sz="800" dirty="0">
                <a:latin typeface="Arial MT"/>
                <a:cs typeface="Arial MT"/>
              </a:rPr>
              <a:t>t</a:t>
            </a:r>
            <a:r>
              <a:rPr sz="800" spc="-5" dirty="0">
                <a:latin typeface="Arial MT"/>
                <a:cs typeface="Arial MT"/>
              </a:rPr>
              <a:t> Foundation</a:t>
            </a:r>
            <a:r>
              <a:rPr sz="800" dirty="0">
                <a:latin typeface="Arial MT"/>
                <a:cs typeface="Arial MT"/>
              </a:rPr>
              <a:t>.</a:t>
            </a:r>
            <a:r>
              <a:rPr sz="800" spc="-50" dirty="0">
                <a:latin typeface="Arial MT"/>
                <a:cs typeface="Arial MT"/>
              </a:rPr>
              <a:t> </a:t>
            </a:r>
            <a:r>
              <a:rPr sz="800" spc="-5" dirty="0">
                <a:latin typeface="Arial MT"/>
                <a:cs typeface="Arial MT"/>
              </a:rPr>
              <a:t>Al</a:t>
            </a:r>
            <a:r>
              <a:rPr sz="800" dirty="0">
                <a:latin typeface="Arial MT"/>
                <a:cs typeface="Arial MT"/>
              </a:rPr>
              <a:t>l</a:t>
            </a:r>
            <a:r>
              <a:rPr sz="800" spc="-5" dirty="0">
                <a:latin typeface="Arial MT"/>
                <a:cs typeface="Arial MT"/>
              </a:rPr>
              <a:t> </a:t>
            </a:r>
            <a:r>
              <a:rPr sz="800" dirty="0">
                <a:latin typeface="Arial MT"/>
                <a:cs typeface="Arial MT"/>
              </a:rPr>
              <a:t>rights</a:t>
            </a:r>
            <a:r>
              <a:rPr sz="800" spc="-5" dirty="0">
                <a:latin typeface="Arial MT"/>
                <a:cs typeface="Arial MT"/>
              </a:rPr>
              <a:t> </a:t>
            </a:r>
            <a:r>
              <a:rPr sz="800" dirty="0">
                <a:latin typeface="Arial MT"/>
                <a:cs typeface="Arial MT"/>
              </a:rPr>
              <a:t>reserved.</a:t>
            </a:r>
            <a:endParaRPr sz="800">
              <a:latin typeface="Arial MT"/>
              <a:cs typeface="Arial MT"/>
            </a:endParaRPr>
          </a:p>
        </p:txBody>
      </p:sp>
      <p:sp>
        <p:nvSpPr>
          <p:cNvPr id="5" name="object 5"/>
          <p:cNvSpPr txBox="1"/>
          <p:nvPr/>
        </p:nvSpPr>
        <p:spPr>
          <a:xfrm>
            <a:off x="169876" y="1541742"/>
            <a:ext cx="8455476" cy="3582390"/>
          </a:xfrm>
          <a:prstGeom prst="rect">
            <a:avLst/>
          </a:prstGeom>
        </p:spPr>
        <p:txBody>
          <a:bodyPr vert="horz" wrap="square" lIns="0" tIns="52704" rIns="0" bIns="0" rtlCol="0">
            <a:spAutoFit/>
          </a:bodyPr>
          <a:lstStyle/>
          <a:p>
            <a:pPr marL="379095" indent="-367030">
              <a:lnSpc>
                <a:spcPct val="100000"/>
              </a:lnSpc>
              <a:spcBef>
                <a:spcPts val="414"/>
              </a:spcBef>
              <a:buChar char="●"/>
              <a:tabLst>
                <a:tab pos="379095" algn="l"/>
                <a:tab pos="379730" algn="l"/>
              </a:tabLst>
            </a:pPr>
            <a:r>
              <a:rPr lang="en-US" sz="1400" i="0" dirty="0">
                <a:solidFill>
                  <a:srgbClr val="0C3C26"/>
                </a:solidFill>
                <a:effectLst/>
                <a:latin typeface="Roboto" panose="02000000000000000000" pitchFamily="2" charset="0"/>
              </a:rPr>
              <a:t>By default, the </a:t>
            </a:r>
            <a:r>
              <a:rPr lang="en-US" sz="1400" i="0" dirty="0" err="1">
                <a:solidFill>
                  <a:srgbClr val="0C3C26"/>
                </a:solidFill>
                <a:effectLst/>
                <a:latin typeface="Roboto" panose="02000000000000000000" pitchFamily="2" charset="0"/>
              </a:rPr>
              <a:t>runserver</a:t>
            </a:r>
            <a:r>
              <a:rPr lang="en-US" sz="1400" i="0" dirty="0">
                <a:solidFill>
                  <a:srgbClr val="0C3C26"/>
                </a:solidFill>
                <a:effectLst/>
                <a:latin typeface="Roboto" panose="02000000000000000000" pitchFamily="2" charset="0"/>
              </a:rPr>
              <a:t> command starts the development server on the internal IP at port 8000.</a:t>
            </a:r>
          </a:p>
          <a:p>
            <a:pPr marL="379095" indent="-367030">
              <a:lnSpc>
                <a:spcPct val="100000"/>
              </a:lnSpc>
              <a:spcBef>
                <a:spcPts val="414"/>
              </a:spcBef>
              <a:buChar char="●"/>
              <a:tabLst>
                <a:tab pos="379095" algn="l"/>
                <a:tab pos="379730" algn="l"/>
              </a:tabLst>
            </a:pPr>
            <a:r>
              <a:rPr lang="en-US" sz="1400" i="0" dirty="0">
                <a:solidFill>
                  <a:srgbClr val="0C3C26"/>
                </a:solidFill>
                <a:effectLst/>
                <a:latin typeface="Roboto" panose="02000000000000000000" pitchFamily="2" charset="0"/>
              </a:rPr>
              <a:t>If you want to change the server’s port, pass it as a command-line argument. For instance, this command starts the server on port 8080:</a:t>
            </a:r>
          </a:p>
          <a:p>
            <a:pPr marL="469265" lvl="1">
              <a:spcBef>
                <a:spcPts val="414"/>
              </a:spcBef>
              <a:tabLst>
                <a:tab pos="379095" algn="l"/>
                <a:tab pos="379730" algn="l"/>
              </a:tabLst>
            </a:pPr>
            <a:r>
              <a:rPr lang="en-US" sz="1400" spc="-5" dirty="0">
                <a:solidFill>
                  <a:srgbClr val="0C3C26"/>
                </a:solidFill>
                <a:latin typeface="Roboto" panose="02000000000000000000" pitchFamily="2" charset="0"/>
                <a:cs typeface="Arial MT"/>
              </a:rPr>
              <a:t>&gt;python manage.py </a:t>
            </a:r>
            <a:r>
              <a:rPr lang="en-US" sz="1400" spc="-5" dirty="0" err="1">
                <a:solidFill>
                  <a:srgbClr val="0C3C26"/>
                </a:solidFill>
                <a:latin typeface="Roboto" panose="02000000000000000000" pitchFamily="2" charset="0"/>
                <a:cs typeface="Arial MT"/>
              </a:rPr>
              <a:t>runserver</a:t>
            </a:r>
            <a:r>
              <a:rPr lang="en-US" sz="1400" spc="-5" dirty="0">
                <a:solidFill>
                  <a:srgbClr val="0C3C26"/>
                </a:solidFill>
                <a:latin typeface="Roboto" panose="02000000000000000000" pitchFamily="2" charset="0"/>
                <a:cs typeface="Arial MT"/>
              </a:rPr>
              <a:t> 8080</a:t>
            </a:r>
          </a:p>
          <a:p>
            <a:pPr marL="755015" lvl="1" indent="-285750">
              <a:spcBef>
                <a:spcPts val="414"/>
              </a:spcBef>
              <a:buFont typeface="Wingdings" panose="05000000000000000000" pitchFamily="2" charset="2"/>
              <a:buChar char="Ø"/>
              <a:tabLst>
                <a:tab pos="379095" algn="l"/>
                <a:tab pos="379730" algn="l"/>
              </a:tabLst>
            </a:pPr>
            <a:endParaRPr lang="en-US" sz="1400" spc="-5" dirty="0">
              <a:solidFill>
                <a:srgbClr val="0C3C26"/>
              </a:solidFill>
              <a:latin typeface="Roboto" panose="02000000000000000000" pitchFamily="2" charset="0"/>
              <a:cs typeface="Arial MT"/>
            </a:endParaRPr>
          </a:p>
          <a:p>
            <a:pPr marL="297815" indent="-285750">
              <a:spcBef>
                <a:spcPts val="414"/>
              </a:spcBef>
              <a:buFont typeface="Arial" panose="020B0604020202020204" pitchFamily="34" charset="0"/>
              <a:buChar char="•"/>
              <a:tabLst>
                <a:tab pos="379095" algn="l"/>
                <a:tab pos="379730" algn="l"/>
              </a:tabLst>
            </a:pPr>
            <a:r>
              <a:rPr lang="en-US" sz="1400" spc="-5" dirty="0">
                <a:solidFill>
                  <a:srgbClr val="595959"/>
                </a:solidFill>
                <a:latin typeface="Arial MT"/>
                <a:cs typeface="Arial MT"/>
              </a:rPr>
              <a:t>If you want to change the server’s IP, pass it along with the port. For example, to listen on all available public IPs (which is useful if you are running Vagrant or want to show off your work on other computers on the network), use:</a:t>
            </a:r>
          </a:p>
          <a:p>
            <a:pPr marL="469265" lvl="1">
              <a:spcBef>
                <a:spcPts val="414"/>
              </a:spcBef>
              <a:tabLst>
                <a:tab pos="379095" algn="l"/>
                <a:tab pos="379730" algn="l"/>
              </a:tabLst>
            </a:pPr>
            <a:r>
              <a:rPr lang="en-US" sz="1400" spc="-5" dirty="0">
                <a:solidFill>
                  <a:srgbClr val="595959"/>
                </a:solidFill>
                <a:latin typeface="Arial MT"/>
                <a:cs typeface="Arial MT"/>
              </a:rPr>
              <a:t>&gt;python manage.py </a:t>
            </a:r>
            <a:r>
              <a:rPr lang="en-US" sz="1400" spc="-5" dirty="0" err="1">
                <a:solidFill>
                  <a:srgbClr val="595959"/>
                </a:solidFill>
                <a:latin typeface="Arial MT"/>
                <a:cs typeface="Arial MT"/>
              </a:rPr>
              <a:t>runserver</a:t>
            </a:r>
            <a:r>
              <a:rPr lang="en-US" sz="1400" spc="-5" dirty="0">
                <a:solidFill>
                  <a:srgbClr val="595959"/>
                </a:solidFill>
                <a:latin typeface="Arial MT"/>
                <a:cs typeface="Arial MT"/>
              </a:rPr>
              <a:t> 0:8000</a:t>
            </a:r>
          </a:p>
          <a:p>
            <a:pPr marL="12065">
              <a:spcBef>
                <a:spcPts val="414"/>
              </a:spcBef>
              <a:tabLst>
                <a:tab pos="379095" algn="l"/>
                <a:tab pos="379730" algn="l"/>
              </a:tabLst>
            </a:pPr>
            <a:r>
              <a:rPr lang="en-US" sz="1400" spc="-5" dirty="0">
                <a:solidFill>
                  <a:srgbClr val="595959"/>
                </a:solidFill>
                <a:latin typeface="Arial MT"/>
                <a:cs typeface="Arial MT"/>
              </a:rPr>
              <a:t>0 is a shortcut for 0.0.0.0.</a:t>
            </a:r>
          </a:p>
          <a:p>
            <a:pPr marL="12065">
              <a:spcBef>
                <a:spcPts val="414"/>
              </a:spcBef>
              <a:tabLst>
                <a:tab pos="379095" algn="l"/>
                <a:tab pos="379730" algn="l"/>
              </a:tabLst>
            </a:pPr>
            <a:endParaRPr lang="en-US" sz="1400" spc="-5" dirty="0">
              <a:solidFill>
                <a:srgbClr val="595959"/>
              </a:solidFill>
              <a:latin typeface="Arial MT"/>
              <a:cs typeface="Arial MT"/>
            </a:endParaRPr>
          </a:p>
          <a:p>
            <a:pPr marL="12065">
              <a:spcBef>
                <a:spcPts val="414"/>
              </a:spcBef>
              <a:tabLst>
                <a:tab pos="379095" algn="l"/>
                <a:tab pos="379730" algn="l"/>
              </a:tabLst>
            </a:pPr>
            <a:r>
              <a:rPr lang="en-US" sz="1400" b="1" spc="-5" dirty="0">
                <a:solidFill>
                  <a:srgbClr val="595959"/>
                </a:solidFill>
                <a:latin typeface="Arial MT"/>
                <a:cs typeface="Arial MT"/>
              </a:rPr>
              <a:t>Automatic reloading of </a:t>
            </a:r>
            <a:r>
              <a:rPr lang="en-US" sz="1400" b="1" spc="-5" dirty="0" err="1">
                <a:solidFill>
                  <a:srgbClr val="595959"/>
                </a:solidFill>
                <a:latin typeface="Arial MT"/>
                <a:cs typeface="Arial MT"/>
              </a:rPr>
              <a:t>runserver</a:t>
            </a:r>
            <a:endParaRPr lang="en-US" sz="1400" b="1" spc="-5" dirty="0">
              <a:solidFill>
                <a:srgbClr val="595959"/>
              </a:solidFill>
              <a:latin typeface="Arial MT"/>
              <a:cs typeface="Arial MT"/>
            </a:endParaRPr>
          </a:p>
          <a:p>
            <a:pPr marL="12065">
              <a:spcBef>
                <a:spcPts val="414"/>
              </a:spcBef>
              <a:tabLst>
                <a:tab pos="379095" algn="l"/>
                <a:tab pos="379730" algn="l"/>
              </a:tabLst>
            </a:pPr>
            <a:endParaRPr lang="en-US" sz="1400" spc="-5" dirty="0">
              <a:solidFill>
                <a:srgbClr val="595959"/>
              </a:solidFill>
              <a:latin typeface="Arial MT"/>
              <a:cs typeface="Arial MT"/>
            </a:endParaRPr>
          </a:p>
          <a:p>
            <a:pPr marL="469265" lvl="1">
              <a:spcBef>
                <a:spcPts val="414"/>
              </a:spcBef>
              <a:tabLst>
                <a:tab pos="379095" algn="l"/>
                <a:tab pos="379730" algn="l"/>
              </a:tabLst>
            </a:pPr>
            <a:endParaRPr lang="en-US" sz="1400" spc="-5" dirty="0">
              <a:solidFill>
                <a:srgbClr val="595959"/>
              </a:solidFill>
              <a:latin typeface="Arial MT"/>
              <a:cs typeface="Arial MT"/>
            </a:endParaRPr>
          </a:p>
        </p:txBody>
      </p:sp>
      <p:sp>
        <p:nvSpPr>
          <p:cNvPr id="7" name="object 4">
            <a:extLst>
              <a:ext uri="{FF2B5EF4-FFF2-40B4-BE49-F238E27FC236}">
                <a16:creationId xmlns:a16="http://schemas.microsoft.com/office/drawing/2014/main" id="{412C0C6C-D931-433E-A0C3-AEE74753FE55}"/>
              </a:ext>
            </a:extLst>
          </p:cNvPr>
          <p:cNvSpPr txBox="1">
            <a:spLocks/>
          </p:cNvSpPr>
          <p:nvPr/>
        </p:nvSpPr>
        <p:spPr>
          <a:xfrm>
            <a:off x="294241" y="1151814"/>
            <a:ext cx="6934200" cy="628377"/>
          </a:xfrm>
          <a:prstGeom prst="rect">
            <a:avLst/>
          </a:prstGeom>
        </p:spPr>
        <p:txBody>
          <a:bodyPr vert="horz" wrap="square" lIns="0" tIns="12700" rIns="0" bIns="0" rtlCol="0">
            <a:spAutoFit/>
          </a:bodyPr>
          <a:lstStyle>
            <a:lvl1pPr>
              <a:defRPr sz="2400" b="0" i="0">
                <a:solidFill>
                  <a:schemeClr val="tx1"/>
                </a:solidFill>
                <a:latin typeface="Arial MT"/>
                <a:ea typeface="+mj-ea"/>
                <a:cs typeface="Arial MT"/>
              </a:defRPr>
            </a:lvl1pPr>
          </a:lstStyle>
          <a:p>
            <a:r>
              <a:rPr lang="en-US" sz="2000" b="1" kern="0" spc="-5" dirty="0"/>
              <a:t>The development server : </a:t>
            </a:r>
            <a:r>
              <a:rPr lang="en-IN" sz="2000" b="1" i="0" dirty="0">
                <a:solidFill>
                  <a:srgbClr val="0C3C26"/>
                </a:solidFill>
                <a:effectLst/>
                <a:latin typeface="Roboto" panose="02000000000000000000" pitchFamily="2" charset="0"/>
              </a:rPr>
              <a:t>Changing the port :</a:t>
            </a:r>
          </a:p>
          <a:p>
            <a:endParaRPr lang="en-US" sz="2000" b="1" kern="0" spc="-5" dirty="0"/>
          </a:p>
        </p:txBody>
      </p:sp>
    </p:spTree>
    <p:extLst>
      <p:ext uri="{BB962C8B-B14F-4D97-AF65-F5344CB8AC3E}">
        <p14:creationId xmlns:p14="http://schemas.microsoft.com/office/powerpoint/2010/main" val="5375133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96505" y="828333"/>
            <a:ext cx="2154555" cy="391160"/>
          </a:xfrm>
          <a:prstGeom prst="rect">
            <a:avLst/>
          </a:prstGeom>
        </p:spPr>
        <p:txBody>
          <a:bodyPr vert="horz" wrap="square" lIns="0" tIns="12700" rIns="0" bIns="0" rtlCol="0">
            <a:spAutoFit/>
          </a:bodyPr>
          <a:lstStyle/>
          <a:p>
            <a:pPr marL="12700">
              <a:lnSpc>
                <a:spcPct val="100000"/>
              </a:lnSpc>
              <a:spcBef>
                <a:spcPts val="100"/>
              </a:spcBef>
            </a:pPr>
            <a:r>
              <a:rPr spc="-5" dirty="0"/>
              <a:t>Setting</a:t>
            </a:r>
            <a:r>
              <a:rPr spc="-55" dirty="0"/>
              <a:t> </a:t>
            </a:r>
            <a:r>
              <a:rPr spc="-5" dirty="0"/>
              <a:t>Up</a:t>
            </a:r>
            <a:r>
              <a:rPr spc="-45" dirty="0"/>
              <a:t> </a:t>
            </a:r>
            <a:r>
              <a:rPr spc="-5" dirty="0"/>
              <a:t>Path</a:t>
            </a:r>
          </a:p>
        </p:txBody>
      </p:sp>
      <p:sp>
        <p:nvSpPr>
          <p:cNvPr id="3" name="object 3"/>
          <p:cNvSpPr txBox="1"/>
          <p:nvPr/>
        </p:nvSpPr>
        <p:spPr>
          <a:xfrm>
            <a:off x="453369" y="1728118"/>
            <a:ext cx="3637279" cy="29972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800" b="0" i="0" u="none" strike="noStrike" kern="1200" cap="none" spc="-5" normalizeH="0" baseline="0" noProof="0" dirty="0">
                <a:ln>
                  <a:noFill/>
                </a:ln>
                <a:solidFill>
                  <a:srgbClr val="595959"/>
                </a:solidFill>
                <a:effectLst/>
                <a:uLnTx/>
                <a:uFillTx/>
                <a:latin typeface="Arial MT"/>
                <a:ea typeface="+mn-ea"/>
                <a:cs typeface="Arial MT"/>
              </a:rPr>
              <a:t>How</a:t>
            </a:r>
            <a:r>
              <a:rPr kumimoji="0" sz="1800" b="0" i="0" u="none" strike="noStrike" kern="1200" cap="none" spc="-20" normalizeH="0" baseline="0" noProof="0" dirty="0">
                <a:ln>
                  <a:noFill/>
                </a:ln>
                <a:solidFill>
                  <a:srgbClr val="595959"/>
                </a:solidFill>
                <a:effectLst/>
                <a:uLnTx/>
                <a:uFillTx/>
                <a:latin typeface="Arial MT"/>
                <a:ea typeface="+mn-ea"/>
                <a:cs typeface="Arial MT"/>
              </a:rPr>
              <a:t> </a:t>
            </a:r>
            <a:r>
              <a:rPr kumimoji="0" sz="1800" b="0" i="0" u="none" strike="noStrike" kern="1200" cap="none" spc="-5" normalizeH="0" baseline="0" noProof="0" dirty="0">
                <a:ln>
                  <a:noFill/>
                </a:ln>
                <a:solidFill>
                  <a:srgbClr val="595959"/>
                </a:solidFill>
                <a:effectLst/>
                <a:uLnTx/>
                <a:uFillTx/>
                <a:latin typeface="Arial MT"/>
                <a:ea typeface="+mn-ea"/>
                <a:cs typeface="Arial MT"/>
              </a:rPr>
              <a:t>to</a:t>
            </a:r>
            <a:r>
              <a:rPr kumimoji="0" sz="1800" b="0" i="0" u="none" strike="noStrike" kern="1200" cap="none" spc="-15" normalizeH="0" baseline="0" noProof="0" dirty="0">
                <a:ln>
                  <a:noFill/>
                </a:ln>
                <a:solidFill>
                  <a:srgbClr val="595959"/>
                </a:solidFill>
                <a:effectLst/>
                <a:uLnTx/>
                <a:uFillTx/>
                <a:latin typeface="Arial MT"/>
                <a:ea typeface="+mn-ea"/>
                <a:cs typeface="Arial MT"/>
              </a:rPr>
              <a:t> </a:t>
            </a:r>
            <a:r>
              <a:rPr kumimoji="0" sz="1800" b="0" i="0" u="none" strike="noStrike" kern="1200" cap="none" spc="0" normalizeH="0" baseline="0" noProof="0" dirty="0">
                <a:ln>
                  <a:noFill/>
                </a:ln>
                <a:solidFill>
                  <a:srgbClr val="595959"/>
                </a:solidFill>
                <a:effectLst/>
                <a:uLnTx/>
                <a:uFillTx/>
                <a:latin typeface="Arial MT"/>
                <a:ea typeface="+mn-ea"/>
                <a:cs typeface="Arial MT"/>
              </a:rPr>
              <a:t>set</a:t>
            </a:r>
            <a:r>
              <a:rPr kumimoji="0" sz="1800" b="0" i="0" u="none" strike="noStrike" kern="1200" cap="none" spc="-20" normalizeH="0" baseline="0" noProof="0" dirty="0">
                <a:ln>
                  <a:noFill/>
                </a:ln>
                <a:solidFill>
                  <a:srgbClr val="595959"/>
                </a:solidFill>
                <a:effectLst/>
                <a:uLnTx/>
                <a:uFillTx/>
                <a:latin typeface="Arial MT"/>
                <a:ea typeface="+mn-ea"/>
                <a:cs typeface="Arial MT"/>
              </a:rPr>
              <a:t> </a:t>
            </a:r>
            <a:r>
              <a:rPr kumimoji="0" sz="1800" b="0" i="0" u="none" strike="noStrike" kern="1200" cap="none" spc="-5" normalizeH="0" baseline="0" noProof="0" dirty="0">
                <a:ln>
                  <a:noFill/>
                </a:ln>
                <a:solidFill>
                  <a:srgbClr val="595959"/>
                </a:solidFill>
                <a:effectLst/>
                <a:uLnTx/>
                <a:uFillTx/>
                <a:latin typeface="Arial MT"/>
                <a:ea typeface="+mn-ea"/>
                <a:cs typeface="Arial MT"/>
              </a:rPr>
              <a:t>Python</a:t>
            </a:r>
            <a:r>
              <a:rPr kumimoji="0" sz="1800" b="0" i="0" u="none" strike="noStrike" kern="1200" cap="none" spc="-20" normalizeH="0" baseline="0" noProof="0" dirty="0">
                <a:ln>
                  <a:noFill/>
                </a:ln>
                <a:solidFill>
                  <a:srgbClr val="595959"/>
                </a:solidFill>
                <a:effectLst/>
                <a:uLnTx/>
                <a:uFillTx/>
                <a:latin typeface="Arial MT"/>
                <a:ea typeface="+mn-ea"/>
                <a:cs typeface="Arial MT"/>
              </a:rPr>
              <a:t> </a:t>
            </a:r>
            <a:r>
              <a:rPr kumimoji="0" sz="1800" b="0" i="0" u="none" strike="noStrike" kern="1200" cap="none" spc="-5" normalizeH="0" baseline="0" noProof="0" dirty="0">
                <a:ln>
                  <a:noFill/>
                </a:ln>
                <a:solidFill>
                  <a:srgbClr val="595959"/>
                </a:solidFill>
                <a:effectLst/>
                <a:uLnTx/>
                <a:uFillTx/>
                <a:latin typeface="Arial MT"/>
                <a:ea typeface="+mn-ea"/>
                <a:cs typeface="Arial MT"/>
              </a:rPr>
              <a:t>Path</a:t>
            </a:r>
            <a:r>
              <a:rPr kumimoji="0" sz="1800" b="0" i="0" u="none" strike="noStrike" kern="1200" cap="none" spc="-20" normalizeH="0" baseline="0" noProof="0" dirty="0">
                <a:ln>
                  <a:noFill/>
                </a:ln>
                <a:solidFill>
                  <a:srgbClr val="595959"/>
                </a:solidFill>
                <a:effectLst/>
                <a:uLnTx/>
                <a:uFillTx/>
                <a:latin typeface="Arial MT"/>
                <a:ea typeface="+mn-ea"/>
                <a:cs typeface="Arial MT"/>
              </a:rPr>
              <a:t> </a:t>
            </a:r>
            <a:r>
              <a:rPr kumimoji="0" sz="1800" b="0" i="0" u="none" strike="noStrike" kern="1200" cap="none" spc="-5" normalizeH="0" baseline="0" noProof="0" dirty="0">
                <a:ln>
                  <a:noFill/>
                </a:ln>
                <a:solidFill>
                  <a:srgbClr val="595959"/>
                </a:solidFill>
                <a:effectLst/>
                <a:uLnTx/>
                <a:uFillTx/>
                <a:latin typeface="Arial MT"/>
                <a:ea typeface="+mn-ea"/>
                <a:cs typeface="Arial MT"/>
              </a:rPr>
              <a:t>in</a:t>
            </a:r>
            <a:r>
              <a:rPr kumimoji="0" sz="1800" b="0" i="0" u="none" strike="noStrike" kern="1200" cap="none" spc="-20" normalizeH="0" baseline="0" noProof="0" dirty="0">
                <a:ln>
                  <a:noFill/>
                </a:ln>
                <a:solidFill>
                  <a:srgbClr val="595959"/>
                </a:solidFill>
                <a:effectLst/>
                <a:uLnTx/>
                <a:uFillTx/>
                <a:latin typeface="Arial MT"/>
                <a:ea typeface="+mn-ea"/>
                <a:cs typeface="Arial MT"/>
              </a:rPr>
              <a:t> </a:t>
            </a:r>
            <a:r>
              <a:rPr kumimoji="0" sz="1800" b="0" i="0" u="none" strike="noStrike" kern="1200" cap="none" spc="-5" normalizeH="0" baseline="0" noProof="0" dirty="0">
                <a:ln>
                  <a:noFill/>
                </a:ln>
                <a:solidFill>
                  <a:srgbClr val="595959"/>
                </a:solidFill>
                <a:effectLst/>
                <a:uLnTx/>
                <a:uFillTx/>
                <a:latin typeface="Arial MT"/>
                <a:ea typeface="+mn-ea"/>
                <a:cs typeface="Arial MT"/>
              </a:rPr>
              <a:t>Windows</a:t>
            </a:r>
            <a:endParaRPr kumimoji="0" sz="1800" b="0" i="0" u="none" strike="noStrike" kern="1200" cap="none" spc="0" normalizeH="0" baseline="0" noProof="0">
              <a:ln>
                <a:noFill/>
              </a:ln>
              <a:solidFill>
                <a:prstClr val="black"/>
              </a:solidFill>
              <a:effectLst/>
              <a:uLnTx/>
              <a:uFillTx/>
              <a:latin typeface="Arial MT"/>
              <a:ea typeface="+mn-ea"/>
              <a:cs typeface="Arial MT"/>
            </a:endParaRPr>
          </a:p>
        </p:txBody>
      </p:sp>
      <p:sp>
        <p:nvSpPr>
          <p:cNvPr id="4" name="object 4"/>
          <p:cNvSpPr txBox="1"/>
          <p:nvPr/>
        </p:nvSpPr>
        <p:spPr>
          <a:xfrm>
            <a:off x="535300" y="2598748"/>
            <a:ext cx="3675379" cy="1539875"/>
          </a:xfrm>
          <a:prstGeom prst="rect">
            <a:avLst/>
          </a:prstGeom>
        </p:spPr>
        <p:txBody>
          <a:bodyPr vert="horz" wrap="square" lIns="0" tIns="46990" rIns="0" bIns="0" rtlCol="0">
            <a:spAutoFit/>
          </a:bodyPr>
          <a:lstStyle/>
          <a:p>
            <a:pPr marL="469900" marR="0" lvl="0" indent="-332740" algn="l" defTabSz="914400" rtl="0" eaLnBrk="1" fontAlgn="auto" latinLnBrk="0" hangingPunct="1">
              <a:lnSpc>
                <a:spcPct val="100000"/>
              </a:lnSpc>
              <a:spcBef>
                <a:spcPts val="370"/>
              </a:spcBef>
              <a:spcAft>
                <a:spcPts val="0"/>
              </a:spcAft>
              <a:buClrTx/>
              <a:buSzPct val="96428"/>
              <a:buFontTx/>
              <a:buChar char="●"/>
              <a:tabLst>
                <a:tab pos="469265" algn="l"/>
                <a:tab pos="469900" algn="l"/>
              </a:tabLst>
              <a:defRPr/>
            </a:pPr>
            <a:r>
              <a:rPr kumimoji="0" sz="1400" b="0" i="0" u="none" strike="noStrike" kern="1200" cap="none" spc="-160" normalizeH="0" baseline="0" noProof="0" dirty="0">
                <a:ln>
                  <a:noFill/>
                </a:ln>
                <a:solidFill>
                  <a:prstClr val="black"/>
                </a:solidFill>
                <a:effectLst/>
                <a:uLnTx/>
                <a:uFillTx/>
                <a:latin typeface="Arial MT"/>
                <a:ea typeface="+mn-ea"/>
                <a:cs typeface="Arial MT"/>
              </a:rPr>
              <a:t>T</a:t>
            </a:r>
            <a:r>
              <a:rPr kumimoji="0" sz="1400" b="0" i="0" u="none" strike="noStrike" kern="1200" cap="none" spc="0" normalizeH="0" baseline="0" noProof="0" dirty="0">
                <a:ln>
                  <a:noFill/>
                </a:ln>
                <a:solidFill>
                  <a:prstClr val="black"/>
                </a:solidFill>
                <a:effectLst/>
                <a:uLnTx/>
                <a:uFillTx/>
                <a:latin typeface="Arial MT"/>
                <a:ea typeface="+mn-ea"/>
                <a:cs typeface="Arial MT"/>
              </a:rPr>
              <a:t>o</a:t>
            </a:r>
            <a:r>
              <a:rPr kumimoji="0" sz="1400" b="0" i="0" u="none" strike="noStrike" kern="1200" cap="none" spc="-5" normalizeH="0" baseline="0" noProof="0" dirty="0">
                <a:ln>
                  <a:noFill/>
                </a:ln>
                <a:solidFill>
                  <a:prstClr val="black"/>
                </a:solidFill>
                <a:effectLst/>
                <a:uLnTx/>
                <a:uFillTx/>
                <a:latin typeface="Arial MT"/>
                <a:ea typeface="+mn-ea"/>
                <a:cs typeface="Arial MT"/>
              </a:rPr>
              <a:t> permanentl</a:t>
            </a:r>
            <a:r>
              <a:rPr kumimoji="0" sz="1400" b="0" i="0" u="none" strike="noStrike" kern="1200" cap="none" spc="0" normalizeH="0" baseline="0" noProof="0" dirty="0">
                <a:ln>
                  <a:noFill/>
                </a:ln>
                <a:solidFill>
                  <a:prstClr val="black"/>
                </a:solidFill>
                <a:effectLst/>
                <a:uLnTx/>
                <a:uFillTx/>
                <a:latin typeface="Arial MT"/>
                <a:ea typeface="+mn-ea"/>
                <a:cs typeface="Arial MT"/>
              </a:rPr>
              <a:t>y</a:t>
            </a:r>
            <a:r>
              <a:rPr kumimoji="0" sz="1400" b="0" i="0" u="none" strike="noStrike" kern="1200" cap="none" spc="-5"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modify</a:t>
            </a:r>
            <a:r>
              <a:rPr kumimoji="0" sz="1400" b="0" i="0" u="none" strike="noStrike" kern="1200" cap="none" spc="-5" normalizeH="0" baseline="0" noProof="0" dirty="0">
                <a:ln>
                  <a:noFill/>
                </a:ln>
                <a:solidFill>
                  <a:prstClr val="black"/>
                </a:solidFill>
                <a:effectLst/>
                <a:uLnTx/>
                <a:uFillTx/>
                <a:latin typeface="Arial MT"/>
                <a:ea typeface="+mn-ea"/>
                <a:cs typeface="Arial MT"/>
              </a:rPr>
              <a:t> th</a:t>
            </a:r>
            <a:r>
              <a:rPr kumimoji="0" sz="1400" b="0" i="0" u="none" strike="noStrike" kern="1200" cap="none" spc="0" normalizeH="0" baseline="0" noProof="0" dirty="0">
                <a:ln>
                  <a:noFill/>
                </a:ln>
                <a:solidFill>
                  <a:prstClr val="black"/>
                </a:solidFill>
                <a:effectLst/>
                <a:uLnTx/>
                <a:uFillTx/>
                <a:latin typeface="Arial MT"/>
                <a:ea typeface="+mn-ea"/>
                <a:cs typeface="Arial MT"/>
              </a:rPr>
              <a:t>e</a:t>
            </a:r>
            <a:r>
              <a:rPr kumimoji="0" sz="1400" b="0" i="0" u="none" strike="noStrike" kern="1200" cap="none" spc="-5" normalizeH="0" baseline="0" noProof="0" dirty="0">
                <a:ln>
                  <a:noFill/>
                </a:ln>
                <a:solidFill>
                  <a:prstClr val="black"/>
                </a:solidFill>
                <a:effectLst/>
                <a:uLnTx/>
                <a:uFillTx/>
                <a:latin typeface="Arial MT"/>
                <a:ea typeface="+mn-ea"/>
                <a:cs typeface="Arial MT"/>
              </a:rPr>
              <a:t> default</a:t>
            </a:r>
            <a:endParaRPr kumimoji="0" sz="1400" b="0" i="0" u="none" strike="noStrike" kern="1200" cap="none" spc="0" normalizeH="0" baseline="0" noProof="0">
              <a:ln>
                <a:noFill/>
              </a:ln>
              <a:solidFill>
                <a:prstClr val="black"/>
              </a:solidFill>
              <a:effectLst/>
              <a:uLnTx/>
              <a:uFillTx/>
              <a:latin typeface="Arial MT"/>
              <a:ea typeface="+mn-ea"/>
              <a:cs typeface="Arial MT"/>
            </a:endParaRPr>
          </a:p>
          <a:p>
            <a:pPr marL="469900" marR="0" lvl="0" indent="0" algn="l" defTabSz="914400" rtl="0" eaLnBrk="1" fontAlgn="auto" latinLnBrk="0" hangingPunct="1">
              <a:lnSpc>
                <a:spcPct val="100000"/>
              </a:lnSpc>
              <a:spcBef>
                <a:spcPts val="270"/>
              </a:spcBef>
              <a:spcAft>
                <a:spcPts val="0"/>
              </a:spcAft>
              <a:buClrTx/>
              <a:buSzTx/>
              <a:buFontTx/>
              <a:buNone/>
              <a:tabLst/>
              <a:defRPr/>
            </a:pPr>
            <a:r>
              <a:rPr kumimoji="0" sz="1400" b="1" i="0" u="none" strike="noStrike" kern="1200" cap="none" spc="-5" normalizeH="0" baseline="0" noProof="0" dirty="0">
                <a:ln>
                  <a:noFill/>
                </a:ln>
                <a:solidFill>
                  <a:prstClr val="black"/>
                </a:solidFill>
                <a:effectLst/>
                <a:uLnTx/>
                <a:uFillTx/>
                <a:latin typeface="Arial"/>
                <a:ea typeface="+mn-ea"/>
                <a:cs typeface="Arial"/>
              </a:rPr>
              <a:t>environment</a:t>
            </a:r>
            <a:r>
              <a:rPr kumimoji="0" sz="1400" b="1" i="0" u="none" strike="noStrike" kern="1200" cap="none" spc="-35" normalizeH="0" baseline="0" noProof="0" dirty="0">
                <a:ln>
                  <a:noFill/>
                </a:ln>
                <a:solidFill>
                  <a:prstClr val="black"/>
                </a:solidFill>
                <a:effectLst/>
                <a:uLnTx/>
                <a:uFillTx/>
                <a:latin typeface="Arial"/>
                <a:ea typeface="+mn-ea"/>
                <a:cs typeface="Arial"/>
              </a:rPr>
              <a:t> </a:t>
            </a:r>
            <a:r>
              <a:rPr kumimoji="0" sz="1400" b="1" i="0" u="none" strike="noStrike" kern="1200" cap="none" spc="-5" normalizeH="0" baseline="0" noProof="0" dirty="0">
                <a:ln>
                  <a:noFill/>
                </a:ln>
                <a:solidFill>
                  <a:prstClr val="black"/>
                </a:solidFill>
                <a:effectLst/>
                <a:uLnTx/>
                <a:uFillTx/>
                <a:latin typeface="Arial"/>
                <a:ea typeface="+mn-ea"/>
                <a:cs typeface="Arial"/>
              </a:rPr>
              <a:t>variables</a:t>
            </a:r>
            <a:r>
              <a:rPr kumimoji="0" sz="1400" b="1" i="0" u="none" strike="noStrike" kern="1200" cap="none" spc="-35" normalizeH="0" baseline="0" noProof="0" dirty="0">
                <a:ln>
                  <a:noFill/>
                </a:ln>
                <a:solidFill>
                  <a:prstClr val="black"/>
                </a:solidFill>
                <a:effectLst/>
                <a:uLnTx/>
                <a:uFillTx/>
                <a:latin typeface="Arial"/>
                <a:ea typeface="+mn-ea"/>
                <a:cs typeface="Arial"/>
              </a:rPr>
              <a:t> </a:t>
            </a:r>
            <a:r>
              <a:rPr kumimoji="0" sz="1400" b="0" i="0" u="none" strike="noStrike" kern="1200" cap="none" spc="0" normalizeH="0" baseline="0" noProof="0" dirty="0">
                <a:ln>
                  <a:noFill/>
                </a:ln>
                <a:solidFill>
                  <a:prstClr val="black"/>
                </a:solidFill>
                <a:effectLst/>
                <a:uLnTx/>
                <a:uFillTx/>
                <a:latin typeface="Arial MT"/>
                <a:ea typeface="+mn-ea"/>
                <a:cs typeface="Arial MT"/>
              </a:rPr>
              <a:t>:</a:t>
            </a:r>
            <a:endParaRPr kumimoji="0" sz="1400" b="0" i="0" u="none" strike="noStrike" kern="1200" cap="none" spc="0" normalizeH="0" baseline="0" noProof="0">
              <a:ln>
                <a:noFill/>
              </a:ln>
              <a:solidFill>
                <a:prstClr val="black"/>
              </a:solidFill>
              <a:effectLst/>
              <a:uLnTx/>
              <a:uFillTx/>
              <a:latin typeface="Arial MT"/>
              <a:ea typeface="+mn-ea"/>
              <a:cs typeface="Arial MT"/>
            </a:endParaRPr>
          </a:p>
          <a:p>
            <a:pPr marL="0" marR="0" lvl="0" indent="0" algn="l" defTabSz="914400" rtl="0" eaLnBrk="1" fontAlgn="auto" latinLnBrk="0" hangingPunct="1">
              <a:lnSpc>
                <a:spcPct val="100000"/>
              </a:lnSpc>
              <a:spcBef>
                <a:spcPts val="45"/>
              </a:spcBef>
              <a:spcAft>
                <a:spcPts val="0"/>
              </a:spcAft>
              <a:buClrTx/>
              <a:buSzTx/>
              <a:buFontTx/>
              <a:buNone/>
              <a:tabLst/>
              <a:defRPr/>
            </a:pPr>
            <a:endParaRPr kumimoji="0" sz="1850" b="0" i="0" u="none" strike="noStrike" kern="1200" cap="none" spc="0" normalizeH="0" baseline="0" noProof="0">
              <a:ln>
                <a:noFill/>
              </a:ln>
              <a:solidFill>
                <a:prstClr val="black"/>
              </a:solidFill>
              <a:effectLst/>
              <a:uLnTx/>
              <a:uFillTx/>
              <a:latin typeface="Arial MT"/>
              <a:ea typeface="+mn-ea"/>
              <a:cs typeface="Arial MT"/>
            </a:endParaRPr>
          </a:p>
          <a:p>
            <a:pPr marL="12700" marR="5080" lvl="0" indent="0" algn="just" defTabSz="914400" rtl="0" eaLnBrk="1" fontAlgn="auto" latinLnBrk="0" hangingPunct="1">
              <a:lnSpc>
                <a:spcPct val="116100"/>
              </a:lnSpc>
              <a:spcBef>
                <a:spcPts val="0"/>
              </a:spcBef>
              <a:spcAft>
                <a:spcPts val="0"/>
              </a:spcAft>
              <a:buClrTx/>
              <a:buSzTx/>
              <a:buFontTx/>
              <a:buNone/>
              <a:tabLst/>
              <a:defRPr/>
            </a:pPr>
            <a:r>
              <a:rPr kumimoji="0" sz="1400" b="0" i="0" u="none" strike="noStrike" kern="1200" cap="none" spc="0" normalizeH="0" baseline="0" noProof="0" dirty="0">
                <a:ln>
                  <a:noFill/>
                </a:ln>
                <a:solidFill>
                  <a:prstClr val="black"/>
                </a:solidFill>
                <a:effectLst/>
                <a:uLnTx/>
                <a:uFillTx/>
                <a:latin typeface="Arial MT"/>
                <a:ea typeface="+mn-ea"/>
                <a:cs typeface="Arial MT"/>
              </a:rPr>
              <a:t>My</a:t>
            </a:r>
            <a:r>
              <a:rPr kumimoji="0" sz="1400" b="0" i="0" u="none" strike="noStrike" kern="1200" cap="none" spc="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Computer</a:t>
            </a:r>
            <a:r>
              <a:rPr kumimoji="0" sz="1400" b="0" i="0" u="none" strike="noStrike" kern="1200" cap="none" spc="0" normalizeH="0" baseline="0" noProof="0" dirty="0">
                <a:ln>
                  <a:noFill/>
                </a:ln>
                <a:solidFill>
                  <a:prstClr val="black"/>
                </a:solidFill>
                <a:effectLst/>
                <a:uLnTx/>
                <a:uFillTx/>
                <a:latin typeface="Arial MT"/>
                <a:ea typeface="+mn-ea"/>
                <a:cs typeface="Arial MT"/>
              </a:rPr>
              <a:t> &gt;</a:t>
            </a:r>
            <a:r>
              <a:rPr kumimoji="0" sz="1400" b="0" i="0" u="none" strike="noStrike" kern="1200" cap="none" spc="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Properties</a:t>
            </a:r>
            <a:r>
              <a:rPr kumimoji="0" sz="1400" b="0" i="0" u="none" strike="noStrike" kern="1200" cap="none" spc="0" normalizeH="0" baseline="0" noProof="0" dirty="0">
                <a:ln>
                  <a:noFill/>
                </a:ln>
                <a:solidFill>
                  <a:prstClr val="black"/>
                </a:solidFill>
                <a:effectLst/>
                <a:uLnTx/>
                <a:uFillTx/>
                <a:latin typeface="Arial MT"/>
                <a:ea typeface="+mn-ea"/>
                <a:cs typeface="Arial MT"/>
              </a:rPr>
              <a:t> &gt;</a:t>
            </a:r>
            <a:r>
              <a:rPr kumimoji="0" sz="1400" b="0" i="0" u="none" strike="noStrike" kern="1200" cap="none" spc="39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Advanced </a:t>
            </a:r>
            <a:r>
              <a:rPr kumimoji="0" sz="1400" b="0" i="0" u="none" strike="noStrike" kern="1200" cap="none" spc="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System</a:t>
            </a:r>
            <a:r>
              <a:rPr kumimoji="0" sz="1400" b="0" i="0" u="none" strike="noStrike" kern="1200" cap="none" spc="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Settings</a:t>
            </a:r>
            <a:r>
              <a:rPr kumimoji="0" sz="1400" b="0" i="0" u="none" strike="noStrike" kern="1200" cap="none" spc="0" normalizeH="0" baseline="0" noProof="0" dirty="0">
                <a:ln>
                  <a:noFill/>
                </a:ln>
                <a:solidFill>
                  <a:prstClr val="black"/>
                </a:solidFill>
                <a:effectLst/>
                <a:uLnTx/>
                <a:uFillTx/>
                <a:latin typeface="Arial MT"/>
                <a:ea typeface="+mn-ea"/>
                <a:cs typeface="Arial MT"/>
              </a:rPr>
              <a:t> &gt; </a:t>
            </a:r>
            <a:r>
              <a:rPr kumimoji="0" sz="1400" b="0" i="0" u="none" strike="noStrike" kern="1200" cap="none" spc="-5" normalizeH="0" baseline="0" noProof="0" dirty="0">
                <a:ln>
                  <a:noFill/>
                </a:ln>
                <a:solidFill>
                  <a:prstClr val="black"/>
                </a:solidFill>
                <a:effectLst/>
                <a:uLnTx/>
                <a:uFillTx/>
                <a:latin typeface="Arial MT"/>
                <a:ea typeface="+mn-ea"/>
                <a:cs typeface="Arial MT"/>
              </a:rPr>
              <a:t>Environment</a:t>
            </a:r>
            <a:r>
              <a:rPr kumimoji="0" sz="1400" b="0" i="0" u="none" strike="noStrike" kern="1200" cap="none" spc="0" normalizeH="0" baseline="0" noProof="0" dirty="0">
                <a:ln>
                  <a:noFill/>
                </a:ln>
                <a:solidFill>
                  <a:prstClr val="black"/>
                </a:solidFill>
                <a:effectLst/>
                <a:uLnTx/>
                <a:uFillTx/>
                <a:latin typeface="Arial MT"/>
                <a:ea typeface="+mn-ea"/>
                <a:cs typeface="Arial MT"/>
              </a:rPr>
              <a:t> </a:t>
            </a:r>
            <a:r>
              <a:rPr kumimoji="0" sz="1400" b="0" i="0" u="none" strike="noStrike" kern="1200" cap="none" spc="-20" normalizeH="0" baseline="0" noProof="0" dirty="0">
                <a:ln>
                  <a:noFill/>
                </a:ln>
                <a:solidFill>
                  <a:prstClr val="black"/>
                </a:solidFill>
                <a:effectLst/>
                <a:uLnTx/>
                <a:uFillTx/>
                <a:latin typeface="Arial MT"/>
                <a:ea typeface="+mn-ea"/>
                <a:cs typeface="Arial MT"/>
              </a:rPr>
              <a:t>Variables</a:t>
            </a:r>
            <a:r>
              <a:rPr kumimoji="0" sz="1400" b="0" i="0" u="none" strike="noStrike" kern="1200" cap="none" spc="-15"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&gt; </a:t>
            </a:r>
            <a:r>
              <a:rPr kumimoji="0" sz="1400" b="0" i="0" u="none" strike="noStrike" kern="1200" cap="none" spc="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Edit</a:t>
            </a:r>
            <a:endParaRPr kumimoji="0" sz="1400" b="0" i="0" u="none" strike="noStrike" kern="1200" cap="none" spc="0" normalizeH="0" baseline="0" noProof="0">
              <a:ln>
                <a:noFill/>
              </a:ln>
              <a:solidFill>
                <a:prstClr val="black"/>
              </a:solidFill>
              <a:effectLst/>
              <a:uLnTx/>
              <a:uFillTx/>
              <a:latin typeface="Arial MT"/>
              <a:ea typeface="+mn-ea"/>
              <a:cs typeface="Arial MT"/>
            </a:endParaRPr>
          </a:p>
        </p:txBody>
      </p:sp>
      <p:pic>
        <p:nvPicPr>
          <p:cNvPr id="5" name="object 5"/>
          <p:cNvPicPr/>
          <p:nvPr/>
        </p:nvPicPr>
        <p:blipFill>
          <a:blip r:embed="rId2" cstate="print"/>
          <a:stretch>
            <a:fillRect/>
          </a:stretch>
        </p:blipFill>
        <p:spPr>
          <a:xfrm>
            <a:off x="4572000" y="663750"/>
            <a:ext cx="4571999" cy="3815999"/>
          </a:xfrm>
          <a:prstGeom prst="rect">
            <a:avLst/>
          </a:prstGeom>
        </p:spPr>
      </p:pic>
      <p:sp>
        <p:nvSpPr>
          <p:cNvPr id="6" name="object 6"/>
          <p:cNvSpPr txBox="1"/>
          <p:nvPr/>
        </p:nvSpPr>
        <p:spPr>
          <a:xfrm>
            <a:off x="3633256" y="4850165"/>
            <a:ext cx="1875155" cy="323850"/>
          </a:xfrm>
          <a:prstGeom prst="rect">
            <a:avLst/>
          </a:prstGeom>
        </p:spPr>
        <p:txBody>
          <a:bodyPr vert="horz" wrap="square" lIns="0" tIns="3810" rIns="0" bIns="0" rtlCol="0">
            <a:spAutoFit/>
          </a:bodyPr>
          <a:lstStyle/>
          <a:p>
            <a:pPr marL="1087755" marR="0" lvl="0" indent="0" algn="l" defTabSz="914400" rtl="0" eaLnBrk="1" fontAlgn="auto" latinLnBrk="0" hangingPunct="1">
              <a:lnSpc>
                <a:spcPct val="100000"/>
              </a:lnSpc>
              <a:spcBef>
                <a:spcPts val="30"/>
              </a:spcBef>
              <a:spcAft>
                <a:spcPts val="0"/>
              </a:spcAft>
              <a:buClrTx/>
              <a:buSzTx/>
              <a:buFontTx/>
              <a:buNone/>
              <a:tabLst/>
              <a:defRPr/>
            </a:pPr>
            <a:r>
              <a:rPr kumimoji="0" sz="700" b="0" i="0" u="none" strike="noStrike" kern="1200" cap="none" spc="-5" normalizeH="0" baseline="0" noProof="0" dirty="0">
                <a:ln>
                  <a:noFill/>
                </a:ln>
                <a:solidFill>
                  <a:srgbClr val="595959"/>
                </a:solidFill>
                <a:effectLst/>
                <a:uLnTx/>
                <a:uFillTx/>
                <a:latin typeface="Arial MT"/>
                <a:ea typeface="+mn-ea"/>
                <a:cs typeface="Arial MT"/>
              </a:rPr>
              <a:t>Imag</a:t>
            </a:r>
            <a:r>
              <a:rPr kumimoji="0" sz="700" b="0" i="0" u="none" strike="noStrike" kern="1200" cap="none" spc="0" normalizeH="0" baseline="0" noProof="0" dirty="0">
                <a:ln>
                  <a:noFill/>
                </a:ln>
                <a:solidFill>
                  <a:srgbClr val="595959"/>
                </a:solidFill>
                <a:effectLst/>
                <a:uLnTx/>
                <a:uFillTx/>
                <a:latin typeface="Arial MT"/>
                <a:ea typeface="+mn-ea"/>
                <a:cs typeface="Arial MT"/>
              </a:rPr>
              <a:t>e</a:t>
            </a:r>
            <a:r>
              <a:rPr kumimoji="0" sz="700" b="0" i="0" u="none" strike="noStrike" kern="1200" cap="none" spc="-5" normalizeH="0" baseline="0" noProof="0" dirty="0">
                <a:ln>
                  <a:noFill/>
                </a:ln>
                <a:solidFill>
                  <a:srgbClr val="595959"/>
                </a:solidFill>
                <a:effectLst/>
                <a:uLnTx/>
                <a:uFillTx/>
                <a:latin typeface="Arial MT"/>
                <a:ea typeface="+mn-ea"/>
                <a:cs typeface="Arial MT"/>
              </a:rPr>
              <a:t> Source:</a:t>
            </a:r>
            <a:endParaRPr kumimoji="0" sz="700" b="0" i="0" u="none" strike="noStrike" kern="1200" cap="none" spc="0" normalizeH="0" baseline="0" noProof="0">
              <a:ln>
                <a:noFill/>
              </a:ln>
              <a:solidFill>
                <a:prstClr val="black"/>
              </a:solidFill>
              <a:effectLst/>
              <a:uLnTx/>
              <a:uFillTx/>
              <a:latin typeface="Arial MT"/>
              <a:ea typeface="+mn-ea"/>
              <a:cs typeface="Arial MT"/>
            </a:endParaRPr>
          </a:p>
          <a:p>
            <a:pPr marL="12700" marR="0" lvl="0" indent="0" algn="l" defTabSz="914400" rtl="0" eaLnBrk="1" fontAlgn="auto" latinLnBrk="0" hangingPunct="1">
              <a:lnSpc>
                <a:spcPct val="100000"/>
              </a:lnSpc>
              <a:spcBef>
                <a:spcPts val="605"/>
              </a:spcBef>
              <a:spcAft>
                <a:spcPts val="0"/>
              </a:spcAft>
              <a:buClrTx/>
              <a:buSzTx/>
              <a:buFontTx/>
              <a:buNone/>
              <a:tabLst/>
              <a:defRPr/>
            </a:pPr>
            <a:r>
              <a:rPr kumimoji="0" sz="800" b="0" i="0" u="none" strike="noStrike" kern="1200" cap="none" spc="0" normalizeH="0" baseline="0" noProof="0" dirty="0">
                <a:ln>
                  <a:noFill/>
                </a:ln>
                <a:solidFill>
                  <a:prstClr val="black"/>
                </a:solidFill>
                <a:effectLst/>
                <a:uLnTx/>
                <a:uFillTx/>
                <a:latin typeface="Arial MT"/>
                <a:ea typeface="+mn-ea"/>
                <a:cs typeface="Arial MT"/>
              </a:rPr>
              <a:t>©</a:t>
            </a:r>
            <a:r>
              <a:rPr kumimoji="0" sz="800" b="0" i="0" u="none" strike="noStrike" kern="1200" cap="none" spc="-5" normalizeH="0" baseline="0" noProof="0" dirty="0">
                <a:ln>
                  <a:noFill/>
                </a:ln>
                <a:solidFill>
                  <a:prstClr val="black"/>
                </a:solidFill>
                <a:effectLst/>
                <a:uLnTx/>
                <a:uFillTx/>
                <a:latin typeface="Arial MT"/>
                <a:ea typeface="+mn-ea"/>
                <a:cs typeface="Arial MT"/>
              </a:rPr>
              <a:t> Edune</a:t>
            </a:r>
            <a:r>
              <a:rPr kumimoji="0" sz="800" b="0" i="0" u="none" strike="noStrike" kern="1200" cap="none" spc="0" normalizeH="0" baseline="0" noProof="0" dirty="0">
                <a:ln>
                  <a:noFill/>
                </a:ln>
                <a:solidFill>
                  <a:prstClr val="black"/>
                </a:solidFill>
                <a:effectLst/>
                <a:uLnTx/>
                <a:uFillTx/>
                <a:latin typeface="Arial MT"/>
                <a:ea typeface="+mn-ea"/>
                <a:cs typeface="Arial MT"/>
              </a:rPr>
              <a:t>t</a:t>
            </a:r>
            <a:r>
              <a:rPr kumimoji="0" sz="800" b="0" i="0" u="none" strike="noStrike" kern="1200" cap="none" spc="-5" normalizeH="0" baseline="0" noProof="0" dirty="0">
                <a:ln>
                  <a:noFill/>
                </a:ln>
                <a:solidFill>
                  <a:prstClr val="black"/>
                </a:solidFill>
                <a:effectLst/>
                <a:uLnTx/>
                <a:uFillTx/>
                <a:latin typeface="Arial MT"/>
                <a:ea typeface="+mn-ea"/>
                <a:cs typeface="Arial MT"/>
              </a:rPr>
              <a:t> Foundation</a:t>
            </a:r>
            <a:r>
              <a:rPr kumimoji="0" sz="800" b="0" i="0" u="none" strike="noStrike" kern="1200" cap="none" spc="0" normalizeH="0" baseline="0" noProof="0" dirty="0">
                <a:ln>
                  <a:noFill/>
                </a:ln>
                <a:solidFill>
                  <a:prstClr val="black"/>
                </a:solidFill>
                <a:effectLst/>
                <a:uLnTx/>
                <a:uFillTx/>
                <a:latin typeface="Arial MT"/>
                <a:ea typeface="+mn-ea"/>
                <a:cs typeface="Arial MT"/>
              </a:rPr>
              <a:t>.</a:t>
            </a:r>
            <a:r>
              <a:rPr kumimoji="0" sz="800" b="0" i="0" u="none" strike="noStrike" kern="1200" cap="none" spc="-50" normalizeH="0" baseline="0" noProof="0" dirty="0">
                <a:ln>
                  <a:noFill/>
                </a:ln>
                <a:solidFill>
                  <a:prstClr val="black"/>
                </a:solidFill>
                <a:effectLst/>
                <a:uLnTx/>
                <a:uFillTx/>
                <a:latin typeface="Arial MT"/>
                <a:ea typeface="+mn-ea"/>
                <a:cs typeface="Arial MT"/>
              </a:rPr>
              <a:t> </a:t>
            </a:r>
            <a:r>
              <a:rPr kumimoji="0" sz="800" b="0" i="0" u="none" strike="noStrike" kern="1200" cap="none" spc="-5" normalizeH="0" baseline="0" noProof="0" dirty="0">
                <a:ln>
                  <a:noFill/>
                </a:ln>
                <a:solidFill>
                  <a:prstClr val="black"/>
                </a:solidFill>
                <a:effectLst/>
                <a:uLnTx/>
                <a:uFillTx/>
                <a:latin typeface="Arial MT"/>
                <a:ea typeface="+mn-ea"/>
                <a:cs typeface="Arial MT"/>
              </a:rPr>
              <a:t>Al</a:t>
            </a:r>
            <a:r>
              <a:rPr kumimoji="0" sz="800" b="0" i="0" u="none" strike="noStrike" kern="1200" cap="none" spc="0" normalizeH="0" baseline="0" noProof="0" dirty="0">
                <a:ln>
                  <a:noFill/>
                </a:ln>
                <a:solidFill>
                  <a:prstClr val="black"/>
                </a:solidFill>
                <a:effectLst/>
                <a:uLnTx/>
                <a:uFillTx/>
                <a:latin typeface="Arial MT"/>
                <a:ea typeface="+mn-ea"/>
                <a:cs typeface="Arial MT"/>
              </a:rPr>
              <a:t>l</a:t>
            </a:r>
            <a:r>
              <a:rPr kumimoji="0" sz="800" b="0" i="0" u="none" strike="noStrike" kern="1200" cap="none" spc="-5" normalizeH="0" baseline="0" noProof="0" dirty="0">
                <a:ln>
                  <a:noFill/>
                </a:ln>
                <a:solidFill>
                  <a:prstClr val="black"/>
                </a:solidFill>
                <a:effectLst/>
                <a:uLnTx/>
                <a:uFillTx/>
                <a:latin typeface="Arial MT"/>
                <a:ea typeface="+mn-ea"/>
                <a:cs typeface="Arial MT"/>
              </a:rPr>
              <a:t> </a:t>
            </a:r>
            <a:r>
              <a:rPr kumimoji="0" sz="800" b="0" i="0" u="none" strike="noStrike" kern="1200" cap="none" spc="0" normalizeH="0" baseline="0" noProof="0" dirty="0">
                <a:ln>
                  <a:noFill/>
                </a:ln>
                <a:solidFill>
                  <a:prstClr val="black"/>
                </a:solidFill>
                <a:effectLst/>
                <a:uLnTx/>
                <a:uFillTx/>
                <a:latin typeface="Arial MT"/>
                <a:ea typeface="+mn-ea"/>
                <a:cs typeface="Arial MT"/>
              </a:rPr>
              <a:t>rights</a:t>
            </a:r>
            <a:r>
              <a:rPr kumimoji="0" sz="800" b="0" i="0" u="none" strike="noStrike" kern="1200" cap="none" spc="-5" normalizeH="0" baseline="0" noProof="0" dirty="0">
                <a:ln>
                  <a:noFill/>
                </a:ln>
                <a:solidFill>
                  <a:prstClr val="black"/>
                </a:solidFill>
                <a:effectLst/>
                <a:uLnTx/>
                <a:uFillTx/>
                <a:latin typeface="Arial MT"/>
                <a:ea typeface="+mn-ea"/>
                <a:cs typeface="Arial MT"/>
              </a:rPr>
              <a:t> </a:t>
            </a:r>
            <a:r>
              <a:rPr kumimoji="0" sz="800" b="0" i="0" u="none" strike="noStrike" kern="1200" cap="none" spc="0" normalizeH="0" baseline="0" noProof="0" dirty="0">
                <a:ln>
                  <a:noFill/>
                </a:ln>
                <a:solidFill>
                  <a:prstClr val="black"/>
                </a:solidFill>
                <a:effectLst/>
                <a:uLnTx/>
                <a:uFillTx/>
                <a:latin typeface="Arial MT"/>
                <a:ea typeface="+mn-ea"/>
                <a:cs typeface="Arial MT"/>
              </a:rPr>
              <a:t>reserved.</a:t>
            </a:r>
            <a:endParaRPr kumimoji="0" sz="800" b="0" i="0" u="none" strike="noStrike" kern="1200" cap="none" spc="0" normalizeH="0" baseline="0" noProof="0">
              <a:ln>
                <a:noFill/>
              </a:ln>
              <a:solidFill>
                <a:prstClr val="black"/>
              </a:solidFill>
              <a:effectLst/>
              <a:uLnTx/>
              <a:uFillTx/>
              <a:latin typeface="Arial MT"/>
              <a:ea typeface="+mn-ea"/>
              <a:cs typeface="Arial MT"/>
            </a:endParaRPr>
          </a:p>
        </p:txBody>
      </p:sp>
    </p:spTree>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43975" y="161799"/>
            <a:ext cx="774074" cy="311224"/>
          </a:xfrm>
          <a:prstGeom prst="rect">
            <a:avLst/>
          </a:prstGeom>
        </p:spPr>
      </p:pic>
      <p:pic>
        <p:nvPicPr>
          <p:cNvPr id="3" name="object 3"/>
          <p:cNvPicPr/>
          <p:nvPr/>
        </p:nvPicPr>
        <p:blipFill>
          <a:blip r:embed="rId4" cstate="print"/>
          <a:stretch>
            <a:fillRect/>
          </a:stretch>
        </p:blipFill>
        <p:spPr>
          <a:xfrm>
            <a:off x="8229556" y="161800"/>
            <a:ext cx="791593" cy="311224"/>
          </a:xfrm>
          <a:prstGeom prst="rect">
            <a:avLst/>
          </a:prstGeom>
        </p:spPr>
      </p:pic>
      <p:sp>
        <p:nvSpPr>
          <p:cNvPr id="4" name="object 4"/>
          <p:cNvSpPr txBox="1">
            <a:spLocks noGrp="1"/>
          </p:cNvSpPr>
          <p:nvPr>
            <p:ph type="title"/>
          </p:nvPr>
        </p:nvSpPr>
        <p:spPr>
          <a:xfrm>
            <a:off x="294241" y="766330"/>
            <a:ext cx="6934200" cy="320601"/>
          </a:xfrm>
          <a:prstGeom prst="rect">
            <a:avLst/>
          </a:prstGeom>
        </p:spPr>
        <p:txBody>
          <a:bodyPr vert="horz" wrap="square" lIns="0" tIns="12700" rIns="0" bIns="0" rtlCol="0">
            <a:spAutoFit/>
          </a:bodyPr>
          <a:lstStyle/>
          <a:p>
            <a:pPr algn="l"/>
            <a:r>
              <a:rPr lang="en-US" sz="2000" b="1" spc="-5" dirty="0">
                <a:latin typeface="Arial MT"/>
                <a:cs typeface="Arial MT"/>
              </a:rPr>
              <a:t>Writing your first Django app: basic poll application</a:t>
            </a:r>
          </a:p>
        </p:txBody>
      </p:sp>
      <p:sp>
        <p:nvSpPr>
          <p:cNvPr id="6" name="object 6"/>
          <p:cNvSpPr txBox="1"/>
          <p:nvPr/>
        </p:nvSpPr>
        <p:spPr>
          <a:xfrm>
            <a:off x="3633256" y="4974385"/>
            <a:ext cx="1875155" cy="139065"/>
          </a:xfrm>
          <a:prstGeom prst="rect">
            <a:avLst/>
          </a:prstGeom>
        </p:spPr>
        <p:txBody>
          <a:bodyPr vert="horz" wrap="square" lIns="0" tIns="3175" rIns="0" bIns="0" rtlCol="0">
            <a:spAutoFit/>
          </a:bodyPr>
          <a:lstStyle/>
          <a:p>
            <a:pPr marL="12700">
              <a:lnSpc>
                <a:spcPct val="100000"/>
              </a:lnSpc>
              <a:spcBef>
                <a:spcPts val="25"/>
              </a:spcBef>
            </a:pPr>
            <a:r>
              <a:rPr sz="800" dirty="0">
                <a:latin typeface="Arial MT"/>
                <a:cs typeface="Arial MT"/>
              </a:rPr>
              <a:t>©</a:t>
            </a:r>
            <a:r>
              <a:rPr sz="800" spc="-5" dirty="0">
                <a:latin typeface="Arial MT"/>
                <a:cs typeface="Arial MT"/>
              </a:rPr>
              <a:t> Edune</a:t>
            </a:r>
            <a:r>
              <a:rPr sz="800" dirty="0">
                <a:latin typeface="Arial MT"/>
                <a:cs typeface="Arial MT"/>
              </a:rPr>
              <a:t>t</a:t>
            </a:r>
            <a:r>
              <a:rPr sz="800" spc="-5" dirty="0">
                <a:latin typeface="Arial MT"/>
                <a:cs typeface="Arial MT"/>
              </a:rPr>
              <a:t> Foundation</a:t>
            </a:r>
            <a:r>
              <a:rPr sz="800" dirty="0">
                <a:latin typeface="Arial MT"/>
                <a:cs typeface="Arial MT"/>
              </a:rPr>
              <a:t>.</a:t>
            </a:r>
            <a:r>
              <a:rPr sz="800" spc="-50" dirty="0">
                <a:latin typeface="Arial MT"/>
                <a:cs typeface="Arial MT"/>
              </a:rPr>
              <a:t> </a:t>
            </a:r>
            <a:r>
              <a:rPr sz="800" spc="-5" dirty="0">
                <a:latin typeface="Arial MT"/>
                <a:cs typeface="Arial MT"/>
              </a:rPr>
              <a:t>Al</a:t>
            </a:r>
            <a:r>
              <a:rPr sz="800" dirty="0">
                <a:latin typeface="Arial MT"/>
                <a:cs typeface="Arial MT"/>
              </a:rPr>
              <a:t>l</a:t>
            </a:r>
            <a:r>
              <a:rPr sz="800" spc="-5" dirty="0">
                <a:latin typeface="Arial MT"/>
                <a:cs typeface="Arial MT"/>
              </a:rPr>
              <a:t> </a:t>
            </a:r>
            <a:r>
              <a:rPr sz="800" dirty="0">
                <a:latin typeface="Arial MT"/>
                <a:cs typeface="Arial MT"/>
              </a:rPr>
              <a:t>rights</a:t>
            </a:r>
            <a:r>
              <a:rPr sz="800" spc="-5" dirty="0">
                <a:latin typeface="Arial MT"/>
                <a:cs typeface="Arial MT"/>
              </a:rPr>
              <a:t> </a:t>
            </a:r>
            <a:r>
              <a:rPr sz="800" dirty="0">
                <a:latin typeface="Arial MT"/>
                <a:cs typeface="Arial MT"/>
              </a:rPr>
              <a:t>reserved.</a:t>
            </a:r>
            <a:endParaRPr sz="800">
              <a:latin typeface="Arial MT"/>
              <a:cs typeface="Arial MT"/>
            </a:endParaRPr>
          </a:p>
        </p:txBody>
      </p:sp>
      <p:sp>
        <p:nvSpPr>
          <p:cNvPr id="5" name="object 5"/>
          <p:cNvSpPr txBox="1"/>
          <p:nvPr/>
        </p:nvSpPr>
        <p:spPr>
          <a:xfrm>
            <a:off x="169876" y="1541742"/>
            <a:ext cx="8455476" cy="966289"/>
          </a:xfrm>
          <a:prstGeom prst="rect">
            <a:avLst/>
          </a:prstGeom>
        </p:spPr>
        <p:txBody>
          <a:bodyPr vert="horz" wrap="square" lIns="0" tIns="52704" rIns="0" bIns="0" rtlCol="0">
            <a:spAutoFit/>
          </a:bodyPr>
          <a:lstStyle/>
          <a:p>
            <a:pPr marL="297815" indent="-285750">
              <a:spcBef>
                <a:spcPts val="414"/>
              </a:spcBef>
              <a:buFont typeface="Arial" panose="020B0604020202020204" pitchFamily="34" charset="0"/>
              <a:buChar char="•"/>
              <a:tabLst>
                <a:tab pos="379095" algn="l"/>
                <a:tab pos="379730" algn="l"/>
              </a:tabLst>
            </a:pPr>
            <a:r>
              <a:rPr lang="en-US" sz="1400" spc="-5" dirty="0">
                <a:solidFill>
                  <a:srgbClr val="595959"/>
                </a:solidFill>
                <a:latin typeface="Arial MT"/>
                <a:cs typeface="Arial MT"/>
              </a:rPr>
              <a:t>The development server automatically reloads Python code for each request as needed. You don’t need to restart the server for code changes to take effect. However, some actions like adding files don’t trigger a restart, so you’ll have to restart the server in these cases.</a:t>
            </a:r>
          </a:p>
          <a:p>
            <a:pPr marL="469265" lvl="1">
              <a:spcBef>
                <a:spcPts val="414"/>
              </a:spcBef>
              <a:tabLst>
                <a:tab pos="379095" algn="l"/>
                <a:tab pos="379730" algn="l"/>
              </a:tabLst>
            </a:pPr>
            <a:endParaRPr lang="en-US" sz="1400" spc="-5" dirty="0">
              <a:solidFill>
                <a:srgbClr val="595959"/>
              </a:solidFill>
              <a:latin typeface="Arial MT"/>
              <a:cs typeface="Arial MT"/>
            </a:endParaRPr>
          </a:p>
        </p:txBody>
      </p:sp>
      <p:sp>
        <p:nvSpPr>
          <p:cNvPr id="7" name="object 4">
            <a:extLst>
              <a:ext uri="{FF2B5EF4-FFF2-40B4-BE49-F238E27FC236}">
                <a16:creationId xmlns:a16="http://schemas.microsoft.com/office/drawing/2014/main" id="{412C0C6C-D931-433E-A0C3-AEE74753FE55}"/>
              </a:ext>
            </a:extLst>
          </p:cNvPr>
          <p:cNvSpPr txBox="1">
            <a:spLocks/>
          </p:cNvSpPr>
          <p:nvPr/>
        </p:nvSpPr>
        <p:spPr>
          <a:xfrm>
            <a:off x="294241" y="1151814"/>
            <a:ext cx="6934200" cy="628377"/>
          </a:xfrm>
          <a:prstGeom prst="rect">
            <a:avLst/>
          </a:prstGeom>
        </p:spPr>
        <p:txBody>
          <a:bodyPr vert="horz" wrap="square" lIns="0" tIns="12700" rIns="0" bIns="0" rtlCol="0">
            <a:spAutoFit/>
          </a:bodyPr>
          <a:lstStyle>
            <a:lvl1pPr>
              <a:defRPr sz="2400" b="0" i="0">
                <a:solidFill>
                  <a:schemeClr val="tx1"/>
                </a:solidFill>
                <a:latin typeface="Arial MT"/>
                <a:ea typeface="+mj-ea"/>
                <a:cs typeface="Arial MT"/>
              </a:defRPr>
            </a:lvl1pPr>
          </a:lstStyle>
          <a:p>
            <a:r>
              <a:rPr lang="en-US" sz="2000" b="1" kern="0" spc="-5" dirty="0"/>
              <a:t>The development server : </a:t>
            </a:r>
            <a:r>
              <a:rPr lang="en-IN" sz="2000" b="1" i="0" dirty="0">
                <a:solidFill>
                  <a:srgbClr val="0C3C26"/>
                </a:solidFill>
                <a:effectLst/>
                <a:latin typeface="Roboto" panose="02000000000000000000" pitchFamily="2" charset="0"/>
              </a:rPr>
              <a:t>Automatic reloading of </a:t>
            </a:r>
            <a:r>
              <a:rPr lang="en-IN" sz="2000" b="1" i="0" dirty="0" err="1">
                <a:solidFill>
                  <a:srgbClr val="0C3C26"/>
                </a:solidFill>
                <a:effectLst/>
                <a:latin typeface="Roboto" panose="02000000000000000000" pitchFamily="2" charset="0"/>
              </a:rPr>
              <a:t>runserver</a:t>
            </a:r>
            <a:endParaRPr lang="en-IN" sz="2000" b="1" i="0" dirty="0">
              <a:solidFill>
                <a:srgbClr val="0C3C26"/>
              </a:solidFill>
              <a:effectLst/>
              <a:latin typeface="Roboto" panose="02000000000000000000" pitchFamily="2" charset="0"/>
            </a:endParaRPr>
          </a:p>
          <a:p>
            <a:endParaRPr lang="en-US" sz="2000" b="1" kern="0" spc="-5" dirty="0"/>
          </a:p>
        </p:txBody>
      </p:sp>
    </p:spTree>
    <p:extLst>
      <p:ext uri="{BB962C8B-B14F-4D97-AF65-F5344CB8AC3E}">
        <p14:creationId xmlns:p14="http://schemas.microsoft.com/office/powerpoint/2010/main" val="791805087"/>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43975" y="161799"/>
            <a:ext cx="774074" cy="311224"/>
          </a:xfrm>
          <a:prstGeom prst="rect">
            <a:avLst/>
          </a:prstGeom>
        </p:spPr>
      </p:pic>
      <p:pic>
        <p:nvPicPr>
          <p:cNvPr id="3" name="object 3"/>
          <p:cNvPicPr/>
          <p:nvPr/>
        </p:nvPicPr>
        <p:blipFill>
          <a:blip r:embed="rId4" cstate="print"/>
          <a:stretch>
            <a:fillRect/>
          </a:stretch>
        </p:blipFill>
        <p:spPr>
          <a:xfrm>
            <a:off x="8229556" y="161800"/>
            <a:ext cx="791593" cy="311224"/>
          </a:xfrm>
          <a:prstGeom prst="rect">
            <a:avLst/>
          </a:prstGeom>
        </p:spPr>
      </p:pic>
      <p:sp>
        <p:nvSpPr>
          <p:cNvPr id="4" name="object 4"/>
          <p:cNvSpPr txBox="1">
            <a:spLocks noGrp="1"/>
          </p:cNvSpPr>
          <p:nvPr>
            <p:ph type="title"/>
          </p:nvPr>
        </p:nvSpPr>
        <p:spPr>
          <a:xfrm>
            <a:off x="294241" y="766330"/>
            <a:ext cx="6934200" cy="320601"/>
          </a:xfrm>
          <a:prstGeom prst="rect">
            <a:avLst/>
          </a:prstGeom>
        </p:spPr>
        <p:txBody>
          <a:bodyPr vert="horz" wrap="square" lIns="0" tIns="12700" rIns="0" bIns="0" rtlCol="0">
            <a:spAutoFit/>
          </a:bodyPr>
          <a:lstStyle/>
          <a:p>
            <a:pPr algn="l"/>
            <a:r>
              <a:rPr lang="en-US" sz="2000" b="1" spc="-5" dirty="0">
                <a:latin typeface="Arial MT"/>
                <a:cs typeface="Arial MT"/>
              </a:rPr>
              <a:t>Writing your first Django app: basic poll application</a:t>
            </a:r>
          </a:p>
        </p:txBody>
      </p:sp>
      <p:sp>
        <p:nvSpPr>
          <p:cNvPr id="6" name="object 6"/>
          <p:cNvSpPr txBox="1"/>
          <p:nvPr/>
        </p:nvSpPr>
        <p:spPr>
          <a:xfrm>
            <a:off x="3633256" y="4974385"/>
            <a:ext cx="1875155" cy="139065"/>
          </a:xfrm>
          <a:prstGeom prst="rect">
            <a:avLst/>
          </a:prstGeom>
        </p:spPr>
        <p:txBody>
          <a:bodyPr vert="horz" wrap="square" lIns="0" tIns="3175" rIns="0" bIns="0" rtlCol="0">
            <a:spAutoFit/>
          </a:bodyPr>
          <a:lstStyle/>
          <a:p>
            <a:pPr marL="12700">
              <a:lnSpc>
                <a:spcPct val="100000"/>
              </a:lnSpc>
              <a:spcBef>
                <a:spcPts val="25"/>
              </a:spcBef>
            </a:pPr>
            <a:r>
              <a:rPr sz="800" dirty="0">
                <a:latin typeface="Arial MT"/>
                <a:cs typeface="Arial MT"/>
              </a:rPr>
              <a:t>©</a:t>
            </a:r>
            <a:r>
              <a:rPr sz="800" spc="-5" dirty="0">
                <a:latin typeface="Arial MT"/>
                <a:cs typeface="Arial MT"/>
              </a:rPr>
              <a:t> Edune</a:t>
            </a:r>
            <a:r>
              <a:rPr sz="800" dirty="0">
                <a:latin typeface="Arial MT"/>
                <a:cs typeface="Arial MT"/>
              </a:rPr>
              <a:t>t</a:t>
            </a:r>
            <a:r>
              <a:rPr sz="800" spc="-5" dirty="0">
                <a:latin typeface="Arial MT"/>
                <a:cs typeface="Arial MT"/>
              </a:rPr>
              <a:t> Foundation</a:t>
            </a:r>
            <a:r>
              <a:rPr sz="800" dirty="0">
                <a:latin typeface="Arial MT"/>
                <a:cs typeface="Arial MT"/>
              </a:rPr>
              <a:t>.</a:t>
            </a:r>
            <a:r>
              <a:rPr sz="800" spc="-50" dirty="0">
                <a:latin typeface="Arial MT"/>
                <a:cs typeface="Arial MT"/>
              </a:rPr>
              <a:t> </a:t>
            </a:r>
            <a:r>
              <a:rPr sz="800" spc="-5" dirty="0">
                <a:latin typeface="Arial MT"/>
                <a:cs typeface="Arial MT"/>
              </a:rPr>
              <a:t>Al</a:t>
            </a:r>
            <a:r>
              <a:rPr sz="800" dirty="0">
                <a:latin typeface="Arial MT"/>
                <a:cs typeface="Arial MT"/>
              </a:rPr>
              <a:t>l</a:t>
            </a:r>
            <a:r>
              <a:rPr sz="800" spc="-5" dirty="0">
                <a:latin typeface="Arial MT"/>
                <a:cs typeface="Arial MT"/>
              </a:rPr>
              <a:t> </a:t>
            </a:r>
            <a:r>
              <a:rPr sz="800" dirty="0">
                <a:latin typeface="Arial MT"/>
                <a:cs typeface="Arial MT"/>
              </a:rPr>
              <a:t>rights</a:t>
            </a:r>
            <a:r>
              <a:rPr sz="800" spc="-5" dirty="0">
                <a:latin typeface="Arial MT"/>
                <a:cs typeface="Arial MT"/>
              </a:rPr>
              <a:t> </a:t>
            </a:r>
            <a:r>
              <a:rPr sz="800" dirty="0">
                <a:latin typeface="Arial MT"/>
                <a:cs typeface="Arial MT"/>
              </a:rPr>
              <a:t>reserved.</a:t>
            </a:r>
            <a:endParaRPr sz="800">
              <a:latin typeface="Arial MT"/>
              <a:cs typeface="Arial MT"/>
            </a:endParaRPr>
          </a:p>
        </p:txBody>
      </p:sp>
      <p:sp>
        <p:nvSpPr>
          <p:cNvPr id="5" name="object 5"/>
          <p:cNvSpPr txBox="1"/>
          <p:nvPr/>
        </p:nvSpPr>
        <p:spPr>
          <a:xfrm>
            <a:off x="169876" y="1541742"/>
            <a:ext cx="8455476" cy="1715212"/>
          </a:xfrm>
          <a:prstGeom prst="rect">
            <a:avLst/>
          </a:prstGeom>
        </p:spPr>
        <p:txBody>
          <a:bodyPr vert="horz" wrap="square" lIns="0" tIns="52704" rIns="0" bIns="0" rtlCol="0">
            <a:spAutoFit/>
          </a:bodyPr>
          <a:lstStyle/>
          <a:p>
            <a:pPr marL="12065">
              <a:spcBef>
                <a:spcPts val="414"/>
              </a:spcBef>
              <a:tabLst>
                <a:tab pos="379095" algn="l"/>
                <a:tab pos="379730" algn="l"/>
              </a:tabLst>
            </a:pPr>
            <a:r>
              <a:rPr lang="en-US" sz="1400" b="1" spc="-5" dirty="0">
                <a:solidFill>
                  <a:srgbClr val="595959"/>
                </a:solidFill>
                <a:latin typeface="Arial MT"/>
                <a:cs typeface="Arial MT"/>
              </a:rPr>
              <a:t>Projects vs. apps</a:t>
            </a:r>
          </a:p>
          <a:p>
            <a:pPr marL="297815" indent="-285750">
              <a:spcBef>
                <a:spcPts val="414"/>
              </a:spcBef>
              <a:buFont typeface="Arial" panose="020B0604020202020204" pitchFamily="34" charset="0"/>
              <a:buChar char="•"/>
              <a:tabLst>
                <a:tab pos="379095" algn="l"/>
                <a:tab pos="379730" algn="l"/>
              </a:tabLst>
            </a:pPr>
            <a:r>
              <a:rPr lang="en-US" sz="1400" spc="-5" dirty="0">
                <a:solidFill>
                  <a:srgbClr val="595959"/>
                </a:solidFill>
                <a:latin typeface="Arial MT"/>
                <a:cs typeface="Arial MT"/>
              </a:rPr>
              <a:t>What’s the difference between a project and an app? An app is a web application that does something – e.g., a blog system, a database of public records or a small poll app. A project is a collection of configuration and apps for a particular website. A project can contain multiple apps. An app can be in multiple projects.</a:t>
            </a:r>
          </a:p>
          <a:p>
            <a:pPr marL="12065">
              <a:spcBef>
                <a:spcPts val="414"/>
              </a:spcBef>
              <a:tabLst>
                <a:tab pos="379095" algn="l"/>
                <a:tab pos="379730" algn="l"/>
              </a:tabLst>
            </a:pPr>
            <a:endParaRPr lang="en-US" sz="1400" spc="-5" dirty="0">
              <a:solidFill>
                <a:srgbClr val="595959"/>
              </a:solidFill>
              <a:latin typeface="Arial MT"/>
              <a:cs typeface="Arial MT"/>
            </a:endParaRPr>
          </a:p>
          <a:p>
            <a:pPr marL="469265" lvl="1">
              <a:spcBef>
                <a:spcPts val="414"/>
              </a:spcBef>
              <a:tabLst>
                <a:tab pos="379095" algn="l"/>
                <a:tab pos="379730" algn="l"/>
              </a:tabLst>
            </a:pPr>
            <a:r>
              <a:rPr lang="en-US" sz="1400" spc="-5" dirty="0">
                <a:solidFill>
                  <a:srgbClr val="595959"/>
                </a:solidFill>
                <a:latin typeface="Arial MT"/>
                <a:cs typeface="Arial MT"/>
              </a:rPr>
              <a:t>	</a:t>
            </a:r>
          </a:p>
        </p:txBody>
      </p:sp>
      <p:sp>
        <p:nvSpPr>
          <p:cNvPr id="7" name="object 4">
            <a:extLst>
              <a:ext uri="{FF2B5EF4-FFF2-40B4-BE49-F238E27FC236}">
                <a16:creationId xmlns:a16="http://schemas.microsoft.com/office/drawing/2014/main" id="{412C0C6C-D931-433E-A0C3-AEE74753FE55}"/>
              </a:ext>
            </a:extLst>
          </p:cNvPr>
          <p:cNvSpPr txBox="1">
            <a:spLocks/>
          </p:cNvSpPr>
          <p:nvPr/>
        </p:nvSpPr>
        <p:spPr>
          <a:xfrm>
            <a:off x="294240" y="1151814"/>
            <a:ext cx="7935315" cy="320601"/>
          </a:xfrm>
          <a:prstGeom prst="rect">
            <a:avLst/>
          </a:prstGeom>
        </p:spPr>
        <p:txBody>
          <a:bodyPr vert="horz" wrap="square" lIns="0" tIns="12700" rIns="0" bIns="0" rtlCol="0">
            <a:spAutoFit/>
          </a:bodyPr>
          <a:lstStyle>
            <a:lvl1pPr>
              <a:defRPr sz="2400" b="0" i="0">
                <a:solidFill>
                  <a:schemeClr val="tx1"/>
                </a:solidFill>
                <a:latin typeface="Arial MT"/>
                <a:ea typeface="+mj-ea"/>
                <a:cs typeface="Arial MT"/>
              </a:defRPr>
            </a:lvl1pPr>
          </a:lstStyle>
          <a:p>
            <a:r>
              <a:rPr lang="en-US" sz="2000" b="1" kern="0" spc="-5" dirty="0"/>
              <a:t>Creating the poll app</a:t>
            </a:r>
          </a:p>
        </p:txBody>
      </p:sp>
    </p:spTree>
    <p:extLst>
      <p:ext uri="{BB962C8B-B14F-4D97-AF65-F5344CB8AC3E}">
        <p14:creationId xmlns:p14="http://schemas.microsoft.com/office/powerpoint/2010/main" val="1710805982"/>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43975" y="161799"/>
            <a:ext cx="774074" cy="311224"/>
          </a:xfrm>
          <a:prstGeom prst="rect">
            <a:avLst/>
          </a:prstGeom>
        </p:spPr>
      </p:pic>
      <p:pic>
        <p:nvPicPr>
          <p:cNvPr id="3" name="object 3"/>
          <p:cNvPicPr/>
          <p:nvPr/>
        </p:nvPicPr>
        <p:blipFill>
          <a:blip r:embed="rId4" cstate="print"/>
          <a:stretch>
            <a:fillRect/>
          </a:stretch>
        </p:blipFill>
        <p:spPr>
          <a:xfrm>
            <a:off x="8229556" y="161800"/>
            <a:ext cx="791593" cy="311224"/>
          </a:xfrm>
          <a:prstGeom prst="rect">
            <a:avLst/>
          </a:prstGeom>
        </p:spPr>
      </p:pic>
      <p:sp>
        <p:nvSpPr>
          <p:cNvPr id="4" name="object 4"/>
          <p:cNvSpPr txBox="1">
            <a:spLocks noGrp="1"/>
          </p:cNvSpPr>
          <p:nvPr>
            <p:ph type="title"/>
          </p:nvPr>
        </p:nvSpPr>
        <p:spPr>
          <a:xfrm>
            <a:off x="294241" y="766330"/>
            <a:ext cx="6934200" cy="320601"/>
          </a:xfrm>
          <a:prstGeom prst="rect">
            <a:avLst/>
          </a:prstGeom>
        </p:spPr>
        <p:txBody>
          <a:bodyPr vert="horz" wrap="square" lIns="0" tIns="12700" rIns="0" bIns="0" rtlCol="0">
            <a:spAutoFit/>
          </a:bodyPr>
          <a:lstStyle/>
          <a:p>
            <a:pPr algn="l"/>
            <a:r>
              <a:rPr lang="en-US" sz="2000" b="1" spc="-5" dirty="0">
                <a:latin typeface="Arial MT"/>
                <a:cs typeface="Arial MT"/>
              </a:rPr>
              <a:t>Writing your first Django app: basic poll application</a:t>
            </a:r>
          </a:p>
        </p:txBody>
      </p:sp>
      <p:sp>
        <p:nvSpPr>
          <p:cNvPr id="6" name="object 6"/>
          <p:cNvSpPr txBox="1"/>
          <p:nvPr/>
        </p:nvSpPr>
        <p:spPr>
          <a:xfrm>
            <a:off x="3633256" y="4974385"/>
            <a:ext cx="1875155" cy="139065"/>
          </a:xfrm>
          <a:prstGeom prst="rect">
            <a:avLst/>
          </a:prstGeom>
        </p:spPr>
        <p:txBody>
          <a:bodyPr vert="horz" wrap="square" lIns="0" tIns="3175" rIns="0" bIns="0" rtlCol="0">
            <a:spAutoFit/>
          </a:bodyPr>
          <a:lstStyle/>
          <a:p>
            <a:pPr marL="12700">
              <a:lnSpc>
                <a:spcPct val="100000"/>
              </a:lnSpc>
              <a:spcBef>
                <a:spcPts val="25"/>
              </a:spcBef>
            </a:pPr>
            <a:r>
              <a:rPr sz="800" dirty="0">
                <a:latin typeface="Arial MT"/>
                <a:cs typeface="Arial MT"/>
              </a:rPr>
              <a:t>©</a:t>
            </a:r>
            <a:r>
              <a:rPr sz="800" spc="-5" dirty="0">
                <a:latin typeface="Arial MT"/>
                <a:cs typeface="Arial MT"/>
              </a:rPr>
              <a:t> Edune</a:t>
            </a:r>
            <a:r>
              <a:rPr sz="800" dirty="0">
                <a:latin typeface="Arial MT"/>
                <a:cs typeface="Arial MT"/>
              </a:rPr>
              <a:t>t</a:t>
            </a:r>
            <a:r>
              <a:rPr sz="800" spc="-5" dirty="0">
                <a:latin typeface="Arial MT"/>
                <a:cs typeface="Arial MT"/>
              </a:rPr>
              <a:t> Foundation</a:t>
            </a:r>
            <a:r>
              <a:rPr sz="800" dirty="0">
                <a:latin typeface="Arial MT"/>
                <a:cs typeface="Arial MT"/>
              </a:rPr>
              <a:t>.</a:t>
            </a:r>
            <a:r>
              <a:rPr sz="800" spc="-50" dirty="0">
                <a:latin typeface="Arial MT"/>
                <a:cs typeface="Arial MT"/>
              </a:rPr>
              <a:t> </a:t>
            </a:r>
            <a:r>
              <a:rPr sz="800" spc="-5" dirty="0">
                <a:latin typeface="Arial MT"/>
                <a:cs typeface="Arial MT"/>
              </a:rPr>
              <a:t>Al</a:t>
            </a:r>
            <a:r>
              <a:rPr sz="800" dirty="0">
                <a:latin typeface="Arial MT"/>
                <a:cs typeface="Arial MT"/>
              </a:rPr>
              <a:t>l</a:t>
            </a:r>
            <a:r>
              <a:rPr sz="800" spc="-5" dirty="0">
                <a:latin typeface="Arial MT"/>
                <a:cs typeface="Arial MT"/>
              </a:rPr>
              <a:t> </a:t>
            </a:r>
            <a:r>
              <a:rPr sz="800" dirty="0">
                <a:latin typeface="Arial MT"/>
                <a:cs typeface="Arial MT"/>
              </a:rPr>
              <a:t>rights</a:t>
            </a:r>
            <a:r>
              <a:rPr sz="800" spc="-5" dirty="0">
                <a:latin typeface="Arial MT"/>
                <a:cs typeface="Arial MT"/>
              </a:rPr>
              <a:t> </a:t>
            </a:r>
            <a:r>
              <a:rPr sz="800" dirty="0">
                <a:latin typeface="Arial MT"/>
                <a:cs typeface="Arial MT"/>
              </a:rPr>
              <a:t>reserved.</a:t>
            </a:r>
            <a:endParaRPr sz="800">
              <a:latin typeface="Arial MT"/>
              <a:cs typeface="Arial MT"/>
            </a:endParaRPr>
          </a:p>
        </p:txBody>
      </p:sp>
      <p:sp>
        <p:nvSpPr>
          <p:cNvPr id="5" name="object 5"/>
          <p:cNvSpPr txBox="1"/>
          <p:nvPr/>
        </p:nvSpPr>
        <p:spPr>
          <a:xfrm>
            <a:off x="169876" y="1541742"/>
            <a:ext cx="8455476" cy="2730875"/>
          </a:xfrm>
          <a:prstGeom prst="rect">
            <a:avLst/>
          </a:prstGeom>
        </p:spPr>
        <p:txBody>
          <a:bodyPr vert="horz" wrap="square" lIns="0" tIns="52704" rIns="0" bIns="0" rtlCol="0">
            <a:spAutoFit/>
          </a:bodyPr>
          <a:lstStyle/>
          <a:p>
            <a:pPr marL="297815" indent="-285750">
              <a:spcBef>
                <a:spcPts val="414"/>
              </a:spcBef>
              <a:buFont typeface="Arial" panose="020B0604020202020204" pitchFamily="34" charset="0"/>
              <a:buChar char="•"/>
              <a:tabLst>
                <a:tab pos="379095" algn="l"/>
                <a:tab pos="379730" algn="l"/>
              </a:tabLst>
            </a:pPr>
            <a:r>
              <a:rPr lang="en-US" sz="1400" spc="-5" dirty="0">
                <a:solidFill>
                  <a:srgbClr val="595959"/>
                </a:solidFill>
                <a:latin typeface="Arial MT"/>
                <a:cs typeface="Arial MT"/>
              </a:rPr>
              <a:t>Now that your environment – a “project” – is set up, you’re set to start doing work.</a:t>
            </a:r>
          </a:p>
          <a:p>
            <a:pPr marL="297815" indent="-285750">
              <a:spcBef>
                <a:spcPts val="414"/>
              </a:spcBef>
              <a:buFont typeface="Arial" panose="020B0604020202020204" pitchFamily="34" charset="0"/>
              <a:buChar char="•"/>
              <a:tabLst>
                <a:tab pos="379095" algn="l"/>
                <a:tab pos="379730" algn="l"/>
              </a:tabLst>
            </a:pPr>
            <a:r>
              <a:rPr lang="en-US" sz="1400" spc="-5" dirty="0">
                <a:solidFill>
                  <a:srgbClr val="595959"/>
                </a:solidFill>
                <a:latin typeface="Arial MT"/>
                <a:cs typeface="Arial MT"/>
              </a:rPr>
              <a:t>Each application you write in Django consists of a Python package that follows a certain convention. Django comes with a utility that automatically generates the basic directory structure of an app, so you can focus on writing code rather than creating directories.</a:t>
            </a:r>
          </a:p>
          <a:p>
            <a:pPr marL="297815" indent="-285750">
              <a:spcBef>
                <a:spcPts val="414"/>
              </a:spcBef>
              <a:buFont typeface="Arial" panose="020B0604020202020204" pitchFamily="34" charset="0"/>
              <a:buChar char="•"/>
              <a:tabLst>
                <a:tab pos="379095" algn="l"/>
                <a:tab pos="379730" algn="l"/>
              </a:tabLst>
            </a:pPr>
            <a:r>
              <a:rPr lang="en-US" sz="1400" spc="-5" dirty="0">
                <a:solidFill>
                  <a:srgbClr val="595959"/>
                </a:solidFill>
                <a:latin typeface="Arial MT"/>
                <a:cs typeface="Arial MT"/>
              </a:rPr>
              <a:t>Your apps can live anywhere on your Python path. In this tutorial, we’ll create our poll app in the same directory as your manage.py file so that it can be imported as its own top-level module, rather than a submodule of </a:t>
            </a:r>
            <a:r>
              <a:rPr lang="en-US" sz="1400" spc="-5" dirty="0" err="1">
                <a:solidFill>
                  <a:srgbClr val="595959"/>
                </a:solidFill>
                <a:latin typeface="Arial MT"/>
                <a:cs typeface="Arial MT"/>
              </a:rPr>
              <a:t>mysite</a:t>
            </a:r>
            <a:r>
              <a:rPr lang="en-US" sz="1400" spc="-5" dirty="0">
                <a:solidFill>
                  <a:srgbClr val="595959"/>
                </a:solidFill>
                <a:latin typeface="Arial MT"/>
                <a:cs typeface="Arial MT"/>
              </a:rPr>
              <a:t>.</a:t>
            </a:r>
          </a:p>
          <a:p>
            <a:pPr marL="297815" indent="-285750">
              <a:spcBef>
                <a:spcPts val="414"/>
              </a:spcBef>
              <a:buFont typeface="Arial" panose="020B0604020202020204" pitchFamily="34" charset="0"/>
              <a:buChar char="•"/>
              <a:tabLst>
                <a:tab pos="379095" algn="l"/>
                <a:tab pos="379730" algn="l"/>
              </a:tabLst>
            </a:pPr>
            <a:r>
              <a:rPr lang="en-US" sz="1400" spc="-5" dirty="0">
                <a:solidFill>
                  <a:srgbClr val="595959"/>
                </a:solidFill>
                <a:latin typeface="Arial MT"/>
                <a:cs typeface="Arial MT"/>
              </a:rPr>
              <a:t>To create your app, make sure you’re in the same directory as manage.py and type this command:</a:t>
            </a:r>
          </a:p>
          <a:p>
            <a:pPr marL="469265" lvl="1">
              <a:spcBef>
                <a:spcPts val="414"/>
              </a:spcBef>
              <a:tabLst>
                <a:tab pos="379095" algn="l"/>
                <a:tab pos="379730" algn="l"/>
              </a:tabLst>
            </a:pPr>
            <a:r>
              <a:rPr lang="en-US" sz="1400" spc="-5" dirty="0">
                <a:solidFill>
                  <a:srgbClr val="595959"/>
                </a:solidFill>
                <a:latin typeface="Arial MT"/>
                <a:cs typeface="Arial MT"/>
              </a:rPr>
              <a:t>&gt;python manage.py </a:t>
            </a:r>
            <a:r>
              <a:rPr lang="en-US" sz="1400" spc="-5" dirty="0" err="1">
                <a:solidFill>
                  <a:srgbClr val="595959"/>
                </a:solidFill>
                <a:latin typeface="Arial MT"/>
                <a:cs typeface="Arial MT"/>
              </a:rPr>
              <a:t>startapp</a:t>
            </a:r>
            <a:r>
              <a:rPr lang="en-US" sz="1400" spc="-5" dirty="0">
                <a:solidFill>
                  <a:srgbClr val="595959"/>
                </a:solidFill>
                <a:latin typeface="Arial MT"/>
                <a:cs typeface="Arial MT"/>
              </a:rPr>
              <a:t> polls</a:t>
            </a:r>
          </a:p>
          <a:p>
            <a:pPr marL="297815" indent="-285750">
              <a:spcBef>
                <a:spcPts val="414"/>
              </a:spcBef>
              <a:buFont typeface="Arial" panose="020B0604020202020204" pitchFamily="34" charset="0"/>
              <a:buChar char="•"/>
              <a:tabLst>
                <a:tab pos="379095" algn="l"/>
                <a:tab pos="379730" algn="l"/>
              </a:tabLst>
            </a:pPr>
            <a:endParaRPr lang="en-US" sz="1400" spc="-5" dirty="0">
              <a:solidFill>
                <a:srgbClr val="595959"/>
              </a:solidFill>
              <a:latin typeface="Arial MT"/>
              <a:cs typeface="Arial MT"/>
            </a:endParaRPr>
          </a:p>
          <a:p>
            <a:pPr marL="12065">
              <a:spcBef>
                <a:spcPts val="414"/>
              </a:spcBef>
              <a:tabLst>
                <a:tab pos="379095" algn="l"/>
                <a:tab pos="379730" algn="l"/>
              </a:tabLst>
            </a:pPr>
            <a:r>
              <a:rPr lang="en-US" sz="1400" spc="-5" dirty="0">
                <a:solidFill>
                  <a:srgbClr val="595959"/>
                </a:solidFill>
                <a:latin typeface="Arial MT"/>
                <a:cs typeface="Arial MT"/>
              </a:rPr>
              <a:t>	</a:t>
            </a:r>
          </a:p>
        </p:txBody>
      </p:sp>
      <p:sp>
        <p:nvSpPr>
          <p:cNvPr id="7" name="object 4">
            <a:extLst>
              <a:ext uri="{FF2B5EF4-FFF2-40B4-BE49-F238E27FC236}">
                <a16:creationId xmlns:a16="http://schemas.microsoft.com/office/drawing/2014/main" id="{412C0C6C-D931-433E-A0C3-AEE74753FE55}"/>
              </a:ext>
            </a:extLst>
          </p:cNvPr>
          <p:cNvSpPr txBox="1">
            <a:spLocks/>
          </p:cNvSpPr>
          <p:nvPr/>
        </p:nvSpPr>
        <p:spPr>
          <a:xfrm>
            <a:off x="294240" y="1151814"/>
            <a:ext cx="7935315" cy="320601"/>
          </a:xfrm>
          <a:prstGeom prst="rect">
            <a:avLst/>
          </a:prstGeom>
        </p:spPr>
        <p:txBody>
          <a:bodyPr vert="horz" wrap="square" lIns="0" tIns="12700" rIns="0" bIns="0" rtlCol="0">
            <a:spAutoFit/>
          </a:bodyPr>
          <a:lstStyle>
            <a:lvl1pPr>
              <a:defRPr sz="2400" b="0" i="0">
                <a:solidFill>
                  <a:schemeClr val="tx1"/>
                </a:solidFill>
                <a:latin typeface="Arial MT"/>
                <a:ea typeface="+mj-ea"/>
                <a:cs typeface="Arial MT"/>
              </a:defRPr>
            </a:lvl1pPr>
          </a:lstStyle>
          <a:p>
            <a:r>
              <a:rPr lang="en-US" sz="2000" b="1" kern="0" spc="-5" dirty="0"/>
              <a:t>Creating the poll app</a:t>
            </a:r>
          </a:p>
        </p:txBody>
      </p:sp>
    </p:spTree>
    <p:extLst>
      <p:ext uri="{BB962C8B-B14F-4D97-AF65-F5344CB8AC3E}">
        <p14:creationId xmlns:p14="http://schemas.microsoft.com/office/powerpoint/2010/main" val="3267653132"/>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8938836-9FFB-4281-8211-78D5F05EB365}"/>
              </a:ext>
            </a:extLst>
          </p:cNvPr>
          <p:cNvSpPr/>
          <p:nvPr/>
        </p:nvSpPr>
        <p:spPr>
          <a:xfrm>
            <a:off x="918049" y="2089435"/>
            <a:ext cx="1672751" cy="24384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pic>
        <p:nvPicPr>
          <p:cNvPr id="2" name="object 2"/>
          <p:cNvPicPr/>
          <p:nvPr/>
        </p:nvPicPr>
        <p:blipFill>
          <a:blip r:embed="rId3" cstate="print"/>
          <a:stretch>
            <a:fillRect/>
          </a:stretch>
        </p:blipFill>
        <p:spPr>
          <a:xfrm>
            <a:off x="143975" y="161799"/>
            <a:ext cx="774074" cy="311224"/>
          </a:xfrm>
          <a:prstGeom prst="rect">
            <a:avLst/>
          </a:prstGeom>
        </p:spPr>
      </p:pic>
      <p:pic>
        <p:nvPicPr>
          <p:cNvPr id="3" name="object 3"/>
          <p:cNvPicPr/>
          <p:nvPr/>
        </p:nvPicPr>
        <p:blipFill>
          <a:blip r:embed="rId4" cstate="print"/>
          <a:stretch>
            <a:fillRect/>
          </a:stretch>
        </p:blipFill>
        <p:spPr>
          <a:xfrm>
            <a:off x="8229556" y="161800"/>
            <a:ext cx="791593" cy="311224"/>
          </a:xfrm>
          <a:prstGeom prst="rect">
            <a:avLst/>
          </a:prstGeom>
        </p:spPr>
      </p:pic>
      <p:sp>
        <p:nvSpPr>
          <p:cNvPr id="4" name="object 4"/>
          <p:cNvSpPr txBox="1">
            <a:spLocks noGrp="1"/>
          </p:cNvSpPr>
          <p:nvPr>
            <p:ph type="title"/>
          </p:nvPr>
        </p:nvSpPr>
        <p:spPr>
          <a:xfrm>
            <a:off x="294241" y="766330"/>
            <a:ext cx="6934200" cy="320601"/>
          </a:xfrm>
          <a:prstGeom prst="rect">
            <a:avLst/>
          </a:prstGeom>
        </p:spPr>
        <p:txBody>
          <a:bodyPr vert="horz" wrap="square" lIns="0" tIns="12700" rIns="0" bIns="0" rtlCol="0">
            <a:spAutoFit/>
          </a:bodyPr>
          <a:lstStyle/>
          <a:p>
            <a:pPr algn="l"/>
            <a:r>
              <a:rPr lang="en-US" sz="2000" b="1" spc="-5" dirty="0">
                <a:latin typeface="Arial MT"/>
                <a:cs typeface="Arial MT"/>
              </a:rPr>
              <a:t>Writing your first Django app: basic poll application</a:t>
            </a:r>
          </a:p>
        </p:txBody>
      </p:sp>
      <p:sp>
        <p:nvSpPr>
          <p:cNvPr id="6" name="object 6"/>
          <p:cNvSpPr txBox="1"/>
          <p:nvPr/>
        </p:nvSpPr>
        <p:spPr>
          <a:xfrm>
            <a:off x="3633256" y="4974385"/>
            <a:ext cx="1875155" cy="139065"/>
          </a:xfrm>
          <a:prstGeom prst="rect">
            <a:avLst/>
          </a:prstGeom>
        </p:spPr>
        <p:txBody>
          <a:bodyPr vert="horz" wrap="square" lIns="0" tIns="3175" rIns="0" bIns="0" rtlCol="0">
            <a:spAutoFit/>
          </a:bodyPr>
          <a:lstStyle/>
          <a:p>
            <a:pPr marL="12700">
              <a:lnSpc>
                <a:spcPct val="100000"/>
              </a:lnSpc>
              <a:spcBef>
                <a:spcPts val="25"/>
              </a:spcBef>
            </a:pPr>
            <a:r>
              <a:rPr sz="800" dirty="0">
                <a:latin typeface="Arial MT"/>
                <a:cs typeface="Arial MT"/>
              </a:rPr>
              <a:t>©</a:t>
            </a:r>
            <a:r>
              <a:rPr sz="800" spc="-5" dirty="0">
                <a:latin typeface="Arial MT"/>
                <a:cs typeface="Arial MT"/>
              </a:rPr>
              <a:t> Edune</a:t>
            </a:r>
            <a:r>
              <a:rPr sz="800" dirty="0">
                <a:latin typeface="Arial MT"/>
                <a:cs typeface="Arial MT"/>
              </a:rPr>
              <a:t>t</a:t>
            </a:r>
            <a:r>
              <a:rPr sz="800" spc="-5" dirty="0">
                <a:latin typeface="Arial MT"/>
                <a:cs typeface="Arial MT"/>
              </a:rPr>
              <a:t> Foundation</a:t>
            </a:r>
            <a:r>
              <a:rPr sz="800" dirty="0">
                <a:latin typeface="Arial MT"/>
                <a:cs typeface="Arial MT"/>
              </a:rPr>
              <a:t>.</a:t>
            </a:r>
            <a:r>
              <a:rPr sz="800" spc="-50" dirty="0">
                <a:latin typeface="Arial MT"/>
                <a:cs typeface="Arial MT"/>
              </a:rPr>
              <a:t> </a:t>
            </a:r>
            <a:r>
              <a:rPr sz="800" spc="-5" dirty="0">
                <a:latin typeface="Arial MT"/>
                <a:cs typeface="Arial MT"/>
              </a:rPr>
              <a:t>Al</a:t>
            </a:r>
            <a:r>
              <a:rPr sz="800" dirty="0">
                <a:latin typeface="Arial MT"/>
                <a:cs typeface="Arial MT"/>
              </a:rPr>
              <a:t>l</a:t>
            </a:r>
            <a:r>
              <a:rPr sz="800" spc="-5" dirty="0">
                <a:latin typeface="Arial MT"/>
                <a:cs typeface="Arial MT"/>
              </a:rPr>
              <a:t> </a:t>
            </a:r>
            <a:r>
              <a:rPr sz="800" dirty="0">
                <a:latin typeface="Arial MT"/>
                <a:cs typeface="Arial MT"/>
              </a:rPr>
              <a:t>rights</a:t>
            </a:r>
            <a:r>
              <a:rPr sz="800" spc="-5" dirty="0">
                <a:latin typeface="Arial MT"/>
                <a:cs typeface="Arial MT"/>
              </a:rPr>
              <a:t> </a:t>
            </a:r>
            <a:r>
              <a:rPr sz="800" dirty="0">
                <a:latin typeface="Arial MT"/>
                <a:cs typeface="Arial MT"/>
              </a:rPr>
              <a:t>reserved.</a:t>
            </a:r>
            <a:endParaRPr sz="800">
              <a:latin typeface="Arial MT"/>
              <a:cs typeface="Arial MT"/>
            </a:endParaRPr>
          </a:p>
        </p:txBody>
      </p:sp>
      <p:sp>
        <p:nvSpPr>
          <p:cNvPr id="5" name="object 5"/>
          <p:cNvSpPr txBox="1"/>
          <p:nvPr/>
        </p:nvSpPr>
        <p:spPr>
          <a:xfrm>
            <a:off x="169876" y="1541742"/>
            <a:ext cx="8455476" cy="3469539"/>
          </a:xfrm>
          <a:prstGeom prst="rect">
            <a:avLst/>
          </a:prstGeom>
        </p:spPr>
        <p:txBody>
          <a:bodyPr vert="horz" wrap="square" lIns="0" tIns="52704" rIns="0" bIns="0" rtlCol="0">
            <a:spAutoFit/>
          </a:bodyPr>
          <a:lstStyle/>
          <a:p>
            <a:pPr marL="297815" indent="-285750">
              <a:spcBef>
                <a:spcPts val="414"/>
              </a:spcBef>
              <a:buFont typeface="Arial" panose="020B0604020202020204" pitchFamily="34" charset="0"/>
              <a:buChar char="•"/>
              <a:tabLst>
                <a:tab pos="379095" algn="l"/>
                <a:tab pos="379730" algn="l"/>
              </a:tabLst>
            </a:pPr>
            <a:r>
              <a:rPr lang="en-US" sz="1400" spc="-5" dirty="0">
                <a:solidFill>
                  <a:srgbClr val="595959"/>
                </a:solidFill>
                <a:latin typeface="Arial MT"/>
                <a:cs typeface="Arial MT"/>
              </a:rPr>
              <a:t>Now that your environment – a “project” – is set up, you’re set to start doing work.</a:t>
            </a:r>
          </a:p>
          <a:p>
            <a:pPr marL="297815" indent="-285750">
              <a:spcBef>
                <a:spcPts val="414"/>
              </a:spcBef>
              <a:buFont typeface="Arial" panose="020B0604020202020204" pitchFamily="34" charset="0"/>
              <a:buChar char="•"/>
              <a:tabLst>
                <a:tab pos="379095" algn="l"/>
                <a:tab pos="379730" algn="l"/>
              </a:tabLst>
            </a:pPr>
            <a:r>
              <a:rPr lang="en-US" sz="1400" spc="-5" dirty="0">
                <a:solidFill>
                  <a:srgbClr val="595959"/>
                </a:solidFill>
                <a:latin typeface="Arial MT"/>
                <a:cs typeface="Arial MT"/>
              </a:rPr>
              <a:t>That’ll create a directory polls, which is laid out like this:</a:t>
            </a:r>
          </a:p>
          <a:p>
            <a:pPr marL="926465" lvl="2">
              <a:spcBef>
                <a:spcPts val="414"/>
              </a:spcBef>
              <a:tabLst>
                <a:tab pos="379095" algn="l"/>
                <a:tab pos="379730" algn="l"/>
              </a:tabLst>
            </a:pPr>
            <a:r>
              <a:rPr lang="en-US" sz="1400" spc="-5" dirty="0">
                <a:solidFill>
                  <a:srgbClr val="595959"/>
                </a:solidFill>
                <a:latin typeface="Arial MT"/>
                <a:cs typeface="Arial MT"/>
              </a:rPr>
              <a:t>polls/</a:t>
            </a:r>
          </a:p>
          <a:p>
            <a:pPr marL="926465" lvl="2">
              <a:spcBef>
                <a:spcPts val="414"/>
              </a:spcBef>
              <a:tabLst>
                <a:tab pos="379095" algn="l"/>
                <a:tab pos="379730" algn="l"/>
              </a:tabLst>
            </a:pPr>
            <a:r>
              <a:rPr lang="en-US" sz="1400" spc="-5" dirty="0">
                <a:solidFill>
                  <a:srgbClr val="595959"/>
                </a:solidFill>
                <a:latin typeface="Arial MT"/>
                <a:cs typeface="Arial MT"/>
              </a:rPr>
              <a:t>    __init__.py</a:t>
            </a:r>
          </a:p>
          <a:p>
            <a:pPr marL="926465" lvl="2">
              <a:spcBef>
                <a:spcPts val="414"/>
              </a:spcBef>
              <a:tabLst>
                <a:tab pos="379095" algn="l"/>
                <a:tab pos="379730" algn="l"/>
              </a:tabLst>
            </a:pPr>
            <a:r>
              <a:rPr lang="en-US" sz="1400" spc="-5" dirty="0">
                <a:solidFill>
                  <a:srgbClr val="595959"/>
                </a:solidFill>
                <a:latin typeface="Arial MT"/>
                <a:cs typeface="Arial MT"/>
              </a:rPr>
              <a:t>    admin.py</a:t>
            </a:r>
          </a:p>
          <a:p>
            <a:pPr marL="926465" lvl="2">
              <a:spcBef>
                <a:spcPts val="414"/>
              </a:spcBef>
              <a:tabLst>
                <a:tab pos="379095" algn="l"/>
                <a:tab pos="379730" algn="l"/>
              </a:tabLst>
            </a:pPr>
            <a:r>
              <a:rPr lang="en-US" sz="1400" spc="-5" dirty="0">
                <a:solidFill>
                  <a:srgbClr val="595959"/>
                </a:solidFill>
                <a:latin typeface="Arial MT"/>
                <a:cs typeface="Arial MT"/>
              </a:rPr>
              <a:t>    apps.py</a:t>
            </a:r>
          </a:p>
          <a:p>
            <a:pPr marL="926465" lvl="2">
              <a:spcBef>
                <a:spcPts val="414"/>
              </a:spcBef>
              <a:tabLst>
                <a:tab pos="379095" algn="l"/>
                <a:tab pos="379730" algn="l"/>
              </a:tabLst>
            </a:pPr>
            <a:r>
              <a:rPr lang="en-US" sz="1400" spc="-5" dirty="0">
                <a:solidFill>
                  <a:srgbClr val="595959"/>
                </a:solidFill>
                <a:latin typeface="Arial MT"/>
                <a:cs typeface="Arial MT"/>
              </a:rPr>
              <a:t>    migrations/</a:t>
            </a:r>
          </a:p>
          <a:p>
            <a:pPr marL="926465" lvl="2">
              <a:spcBef>
                <a:spcPts val="414"/>
              </a:spcBef>
              <a:tabLst>
                <a:tab pos="379095" algn="l"/>
                <a:tab pos="379730" algn="l"/>
              </a:tabLst>
            </a:pPr>
            <a:r>
              <a:rPr lang="en-US" sz="1400" spc="-5" dirty="0">
                <a:solidFill>
                  <a:srgbClr val="595959"/>
                </a:solidFill>
                <a:latin typeface="Arial MT"/>
                <a:cs typeface="Arial MT"/>
              </a:rPr>
              <a:t>        __init__.py</a:t>
            </a:r>
          </a:p>
          <a:p>
            <a:pPr marL="926465" lvl="2">
              <a:spcBef>
                <a:spcPts val="414"/>
              </a:spcBef>
              <a:tabLst>
                <a:tab pos="379095" algn="l"/>
                <a:tab pos="379730" algn="l"/>
              </a:tabLst>
            </a:pPr>
            <a:r>
              <a:rPr lang="en-US" sz="1400" spc="-5" dirty="0">
                <a:solidFill>
                  <a:srgbClr val="595959"/>
                </a:solidFill>
                <a:latin typeface="Arial MT"/>
                <a:cs typeface="Arial MT"/>
              </a:rPr>
              <a:t>    models.py</a:t>
            </a:r>
          </a:p>
          <a:p>
            <a:pPr marL="926465" lvl="2">
              <a:spcBef>
                <a:spcPts val="414"/>
              </a:spcBef>
              <a:tabLst>
                <a:tab pos="379095" algn="l"/>
                <a:tab pos="379730" algn="l"/>
              </a:tabLst>
            </a:pPr>
            <a:r>
              <a:rPr lang="en-US" sz="1400" spc="-5" dirty="0">
                <a:solidFill>
                  <a:srgbClr val="595959"/>
                </a:solidFill>
                <a:latin typeface="Arial MT"/>
                <a:cs typeface="Arial MT"/>
              </a:rPr>
              <a:t>    tests.py</a:t>
            </a:r>
          </a:p>
          <a:p>
            <a:pPr marL="926465" lvl="2">
              <a:spcBef>
                <a:spcPts val="414"/>
              </a:spcBef>
              <a:tabLst>
                <a:tab pos="379095" algn="l"/>
                <a:tab pos="379730" algn="l"/>
              </a:tabLst>
            </a:pPr>
            <a:r>
              <a:rPr lang="en-US" sz="1400" spc="-5" dirty="0">
                <a:solidFill>
                  <a:srgbClr val="595959"/>
                </a:solidFill>
                <a:latin typeface="Arial MT"/>
                <a:cs typeface="Arial MT"/>
              </a:rPr>
              <a:t>    views.py</a:t>
            </a:r>
          </a:p>
          <a:p>
            <a:pPr marL="12065">
              <a:spcBef>
                <a:spcPts val="414"/>
              </a:spcBef>
              <a:tabLst>
                <a:tab pos="379095" algn="l"/>
                <a:tab pos="379730" algn="l"/>
              </a:tabLst>
            </a:pPr>
            <a:r>
              <a:rPr lang="en-US" sz="1400" spc="-5" dirty="0">
                <a:solidFill>
                  <a:srgbClr val="595959"/>
                </a:solidFill>
                <a:latin typeface="Arial MT"/>
                <a:cs typeface="Arial MT"/>
              </a:rPr>
              <a:t>	</a:t>
            </a:r>
          </a:p>
          <a:p>
            <a:pPr marL="12065">
              <a:spcBef>
                <a:spcPts val="414"/>
              </a:spcBef>
              <a:tabLst>
                <a:tab pos="379095" algn="l"/>
                <a:tab pos="379730" algn="l"/>
              </a:tabLst>
            </a:pPr>
            <a:r>
              <a:rPr lang="en-US" sz="1200" b="0" i="0" dirty="0">
                <a:solidFill>
                  <a:srgbClr val="0C3C26"/>
                </a:solidFill>
                <a:effectLst/>
                <a:latin typeface="Roboto" panose="02000000000000000000" pitchFamily="2" charset="0"/>
              </a:rPr>
              <a:t>This directory structure will house the poll application.</a:t>
            </a:r>
            <a:endParaRPr lang="en-US" sz="1200" spc="-5" dirty="0">
              <a:solidFill>
                <a:srgbClr val="595959"/>
              </a:solidFill>
              <a:latin typeface="Arial MT"/>
              <a:cs typeface="Arial MT"/>
            </a:endParaRPr>
          </a:p>
        </p:txBody>
      </p:sp>
      <p:sp>
        <p:nvSpPr>
          <p:cNvPr id="7" name="object 4">
            <a:extLst>
              <a:ext uri="{FF2B5EF4-FFF2-40B4-BE49-F238E27FC236}">
                <a16:creationId xmlns:a16="http://schemas.microsoft.com/office/drawing/2014/main" id="{412C0C6C-D931-433E-A0C3-AEE74753FE55}"/>
              </a:ext>
            </a:extLst>
          </p:cNvPr>
          <p:cNvSpPr txBox="1">
            <a:spLocks/>
          </p:cNvSpPr>
          <p:nvPr/>
        </p:nvSpPr>
        <p:spPr>
          <a:xfrm>
            <a:off x="294240" y="1151814"/>
            <a:ext cx="7935315" cy="320601"/>
          </a:xfrm>
          <a:prstGeom prst="rect">
            <a:avLst/>
          </a:prstGeom>
        </p:spPr>
        <p:txBody>
          <a:bodyPr vert="horz" wrap="square" lIns="0" tIns="12700" rIns="0" bIns="0" rtlCol="0">
            <a:spAutoFit/>
          </a:bodyPr>
          <a:lstStyle>
            <a:lvl1pPr>
              <a:defRPr sz="2400" b="0" i="0">
                <a:solidFill>
                  <a:schemeClr val="tx1"/>
                </a:solidFill>
                <a:latin typeface="Arial MT"/>
                <a:ea typeface="+mj-ea"/>
                <a:cs typeface="Arial MT"/>
              </a:defRPr>
            </a:lvl1pPr>
          </a:lstStyle>
          <a:p>
            <a:r>
              <a:rPr lang="en-US" sz="2000" b="1" kern="0" spc="-5" dirty="0"/>
              <a:t>Creating the poll app</a:t>
            </a:r>
          </a:p>
        </p:txBody>
      </p:sp>
    </p:spTree>
    <p:extLst>
      <p:ext uri="{BB962C8B-B14F-4D97-AF65-F5344CB8AC3E}">
        <p14:creationId xmlns:p14="http://schemas.microsoft.com/office/powerpoint/2010/main" val="1967872752"/>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CE7D1FB3-B95E-4B6B-BD2E-E22D5B79C219}"/>
              </a:ext>
            </a:extLst>
          </p:cNvPr>
          <p:cNvSpPr/>
          <p:nvPr/>
        </p:nvSpPr>
        <p:spPr>
          <a:xfrm>
            <a:off x="609600" y="2151205"/>
            <a:ext cx="4724400" cy="103014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pic>
        <p:nvPicPr>
          <p:cNvPr id="2" name="object 2"/>
          <p:cNvPicPr/>
          <p:nvPr/>
        </p:nvPicPr>
        <p:blipFill>
          <a:blip r:embed="rId3" cstate="print"/>
          <a:stretch>
            <a:fillRect/>
          </a:stretch>
        </p:blipFill>
        <p:spPr>
          <a:xfrm>
            <a:off x="143975" y="161799"/>
            <a:ext cx="774074" cy="311224"/>
          </a:xfrm>
          <a:prstGeom prst="rect">
            <a:avLst/>
          </a:prstGeom>
        </p:spPr>
      </p:pic>
      <p:pic>
        <p:nvPicPr>
          <p:cNvPr id="3" name="object 3"/>
          <p:cNvPicPr/>
          <p:nvPr/>
        </p:nvPicPr>
        <p:blipFill>
          <a:blip r:embed="rId4" cstate="print"/>
          <a:stretch>
            <a:fillRect/>
          </a:stretch>
        </p:blipFill>
        <p:spPr>
          <a:xfrm>
            <a:off x="8229556" y="161800"/>
            <a:ext cx="791593" cy="311224"/>
          </a:xfrm>
          <a:prstGeom prst="rect">
            <a:avLst/>
          </a:prstGeom>
        </p:spPr>
      </p:pic>
      <p:sp>
        <p:nvSpPr>
          <p:cNvPr id="4" name="object 4"/>
          <p:cNvSpPr txBox="1">
            <a:spLocks noGrp="1"/>
          </p:cNvSpPr>
          <p:nvPr>
            <p:ph type="title"/>
          </p:nvPr>
        </p:nvSpPr>
        <p:spPr>
          <a:xfrm>
            <a:off x="294241" y="766330"/>
            <a:ext cx="6934200" cy="320601"/>
          </a:xfrm>
          <a:prstGeom prst="rect">
            <a:avLst/>
          </a:prstGeom>
        </p:spPr>
        <p:txBody>
          <a:bodyPr vert="horz" wrap="square" lIns="0" tIns="12700" rIns="0" bIns="0" rtlCol="0">
            <a:spAutoFit/>
          </a:bodyPr>
          <a:lstStyle/>
          <a:p>
            <a:pPr algn="l"/>
            <a:r>
              <a:rPr lang="en-US" sz="2000" b="1" spc="-5" dirty="0">
                <a:latin typeface="Arial MT"/>
                <a:cs typeface="Arial MT"/>
              </a:rPr>
              <a:t>Writing your first Django app: basic poll application</a:t>
            </a:r>
          </a:p>
        </p:txBody>
      </p:sp>
      <p:sp>
        <p:nvSpPr>
          <p:cNvPr id="6" name="object 6"/>
          <p:cNvSpPr txBox="1"/>
          <p:nvPr/>
        </p:nvSpPr>
        <p:spPr>
          <a:xfrm>
            <a:off x="3633256" y="4974385"/>
            <a:ext cx="1875155" cy="139065"/>
          </a:xfrm>
          <a:prstGeom prst="rect">
            <a:avLst/>
          </a:prstGeom>
        </p:spPr>
        <p:txBody>
          <a:bodyPr vert="horz" wrap="square" lIns="0" tIns="3175" rIns="0" bIns="0" rtlCol="0">
            <a:spAutoFit/>
          </a:bodyPr>
          <a:lstStyle/>
          <a:p>
            <a:pPr marL="12700">
              <a:lnSpc>
                <a:spcPct val="100000"/>
              </a:lnSpc>
              <a:spcBef>
                <a:spcPts val="25"/>
              </a:spcBef>
            </a:pPr>
            <a:r>
              <a:rPr sz="800" dirty="0">
                <a:latin typeface="Arial MT"/>
                <a:cs typeface="Arial MT"/>
              </a:rPr>
              <a:t>©</a:t>
            </a:r>
            <a:r>
              <a:rPr sz="800" spc="-5" dirty="0">
                <a:latin typeface="Arial MT"/>
                <a:cs typeface="Arial MT"/>
              </a:rPr>
              <a:t> Edune</a:t>
            </a:r>
            <a:r>
              <a:rPr sz="800" dirty="0">
                <a:latin typeface="Arial MT"/>
                <a:cs typeface="Arial MT"/>
              </a:rPr>
              <a:t>t</a:t>
            </a:r>
            <a:r>
              <a:rPr sz="800" spc="-5" dirty="0">
                <a:latin typeface="Arial MT"/>
                <a:cs typeface="Arial MT"/>
              </a:rPr>
              <a:t> Foundation</a:t>
            </a:r>
            <a:r>
              <a:rPr sz="800" dirty="0">
                <a:latin typeface="Arial MT"/>
                <a:cs typeface="Arial MT"/>
              </a:rPr>
              <a:t>.</a:t>
            </a:r>
            <a:r>
              <a:rPr sz="800" spc="-50" dirty="0">
                <a:latin typeface="Arial MT"/>
                <a:cs typeface="Arial MT"/>
              </a:rPr>
              <a:t> </a:t>
            </a:r>
            <a:r>
              <a:rPr sz="800" spc="-5" dirty="0">
                <a:latin typeface="Arial MT"/>
                <a:cs typeface="Arial MT"/>
              </a:rPr>
              <a:t>Al</a:t>
            </a:r>
            <a:r>
              <a:rPr sz="800" dirty="0">
                <a:latin typeface="Arial MT"/>
                <a:cs typeface="Arial MT"/>
              </a:rPr>
              <a:t>l</a:t>
            </a:r>
            <a:r>
              <a:rPr sz="800" spc="-5" dirty="0">
                <a:latin typeface="Arial MT"/>
                <a:cs typeface="Arial MT"/>
              </a:rPr>
              <a:t> </a:t>
            </a:r>
            <a:r>
              <a:rPr sz="800" dirty="0">
                <a:latin typeface="Arial MT"/>
                <a:cs typeface="Arial MT"/>
              </a:rPr>
              <a:t>rights</a:t>
            </a:r>
            <a:r>
              <a:rPr sz="800" spc="-5" dirty="0">
                <a:latin typeface="Arial MT"/>
                <a:cs typeface="Arial MT"/>
              </a:rPr>
              <a:t> </a:t>
            </a:r>
            <a:r>
              <a:rPr sz="800" dirty="0">
                <a:latin typeface="Arial MT"/>
                <a:cs typeface="Arial MT"/>
              </a:rPr>
              <a:t>reserved.</a:t>
            </a:r>
            <a:endParaRPr sz="800">
              <a:latin typeface="Arial MT"/>
              <a:cs typeface="Arial MT"/>
            </a:endParaRPr>
          </a:p>
        </p:txBody>
      </p:sp>
      <p:sp>
        <p:nvSpPr>
          <p:cNvPr id="5" name="object 5"/>
          <p:cNvSpPr txBox="1"/>
          <p:nvPr/>
        </p:nvSpPr>
        <p:spPr>
          <a:xfrm>
            <a:off x="294240" y="1537298"/>
            <a:ext cx="8455476" cy="2156359"/>
          </a:xfrm>
          <a:prstGeom prst="rect">
            <a:avLst/>
          </a:prstGeom>
        </p:spPr>
        <p:txBody>
          <a:bodyPr vert="horz" wrap="square" lIns="0" tIns="52704" rIns="0" bIns="0" rtlCol="0">
            <a:spAutoFit/>
          </a:bodyPr>
          <a:lstStyle/>
          <a:p>
            <a:pPr marL="297815" indent="-285750">
              <a:spcBef>
                <a:spcPts val="414"/>
              </a:spcBef>
              <a:buFont typeface="Arial" panose="020B0604020202020204" pitchFamily="34" charset="0"/>
              <a:buChar char="•"/>
              <a:tabLst>
                <a:tab pos="379095" algn="l"/>
                <a:tab pos="379730" algn="l"/>
              </a:tabLst>
            </a:pPr>
            <a:r>
              <a:rPr lang="en-US" sz="1400" spc="-5" dirty="0">
                <a:solidFill>
                  <a:srgbClr val="595959"/>
                </a:solidFill>
                <a:latin typeface="Arial MT"/>
                <a:cs typeface="Arial MT"/>
              </a:rPr>
              <a:t>Now that your environment – a “project” – is set up, you’re set to start doing work.</a:t>
            </a:r>
          </a:p>
          <a:p>
            <a:pPr marL="297815" indent="-285750">
              <a:spcBef>
                <a:spcPts val="414"/>
              </a:spcBef>
              <a:buFont typeface="Arial" panose="020B0604020202020204" pitchFamily="34" charset="0"/>
              <a:buChar char="•"/>
              <a:tabLst>
                <a:tab pos="379095" algn="l"/>
                <a:tab pos="379730" algn="l"/>
              </a:tabLst>
            </a:pPr>
            <a:r>
              <a:rPr lang="en-US" sz="1200" spc="-5" dirty="0">
                <a:solidFill>
                  <a:srgbClr val="595959"/>
                </a:solidFill>
                <a:latin typeface="Arial MT"/>
                <a:cs typeface="Arial MT"/>
              </a:rPr>
              <a:t>Let’s write the first view. Open the file polls/views.py and put the following Python code in it:</a:t>
            </a:r>
          </a:p>
          <a:p>
            <a:pPr marL="469265" lvl="1">
              <a:spcBef>
                <a:spcPts val="414"/>
              </a:spcBef>
              <a:tabLst>
                <a:tab pos="379095" algn="l"/>
                <a:tab pos="379730" algn="l"/>
              </a:tabLst>
            </a:pPr>
            <a:endParaRPr lang="en-US" sz="1200" spc="-5" dirty="0">
              <a:solidFill>
                <a:srgbClr val="595959"/>
              </a:solidFill>
              <a:latin typeface="Arial MT"/>
              <a:cs typeface="Arial MT"/>
            </a:endParaRPr>
          </a:p>
          <a:p>
            <a:pPr marL="469265" lvl="1">
              <a:spcBef>
                <a:spcPts val="414"/>
              </a:spcBef>
              <a:tabLst>
                <a:tab pos="379095" algn="l"/>
                <a:tab pos="379730" algn="l"/>
              </a:tabLst>
            </a:pPr>
            <a:r>
              <a:rPr lang="en-US" sz="1200" spc="-5" dirty="0">
                <a:solidFill>
                  <a:srgbClr val="595959"/>
                </a:solidFill>
                <a:latin typeface="Arial MT"/>
                <a:cs typeface="Arial MT"/>
              </a:rPr>
              <a:t>from </a:t>
            </a:r>
            <a:r>
              <a:rPr lang="en-US" sz="1200" spc="-5" dirty="0" err="1">
                <a:solidFill>
                  <a:srgbClr val="595959"/>
                </a:solidFill>
                <a:latin typeface="Arial MT"/>
                <a:cs typeface="Arial MT"/>
              </a:rPr>
              <a:t>django.http</a:t>
            </a:r>
            <a:r>
              <a:rPr lang="en-US" sz="1200" spc="-5" dirty="0">
                <a:solidFill>
                  <a:srgbClr val="595959"/>
                </a:solidFill>
                <a:latin typeface="Arial MT"/>
                <a:cs typeface="Arial MT"/>
              </a:rPr>
              <a:t> import </a:t>
            </a:r>
            <a:r>
              <a:rPr lang="en-US" sz="1200" spc="-5" dirty="0" err="1">
                <a:solidFill>
                  <a:srgbClr val="595959"/>
                </a:solidFill>
                <a:latin typeface="Arial MT"/>
                <a:cs typeface="Arial MT"/>
              </a:rPr>
              <a:t>HttpResponse</a:t>
            </a:r>
            <a:endParaRPr lang="en-US" sz="1200" spc="-5" dirty="0">
              <a:solidFill>
                <a:srgbClr val="595959"/>
              </a:solidFill>
              <a:latin typeface="Arial MT"/>
              <a:cs typeface="Arial MT"/>
            </a:endParaRPr>
          </a:p>
          <a:p>
            <a:pPr marL="469265" lvl="1">
              <a:spcBef>
                <a:spcPts val="414"/>
              </a:spcBef>
              <a:tabLst>
                <a:tab pos="379095" algn="l"/>
                <a:tab pos="379730" algn="l"/>
              </a:tabLst>
            </a:pPr>
            <a:r>
              <a:rPr lang="en-US" sz="1200" spc="-5" dirty="0">
                <a:solidFill>
                  <a:srgbClr val="595959"/>
                </a:solidFill>
                <a:latin typeface="Arial MT"/>
                <a:cs typeface="Arial MT"/>
              </a:rPr>
              <a:t>def index(request):</a:t>
            </a:r>
          </a:p>
          <a:p>
            <a:pPr marL="469265" lvl="1">
              <a:spcBef>
                <a:spcPts val="414"/>
              </a:spcBef>
              <a:tabLst>
                <a:tab pos="379095" algn="l"/>
                <a:tab pos="379730" algn="l"/>
              </a:tabLst>
            </a:pPr>
            <a:r>
              <a:rPr lang="en-US" sz="1200" spc="-5" dirty="0">
                <a:solidFill>
                  <a:srgbClr val="595959"/>
                </a:solidFill>
                <a:latin typeface="Arial MT"/>
                <a:cs typeface="Arial MT"/>
              </a:rPr>
              <a:t>    return </a:t>
            </a:r>
            <a:r>
              <a:rPr lang="en-US" sz="1200" spc="-5" dirty="0" err="1">
                <a:solidFill>
                  <a:srgbClr val="595959"/>
                </a:solidFill>
                <a:latin typeface="Arial MT"/>
                <a:cs typeface="Arial MT"/>
              </a:rPr>
              <a:t>HttpResponse</a:t>
            </a:r>
            <a:r>
              <a:rPr lang="en-US" sz="1200" spc="-5" dirty="0">
                <a:solidFill>
                  <a:srgbClr val="595959"/>
                </a:solidFill>
                <a:latin typeface="Arial MT"/>
                <a:cs typeface="Arial MT"/>
              </a:rPr>
              <a:t>("Hello, world. You're at the polls index.")</a:t>
            </a:r>
          </a:p>
          <a:p>
            <a:pPr marL="469265" lvl="1">
              <a:spcBef>
                <a:spcPts val="414"/>
              </a:spcBef>
              <a:tabLst>
                <a:tab pos="379095" algn="l"/>
                <a:tab pos="379730" algn="l"/>
              </a:tabLst>
            </a:pPr>
            <a:endParaRPr lang="en-US" sz="1200" spc="-5" dirty="0">
              <a:solidFill>
                <a:srgbClr val="595959"/>
              </a:solidFill>
              <a:latin typeface="Arial MT"/>
              <a:cs typeface="Arial MT"/>
            </a:endParaRPr>
          </a:p>
          <a:p>
            <a:pPr marL="469265" lvl="1">
              <a:spcBef>
                <a:spcPts val="414"/>
              </a:spcBef>
              <a:tabLst>
                <a:tab pos="379095" algn="l"/>
                <a:tab pos="379730" algn="l"/>
              </a:tabLst>
            </a:pPr>
            <a:endParaRPr lang="en-US" sz="1200" spc="-5" dirty="0">
              <a:solidFill>
                <a:srgbClr val="595959"/>
              </a:solidFill>
              <a:latin typeface="Arial MT"/>
              <a:cs typeface="Arial MT"/>
            </a:endParaRPr>
          </a:p>
          <a:p>
            <a:pPr marL="12065">
              <a:spcBef>
                <a:spcPts val="414"/>
              </a:spcBef>
              <a:tabLst>
                <a:tab pos="379095" algn="l"/>
                <a:tab pos="379730" algn="l"/>
              </a:tabLst>
            </a:pPr>
            <a:r>
              <a:rPr lang="en-US" sz="1200" spc="-5" dirty="0">
                <a:solidFill>
                  <a:srgbClr val="595959"/>
                </a:solidFill>
                <a:latin typeface="Arial MT"/>
                <a:cs typeface="Arial MT"/>
              </a:rPr>
              <a:t>This is the simplest view possible in Django. To call the view, we need to map it to a URL - and for this we need a </a:t>
            </a:r>
            <a:r>
              <a:rPr lang="en-US" sz="1200" spc="-5" dirty="0" err="1">
                <a:solidFill>
                  <a:srgbClr val="595959"/>
                </a:solidFill>
                <a:latin typeface="Arial MT"/>
                <a:cs typeface="Arial MT"/>
              </a:rPr>
              <a:t>URLconf</a:t>
            </a:r>
            <a:r>
              <a:rPr lang="en-US" sz="1200" spc="-5" dirty="0">
                <a:solidFill>
                  <a:srgbClr val="595959"/>
                </a:solidFill>
                <a:latin typeface="Arial MT"/>
                <a:cs typeface="Arial MT"/>
              </a:rPr>
              <a:t>.</a:t>
            </a:r>
          </a:p>
        </p:txBody>
      </p:sp>
      <p:sp>
        <p:nvSpPr>
          <p:cNvPr id="7" name="object 4">
            <a:extLst>
              <a:ext uri="{FF2B5EF4-FFF2-40B4-BE49-F238E27FC236}">
                <a16:creationId xmlns:a16="http://schemas.microsoft.com/office/drawing/2014/main" id="{412C0C6C-D931-433E-A0C3-AEE74753FE55}"/>
              </a:ext>
            </a:extLst>
          </p:cNvPr>
          <p:cNvSpPr txBox="1">
            <a:spLocks/>
          </p:cNvSpPr>
          <p:nvPr/>
        </p:nvSpPr>
        <p:spPr>
          <a:xfrm>
            <a:off x="294240" y="1151814"/>
            <a:ext cx="7935315" cy="320601"/>
          </a:xfrm>
          <a:prstGeom prst="rect">
            <a:avLst/>
          </a:prstGeom>
        </p:spPr>
        <p:txBody>
          <a:bodyPr vert="horz" wrap="square" lIns="0" tIns="12700" rIns="0" bIns="0" rtlCol="0">
            <a:spAutoFit/>
          </a:bodyPr>
          <a:lstStyle>
            <a:lvl1pPr>
              <a:defRPr sz="2400" b="0" i="0">
                <a:solidFill>
                  <a:schemeClr val="tx1"/>
                </a:solidFill>
                <a:latin typeface="Arial MT"/>
                <a:ea typeface="+mj-ea"/>
                <a:cs typeface="Arial MT"/>
              </a:defRPr>
            </a:lvl1pPr>
          </a:lstStyle>
          <a:p>
            <a:r>
              <a:rPr lang="en-US" sz="2000" b="1" kern="0" spc="-5" dirty="0"/>
              <a:t>Creating the poll app: Write your first view</a:t>
            </a:r>
          </a:p>
        </p:txBody>
      </p:sp>
    </p:spTree>
    <p:extLst>
      <p:ext uri="{BB962C8B-B14F-4D97-AF65-F5344CB8AC3E}">
        <p14:creationId xmlns:p14="http://schemas.microsoft.com/office/powerpoint/2010/main" val="99209698"/>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EAEA5C7-9D0C-4B78-A86E-637300B134B9}"/>
              </a:ext>
            </a:extLst>
          </p:cNvPr>
          <p:cNvSpPr/>
          <p:nvPr/>
        </p:nvSpPr>
        <p:spPr>
          <a:xfrm>
            <a:off x="762000" y="2114550"/>
            <a:ext cx="1371600" cy="26670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pic>
        <p:nvPicPr>
          <p:cNvPr id="2" name="object 2"/>
          <p:cNvPicPr/>
          <p:nvPr/>
        </p:nvPicPr>
        <p:blipFill>
          <a:blip r:embed="rId3" cstate="print"/>
          <a:stretch>
            <a:fillRect/>
          </a:stretch>
        </p:blipFill>
        <p:spPr>
          <a:xfrm>
            <a:off x="143975" y="161799"/>
            <a:ext cx="774074" cy="311224"/>
          </a:xfrm>
          <a:prstGeom prst="rect">
            <a:avLst/>
          </a:prstGeom>
        </p:spPr>
      </p:pic>
      <p:pic>
        <p:nvPicPr>
          <p:cNvPr id="3" name="object 3"/>
          <p:cNvPicPr/>
          <p:nvPr/>
        </p:nvPicPr>
        <p:blipFill>
          <a:blip r:embed="rId4" cstate="print"/>
          <a:stretch>
            <a:fillRect/>
          </a:stretch>
        </p:blipFill>
        <p:spPr>
          <a:xfrm>
            <a:off x="8229556" y="161800"/>
            <a:ext cx="791593" cy="311224"/>
          </a:xfrm>
          <a:prstGeom prst="rect">
            <a:avLst/>
          </a:prstGeom>
        </p:spPr>
      </p:pic>
      <p:sp>
        <p:nvSpPr>
          <p:cNvPr id="4" name="object 4"/>
          <p:cNvSpPr txBox="1">
            <a:spLocks noGrp="1"/>
          </p:cNvSpPr>
          <p:nvPr>
            <p:ph type="title"/>
          </p:nvPr>
        </p:nvSpPr>
        <p:spPr>
          <a:xfrm>
            <a:off x="294241" y="766330"/>
            <a:ext cx="6934200" cy="320601"/>
          </a:xfrm>
          <a:prstGeom prst="rect">
            <a:avLst/>
          </a:prstGeom>
        </p:spPr>
        <p:txBody>
          <a:bodyPr vert="horz" wrap="square" lIns="0" tIns="12700" rIns="0" bIns="0" rtlCol="0">
            <a:spAutoFit/>
          </a:bodyPr>
          <a:lstStyle/>
          <a:p>
            <a:pPr algn="l"/>
            <a:r>
              <a:rPr lang="en-US" sz="2000" b="1" spc="-5" dirty="0">
                <a:latin typeface="Arial MT"/>
                <a:cs typeface="Arial MT"/>
              </a:rPr>
              <a:t>Writing your first Django app: basic poll application</a:t>
            </a:r>
          </a:p>
        </p:txBody>
      </p:sp>
      <p:sp>
        <p:nvSpPr>
          <p:cNvPr id="6" name="object 6"/>
          <p:cNvSpPr txBox="1"/>
          <p:nvPr/>
        </p:nvSpPr>
        <p:spPr>
          <a:xfrm>
            <a:off x="3633256" y="4974385"/>
            <a:ext cx="1875155" cy="139065"/>
          </a:xfrm>
          <a:prstGeom prst="rect">
            <a:avLst/>
          </a:prstGeom>
        </p:spPr>
        <p:txBody>
          <a:bodyPr vert="horz" wrap="square" lIns="0" tIns="3175" rIns="0" bIns="0" rtlCol="0">
            <a:spAutoFit/>
          </a:bodyPr>
          <a:lstStyle/>
          <a:p>
            <a:pPr marL="12700">
              <a:lnSpc>
                <a:spcPct val="100000"/>
              </a:lnSpc>
              <a:spcBef>
                <a:spcPts val="25"/>
              </a:spcBef>
            </a:pPr>
            <a:r>
              <a:rPr sz="800" dirty="0">
                <a:latin typeface="Arial MT"/>
                <a:cs typeface="Arial MT"/>
              </a:rPr>
              <a:t>©</a:t>
            </a:r>
            <a:r>
              <a:rPr sz="800" spc="-5" dirty="0">
                <a:latin typeface="Arial MT"/>
                <a:cs typeface="Arial MT"/>
              </a:rPr>
              <a:t> Edune</a:t>
            </a:r>
            <a:r>
              <a:rPr sz="800" dirty="0">
                <a:latin typeface="Arial MT"/>
                <a:cs typeface="Arial MT"/>
              </a:rPr>
              <a:t>t</a:t>
            </a:r>
            <a:r>
              <a:rPr sz="800" spc="-5" dirty="0">
                <a:latin typeface="Arial MT"/>
                <a:cs typeface="Arial MT"/>
              </a:rPr>
              <a:t> Foundation</a:t>
            </a:r>
            <a:r>
              <a:rPr sz="800" dirty="0">
                <a:latin typeface="Arial MT"/>
                <a:cs typeface="Arial MT"/>
              </a:rPr>
              <a:t>.</a:t>
            </a:r>
            <a:r>
              <a:rPr sz="800" spc="-50" dirty="0">
                <a:latin typeface="Arial MT"/>
                <a:cs typeface="Arial MT"/>
              </a:rPr>
              <a:t> </a:t>
            </a:r>
            <a:r>
              <a:rPr sz="800" spc="-5" dirty="0">
                <a:latin typeface="Arial MT"/>
                <a:cs typeface="Arial MT"/>
              </a:rPr>
              <a:t>Al</a:t>
            </a:r>
            <a:r>
              <a:rPr sz="800" dirty="0">
                <a:latin typeface="Arial MT"/>
                <a:cs typeface="Arial MT"/>
              </a:rPr>
              <a:t>l</a:t>
            </a:r>
            <a:r>
              <a:rPr sz="800" spc="-5" dirty="0">
                <a:latin typeface="Arial MT"/>
                <a:cs typeface="Arial MT"/>
              </a:rPr>
              <a:t> </a:t>
            </a:r>
            <a:r>
              <a:rPr sz="800" dirty="0">
                <a:latin typeface="Arial MT"/>
                <a:cs typeface="Arial MT"/>
              </a:rPr>
              <a:t>rights</a:t>
            </a:r>
            <a:r>
              <a:rPr sz="800" spc="-5" dirty="0">
                <a:latin typeface="Arial MT"/>
                <a:cs typeface="Arial MT"/>
              </a:rPr>
              <a:t> </a:t>
            </a:r>
            <a:r>
              <a:rPr sz="800" dirty="0">
                <a:latin typeface="Arial MT"/>
                <a:cs typeface="Arial MT"/>
              </a:rPr>
              <a:t>reserved.</a:t>
            </a:r>
            <a:endParaRPr sz="800">
              <a:latin typeface="Arial MT"/>
              <a:cs typeface="Arial MT"/>
            </a:endParaRPr>
          </a:p>
        </p:txBody>
      </p:sp>
      <p:sp>
        <p:nvSpPr>
          <p:cNvPr id="5" name="object 5"/>
          <p:cNvSpPr txBox="1"/>
          <p:nvPr/>
        </p:nvSpPr>
        <p:spPr>
          <a:xfrm>
            <a:off x="343095" y="1726005"/>
            <a:ext cx="8455476" cy="3069429"/>
          </a:xfrm>
          <a:prstGeom prst="rect">
            <a:avLst/>
          </a:prstGeom>
        </p:spPr>
        <p:txBody>
          <a:bodyPr vert="horz" wrap="square" lIns="0" tIns="52704" rIns="0" bIns="0" rtlCol="0">
            <a:spAutoFit/>
          </a:bodyPr>
          <a:lstStyle/>
          <a:p>
            <a:pPr marL="297815" indent="-285750">
              <a:spcBef>
                <a:spcPts val="414"/>
              </a:spcBef>
              <a:buFont typeface="Arial" panose="020B0604020202020204" pitchFamily="34" charset="0"/>
              <a:buChar char="•"/>
              <a:tabLst>
                <a:tab pos="379095" algn="l"/>
                <a:tab pos="379730" algn="l"/>
              </a:tabLst>
            </a:pPr>
            <a:r>
              <a:rPr lang="en-US" sz="1200" spc="-5" dirty="0">
                <a:solidFill>
                  <a:srgbClr val="595959"/>
                </a:solidFill>
                <a:latin typeface="Arial MT"/>
                <a:cs typeface="Arial MT"/>
              </a:rPr>
              <a:t>To create a </a:t>
            </a:r>
            <a:r>
              <a:rPr lang="en-US" sz="1200" spc="-5" dirty="0" err="1">
                <a:solidFill>
                  <a:srgbClr val="595959"/>
                </a:solidFill>
                <a:latin typeface="Arial MT"/>
                <a:cs typeface="Arial MT"/>
              </a:rPr>
              <a:t>URLconf</a:t>
            </a:r>
            <a:r>
              <a:rPr lang="en-US" sz="1200" spc="-5" dirty="0">
                <a:solidFill>
                  <a:srgbClr val="595959"/>
                </a:solidFill>
                <a:latin typeface="Arial MT"/>
                <a:cs typeface="Arial MT"/>
              </a:rPr>
              <a:t> in the polls directory, create a file called urls.py. Your app directory should now look like:</a:t>
            </a:r>
          </a:p>
          <a:p>
            <a:pPr marL="297815" indent="-285750">
              <a:spcBef>
                <a:spcPts val="414"/>
              </a:spcBef>
              <a:buFont typeface="Arial" panose="020B0604020202020204" pitchFamily="34" charset="0"/>
              <a:buChar char="•"/>
              <a:tabLst>
                <a:tab pos="379095" algn="l"/>
                <a:tab pos="379730" algn="l"/>
              </a:tabLst>
            </a:pPr>
            <a:endParaRPr lang="en-US" sz="1200" spc="-5" dirty="0">
              <a:solidFill>
                <a:srgbClr val="595959"/>
              </a:solidFill>
              <a:latin typeface="Arial MT"/>
              <a:cs typeface="Arial MT"/>
            </a:endParaRPr>
          </a:p>
          <a:p>
            <a:pPr marL="469265" lvl="1">
              <a:spcBef>
                <a:spcPts val="414"/>
              </a:spcBef>
              <a:tabLst>
                <a:tab pos="379095" algn="l"/>
                <a:tab pos="379730" algn="l"/>
              </a:tabLst>
            </a:pPr>
            <a:r>
              <a:rPr lang="en-US" sz="1200" spc="-5" dirty="0">
                <a:solidFill>
                  <a:srgbClr val="595959"/>
                </a:solidFill>
                <a:latin typeface="Arial MT"/>
                <a:cs typeface="Arial MT"/>
              </a:rPr>
              <a:t>polls/</a:t>
            </a:r>
          </a:p>
          <a:p>
            <a:pPr marL="469265" lvl="1">
              <a:spcBef>
                <a:spcPts val="414"/>
              </a:spcBef>
              <a:tabLst>
                <a:tab pos="379095" algn="l"/>
                <a:tab pos="379730" algn="l"/>
              </a:tabLst>
            </a:pPr>
            <a:r>
              <a:rPr lang="en-US" sz="1200" spc="-5" dirty="0">
                <a:solidFill>
                  <a:srgbClr val="595959"/>
                </a:solidFill>
                <a:latin typeface="Arial MT"/>
                <a:cs typeface="Arial MT"/>
              </a:rPr>
              <a:t>    __init__.py</a:t>
            </a:r>
          </a:p>
          <a:p>
            <a:pPr marL="469265" lvl="1">
              <a:spcBef>
                <a:spcPts val="414"/>
              </a:spcBef>
              <a:tabLst>
                <a:tab pos="379095" algn="l"/>
                <a:tab pos="379730" algn="l"/>
              </a:tabLst>
            </a:pPr>
            <a:r>
              <a:rPr lang="en-US" sz="1200" spc="-5" dirty="0">
                <a:solidFill>
                  <a:srgbClr val="595959"/>
                </a:solidFill>
                <a:latin typeface="Arial MT"/>
                <a:cs typeface="Arial MT"/>
              </a:rPr>
              <a:t>    admin.py</a:t>
            </a:r>
          </a:p>
          <a:p>
            <a:pPr marL="469265" lvl="1">
              <a:spcBef>
                <a:spcPts val="414"/>
              </a:spcBef>
              <a:tabLst>
                <a:tab pos="379095" algn="l"/>
                <a:tab pos="379730" algn="l"/>
              </a:tabLst>
            </a:pPr>
            <a:r>
              <a:rPr lang="en-US" sz="1200" spc="-5" dirty="0">
                <a:solidFill>
                  <a:srgbClr val="595959"/>
                </a:solidFill>
                <a:latin typeface="Arial MT"/>
                <a:cs typeface="Arial MT"/>
              </a:rPr>
              <a:t>    apps.py</a:t>
            </a:r>
          </a:p>
          <a:p>
            <a:pPr marL="469265" lvl="1">
              <a:spcBef>
                <a:spcPts val="414"/>
              </a:spcBef>
              <a:tabLst>
                <a:tab pos="379095" algn="l"/>
                <a:tab pos="379730" algn="l"/>
              </a:tabLst>
            </a:pPr>
            <a:r>
              <a:rPr lang="en-US" sz="1200" spc="-5" dirty="0">
                <a:solidFill>
                  <a:srgbClr val="595959"/>
                </a:solidFill>
                <a:latin typeface="Arial MT"/>
                <a:cs typeface="Arial MT"/>
              </a:rPr>
              <a:t>    migrations/</a:t>
            </a:r>
          </a:p>
          <a:p>
            <a:pPr marL="469265" lvl="1">
              <a:spcBef>
                <a:spcPts val="414"/>
              </a:spcBef>
              <a:tabLst>
                <a:tab pos="379095" algn="l"/>
                <a:tab pos="379730" algn="l"/>
              </a:tabLst>
            </a:pPr>
            <a:r>
              <a:rPr lang="en-US" sz="1200" spc="-5" dirty="0">
                <a:solidFill>
                  <a:srgbClr val="595959"/>
                </a:solidFill>
                <a:latin typeface="Arial MT"/>
                <a:cs typeface="Arial MT"/>
              </a:rPr>
              <a:t>        __init__.py</a:t>
            </a:r>
          </a:p>
          <a:p>
            <a:pPr marL="469265" lvl="1">
              <a:spcBef>
                <a:spcPts val="414"/>
              </a:spcBef>
              <a:tabLst>
                <a:tab pos="379095" algn="l"/>
                <a:tab pos="379730" algn="l"/>
              </a:tabLst>
            </a:pPr>
            <a:r>
              <a:rPr lang="en-US" sz="1200" spc="-5" dirty="0">
                <a:solidFill>
                  <a:srgbClr val="595959"/>
                </a:solidFill>
                <a:latin typeface="Arial MT"/>
                <a:cs typeface="Arial MT"/>
              </a:rPr>
              <a:t>    models.py</a:t>
            </a:r>
          </a:p>
          <a:p>
            <a:pPr marL="469265" lvl="1">
              <a:spcBef>
                <a:spcPts val="414"/>
              </a:spcBef>
              <a:tabLst>
                <a:tab pos="379095" algn="l"/>
                <a:tab pos="379730" algn="l"/>
              </a:tabLst>
            </a:pPr>
            <a:r>
              <a:rPr lang="en-US" sz="1200" spc="-5" dirty="0">
                <a:solidFill>
                  <a:srgbClr val="595959"/>
                </a:solidFill>
                <a:latin typeface="Arial MT"/>
                <a:cs typeface="Arial MT"/>
              </a:rPr>
              <a:t>    tests.py</a:t>
            </a:r>
          </a:p>
          <a:p>
            <a:pPr marL="469265" lvl="1">
              <a:spcBef>
                <a:spcPts val="414"/>
              </a:spcBef>
              <a:tabLst>
                <a:tab pos="379095" algn="l"/>
                <a:tab pos="379730" algn="l"/>
              </a:tabLst>
            </a:pPr>
            <a:r>
              <a:rPr lang="en-US" sz="1200" spc="-5" dirty="0">
                <a:solidFill>
                  <a:srgbClr val="595959"/>
                </a:solidFill>
                <a:latin typeface="Arial MT"/>
                <a:cs typeface="Arial MT"/>
              </a:rPr>
              <a:t>    urls.py</a:t>
            </a:r>
          </a:p>
          <a:p>
            <a:pPr marL="469265" lvl="1">
              <a:spcBef>
                <a:spcPts val="414"/>
              </a:spcBef>
              <a:tabLst>
                <a:tab pos="379095" algn="l"/>
                <a:tab pos="379730" algn="l"/>
              </a:tabLst>
            </a:pPr>
            <a:r>
              <a:rPr lang="en-US" sz="1200" spc="-5" dirty="0">
                <a:solidFill>
                  <a:srgbClr val="595959"/>
                </a:solidFill>
                <a:latin typeface="Arial MT"/>
                <a:cs typeface="Arial MT"/>
              </a:rPr>
              <a:t>    views.py</a:t>
            </a:r>
          </a:p>
          <a:p>
            <a:pPr marL="469265" lvl="1">
              <a:spcBef>
                <a:spcPts val="414"/>
              </a:spcBef>
              <a:tabLst>
                <a:tab pos="379095" algn="l"/>
                <a:tab pos="379730" algn="l"/>
              </a:tabLst>
            </a:pPr>
            <a:endParaRPr lang="en-US" sz="1200" spc="-5" dirty="0">
              <a:solidFill>
                <a:srgbClr val="595959"/>
              </a:solidFill>
              <a:latin typeface="Arial MT"/>
              <a:cs typeface="Arial MT"/>
            </a:endParaRPr>
          </a:p>
        </p:txBody>
      </p:sp>
      <p:sp>
        <p:nvSpPr>
          <p:cNvPr id="7" name="object 4">
            <a:extLst>
              <a:ext uri="{FF2B5EF4-FFF2-40B4-BE49-F238E27FC236}">
                <a16:creationId xmlns:a16="http://schemas.microsoft.com/office/drawing/2014/main" id="{412C0C6C-D931-433E-A0C3-AEE74753FE55}"/>
              </a:ext>
            </a:extLst>
          </p:cNvPr>
          <p:cNvSpPr txBox="1">
            <a:spLocks/>
          </p:cNvSpPr>
          <p:nvPr/>
        </p:nvSpPr>
        <p:spPr>
          <a:xfrm>
            <a:off x="294240" y="1151814"/>
            <a:ext cx="7935315" cy="320601"/>
          </a:xfrm>
          <a:prstGeom prst="rect">
            <a:avLst/>
          </a:prstGeom>
        </p:spPr>
        <p:txBody>
          <a:bodyPr vert="horz" wrap="square" lIns="0" tIns="12700" rIns="0" bIns="0" rtlCol="0">
            <a:spAutoFit/>
          </a:bodyPr>
          <a:lstStyle>
            <a:lvl1pPr>
              <a:defRPr sz="2400" b="0" i="0">
                <a:solidFill>
                  <a:schemeClr val="tx1"/>
                </a:solidFill>
                <a:latin typeface="Arial MT"/>
                <a:ea typeface="+mj-ea"/>
                <a:cs typeface="Arial MT"/>
              </a:defRPr>
            </a:lvl1pPr>
          </a:lstStyle>
          <a:p>
            <a:r>
              <a:rPr lang="en-US" sz="2000" b="1" kern="0" spc="-5" dirty="0"/>
              <a:t>Creating the poll app: Write your first view</a:t>
            </a:r>
          </a:p>
        </p:txBody>
      </p:sp>
    </p:spTree>
    <p:extLst>
      <p:ext uri="{BB962C8B-B14F-4D97-AF65-F5344CB8AC3E}">
        <p14:creationId xmlns:p14="http://schemas.microsoft.com/office/powerpoint/2010/main" val="1757706475"/>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87A16B1-1672-4D25-8B0F-ACE88C3501B5}"/>
              </a:ext>
            </a:extLst>
          </p:cNvPr>
          <p:cNvSpPr/>
          <p:nvPr/>
        </p:nvSpPr>
        <p:spPr>
          <a:xfrm>
            <a:off x="533400" y="2014704"/>
            <a:ext cx="3962400" cy="215724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pic>
        <p:nvPicPr>
          <p:cNvPr id="2" name="object 2"/>
          <p:cNvPicPr/>
          <p:nvPr/>
        </p:nvPicPr>
        <p:blipFill>
          <a:blip r:embed="rId3" cstate="print"/>
          <a:stretch>
            <a:fillRect/>
          </a:stretch>
        </p:blipFill>
        <p:spPr>
          <a:xfrm>
            <a:off x="143975" y="161799"/>
            <a:ext cx="774074" cy="311224"/>
          </a:xfrm>
          <a:prstGeom prst="rect">
            <a:avLst/>
          </a:prstGeom>
        </p:spPr>
      </p:pic>
      <p:pic>
        <p:nvPicPr>
          <p:cNvPr id="3" name="object 3"/>
          <p:cNvPicPr/>
          <p:nvPr/>
        </p:nvPicPr>
        <p:blipFill>
          <a:blip r:embed="rId4" cstate="print"/>
          <a:stretch>
            <a:fillRect/>
          </a:stretch>
        </p:blipFill>
        <p:spPr>
          <a:xfrm>
            <a:off x="8229556" y="161800"/>
            <a:ext cx="791593" cy="311224"/>
          </a:xfrm>
          <a:prstGeom prst="rect">
            <a:avLst/>
          </a:prstGeom>
        </p:spPr>
      </p:pic>
      <p:sp>
        <p:nvSpPr>
          <p:cNvPr id="4" name="object 4"/>
          <p:cNvSpPr txBox="1">
            <a:spLocks noGrp="1"/>
          </p:cNvSpPr>
          <p:nvPr>
            <p:ph type="title"/>
          </p:nvPr>
        </p:nvSpPr>
        <p:spPr>
          <a:xfrm>
            <a:off x="294241" y="766330"/>
            <a:ext cx="6934200" cy="320601"/>
          </a:xfrm>
          <a:prstGeom prst="rect">
            <a:avLst/>
          </a:prstGeom>
        </p:spPr>
        <p:txBody>
          <a:bodyPr vert="horz" wrap="square" lIns="0" tIns="12700" rIns="0" bIns="0" rtlCol="0">
            <a:spAutoFit/>
          </a:bodyPr>
          <a:lstStyle/>
          <a:p>
            <a:pPr algn="l"/>
            <a:r>
              <a:rPr lang="en-US" sz="2000" b="1" spc="-5" dirty="0">
                <a:latin typeface="Arial MT"/>
                <a:cs typeface="Arial MT"/>
              </a:rPr>
              <a:t>Writing your first Django app: basic poll application</a:t>
            </a:r>
          </a:p>
        </p:txBody>
      </p:sp>
      <p:sp>
        <p:nvSpPr>
          <p:cNvPr id="6" name="object 6"/>
          <p:cNvSpPr txBox="1"/>
          <p:nvPr/>
        </p:nvSpPr>
        <p:spPr>
          <a:xfrm>
            <a:off x="3633256" y="4974385"/>
            <a:ext cx="1875155" cy="139065"/>
          </a:xfrm>
          <a:prstGeom prst="rect">
            <a:avLst/>
          </a:prstGeom>
        </p:spPr>
        <p:txBody>
          <a:bodyPr vert="horz" wrap="square" lIns="0" tIns="3175" rIns="0" bIns="0" rtlCol="0">
            <a:spAutoFit/>
          </a:bodyPr>
          <a:lstStyle/>
          <a:p>
            <a:pPr marL="12700">
              <a:lnSpc>
                <a:spcPct val="100000"/>
              </a:lnSpc>
              <a:spcBef>
                <a:spcPts val="25"/>
              </a:spcBef>
            </a:pPr>
            <a:r>
              <a:rPr sz="800" dirty="0">
                <a:latin typeface="Arial MT"/>
                <a:cs typeface="Arial MT"/>
              </a:rPr>
              <a:t>©</a:t>
            </a:r>
            <a:r>
              <a:rPr sz="800" spc="-5" dirty="0">
                <a:latin typeface="Arial MT"/>
                <a:cs typeface="Arial MT"/>
              </a:rPr>
              <a:t> Edune</a:t>
            </a:r>
            <a:r>
              <a:rPr sz="800" dirty="0">
                <a:latin typeface="Arial MT"/>
                <a:cs typeface="Arial MT"/>
              </a:rPr>
              <a:t>t</a:t>
            </a:r>
            <a:r>
              <a:rPr sz="800" spc="-5" dirty="0">
                <a:latin typeface="Arial MT"/>
                <a:cs typeface="Arial MT"/>
              </a:rPr>
              <a:t> Foundation</a:t>
            </a:r>
            <a:r>
              <a:rPr sz="800" dirty="0">
                <a:latin typeface="Arial MT"/>
                <a:cs typeface="Arial MT"/>
              </a:rPr>
              <a:t>.</a:t>
            </a:r>
            <a:r>
              <a:rPr sz="800" spc="-50" dirty="0">
                <a:latin typeface="Arial MT"/>
                <a:cs typeface="Arial MT"/>
              </a:rPr>
              <a:t> </a:t>
            </a:r>
            <a:r>
              <a:rPr sz="800" spc="-5" dirty="0">
                <a:latin typeface="Arial MT"/>
                <a:cs typeface="Arial MT"/>
              </a:rPr>
              <a:t>Al</a:t>
            </a:r>
            <a:r>
              <a:rPr sz="800" dirty="0">
                <a:latin typeface="Arial MT"/>
                <a:cs typeface="Arial MT"/>
              </a:rPr>
              <a:t>l</a:t>
            </a:r>
            <a:r>
              <a:rPr sz="800" spc="-5" dirty="0">
                <a:latin typeface="Arial MT"/>
                <a:cs typeface="Arial MT"/>
              </a:rPr>
              <a:t> </a:t>
            </a:r>
            <a:r>
              <a:rPr sz="800" dirty="0">
                <a:latin typeface="Arial MT"/>
                <a:cs typeface="Arial MT"/>
              </a:rPr>
              <a:t>rights</a:t>
            </a:r>
            <a:r>
              <a:rPr sz="800" spc="-5" dirty="0">
                <a:latin typeface="Arial MT"/>
                <a:cs typeface="Arial MT"/>
              </a:rPr>
              <a:t> </a:t>
            </a:r>
            <a:r>
              <a:rPr sz="800" dirty="0">
                <a:latin typeface="Arial MT"/>
                <a:cs typeface="Arial MT"/>
              </a:rPr>
              <a:t>reserved.</a:t>
            </a:r>
            <a:endParaRPr sz="800">
              <a:latin typeface="Arial MT"/>
              <a:cs typeface="Arial MT"/>
            </a:endParaRPr>
          </a:p>
        </p:txBody>
      </p:sp>
      <p:sp>
        <p:nvSpPr>
          <p:cNvPr id="5" name="object 5"/>
          <p:cNvSpPr txBox="1"/>
          <p:nvPr/>
        </p:nvSpPr>
        <p:spPr>
          <a:xfrm>
            <a:off x="343095" y="1694103"/>
            <a:ext cx="8455476" cy="2597505"/>
          </a:xfrm>
          <a:prstGeom prst="rect">
            <a:avLst/>
          </a:prstGeom>
        </p:spPr>
        <p:txBody>
          <a:bodyPr vert="horz" wrap="square" lIns="0" tIns="52704" rIns="0" bIns="0" rtlCol="0">
            <a:spAutoFit/>
          </a:bodyPr>
          <a:lstStyle/>
          <a:p>
            <a:pPr marL="297815" indent="-285750">
              <a:spcBef>
                <a:spcPts val="414"/>
              </a:spcBef>
              <a:buFont typeface="Arial" panose="020B0604020202020204" pitchFamily="34" charset="0"/>
              <a:buChar char="•"/>
              <a:tabLst>
                <a:tab pos="379095" algn="l"/>
                <a:tab pos="379730" algn="l"/>
              </a:tabLst>
            </a:pPr>
            <a:r>
              <a:rPr lang="en-US" sz="1200" spc="-5" dirty="0">
                <a:solidFill>
                  <a:srgbClr val="595959"/>
                </a:solidFill>
                <a:latin typeface="Arial MT"/>
                <a:cs typeface="Arial MT"/>
              </a:rPr>
              <a:t>In the polls/urls.py file include the following code:</a:t>
            </a:r>
          </a:p>
          <a:p>
            <a:pPr marL="469265" lvl="1">
              <a:spcBef>
                <a:spcPts val="414"/>
              </a:spcBef>
              <a:tabLst>
                <a:tab pos="379095" algn="l"/>
                <a:tab pos="379730" algn="l"/>
              </a:tabLst>
            </a:pPr>
            <a:endParaRPr lang="en-US" sz="1200" spc="-5" dirty="0">
              <a:solidFill>
                <a:srgbClr val="595959"/>
              </a:solidFill>
              <a:latin typeface="Arial MT"/>
              <a:cs typeface="Arial MT"/>
            </a:endParaRPr>
          </a:p>
          <a:p>
            <a:pPr marL="469265" lvl="1">
              <a:spcBef>
                <a:spcPts val="414"/>
              </a:spcBef>
              <a:tabLst>
                <a:tab pos="379095" algn="l"/>
                <a:tab pos="379730" algn="l"/>
              </a:tabLst>
            </a:pPr>
            <a:r>
              <a:rPr lang="en-US" sz="1200" spc="-5" dirty="0">
                <a:solidFill>
                  <a:srgbClr val="595959"/>
                </a:solidFill>
                <a:latin typeface="Arial MT"/>
                <a:cs typeface="Arial MT"/>
              </a:rPr>
              <a:t>from </a:t>
            </a:r>
            <a:r>
              <a:rPr lang="en-US" sz="1200" spc="-5" dirty="0" err="1">
                <a:solidFill>
                  <a:srgbClr val="595959"/>
                </a:solidFill>
                <a:latin typeface="Arial MT"/>
                <a:cs typeface="Arial MT"/>
              </a:rPr>
              <a:t>django.urls</a:t>
            </a:r>
            <a:r>
              <a:rPr lang="en-US" sz="1200" spc="-5" dirty="0">
                <a:solidFill>
                  <a:srgbClr val="595959"/>
                </a:solidFill>
                <a:latin typeface="Arial MT"/>
                <a:cs typeface="Arial MT"/>
              </a:rPr>
              <a:t> import path</a:t>
            </a:r>
          </a:p>
          <a:p>
            <a:pPr marL="469265" lvl="1">
              <a:spcBef>
                <a:spcPts val="414"/>
              </a:spcBef>
              <a:tabLst>
                <a:tab pos="379095" algn="l"/>
                <a:tab pos="379730" algn="l"/>
              </a:tabLst>
            </a:pPr>
            <a:endParaRPr lang="en-US" sz="1200" spc="-5" dirty="0">
              <a:solidFill>
                <a:srgbClr val="595959"/>
              </a:solidFill>
              <a:latin typeface="Arial MT"/>
              <a:cs typeface="Arial MT"/>
            </a:endParaRPr>
          </a:p>
          <a:p>
            <a:pPr marL="469265" lvl="1">
              <a:spcBef>
                <a:spcPts val="414"/>
              </a:spcBef>
              <a:tabLst>
                <a:tab pos="379095" algn="l"/>
                <a:tab pos="379730" algn="l"/>
              </a:tabLst>
            </a:pPr>
            <a:r>
              <a:rPr lang="en-US" sz="1200" spc="-5" dirty="0">
                <a:solidFill>
                  <a:srgbClr val="595959"/>
                </a:solidFill>
                <a:latin typeface="Arial MT"/>
                <a:cs typeface="Arial MT"/>
              </a:rPr>
              <a:t>from . import views</a:t>
            </a:r>
          </a:p>
          <a:p>
            <a:pPr marL="469265" lvl="1">
              <a:spcBef>
                <a:spcPts val="414"/>
              </a:spcBef>
              <a:tabLst>
                <a:tab pos="379095" algn="l"/>
                <a:tab pos="379730" algn="l"/>
              </a:tabLst>
            </a:pPr>
            <a:endParaRPr lang="en-US" sz="1200" spc="-5" dirty="0">
              <a:solidFill>
                <a:srgbClr val="595959"/>
              </a:solidFill>
              <a:latin typeface="Arial MT"/>
              <a:cs typeface="Arial MT"/>
            </a:endParaRPr>
          </a:p>
          <a:p>
            <a:pPr marL="469265" lvl="1">
              <a:spcBef>
                <a:spcPts val="414"/>
              </a:spcBef>
              <a:tabLst>
                <a:tab pos="379095" algn="l"/>
                <a:tab pos="379730" algn="l"/>
              </a:tabLst>
            </a:pPr>
            <a:r>
              <a:rPr lang="en-US" sz="1200" spc="-5" dirty="0" err="1">
                <a:solidFill>
                  <a:srgbClr val="595959"/>
                </a:solidFill>
                <a:latin typeface="Arial MT"/>
                <a:cs typeface="Arial MT"/>
              </a:rPr>
              <a:t>urlpatterns</a:t>
            </a:r>
            <a:r>
              <a:rPr lang="en-US" sz="1200" spc="-5" dirty="0">
                <a:solidFill>
                  <a:srgbClr val="595959"/>
                </a:solidFill>
                <a:latin typeface="Arial MT"/>
                <a:cs typeface="Arial MT"/>
              </a:rPr>
              <a:t> = [</a:t>
            </a:r>
          </a:p>
          <a:p>
            <a:pPr marL="469265" lvl="1">
              <a:spcBef>
                <a:spcPts val="414"/>
              </a:spcBef>
              <a:tabLst>
                <a:tab pos="379095" algn="l"/>
                <a:tab pos="379730" algn="l"/>
              </a:tabLst>
            </a:pPr>
            <a:r>
              <a:rPr lang="en-US" sz="1200" spc="-5" dirty="0">
                <a:solidFill>
                  <a:srgbClr val="595959"/>
                </a:solidFill>
                <a:latin typeface="Arial MT"/>
                <a:cs typeface="Arial MT"/>
              </a:rPr>
              <a:t>    path('', </a:t>
            </a:r>
            <a:r>
              <a:rPr lang="en-US" sz="1200" spc="-5" dirty="0" err="1">
                <a:solidFill>
                  <a:srgbClr val="595959"/>
                </a:solidFill>
                <a:latin typeface="Arial MT"/>
                <a:cs typeface="Arial MT"/>
              </a:rPr>
              <a:t>views.index</a:t>
            </a:r>
            <a:r>
              <a:rPr lang="en-US" sz="1200" spc="-5" dirty="0">
                <a:solidFill>
                  <a:srgbClr val="595959"/>
                </a:solidFill>
                <a:latin typeface="Arial MT"/>
                <a:cs typeface="Arial MT"/>
              </a:rPr>
              <a:t>, name='index'),</a:t>
            </a:r>
          </a:p>
          <a:p>
            <a:pPr marL="469265" lvl="1">
              <a:spcBef>
                <a:spcPts val="414"/>
              </a:spcBef>
              <a:tabLst>
                <a:tab pos="379095" algn="l"/>
                <a:tab pos="379730" algn="l"/>
              </a:tabLst>
            </a:pPr>
            <a:r>
              <a:rPr lang="en-US" sz="1200" spc="-5" dirty="0">
                <a:solidFill>
                  <a:srgbClr val="595959"/>
                </a:solidFill>
                <a:latin typeface="Arial MT"/>
                <a:cs typeface="Arial MT"/>
              </a:rPr>
              <a:t>]</a:t>
            </a:r>
          </a:p>
          <a:p>
            <a:pPr marL="469265" lvl="1">
              <a:spcBef>
                <a:spcPts val="414"/>
              </a:spcBef>
              <a:tabLst>
                <a:tab pos="379095" algn="l"/>
                <a:tab pos="379730" algn="l"/>
              </a:tabLst>
            </a:pPr>
            <a:endParaRPr lang="en-US" sz="1200" spc="-5" dirty="0">
              <a:solidFill>
                <a:srgbClr val="595959"/>
              </a:solidFill>
              <a:latin typeface="Arial MT"/>
              <a:cs typeface="Arial MT"/>
            </a:endParaRPr>
          </a:p>
          <a:p>
            <a:pPr marL="469265" lvl="1">
              <a:spcBef>
                <a:spcPts val="414"/>
              </a:spcBef>
              <a:tabLst>
                <a:tab pos="379095" algn="l"/>
                <a:tab pos="379730" algn="l"/>
              </a:tabLst>
            </a:pPr>
            <a:endParaRPr lang="en-US" sz="1200" spc="-5" dirty="0">
              <a:solidFill>
                <a:srgbClr val="595959"/>
              </a:solidFill>
              <a:latin typeface="Arial MT"/>
              <a:cs typeface="Arial MT"/>
            </a:endParaRPr>
          </a:p>
        </p:txBody>
      </p:sp>
      <p:sp>
        <p:nvSpPr>
          <p:cNvPr id="7" name="object 4">
            <a:extLst>
              <a:ext uri="{FF2B5EF4-FFF2-40B4-BE49-F238E27FC236}">
                <a16:creationId xmlns:a16="http://schemas.microsoft.com/office/drawing/2014/main" id="{412C0C6C-D931-433E-A0C3-AEE74753FE55}"/>
              </a:ext>
            </a:extLst>
          </p:cNvPr>
          <p:cNvSpPr txBox="1">
            <a:spLocks/>
          </p:cNvSpPr>
          <p:nvPr/>
        </p:nvSpPr>
        <p:spPr>
          <a:xfrm>
            <a:off x="294240" y="1151814"/>
            <a:ext cx="7935315" cy="320601"/>
          </a:xfrm>
          <a:prstGeom prst="rect">
            <a:avLst/>
          </a:prstGeom>
        </p:spPr>
        <p:txBody>
          <a:bodyPr vert="horz" wrap="square" lIns="0" tIns="12700" rIns="0" bIns="0" rtlCol="0">
            <a:spAutoFit/>
          </a:bodyPr>
          <a:lstStyle>
            <a:lvl1pPr>
              <a:defRPr sz="2400" b="0" i="0">
                <a:solidFill>
                  <a:schemeClr val="tx1"/>
                </a:solidFill>
                <a:latin typeface="Arial MT"/>
                <a:ea typeface="+mj-ea"/>
                <a:cs typeface="Arial MT"/>
              </a:defRPr>
            </a:lvl1pPr>
          </a:lstStyle>
          <a:p>
            <a:r>
              <a:rPr lang="en-US" sz="2000" b="1" kern="0" spc="-5" dirty="0"/>
              <a:t>Creating the poll app: Write your first view</a:t>
            </a:r>
          </a:p>
        </p:txBody>
      </p:sp>
    </p:spTree>
    <p:extLst>
      <p:ext uri="{BB962C8B-B14F-4D97-AF65-F5344CB8AC3E}">
        <p14:creationId xmlns:p14="http://schemas.microsoft.com/office/powerpoint/2010/main" val="3710785762"/>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0D77085-83BC-4883-9ADB-DD78CBD987AD}"/>
              </a:ext>
            </a:extLst>
          </p:cNvPr>
          <p:cNvSpPr/>
          <p:nvPr/>
        </p:nvSpPr>
        <p:spPr>
          <a:xfrm>
            <a:off x="531012" y="2151205"/>
            <a:ext cx="3507588" cy="209694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pic>
        <p:nvPicPr>
          <p:cNvPr id="2" name="object 2"/>
          <p:cNvPicPr/>
          <p:nvPr/>
        </p:nvPicPr>
        <p:blipFill>
          <a:blip r:embed="rId3" cstate="print"/>
          <a:stretch>
            <a:fillRect/>
          </a:stretch>
        </p:blipFill>
        <p:spPr>
          <a:xfrm>
            <a:off x="143975" y="161799"/>
            <a:ext cx="774074" cy="311224"/>
          </a:xfrm>
          <a:prstGeom prst="rect">
            <a:avLst/>
          </a:prstGeom>
        </p:spPr>
      </p:pic>
      <p:pic>
        <p:nvPicPr>
          <p:cNvPr id="3" name="object 3"/>
          <p:cNvPicPr/>
          <p:nvPr/>
        </p:nvPicPr>
        <p:blipFill>
          <a:blip r:embed="rId4" cstate="print"/>
          <a:stretch>
            <a:fillRect/>
          </a:stretch>
        </p:blipFill>
        <p:spPr>
          <a:xfrm>
            <a:off x="8229556" y="161800"/>
            <a:ext cx="791593" cy="311224"/>
          </a:xfrm>
          <a:prstGeom prst="rect">
            <a:avLst/>
          </a:prstGeom>
        </p:spPr>
      </p:pic>
      <p:sp>
        <p:nvSpPr>
          <p:cNvPr id="4" name="object 4"/>
          <p:cNvSpPr txBox="1">
            <a:spLocks noGrp="1"/>
          </p:cNvSpPr>
          <p:nvPr>
            <p:ph type="title"/>
          </p:nvPr>
        </p:nvSpPr>
        <p:spPr>
          <a:xfrm>
            <a:off x="294241" y="766330"/>
            <a:ext cx="6934200" cy="320601"/>
          </a:xfrm>
          <a:prstGeom prst="rect">
            <a:avLst/>
          </a:prstGeom>
        </p:spPr>
        <p:txBody>
          <a:bodyPr vert="horz" wrap="square" lIns="0" tIns="12700" rIns="0" bIns="0" rtlCol="0">
            <a:spAutoFit/>
          </a:bodyPr>
          <a:lstStyle/>
          <a:p>
            <a:pPr algn="l"/>
            <a:r>
              <a:rPr lang="en-US" sz="2000" b="1" spc="-5" dirty="0">
                <a:latin typeface="Arial MT"/>
                <a:cs typeface="Arial MT"/>
              </a:rPr>
              <a:t>Writing your first Django app: basic poll application</a:t>
            </a:r>
          </a:p>
        </p:txBody>
      </p:sp>
      <p:sp>
        <p:nvSpPr>
          <p:cNvPr id="6" name="object 6"/>
          <p:cNvSpPr txBox="1"/>
          <p:nvPr/>
        </p:nvSpPr>
        <p:spPr>
          <a:xfrm>
            <a:off x="3633256" y="4974385"/>
            <a:ext cx="1875155" cy="139065"/>
          </a:xfrm>
          <a:prstGeom prst="rect">
            <a:avLst/>
          </a:prstGeom>
        </p:spPr>
        <p:txBody>
          <a:bodyPr vert="horz" wrap="square" lIns="0" tIns="3175" rIns="0" bIns="0" rtlCol="0">
            <a:spAutoFit/>
          </a:bodyPr>
          <a:lstStyle/>
          <a:p>
            <a:pPr marL="12700">
              <a:lnSpc>
                <a:spcPct val="100000"/>
              </a:lnSpc>
              <a:spcBef>
                <a:spcPts val="25"/>
              </a:spcBef>
            </a:pPr>
            <a:r>
              <a:rPr sz="800" dirty="0">
                <a:latin typeface="Arial MT"/>
                <a:cs typeface="Arial MT"/>
              </a:rPr>
              <a:t>©</a:t>
            </a:r>
            <a:r>
              <a:rPr sz="800" spc="-5" dirty="0">
                <a:latin typeface="Arial MT"/>
                <a:cs typeface="Arial MT"/>
              </a:rPr>
              <a:t> Edune</a:t>
            </a:r>
            <a:r>
              <a:rPr sz="800" dirty="0">
                <a:latin typeface="Arial MT"/>
                <a:cs typeface="Arial MT"/>
              </a:rPr>
              <a:t>t</a:t>
            </a:r>
            <a:r>
              <a:rPr sz="800" spc="-5" dirty="0">
                <a:latin typeface="Arial MT"/>
                <a:cs typeface="Arial MT"/>
              </a:rPr>
              <a:t> Foundation</a:t>
            </a:r>
            <a:r>
              <a:rPr sz="800" dirty="0">
                <a:latin typeface="Arial MT"/>
                <a:cs typeface="Arial MT"/>
              </a:rPr>
              <a:t>.</a:t>
            </a:r>
            <a:r>
              <a:rPr sz="800" spc="-50" dirty="0">
                <a:latin typeface="Arial MT"/>
                <a:cs typeface="Arial MT"/>
              </a:rPr>
              <a:t> </a:t>
            </a:r>
            <a:r>
              <a:rPr sz="800" spc="-5" dirty="0">
                <a:latin typeface="Arial MT"/>
                <a:cs typeface="Arial MT"/>
              </a:rPr>
              <a:t>Al</a:t>
            </a:r>
            <a:r>
              <a:rPr sz="800" dirty="0">
                <a:latin typeface="Arial MT"/>
                <a:cs typeface="Arial MT"/>
              </a:rPr>
              <a:t>l</a:t>
            </a:r>
            <a:r>
              <a:rPr sz="800" spc="-5" dirty="0">
                <a:latin typeface="Arial MT"/>
                <a:cs typeface="Arial MT"/>
              </a:rPr>
              <a:t> </a:t>
            </a:r>
            <a:r>
              <a:rPr sz="800" dirty="0">
                <a:latin typeface="Arial MT"/>
                <a:cs typeface="Arial MT"/>
              </a:rPr>
              <a:t>rights</a:t>
            </a:r>
            <a:r>
              <a:rPr sz="800" spc="-5" dirty="0">
                <a:latin typeface="Arial MT"/>
                <a:cs typeface="Arial MT"/>
              </a:rPr>
              <a:t> </a:t>
            </a:r>
            <a:r>
              <a:rPr sz="800" dirty="0">
                <a:latin typeface="Arial MT"/>
                <a:cs typeface="Arial MT"/>
              </a:rPr>
              <a:t>reserved.</a:t>
            </a:r>
            <a:endParaRPr sz="800">
              <a:latin typeface="Arial MT"/>
              <a:cs typeface="Arial MT"/>
            </a:endParaRPr>
          </a:p>
        </p:txBody>
      </p:sp>
      <p:sp>
        <p:nvSpPr>
          <p:cNvPr id="5" name="object 5"/>
          <p:cNvSpPr txBox="1"/>
          <p:nvPr/>
        </p:nvSpPr>
        <p:spPr>
          <a:xfrm>
            <a:off x="294240" y="1657350"/>
            <a:ext cx="8455476" cy="3202799"/>
          </a:xfrm>
          <a:prstGeom prst="rect">
            <a:avLst/>
          </a:prstGeom>
        </p:spPr>
        <p:txBody>
          <a:bodyPr vert="horz" wrap="square" lIns="0" tIns="52704" rIns="0" bIns="0" rtlCol="0">
            <a:spAutoFit/>
          </a:bodyPr>
          <a:lstStyle/>
          <a:p>
            <a:pPr marL="183515" indent="-171450">
              <a:spcBef>
                <a:spcPts val="414"/>
              </a:spcBef>
              <a:buFont typeface="Arial" panose="020B0604020202020204" pitchFamily="34" charset="0"/>
              <a:buChar char="•"/>
              <a:tabLst>
                <a:tab pos="379095" algn="l"/>
                <a:tab pos="379730" algn="l"/>
              </a:tabLst>
            </a:pPr>
            <a:r>
              <a:rPr lang="en-US" sz="1200" spc="-5" dirty="0">
                <a:solidFill>
                  <a:srgbClr val="595959"/>
                </a:solidFill>
                <a:latin typeface="Arial MT"/>
                <a:cs typeface="Arial MT"/>
              </a:rPr>
              <a:t>The next step is to point the root </a:t>
            </a:r>
            <a:r>
              <a:rPr lang="en-US" sz="1200" spc="-5" dirty="0" err="1">
                <a:solidFill>
                  <a:srgbClr val="595959"/>
                </a:solidFill>
                <a:latin typeface="Arial MT"/>
                <a:cs typeface="Arial MT"/>
              </a:rPr>
              <a:t>URLconf</a:t>
            </a:r>
            <a:r>
              <a:rPr lang="en-US" sz="1200" spc="-5" dirty="0">
                <a:solidFill>
                  <a:srgbClr val="595959"/>
                </a:solidFill>
                <a:latin typeface="Arial MT"/>
                <a:cs typeface="Arial MT"/>
              </a:rPr>
              <a:t> at the </a:t>
            </a:r>
            <a:r>
              <a:rPr lang="en-US" sz="1200" spc="-5" dirty="0" err="1">
                <a:solidFill>
                  <a:srgbClr val="595959"/>
                </a:solidFill>
                <a:latin typeface="Arial MT"/>
                <a:cs typeface="Arial MT"/>
              </a:rPr>
              <a:t>polls.urls</a:t>
            </a:r>
            <a:r>
              <a:rPr lang="en-US" sz="1200" spc="-5" dirty="0">
                <a:solidFill>
                  <a:srgbClr val="595959"/>
                </a:solidFill>
                <a:latin typeface="Arial MT"/>
                <a:cs typeface="Arial MT"/>
              </a:rPr>
              <a:t> module. In </a:t>
            </a:r>
            <a:r>
              <a:rPr lang="en-US" sz="1200" b="1" spc="-5" dirty="0" err="1">
                <a:solidFill>
                  <a:srgbClr val="595959"/>
                </a:solidFill>
                <a:latin typeface="Arial MT"/>
                <a:cs typeface="Arial MT"/>
              </a:rPr>
              <a:t>mysite</a:t>
            </a:r>
            <a:r>
              <a:rPr lang="en-US" sz="1200" b="1" spc="-5" dirty="0">
                <a:solidFill>
                  <a:srgbClr val="595959"/>
                </a:solidFill>
                <a:latin typeface="Arial MT"/>
                <a:cs typeface="Arial MT"/>
              </a:rPr>
              <a:t>/urls.py</a:t>
            </a:r>
            <a:r>
              <a:rPr lang="en-US" sz="1200" spc="-5" dirty="0">
                <a:solidFill>
                  <a:srgbClr val="595959"/>
                </a:solidFill>
                <a:latin typeface="Arial MT"/>
                <a:cs typeface="Arial MT"/>
              </a:rPr>
              <a:t>, add an import for </a:t>
            </a:r>
            <a:r>
              <a:rPr lang="en-US" sz="1200" spc="-5" dirty="0" err="1">
                <a:solidFill>
                  <a:srgbClr val="595959"/>
                </a:solidFill>
                <a:latin typeface="Arial MT"/>
                <a:cs typeface="Arial MT"/>
              </a:rPr>
              <a:t>django.urls.include</a:t>
            </a:r>
            <a:r>
              <a:rPr lang="en-US" sz="1200" spc="-5" dirty="0">
                <a:solidFill>
                  <a:srgbClr val="595959"/>
                </a:solidFill>
                <a:latin typeface="Arial MT"/>
                <a:cs typeface="Arial MT"/>
              </a:rPr>
              <a:t> and insert an include() in the </a:t>
            </a:r>
            <a:r>
              <a:rPr lang="en-US" sz="1200" spc="-5" dirty="0" err="1">
                <a:solidFill>
                  <a:srgbClr val="595959"/>
                </a:solidFill>
                <a:latin typeface="Arial MT"/>
                <a:cs typeface="Arial MT"/>
              </a:rPr>
              <a:t>urlpatterns</a:t>
            </a:r>
            <a:r>
              <a:rPr lang="en-US" sz="1200" spc="-5" dirty="0">
                <a:solidFill>
                  <a:srgbClr val="595959"/>
                </a:solidFill>
                <a:latin typeface="Arial MT"/>
                <a:cs typeface="Arial MT"/>
              </a:rPr>
              <a:t> list, so you have:</a:t>
            </a:r>
          </a:p>
          <a:p>
            <a:pPr marL="469265" lvl="1">
              <a:spcBef>
                <a:spcPts val="414"/>
              </a:spcBef>
              <a:tabLst>
                <a:tab pos="379095" algn="l"/>
                <a:tab pos="379730" algn="l"/>
              </a:tabLst>
            </a:pPr>
            <a:endParaRPr lang="en-US" sz="1200" spc="-5" dirty="0">
              <a:solidFill>
                <a:srgbClr val="595959"/>
              </a:solidFill>
              <a:latin typeface="Arial MT"/>
              <a:cs typeface="Arial MT"/>
            </a:endParaRPr>
          </a:p>
          <a:p>
            <a:pPr marL="469265" lvl="1">
              <a:spcBef>
                <a:spcPts val="414"/>
              </a:spcBef>
              <a:tabLst>
                <a:tab pos="379095" algn="l"/>
                <a:tab pos="379730" algn="l"/>
              </a:tabLst>
            </a:pPr>
            <a:r>
              <a:rPr lang="en-US" sz="1200" spc="-5" dirty="0">
                <a:solidFill>
                  <a:srgbClr val="595959"/>
                </a:solidFill>
                <a:latin typeface="Arial MT"/>
                <a:cs typeface="Arial MT"/>
              </a:rPr>
              <a:t>from </a:t>
            </a:r>
            <a:r>
              <a:rPr lang="en-US" sz="1200" spc="-5" dirty="0" err="1">
                <a:solidFill>
                  <a:srgbClr val="595959"/>
                </a:solidFill>
                <a:latin typeface="Arial MT"/>
                <a:cs typeface="Arial MT"/>
              </a:rPr>
              <a:t>django.contrib</a:t>
            </a:r>
            <a:r>
              <a:rPr lang="en-US" sz="1200" spc="-5" dirty="0">
                <a:solidFill>
                  <a:srgbClr val="595959"/>
                </a:solidFill>
                <a:latin typeface="Arial MT"/>
                <a:cs typeface="Arial MT"/>
              </a:rPr>
              <a:t> import admin</a:t>
            </a:r>
          </a:p>
          <a:p>
            <a:pPr marL="469265" lvl="1">
              <a:spcBef>
                <a:spcPts val="414"/>
              </a:spcBef>
              <a:tabLst>
                <a:tab pos="379095" algn="l"/>
                <a:tab pos="379730" algn="l"/>
              </a:tabLst>
            </a:pPr>
            <a:r>
              <a:rPr lang="en-US" sz="1200" spc="-5" dirty="0">
                <a:solidFill>
                  <a:srgbClr val="595959"/>
                </a:solidFill>
                <a:latin typeface="Arial MT"/>
                <a:cs typeface="Arial MT"/>
              </a:rPr>
              <a:t>from </a:t>
            </a:r>
            <a:r>
              <a:rPr lang="en-US" sz="1200" spc="-5" dirty="0" err="1">
                <a:solidFill>
                  <a:srgbClr val="595959"/>
                </a:solidFill>
                <a:latin typeface="Arial MT"/>
                <a:cs typeface="Arial MT"/>
              </a:rPr>
              <a:t>django.urls</a:t>
            </a:r>
            <a:r>
              <a:rPr lang="en-US" sz="1200" spc="-5" dirty="0">
                <a:solidFill>
                  <a:srgbClr val="595959"/>
                </a:solidFill>
                <a:latin typeface="Arial MT"/>
                <a:cs typeface="Arial MT"/>
              </a:rPr>
              <a:t> import include, path</a:t>
            </a:r>
          </a:p>
          <a:p>
            <a:pPr marL="469265" lvl="1">
              <a:spcBef>
                <a:spcPts val="414"/>
              </a:spcBef>
              <a:tabLst>
                <a:tab pos="379095" algn="l"/>
                <a:tab pos="379730" algn="l"/>
              </a:tabLst>
            </a:pPr>
            <a:endParaRPr lang="en-US" sz="1200" spc="-5" dirty="0">
              <a:solidFill>
                <a:srgbClr val="595959"/>
              </a:solidFill>
              <a:latin typeface="Arial MT"/>
              <a:cs typeface="Arial MT"/>
            </a:endParaRPr>
          </a:p>
          <a:p>
            <a:pPr marL="469265" lvl="1">
              <a:spcBef>
                <a:spcPts val="414"/>
              </a:spcBef>
              <a:tabLst>
                <a:tab pos="379095" algn="l"/>
                <a:tab pos="379730" algn="l"/>
              </a:tabLst>
            </a:pPr>
            <a:r>
              <a:rPr lang="en-US" sz="1200" spc="-5" dirty="0" err="1">
                <a:solidFill>
                  <a:srgbClr val="595959"/>
                </a:solidFill>
                <a:latin typeface="Arial MT"/>
                <a:cs typeface="Arial MT"/>
              </a:rPr>
              <a:t>urlpatterns</a:t>
            </a:r>
            <a:r>
              <a:rPr lang="en-US" sz="1200" spc="-5" dirty="0">
                <a:solidFill>
                  <a:srgbClr val="595959"/>
                </a:solidFill>
                <a:latin typeface="Arial MT"/>
                <a:cs typeface="Arial MT"/>
              </a:rPr>
              <a:t> = [</a:t>
            </a:r>
          </a:p>
          <a:p>
            <a:pPr marL="469265" lvl="1">
              <a:spcBef>
                <a:spcPts val="414"/>
              </a:spcBef>
              <a:tabLst>
                <a:tab pos="379095" algn="l"/>
                <a:tab pos="379730" algn="l"/>
              </a:tabLst>
            </a:pPr>
            <a:r>
              <a:rPr lang="en-US" sz="1200" spc="-5" dirty="0">
                <a:solidFill>
                  <a:srgbClr val="595959"/>
                </a:solidFill>
                <a:latin typeface="Arial MT"/>
                <a:cs typeface="Arial MT"/>
              </a:rPr>
              <a:t>    path('polls/', include('</a:t>
            </a:r>
            <a:r>
              <a:rPr lang="en-US" sz="1200" spc="-5" dirty="0" err="1">
                <a:solidFill>
                  <a:srgbClr val="595959"/>
                </a:solidFill>
                <a:latin typeface="Arial MT"/>
                <a:cs typeface="Arial MT"/>
              </a:rPr>
              <a:t>polls.urls</a:t>
            </a:r>
            <a:r>
              <a:rPr lang="en-US" sz="1200" spc="-5" dirty="0">
                <a:solidFill>
                  <a:srgbClr val="595959"/>
                </a:solidFill>
                <a:latin typeface="Arial MT"/>
                <a:cs typeface="Arial MT"/>
              </a:rPr>
              <a:t>')),</a:t>
            </a:r>
          </a:p>
          <a:p>
            <a:pPr marL="469265" lvl="1">
              <a:spcBef>
                <a:spcPts val="414"/>
              </a:spcBef>
              <a:tabLst>
                <a:tab pos="379095" algn="l"/>
                <a:tab pos="379730" algn="l"/>
              </a:tabLst>
            </a:pPr>
            <a:r>
              <a:rPr lang="en-US" sz="1200" spc="-5" dirty="0">
                <a:solidFill>
                  <a:srgbClr val="595959"/>
                </a:solidFill>
                <a:latin typeface="Arial MT"/>
                <a:cs typeface="Arial MT"/>
              </a:rPr>
              <a:t>    path('admin/', </a:t>
            </a:r>
            <a:r>
              <a:rPr lang="en-US" sz="1200" spc="-5" dirty="0" err="1">
                <a:solidFill>
                  <a:srgbClr val="595959"/>
                </a:solidFill>
                <a:latin typeface="Arial MT"/>
                <a:cs typeface="Arial MT"/>
              </a:rPr>
              <a:t>admin.site.urls</a:t>
            </a:r>
            <a:r>
              <a:rPr lang="en-US" sz="1200" spc="-5" dirty="0">
                <a:solidFill>
                  <a:srgbClr val="595959"/>
                </a:solidFill>
                <a:latin typeface="Arial MT"/>
                <a:cs typeface="Arial MT"/>
              </a:rPr>
              <a:t>),</a:t>
            </a:r>
          </a:p>
          <a:p>
            <a:pPr marL="469265" lvl="1">
              <a:spcBef>
                <a:spcPts val="414"/>
              </a:spcBef>
              <a:tabLst>
                <a:tab pos="379095" algn="l"/>
                <a:tab pos="379730" algn="l"/>
              </a:tabLst>
            </a:pPr>
            <a:r>
              <a:rPr lang="en-US" sz="1200" spc="-5" dirty="0">
                <a:solidFill>
                  <a:srgbClr val="595959"/>
                </a:solidFill>
                <a:latin typeface="Arial MT"/>
                <a:cs typeface="Arial MT"/>
              </a:rPr>
              <a:t>]</a:t>
            </a:r>
          </a:p>
          <a:p>
            <a:pPr marL="469265" lvl="1">
              <a:spcBef>
                <a:spcPts val="414"/>
              </a:spcBef>
              <a:tabLst>
                <a:tab pos="379095" algn="l"/>
                <a:tab pos="379730" algn="l"/>
              </a:tabLst>
            </a:pPr>
            <a:endParaRPr lang="en-US" sz="1200" spc="-5" dirty="0">
              <a:solidFill>
                <a:srgbClr val="595959"/>
              </a:solidFill>
              <a:latin typeface="Arial MT"/>
              <a:cs typeface="Arial MT"/>
            </a:endParaRPr>
          </a:p>
          <a:p>
            <a:pPr marL="469265" lvl="1">
              <a:spcBef>
                <a:spcPts val="414"/>
              </a:spcBef>
              <a:tabLst>
                <a:tab pos="379095" algn="l"/>
                <a:tab pos="379730" algn="l"/>
              </a:tabLst>
            </a:pPr>
            <a:endParaRPr lang="en-US" sz="1200" spc="-5" dirty="0">
              <a:solidFill>
                <a:srgbClr val="595959"/>
              </a:solidFill>
              <a:latin typeface="Arial MT"/>
              <a:cs typeface="Arial MT"/>
            </a:endParaRPr>
          </a:p>
          <a:p>
            <a:pPr marL="183515" indent="-171450">
              <a:spcBef>
                <a:spcPts val="414"/>
              </a:spcBef>
              <a:buFont typeface="Arial" panose="020B0604020202020204" pitchFamily="34" charset="0"/>
              <a:buChar char="•"/>
              <a:tabLst>
                <a:tab pos="379095" algn="l"/>
                <a:tab pos="379730" algn="l"/>
              </a:tabLst>
            </a:pPr>
            <a:r>
              <a:rPr lang="en-US" sz="1200" spc="-5" dirty="0">
                <a:solidFill>
                  <a:srgbClr val="595959"/>
                </a:solidFill>
                <a:latin typeface="Arial MT"/>
                <a:cs typeface="Arial MT"/>
              </a:rPr>
              <a:t>The include() function allows referencing other </a:t>
            </a:r>
            <a:r>
              <a:rPr lang="en-US" sz="1200" spc="-5" dirty="0" err="1">
                <a:solidFill>
                  <a:srgbClr val="595959"/>
                </a:solidFill>
                <a:latin typeface="Arial MT"/>
                <a:cs typeface="Arial MT"/>
              </a:rPr>
              <a:t>URLconfs</a:t>
            </a:r>
            <a:r>
              <a:rPr lang="en-US" sz="1200" spc="-5" dirty="0">
                <a:solidFill>
                  <a:srgbClr val="595959"/>
                </a:solidFill>
                <a:latin typeface="Arial MT"/>
                <a:cs typeface="Arial MT"/>
              </a:rPr>
              <a:t>. Whenever Django encounters include(), it chops off whatever part of the URL matched up to that point and sends the remaining string to the included </a:t>
            </a:r>
            <a:r>
              <a:rPr lang="en-US" sz="1200" spc="-5" dirty="0" err="1">
                <a:solidFill>
                  <a:srgbClr val="595959"/>
                </a:solidFill>
                <a:latin typeface="Arial MT"/>
                <a:cs typeface="Arial MT"/>
              </a:rPr>
              <a:t>URLconf</a:t>
            </a:r>
            <a:r>
              <a:rPr lang="en-US" sz="1200" spc="-5" dirty="0">
                <a:solidFill>
                  <a:srgbClr val="595959"/>
                </a:solidFill>
                <a:latin typeface="Arial MT"/>
                <a:cs typeface="Arial MT"/>
              </a:rPr>
              <a:t> for further processing.</a:t>
            </a:r>
          </a:p>
        </p:txBody>
      </p:sp>
      <p:sp>
        <p:nvSpPr>
          <p:cNvPr id="7" name="object 4">
            <a:extLst>
              <a:ext uri="{FF2B5EF4-FFF2-40B4-BE49-F238E27FC236}">
                <a16:creationId xmlns:a16="http://schemas.microsoft.com/office/drawing/2014/main" id="{412C0C6C-D931-433E-A0C3-AEE74753FE55}"/>
              </a:ext>
            </a:extLst>
          </p:cNvPr>
          <p:cNvSpPr txBox="1">
            <a:spLocks/>
          </p:cNvSpPr>
          <p:nvPr/>
        </p:nvSpPr>
        <p:spPr>
          <a:xfrm>
            <a:off x="294240" y="1151814"/>
            <a:ext cx="7935315" cy="320601"/>
          </a:xfrm>
          <a:prstGeom prst="rect">
            <a:avLst/>
          </a:prstGeom>
        </p:spPr>
        <p:txBody>
          <a:bodyPr vert="horz" wrap="square" lIns="0" tIns="12700" rIns="0" bIns="0" rtlCol="0">
            <a:spAutoFit/>
          </a:bodyPr>
          <a:lstStyle>
            <a:lvl1pPr>
              <a:defRPr sz="2400" b="0" i="0">
                <a:solidFill>
                  <a:schemeClr val="tx1"/>
                </a:solidFill>
                <a:latin typeface="Arial MT"/>
                <a:ea typeface="+mj-ea"/>
                <a:cs typeface="Arial MT"/>
              </a:defRPr>
            </a:lvl1pPr>
          </a:lstStyle>
          <a:p>
            <a:r>
              <a:rPr lang="en-US" sz="2000" b="1" kern="0" spc="-5" dirty="0"/>
              <a:t>Creating the poll app: Write your first view</a:t>
            </a:r>
          </a:p>
        </p:txBody>
      </p:sp>
    </p:spTree>
    <p:extLst>
      <p:ext uri="{BB962C8B-B14F-4D97-AF65-F5344CB8AC3E}">
        <p14:creationId xmlns:p14="http://schemas.microsoft.com/office/powerpoint/2010/main" val="2333867548"/>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43975" y="161799"/>
            <a:ext cx="774074" cy="311224"/>
          </a:xfrm>
          <a:prstGeom prst="rect">
            <a:avLst/>
          </a:prstGeom>
        </p:spPr>
      </p:pic>
      <p:pic>
        <p:nvPicPr>
          <p:cNvPr id="3" name="object 3"/>
          <p:cNvPicPr/>
          <p:nvPr/>
        </p:nvPicPr>
        <p:blipFill>
          <a:blip r:embed="rId4" cstate="print"/>
          <a:stretch>
            <a:fillRect/>
          </a:stretch>
        </p:blipFill>
        <p:spPr>
          <a:xfrm>
            <a:off x="8229556" y="161800"/>
            <a:ext cx="791593" cy="311224"/>
          </a:xfrm>
          <a:prstGeom prst="rect">
            <a:avLst/>
          </a:prstGeom>
        </p:spPr>
      </p:pic>
      <p:sp>
        <p:nvSpPr>
          <p:cNvPr id="4" name="object 4"/>
          <p:cNvSpPr txBox="1">
            <a:spLocks noGrp="1"/>
          </p:cNvSpPr>
          <p:nvPr>
            <p:ph type="title"/>
          </p:nvPr>
        </p:nvSpPr>
        <p:spPr>
          <a:xfrm>
            <a:off x="294241" y="766330"/>
            <a:ext cx="6934200" cy="320601"/>
          </a:xfrm>
          <a:prstGeom prst="rect">
            <a:avLst/>
          </a:prstGeom>
        </p:spPr>
        <p:txBody>
          <a:bodyPr vert="horz" wrap="square" lIns="0" tIns="12700" rIns="0" bIns="0" rtlCol="0">
            <a:spAutoFit/>
          </a:bodyPr>
          <a:lstStyle/>
          <a:p>
            <a:pPr algn="l"/>
            <a:r>
              <a:rPr lang="en-US" sz="2000" b="1" spc="-5" dirty="0">
                <a:latin typeface="Arial MT"/>
                <a:cs typeface="Arial MT"/>
              </a:rPr>
              <a:t>Writing your first Django app: basic poll application</a:t>
            </a:r>
          </a:p>
        </p:txBody>
      </p:sp>
      <p:sp>
        <p:nvSpPr>
          <p:cNvPr id="6" name="object 6"/>
          <p:cNvSpPr txBox="1"/>
          <p:nvPr/>
        </p:nvSpPr>
        <p:spPr>
          <a:xfrm>
            <a:off x="3633256" y="4974385"/>
            <a:ext cx="1875155" cy="139065"/>
          </a:xfrm>
          <a:prstGeom prst="rect">
            <a:avLst/>
          </a:prstGeom>
        </p:spPr>
        <p:txBody>
          <a:bodyPr vert="horz" wrap="square" lIns="0" tIns="3175" rIns="0" bIns="0" rtlCol="0">
            <a:spAutoFit/>
          </a:bodyPr>
          <a:lstStyle/>
          <a:p>
            <a:pPr marL="12700">
              <a:lnSpc>
                <a:spcPct val="100000"/>
              </a:lnSpc>
              <a:spcBef>
                <a:spcPts val="25"/>
              </a:spcBef>
            </a:pPr>
            <a:r>
              <a:rPr sz="800" dirty="0">
                <a:latin typeface="Arial MT"/>
                <a:cs typeface="Arial MT"/>
              </a:rPr>
              <a:t>©</a:t>
            </a:r>
            <a:r>
              <a:rPr sz="800" spc="-5" dirty="0">
                <a:latin typeface="Arial MT"/>
                <a:cs typeface="Arial MT"/>
              </a:rPr>
              <a:t> Edune</a:t>
            </a:r>
            <a:r>
              <a:rPr sz="800" dirty="0">
                <a:latin typeface="Arial MT"/>
                <a:cs typeface="Arial MT"/>
              </a:rPr>
              <a:t>t</a:t>
            </a:r>
            <a:r>
              <a:rPr sz="800" spc="-5" dirty="0">
                <a:latin typeface="Arial MT"/>
                <a:cs typeface="Arial MT"/>
              </a:rPr>
              <a:t> Foundation</a:t>
            </a:r>
            <a:r>
              <a:rPr sz="800" dirty="0">
                <a:latin typeface="Arial MT"/>
                <a:cs typeface="Arial MT"/>
              </a:rPr>
              <a:t>.</a:t>
            </a:r>
            <a:r>
              <a:rPr sz="800" spc="-50" dirty="0">
                <a:latin typeface="Arial MT"/>
                <a:cs typeface="Arial MT"/>
              </a:rPr>
              <a:t> </a:t>
            </a:r>
            <a:r>
              <a:rPr sz="800" spc="-5" dirty="0">
                <a:latin typeface="Arial MT"/>
                <a:cs typeface="Arial MT"/>
              </a:rPr>
              <a:t>Al</a:t>
            </a:r>
            <a:r>
              <a:rPr sz="800" dirty="0">
                <a:latin typeface="Arial MT"/>
                <a:cs typeface="Arial MT"/>
              </a:rPr>
              <a:t>l</a:t>
            </a:r>
            <a:r>
              <a:rPr sz="800" spc="-5" dirty="0">
                <a:latin typeface="Arial MT"/>
                <a:cs typeface="Arial MT"/>
              </a:rPr>
              <a:t> </a:t>
            </a:r>
            <a:r>
              <a:rPr sz="800" dirty="0">
                <a:latin typeface="Arial MT"/>
                <a:cs typeface="Arial MT"/>
              </a:rPr>
              <a:t>rights</a:t>
            </a:r>
            <a:r>
              <a:rPr sz="800" spc="-5" dirty="0">
                <a:latin typeface="Arial MT"/>
                <a:cs typeface="Arial MT"/>
              </a:rPr>
              <a:t> </a:t>
            </a:r>
            <a:r>
              <a:rPr sz="800" dirty="0">
                <a:latin typeface="Arial MT"/>
                <a:cs typeface="Arial MT"/>
              </a:rPr>
              <a:t>reserved.</a:t>
            </a:r>
            <a:endParaRPr sz="800">
              <a:latin typeface="Arial MT"/>
              <a:cs typeface="Arial MT"/>
            </a:endParaRPr>
          </a:p>
        </p:txBody>
      </p:sp>
      <p:sp>
        <p:nvSpPr>
          <p:cNvPr id="5" name="object 5"/>
          <p:cNvSpPr txBox="1"/>
          <p:nvPr/>
        </p:nvSpPr>
        <p:spPr>
          <a:xfrm>
            <a:off x="294240" y="1657350"/>
            <a:ext cx="8455476" cy="2484654"/>
          </a:xfrm>
          <a:prstGeom prst="rect">
            <a:avLst/>
          </a:prstGeom>
        </p:spPr>
        <p:txBody>
          <a:bodyPr vert="horz" wrap="square" lIns="0" tIns="52704" rIns="0" bIns="0" rtlCol="0">
            <a:spAutoFit/>
          </a:bodyPr>
          <a:lstStyle/>
          <a:p>
            <a:pPr marL="183515" indent="-171450">
              <a:spcBef>
                <a:spcPts val="414"/>
              </a:spcBef>
              <a:buFont typeface="Arial" panose="020B0604020202020204" pitchFamily="34" charset="0"/>
              <a:buChar char="•"/>
              <a:tabLst>
                <a:tab pos="379095" algn="l"/>
                <a:tab pos="379730" algn="l"/>
              </a:tabLst>
            </a:pPr>
            <a:r>
              <a:rPr lang="en-US" sz="1400" spc="-5" dirty="0">
                <a:solidFill>
                  <a:srgbClr val="595959"/>
                </a:solidFill>
                <a:latin typeface="Arial MT"/>
                <a:cs typeface="Arial MT"/>
              </a:rPr>
              <a:t>The idea behind include() is to make it easy to plug-and-play URLs. Since polls are in their own </a:t>
            </a:r>
            <a:r>
              <a:rPr lang="en-US" sz="1400" spc="-5" dirty="0" err="1">
                <a:solidFill>
                  <a:srgbClr val="595959"/>
                </a:solidFill>
                <a:latin typeface="Arial MT"/>
                <a:cs typeface="Arial MT"/>
              </a:rPr>
              <a:t>URLconf</a:t>
            </a:r>
            <a:r>
              <a:rPr lang="en-US" sz="1400" spc="-5" dirty="0">
                <a:solidFill>
                  <a:srgbClr val="595959"/>
                </a:solidFill>
                <a:latin typeface="Arial MT"/>
                <a:cs typeface="Arial MT"/>
              </a:rPr>
              <a:t> (polls/urls.py), they can be placed under “/polls/”, or under “/</a:t>
            </a:r>
            <a:r>
              <a:rPr lang="en-US" sz="1400" spc="-5" dirty="0" err="1">
                <a:solidFill>
                  <a:srgbClr val="595959"/>
                </a:solidFill>
                <a:latin typeface="Arial MT"/>
                <a:cs typeface="Arial MT"/>
              </a:rPr>
              <a:t>fun_polls</a:t>
            </a:r>
            <a:r>
              <a:rPr lang="en-US" sz="1400" spc="-5" dirty="0">
                <a:solidFill>
                  <a:srgbClr val="595959"/>
                </a:solidFill>
                <a:latin typeface="Arial MT"/>
                <a:cs typeface="Arial MT"/>
              </a:rPr>
              <a:t>/”, or under “/content/polls/”, or any other path root, and the app will still work</a:t>
            </a:r>
          </a:p>
          <a:p>
            <a:pPr marL="183515" indent="-171450">
              <a:spcBef>
                <a:spcPts val="414"/>
              </a:spcBef>
              <a:buFont typeface="Arial" panose="020B0604020202020204" pitchFamily="34" charset="0"/>
              <a:buChar char="•"/>
              <a:tabLst>
                <a:tab pos="379095" algn="l"/>
                <a:tab pos="379730" algn="l"/>
              </a:tabLst>
            </a:pPr>
            <a:endParaRPr lang="en-US" sz="1400" spc="-5" dirty="0">
              <a:solidFill>
                <a:srgbClr val="595959"/>
              </a:solidFill>
              <a:latin typeface="Arial MT"/>
              <a:cs typeface="Arial MT"/>
            </a:endParaRPr>
          </a:p>
          <a:p>
            <a:pPr marL="12065">
              <a:spcBef>
                <a:spcPts val="414"/>
              </a:spcBef>
              <a:tabLst>
                <a:tab pos="379095" algn="l"/>
                <a:tab pos="379730" algn="l"/>
              </a:tabLst>
            </a:pPr>
            <a:r>
              <a:rPr lang="en-US" sz="1400" spc="-5" dirty="0">
                <a:solidFill>
                  <a:srgbClr val="595959"/>
                </a:solidFill>
                <a:latin typeface="Arial MT"/>
                <a:cs typeface="Arial MT"/>
              </a:rPr>
              <a:t>Note: When to use include()</a:t>
            </a:r>
          </a:p>
          <a:p>
            <a:pPr marL="12065">
              <a:spcBef>
                <a:spcPts val="414"/>
              </a:spcBef>
              <a:tabLst>
                <a:tab pos="379095" algn="l"/>
                <a:tab pos="379730" algn="l"/>
              </a:tabLst>
            </a:pPr>
            <a:r>
              <a:rPr lang="en-US" sz="1400" spc="-5" dirty="0">
                <a:solidFill>
                  <a:srgbClr val="595959"/>
                </a:solidFill>
                <a:latin typeface="Arial MT"/>
                <a:cs typeface="Arial MT"/>
              </a:rPr>
              <a:t>You should always use include() when you include other URL patterns. </a:t>
            </a:r>
            <a:r>
              <a:rPr lang="en-US" sz="1400" spc="-5" dirty="0" err="1">
                <a:solidFill>
                  <a:srgbClr val="595959"/>
                </a:solidFill>
                <a:latin typeface="Arial MT"/>
                <a:cs typeface="Arial MT"/>
              </a:rPr>
              <a:t>admin.site.urls</a:t>
            </a:r>
            <a:r>
              <a:rPr lang="en-US" sz="1400" spc="-5" dirty="0">
                <a:solidFill>
                  <a:srgbClr val="595959"/>
                </a:solidFill>
                <a:latin typeface="Arial MT"/>
                <a:cs typeface="Arial MT"/>
              </a:rPr>
              <a:t> is the only exception to this.</a:t>
            </a:r>
          </a:p>
          <a:p>
            <a:pPr marL="12065">
              <a:spcBef>
                <a:spcPts val="414"/>
              </a:spcBef>
              <a:tabLst>
                <a:tab pos="379095" algn="l"/>
                <a:tab pos="379730" algn="l"/>
              </a:tabLst>
            </a:pPr>
            <a:endParaRPr lang="en-US" sz="1400" spc="-5" dirty="0">
              <a:solidFill>
                <a:srgbClr val="595959"/>
              </a:solidFill>
              <a:latin typeface="Arial MT"/>
              <a:cs typeface="Arial MT"/>
            </a:endParaRPr>
          </a:p>
          <a:p>
            <a:pPr marL="12065">
              <a:spcBef>
                <a:spcPts val="414"/>
              </a:spcBef>
              <a:tabLst>
                <a:tab pos="379095" algn="l"/>
                <a:tab pos="379730" algn="l"/>
              </a:tabLst>
            </a:pPr>
            <a:endParaRPr lang="en-US" sz="1400" spc="-5" dirty="0">
              <a:solidFill>
                <a:srgbClr val="595959"/>
              </a:solidFill>
              <a:latin typeface="Arial MT"/>
              <a:cs typeface="Arial MT"/>
            </a:endParaRPr>
          </a:p>
          <a:p>
            <a:pPr marL="469265" lvl="1">
              <a:spcBef>
                <a:spcPts val="414"/>
              </a:spcBef>
              <a:tabLst>
                <a:tab pos="379095" algn="l"/>
                <a:tab pos="379730" algn="l"/>
              </a:tabLst>
            </a:pPr>
            <a:endParaRPr lang="en-US" sz="1200" spc="-5" dirty="0">
              <a:solidFill>
                <a:srgbClr val="595959"/>
              </a:solidFill>
              <a:latin typeface="Arial MT"/>
              <a:cs typeface="Arial MT"/>
            </a:endParaRPr>
          </a:p>
        </p:txBody>
      </p:sp>
      <p:sp>
        <p:nvSpPr>
          <p:cNvPr id="7" name="object 4">
            <a:extLst>
              <a:ext uri="{FF2B5EF4-FFF2-40B4-BE49-F238E27FC236}">
                <a16:creationId xmlns:a16="http://schemas.microsoft.com/office/drawing/2014/main" id="{412C0C6C-D931-433E-A0C3-AEE74753FE55}"/>
              </a:ext>
            </a:extLst>
          </p:cNvPr>
          <p:cNvSpPr txBox="1">
            <a:spLocks/>
          </p:cNvSpPr>
          <p:nvPr/>
        </p:nvSpPr>
        <p:spPr>
          <a:xfrm>
            <a:off x="294240" y="1151814"/>
            <a:ext cx="7935315" cy="320601"/>
          </a:xfrm>
          <a:prstGeom prst="rect">
            <a:avLst/>
          </a:prstGeom>
        </p:spPr>
        <p:txBody>
          <a:bodyPr vert="horz" wrap="square" lIns="0" tIns="12700" rIns="0" bIns="0" rtlCol="0">
            <a:spAutoFit/>
          </a:bodyPr>
          <a:lstStyle>
            <a:lvl1pPr>
              <a:defRPr sz="2400" b="0" i="0">
                <a:solidFill>
                  <a:schemeClr val="tx1"/>
                </a:solidFill>
                <a:latin typeface="Arial MT"/>
                <a:ea typeface="+mj-ea"/>
                <a:cs typeface="Arial MT"/>
              </a:defRPr>
            </a:lvl1pPr>
          </a:lstStyle>
          <a:p>
            <a:r>
              <a:rPr lang="en-US" sz="2000" b="1" kern="0" spc="-5" dirty="0"/>
              <a:t>Creating the poll app: Write your first view</a:t>
            </a:r>
          </a:p>
        </p:txBody>
      </p:sp>
    </p:spTree>
    <p:extLst>
      <p:ext uri="{BB962C8B-B14F-4D97-AF65-F5344CB8AC3E}">
        <p14:creationId xmlns:p14="http://schemas.microsoft.com/office/powerpoint/2010/main" val="1593342096"/>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43975" y="161799"/>
            <a:ext cx="774074" cy="311224"/>
          </a:xfrm>
          <a:prstGeom prst="rect">
            <a:avLst/>
          </a:prstGeom>
        </p:spPr>
      </p:pic>
      <p:pic>
        <p:nvPicPr>
          <p:cNvPr id="3" name="object 3"/>
          <p:cNvPicPr/>
          <p:nvPr/>
        </p:nvPicPr>
        <p:blipFill>
          <a:blip r:embed="rId4" cstate="print"/>
          <a:stretch>
            <a:fillRect/>
          </a:stretch>
        </p:blipFill>
        <p:spPr>
          <a:xfrm>
            <a:off x="8229556" y="161800"/>
            <a:ext cx="791593" cy="311224"/>
          </a:xfrm>
          <a:prstGeom prst="rect">
            <a:avLst/>
          </a:prstGeom>
        </p:spPr>
      </p:pic>
      <p:sp>
        <p:nvSpPr>
          <p:cNvPr id="4" name="object 4"/>
          <p:cNvSpPr txBox="1">
            <a:spLocks noGrp="1"/>
          </p:cNvSpPr>
          <p:nvPr>
            <p:ph type="title"/>
          </p:nvPr>
        </p:nvSpPr>
        <p:spPr>
          <a:xfrm>
            <a:off x="294241" y="766330"/>
            <a:ext cx="6934200" cy="320601"/>
          </a:xfrm>
          <a:prstGeom prst="rect">
            <a:avLst/>
          </a:prstGeom>
        </p:spPr>
        <p:txBody>
          <a:bodyPr vert="horz" wrap="square" lIns="0" tIns="12700" rIns="0" bIns="0" rtlCol="0">
            <a:spAutoFit/>
          </a:bodyPr>
          <a:lstStyle/>
          <a:p>
            <a:pPr algn="l"/>
            <a:r>
              <a:rPr lang="en-US" sz="2000" b="1" spc="-5" dirty="0">
                <a:latin typeface="Arial MT"/>
                <a:cs typeface="Arial MT"/>
              </a:rPr>
              <a:t>Writing your first Django app: basic poll application</a:t>
            </a:r>
          </a:p>
        </p:txBody>
      </p:sp>
      <p:sp>
        <p:nvSpPr>
          <p:cNvPr id="6" name="object 6"/>
          <p:cNvSpPr txBox="1"/>
          <p:nvPr/>
        </p:nvSpPr>
        <p:spPr>
          <a:xfrm>
            <a:off x="3633256" y="4974385"/>
            <a:ext cx="1875155" cy="139065"/>
          </a:xfrm>
          <a:prstGeom prst="rect">
            <a:avLst/>
          </a:prstGeom>
        </p:spPr>
        <p:txBody>
          <a:bodyPr vert="horz" wrap="square" lIns="0" tIns="3175" rIns="0" bIns="0" rtlCol="0">
            <a:spAutoFit/>
          </a:bodyPr>
          <a:lstStyle/>
          <a:p>
            <a:pPr marL="12700">
              <a:lnSpc>
                <a:spcPct val="100000"/>
              </a:lnSpc>
              <a:spcBef>
                <a:spcPts val="25"/>
              </a:spcBef>
            </a:pPr>
            <a:r>
              <a:rPr sz="800" dirty="0">
                <a:latin typeface="Arial MT"/>
                <a:cs typeface="Arial MT"/>
              </a:rPr>
              <a:t>©</a:t>
            </a:r>
            <a:r>
              <a:rPr sz="800" spc="-5" dirty="0">
                <a:latin typeface="Arial MT"/>
                <a:cs typeface="Arial MT"/>
              </a:rPr>
              <a:t> Edune</a:t>
            </a:r>
            <a:r>
              <a:rPr sz="800" dirty="0">
                <a:latin typeface="Arial MT"/>
                <a:cs typeface="Arial MT"/>
              </a:rPr>
              <a:t>t</a:t>
            </a:r>
            <a:r>
              <a:rPr sz="800" spc="-5" dirty="0">
                <a:latin typeface="Arial MT"/>
                <a:cs typeface="Arial MT"/>
              </a:rPr>
              <a:t> Foundation</a:t>
            </a:r>
            <a:r>
              <a:rPr sz="800" dirty="0">
                <a:latin typeface="Arial MT"/>
                <a:cs typeface="Arial MT"/>
              </a:rPr>
              <a:t>.</a:t>
            </a:r>
            <a:r>
              <a:rPr sz="800" spc="-50" dirty="0">
                <a:latin typeface="Arial MT"/>
                <a:cs typeface="Arial MT"/>
              </a:rPr>
              <a:t> </a:t>
            </a:r>
            <a:r>
              <a:rPr sz="800" spc="-5" dirty="0">
                <a:latin typeface="Arial MT"/>
                <a:cs typeface="Arial MT"/>
              </a:rPr>
              <a:t>Al</a:t>
            </a:r>
            <a:r>
              <a:rPr sz="800" dirty="0">
                <a:latin typeface="Arial MT"/>
                <a:cs typeface="Arial MT"/>
              </a:rPr>
              <a:t>l</a:t>
            </a:r>
            <a:r>
              <a:rPr sz="800" spc="-5" dirty="0">
                <a:latin typeface="Arial MT"/>
                <a:cs typeface="Arial MT"/>
              </a:rPr>
              <a:t> </a:t>
            </a:r>
            <a:r>
              <a:rPr sz="800" dirty="0">
                <a:latin typeface="Arial MT"/>
                <a:cs typeface="Arial MT"/>
              </a:rPr>
              <a:t>rights</a:t>
            </a:r>
            <a:r>
              <a:rPr sz="800" spc="-5" dirty="0">
                <a:latin typeface="Arial MT"/>
                <a:cs typeface="Arial MT"/>
              </a:rPr>
              <a:t> </a:t>
            </a:r>
            <a:r>
              <a:rPr sz="800" dirty="0">
                <a:latin typeface="Arial MT"/>
                <a:cs typeface="Arial MT"/>
              </a:rPr>
              <a:t>reserved.</a:t>
            </a:r>
            <a:endParaRPr sz="800">
              <a:latin typeface="Arial MT"/>
              <a:cs typeface="Arial MT"/>
            </a:endParaRPr>
          </a:p>
        </p:txBody>
      </p:sp>
      <p:sp>
        <p:nvSpPr>
          <p:cNvPr id="5" name="object 5"/>
          <p:cNvSpPr txBox="1"/>
          <p:nvPr/>
        </p:nvSpPr>
        <p:spPr>
          <a:xfrm>
            <a:off x="294240" y="1657350"/>
            <a:ext cx="8455476" cy="1520287"/>
          </a:xfrm>
          <a:prstGeom prst="rect">
            <a:avLst/>
          </a:prstGeom>
        </p:spPr>
        <p:txBody>
          <a:bodyPr vert="horz" wrap="square" lIns="0" tIns="52704" rIns="0" bIns="0" rtlCol="0">
            <a:spAutoFit/>
          </a:bodyPr>
          <a:lstStyle/>
          <a:p>
            <a:pPr marL="297815" indent="-285750">
              <a:spcBef>
                <a:spcPts val="414"/>
              </a:spcBef>
              <a:buFont typeface="Arial" panose="020B0604020202020204" pitchFamily="34" charset="0"/>
              <a:buChar char="•"/>
              <a:tabLst>
                <a:tab pos="379095" algn="l"/>
                <a:tab pos="379730" algn="l"/>
              </a:tabLst>
            </a:pPr>
            <a:r>
              <a:rPr lang="en-US" sz="1400" spc="-5" dirty="0">
                <a:solidFill>
                  <a:srgbClr val="595959"/>
                </a:solidFill>
                <a:latin typeface="Arial MT"/>
                <a:cs typeface="Arial MT"/>
              </a:rPr>
              <a:t>You have now wired an index view into the </a:t>
            </a:r>
            <a:r>
              <a:rPr lang="en-US" sz="1400" spc="-5" dirty="0" err="1">
                <a:solidFill>
                  <a:srgbClr val="595959"/>
                </a:solidFill>
                <a:latin typeface="Arial MT"/>
                <a:cs typeface="Arial MT"/>
              </a:rPr>
              <a:t>URLconf</a:t>
            </a:r>
            <a:r>
              <a:rPr lang="en-US" sz="1400" spc="-5" dirty="0">
                <a:solidFill>
                  <a:srgbClr val="595959"/>
                </a:solidFill>
                <a:latin typeface="Arial MT"/>
                <a:cs typeface="Arial MT"/>
              </a:rPr>
              <a:t>. Verify it’s working with the following command:</a:t>
            </a:r>
          </a:p>
          <a:p>
            <a:pPr marL="469265" lvl="1">
              <a:spcBef>
                <a:spcPts val="414"/>
              </a:spcBef>
              <a:tabLst>
                <a:tab pos="379095" algn="l"/>
                <a:tab pos="379730" algn="l"/>
              </a:tabLst>
            </a:pPr>
            <a:r>
              <a:rPr lang="en-US" sz="1400" spc="-5" dirty="0">
                <a:solidFill>
                  <a:srgbClr val="595959"/>
                </a:solidFill>
                <a:latin typeface="Arial MT"/>
                <a:cs typeface="Arial MT"/>
              </a:rPr>
              <a:t>	&gt;python manage.py </a:t>
            </a:r>
            <a:r>
              <a:rPr lang="en-US" sz="1400" spc="-5" dirty="0" err="1">
                <a:solidFill>
                  <a:srgbClr val="595959"/>
                </a:solidFill>
                <a:latin typeface="Arial MT"/>
                <a:cs typeface="Arial MT"/>
              </a:rPr>
              <a:t>runserver</a:t>
            </a:r>
            <a:endParaRPr lang="en-US" sz="1400" spc="-5" dirty="0">
              <a:solidFill>
                <a:srgbClr val="595959"/>
              </a:solidFill>
              <a:latin typeface="Arial MT"/>
              <a:cs typeface="Arial MT"/>
            </a:endParaRPr>
          </a:p>
          <a:p>
            <a:pPr marL="469265" lvl="1">
              <a:spcBef>
                <a:spcPts val="414"/>
              </a:spcBef>
              <a:tabLst>
                <a:tab pos="379095" algn="l"/>
                <a:tab pos="379730" algn="l"/>
              </a:tabLst>
            </a:pPr>
            <a:endParaRPr lang="en-US" sz="1400" spc="-5" dirty="0">
              <a:solidFill>
                <a:srgbClr val="595959"/>
              </a:solidFill>
              <a:latin typeface="Arial MT"/>
              <a:cs typeface="Arial MT"/>
            </a:endParaRPr>
          </a:p>
          <a:p>
            <a:pPr marL="297815" indent="-285750">
              <a:spcBef>
                <a:spcPts val="414"/>
              </a:spcBef>
              <a:buFont typeface="Arial" panose="020B0604020202020204" pitchFamily="34" charset="0"/>
              <a:buChar char="•"/>
              <a:tabLst>
                <a:tab pos="379095" algn="l"/>
                <a:tab pos="379730" algn="l"/>
              </a:tabLst>
            </a:pPr>
            <a:r>
              <a:rPr lang="en-US" sz="1400" spc="-5" dirty="0">
                <a:solidFill>
                  <a:srgbClr val="595959"/>
                </a:solidFill>
                <a:latin typeface="Arial MT"/>
                <a:cs typeface="Arial MT"/>
              </a:rPr>
              <a:t>Go to </a:t>
            </a:r>
            <a:r>
              <a:rPr lang="en-US" sz="1400" b="1" spc="-5" dirty="0">
                <a:solidFill>
                  <a:srgbClr val="595959"/>
                </a:solidFill>
                <a:latin typeface="Arial MT"/>
                <a:cs typeface="Arial MT"/>
              </a:rPr>
              <a:t>http://localhost:8000/polls/ </a:t>
            </a:r>
            <a:r>
              <a:rPr lang="en-US" sz="1400" spc="-5" dirty="0">
                <a:solidFill>
                  <a:srgbClr val="595959"/>
                </a:solidFill>
                <a:latin typeface="Arial MT"/>
                <a:cs typeface="Arial MT"/>
              </a:rPr>
              <a:t>in your browser, and you should see the text “Hello, world. You’re at the polls index.”, which you defined in the index view.</a:t>
            </a:r>
          </a:p>
          <a:p>
            <a:pPr marL="469265" lvl="1">
              <a:spcBef>
                <a:spcPts val="414"/>
              </a:spcBef>
              <a:tabLst>
                <a:tab pos="379095" algn="l"/>
                <a:tab pos="379730" algn="l"/>
              </a:tabLst>
            </a:pPr>
            <a:endParaRPr lang="en-US" sz="1200" spc="-5" dirty="0">
              <a:solidFill>
                <a:srgbClr val="595959"/>
              </a:solidFill>
              <a:latin typeface="Arial MT"/>
              <a:cs typeface="Arial MT"/>
            </a:endParaRPr>
          </a:p>
        </p:txBody>
      </p:sp>
      <p:sp>
        <p:nvSpPr>
          <p:cNvPr id="7" name="object 4">
            <a:extLst>
              <a:ext uri="{FF2B5EF4-FFF2-40B4-BE49-F238E27FC236}">
                <a16:creationId xmlns:a16="http://schemas.microsoft.com/office/drawing/2014/main" id="{412C0C6C-D931-433E-A0C3-AEE74753FE55}"/>
              </a:ext>
            </a:extLst>
          </p:cNvPr>
          <p:cNvSpPr txBox="1">
            <a:spLocks/>
          </p:cNvSpPr>
          <p:nvPr/>
        </p:nvSpPr>
        <p:spPr>
          <a:xfrm>
            <a:off x="294240" y="1151814"/>
            <a:ext cx="7935315" cy="320601"/>
          </a:xfrm>
          <a:prstGeom prst="rect">
            <a:avLst/>
          </a:prstGeom>
        </p:spPr>
        <p:txBody>
          <a:bodyPr vert="horz" wrap="square" lIns="0" tIns="12700" rIns="0" bIns="0" rtlCol="0">
            <a:spAutoFit/>
          </a:bodyPr>
          <a:lstStyle>
            <a:lvl1pPr>
              <a:defRPr sz="2400" b="0" i="0">
                <a:solidFill>
                  <a:schemeClr val="tx1"/>
                </a:solidFill>
                <a:latin typeface="Arial MT"/>
                <a:ea typeface="+mj-ea"/>
                <a:cs typeface="Arial MT"/>
              </a:defRPr>
            </a:lvl1pPr>
          </a:lstStyle>
          <a:p>
            <a:r>
              <a:rPr lang="en-US" sz="2000" b="1" kern="0" spc="-5" dirty="0"/>
              <a:t>Creating the poll app: Write your first view</a:t>
            </a:r>
          </a:p>
        </p:txBody>
      </p:sp>
      <p:pic>
        <p:nvPicPr>
          <p:cNvPr id="10" name="Picture 9">
            <a:extLst>
              <a:ext uri="{FF2B5EF4-FFF2-40B4-BE49-F238E27FC236}">
                <a16:creationId xmlns:a16="http://schemas.microsoft.com/office/drawing/2014/main" id="{183AF276-B0ED-4A5D-A205-4E8A6286810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1012" y="3160684"/>
            <a:ext cx="5785147" cy="1416123"/>
          </a:xfrm>
          <a:prstGeom prst="rect">
            <a:avLst/>
          </a:prstGeom>
        </p:spPr>
      </p:pic>
    </p:spTree>
    <p:extLst>
      <p:ext uri="{BB962C8B-B14F-4D97-AF65-F5344CB8AC3E}">
        <p14:creationId xmlns:p14="http://schemas.microsoft.com/office/powerpoint/2010/main" val="13302669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96505" y="828333"/>
            <a:ext cx="2154555" cy="391160"/>
          </a:xfrm>
          <a:prstGeom prst="rect">
            <a:avLst/>
          </a:prstGeom>
        </p:spPr>
        <p:txBody>
          <a:bodyPr vert="horz" wrap="square" lIns="0" tIns="12700" rIns="0" bIns="0" rtlCol="0">
            <a:spAutoFit/>
          </a:bodyPr>
          <a:lstStyle/>
          <a:p>
            <a:pPr marL="12700">
              <a:lnSpc>
                <a:spcPct val="100000"/>
              </a:lnSpc>
              <a:spcBef>
                <a:spcPts val="100"/>
              </a:spcBef>
            </a:pPr>
            <a:r>
              <a:rPr spc="-5" dirty="0"/>
              <a:t>Setting</a:t>
            </a:r>
            <a:r>
              <a:rPr spc="-55" dirty="0"/>
              <a:t> </a:t>
            </a:r>
            <a:r>
              <a:rPr spc="-5" dirty="0"/>
              <a:t>Up</a:t>
            </a:r>
            <a:r>
              <a:rPr spc="-45" dirty="0"/>
              <a:t> </a:t>
            </a:r>
            <a:r>
              <a:rPr spc="-5" dirty="0"/>
              <a:t>Path</a:t>
            </a:r>
          </a:p>
        </p:txBody>
      </p:sp>
      <p:sp>
        <p:nvSpPr>
          <p:cNvPr id="3" name="object 3"/>
          <p:cNvSpPr txBox="1"/>
          <p:nvPr/>
        </p:nvSpPr>
        <p:spPr>
          <a:xfrm>
            <a:off x="656568" y="1590006"/>
            <a:ext cx="3355975" cy="3291840"/>
          </a:xfrm>
          <a:prstGeom prst="rect">
            <a:avLst/>
          </a:prstGeom>
        </p:spPr>
        <p:txBody>
          <a:bodyPr vert="horz" wrap="square" lIns="0" tIns="10795" rIns="0" bIns="0" rtlCol="0">
            <a:spAutoFit/>
          </a:bodyPr>
          <a:lstStyle/>
          <a:p>
            <a:pPr marL="711200" marR="419100" lvl="0" indent="-407034" algn="l" defTabSz="914400" rtl="0" eaLnBrk="1" fontAlgn="auto" latinLnBrk="0" hangingPunct="1">
              <a:lnSpc>
                <a:spcPct val="100699"/>
              </a:lnSpc>
              <a:spcBef>
                <a:spcPts val="85"/>
              </a:spcBef>
              <a:spcAft>
                <a:spcPts val="0"/>
              </a:spcAft>
              <a:buClrTx/>
              <a:buSzTx/>
              <a:buFontTx/>
              <a:buNone/>
              <a:tabLst/>
              <a:defRPr/>
            </a:pPr>
            <a:r>
              <a:rPr kumimoji="0" sz="1800" b="0" i="0" u="none" strike="noStrike" kern="1200" cap="none" spc="-5" normalizeH="0" baseline="0" noProof="0" dirty="0">
                <a:ln>
                  <a:noFill/>
                </a:ln>
                <a:solidFill>
                  <a:srgbClr val="595959"/>
                </a:solidFill>
                <a:effectLst/>
                <a:uLnTx/>
                <a:uFillTx/>
                <a:latin typeface="Arial MT"/>
                <a:ea typeface="+mn-ea"/>
                <a:cs typeface="Arial MT"/>
              </a:rPr>
              <a:t>How</a:t>
            </a:r>
            <a:r>
              <a:rPr kumimoji="0" sz="1800" b="0" i="0" u="none" strike="noStrike" kern="1200" cap="none" spc="-25" normalizeH="0" baseline="0" noProof="0" dirty="0">
                <a:ln>
                  <a:noFill/>
                </a:ln>
                <a:solidFill>
                  <a:srgbClr val="595959"/>
                </a:solidFill>
                <a:effectLst/>
                <a:uLnTx/>
                <a:uFillTx/>
                <a:latin typeface="Arial MT"/>
                <a:ea typeface="+mn-ea"/>
                <a:cs typeface="Arial MT"/>
              </a:rPr>
              <a:t> </a:t>
            </a:r>
            <a:r>
              <a:rPr kumimoji="0" sz="1800" b="0" i="0" u="none" strike="noStrike" kern="1200" cap="none" spc="-5" normalizeH="0" baseline="0" noProof="0" dirty="0">
                <a:ln>
                  <a:noFill/>
                </a:ln>
                <a:solidFill>
                  <a:srgbClr val="595959"/>
                </a:solidFill>
                <a:effectLst/>
                <a:uLnTx/>
                <a:uFillTx/>
                <a:latin typeface="Arial MT"/>
                <a:ea typeface="+mn-ea"/>
                <a:cs typeface="Arial MT"/>
              </a:rPr>
              <a:t>to</a:t>
            </a:r>
            <a:r>
              <a:rPr kumimoji="0" sz="1800" b="0" i="0" u="none" strike="noStrike" kern="1200" cap="none" spc="-20" normalizeH="0" baseline="0" noProof="0" dirty="0">
                <a:ln>
                  <a:noFill/>
                </a:ln>
                <a:solidFill>
                  <a:srgbClr val="595959"/>
                </a:solidFill>
                <a:effectLst/>
                <a:uLnTx/>
                <a:uFillTx/>
                <a:latin typeface="Arial MT"/>
                <a:ea typeface="+mn-ea"/>
                <a:cs typeface="Arial MT"/>
              </a:rPr>
              <a:t> </a:t>
            </a:r>
            <a:r>
              <a:rPr kumimoji="0" sz="1800" b="0" i="0" u="none" strike="noStrike" kern="1200" cap="none" spc="0" normalizeH="0" baseline="0" noProof="0" dirty="0">
                <a:ln>
                  <a:noFill/>
                </a:ln>
                <a:solidFill>
                  <a:srgbClr val="595959"/>
                </a:solidFill>
                <a:effectLst/>
                <a:uLnTx/>
                <a:uFillTx/>
                <a:latin typeface="Arial MT"/>
                <a:ea typeface="+mn-ea"/>
                <a:cs typeface="Arial MT"/>
              </a:rPr>
              <a:t>set</a:t>
            </a:r>
            <a:r>
              <a:rPr kumimoji="0" sz="1800" b="0" i="0" u="none" strike="noStrike" kern="1200" cap="none" spc="-20" normalizeH="0" baseline="0" noProof="0" dirty="0">
                <a:ln>
                  <a:noFill/>
                </a:ln>
                <a:solidFill>
                  <a:srgbClr val="595959"/>
                </a:solidFill>
                <a:effectLst/>
                <a:uLnTx/>
                <a:uFillTx/>
                <a:latin typeface="Arial MT"/>
                <a:ea typeface="+mn-ea"/>
                <a:cs typeface="Arial MT"/>
              </a:rPr>
              <a:t> </a:t>
            </a:r>
            <a:r>
              <a:rPr kumimoji="0" sz="1800" b="0" i="0" u="none" strike="noStrike" kern="1200" cap="none" spc="-5" normalizeH="0" baseline="0" noProof="0" dirty="0">
                <a:ln>
                  <a:noFill/>
                </a:ln>
                <a:solidFill>
                  <a:srgbClr val="595959"/>
                </a:solidFill>
                <a:effectLst/>
                <a:uLnTx/>
                <a:uFillTx/>
                <a:latin typeface="Arial MT"/>
                <a:ea typeface="+mn-ea"/>
                <a:cs typeface="Arial MT"/>
              </a:rPr>
              <a:t>Python</a:t>
            </a:r>
            <a:r>
              <a:rPr kumimoji="0" sz="1800" b="0" i="0" u="none" strike="noStrike" kern="1200" cap="none" spc="-25" normalizeH="0" baseline="0" noProof="0" dirty="0">
                <a:ln>
                  <a:noFill/>
                </a:ln>
                <a:solidFill>
                  <a:srgbClr val="595959"/>
                </a:solidFill>
                <a:effectLst/>
                <a:uLnTx/>
                <a:uFillTx/>
                <a:latin typeface="Arial MT"/>
                <a:ea typeface="+mn-ea"/>
                <a:cs typeface="Arial MT"/>
              </a:rPr>
              <a:t> </a:t>
            </a:r>
            <a:r>
              <a:rPr kumimoji="0" sz="1800" b="0" i="0" u="none" strike="noStrike" kern="1200" cap="none" spc="-5" normalizeH="0" baseline="0" noProof="0" dirty="0">
                <a:ln>
                  <a:noFill/>
                </a:ln>
                <a:solidFill>
                  <a:srgbClr val="595959"/>
                </a:solidFill>
                <a:effectLst/>
                <a:uLnTx/>
                <a:uFillTx/>
                <a:latin typeface="Arial MT"/>
                <a:ea typeface="+mn-ea"/>
                <a:cs typeface="Arial MT"/>
              </a:rPr>
              <a:t>Path</a:t>
            </a:r>
            <a:r>
              <a:rPr kumimoji="0" sz="1800" b="0" i="0" u="none" strike="noStrike" kern="1200" cap="none" spc="-25" normalizeH="0" baseline="0" noProof="0" dirty="0">
                <a:ln>
                  <a:noFill/>
                </a:ln>
                <a:solidFill>
                  <a:srgbClr val="595959"/>
                </a:solidFill>
                <a:effectLst/>
                <a:uLnTx/>
                <a:uFillTx/>
                <a:latin typeface="Arial MT"/>
                <a:ea typeface="+mn-ea"/>
                <a:cs typeface="Arial MT"/>
              </a:rPr>
              <a:t> </a:t>
            </a:r>
            <a:r>
              <a:rPr kumimoji="0" sz="1800" b="0" i="0" u="none" strike="noStrike" kern="1200" cap="none" spc="-5" normalizeH="0" baseline="0" noProof="0" dirty="0">
                <a:ln>
                  <a:noFill/>
                </a:ln>
                <a:solidFill>
                  <a:srgbClr val="595959"/>
                </a:solidFill>
                <a:effectLst/>
                <a:uLnTx/>
                <a:uFillTx/>
                <a:latin typeface="Arial MT"/>
                <a:ea typeface="+mn-ea"/>
                <a:cs typeface="Arial MT"/>
              </a:rPr>
              <a:t>in </a:t>
            </a:r>
            <a:r>
              <a:rPr kumimoji="0" sz="1800" b="0" i="0" u="none" strike="noStrike" kern="1200" cap="none" spc="-484" normalizeH="0" baseline="0" noProof="0" dirty="0">
                <a:ln>
                  <a:noFill/>
                </a:ln>
                <a:solidFill>
                  <a:srgbClr val="595959"/>
                </a:solidFill>
                <a:effectLst/>
                <a:uLnTx/>
                <a:uFillTx/>
                <a:latin typeface="Arial MT"/>
                <a:ea typeface="+mn-ea"/>
                <a:cs typeface="Arial MT"/>
              </a:rPr>
              <a:t> </a:t>
            </a:r>
            <a:r>
              <a:rPr kumimoji="0" sz="1800" b="0" i="0" u="none" strike="noStrike" kern="1200" cap="none" spc="-5" normalizeH="0" baseline="0" noProof="0" dirty="0">
                <a:ln>
                  <a:noFill/>
                </a:ln>
                <a:solidFill>
                  <a:srgbClr val="595959"/>
                </a:solidFill>
                <a:effectLst/>
                <a:uLnTx/>
                <a:uFillTx/>
                <a:latin typeface="Arial MT"/>
                <a:ea typeface="+mn-ea"/>
                <a:cs typeface="Arial MT"/>
              </a:rPr>
              <a:t>Windows(Contd..)</a:t>
            </a:r>
            <a:endParaRPr kumimoji="0" sz="1800" b="0" i="0" u="none" strike="noStrike" kern="1200" cap="none" spc="0" normalizeH="0" baseline="0" noProof="0">
              <a:ln>
                <a:noFill/>
              </a:ln>
              <a:solidFill>
                <a:prstClr val="black"/>
              </a:solidFill>
              <a:effectLst/>
              <a:uLnTx/>
              <a:uFillTx/>
              <a:latin typeface="Arial MT"/>
              <a:ea typeface="+mn-ea"/>
              <a:cs typeface="Arial MT"/>
            </a:endParaRPr>
          </a:p>
          <a:p>
            <a:pPr marL="0" marR="0" lvl="0" indent="0" algn="l" defTabSz="914400" rtl="0" eaLnBrk="1" fontAlgn="auto" latinLnBrk="0" hangingPunct="1">
              <a:lnSpc>
                <a:spcPct val="100000"/>
              </a:lnSpc>
              <a:spcBef>
                <a:spcPts val="25"/>
              </a:spcBef>
              <a:spcAft>
                <a:spcPts val="0"/>
              </a:spcAft>
              <a:buClrTx/>
              <a:buSzTx/>
              <a:buFontTx/>
              <a:buNone/>
              <a:tabLst/>
              <a:defRPr/>
            </a:pPr>
            <a:endParaRPr kumimoji="0" sz="1850" b="0" i="0" u="none" strike="noStrike" kern="1200" cap="none" spc="0" normalizeH="0" baseline="0" noProof="0">
              <a:ln>
                <a:noFill/>
              </a:ln>
              <a:solidFill>
                <a:prstClr val="black"/>
              </a:solidFill>
              <a:effectLst/>
              <a:uLnTx/>
              <a:uFillTx/>
              <a:latin typeface="Arial MT"/>
              <a:ea typeface="+mn-ea"/>
              <a:cs typeface="Arial MT"/>
            </a:endParaRPr>
          </a:p>
          <a:p>
            <a:pPr marL="348615" marR="0" lvl="0" indent="-336550" algn="l" defTabSz="914400" rtl="0" eaLnBrk="1" fontAlgn="auto" latinLnBrk="0" hangingPunct="1">
              <a:lnSpc>
                <a:spcPct val="100000"/>
              </a:lnSpc>
              <a:spcBef>
                <a:spcPts val="0"/>
              </a:spcBef>
              <a:spcAft>
                <a:spcPts val="0"/>
              </a:spcAft>
              <a:buClrTx/>
              <a:buSzTx/>
              <a:buFontTx/>
              <a:buChar char="●"/>
              <a:tabLst>
                <a:tab pos="347980" algn="l"/>
                <a:tab pos="349250" algn="l"/>
              </a:tabLst>
              <a:defRPr/>
            </a:pPr>
            <a:r>
              <a:rPr kumimoji="0" sz="1400" b="0" i="0" u="none" strike="noStrike" kern="1200" cap="none" spc="-5" normalizeH="0" baseline="0" noProof="0" dirty="0">
                <a:ln>
                  <a:noFill/>
                </a:ln>
                <a:solidFill>
                  <a:prstClr val="black"/>
                </a:solidFill>
                <a:effectLst/>
                <a:uLnTx/>
                <a:uFillTx/>
                <a:latin typeface="Arial MT"/>
                <a:ea typeface="+mn-ea"/>
                <a:cs typeface="Arial MT"/>
              </a:rPr>
              <a:t>Right-click</a:t>
            </a:r>
            <a:r>
              <a:rPr kumimoji="0" sz="1400" b="0" i="0" u="none" strike="noStrike" kern="1200" cap="none" spc="-3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'My</a:t>
            </a:r>
            <a:r>
              <a:rPr kumimoji="0" sz="1400" b="0" i="0" u="none" strike="noStrike" kern="1200" cap="none" spc="-3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Computer'.</a:t>
            </a:r>
            <a:endParaRPr kumimoji="0" sz="1400" b="0" i="0" u="none" strike="noStrike" kern="1200" cap="none" spc="0" normalizeH="0" baseline="0" noProof="0">
              <a:ln>
                <a:noFill/>
              </a:ln>
              <a:solidFill>
                <a:prstClr val="black"/>
              </a:solidFill>
              <a:effectLst/>
              <a:uLnTx/>
              <a:uFillTx/>
              <a:latin typeface="Arial MT"/>
              <a:ea typeface="+mn-ea"/>
              <a:cs typeface="Arial MT"/>
            </a:endParaRPr>
          </a:p>
          <a:p>
            <a:pPr marL="348615" marR="5080" lvl="0" indent="-336550" algn="l" defTabSz="914400" rtl="0" eaLnBrk="1" fontAlgn="auto" latinLnBrk="0" hangingPunct="1">
              <a:lnSpc>
                <a:spcPct val="116100"/>
              </a:lnSpc>
              <a:spcBef>
                <a:spcPts val="0"/>
              </a:spcBef>
              <a:spcAft>
                <a:spcPts val="0"/>
              </a:spcAft>
              <a:buClrTx/>
              <a:buSzTx/>
              <a:buFontTx/>
              <a:buChar char="●"/>
              <a:tabLst>
                <a:tab pos="347980" algn="l"/>
                <a:tab pos="349250" algn="l"/>
              </a:tabLst>
              <a:defRPr/>
            </a:pPr>
            <a:r>
              <a:rPr kumimoji="0" sz="1400" b="0" i="0" u="none" strike="noStrike" kern="1200" cap="none" spc="-5" normalizeH="0" baseline="0" noProof="0" dirty="0">
                <a:ln>
                  <a:noFill/>
                </a:ln>
                <a:solidFill>
                  <a:prstClr val="black"/>
                </a:solidFill>
                <a:effectLst/>
                <a:uLnTx/>
                <a:uFillTx/>
                <a:latin typeface="Arial MT"/>
                <a:ea typeface="+mn-ea"/>
                <a:cs typeface="Arial MT"/>
              </a:rPr>
              <a:t>Select 'Properties' at the bottom of the </a:t>
            </a:r>
            <a:r>
              <a:rPr kumimoji="0" sz="1400" b="0" i="0" u="none" strike="noStrike" kern="1200" cap="none" spc="-37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Context</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Menu.</a:t>
            </a:r>
            <a:endParaRPr kumimoji="0" sz="1400" b="0" i="0" u="none" strike="noStrike" kern="1200" cap="none" spc="0" normalizeH="0" baseline="0" noProof="0">
              <a:ln>
                <a:noFill/>
              </a:ln>
              <a:solidFill>
                <a:prstClr val="black"/>
              </a:solidFill>
              <a:effectLst/>
              <a:uLnTx/>
              <a:uFillTx/>
              <a:latin typeface="Arial MT"/>
              <a:ea typeface="+mn-ea"/>
              <a:cs typeface="Arial MT"/>
            </a:endParaRPr>
          </a:p>
          <a:p>
            <a:pPr marL="348615" marR="0" lvl="0" indent="-336550" algn="l" defTabSz="914400" rtl="0" eaLnBrk="1" fontAlgn="auto" latinLnBrk="0" hangingPunct="1">
              <a:lnSpc>
                <a:spcPct val="100000"/>
              </a:lnSpc>
              <a:spcBef>
                <a:spcPts val="270"/>
              </a:spcBef>
              <a:spcAft>
                <a:spcPts val="0"/>
              </a:spcAft>
              <a:buClrTx/>
              <a:buSzTx/>
              <a:buFontTx/>
              <a:buChar char="●"/>
              <a:tabLst>
                <a:tab pos="347980" algn="l"/>
                <a:tab pos="349250" algn="l"/>
              </a:tabLst>
              <a:defRPr/>
            </a:pPr>
            <a:r>
              <a:rPr kumimoji="0" sz="1400" b="0" i="0" u="none" strike="noStrike" kern="1200" cap="none" spc="-5" normalizeH="0" baseline="0" noProof="0" dirty="0">
                <a:ln>
                  <a:noFill/>
                </a:ln>
                <a:solidFill>
                  <a:prstClr val="black"/>
                </a:solidFill>
                <a:effectLst/>
                <a:uLnTx/>
                <a:uFillTx/>
                <a:latin typeface="Arial MT"/>
                <a:ea typeface="+mn-ea"/>
                <a:cs typeface="Arial MT"/>
              </a:rPr>
              <a:t>Select</a:t>
            </a:r>
            <a:r>
              <a:rPr kumimoji="0" sz="1400" b="0" i="0" u="none" strike="noStrike" kern="1200" cap="none" spc="-3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'Advanced</a:t>
            </a:r>
            <a:r>
              <a:rPr kumimoji="0" sz="1400" b="0" i="0" u="none" strike="noStrike" kern="1200" cap="none" spc="-25"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system</a:t>
            </a:r>
            <a:r>
              <a:rPr kumimoji="0" sz="1400" b="0" i="0" u="none" strike="noStrike" kern="1200" cap="none" spc="-25"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settings'</a:t>
            </a:r>
            <a:endParaRPr kumimoji="0" sz="1400" b="0" i="0" u="none" strike="noStrike" kern="1200" cap="none" spc="0" normalizeH="0" baseline="0" noProof="0">
              <a:ln>
                <a:noFill/>
              </a:ln>
              <a:solidFill>
                <a:prstClr val="black"/>
              </a:solidFill>
              <a:effectLst/>
              <a:uLnTx/>
              <a:uFillTx/>
              <a:latin typeface="Arial MT"/>
              <a:ea typeface="+mn-ea"/>
              <a:cs typeface="Arial MT"/>
            </a:endParaRPr>
          </a:p>
          <a:p>
            <a:pPr marL="348615" marR="94615" lvl="0" indent="-336550" algn="l" defTabSz="914400" rtl="0" eaLnBrk="1" fontAlgn="auto" latinLnBrk="0" hangingPunct="1">
              <a:lnSpc>
                <a:spcPct val="116100"/>
              </a:lnSpc>
              <a:spcBef>
                <a:spcPts val="0"/>
              </a:spcBef>
              <a:spcAft>
                <a:spcPts val="0"/>
              </a:spcAft>
              <a:buClrTx/>
              <a:buSzTx/>
              <a:buFontTx/>
              <a:buChar char="●"/>
              <a:tabLst>
                <a:tab pos="347980" algn="l"/>
                <a:tab pos="349250" algn="l"/>
              </a:tabLst>
              <a:defRPr/>
            </a:pPr>
            <a:r>
              <a:rPr kumimoji="0" sz="1400" b="0" i="0" u="none" strike="noStrike" kern="1200" cap="none" spc="-5" normalizeH="0" baseline="0" noProof="0" dirty="0">
                <a:ln>
                  <a:noFill/>
                </a:ln>
                <a:solidFill>
                  <a:prstClr val="black"/>
                </a:solidFill>
                <a:effectLst/>
                <a:uLnTx/>
                <a:uFillTx/>
                <a:latin typeface="Arial MT"/>
                <a:ea typeface="+mn-ea"/>
                <a:cs typeface="Arial MT"/>
              </a:rPr>
              <a:t>Click 'Environment </a:t>
            </a:r>
            <a:r>
              <a:rPr kumimoji="0" sz="1400" b="0" i="0" u="none" strike="noStrike" kern="1200" cap="none" spc="-15" normalizeH="0" baseline="0" noProof="0" dirty="0">
                <a:ln>
                  <a:noFill/>
                </a:ln>
                <a:solidFill>
                  <a:prstClr val="black"/>
                </a:solidFill>
                <a:effectLst/>
                <a:uLnTx/>
                <a:uFillTx/>
                <a:latin typeface="Arial MT"/>
                <a:ea typeface="+mn-ea"/>
                <a:cs typeface="Arial MT"/>
              </a:rPr>
              <a:t>Variables...' </a:t>
            </a:r>
            <a:r>
              <a:rPr kumimoji="0" sz="1400" b="0" i="0" u="none" strike="noStrike" kern="1200" cap="none" spc="-5" normalizeH="0" baseline="0" noProof="0" dirty="0">
                <a:ln>
                  <a:noFill/>
                </a:ln>
                <a:solidFill>
                  <a:prstClr val="black"/>
                </a:solidFill>
                <a:effectLst/>
                <a:uLnTx/>
                <a:uFillTx/>
                <a:latin typeface="Arial MT"/>
                <a:ea typeface="+mn-ea"/>
                <a:cs typeface="Arial MT"/>
              </a:rPr>
              <a:t>in the </a:t>
            </a:r>
            <a:r>
              <a:rPr kumimoji="0" sz="1400" b="0" i="0" u="none" strike="noStrike" kern="1200" cap="none" spc="-37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Advanced</a:t>
            </a:r>
            <a:r>
              <a:rPr kumimoji="0" sz="1400" b="0" i="0" u="none" strike="noStrike" kern="1200" cap="none" spc="-35" normalizeH="0" baseline="0" noProof="0" dirty="0">
                <a:ln>
                  <a:noFill/>
                </a:ln>
                <a:solidFill>
                  <a:prstClr val="black"/>
                </a:solidFill>
                <a:effectLst/>
                <a:uLnTx/>
                <a:uFillTx/>
                <a:latin typeface="Arial MT"/>
                <a:ea typeface="+mn-ea"/>
                <a:cs typeface="Arial MT"/>
              </a:rPr>
              <a:t> </a:t>
            </a:r>
            <a:r>
              <a:rPr kumimoji="0" sz="1400" b="0" i="0" u="none" strike="noStrike" kern="1200" cap="none" spc="-60" normalizeH="0" baseline="0" noProof="0" dirty="0">
                <a:ln>
                  <a:noFill/>
                </a:ln>
                <a:solidFill>
                  <a:prstClr val="black"/>
                </a:solidFill>
                <a:effectLst/>
                <a:uLnTx/>
                <a:uFillTx/>
                <a:latin typeface="Arial MT"/>
                <a:ea typeface="+mn-ea"/>
                <a:cs typeface="Arial MT"/>
              </a:rPr>
              <a:t>Tab</a:t>
            </a:r>
            <a:endParaRPr kumimoji="0" sz="1400" b="0" i="0" u="none" strike="noStrike" kern="1200" cap="none" spc="0" normalizeH="0" baseline="0" noProof="0">
              <a:ln>
                <a:noFill/>
              </a:ln>
              <a:solidFill>
                <a:prstClr val="black"/>
              </a:solidFill>
              <a:effectLst/>
              <a:uLnTx/>
              <a:uFillTx/>
              <a:latin typeface="Arial MT"/>
              <a:ea typeface="+mn-ea"/>
              <a:cs typeface="Arial MT"/>
            </a:endParaRPr>
          </a:p>
          <a:p>
            <a:pPr marL="348615" marR="0" lvl="0" indent="-336550" algn="l" defTabSz="914400" rtl="0" eaLnBrk="1" fontAlgn="auto" latinLnBrk="0" hangingPunct="1">
              <a:lnSpc>
                <a:spcPct val="100000"/>
              </a:lnSpc>
              <a:spcBef>
                <a:spcPts val="270"/>
              </a:spcBef>
              <a:spcAft>
                <a:spcPts val="0"/>
              </a:spcAft>
              <a:buClrTx/>
              <a:buSzTx/>
              <a:buFontTx/>
              <a:buChar char="●"/>
              <a:tabLst>
                <a:tab pos="347980" algn="l"/>
                <a:tab pos="349250" algn="l"/>
              </a:tabLst>
              <a:defRPr/>
            </a:pPr>
            <a:r>
              <a:rPr kumimoji="0" sz="1400" b="0" i="0" u="none" strike="noStrike" kern="1200" cap="none" spc="-5" normalizeH="0" baseline="0" noProof="0" dirty="0">
                <a:ln>
                  <a:noFill/>
                </a:ln>
                <a:solidFill>
                  <a:prstClr val="black"/>
                </a:solidFill>
                <a:effectLst/>
                <a:uLnTx/>
                <a:uFillTx/>
                <a:latin typeface="Arial MT"/>
                <a:ea typeface="+mn-ea"/>
                <a:cs typeface="Arial MT"/>
              </a:rPr>
              <a:t>Under</a:t>
            </a:r>
            <a:r>
              <a:rPr kumimoji="0" sz="1400" b="0" i="0" u="none" strike="noStrike" kern="1200" cap="none" spc="-2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'System</a:t>
            </a:r>
            <a:r>
              <a:rPr kumimoji="0" sz="1400" b="0" i="0" u="none" strike="noStrike" kern="1200" cap="none" spc="-20" normalizeH="0" baseline="0" noProof="0" dirty="0">
                <a:ln>
                  <a:noFill/>
                </a:ln>
                <a:solidFill>
                  <a:prstClr val="black"/>
                </a:solidFill>
                <a:effectLst/>
                <a:uLnTx/>
                <a:uFillTx/>
                <a:latin typeface="Arial MT"/>
                <a:ea typeface="+mn-ea"/>
                <a:cs typeface="Arial MT"/>
              </a:rPr>
              <a:t> </a:t>
            </a:r>
            <a:r>
              <a:rPr kumimoji="0" sz="1400" b="0" i="0" u="none" strike="noStrike" kern="1200" cap="none" spc="-15" normalizeH="0" baseline="0" noProof="0" dirty="0">
                <a:ln>
                  <a:noFill/>
                </a:ln>
                <a:solidFill>
                  <a:prstClr val="black"/>
                </a:solidFill>
                <a:effectLst/>
                <a:uLnTx/>
                <a:uFillTx/>
                <a:latin typeface="Arial MT"/>
                <a:ea typeface="+mn-ea"/>
                <a:cs typeface="Arial MT"/>
              </a:rPr>
              <a:t>Variables':</a:t>
            </a:r>
            <a:r>
              <a:rPr kumimoji="0" sz="1400" b="0" i="0" u="none" strike="noStrike" kern="1200" cap="none" spc="-2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Click</a:t>
            </a:r>
            <a:r>
              <a:rPr kumimoji="0" sz="1400" b="0" i="0" u="none" strike="noStrike" kern="1200" cap="none" spc="-1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Edit</a:t>
            </a:r>
            <a:endParaRPr kumimoji="0" sz="1400" b="0" i="0" u="none" strike="noStrike" kern="1200" cap="none" spc="0" normalizeH="0" baseline="0" noProof="0">
              <a:ln>
                <a:noFill/>
              </a:ln>
              <a:solidFill>
                <a:prstClr val="black"/>
              </a:solidFill>
              <a:effectLst/>
              <a:uLnTx/>
              <a:uFillTx/>
              <a:latin typeface="Arial MT"/>
              <a:ea typeface="+mn-ea"/>
              <a:cs typeface="Arial MT"/>
            </a:endParaRPr>
          </a:p>
          <a:p>
            <a:pPr marL="348615" marR="108585" lvl="0" indent="-336550" algn="l" defTabSz="914400" rtl="0" eaLnBrk="1" fontAlgn="auto" latinLnBrk="0" hangingPunct="1">
              <a:lnSpc>
                <a:spcPct val="116100"/>
              </a:lnSpc>
              <a:spcBef>
                <a:spcPts val="0"/>
              </a:spcBef>
              <a:spcAft>
                <a:spcPts val="0"/>
              </a:spcAft>
              <a:buClrTx/>
              <a:buSzTx/>
              <a:buFontTx/>
              <a:buChar char="●"/>
              <a:tabLst>
                <a:tab pos="347980" algn="l"/>
                <a:tab pos="349250" algn="l"/>
              </a:tabLst>
              <a:defRPr/>
            </a:pPr>
            <a:r>
              <a:rPr kumimoji="0" sz="1400" b="0" i="0" u="none" strike="noStrike" kern="1200" cap="none" spc="-5" normalizeH="0" baseline="0" noProof="0" dirty="0">
                <a:ln>
                  <a:noFill/>
                </a:ln>
                <a:solidFill>
                  <a:prstClr val="black"/>
                </a:solidFill>
                <a:effectLst/>
                <a:uLnTx/>
                <a:uFillTx/>
                <a:latin typeface="Arial MT"/>
                <a:ea typeface="+mn-ea"/>
                <a:cs typeface="Arial MT"/>
              </a:rPr>
              <a:t>Add python path to the end of the list </a:t>
            </a:r>
            <a:r>
              <a:rPr kumimoji="0" sz="1400" b="0" i="0" u="none" strike="noStrike" kern="1200" cap="none" spc="-375"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(the </a:t>
            </a:r>
            <a:r>
              <a:rPr kumimoji="0" sz="1400" b="0" i="0" u="none" strike="noStrike" kern="1200" cap="none" spc="-5" normalizeH="0" baseline="0" noProof="0" dirty="0">
                <a:ln>
                  <a:noFill/>
                </a:ln>
                <a:solidFill>
                  <a:prstClr val="black"/>
                </a:solidFill>
                <a:effectLst/>
                <a:uLnTx/>
                <a:uFillTx/>
                <a:latin typeface="Arial MT"/>
                <a:ea typeface="+mn-ea"/>
                <a:cs typeface="Arial MT"/>
              </a:rPr>
              <a:t>paths are </a:t>
            </a:r>
            <a:r>
              <a:rPr kumimoji="0" sz="1400" b="0" i="0" u="none" strike="noStrike" kern="1200" cap="none" spc="0" normalizeH="0" baseline="0" noProof="0" dirty="0">
                <a:ln>
                  <a:noFill/>
                </a:ln>
                <a:solidFill>
                  <a:prstClr val="black"/>
                </a:solidFill>
                <a:effectLst/>
                <a:uLnTx/>
                <a:uFillTx/>
                <a:latin typeface="Arial MT"/>
                <a:ea typeface="+mn-ea"/>
                <a:cs typeface="Arial MT"/>
              </a:rPr>
              <a:t>separated </a:t>
            </a:r>
            <a:r>
              <a:rPr kumimoji="0" sz="1400" b="0" i="0" u="none" strike="noStrike" kern="1200" cap="none" spc="-5" normalizeH="0" baseline="0" noProof="0" dirty="0">
                <a:ln>
                  <a:noFill/>
                </a:ln>
                <a:solidFill>
                  <a:prstClr val="black"/>
                </a:solidFill>
                <a:effectLst/>
                <a:uLnTx/>
                <a:uFillTx/>
                <a:latin typeface="Arial MT"/>
                <a:ea typeface="+mn-ea"/>
                <a:cs typeface="Arial MT"/>
              </a:rPr>
              <a:t>by </a:t>
            </a:r>
            <a:r>
              <a:rPr kumimoji="0" sz="1400" b="0" i="0" u="none" strike="noStrike" kern="1200" cap="none" spc="0" normalizeH="0" baseline="0" noProof="0" dirty="0">
                <a:ln>
                  <a:noFill/>
                </a:ln>
                <a:solidFill>
                  <a:prstClr val="black"/>
                </a:solidFill>
                <a:effectLst/>
                <a:uLnTx/>
                <a:uFillTx/>
                <a:latin typeface="Arial MT"/>
                <a:ea typeface="+mn-ea"/>
                <a:cs typeface="Arial MT"/>
              </a:rPr>
              <a:t> semicolons(;))</a:t>
            </a:r>
            <a:endParaRPr kumimoji="0" sz="1400" b="0" i="0" u="none" strike="noStrike" kern="1200" cap="none" spc="0" normalizeH="0" baseline="0" noProof="0">
              <a:ln>
                <a:noFill/>
              </a:ln>
              <a:solidFill>
                <a:prstClr val="black"/>
              </a:solidFill>
              <a:effectLst/>
              <a:uLnTx/>
              <a:uFillTx/>
              <a:latin typeface="Arial MT"/>
              <a:ea typeface="+mn-ea"/>
              <a:cs typeface="Arial MT"/>
            </a:endParaRPr>
          </a:p>
        </p:txBody>
      </p:sp>
      <p:pic>
        <p:nvPicPr>
          <p:cNvPr id="4" name="object 4"/>
          <p:cNvPicPr/>
          <p:nvPr/>
        </p:nvPicPr>
        <p:blipFill>
          <a:blip r:embed="rId2" cstate="print"/>
          <a:stretch>
            <a:fillRect/>
          </a:stretch>
        </p:blipFill>
        <p:spPr>
          <a:xfrm>
            <a:off x="4572000" y="769775"/>
            <a:ext cx="4571999" cy="3815999"/>
          </a:xfrm>
          <a:prstGeom prst="rect">
            <a:avLst/>
          </a:prstGeom>
        </p:spPr>
      </p:pic>
      <p:sp>
        <p:nvSpPr>
          <p:cNvPr id="5" name="object 5"/>
          <p:cNvSpPr txBox="1"/>
          <p:nvPr/>
        </p:nvSpPr>
        <p:spPr>
          <a:xfrm>
            <a:off x="3633256" y="4850165"/>
            <a:ext cx="1875155" cy="323850"/>
          </a:xfrm>
          <a:prstGeom prst="rect">
            <a:avLst/>
          </a:prstGeom>
        </p:spPr>
        <p:txBody>
          <a:bodyPr vert="horz" wrap="square" lIns="0" tIns="3810" rIns="0" bIns="0" rtlCol="0">
            <a:spAutoFit/>
          </a:bodyPr>
          <a:lstStyle/>
          <a:p>
            <a:pPr marL="1087755" marR="0" lvl="0" indent="0" algn="l" defTabSz="914400" rtl="0" eaLnBrk="1" fontAlgn="auto" latinLnBrk="0" hangingPunct="1">
              <a:lnSpc>
                <a:spcPct val="100000"/>
              </a:lnSpc>
              <a:spcBef>
                <a:spcPts val="30"/>
              </a:spcBef>
              <a:spcAft>
                <a:spcPts val="0"/>
              </a:spcAft>
              <a:buClrTx/>
              <a:buSzTx/>
              <a:buFontTx/>
              <a:buNone/>
              <a:tabLst/>
              <a:defRPr/>
            </a:pPr>
            <a:r>
              <a:rPr kumimoji="0" sz="700" b="0" i="0" u="none" strike="noStrike" kern="1200" cap="none" spc="-5" normalizeH="0" baseline="0" noProof="0" dirty="0">
                <a:ln>
                  <a:noFill/>
                </a:ln>
                <a:solidFill>
                  <a:srgbClr val="595959"/>
                </a:solidFill>
                <a:effectLst/>
                <a:uLnTx/>
                <a:uFillTx/>
                <a:latin typeface="Arial MT"/>
                <a:ea typeface="+mn-ea"/>
                <a:cs typeface="Arial MT"/>
              </a:rPr>
              <a:t>Imag</a:t>
            </a:r>
            <a:r>
              <a:rPr kumimoji="0" sz="700" b="0" i="0" u="none" strike="noStrike" kern="1200" cap="none" spc="0" normalizeH="0" baseline="0" noProof="0" dirty="0">
                <a:ln>
                  <a:noFill/>
                </a:ln>
                <a:solidFill>
                  <a:srgbClr val="595959"/>
                </a:solidFill>
                <a:effectLst/>
                <a:uLnTx/>
                <a:uFillTx/>
                <a:latin typeface="Arial MT"/>
                <a:ea typeface="+mn-ea"/>
                <a:cs typeface="Arial MT"/>
              </a:rPr>
              <a:t>e</a:t>
            </a:r>
            <a:r>
              <a:rPr kumimoji="0" sz="700" b="0" i="0" u="none" strike="noStrike" kern="1200" cap="none" spc="-5" normalizeH="0" baseline="0" noProof="0" dirty="0">
                <a:ln>
                  <a:noFill/>
                </a:ln>
                <a:solidFill>
                  <a:srgbClr val="595959"/>
                </a:solidFill>
                <a:effectLst/>
                <a:uLnTx/>
                <a:uFillTx/>
                <a:latin typeface="Arial MT"/>
                <a:ea typeface="+mn-ea"/>
                <a:cs typeface="Arial MT"/>
              </a:rPr>
              <a:t> Source:</a:t>
            </a:r>
            <a:endParaRPr kumimoji="0" sz="700" b="0" i="0" u="none" strike="noStrike" kern="1200" cap="none" spc="0" normalizeH="0" baseline="0" noProof="0">
              <a:ln>
                <a:noFill/>
              </a:ln>
              <a:solidFill>
                <a:prstClr val="black"/>
              </a:solidFill>
              <a:effectLst/>
              <a:uLnTx/>
              <a:uFillTx/>
              <a:latin typeface="Arial MT"/>
              <a:ea typeface="+mn-ea"/>
              <a:cs typeface="Arial MT"/>
            </a:endParaRPr>
          </a:p>
          <a:p>
            <a:pPr marL="12700" marR="0" lvl="0" indent="0" algn="l" defTabSz="914400" rtl="0" eaLnBrk="1" fontAlgn="auto" latinLnBrk="0" hangingPunct="1">
              <a:lnSpc>
                <a:spcPct val="100000"/>
              </a:lnSpc>
              <a:spcBef>
                <a:spcPts val="605"/>
              </a:spcBef>
              <a:spcAft>
                <a:spcPts val="0"/>
              </a:spcAft>
              <a:buClrTx/>
              <a:buSzTx/>
              <a:buFontTx/>
              <a:buNone/>
              <a:tabLst/>
              <a:defRPr/>
            </a:pPr>
            <a:r>
              <a:rPr kumimoji="0" sz="800" b="0" i="0" u="none" strike="noStrike" kern="1200" cap="none" spc="0" normalizeH="0" baseline="0" noProof="0" dirty="0">
                <a:ln>
                  <a:noFill/>
                </a:ln>
                <a:solidFill>
                  <a:prstClr val="black"/>
                </a:solidFill>
                <a:effectLst/>
                <a:uLnTx/>
                <a:uFillTx/>
                <a:latin typeface="Arial MT"/>
                <a:ea typeface="+mn-ea"/>
                <a:cs typeface="Arial MT"/>
              </a:rPr>
              <a:t>©</a:t>
            </a:r>
            <a:r>
              <a:rPr kumimoji="0" sz="800" b="0" i="0" u="none" strike="noStrike" kern="1200" cap="none" spc="-5" normalizeH="0" baseline="0" noProof="0" dirty="0">
                <a:ln>
                  <a:noFill/>
                </a:ln>
                <a:solidFill>
                  <a:prstClr val="black"/>
                </a:solidFill>
                <a:effectLst/>
                <a:uLnTx/>
                <a:uFillTx/>
                <a:latin typeface="Arial MT"/>
                <a:ea typeface="+mn-ea"/>
                <a:cs typeface="Arial MT"/>
              </a:rPr>
              <a:t> Edune</a:t>
            </a:r>
            <a:r>
              <a:rPr kumimoji="0" sz="800" b="0" i="0" u="none" strike="noStrike" kern="1200" cap="none" spc="0" normalizeH="0" baseline="0" noProof="0" dirty="0">
                <a:ln>
                  <a:noFill/>
                </a:ln>
                <a:solidFill>
                  <a:prstClr val="black"/>
                </a:solidFill>
                <a:effectLst/>
                <a:uLnTx/>
                <a:uFillTx/>
                <a:latin typeface="Arial MT"/>
                <a:ea typeface="+mn-ea"/>
                <a:cs typeface="Arial MT"/>
              </a:rPr>
              <a:t>t</a:t>
            </a:r>
            <a:r>
              <a:rPr kumimoji="0" sz="800" b="0" i="0" u="none" strike="noStrike" kern="1200" cap="none" spc="-5" normalizeH="0" baseline="0" noProof="0" dirty="0">
                <a:ln>
                  <a:noFill/>
                </a:ln>
                <a:solidFill>
                  <a:prstClr val="black"/>
                </a:solidFill>
                <a:effectLst/>
                <a:uLnTx/>
                <a:uFillTx/>
                <a:latin typeface="Arial MT"/>
                <a:ea typeface="+mn-ea"/>
                <a:cs typeface="Arial MT"/>
              </a:rPr>
              <a:t> Foundation</a:t>
            </a:r>
            <a:r>
              <a:rPr kumimoji="0" sz="800" b="0" i="0" u="none" strike="noStrike" kern="1200" cap="none" spc="0" normalizeH="0" baseline="0" noProof="0" dirty="0">
                <a:ln>
                  <a:noFill/>
                </a:ln>
                <a:solidFill>
                  <a:prstClr val="black"/>
                </a:solidFill>
                <a:effectLst/>
                <a:uLnTx/>
                <a:uFillTx/>
                <a:latin typeface="Arial MT"/>
                <a:ea typeface="+mn-ea"/>
                <a:cs typeface="Arial MT"/>
              </a:rPr>
              <a:t>.</a:t>
            </a:r>
            <a:r>
              <a:rPr kumimoji="0" sz="800" b="0" i="0" u="none" strike="noStrike" kern="1200" cap="none" spc="-50" normalizeH="0" baseline="0" noProof="0" dirty="0">
                <a:ln>
                  <a:noFill/>
                </a:ln>
                <a:solidFill>
                  <a:prstClr val="black"/>
                </a:solidFill>
                <a:effectLst/>
                <a:uLnTx/>
                <a:uFillTx/>
                <a:latin typeface="Arial MT"/>
                <a:ea typeface="+mn-ea"/>
                <a:cs typeface="Arial MT"/>
              </a:rPr>
              <a:t> </a:t>
            </a:r>
            <a:r>
              <a:rPr kumimoji="0" sz="800" b="0" i="0" u="none" strike="noStrike" kern="1200" cap="none" spc="-5" normalizeH="0" baseline="0" noProof="0" dirty="0">
                <a:ln>
                  <a:noFill/>
                </a:ln>
                <a:solidFill>
                  <a:prstClr val="black"/>
                </a:solidFill>
                <a:effectLst/>
                <a:uLnTx/>
                <a:uFillTx/>
                <a:latin typeface="Arial MT"/>
                <a:ea typeface="+mn-ea"/>
                <a:cs typeface="Arial MT"/>
              </a:rPr>
              <a:t>Al</a:t>
            </a:r>
            <a:r>
              <a:rPr kumimoji="0" sz="800" b="0" i="0" u="none" strike="noStrike" kern="1200" cap="none" spc="0" normalizeH="0" baseline="0" noProof="0" dirty="0">
                <a:ln>
                  <a:noFill/>
                </a:ln>
                <a:solidFill>
                  <a:prstClr val="black"/>
                </a:solidFill>
                <a:effectLst/>
                <a:uLnTx/>
                <a:uFillTx/>
                <a:latin typeface="Arial MT"/>
                <a:ea typeface="+mn-ea"/>
                <a:cs typeface="Arial MT"/>
              </a:rPr>
              <a:t>l</a:t>
            </a:r>
            <a:r>
              <a:rPr kumimoji="0" sz="800" b="0" i="0" u="none" strike="noStrike" kern="1200" cap="none" spc="-5" normalizeH="0" baseline="0" noProof="0" dirty="0">
                <a:ln>
                  <a:noFill/>
                </a:ln>
                <a:solidFill>
                  <a:prstClr val="black"/>
                </a:solidFill>
                <a:effectLst/>
                <a:uLnTx/>
                <a:uFillTx/>
                <a:latin typeface="Arial MT"/>
                <a:ea typeface="+mn-ea"/>
                <a:cs typeface="Arial MT"/>
              </a:rPr>
              <a:t> </a:t>
            </a:r>
            <a:r>
              <a:rPr kumimoji="0" sz="800" b="0" i="0" u="none" strike="noStrike" kern="1200" cap="none" spc="0" normalizeH="0" baseline="0" noProof="0" dirty="0">
                <a:ln>
                  <a:noFill/>
                </a:ln>
                <a:solidFill>
                  <a:prstClr val="black"/>
                </a:solidFill>
                <a:effectLst/>
                <a:uLnTx/>
                <a:uFillTx/>
                <a:latin typeface="Arial MT"/>
                <a:ea typeface="+mn-ea"/>
                <a:cs typeface="Arial MT"/>
              </a:rPr>
              <a:t>rights</a:t>
            </a:r>
            <a:r>
              <a:rPr kumimoji="0" sz="800" b="0" i="0" u="none" strike="noStrike" kern="1200" cap="none" spc="-5" normalizeH="0" baseline="0" noProof="0" dirty="0">
                <a:ln>
                  <a:noFill/>
                </a:ln>
                <a:solidFill>
                  <a:prstClr val="black"/>
                </a:solidFill>
                <a:effectLst/>
                <a:uLnTx/>
                <a:uFillTx/>
                <a:latin typeface="Arial MT"/>
                <a:ea typeface="+mn-ea"/>
                <a:cs typeface="Arial MT"/>
              </a:rPr>
              <a:t> </a:t>
            </a:r>
            <a:r>
              <a:rPr kumimoji="0" sz="800" b="0" i="0" u="none" strike="noStrike" kern="1200" cap="none" spc="0" normalizeH="0" baseline="0" noProof="0" dirty="0">
                <a:ln>
                  <a:noFill/>
                </a:ln>
                <a:solidFill>
                  <a:prstClr val="black"/>
                </a:solidFill>
                <a:effectLst/>
                <a:uLnTx/>
                <a:uFillTx/>
                <a:latin typeface="Arial MT"/>
                <a:ea typeface="+mn-ea"/>
                <a:cs typeface="Arial MT"/>
              </a:rPr>
              <a:t>reserved.</a:t>
            </a:r>
            <a:endParaRPr kumimoji="0" sz="800" b="0" i="0" u="none" strike="noStrike" kern="1200" cap="none" spc="0" normalizeH="0" baseline="0" noProof="0">
              <a:ln>
                <a:noFill/>
              </a:ln>
              <a:solidFill>
                <a:prstClr val="black"/>
              </a:solidFill>
              <a:effectLst/>
              <a:uLnTx/>
              <a:uFillTx/>
              <a:latin typeface="Arial MT"/>
              <a:ea typeface="+mn-ea"/>
              <a:cs typeface="Arial MT"/>
            </a:endParaRPr>
          </a:p>
        </p:txBody>
      </p:sp>
    </p:spTree>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105583" y="4840936"/>
            <a:ext cx="2933065" cy="147320"/>
          </a:xfrm>
          <a:prstGeom prst="rect">
            <a:avLst/>
          </a:prstGeom>
        </p:spPr>
        <p:txBody>
          <a:bodyPr vert="horz" wrap="square" lIns="0" tIns="12700" rIns="0" bIns="0" rtlCol="0">
            <a:spAutoFit/>
          </a:bodyPr>
          <a:lstStyle/>
          <a:p>
            <a:pPr marL="12700">
              <a:lnSpc>
                <a:spcPct val="100000"/>
              </a:lnSpc>
              <a:spcBef>
                <a:spcPts val="100"/>
              </a:spcBef>
            </a:pPr>
            <a:r>
              <a:rPr sz="800" spc="-5" dirty="0">
                <a:latin typeface="Arial MT"/>
                <a:cs typeface="Arial MT"/>
              </a:rPr>
              <a:t>Disclaimer:</a:t>
            </a:r>
            <a:r>
              <a:rPr sz="800" spc="-30" dirty="0">
                <a:latin typeface="Arial MT"/>
                <a:cs typeface="Arial MT"/>
              </a:rPr>
              <a:t> </a:t>
            </a:r>
            <a:r>
              <a:rPr sz="800" spc="-5" dirty="0">
                <a:latin typeface="Arial MT"/>
                <a:cs typeface="Arial MT"/>
              </a:rPr>
              <a:t>The</a:t>
            </a:r>
            <a:r>
              <a:rPr sz="800" spc="-10" dirty="0">
                <a:latin typeface="Arial MT"/>
                <a:cs typeface="Arial MT"/>
              </a:rPr>
              <a:t> </a:t>
            </a:r>
            <a:r>
              <a:rPr sz="800" dirty="0">
                <a:latin typeface="Arial MT"/>
                <a:cs typeface="Arial MT"/>
              </a:rPr>
              <a:t>content</a:t>
            </a:r>
            <a:r>
              <a:rPr sz="800" spc="-15" dirty="0">
                <a:latin typeface="Arial MT"/>
                <a:cs typeface="Arial MT"/>
              </a:rPr>
              <a:t> </a:t>
            </a:r>
            <a:r>
              <a:rPr sz="800" spc="-5" dirty="0">
                <a:latin typeface="Arial MT"/>
                <a:cs typeface="Arial MT"/>
              </a:rPr>
              <a:t>is</a:t>
            </a:r>
            <a:r>
              <a:rPr sz="800" spc="-10" dirty="0">
                <a:latin typeface="Arial MT"/>
                <a:cs typeface="Arial MT"/>
              </a:rPr>
              <a:t> </a:t>
            </a:r>
            <a:r>
              <a:rPr sz="800" dirty="0">
                <a:latin typeface="Arial MT"/>
                <a:cs typeface="Arial MT"/>
              </a:rPr>
              <a:t>curated</a:t>
            </a:r>
            <a:r>
              <a:rPr sz="800" spc="-15" dirty="0">
                <a:latin typeface="Arial MT"/>
                <a:cs typeface="Arial MT"/>
              </a:rPr>
              <a:t> </a:t>
            </a:r>
            <a:r>
              <a:rPr sz="800" spc="-5" dirty="0">
                <a:latin typeface="Arial MT"/>
                <a:cs typeface="Arial MT"/>
              </a:rPr>
              <a:t>for</a:t>
            </a:r>
            <a:r>
              <a:rPr sz="800" spc="-15" dirty="0">
                <a:latin typeface="Arial MT"/>
                <a:cs typeface="Arial MT"/>
              </a:rPr>
              <a:t> </a:t>
            </a:r>
            <a:r>
              <a:rPr sz="800" spc="-5" dirty="0">
                <a:latin typeface="Arial MT"/>
                <a:cs typeface="Arial MT"/>
              </a:rPr>
              <a:t>educational</a:t>
            </a:r>
            <a:r>
              <a:rPr sz="800" spc="-10" dirty="0">
                <a:latin typeface="Arial MT"/>
                <a:cs typeface="Arial MT"/>
              </a:rPr>
              <a:t> </a:t>
            </a:r>
            <a:r>
              <a:rPr sz="800" spc="-5" dirty="0">
                <a:latin typeface="Arial MT"/>
                <a:cs typeface="Arial MT"/>
              </a:rPr>
              <a:t>purposes</a:t>
            </a:r>
            <a:r>
              <a:rPr sz="800" spc="-15" dirty="0">
                <a:latin typeface="Arial MT"/>
                <a:cs typeface="Arial MT"/>
              </a:rPr>
              <a:t> only.</a:t>
            </a:r>
            <a:endParaRPr sz="800">
              <a:latin typeface="Arial MT"/>
              <a:cs typeface="Arial MT"/>
            </a:endParaRPr>
          </a:p>
        </p:txBody>
      </p:sp>
      <p:sp>
        <p:nvSpPr>
          <p:cNvPr id="4" name="object 4"/>
          <p:cNvSpPr txBox="1"/>
          <p:nvPr/>
        </p:nvSpPr>
        <p:spPr>
          <a:xfrm>
            <a:off x="3633256" y="4974385"/>
            <a:ext cx="1875155" cy="139065"/>
          </a:xfrm>
          <a:prstGeom prst="rect">
            <a:avLst/>
          </a:prstGeom>
        </p:spPr>
        <p:txBody>
          <a:bodyPr vert="horz" wrap="square" lIns="0" tIns="3175" rIns="0" bIns="0" rtlCol="0">
            <a:spAutoFit/>
          </a:bodyPr>
          <a:lstStyle/>
          <a:p>
            <a:pPr marL="12700">
              <a:lnSpc>
                <a:spcPct val="100000"/>
              </a:lnSpc>
              <a:spcBef>
                <a:spcPts val="25"/>
              </a:spcBef>
            </a:pPr>
            <a:r>
              <a:rPr sz="800" dirty="0">
                <a:latin typeface="Arial MT"/>
                <a:cs typeface="Arial MT"/>
              </a:rPr>
              <a:t>©</a:t>
            </a:r>
            <a:r>
              <a:rPr sz="800" spc="-5" dirty="0">
                <a:latin typeface="Arial MT"/>
                <a:cs typeface="Arial MT"/>
              </a:rPr>
              <a:t> Edune</a:t>
            </a:r>
            <a:r>
              <a:rPr sz="800" dirty="0">
                <a:latin typeface="Arial MT"/>
                <a:cs typeface="Arial MT"/>
              </a:rPr>
              <a:t>t</a:t>
            </a:r>
            <a:r>
              <a:rPr sz="800" spc="-5" dirty="0">
                <a:latin typeface="Arial MT"/>
                <a:cs typeface="Arial MT"/>
              </a:rPr>
              <a:t> Foundation</a:t>
            </a:r>
            <a:r>
              <a:rPr sz="800" dirty="0">
                <a:latin typeface="Arial MT"/>
                <a:cs typeface="Arial MT"/>
              </a:rPr>
              <a:t>.</a:t>
            </a:r>
            <a:r>
              <a:rPr sz="800" spc="-50" dirty="0">
                <a:latin typeface="Arial MT"/>
                <a:cs typeface="Arial MT"/>
              </a:rPr>
              <a:t> </a:t>
            </a:r>
            <a:r>
              <a:rPr sz="800" spc="-5" dirty="0">
                <a:latin typeface="Arial MT"/>
                <a:cs typeface="Arial MT"/>
              </a:rPr>
              <a:t>Al</a:t>
            </a:r>
            <a:r>
              <a:rPr sz="800" dirty="0">
                <a:latin typeface="Arial MT"/>
                <a:cs typeface="Arial MT"/>
              </a:rPr>
              <a:t>l</a:t>
            </a:r>
            <a:r>
              <a:rPr sz="800" spc="-5" dirty="0">
                <a:latin typeface="Arial MT"/>
                <a:cs typeface="Arial MT"/>
              </a:rPr>
              <a:t> </a:t>
            </a:r>
            <a:r>
              <a:rPr sz="800" dirty="0">
                <a:latin typeface="Arial MT"/>
                <a:cs typeface="Arial MT"/>
              </a:rPr>
              <a:t>rights</a:t>
            </a:r>
            <a:r>
              <a:rPr sz="800" spc="-5" dirty="0">
                <a:latin typeface="Arial MT"/>
                <a:cs typeface="Arial MT"/>
              </a:rPr>
              <a:t> </a:t>
            </a:r>
            <a:r>
              <a:rPr sz="800" dirty="0">
                <a:latin typeface="Arial MT"/>
                <a:cs typeface="Arial MT"/>
              </a:rPr>
              <a:t>reserved.</a:t>
            </a:r>
            <a:endParaRPr sz="800">
              <a:latin typeface="Arial MT"/>
              <a:cs typeface="Arial MT"/>
            </a:endParaRPr>
          </a:p>
        </p:txBody>
      </p:sp>
      <p:sp>
        <p:nvSpPr>
          <p:cNvPr id="3" name="object 3"/>
          <p:cNvSpPr txBox="1">
            <a:spLocks noGrp="1"/>
          </p:cNvSpPr>
          <p:nvPr>
            <p:ph type="title"/>
          </p:nvPr>
        </p:nvSpPr>
        <p:spPr>
          <a:xfrm>
            <a:off x="457200" y="1200150"/>
            <a:ext cx="7868284" cy="1560364"/>
          </a:xfrm>
          <a:prstGeom prst="rect">
            <a:avLst/>
          </a:prstGeom>
        </p:spPr>
        <p:txBody>
          <a:bodyPr vert="horz" wrap="square" lIns="0" tIns="28575" rIns="0" bIns="0" rtlCol="0">
            <a:spAutoFit/>
          </a:bodyPr>
          <a:lstStyle/>
          <a:p>
            <a:pPr marL="1205230" marR="5080" indent="-1193165" algn="ctr">
              <a:lnSpc>
                <a:spcPts val="6220"/>
              </a:lnSpc>
              <a:spcBef>
                <a:spcPts val="225"/>
              </a:spcBef>
            </a:pPr>
            <a:r>
              <a:rPr lang="en-US" sz="5200" spc="-5" dirty="0"/>
              <a:t>      </a:t>
            </a:r>
            <a:r>
              <a:rPr lang="en-US" sz="3600" spc="-5" dirty="0"/>
              <a:t>Database </a:t>
            </a:r>
            <a:br>
              <a:rPr lang="en-US" sz="4800" spc="-5" dirty="0"/>
            </a:br>
            <a:endParaRPr lang="en-US" sz="4800" dirty="0"/>
          </a:p>
        </p:txBody>
      </p:sp>
      <p:sp>
        <p:nvSpPr>
          <p:cNvPr id="5" name="object 4">
            <a:extLst>
              <a:ext uri="{FF2B5EF4-FFF2-40B4-BE49-F238E27FC236}">
                <a16:creationId xmlns:a16="http://schemas.microsoft.com/office/drawing/2014/main" id="{3F780098-6712-4C92-B19B-E53E6012D71E}"/>
              </a:ext>
            </a:extLst>
          </p:cNvPr>
          <p:cNvSpPr txBox="1">
            <a:spLocks/>
          </p:cNvSpPr>
          <p:nvPr/>
        </p:nvSpPr>
        <p:spPr>
          <a:xfrm>
            <a:off x="344957" y="590550"/>
            <a:ext cx="8451752" cy="382156"/>
          </a:xfrm>
          <a:prstGeom prst="rect">
            <a:avLst/>
          </a:prstGeom>
        </p:spPr>
        <p:txBody>
          <a:bodyPr vert="horz" wrap="square" lIns="0" tIns="12700" rIns="0" bIns="0" rtlCol="0">
            <a:spAutoFit/>
          </a:bodyPr>
          <a:lstStyle>
            <a:lvl1pPr>
              <a:defRPr sz="2400" b="0" i="0">
                <a:solidFill>
                  <a:schemeClr val="tx1"/>
                </a:solidFill>
                <a:latin typeface="Arial MT"/>
                <a:ea typeface="+mj-ea"/>
                <a:cs typeface="Arial MT"/>
              </a:defRPr>
            </a:lvl1pPr>
          </a:lstStyle>
          <a:p>
            <a:pPr marL="12700">
              <a:spcBef>
                <a:spcPts val="100"/>
              </a:spcBef>
            </a:pPr>
            <a:r>
              <a:rPr lang="en-US" kern="0" dirty="0"/>
              <a:t>Let us add database into the poll app</a:t>
            </a:r>
            <a:endParaRPr lang="en-US" kern="0" spc="-5" dirty="0"/>
          </a:p>
        </p:txBody>
      </p:sp>
    </p:spTree>
    <p:extLst>
      <p:ext uri="{BB962C8B-B14F-4D97-AF65-F5344CB8AC3E}">
        <p14:creationId xmlns:p14="http://schemas.microsoft.com/office/powerpoint/2010/main" val="3912162294"/>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43975" y="161799"/>
            <a:ext cx="774074" cy="311224"/>
          </a:xfrm>
          <a:prstGeom prst="rect">
            <a:avLst/>
          </a:prstGeom>
        </p:spPr>
      </p:pic>
      <p:pic>
        <p:nvPicPr>
          <p:cNvPr id="3" name="object 3"/>
          <p:cNvPicPr/>
          <p:nvPr/>
        </p:nvPicPr>
        <p:blipFill>
          <a:blip r:embed="rId4" cstate="print"/>
          <a:stretch>
            <a:fillRect/>
          </a:stretch>
        </p:blipFill>
        <p:spPr>
          <a:xfrm>
            <a:off x="8229556" y="161800"/>
            <a:ext cx="791593" cy="311224"/>
          </a:xfrm>
          <a:prstGeom prst="rect">
            <a:avLst/>
          </a:prstGeom>
        </p:spPr>
      </p:pic>
      <p:sp>
        <p:nvSpPr>
          <p:cNvPr id="4" name="object 4"/>
          <p:cNvSpPr txBox="1">
            <a:spLocks noGrp="1"/>
          </p:cNvSpPr>
          <p:nvPr>
            <p:ph type="title"/>
          </p:nvPr>
        </p:nvSpPr>
        <p:spPr>
          <a:xfrm>
            <a:off x="294241" y="766330"/>
            <a:ext cx="6934200" cy="320601"/>
          </a:xfrm>
          <a:prstGeom prst="rect">
            <a:avLst/>
          </a:prstGeom>
        </p:spPr>
        <p:txBody>
          <a:bodyPr vert="horz" wrap="square" lIns="0" tIns="12700" rIns="0" bIns="0" rtlCol="0">
            <a:spAutoFit/>
          </a:bodyPr>
          <a:lstStyle/>
          <a:p>
            <a:pPr algn="l"/>
            <a:r>
              <a:rPr lang="en-US" sz="2000" b="1" spc="-5" dirty="0">
                <a:latin typeface="Arial MT"/>
                <a:cs typeface="Arial MT"/>
              </a:rPr>
              <a:t>Writing your first Django app: </a:t>
            </a:r>
            <a:r>
              <a:rPr lang="en-US" sz="2000" b="1" spc="-5" dirty="0"/>
              <a:t>Part 2</a:t>
            </a:r>
            <a:endParaRPr lang="en-US" sz="2000" b="1" spc="-5" dirty="0">
              <a:latin typeface="Arial MT"/>
              <a:cs typeface="Arial MT"/>
            </a:endParaRPr>
          </a:p>
        </p:txBody>
      </p:sp>
      <p:sp>
        <p:nvSpPr>
          <p:cNvPr id="6" name="object 6"/>
          <p:cNvSpPr txBox="1"/>
          <p:nvPr/>
        </p:nvSpPr>
        <p:spPr>
          <a:xfrm>
            <a:off x="3633256" y="4974385"/>
            <a:ext cx="1875155" cy="139065"/>
          </a:xfrm>
          <a:prstGeom prst="rect">
            <a:avLst/>
          </a:prstGeom>
        </p:spPr>
        <p:txBody>
          <a:bodyPr vert="horz" wrap="square" lIns="0" tIns="3175" rIns="0" bIns="0" rtlCol="0">
            <a:spAutoFit/>
          </a:bodyPr>
          <a:lstStyle/>
          <a:p>
            <a:pPr marL="12700">
              <a:lnSpc>
                <a:spcPct val="100000"/>
              </a:lnSpc>
              <a:spcBef>
                <a:spcPts val="25"/>
              </a:spcBef>
            </a:pPr>
            <a:r>
              <a:rPr sz="800" dirty="0">
                <a:latin typeface="Arial MT"/>
                <a:cs typeface="Arial MT"/>
              </a:rPr>
              <a:t>©</a:t>
            </a:r>
            <a:r>
              <a:rPr sz="800" spc="-5" dirty="0">
                <a:latin typeface="Arial MT"/>
                <a:cs typeface="Arial MT"/>
              </a:rPr>
              <a:t> Edune</a:t>
            </a:r>
            <a:r>
              <a:rPr sz="800" dirty="0">
                <a:latin typeface="Arial MT"/>
                <a:cs typeface="Arial MT"/>
              </a:rPr>
              <a:t>t</a:t>
            </a:r>
            <a:r>
              <a:rPr sz="800" spc="-5" dirty="0">
                <a:latin typeface="Arial MT"/>
                <a:cs typeface="Arial MT"/>
              </a:rPr>
              <a:t> Foundation</a:t>
            </a:r>
            <a:r>
              <a:rPr sz="800" dirty="0">
                <a:latin typeface="Arial MT"/>
                <a:cs typeface="Arial MT"/>
              </a:rPr>
              <a:t>.</a:t>
            </a:r>
            <a:r>
              <a:rPr sz="800" spc="-50" dirty="0">
                <a:latin typeface="Arial MT"/>
                <a:cs typeface="Arial MT"/>
              </a:rPr>
              <a:t> </a:t>
            </a:r>
            <a:r>
              <a:rPr sz="800" spc="-5" dirty="0">
                <a:latin typeface="Arial MT"/>
                <a:cs typeface="Arial MT"/>
              </a:rPr>
              <a:t>Al</a:t>
            </a:r>
            <a:r>
              <a:rPr sz="800" dirty="0">
                <a:latin typeface="Arial MT"/>
                <a:cs typeface="Arial MT"/>
              </a:rPr>
              <a:t>l</a:t>
            </a:r>
            <a:r>
              <a:rPr sz="800" spc="-5" dirty="0">
                <a:latin typeface="Arial MT"/>
                <a:cs typeface="Arial MT"/>
              </a:rPr>
              <a:t> </a:t>
            </a:r>
            <a:r>
              <a:rPr sz="800" dirty="0">
                <a:latin typeface="Arial MT"/>
                <a:cs typeface="Arial MT"/>
              </a:rPr>
              <a:t>rights</a:t>
            </a:r>
            <a:r>
              <a:rPr sz="800" spc="-5" dirty="0">
                <a:latin typeface="Arial MT"/>
                <a:cs typeface="Arial MT"/>
              </a:rPr>
              <a:t> </a:t>
            </a:r>
            <a:r>
              <a:rPr sz="800" dirty="0">
                <a:latin typeface="Arial MT"/>
                <a:cs typeface="Arial MT"/>
              </a:rPr>
              <a:t>reserved.</a:t>
            </a:r>
            <a:endParaRPr sz="800">
              <a:latin typeface="Arial MT"/>
              <a:cs typeface="Arial MT"/>
            </a:endParaRPr>
          </a:p>
        </p:txBody>
      </p:sp>
      <p:sp>
        <p:nvSpPr>
          <p:cNvPr id="5" name="object 5"/>
          <p:cNvSpPr txBox="1"/>
          <p:nvPr/>
        </p:nvSpPr>
        <p:spPr>
          <a:xfrm>
            <a:off x="294240" y="1657350"/>
            <a:ext cx="8455476" cy="1551065"/>
          </a:xfrm>
          <a:prstGeom prst="rect">
            <a:avLst/>
          </a:prstGeom>
        </p:spPr>
        <p:txBody>
          <a:bodyPr vert="horz" wrap="square" lIns="0" tIns="52704" rIns="0" bIns="0" rtlCol="0">
            <a:spAutoFit/>
          </a:bodyPr>
          <a:lstStyle/>
          <a:p>
            <a:pPr marL="297815" indent="-285750">
              <a:spcBef>
                <a:spcPts val="414"/>
              </a:spcBef>
              <a:buFont typeface="Arial" panose="020B0604020202020204" pitchFamily="34" charset="0"/>
              <a:buChar char="•"/>
              <a:tabLst>
                <a:tab pos="379095" algn="l"/>
                <a:tab pos="379730" algn="l"/>
              </a:tabLst>
            </a:pPr>
            <a:r>
              <a:rPr lang="en-US" sz="1400" spc="-5" dirty="0">
                <a:solidFill>
                  <a:srgbClr val="595959"/>
                </a:solidFill>
                <a:latin typeface="Arial MT"/>
                <a:cs typeface="Arial MT"/>
              </a:rPr>
              <a:t>We’ll set up the database, create your first model, and get a quick introduction to Django’s automatically-generated admin site.</a:t>
            </a:r>
          </a:p>
          <a:p>
            <a:pPr marL="297815" indent="-285750">
              <a:spcBef>
                <a:spcPts val="414"/>
              </a:spcBef>
              <a:buFont typeface="Arial" panose="020B0604020202020204" pitchFamily="34" charset="0"/>
              <a:buChar char="•"/>
              <a:tabLst>
                <a:tab pos="379095" algn="l"/>
                <a:tab pos="379730" algn="l"/>
              </a:tabLst>
            </a:pPr>
            <a:endParaRPr lang="en-US" sz="1400" b="1" spc="-5" dirty="0">
              <a:solidFill>
                <a:srgbClr val="595959"/>
              </a:solidFill>
              <a:latin typeface="Arial MT"/>
              <a:cs typeface="Arial MT"/>
            </a:endParaRPr>
          </a:p>
          <a:p>
            <a:pPr marL="297815" indent="-285750">
              <a:spcBef>
                <a:spcPts val="414"/>
              </a:spcBef>
              <a:buFont typeface="Arial" panose="020B0604020202020204" pitchFamily="34" charset="0"/>
              <a:buChar char="•"/>
              <a:tabLst>
                <a:tab pos="379095" algn="l"/>
                <a:tab pos="379730" algn="l"/>
              </a:tabLst>
            </a:pPr>
            <a:endParaRPr lang="en-US" sz="1400" spc="-5" dirty="0">
              <a:solidFill>
                <a:srgbClr val="595959"/>
              </a:solidFill>
              <a:latin typeface="Arial MT"/>
              <a:cs typeface="Arial MT"/>
            </a:endParaRPr>
          </a:p>
          <a:p>
            <a:pPr marL="297815" indent="-285750">
              <a:spcBef>
                <a:spcPts val="414"/>
              </a:spcBef>
              <a:buFont typeface="Arial" panose="020B0604020202020204" pitchFamily="34" charset="0"/>
              <a:buChar char="•"/>
              <a:tabLst>
                <a:tab pos="379095" algn="l"/>
                <a:tab pos="379730" algn="l"/>
              </a:tabLst>
            </a:pPr>
            <a:endParaRPr lang="en-US" sz="1400" spc="-5" dirty="0">
              <a:solidFill>
                <a:srgbClr val="595959"/>
              </a:solidFill>
              <a:latin typeface="Arial MT"/>
              <a:cs typeface="Arial MT"/>
            </a:endParaRPr>
          </a:p>
          <a:p>
            <a:pPr marL="755015" lvl="1" indent="-285750">
              <a:spcBef>
                <a:spcPts val="414"/>
              </a:spcBef>
              <a:buFont typeface="Arial" panose="020B0604020202020204" pitchFamily="34" charset="0"/>
              <a:buChar char="•"/>
              <a:tabLst>
                <a:tab pos="379095" algn="l"/>
                <a:tab pos="379730" algn="l"/>
              </a:tabLst>
            </a:pPr>
            <a:endParaRPr lang="en-US" sz="1400" spc="-5" dirty="0">
              <a:solidFill>
                <a:srgbClr val="595959"/>
              </a:solidFill>
              <a:latin typeface="Arial MT"/>
              <a:cs typeface="Arial MT"/>
            </a:endParaRPr>
          </a:p>
        </p:txBody>
      </p:sp>
      <p:sp>
        <p:nvSpPr>
          <p:cNvPr id="7" name="object 4">
            <a:extLst>
              <a:ext uri="{FF2B5EF4-FFF2-40B4-BE49-F238E27FC236}">
                <a16:creationId xmlns:a16="http://schemas.microsoft.com/office/drawing/2014/main" id="{412C0C6C-D931-433E-A0C3-AEE74753FE55}"/>
              </a:ext>
            </a:extLst>
          </p:cNvPr>
          <p:cNvSpPr txBox="1">
            <a:spLocks/>
          </p:cNvSpPr>
          <p:nvPr/>
        </p:nvSpPr>
        <p:spPr>
          <a:xfrm>
            <a:off x="294240" y="1151814"/>
            <a:ext cx="7935315" cy="320601"/>
          </a:xfrm>
          <a:prstGeom prst="rect">
            <a:avLst/>
          </a:prstGeom>
        </p:spPr>
        <p:txBody>
          <a:bodyPr vert="horz" wrap="square" lIns="0" tIns="12700" rIns="0" bIns="0" rtlCol="0">
            <a:spAutoFit/>
          </a:bodyPr>
          <a:lstStyle>
            <a:lvl1pPr>
              <a:defRPr sz="2400" b="0" i="0">
                <a:solidFill>
                  <a:schemeClr val="tx1"/>
                </a:solidFill>
                <a:latin typeface="Arial MT"/>
                <a:ea typeface="+mj-ea"/>
                <a:cs typeface="Arial MT"/>
              </a:defRPr>
            </a:lvl1pPr>
          </a:lstStyle>
          <a:p>
            <a:r>
              <a:rPr lang="en-US" sz="2000" b="1" kern="0" spc="-5" dirty="0"/>
              <a:t>Migrating the database </a:t>
            </a:r>
          </a:p>
        </p:txBody>
      </p:sp>
      <p:sp>
        <p:nvSpPr>
          <p:cNvPr id="11" name="object 4">
            <a:extLst>
              <a:ext uri="{FF2B5EF4-FFF2-40B4-BE49-F238E27FC236}">
                <a16:creationId xmlns:a16="http://schemas.microsoft.com/office/drawing/2014/main" id="{738862FD-90D1-493D-B0D9-5AC52450F047}"/>
              </a:ext>
            </a:extLst>
          </p:cNvPr>
          <p:cNvSpPr txBox="1">
            <a:spLocks/>
          </p:cNvSpPr>
          <p:nvPr/>
        </p:nvSpPr>
        <p:spPr>
          <a:xfrm>
            <a:off x="336384" y="2382803"/>
            <a:ext cx="7935315" cy="320601"/>
          </a:xfrm>
          <a:prstGeom prst="rect">
            <a:avLst/>
          </a:prstGeom>
        </p:spPr>
        <p:txBody>
          <a:bodyPr vert="horz" wrap="square" lIns="0" tIns="12700" rIns="0" bIns="0" rtlCol="0">
            <a:spAutoFit/>
          </a:bodyPr>
          <a:lstStyle>
            <a:lvl1pPr>
              <a:defRPr sz="2400" b="0" i="0">
                <a:solidFill>
                  <a:schemeClr val="tx1"/>
                </a:solidFill>
                <a:latin typeface="Arial MT"/>
                <a:ea typeface="+mj-ea"/>
                <a:cs typeface="Arial MT"/>
              </a:defRPr>
            </a:lvl1pPr>
          </a:lstStyle>
          <a:p>
            <a:r>
              <a:rPr lang="en-US" sz="2000" b="1" kern="0" spc="-5" dirty="0"/>
              <a:t>Database setup</a:t>
            </a:r>
          </a:p>
        </p:txBody>
      </p:sp>
      <p:sp>
        <p:nvSpPr>
          <p:cNvPr id="12" name="object 5">
            <a:extLst>
              <a:ext uri="{FF2B5EF4-FFF2-40B4-BE49-F238E27FC236}">
                <a16:creationId xmlns:a16="http://schemas.microsoft.com/office/drawing/2014/main" id="{C9553CE9-9A42-4D42-A124-3BF49C5F96AE}"/>
              </a:ext>
            </a:extLst>
          </p:cNvPr>
          <p:cNvSpPr txBox="1"/>
          <p:nvPr/>
        </p:nvSpPr>
        <p:spPr>
          <a:xfrm>
            <a:off x="336384" y="2821561"/>
            <a:ext cx="8455476" cy="1766508"/>
          </a:xfrm>
          <a:prstGeom prst="rect">
            <a:avLst/>
          </a:prstGeom>
        </p:spPr>
        <p:txBody>
          <a:bodyPr vert="horz" wrap="square" lIns="0" tIns="52704" rIns="0" bIns="0" rtlCol="0">
            <a:spAutoFit/>
          </a:bodyPr>
          <a:lstStyle/>
          <a:p>
            <a:pPr marL="297815" indent="-285750">
              <a:spcBef>
                <a:spcPts val="414"/>
              </a:spcBef>
              <a:buFont typeface="Arial" panose="020B0604020202020204" pitchFamily="34" charset="0"/>
              <a:buChar char="•"/>
              <a:tabLst>
                <a:tab pos="379095" algn="l"/>
                <a:tab pos="379730" algn="l"/>
              </a:tabLst>
            </a:pPr>
            <a:r>
              <a:rPr lang="en-US" sz="1400" spc="-5" dirty="0">
                <a:solidFill>
                  <a:srgbClr val="595959"/>
                </a:solidFill>
                <a:latin typeface="Arial MT"/>
                <a:cs typeface="Arial MT"/>
              </a:rPr>
              <a:t>Now, open up </a:t>
            </a:r>
            <a:r>
              <a:rPr lang="en-US" sz="1400" spc="-5" dirty="0" err="1">
                <a:solidFill>
                  <a:srgbClr val="595959"/>
                </a:solidFill>
                <a:latin typeface="Arial MT"/>
                <a:cs typeface="Arial MT"/>
              </a:rPr>
              <a:t>mysite</a:t>
            </a:r>
            <a:r>
              <a:rPr lang="en-US" sz="1400" spc="-5" dirty="0">
                <a:solidFill>
                  <a:srgbClr val="595959"/>
                </a:solidFill>
                <a:latin typeface="Arial MT"/>
                <a:cs typeface="Arial MT"/>
              </a:rPr>
              <a:t>/settings.py. It’s a normal Python module with module-level variables representing Django settings.</a:t>
            </a:r>
          </a:p>
          <a:p>
            <a:pPr marL="297815" indent="-285750">
              <a:spcBef>
                <a:spcPts val="414"/>
              </a:spcBef>
              <a:buFont typeface="Arial" panose="020B0604020202020204" pitchFamily="34" charset="0"/>
              <a:buChar char="•"/>
              <a:tabLst>
                <a:tab pos="379095" algn="l"/>
                <a:tab pos="379730" algn="l"/>
              </a:tabLst>
            </a:pPr>
            <a:r>
              <a:rPr lang="en-US" sz="1400" spc="-5" dirty="0">
                <a:solidFill>
                  <a:srgbClr val="595959"/>
                </a:solidFill>
                <a:latin typeface="Arial MT"/>
                <a:cs typeface="Arial MT"/>
              </a:rPr>
              <a:t>By default, the configuration uses SQLite. SQLite is included in Python, so you won’t need to install anything else to support your database.</a:t>
            </a:r>
          </a:p>
          <a:p>
            <a:pPr marL="297815" indent="-285750">
              <a:spcBef>
                <a:spcPts val="414"/>
              </a:spcBef>
              <a:buFont typeface="Arial" panose="020B0604020202020204" pitchFamily="34" charset="0"/>
              <a:buChar char="•"/>
              <a:tabLst>
                <a:tab pos="379095" algn="l"/>
                <a:tab pos="379730" algn="l"/>
              </a:tabLst>
            </a:pPr>
            <a:endParaRPr lang="en-US" sz="1400" spc="-5" dirty="0">
              <a:solidFill>
                <a:srgbClr val="595959"/>
              </a:solidFill>
              <a:latin typeface="Arial MT"/>
              <a:cs typeface="Arial MT"/>
            </a:endParaRPr>
          </a:p>
          <a:p>
            <a:pPr marL="297815" indent="-285750">
              <a:spcBef>
                <a:spcPts val="414"/>
              </a:spcBef>
              <a:buFont typeface="Arial" panose="020B0604020202020204" pitchFamily="34" charset="0"/>
              <a:buChar char="•"/>
              <a:tabLst>
                <a:tab pos="379095" algn="l"/>
                <a:tab pos="379730" algn="l"/>
              </a:tabLst>
            </a:pPr>
            <a:endParaRPr lang="en-US" sz="1400" spc="-5" dirty="0">
              <a:solidFill>
                <a:srgbClr val="595959"/>
              </a:solidFill>
              <a:latin typeface="Arial MT"/>
              <a:cs typeface="Arial MT"/>
            </a:endParaRPr>
          </a:p>
          <a:p>
            <a:pPr marL="755015" lvl="1" indent="-285750">
              <a:spcBef>
                <a:spcPts val="414"/>
              </a:spcBef>
              <a:buFont typeface="Arial" panose="020B0604020202020204" pitchFamily="34" charset="0"/>
              <a:buChar char="•"/>
              <a:tabLst>
                <a:tab pos="379095" algn="l"/>
                <a:tab pos="379730" algn="l"/>
              </a:tabLst>
            </a:pPr>
            <a:endParaRPr lang="en-US" sz="1400" spc="-5" dirty="0">
              <a:solidFill>
                <a:srgbClr val="595959"/>
              </a:solidFill>
              <a:latin typeface="Arial MT"/>
              <a:cs typeface="Arial MT"/>
            </a:endParaRPr>
          </a:p>
        </p:txBody>
      </p:sp>
    </p:spTree>
    <p:extLst>
      <p:ext uri="{BB962C8B-B14F-4D97-AF65-F5344CB8AC3E}">
        <p14:creationId xmlns:p14="http://schemas.microsoft.com/office/powerpoint/2010/main" val="3153837442"/>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43975" y="161799"/>
            <a:ext cx="774074" cy="311224"/>
          </a:xfrm>
          <a:prstGeom prst="rect">
            <a:avLst/>
          </a:prstGeom>
        </p:spPr>
      </p:pic>
      <p:pic>
        <p:nvPicPr>
          <p:cNvPr id="3" name="object 3"/>
          <p:cNvPicPr/>
          <p:nvPr/>
        </p:nvPicPr>
        <p:blipFill>
          <a:blip r:embed="rId4" cstate="print"/>
          <a:stretch>
            <a:fillRect/>
          </a:stretch>
        </p:blipFill>
        <p:spPr>
          <a:xfrm>
            <a:off x="8229556" y="161800"/>
            <a:ext cx="791593" cy="311224"/>
          </a:xfrm>
          <a:prstGeom prst="rect">
            <a:avLst/>
          </a:prstGeom>
        </p:spPr>
      </p:pic>
      <p:sp>
        <p:nvSpPr>
          <p:cNvPr id="4" name="object 4"/>
          <p:cNvSpPr txBox="1">
            <a:spLocks noGrp="1"/>
          </p:cNvSpPr>
          <p:nvPr>
            <p:ph type="title"/>
          </p:nvPr>
        </p:nvSpPr>
        <p:spPr>
          <a:xfrm>
            <a:off x="294241" y="766330"/>
            <a:ext cx="6934200" cy="320601"/>
          </a:xfrm>
          <a:prstGeom prst="rect">
            <a:avLst/>
          </a:prstGeom>
        </p:spPr>
        <p:txBody>
          <a:bodyPr vert="horz" wrap="square" lIns="0" tIns="12700" rIns="0" bIns="0" rtlCol="0">
            <a:spAutoFit/>
          </a:bodyPr>
          <a:lstStyle/>
          <a:p>
            <a:pPr algn="l"/>
            <a:r>
              <a:rPr lang="en-US" sz="2000" b="1" spc="-5" dirty="0">
                <a:latin typeface="Arial MT"/>
                <a:cs typeface="Arial MT"/>
              </a:rPr>
              <a:t>Writing your first Django app: </a:t>
            </a:r>
            <a:r>
              <a:rPr lang="en-US" sz="2000" b="1" spc="-5" dirty="0"/>
              <a:t>Part 2</a:t>
            </a:r>
            <a:endParaRPr lang="en-US" sz="2000" b="1" spc="-5" dirty="0">
              <a:latin typeface="Arial MT"/>
              <a:cs typeface="Arial MT"/>
            </a:endParaRPr>
          </a:p>
        </p:txBody>
      </p:sp>
      <p:sp>
        <p:nvSpPr>
          <p:cNvPr id="6" name="object 6"/>
          <p:cNvSpPr txBox="1"/>
          <p:nvPr/>
        </p:nvSpPr>
        <p:spPr>
          <a:xfrm>
            <a:off x="3633256" y="4974385"/>
            <a:ext cx="1875155" cy="139065"/>
          </a:xfrm>
          <a:prstGeom prst="rect">
            <a:avLst/>
          </a:prstGeom>
        </p:spPr>
        <p:txBody>
          <a:bodyPr vert="horz" wrap="square" lIns="0" tIns="3175" rIns="0" bIns="0" rtlCol="0">
            <a:spAutoFit/>
          </a:bodyPr>
          <a:lstStyle/>
          <a:p>
            <a:pPr marL="12700">
              <a:lnSpc>
                <a:spcPct val="100000"/>
              </a:lnSpc>
              <a:spcBef>
                <a:spcPts val="25"/>
              </a:spcBef>
            </a:pPr>
            <a:r>
              <a:rPr sz="800" dirty="0">
                <a:latin typeface="Arial MT"/>
                <a:cs typeface="Arial MT"/>
              </a:rPr>
              <a:t>©</a:t>
            </a:r>
            <a:r>
              <a:rPr sz="800" spc="-5" dirty="0">
                <a:latin typeface="Arial MT"/>
                <a:cs typeface="Arial MT"/>
              </a:rPr>
              <a:t> Edune</a:t>
            </a:r>
            <a:r>
              <a:rPr sz="800" dirty="0">
                <a:latin typeface="Arial MT"/>
                <a:cs typeface="Arial MT"/>
              </a:rPr>
              <a:t>t</a:t>
            </a:r>
            <a:r>
              <a:rPr sz="800" spc="-5" dirty="0">
                <a:latin typeface="Arial MT"/>
                <a:cs typeface="Arial MT"/>
              </a:rPr>
              <a:t> Foundation</a:t>
            </a:r>
            <a:r>
              <a:rPr sz="800" dirty="0">
                <a:latin typeface="Arial MT"/>
                <a:cs typeface="Arial MT"/>
              </a:rPr>
              <a:t>.</a:t>
            </a:r>
            <a:r>
              <a:rPr sz="800" spc="-50" dirty="0">
                <a:latin typeface="Arial MT"/>
                <a:cs typeface="Arial MT"/>
              </a:rPr>
              <a:t> </a:t>
            </a:r>
            <a:r>
              <a:rPr sz="800" spc="-5" dirty="0">
                <a:latin typeface="Arial MT"/>
                <a:cs typeface="Arial MT"/>
              </a:rPr>
              <a:t>Al</a:t>
            </a:r>
            <a:r>
              <a:rPr sz="800" dirty="0">
                <a:latin typeface="Arial MT"/>
                <a:cs typeface="Arial MT"/>
              </a:rPr>
              <a:t>l</a:t>
            </a:r>
            <a:r>
              <a:rPr sz="800" spc="-5" dirty="0">
                <a:latin typeface="Arial MT"/>
                <a:cs typeface="Arial MT"/>
              </a:rPr>
              <a:t> </a:t>
            </a:r>
            <a:r>
              <a:rPr sz="800" dirty="0">
                <a:latin typeface="Arial MT"/>
                <a:cs typeface="Arial MT"/>
              </a:rPr>
              <a:t>rights</a:t>
            </a:r>
            <a:r>
              <a:rPr sz="800" spc="-5" dirty="0">
                <a:latin typeface="Arial MT"/>
                <a:cs typeface="Arial MT"/>
              </a:rPr>
              <a:t> </a:t>
            </a:r>
            <a:r>
              <a:rPr sz="800" dirty="0">
                <a:latin typeface="Arial MT"/>
                <a:cs typeface="Arial MT"/>
              </a:rPr>
              <a:t>reserved.</a:t>
            </a:r>
            <a:endParaRPr sz="800">
              <a:latin typeface="Arial MT"/>
              <a:cs typeface="Arial MT"/>
            </a:endParaRPr>
          </a:p>
        </p:txBody>
      </p:sp>
      <p:sp>
        <p:nvSpPr>
          <p:cNvPr id="7" name="object 4">
            <a:extLst>
              <a:ext uri="{FF2B5EF4-FFF2-40B4-BE49-F238E27FC236}">
                <a16:creationId xmlns:a16="http://schemas.microsoft.com/office/drawing/2014/main" id="{412C0C6C-D931-433E-A0C3-AEE74753FE55}"/>
              </a:ext>
            </a:extLst>
          </p:cNvPr>
          <p:cNvSpPr txBox="1">
            <a:spLocks/>
          </p:cNvSpPr>
          <p:nvPr/>
        </p:nvSpPr>
        <p:spPr>
          <a:xfrm>
            <a:off x="294240" y="1151814"/>
            <a:ext cx="7935315" cy="628377"/>
          </a:xfrm>
          <a:prstGeom prst="rect">
            <a:avLst/>
          </a:prstGeom>
        </p:spPr>
        <p:txBody>
          <a:bodyPr vert="horz" wrap="square" lIns="0" tIns="12700" rIns="0" bIns="0" rtlCol="0">
            <a:spAutoFit/>
          </a:bodyPr>
          <a:lstStyle>
            <a:lvl1pPr>
              <a:defRPr sz="2400" b="0" i="0">
                <a:solidFill>
                  <a:schemeClr val="tx1"/>
                </a:solidFill>
                <a:latin typeface="Arial MT"/>
                <a:ea typeface="+mj-ea"/>
                <a:cs typeface="Arial MT"/>
              </a:defRPr>
            </a:lvl1pPr>
          </a:lstStyle>
          <a:p>
            <a:r>
              <a:rPr lang="en-US" sz="2000" b="1" kern="0" spc="-5" dirty="0"/>
              <a:t>Migrating the database: Database setup (Continued)</a:t>
            </a:r>
          </a:p>
          <a:p>
            <a:r>
              <a:rPr lang="en-US" sz="2000" b="1" kern="0" spc="-5" dirty="0"/>
              <a:t> </a:t>
            </a:r>
          </a:p>
        </p:txBody>
      </p:sp>
      <p:sp>
        <p:nvSpPr>
          <p:cNvPr id="12" name="object 5">
            <a:extLst>
              <a:ext uri="{FF2B5EF4-FFF2-40B4-BE49-F238E27FC236}">
                <a16:creationId xmlns:a16="http://schemas.microsoft.com/office/drawing/2014/main" id="{C9553CE9-9A42-4D42-A124-3BF49C5F96AE}"/>
              </a:ext>
            </a:extLst>
          </p:cNvPr>
          <p:cNvSpPr txBox="1"/>
          <p:nvPr/>
        </p:nvSpPr>
        <p:spPr>
          <a:xfrm>
            <a:off x="259286" y="1546476"/>
            <a:ext cx="8455476" cy="2679579"/>
          </a:xfrm>
          <a:prstGeom prst="rect">
            <a:avLst/>
          </a:prstGeom>
        </p:spPr>
        <p:txBody>
          <a:bodyPr vert="horz" wrap="square" lIns="0" tIns="52704" rIns="0" bIns="0" rtlCol="0">
            <a:spAutoFit/>
          </a:bodyPr>
          <a:lstStyle/>
          <a:p>
            <a:pPr marL="297815" indent="-285750">
              <a:spcBef>
                <a:spcPts val="414"/>
              </a:spcBef>
              <a:buFont typeface="Arial" panose="020B0604020202020204" pitchFamily="34" charset="0"/>
              <a:buChar char="•"/>
              <a:tabLst>
                <a:tab pos="379095" algn="l"/>
                <a:tab pos="379730" algn="l"/>
              </a:tabLst>
            </a:pPr>
            <a:r>
              <a:rPr lang="en-US" sz="1400" spc="-5" dirty="0">
                <a:solidFill>
                  <a:srgbClr val="595959"/>
                </a:solidFill>
                <a:latin typeface="Arial MT"/>
                <a:cs typeface="Arial MT"/>
              </a:rPr>
              <a:t>If you wish to use another database, install the appropriate database bindings and change the following keys in the DATABASES 'default' item to match your database connection settings:</a:t>
            </a:r>
          </a:p>
          <a:p>
            <a:pPr marL="297815" indent="-285750">
              <a:spcBef>
                <a:spcPts val="414"/>
              </a:spcBef>
              <a:buFont typeface="Arial" panose="020B0604020202020204" pitchFamily="34" charset="0"/>
              <a:buChar char="•"/>
              <a:tabLst>
                <a:tab pos="379095" algn="l"/>
                <a:tab pos="379730" algn="l"/>
              </a:tabLst>
            </a:pPr>
            <a:endParaRPr lang="en-US" sz="1400" spc="-5" dirty="0">
              <a:solidFill>
                <a:srgbClr val="595959"/>
              </a:solidFill>
              <a:latin typeface="Arial MT"/>
              <a:cs typeface="Arial MT"/>
            </a:endParaRPr>
          </a:p>
          <a:p>
            <a:pPr marL="297815" indent="-285750">
              <a:spcBef>
                <a:spcPts val="414"/>
              </a:spcBef>
              <a:buFont typeface="Arial" panose="020B0604020202020204" pitchFamily="34" charset="0"/>
              <a:buChar char="•"/>
              <a:tabLst>
                <a:tab pos="379095" algn="l"/>
                <a:tab pos="379730" algn="l"/>
              </a:tabLst>
            </a:pPr>
            <a:r>
              <a:rPr lang="en-US" sz="1400" spc="-5" dirty="0">
                <a:solidFill>
                  <a:srgbClr val="595959"/>
                </a:solidFill>
                <a:latin typeface="Arial MT"/>
                <a:cs typeface="Arial MT"/>
              </a:rPr>
              <a:t>ENGINE – Either 'django.db.backends.sqlite3', '</a:t>
            </a:r>
            <a:r>
              <a:rPr lang="en-US" sz="1400" spc="-5" dirty="0" err="1">
                <a:solidFill>
                  <a:srgbClr val="595959"/>
                </a:solidFill>
                <a:latin typeface="Arial MT"/>
                <a:cs typeface="Arial MT"/>
              </a:rPr>
              <a:t>django.db.backends.postgresql</a:t>
            </a:r>
            <a:r>
              <a:rPr lang="en-US" sz="1400" spc="-5" dirty="0">
                <a:solidFill>
                  <a:srgbClr val="595959"/>
                </a:solidFill>
                <a:latin typeface="Arial MT"/>
                <a:cs typeface="Arial MT"/>
              </a:rPr>
              <a:t>', '</a:t>
            </a:r>
            <a:r>
              <a:rPr lang="en-US" sz="1400" spc="-5" dirty="0" err="1">
                <a:solidFill>
                  <a:srgbClr val="595959"/>
                </a:solidFill>
                <a:latin typeface="Arial MT"/>
                <a:cs typeface="Arial MT"/>
              </a:rPr>
              <a:t>django.db.backends.mysql</a:t>
            </a:r>
            <a:r>
              <a:rPr lang="en-US" sz="1400" spc="-5" dirty="0">
                <a:solidFill>
                  <a:srgbClr val="595959"/>
                </a:solidFill>
                <a:latin typeface="Arial MT"/>
                <a:cs typeface="Arial MT"/>
              </a:rPr>
              <a:t>', or '</a:t>
            </a:r>
            <a:r>
              <a:rPr lang="en-US" sz="1400" spc="-5" dirty="0" err="1">
                <a:solidFill>
                  <a:srgbClr val="595959"/>
                </a:solidFill>
                <a:latin typeface="Arial MT"/>
                <a:cs typeface="Arial MT"/>
              </a:rPr>
              <a:t>django.db.backends.oracle</a:t>
            </a:r>
            <a:r>
              <a:rPr lang="en-US" sz="1400" spc="-5" dirty="0">
                <a:solidFill>
                  <a:srgbClr val="595959"/>
                </a:solidFill>
                <a:latin typeface="Arial MT"/>
                <a:cs typeface="Arial MT"/>
              </a:rPr>
              <a:t>'. Other backends are also available.</a:t>
            </a:r>
          </a:p>
          <a:p>
            <a:pPr marL="297815" indent="-285750">
              <a:spcBef>
                <a:spcPts val="414"/>
              </a:spcBef>
              <a:buFont typeface="Arial" panose="020B0604020202020204" pitchFamily="34" charset="0"/>
              <a:buChar char="•"/>
              <a:tabLst>
                <a:tab pos="379095" algn="l"/>
                <a:tab pos="379730" algn="l"/>
              </a:tabLst>
            </a:pPr>
            <a:r>
              <a:rPr lang="en-US" sz="1400" spc="-5" dirty="0">
                <a:solidFill>
                  <a:srgbClr val="595959"/>
                </a:solidFill>
                <a:latin typeface="Arial MT"/>
                <a:cs typeface="Arial MT"/>
              </a:rPr>
              <a:t>NAME – The name of your database. If you’re using SQLite, the database will be a file on your computer; in that case, NAME should be the full absolute path, including filename, of that file. The default value, BASE_DIR / 'db.sqlite3', will store the file in your project directory.</a:t>
            </a:r>
          </a:p>
          <a:p>
            <a:pPr marL="297815" indent="-285750">
              <a:spcBef>
                <a:spcPts val="414"/>
              </a:spcBef>
              <a:buFont typeface="Arial" panose="020B0604020202020204" pitchFamily="34" charset="0"/>
              <a:buChar char="•"/>
              <a:tabLst>
                <a:tab pos="379095" algn="l"/>
                <a:tab pos="379730" algn="l"/>
              </a:tabLst>
            </a:pPr>
            <a:r>
              <a:rPr lang="en-US" sz="1400" spc="-5" dirty="0">
                <a:solidFill>
                  <a:srgbClr val="595959"/>
                </a:solidFill>
                <a:latin typeface="Arial MT"/>
                <a:cs typeface="Arial MT"/>
              </a:rPr>
              <a:t>If you are not using SQLite as your database, additional settings such as USER, PASSWORD, and HOST must be added. </a:t>
            </a:r>
          </a:p>
          <a:p>
            <a:pPr marL="755015" lvl="1" indent="-285750">
              <a:spcBef>
                <a:spcPts val="414"/>
              </a:spcBef>
              <a:buFont typeface="Arial" panose="020B0604020202020204" pitchFamily="34" charset="0"/>
              <a:buChar char="•"/>
              <a:tabLst>
                <a:tab pos="379095" algn="l"/>
                <a:tab pos="379730" algn="l"/>
              </a:tabLst>
            </a:pPr>
            <a:endParaRPr lang="en-US" sz="1400" spc="-5" dirty="0">
              <a:solidFill>
                <a:srgbClr val="595959"/>
              </a:solidFill>
              <a:latin typeface="Arial MT"/>
              <a:cs typeface="Arial MT"/>
            </a:endParaRPr>
          </a:p>
        </p:txBody>
      </p:sp>
    </p:spTree>
    <p:extLst>
      <p:ext uri="{BB962C8B-B14F-4D97-AF65-F5344CB8AC3E}">
        <p14:creationId xmlns:p14="http://schemas.microsoft.com/office/powerpoint/2010/main" val="2143596104"/>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43975" y="161799"/>
            <a:ext cx="774074" cy="311224"/>
          </a:xfrm>
          <a:prstGeom prst="rect">
            <a:avLst/>
          </a:prstGeom>
        </p:spPr>
      </p:pic>
      <p:pic>
        <p:nvPicPr>
          <p:cNvPr id="3" name="object 3"/>
          <p:cNvPicPr/>
          <p:nvPr/>
        </p:nvPicPr>
        <p:blipFill>
          <a:blip r:embed="rId4" cstate="print"/>
          <a:stretch>
            <a:fillRect/>
          </a:stretch>
        </p:blipFill>
        <p:spPr>
          <a:xfrm>
            <a:off x="8229556" y="161800"/>
            <a:ext cx="791593" cy="311224"/>
          </a:xfrm>
          <a:prstGeom prst="rect">
            <a:avLst/>
          </a:prstGeom>
        </p:spPr>
      </p:pic>
      <p:sp>
        <p:nvSpPr>
          <p:cNvPr id="4" name="object 4"/>
          <p:cNvSpPr txBox="1">
            <a:spLocks noGrp="1"/>
          </p:cNvSpPr>
          <p:nvPr>
            <p:ph type="title"/>
          </p:nvPr>
        </p:nvSpPr>
        <p:spPr>
          <a:xfrm>
            <a:off x="294241" y="766330"/>
            <a:ext cx="6934200" cy="320601"/>
          </a:xfrm>
          <a:prstGeom prst="rect">
            <a:avLst/>
          </a:prstGeom>
        </p:spPr>
        <p:txBody>
          <a:bodyPr vert="horz" wrap="square" lIns="0" tIns="12700" rIns="0" bIns="0" rtlCol="0">
            <a:spAutoFit/>
          </a:bodyPr>
          <a:lstStyle/>
          <a:p>
            <a:pPr algn="l"/>
            <a:r>
              <a:rPr lang="en-US" sz="2000" b="1" spc="-5" dirty="0">
                <a:latin typeface="Arial MT"/>
                <a:cs typeface="Arial MT"/>
              </a:rPr>
              <a:t>Writing your first Django app: </a:t>
            </a:r>
            <a:r>
              <a:rPr lang="en-US" sz="2000" b="1" spc="-5" dirty="0"/>
              <a:t>Part 2</a:t>
            </a:r>
            <a:endParaRPr lang="en-US" sz="2000" b="1" spc="-5" dirty="0">
              <a:latin typeface="Arial MT"/>
              <a:cs typeface="Arial MT"/>
            </a:endParaRPr>
          </a:p>
        </p:txBody>
      </p:sp>
      <p:sp>
        <p:nvSpPr>
          <p:cNvPr id="6" name="object 6"/>
          <p:cNvSpPr txBox="1"/>
          <p:nvPr/>
        </p:nvSpPr>
        <p:spPr>
          <a:xfrm>
            <a:off x="3633256" y="4974385"/>
            <a:ext cx="1875155" cy="139065"/>
          </a:xfrm>
          <a:prstGeom prst="rect">
            <a:avLst/>
          </a:prstGeom>
        </p:spPr>
        <p:txBody>
          <a:bodyPr vert="horz" wrap="square" lIns="0" tIns="3175" rIns="0" bIns="0" rtlCol="0">
            <a:spAutoFit/>
          </a:bodyPr>
          <a:lstStyle/>
          <a:p>
            <a:pPr marL="12700">
              <a:lnSpc>
                <a:spcPct val="100000"/>
              </a:lnSpc>
              <a:spcBef>
                <a:spcPts val="25"/>
              </a:spcBef>
            </a:pPr>
            <a:r>
              <a:rPr sz="800" dirty="0">
                <a:latin typeface="Arial MT"/>
                <a:cs typeface="Arial MT"/>
              </a:rPr>
              <a:t>©</a:t>
            </a:r>
            <a:r>
              <a:rPr sz="800" spc="-5" dirty="0">
                <a:latin typeface="Arial MT"/>
                <a:cs typeface="Arial MT"/>
              </a:rPr>
              <a:t> Edune</a:t>
            </a:r>
            <a:r>
              <a:rPr sz="800" dirty="0">
                <a:latin typeface="Arial MT"/>
                <a:cs typeface="Arial MT"/>
              </a:rPr>
              <a:t>t</a:t>
            </a:r>
            <a:r>
              <a:rPr sz="800" spc="-5" dirty="0">
                <a:latin typeface="Arial MT"/>
                <a:cs typeface="Arial MT"/>
              </a:rPr>
              <a:t> Foundation</a:t>
            </a:r>
            <a:r>
              <a:rPr sz="800" dirty="0">
                <a:latin typeface="Arial MT"/>
                <a:cs typeface="Arial MT"/>
              </a:rPr>
              <a:t>.</a:t>
            </a:r>
            <a:r>
              <a:rPr sz="800" spc="-50" dirty="0">
                <a:latin typeface="Arial MT"/>
                <a:cs typeface="Arial MT"/>
              </a:rPr>
              <a:t> </a:t>
            </a:r>
            <a:r>
              <a:rPr sz="800" spc="-5" dirty="0">
                <a:latin typeface="Arial MT"/>
                <a:cs typeface="Arial MT"/>
              </a:rPr>
              <a:t>Al</a:t>
            </a:r>
            <a:r>
              <a:rPr sz="800" dirty="0">
                <a:latin typeface="Arial MT"/>
                <a:cs typeface="Arial MT"/>
              </a:rPr>
              <a:t>l</a:t>
            </a:r>
            <a:r>
              <a:rPr sz="800" spc="-5" dirty="0">
                <a:latin typeface="Arial MT"/>
                <a:cs typeface="Arial MT"/>
              </a:rPr>
              <a:t> </a:t>
            </a:r>
            <a:r>
              <a:rPr sz="800" dirty="0">
                <a:latin typeface="Arial MT"/>
                <a:cs typeface="Arial MT"/>
              </a:rPr>
              <a:t>rights</a:t>
            </a:r>
            <a:r>
              <a:rPr sz="800" spc="-5" dirty="0">
                <a:latin typeface="Arial MT"/>
                <a:cs typeface="Arial MT"/>
              </a:rPr>
              <a:t> </a:t>
            </a:r>
            <a:r>
              <a:rPr sz="800" dirty="0">
                <a:latin typeface="Arial MT"/>
                <a:cs typeface="Arial MT"/>
              </a:rPr>
              <a:t>reserved.</a:t>
            </a:r>
            <a:endParaRPr sz="800">
              <a:latin typeface="Arial MT"/>
              <a:cs typeface="Arial MT"/>
            </a:endParaRPr>
          </a:p>
        </p:txBody>
      </p:sp>
      <p:sp>
        <p:nvSpPr>
          <p:cNvPr id="7" name="object 4">
            <a:extLst>
              <a:ext uri="{FF2B5EF4-FFF2-40B4-BE49-F238E27FC236}">
                <a16:creationId xmlns:a16="http://schemas.microsoft.com/office/drawing/2014/main" id="{412C0C6C-D931-433E-A0C3-AEE74753FE55}"/>
              </a:ext>
            </a:extLst>
          </p:cNvPr>
          <p:cNvSpPr txBox="1">
            <a:spLocks/>
          </p:cNvSpPr>
          <p:nvPr/>
        </p:nvSpPr>
        <p:spPr>
          <a:xfrm>
            <a:off x="294240" y="1151814"/>
            <a:ext cx="7935315" cy="628377"/>
          </a:xfrm>
          <a:prstGeom prst="rect">
            <a:avLst/>
          </a:prstGeom>
        </p:spPr>
        <p:txBody>
          <a:bodyPr vert="horz" wrap="square" lIns="0" tIns="12700" rIns="0" bIns="0" rtlCol="0">
            <a:spAutoFit/>
          </a:bodyPr>
          <a:lstStyle>
            <a:lvl1pPr>
              <a:defRPr sz="2400" b="0" i="0">
                <a:solidFill>
                  <a:schemeClr val="tx1"/>
                </a:solidFill>
                <a:latin typeface="Arial MT"/>
                <a:ea typeface="+mj-ea"/>
                <a:cs typeface="Arial MT"/>
              </a:defRPr>
            </a:lvl1pPr>
          </a:lstStyle>
          <a:p>
            <a:r>
              <a:rPr lang="en-US" sz="2000" b="1" kern="0" spc="-5" dirty="0"/>
              <a:t>Setup </a:t>
            </a:r>
            <a:r>
              <a:rPr lang="en-US" sz="2000" b="1" kern="0" spc="-5" dirty="0" err="1"/>
              <a:t>Timezone</a:t>
            </a:r>
            <a:r>
              <a:rPr lang="en-US" sz="2000" b="1" kern="0" spc="-5" dirty="0"/>
              <a:t> , INSTALLED_APPS   </a:t>
            </a:r>
          </a:p>
          <a:p>
            <a:r>
              <a:rPr lang="en-US" sz="2000" b="1" kern="0" spc="-5" dirty="0"/>
              <a:t> </a:t>
            </a:r>
          </a:p>
        </p:txBody>
      </p:sp>
      <p:sp>
        <p:nvSpPr>
          <p:cNvPr id="12" name="object 5">
            <a:extLst>
              <a:ext uri="{FF2B5EF4-FFF2-40B4-BE49-F238E27FC236}">
                <a16:creationId xmlns:a16="http://schemas.microsoft.com/office/drawing/2014/main" id="{C9553CE9-9A42-4D42-A124-3BF49C5F96AE}"/>
              </a:ext>
            </a:extLst>
          </p:cNvPr>
          <p:cNvSpPr txBox="1"/>
          <p:nvPr/>
        </p:nvSpPr>
        <p:spPr>
          <a:xfrm>
            <a:off x="259286" y="1546476"/>
            <a:ext cx="8455476" cy="3366946"/>
          </a:xfrm>
          <a:prstGeom prst="rect">
            <a:avLst/>
          </a:prstGeom>
        </p:spPr>
        <p:txBody>
          <a:bodyPr vert="horz" wrap="square" lIns="0" tIns="52704" rIns="0" bIns="0" rtlCol="0">
            <a:spAutoFit/>
          </a:bodyPr>
          <a:lstStyle/>
          <a:p>
            <a:pPr marL="297815" indent="-285750">
              <a:spcBef>
                <a:spcPts val="414"/>
              </a:spcBef>
              <a:buFont typeface="Arial" panose="020B0604020202020204" pitchFamily="34" charset="0"/>
              <a:buChar char="•"/>
              <a:tabLst>
                <a:tab pos="379095" algn="l"/>
                <a:tab pos="379730" algn="l"/>
              </a:tabLst>
            </a:pPr>
            <a:r>
              <a:rPr lang="en-US" sz="1400" spc="-5" dirty="0">
                <a:solidFill>
                  <a:srgbClr val="595959"/>
                </a:solidFill>
                <a:latin typeface="Arial MT"/>
                <a:cs typeface="Arial MT"/>
              </a:rPr>
              <a:t>While you’re editing </a:t>
            </a:r>
            <a:r>
              <a:rPr lang="en-US" sz="1400" spc="-5" dirty="0" err="1">
                <a:solidFill>
                  <a:srgbClr val="595959"/>
                </a:solidFill>
                <a:latin typeface="Arial MT"/>
                <a:cs typeface="Arial MT"/>
              </a:rPr>
              <a:t>mysite</a:t>
            </a:r>
            <a:r>
              <a:rPr lang="en-US" sz="1400" spc="-5" dirty="0">
                <a:solidFill>
                  <a:srgbClr val="595959"/>
                </a:solidFill>
                <a:latin typeface="Arial MT"/>
                <a:cs typeface="Arial MT"/>
              </a:rPr>
              <a:t>/settings.py, set TIME_ZONE to your time zone.</a:t>
            </a:r>
          </a:p>
          <a:p>
            <a:pPr marL="297815" indent="-285750">
              <a:spcBef>
                <a:spcPts val="414"/>
              </a:spcBef>
              <a:buFont typeface="Arial" panose="020B0604020202020204" pitchFamily="34" charset="0"/>
              <a:buChar char="•"/>
              <a:tabLst>
                <a:tab pos="379095" algn="l"/>
                <a:tab pos="379730" algn="l"/>
              </a:tabLst>
            </a:pPr>
            <a:r>
              <a:rPr lang="en-US" sz="1400" spc="-5" dirty="0">
                <a:solidFill>
                  <a:srgbClr val="595959"/>
                </a:solidFill>
                <a:latin typeface="Arial MT"/>
                <a:cs typeface="Arial MT"/>
              </a:rPr>
              <a:t>Also, note the INSTALLED_APPS setting at the top of the file. That holds the names of all Django applications that are activated in this Django instance. Apps can be used in multiple projects, and you can package and distribute them for use by others in their projects.</a:t>
            </a:r>
          </a:p>
          <a:p>
            <a:pPr marL="297815" indent="-285750">
              <a:spcBef>
                <a:spcPts val="414"/>
              </a:spcBef>
              <a:buFont typeface="Arial" panose="020B0604020202020204" pitchFamily="34" charset="0"/>
              <a:buChar char="•"/>
              <a:tabLst>
                <a:tab pos="379095" algn="l"/>
                <a:tab pos="379730" algn="l"/>
              </a:tabLst>
            </a:pPr>
            <a:r>
              <a:rPr lang="en-US" sz="1400" spc="-5" dirty="0">
                <a:solidFill>
                  <a:srgbClr val="595959"/>
                </a:solidFill>
                <a:latin typeface="Arial MT"/>
                <a:cs typeface="Arial MT"/>
              </a:rPr>
              <a:t>By default, INSTALLED_APPS contains the following apps, all of which come with Django:</a:t>
            </a:r>
          </a:p>
          <a:p>
            <a:pPr marL="755015" lvl="1" indent="-285750">
              <a:spcBef>
                <a:spcPts val="414"/>
              </a:spcBef>
              <a:buFont typeface="Arial" panose="020B0604020202020204" pitchFamily="34" charset="0"/>
              <a:buChar char="•"/>
              <a:tabLst>
                <a:tab pos="379095" algn="l"/>
                <a:tab pos="379730" algn="l"/>
              </a:tabLst>
            </a:pPr>
            <a:r>
              <a:rPr lang="en-US" sz="1400" spc="-5" dirty="0" err="1">
                <a:solidFill>
                  <a:srgbClr val="595959"/>
                </a:solidFill>
                <a:latin typeface="Arial MT"/>
                <a:cs typeface="Arial MT"/>
              </a:rPr>
              <a:t>django.contrib.admin</a:t>
            </a:r>
            <a:r>
              <a:rPr lang="en-US" sz="1400" spc="-5" dirty="0">
                <a:solidFill>
                  <a:srgbClr val="595959"/>
                </a:solidFill>
                <a:latin typeface="Arial MT"/>
                <a:cs typeface="Arial MT"/>
              </a:rPr>
              <a:t> – The admin site. You’ll use it shortly.</a:t>
            </a:r>
          </a:p>
          <a:p>
            <a:pPr marL="755015" lvl="1" indent="-285750">
              <a:spcBef>
                <a:spcPts val="414"/>
              </a:spcBef>
              <a:buFont typeface="Arial" panose="020B0604020202020204" pitchFamily="34" charset="0"/>
              <a:buChar char="•"/>
              <a:tabLst>
                <a:tab pos="379095" algn="l"/>
                <a:tab pos="379730" algn="l"/>
              </a:tabLst>
            </a:pPr>
            <a:r>
              <a:rPr lang="en-US" sz="1400" spc="-5" dirty="0" err="1">
                <a:solidFill>
                  <a:srgbClr val="595959"/>
                </a:solidFill>
                <a:latin typeface="Arial MT"/>
                <a:cs typeface="Arial MT"/>
              </a:rPr>
              <a:t>django.contrib.auth</a:t>
            </a:r>
            <a:r>
              <a:rPr lang="en-US" sz="1400" spc="-5" dirty="0">
                <a:solidFill>
                  <a:srgbClr val="595959"/>
                </a:solidFill>
                <a:latin typeface="Arial MT"/>
                <a:cs typeface="Arial MT"/>
              </a:rPr>
              <a:t> – An authentication system.</a:t>
            </a:r>
          </a:p>
          <a:p>
            <a:pPr marL="755015" lvl="1" indent="-285750">
              <a:spcBef>
                <a:spcPts val="414"/>
              </a:spcBef>
              <a:buFont typeface="Arial" panose="020B0604020202020204" pitchFamily="34" charset="0"/>
              <a:buChar char="•"/>
              <a:tabLst>
                <a:tab pos="379095" algn="l"/>
                <a:tab pos="379730" algn="l"/>
              </a:tabLst>
            </a:pPr>
            <a:r>
              <a:rPr lang="en-US" sz="1400" spc="-5" dirty="0" err="1">
                <a:solidFill>
                  <a:srgbClr val="595959"/>
                </a:solidFill>
                <a:latin typeface="Arial MT"/>
                <a:cs typeface="Arial MT"/>
              </a:rPr>
              <a:t>django.contrib.contenttypes</a:t>
            </a:r>
            <a:r>
              <a:rPr lang="en-US" sz="1400" spc="-5" dirty="0">
                <a:solidFill>
                  <a:srgbClr val="595959"/>
                </a:solidFill>
                <a:latin typeface="Arial MT"/>
                <a:cs typeface="Arial MT"/>
              </a:rPr>
              <a:t> – A framework for content types.</a:t>
            </a:r>
          </a:p>
          <a:p>
            <a:pPr marL="755015" lvl="1" indent="-285750">
              <a:spcBef>
                <a:spcPts val="414"/>
              </a:spcBef>
              <a:buFont typeface="Arial" panose="020B0604020202020204" pitchFamily="34" charset="0"/>
              <a:buChar char="•"/>
              <a:tabLst>
                <a:tab pos="379095" algn="l"/>
                <a:tab pos="379730" algn="l"/>
              </a:tabLst>
            </a:pPr>
            <a:r>
              <a:rPr lang="en-US" sz="1400" spc="-5" dirty="0" err="1">
                <a:solidFill>
                  <a:srgbClr val="595959"/>
                </a:solidFill>
                <a:latin typeface="Arial MT"/>
                <a:cs typeface="Arial MT"/>
              </a:rPr>
              <a:t>django.contrib.sessions</a:t>
            </a:r>
            <a:r>
              <a:rPr lang="en-US" sz="1400" spc="-5" dirty="0">
                <a:solidFill>
                  <a:srgbClr val="595959"/>
                </a:solidFill>
                <a:latin typeface="Arial MT"/>
                <a:cs typeface="Arial MT"/>
              </a:rPr>
              <a:t> – A session framework.</a:t>
            </a:r>
          </a:p>
          <a:p>
            <a:pPr marL="755015" lvl="1" indent="-285750">
              <a:spcBef>
                <a:spcPts val="414"/>
              </a:spcBef>
              <a:buFont typeface="Arial" panose="020B0604020202020204" pitchFamily="34" charset="0"/>
              <a:buChar char="•"/>
              <a:tabLst>
                <a:tab pos="379095" algn="l"/>
                <a:tab pos="379730" algn="l"/>
              </a:tabLst>
            </a:pPr>
            <a:r>
              <a:rPr lang="en-US" sz="1400" spc="-5" dirty="0" err="1">
                <a:solidFill>
                  <a:srgbClr val="595959"/>
                </a:solidFill>
                <a:latin typeface="Arial MT"/>
                <a:cs typeface="Arial MT"/>
              </a:rPr>
              <a:t>django.contrib.messages</a:t>
            </a:r>
            <a:r>
              <a:rPr lang="en-US" sz="1400" spc="-5" dirty="0">
                <a:solidFill>
                  <a:srgbClr val="595959"/>
                </a:solidFill>
                <a:latin typeface="Arial MT"/>
                <a:cs typeface="Arial MT"/>
              </a:rPr>
              <a:t> – A messaging framework.</a:t>
            </a:r>
          </a:p>
          <a:p>
            <a:pPr marL="755015" lvl="1" indent="-285750">
              <a:spcBef>
                <a:spcPts val="414"/>
              </a:spcBef>
              <a:buFont typeface="Arial" panose="020B0604020202020204" pitchFamily="34" charset="0"/>
              <a:buChar char="•"/>
              <a:tabLst>
                <a:tab pos="379095" algn="l"/>
                <a:tab pos="379730" algn="l"/>
              </a:tabLst>
            </a:pPr>
            <a:r>
              <a:rPr lang="en-US" sz="1400" spc="-5" dirty="0" err="1">
                <a:solidFill>
                  <a:srgbClr val="595959"/>
                </a:solidFill>
                <a:latin typeface="Arial MT"/>
                <a:cs typeface="Arial MT"/>
              </a:rPr>
              <a:t>django.contrib.staticfiles</a:t>
            </a:r>
            <a:r>
              <a:rPr lang="en-US" sz="1400" spc="-5" dirty="0">
                <a:solidFill>
                  <a:srgbClr val="595959"/>
                </a:solidFill>
                <a:latin typeface="Arial MT"/>
                <a:cs typeface="Arial MT"/>
              </a:rPr>
              <a:t> – A framework for managing static files.</a:t>
            </a:r>
          </a:p>
          <a:p>
            <a:pPr marL="297815" indent="-285750">
              <a:spcBef>
                <a:spcPts val="414"/>
              </a:spcBef>
              <a:buFont typeface="Arial" panose="020B0604020202020204" pitchFamily="34" charset="0"/>
              <a:buChar char="•"/>
              <a:tabLst>
                <a:tab pos="379095" algn="l"/>
                <a:tab pos="379730" algn="l"/>
              </a:tabLst>
            </a:pPr>
            <a:r>
              <a:rPr lang="en-US" sz="1400" spc="-5" dirty="0">
                <a:solidFill>
                  <a:srgbClr val="595959"/>
                </a:solidFill>
                <a:latin typeface="Arial MT"/>
                <a:cs typeface="Arial MT"/>
              </a:rPr>
              <a:t>These applications are included by default as a convenience for the common case.</a:t>
            </a:r>
          </a:p>
          <a:p>
            <a:pPr marL="297815" indent="-285750">
              <a:spcBef>
                <a:spcPts val="414"/>
              </a:spcBef>
              <a:buFont typeface="Arial" panose="020B0604020202020204" pitchFamily="34" charset="0"/>
              <a:buChar char="•"/>
              <a:tabLst>
                <a:tab pos="379095" algn="l"/>
                <a:tab pos="379730" algn="l"/>
              </a:tabLst>
            </a:pPr>
            <a:endParaRPr lang="en-US" sz="1400" spc="-5" dirty="0">
              <a:solidFill>
                <a:srgbClr val="595959"/>
              </a:solidFill>
              <a:latin typeface="Arial MT"/>
              <a:cs typeface="Arial MT"/>
            </a:endParaRPr>
          </a:p>
        </p:txBody>
      </p:sp>
    </p:spTree>
    <p:extLst>
      <p:ext uri="{BB962C8B-B14F-4D97-AF65-F5344CB8AC3E}">
        <p14:creationId xmlns:p14="http://schemas.microsoft.com/office/powerpoint/2010/main" val="3072223116"/>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43975" y="161799"/>
            <a:ext cx="774074" cy="311224"/>
          </a:xfrm>
          <a:prstGeom prst="rect">
            <a:avLst/>
          </a:prstGeom>
        </p:spPr>
      </p:pic>
      <p:pic>
        <p:nvPicPr>
          <p:cNvPr id="3" name="object 3"/>
          <p:cNvPicPr/>
          <p:nvPr/>
        </p:nvPicPr>
        <p:blipFill>
          <a:blip r:embed="rId4" cstate="print"/>
          <a:stretch>
            <a:fillRect/>
          </a:stretch>
        </p:blipFill>
        <p:spPr>
          <a:xfrm>
            <a:off x="8229556" y="161800"/>
            <a:ext cx="791593" cy="311224"/>
          </a:xfrm>
          <a:prstGeom prst="rect">
            <a:avLst/>
          </a:prstGeom>
        </p:spPr>
      </p:pic>
      <p:sp>
        <p:nvSpPr>
          <p:cNvPr id="4" name="object 4"/>
          <p:cNvSpPr txBox="1">
            <a:spLocks noGrp="1"/>
          </p:cNvSpPr>
          <p:nvPr>
            <p:ph type="title"/>
          </p:nvPr>
        </p:nvSpPr>
        <p:spPr>
          <a:xfrm>
            <a:off x="294241" y="766330"/>
            <a:ext cx="6934200" cy="320601"/>
          </a:xfrm>
          <a:prstGeom prst="rect">
            <a:avLst/>
          </a:prstGeom>
        </p:spPr>
        <p:txBody>
          <a:bodyPr vert="horz" wrap="square" lIns="0" tIns="12700" rIns="0" bIns="0" rtlCol="0">
            <a:spAutoFit/>
          </a:bodyPr>
          <a:lstStyle/>
          <a:p>
            <a:pPr algn="l"/>
            <a:r>
              <a:rPr lang="en-US" sz="2000" b="1" spc="-5" dirty="0">
                <a:latin typeface="Arial MT"/>
                <a:cs typeface="Arial MT"/>
              </a:rPr>
              <a:t>Writing your first Django app: </a:t>
            </a:r>
            <a:r>
              <a:rPr lang="en-US" sz="2000" b="1" spc="-5" dirty="0"/>
              <a:t>Part 2</a:t>
            </a:r>
            <a:endParaRPr lang="en-US" sz="2000" b="1" spc="-5" dirty="0">
              <a:latin typeface="Arial MT"/>
              <a:cs typeface="Arial MT"/>
            </a:endParaRPr>
          </a:p>
        </p:txBody>
      </p:sp>
      <p:sp>
        <p:nvSpPr>
          <p:cNvPr id="6" name="object 6"/>
          <p:cNvSpPr txBox="1"/>
          <p:nvPr/>
        </p:nvSpPr>
        <p:spPr>
          <a:xfrm>
            <a:off x="3633256" y="4974385"/>
            <a:ext cx="1875155" cy="139065"/>
          </a:xfrm>
          <a:prstGeom prst="rect">
            <a:avLst/>
          </a:prstGeom>
        </p:spPr>
        <p:txBody>
          <a:bodyPr vert="horz" wrap="square" lIns="0" tIns="3175" rIns="0" bIns="0" rtlCol="0">
            <a:spAutoFit/>
          </a:bodyPr>
          <a:lstStyle/>
          <a:p>
            <a:pPr marL="12700">
              <a:lnSpc>
                <a:spcPct val="100000"/>
              </a:lnSpc>
              <a:spcBef>
                <a:spcPts val="25"/>
              </a:spcBef>
            </a:pPr>
            <a:r>
              <a:rPr sz="800" dirty="0">
                <a:latin typeface="Arial MT"/>
                <a:cs typeface="Arial MT"/>
              </a:rPr>
              <a:t>©</a:t>
            </a:r>
            <a:r>
              <a:rPr sz="800" spc="-5" dirty="0">
                <a:latin typeface="Arial MT"/>
                <a:cs typeface="Arial MT"/>
              </a:rPr>
              <a:t> Edune</a:t>
            </a:r>
            <a:r>
              <a:rPr sz="800" dirty="0">
                <a:latin typeface="Arial MT"/>
                <a:cs typeface="Arial MT"/>
              </a:rPr>
              <a:t>t</a:t>
            </a:r>
            <a:r>
              <a:rPr sz="800" spc="-5" dirty="0">
                <a:latin typeface="Arial MT"/>
                <a:cs typeface="Arial MT"/>
              </a:rPr>
              <a:t> Foundation</a:t>
            </a:r>
            <a:r>
              <a:rPr sz="800" dirty="0">
                <a:latin typeface="Arial MT"/>
                <a:cs typeface="Arial MT"/>
              </a:rPr>
              <a:t>.</a:t>
            </a:r>
            <a:r>
              <a:rPr sz="800" spc="-50" dirty="0">
                <a:latin typeface="Arial MT"/>
                <a:cs typeface="Arial MT"/>
              </a:rPr>
              <a:t> </a:t>
            </a:r>
            <a:r>
              <a:rPr sz="800" spc="-5" dirty="0">
                <a:latin typeface="Arial MT"/>
                <a:cs typeface="Arial MT"/>
              </a:rPr>
              <a:t>Al</a:t>
            </a:r>
            <a:r>
              <a:rPr sz="800" dirty="0">
                <a:latin typeface="Arial MT"/>
                <a:cs typeface="Arial MT"/>
              </a:rPr>
              <a:t>l</a:t>
            </a:r>
            <a:r>
              <a:rPr sz="800" spc="-5" dirty="0">
                <a:latin typeface="Arial MT"/>
                <a:cs typeface="Arial MT"/>
              </a:rPr>
              <a:t> </a:t>
            </a:r>
            <a:r>
              <a:rPr sz="800" dirty="0">
                <a:latin typeface="Arial MT"/>
                <a:cs typeface="Arial MT"/>
              </a:rPr>
              <a:t>rights</a:t>
            </a:r>
            <a:r>
              <a:rPr sz="800" spc="-5" dirty="0">
                <a:latin typeface="Arial MT"/>
                <a:cs typeface="Arial MT"/>
              </a:rPr>
              <a:t> </a:t>
            </a:r>
            <a:r>
              <a:rPr sz="800" dirty="0">
                <a:latin typeface="Arial MT"/>
                <a:cs typeface="Arial MT"/>
              </a:rPr>
              <a:t>reserved.</a:t>
            </a:r>
            <a:endParaRPr sz="800">
              <a:latin typeface="Arial MT"/>
              <a:cs typeface="Arial MT"/>
            </a:endParaRPr>
          </a:p>
        </p:txBody>
      </p:sp>
      <p:sp>
        <p:nvSpPr>
          <p:cNvPr id="7" name="object 4">
            <a:extLst>
              <a:ext uri="{FF2B5EF4-FFF2-40B4-BE49-F238E27FC236}">
                <a16:creationId xmlns:a16="http://schemas.microsoft.com/office/drawing/2014/main" id="{412C0C6C-D931-433E-A0C3-AEE74753FE55}"/>
              </a:ext>
            </a:extLst>
          </p:cNvPr>
          <p:cNvSpPr txBox="1">
            <a:spLocks/>
          </p:cNvSpPr>
          <p:nvPr/>
        </p:nvSpPr>
        <p:spPr>
          <a:xfrm>
            <a:off x="294240" y="1151814"/>
            <a:ext cx="7935315" cy="628377"/>
          </a:xfrm>
          <a:prstGeom prst="rect">
            <a:avLst/>
          </a:prstGeom>
        </p:spPr>
        <p:txBody>
          <a:bodyPr vert="horz" wrap="square" lIns="0" tIns="12700" rIns="0" bIns="0" rtlCol="0">
            <a:spAutoFit/>
          </a:bodyPr>
          <a:lstStyle>
            <a:lvl1pPr>
              <a:defRPr sz="2400" b="0" i="0">
                <a:solidFill>
                  <a:schemeClr val="tx1"/>
                </a:solidFill>
                <a:latin typeface="Arial MT"/>
                <a:ea typeface="+mj-ea"/>
                <a:cs typeface="Arial MT"/>
              </a:defRPr>
            </a:lvl1pPr>
          </a:lstStyle>
          <a:p>
            <a:r>
              <a:rPr lang="en-US" sz="2000" b="1" kern="0" spc="-5" dirty="0"/>
              <a:t>Setup </a:t>
            </a:r>
            <a:r>
              <a:rPr lang="en-US" sz="2000" b="1" kern="0" spc="-5" dirty="0" err="1"/>
              <a:t>Timezone</a:t>
            </a:r>
            <a:r>
              <a:rPr lang="en-US" sz="2000" b="1" kern="0" spc="-5" dirty="0"/>
              <a:t> , INSTALLED_APPS (Continued)</a:t>
            </a:r>
          </a:p>
          <a:p>
            <a:r>
              <a:rPr lang="en-US" sz="2000" b="1" kern="0" spc="-5" dirty="0"/>
              <a:t> </a:t>
            </a:r>
          </a:p>
        </p:txBody>
      </p:sp>
      <p:sp>
        <p:nvSpPr>
          <p:cNvPr id="12" name="object 5">
            <a:extLst>
              <a:ext uri="{FF2B5EF4-FFF2-40B4-BE49-F238E27FC236}">
                <a16:creationId xmlns:a16="http://schemas.microsoft.com/office/drawing/2014/main" id="{C9553CE9-9A42-4D42-A124-3BF49C5F96AE}"/>
              </a:ext>
            </a:extLst>
          </p:cNvPr>
          <p:cNvSpPr txBox="1"/>
          <p:nvPr/>
        </p:nvSpPr>
        <p:spPr>
          <a:xfrm>
            <a:off x="259286" y="1546476"/>
            <a:ext cx="8455476" cy="2628283"/>
          </a:xfrm>
          <a:prstGeom prst="rect">
            <a:avLst/>
          </a:prstGeom>
        </p:spPr>
        <p:txBody>
          <a:bodyPr vert="horz" wrap="square" lIns="0" tIns="52704" rIns="0" bIns="0" rtlCol="0">
            <a:spAutoFit/>
          </a:bodyPr>
          <a:lstStyle/>
          <a:p>
            <a:pPr marL="297815" indent="-285750">
              <a:spcBef>
                <a:spcPts val="414"/>
              </a:spcBef>
              <a:buFont typeface="Arial" panose="020B0604020202020204" pitchFamily="34" charset="0"/>
              <a:buChar char="•"/>
              <a:tabLst>
                <a:tab pos="379095" algn="l"/>
                <a:tab pos="379730" algn="l"/>
              </a:tabLst>
            </a:pPr>
            <a:r>
              <a:rPr lang="en-US" sz="1400" spc="-5" dirty="0">
                <a:solidFill>
                  <a:srgbClr val="595959"/>
                </a:solidFill>
                <a:latin typeface="Arial MT"/>
                <a:cs typeface="Arial MT"/>
              </a:rPr>
              <a:t>Some of these applications mentioned in previous slide make use of at least one database table, though, so we need to create the tables in the database before we can use them. To do that, run the following command:</a:t>
            </a:r>
          </a:p>
          <a:p>
            <a:pPr marL="469265" lvl="1">
              <a:spcBef>
                <a:spcPts val="414"/>
              </a:spcBef>
              <a:tabLst>
                <a:tab pos="379095" algn="l"/>
                <a:tab pos="379730" algn="l"/>
              </a:tabLst>
            </a:pPr>
            <a:r>
              <a:rPr lang="en-US" sz="1400" spc="-5" dirty="0">
                <a:solidFill>
                  <a:srgbClr val="595959"/>
                </a:solidFill>
                <a:latin typeface="Arial MT"/>
                <a:cs typeface="Arial MT"/>
              </a:rPr>
              <a:t>&gt;python manage.py migrate</a:t>
            </a:r>
          </a:p>
          <a:p>
            <a:pPr marL="297815" indent="-285750">
              <a:spcBef>
                <a:spcPts val="414"/>
              </a:spcBef>
              <a:buFont typeface="Arial" panose="020B0604020202020204" pitchFamily="34" charset="0"/>
              <a:buChar char="•"/>
              <a:tabLst>
                <a:tab pos="379095" algn="l"/>
                <a:tab pos="379730" algn="l"/>
              </a:tabLst>
            </a:pPr>
            <a:r>
              <a:rPr lang="en-US" sz="1400" spc="-5" dirty="0">
                <a:solidFill>
                  <a:srgbClr val="595959"/>
                </a:solidFill>
                <a:latin typeface="Arial MT"/>
                <a:cs typeface="Arial MT"/>
              </a:rPr>
              <a:t>The migrate command looks at the INSTALLED_APPS setting and creates any necessary database tables according to the database settings in your mysite/settings.py file and the database migrations shipped with the app </a:t>
            </a:r>
          </a:p>
          <a:p>
            <a:pPr marL="297815" indent="-285750">
              <a:spcBef>
                <a:spcPts val="414"/>
              </a:spcBef>
              <a:buFont typeface="Arial" panose="020B0604020202020204" pitchFamily="34" charset="0"/>
              <a:buChar char="•"/>
              <a:tabLst>
                <a:tab pos="379095" algn="l"/>
                <a:tab pos="379730" algn="l"/>
              </a:tabLst>
            </a:pPr>
            <a:r>
              <a:rPr lang="en-US" sz="1400" spc="-5" dirty="0">
                <a:solidFill>
                  <a:srgbClr val="595959"/>
                </a:solidFill>
                <a:latin typeface="Arial MT"/>
                <a:cs typeface="Arial MT"/>
              </a:rPr>
              <a:t>You’ll see a message for each migration it applies.</a:t>
            </a:r>
          </a:p>
          <a:p>
            <a:pPr marL="297815" indent="-285750">
              <a:spcBef>
                <a:spcPts val="414"/>
              </a:spcBef>
              <a:buFont typeface="Arial" panose="020B0604020202020204" pitchFamily="34" charset="0"/>
              <a:buChar char="•"/>
              <a:tabLst>
                <a:tab pos="379095" algn="l"/>
                <a:tab pos="379730" algn="l"/>
              </a:tabLst>
            </a:pPr>
            <a:r>
              <a:rPr lang="en-US" sz="1400" spc="-5" dirty="0">
                <a:solidFill>
                  <a:srgbClr val="595959"/>
                </a:solidFill>
                <a:latin typeface="Arial MT"/>
                <a:cs typeface="Arial MT"/>
              </a:rPr>
              <a:t>If you’re interested, run the command-line client for your database and type \dt (PostgreSQL), SHOW TABLES; (MariaDB, MySQL), .tables (SQLite), or SELECT TABLE_NAME FROM USER_TABLES; (Oracle) to display the tables Django created.</a:t>
            </a:r>
          </a:p>
        </p:txBody>
      </p:sp>
    </p:spTree>
    <p:extLst>
      <p:ext uri="{BB962C8B-B14F-4D97-AF65-F5344CB8AC3E}">
        <p14:creationId xmlns:p14="http://schemas.microsoft.com/office/powerpoint/2010/main" val="545003717"/>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43975" y="161799"/>
            <a:ext cx="774074" cy="311224"/>
          </a:xfrm>
          <a:prstGeom prst="rect">
            <a:avLst/>
          </a:prstGeom>
        </p:spPr>
      </p:pic>
      <p:pic>
        <p:nvPicPr>
          <p:cNvPr id="3" name="object 3"/>
          <p:cNvPicPr/>
          <p:nvPr/>
        </p:nvPicPr>
        <p:blipFill>
          <a:blip r:embed="rId4" cstate="print"/>
          <a:stretch>
            <a:fillRect/>
          </a:stretch>
        </p:blipFill>
        <p:spPr>
          <a:xfrm>
            <a:off x="8229556" y="161800"/>
            <a:ext cx="791593" cy="311224"/>
          </a:xfrm>
          <a:prstGeom prst="rect">
            <a:avLst/>
          </a:prstGeom>
        </p:spPr>
      </p:pic>
      <p:sp>
        <p:nvSpPr>
          <p:cNvPr id="4" name="object 4"/>
          <p:cNvSpPr txBox="1">
            <a:spLocks noGrp="1"/>
          </p:cNvSpPr>
          <p:nvPr>
            <p:ph type="title"/>
          </p:nvPr>
        </p:nvSpPr>
        <p:spPr>
          <a:xfrm>
            <a:off x="294241" y="766330"/>
            <a:ext cx="6934200" cy="320601"/>
          </a:xfrm>
          <a:prstGeom prst="rect">
            <a:avLst/>
          </a:prstGeom>
        </p:spPr>
        <p:txBody>
          <a:bodyPr vert="horz" wrap="square" lIns="0" tIns="12700" rIns="0" bIns="0" rtlCol="0">
            <a:spAutoFit/>
          </a:bodyPr>
          <a:lstStyle/>
          <a:p>
            <a:pPr algn="l"/>
            <a:r>
              <a:rPr lang="en-US" sz="2000" b="1" spc="-5" dirty="0">
                <a:latin typeface="Arial MT"/>
                <a:cs typeface="Arial MT"/>
              </a:rPr>
              <a:t>Writing your first Django app: </a:t>
            </a:r>
            <a:r>
              <a:rPr lang="en-US" sz="2000" b="1" spc="-5" dirty="0"/>
              <a:t>Part 2</a:t>
            </a:r>
            <a:endParaRPr lang="en-US" sz="2000" b="1" spc="-5" dirty="0">
              <a:latin typeface="Arial MT"/>
              <a:cs typeface="Arial MT"/>
            </a:endParaRPr>
          </a:p>
        </p:txBody>
      </p:sp>
      <p:sp>
        <p:nvSpPr>
          <p:cNvPr id="6" name="object 6"/>
          <p:cNvSpPr txBox="1"/>
          <p:nvPr/>
        </p:nvSpPr>
        <p:spPr>
          <a:xfrm>
            <a:off x="3633256" y="4974385"/>
            <a:ext cx="1875155" cy="139065"/>
          </a:xfrm>
          <a:prstGeom prst="rect">
            <a:avLst/>
          </a:prstGeom>
        </p:spPr>
        <p:txBody>
          <a:bodyPr vert="horz" wrap="square" lIns="0" tIns="3175" rIns="0" bIns="0" rtlCol="0">
            <a:spAutoFit/>
          </a:bodyPr>
          <a:lstStyle/>
          <a:p>
            <a:pPr marL="12700">
              <a:lnSpc>
                <a:spcPct val="100000"/>
              </a:lnSpc>
              <a:spcBef>
                <a:spcPts val="25"/>
              </a:spcBef>
            </a:pPr>
            <a:r>
              <a:rPr sz="800" dirty="0">
                <a:latin typeface="Arial MT"/>
                <a:cs typeface="Arial MT"/>
              </a:rPr>
              <a:t>©</a:t>
            </a:r>
            <a:r>
              <a:rPr sz="800" spc="-5" dirty="0">
                <a:latin typeface="Arial MT"/>
                <a:cs typeface="Arial MT"/>
              </a:rPr>
              <a:t> Edune</a:t>
            </a:r>
            <a:r>
              <a:rPr sz="800" dirty="0">
                <a:latin typeface="Arial MT"/>
                <a:cs typeface="Arial MT"/>
              </a:rPr>
              <a:t>t</a:t>
            </a:r>
            <a:r>
              <a:rPr sz="800" spc="-5" dirty="0">
                <a:latin typeface="Arial MT"/>
                <a:cs typeface="Arial MT"/>
              </a:rPr>
              <a:t> Foundation</a:t>
            </a:r>
            <a:r>
              <a:rPr sz="800" dirty="0">
                <a:latin typeface="Arial MT"/>
                <a:cs typeface="Arial MT"/>
              </a:rPr>
              <a:t>.</a:t>
            </a:r>
            <a:r>
              <a:rPr sz="800" spc="-50" dirty="0">
                <a:latin typeface="Arial MT"/>
                <a:cs typeface="Arial MT"/>
              </a:rPr>
              <a:t> </a:t>
            </a:r>
            <a:r>
              <a:rPr sz="800" spc="-5" dirty="0">
                <a:latin typeface="Arial MT"/>
                <a:cs typeface="Arial MT"/>
              </a:rPr>
              <a:t>Al</a:t>
            </a:r>
            <a:r>
              <a:rPr sz="800" dirty="0">
                <a:latin typeface="Arial MT"/>
                <a:cs typeface="Arial MT"/>
              </a:rPr>
              <a:t>l</a:t>
            </a:r>
            <a:r>
              <a:rPr sz="800" spc="-5" dirty="0">
                <a:latin typeface="Arial MT"/>
                <a:cs typeface="Arial MT"/>
              </a:rPr>
              <a:t> </a:t>
            </a:r>
            <a:r>
              <a:rPr sz="800" dirty="0">
                <a:latin typeface="Arial MT"/>
                <a:cs typeface="Arial MT"/>
              </a:rPr>
              <a:t>rights</a:t>
            </a:r>
            <a:r>
              <a:rPr sz="800" spc="-5" dirty="0">
                <a:latin typeface="Arial MT"/>
                <a:cs typeface="Arial MT"/>
              </a:rPr>
              <a:t> </a:t>
            </a:r>
            <a:r>
              <a:rPr sz="800" dirty="0">
                <a:latin typeface="Arial MT"/>
                <a:cs typeface="Arial MT"/>
              </a:rPr>
              <a:t>reserved.</a:t>
            </a:r>
            <a:endParaRPr sz="800">
              <a:latin typeface="Arial MT"/>
              <a:cs typeface="Arial MT"/>
            </a:endParaRPr>
          </a:p>
        </p:txBody>
      </p:sp>
      <p:sp>
        <p:nvSpPr>
          <p:cNvPr id="7" name="object 4">
            <a:extLst>
              <a:ext uri="{FF2B5EF4-FFF2-40B4-BE49-F238E27FC236}">
                <a16:creationId xmlns:a16="http://schemas.microsoft.com/office/drawing/2014/main" id="{412C0C6C-D931-433E-A0C3-AEE74753FE55}"/>
              </a:ext>
            </a:extLst>
          </p:cNvPr>
          <p:cNvSpPr txBox="1">
            <a:spLocks/>
          </p:cNvSpPr>
          <p:nvPr/>
        </p:nvSpPr>
        <p:spPr>
          <a:xfrm>
            <a:off x="294240" y="1151814"/>
            <a:ext cx="7935315" cy="628377"/>
          </a:xfrm>
          <a:prstGeom prst="rect">
            <a:avLst/>
          </a:prstGeom>
        </p:spPr>
        <p:txBody>
          <a:bodyPr vert="horz" wrap="square" lIns="0" tIns="12700" rIns="0" bIns="0" rtlCol="0">
            <a:spAutoFit/>
          </a:bodyPr>
          <a:lstStyle>
            <a:lvl1pPr>
              <a:defRPr sz="2400" b="0" i="0">
                <a:solidFill>
                  <a:schemeClr val="tx1"/>
                </a:solidFill>
                <a:latin typeface="Arial MT"/>
                <a:ea typeface="+mj-ea"/>
                <a:cs typeface="Arial MT"/>
              </a:defRPr>
            </a:lvl1pPr>
          </a:lstStyle>
          <a:p>
            <a:r>
              <a:rPr lang="en-US" sz="2000" b="1" kern="0" spc="-5" dirty="0"/>
              <a:t>INSTALLED_APPS (Continued): Applying Migration  </a:t>
            </a:r>
          </a:p>
          <a:p>
            <a:r>
              <a:rPr lang="en-US" sz="2000" b="1" kern="0" spc="-5" dirty="0"/>
              <a:t> </a:t>
            </a:r>
          </a:p>
        </p:txBody>
      </p:sp>
      <p:sp>
        <p:nvSpPr>
          <p:cNvPr id="12" name="object 5">
            <a:extLst>
              <a:ext uri="{FF2B5EF4-FFF2-40B4-BE49-F238E27FC236}">
                <a16:creationId xmlns:a16="http://schemas.microsoft.com/office/drawing/2014/main" id="{C9553CE9-9A42-4D42-A124-3BF49C5F96AE}"/>
              </a:ext>
            </a:extLst>
          </p:cNvPr>
          <p:cNvSpPr txBox="1"/>
          <p:nvPr/>
        </p:nvSpPr>
        <p:spPr>
          <a:xfrm>
            <a:off x="259286" y="1546476"/>
            <a:ext cx="8455476" cy="1068881"/>
          </a:xfrm>
          <a:prstGeom prst="rect">
            <a:avLst/>
          </a:prstGeom>
        </p:spPr>
        <p:txBody>
          <a:bodyPr vert="horz" wrap="square" lIns="0" tIns="52704" rIns="0" bIns="0" rtlCol="0">
            <a:spAutoFit/>
          </a:bodyPr>
          <a:lstStyle/>
          <a:p>
            <a:pPr marL="297815" indent="-285750">
              <a:spcBef>
                <a:spcPts val="414"/>
              </a:spcBef>
              <a:buFont typeface="Arial" panose="020B0604020202020204" pitchFamily="34" charset="0"/>
              <a:buChar char="•"/>
              <a:tabLst>
                <a:tab pos="379095" algn="l"/>
                <a:tab pos="379730" algn="l"/>
              </a:tabLst>
            </a:pPr>
            <a:r>
              <a:rPr lang="en-US" sz="1400" spc="-5" dirty="0">
                <a:solidFill>
                  <a:srgbClr val="595959"/>
                </a:solidFill>
                <a:latin typeface="Arial MT"/>
                <a:cs typeface="Arial MT"/>
              </a:rPr>
              <a:t>After Output after executing the command </a:t>
            </a:r>
          </a:p>
          <a:p>
            <a:pPr marL="12065">
              <a:spcBef>
                <a:spcPts val="414"/>
              </a:spcBef>
              <a:tabLst>
                <a:tab pos="379095" algn="l"/>
                <a:tab pos="379730" algn="l"/>
              </a:tabLst>
            </a:pPr>
            <a:r>
              <a:rPr lang="en-US" sz="1400" spc="-5" dirty="0">
                <a:solidFill>
                  <a:srgbClr val="595959"/>
                </a:solidFill>
                <a:latin typeface="Arial MT"/>
                <a:cs typeface="Arial MT"/>
              </a:rPr>
              <a:t>	&gt; python manage.py migrate</a:t>
            </a:r>
          </a:p>
          <a:p>
            <a:pPr marL="12065">
              <a:spcBef>
                <a:spcPts val="414"/>
              </a:spcBef>
              <a:tabLst>
                <a:tab pos="379095" algn="l"/>
                <a:tab pos="379730" algn="l"/>
              </a:tabLst>
            </a:pPr>
            <a:r>
              <a:rPr lang="en-US" sz="1400" spc="-5" dirty="0">
                <a:solidFill>
                  <a:srgbClr val="595959"/>
                </a:solidFill>
                <a:latin typeface="Arial MT"/>
                <a:cs typeface="Arial MT"/>
              </a:rPr>
              <a:t> </a:t>
            </a:r>
          </a:p>
          <a:p>
            <a:pPr marL="297815" indent="-285750">
              <a:spcBef>
                <a:spcPts val="414"/>
              </a:spcBef>
              <a:buFont typeface="Arial" panose="020B0604020202020204" pitchFamily="34" charset="0"/>
              <a:buChar char="•"/>
              <a:tabLst>
                <a:tab pos="379095" algn="l"/>
                <a:tab pos="379730" algn="l"/>
              </a:tabLst>
            </a:pPr>
            <a:endParaRPr lang="en-US" sz="1400" spc="-5" dirty="0">
              <a:solidFill>
                <a:srgbClr val="595959"/>
              </a:solidFill>
              <a:latin typeface="Arial MT"/>
              <a:cs typeface="Arial MT"/>
            </a:endParaRPr>
          </a:p>
        </p:txBody>
      </p:sp>
      <p:pic>
        <p:nvPicPr>
          <p:cNvPr id="8" name="Picture 7">
            <a:extLst>
              <a:ext uri="{FF2B5EF4-FFF2-40B4-BE49-F238E27FC236}">
                <a16:creationId xmlns:a16="http://schemas.microsoft.com/office/drawing/2014/main" id="{313524AC-600E-4506-AD1B-8778DCD947D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85800" y="2201027"/>
            <a:ext cx="4026091" cy="2548942"/>
          </a:xfrm>
          <a:prstGeom prst="rect">
            <a:avLst/>
          </a:prstGeom>
        </p:spPr>
      </p:pic>
    </p:spTree>
    <p:extLst>
      <p:ext uri="{BB962C8B-B14F-4D97-AF65-F5344CB8AC3E}">
        <p14:creationId xmlns:p14="http://schemas.microsoft.com/office/powerpoint/2010/main" val="2492550131"/>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43975" y="161799"/>
            <a:ext cx="774074" cy="311224"/>
          </a:xfrm>
          <a:prstGeom prst="rect">
            <a:avLst/>
          </a:prstGeom>
        </p:spPr>
      </p:pic>
      <p:pic>
        <p:nvPicPr>
          <p:cNvPr id="3" name="object 3"/>
          <p:cNvPicPr/>
          <p:nvPr/>
        </p:nvPicPr>
        <p:blipFill>
          <a:blip r:embed="rId4" cstate="print"/>
          <a:stretch>
            <a:fillRect/>
          </a:stretch>
        </p:blipFill>
        <p:spPr>
          <a:xfrm>
            <a:off x="8229556" y="161800"/>
            <a:ext cx="791593" cy="311224"/>
          </a:xfrm>
          <a:prstGeom prst="rect">
            <a:avLst/>
          </a:prstGeom>
        </p:spPr>
      </p:pic>
      <p:sp>
        <p:nvSpPr>
          <p:cNvPr id="4" name="object 4"/>
          <p:cNvSpPr txBox="1">
            <a:spLocks noGrp="1"/>
          </p:cNvSpPr>
          <p:nvPr>
            <p:ph type="title"/>
          </p:nvPr>
        </p:nvSpPr>
        <p:spPr>
          <a:xfrm>
            <a:off x="294241" y="766330"/>
            <a:ext cx="6934200" cy="320601"/>
          </a:xfrm>
          <a:prstGeom prst="rect">
            <a:avLst/>
          </a:prstGeom>
        </p:spPr>
        <p:txBody>
          <a:bodyPr vert="horz" wrap="square" lIns="0" tIns="12700" rIns="0" bIns="0" rtlCol="0">
            <a:spAutoFit/>
          </a:bodyPr>
          <a:lstStyle/>
          <a:p>
            <a:pPr algn="l"/>
            <a:r>
              <a:rPr lang="en-US" sz="2000" b="1" spc="-5" dirty="0">
                <a:latin typeface="Arial MT"/>
                <a:cs typeface="Arial MT"/>
              </a:rPr>
              <a:t>Writing your first Django app: </a:t>
            </a:r>
            <a:r>
              <a:rPr lang="en-US" sz="2000" b="1" spc="-5" dirty="0"/>
              <a:t>Part 2</a:t>
            </a:r>
            <a:endParaRPr lang="en-US" sz="2000" b="1" spc="-5" dirty="0">
              <a:latin typeface="Arial MT"/>
              <a:cs typeface="Arial MT"/>
            </a:endParaRPr>
          </a:p>
        </p:txBody>
      </p:sp>
      <p:sp>
        <p:nvSpPr>
          <p:cNvPr id="6" name="object 6"/>
          <p:cNvSpPr txBox="1"/>
          <p:nvPr/>
        </p:nvSpPr>
        <p:spPr>
          <a:xfrm>
            <a:off x="3633256" y="4974385"/>
            <a:ext cx="1875155" cy="139065"/>
          </a:xfrm>
          <a:prstGeom prst="rect">
            <a:avLst/>
          </a:prstGeom>
        </p:spPr>
        <p:txBody>
          <a:bodyPr vert="horz" wrap="square" lIns="0" tIns="3175" rIns="0" bIns="0" rtlCol="0">
            <a:spAutoFit/>
          </a:bodyPr>
          <a:lstStyle/>
          <a:p>
            <a:pPr marL="12700">
              <a:lnSpc>
                <a:spcPct val="100000"/>
              </a:lnSpc>
              <a:spcBef>
                <a:spcPts val="25"/>
              </a:spcBef>
            </a:pPr>
            <a:r>
              <a:rPr sz="800" dirty="0">
                <a:latin typeface="Arial MT"/>
                <a:cs typeface="Arial MT"/>
              </a:rPr>
              <a:t>©</a:t>
            </a:r>
            <a:r>
              <a:rPr sz="800" spc="-5" dirty="0">
                <a:latin typeface="Arial MT"/>
                <a:cs typeface="Arial MT"/>
              </a:rPr>
              <a:t> Edune</a:t>
            </a:r>
            <a:r>
              <a:rPr sz="800" dirty="0">
                <a:latin typeface="Arial MT"/>
                <a:cs typeface="Arial MT"/>
              </a:rPr>
              <a:t>t</a:t>
            </a:r>
            <a:r>
              <a:rPr sz="800" spc="-5" dirty="0">
                <a:latin typeface="Arial MT"/>
                <a:cs typeface="Arial MT"/>
              </a:rPr>
              <a:t> Foundation</a:t>
            </a:r>
            <a:r>
              <a:rPr sz="800" dirty="0">
                <a:latin typeface="Arial MT"/>
                <a:cs typeface="Arial MT"/>
              </a:rPr>
              <a:t>.</a:t>
            </a:r>
            <a:r>
              <a:rPr sz="800" spc="-50" dirty="0">
                <a:latin typeface="Arial MT"/>
                <a:cs typeface="Arial MT"/>
              </a:rPr>
              <a:t> </a:t>
            </a:r>
            <a:r>
              <a:rPr sz="800" spc="-5" dirty="0">
                <a:latin typeface="Arial MT"/>
                <a:cs typeface="Arial MT"/>
              </a:rPr>
              <a:t>Al</a:t>
            </a:r>
            <a:r>
              <a:rPr sz="800" dirty="0">
                <a:latin typeface="Arial MT"/>
                <a:cs typeface="Arial MT"/>
              </a:rPr>
              <a:t>l</a:t>
            </a:r>
            <a:r>
              <a:rPr sz="800" spc="-5" dirty="0">
                <a:latin typeface="Arial MT"/>
                <a:cs typeface="Arial MT"/>
              </a:rPr>
              <a:t> </a:t>
            </a:r>
            <a:r>
              <a:rPr sz="800" dirty="0">
                <a:latin typeface="Arial MT"/>
                <a:cs typeface="Arial MT"/>
              </a:rPr>
              <a:t>rights</a:t>
            </a:r>
            <a:r>
              <a:rPr sz="800" spc="-5" dirty="0">
                <a:latin typeface="Arial MT"/>
                <a:cs typeface="Arial MT"/>
              </a:rPr>
              <a:t> </a:t>
            </a:r>
            <a:r>
              <a:rPr sz="800" dirty="0">
                <a:latin typeface="Arial MT"/>
                <a:cs typeface="Arial MT"/>
              </a:rPr>
              <a:t>reserved.</a:t>
            </a:r>
            <a:endParaRPr sz="800">
              <a:latin typeface="Arial MT"/>
              <a:cs typeface="Arial MT"/>
            </a:endParaRPr>
          </a:p>
        </p:txBody>
      </p:sp>
      <p:sp>
        <p:nvSpPr>
          <p:cNvPr id="7" name="object 4">
            <a:extLst>
              <a:ext uri="{FF2B5EF4-FFF2-40B4-BE49-F238E27FC236}">
                <a16:creationId xmlns:a16="http://schemas.microsoft.com/office/drawing/2014/main" id="{412C0C6C-D931-433E-A0C3-AEE74753FE55}"/>
              </a:ext>
            </a:extLst>
          </p:cNvPr>
          <p:cNvSpPr txBox="1">
            <a:spLocks/>
          </p:cNvSpPr>
          <p:nvPr/>
        </p:nvSpPr>
        <p:spPr>
          <a:xfrm>
            <a:off x="294240" y="1151814"/>
            <a:ext cx="7935315" cy="320601"/>
          </a:xfrm>
          <a:prstGeom prst="rect">
            <a:avLst/>
          </a:prstGeom>
        </p:spPr>
        <p:txBody>
          <a:bodyPr vert="horz" wrap="square" lIns="0" tIns="12700" rIns="0" bIns="0" rtlCol="0">
            <a:spAutoFit/>
          </a:bodyPr>
          <a:lstStyle>
            <a:lvl1pPr>
              <a:defRPr sz="2400" b="0" i="0">
                <a:solidFill>
                  <a:schemeClr val="tx1"/>
                </a:solidFill>
                <a:latin typeface="Arial MT"/>
                <a:ea typeface="+mj-ea"/>
                <a:cs typeface="Arial MT"/>
              </a:defRPr>
            </a:lvl1pPr>
          </a:lstStyle>
          <a:p>
            <a:r>
              <a:rPr lang="en-US" sz="2000" b="1" kern="0" spc="-5" dirty="0"/>
              <a:t>Creating models </a:t>
            </a:r>
          </a:p>
        </p:txBody>
      </p:sp>
      <p:sp>
        <p:nvSpPr>
          <p:cNvPr id="12" name="object 5">
            <a:extLst>
              <a:ext uri="{FF2B5EF4-FFF2-40B4-BE49-F238E27FC236}">
                <a16:creationId xmlns:a16="http://schemas.microsoft.com/office/drawing/2014/main" id="{C9553CE9-9A42-4D42-A124-3BF49C5F96AE}"/>
              </a:ext>
            </a:extLst>
          </p:cNvPr>
          <p:cNvSpPr txBox="1"/>
          <p:nvPr/>
        </p:nvSpPr>
        <p:spPr>
          <a:xfrm>
            <a:off x="259286" y="1546476"/>
            <a:ext cx="8455476" cy="2361543"/>
          </a:xfrm>
          <a:prstGeom prst="rect">
            <a:avLst/>
          </a:prstGeom>
        </p:spPr>
        <p:txBody>
          <a:bodyPr vert="horz" wrap="square" lIns="0" tIns="52704" rIns="0" bIns="0" rtlCol="0">
            <a:spAutoFit/>
          </a:bodyPr>
          <a:lstStyle/>
          <a:p>
            <a:pPr marL="297815" indent="-285750">
              <a:spcBef>
                <a:spcPts val="414"/>
              </a:spcBef>
              <a:buFont typeface="Arial" panose="020B0604020202020204" pitchFamily="34" charset="0"/>
              <a:buChar char="•"/>
              <a:tabLst>
                <a:tab pos="379095" algn="l"/>
                <a:tab pos="379730" algn="l"/>
              </a:tabLst>
            </a:pPr>
            <a:r>
              <a:rPr lang="en-US" sz="1400" spc="-5" dirty="0">
                <a:solidFill>
                  <a:srgbClr val="595959"/>
                </a:solidFill>
                <a:latin typeface="Arial MT"/>
                <a:cs typeface="Arial MT"/>
              </a:rPr>
              <a:t>Now we’ll define your models – essentially, your database layout, with additional metadata.</a:t>
            </a:r>
          </a:p>
          <a:p>
            <a:pPr marL="297815" indent="-285750">
              <a:spcBef>
                <a:spcPts val="414"/>
              </a:spcBef>
              <a:buFont typeface="Arial" panose="020B0604020202020204" pitchFamily="34" charset="0"/>
              <a:buChar char="•"/>
              <a:tabLst>
                <a:tab pos="379095" algn="l"/>
                <a:tab pos="379730" algn="l"/>
              </a:tabLst>
            </a:pPr>
            <a:r>
              <a:rPr lang="en-US" sz="1400" spc="-5" dirty="0">
                <a:solidFill>
                  <a:srgbClr val="595959"/>
                </a:solidFill>
                <a:latin typeface="Arial MT"/>
                <a:cs typeface="Arial MT"/>
              </a:rPr>
              <a:t>Overview- </a:t>
            </a:r>
          </a:p>
          <a:p>
            <a:pPr algn="l"/>
            <a:r>
              <a:rPr lang="en-US" sz="1400" b="0" i="0" dirty="0">
                <a:solidFill>
                  <a:srgbClr val="0C3C26"/>
                </a:solidFill>
                <a:effectLst/>
                <a:latin typeface="Roboto" panose="02000000000000000000" pitchFamily="2" charset="0"/>
              </a:rPr>
              <a:t>A model is the single, definitive source of information about your data. It contains the essential fields and behaviors of the data you’re storing. Django follows the </a:t>
            </a:r>
            <a:r>
              <a:rPr lang="en-US" sz="1400" b="0" i="0" u="none" strike="noStrike" dirty="0">
                <a:solidFill>
                  <a:srgbClr val="6A0E0E"/>
                </a:solidFill>
                <a:effectLst/>
                <a:latin typeface="Roboto" panose="02000000000000000000" pitchFamily="2" charset="0"/>
                <a:hlinkClick r:id="rId5"/>
              </a:rPr>
              <a:t>DRY Principle</a:t>
            </a:r>
            <a:r>
              <a:rPr lang="en-US" sz="1400" b="0" i="0" dirty="0">
                <a:solidFill>
                  <a:srgbClr val="0C3C26"/>
                </a:solidFill>
                <a:effectLst/>
                <a:latin typeface="Roboto" panose="02000000000000000000" pitchFamily="2" charset="0"/>
              </a:rPr>
              <a:t>. The goal is to define your data model in one place and automatically derive things from it.</a:t>
            </a:r>
          </a:p>
          <a:p>
            <a:pPr algn="l"/>
            <a:r>
              <a:rPr lang="en-US" sz="1400" b="0" i="0" dirty="0">
                <a:solidFill>
                  <a:srgbClr val="0C3C26"/>
                </a:solidFill>
                <a:effectLst/>
                <a:latin typeface="Roboto" panose="02000000000000000000" pitchFamily="2" charset="0"/>
              </a:rPr>
              <a:t>This includes the migrations - unlike in Ruby On Rails, for example, migrations are entirely derived from your models file, and are essentially a history that Django can roll through to update your database schema to match your current models.</a:t>
            </a:r>
          </a:p>
          <a:p>
            <a:pPr marL="297815" indent="-285750">
              <a:spcBef>
                <a:spcPts val="414"/>
              </a:spcBef>
              <a:buFont typeface="Arial" panose="020B0604020202020204" pitchFamily="34" charset="0"/>
              <a:buChar char="•"/>
              <a:tabLst>
                <a:tab pos="379095" algn="l"/>
                <a:tab pos="379730" algn="l"/>
              </a:tabLst>
            </a:pPr>
            <a:endParaRPr lang="en-US" sz="1400" spc="-5" dirty="0">
              <a:solidFill>
                <a:srgbClr val="595959"/>
              </a:solidFill>
              <a:latin typeface="Arial MT"/>
              <a:cs typeface="Arial MT"/>
            </a:endParaRPr>
          </a:p>
          <a:p>
            <a:pPr marL="297815" indent="-285750">
              <a:spcBef>
                <a:spcPts val="414"/>
              </a:spcBef>
              <a:buFont typeface="Arial" panose="020B0604020202020204" pitchFamily="34" charset="0"/>
              <a:buChar char="•"/>
              <a:tabLst>
                <a:tab pos="379095" algn="l"/>
                <a:tab pos="379730" algn="l"/>
              </a:tabLst>
            </a:pPr>
            <a:endParaRPr lang="en-US" sz="1400" spc="-5" dirty="0">
              <a:solidFill>
                <a:srgbClr val="595959"/>
              </a:solidFill>
              <a:latin typeface="Arial MT"/>
              <a:cs typeface="Arial MT"/>
            </a:endParaRPr>
          </a:p>
        </p:txBody>
      </p:sp>
    </p:spTree>
    <p:extLst>
      <p:ext uri="{BB962C8B-B14F-4D97-AF65-F5344CB8AC3E}">
        <p14:creationId xmlns:p14="http://schemas.microsoft.com/office/powerpoint/2010/main" val="989137090"/>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43975" y="161799"/>
            <a:ext cx="774074" cy="311224"/>
          </a:xfrm>
          <a:prstGeom prst="rect">
            <a:avLst/>
          </a:prstGeom>
        </p:spPr>
      </p:pic>
      <p:pic>
        <p:nvPicPr>
          <p:cNvPr id="3" name="object 3"/>
          <p:cNvPicPr/>
          <p:nvPr/>
        </p:nvPicPr>
        <p:blipFill>
          <a:blip r:embed="rId4" cstate="print"/>
          <a:stretch>
            <a:fillRect/>
          </a:stretch>
        </p:blipFill>
        <p:spPr>
          <a:xfrm>
            <a:off x="8229556" y="161800"/>
            <a:ext cx="791593" cy="311224"/>
          </a:xfrm>
          <a:prstGeom prst="rect">
            <a:avLst/>
          </a:prstGeom>
        </p:spPr>
      </p:pic>
      <p:sp>
        <p:nvSpPr>
          <p:cNvPr id="4" name="object 4"/>
          <p:cNvSpPr txBox="1">
            <a:spLocks noGrp="1"/>
          </p:cNvSpPr>
          <p:nvPr>
            <p:ph type="title"/>
          </p:nvPr>
        </p:nvSpPr>
        <p:spPr>
          <a:xfrm>
            <a:off x="294241" y="766330"/>
            <a:ext cx="6934200" cy="320601"/>
          </a:xfrm>
          <a:prstGeom prst="rect">
            <a:avLst/>
          </a:prstGeom>
        </p:spPr>
        <p:txBody>
          <a:bodyPr vert="horz" wrap="square" lIns="0" tIns="12700" rIns="0" bIns="0" rtlCol="0">
            <a:spAutoFit/>
          </a:bodyPr>
          <a:lstStyle/>
          <a:p>
            <a:pPr algn="l"/>
            <a:r>
              <a:rPr lang="en-US" sz="2000" b="1" spc="-5" dirty="0">
                <a:latin typeface="Arial MT"/>
                <a:cs typeface="Arial MT"/>
              </a:rPr>
              <a:t>Writing your first Django app: </a:t>
            </a:r>
            <a:r>
              <a:rPr lang="en-US" sz="2000" b="1" spc="-5" dirty="0"/>
              <a:t>Part 2</a:t>
            </a:r>
            <a:endParaRPr lang="en-US" sz="2000" b="1" spc="-5" dirty="0">
              <a:latin typeface="Arial MT"/>
              <a:cs typeface="Arial MT"/>
            </a:endParaRPr>
          </a:p>
        </p:txBody>
      </p:sp>
      <p:sp>
        <p:nvSpPr>
          <p:cNvPr id="6" name="object 6"/>
          <p:cNvSpPr txBox="1"/>
          <p:nvPr/>
        </p:nvSpPr>
        <p:spPr>
          <a:xfrm>
            <a:off x="3633256" y="4974385"/>
            <a:ext cx="1875155" cy="139065"/>
          </a:xfrm>
          <a:prstGeom prst="rect">
            <a:avLst/>
          </a:prstGeom>
        </p:spPr>
        <p:txBody>
          <a:bodyPr vert="horz" wrap="square" lIns="0" tIns="3175" rIns="0" bIns="0" rtlCol="0">
            <a:spAutoFit/>
          </a:bodyPr>
          <a:lstStyle/>
          <a:p>
            <a:pPr marL="12700">
              <a:lnSpc>
                <a:spcPct val="100000"/>
              </a:lnSpc>
              <a:spcBef>
                <a:spcPts val="25"/>
              </a:spcBef>
            </a:pPr>
            <a:r>
              <a:rPr sz="800" dirty="0">
                <a:latin typeface="Arial MT"/>
                <a:cs typeface="Arial MT"/>
              </a:rPr>
              <a:t>©</a:t>
            </a:r>
            <a:r>
              <a:rPr sz="800" spc="-5" dirty="0">
                <a:latin typeface="Arial MT"/>
                <a:cs typeface="Arial MT"/>
              </a:rPr>
              <a:t> Edune</a:t>
            </a:r>
            <a:r>
              <a:rPr sz="800" dirty="0">
                <a:latin typeface="Arial MT"/>
                <a:cs typeface="Arial MT"/>
              </a:rPr>
              <a:t>t</a:t>
            </a:r>
            <a:r>
              <a:rPr sz="800" spc="-5" dirty="0">
                <a:latin typeface="Arial MT"/>
                <a:cs typeface="Arial MT"/>
              </a:rPr>
              <a:t> Foundation</a:t>
            </a:r>
            <a:r>
              <a:rPr sz="800" dirty="0">
                <a:latin typeface="Arial MT"/>
                <a:cs typeface="Arial MT"/>
              </a:rPr>
              <a:t>.</a:t>
            </a:r>
            <a:r>
              <a:rPr sz="800" spc="-50" dirty="0">
                <a:latin typeface="Arial MT"/>
                <a:cs typeface="Arial MT"/>
              </a:rPr>
              <a:t> </a:t>
            </a:r>
            <a:r>
              <a:rPr sz="800" spc="-5" dirty="0">
                <a:latin typeface="Arial MT"/>
                <a:cs typeface="Arial MT"/>
              </a:rPr>
              <a:t>Al</a:t>
            </a:r>
            <a:r>
              <a:rPr sz="800" dirty="0">
                <a:latin typeface="Arial MT"/>
                <a:cs typeface="Arial MT"/>
              </a:rPr>
              <a:t>l</a:t>
            </a:r>
            <a:r>
              <a:rPr sz="800" spc="-5" dirty="0">
                <a:latin typeface="Arial MT"/>
                <a:cs typeface="Arial MT"/>
              </a:rPr>
              <a:t> </a:t>
            </a:r>
            <a:r>
              <a:rPr sz="800" dirty="0">
                <a:latin typeface="Arial MT"/>
                <a:cs typeface="Arial MT"/>
              </a:rPr>
              <a:t>rights</a:t>
            </a:r>
            <a:r>
              <a:rPr sz="800" spc="-5" dirty="0">
                <a:latin typeface="Arial MT"/>
                <a:cs typeface="Arial MT"/>
              </a:rPr>
              <a:t> </a:t>
            </a:r>
            <a:r>
              <a:rPr sz="800" dirty="0">
                <a:latin typeface="Arial MT"/>
                <a:cs typeface="Arial MT"/>
              </a:rPr>
              <a:t>reserved.</a:t>
            </a:r>
            <a:endParaRPr sz="800">
              <a:latin typeface="Arial MT"/>
              <a:cs typeface="Arial MT"/>
            </a:endParaRPr>
          </a:p>
        </p:txBody>
      </p:sp>
      <p:sp>
        <p:nvSpPr>
          <p:cNvPr id="7" name="object 4">
            <a:extLst>
              <a:ext uri="{FF2B5EF4-FFF2-40B4-BE49-F238E27FC236}">
                <a16:creationId xmlns:a16="http://schemas.microsoft.com/office/drawing/2014/main" id="{412C0C6C-D931-433E-A0C3-AEE74753FE55}"/>
              </a:ext>
            </a:extLst>
          </p:cNvPr>
          <p:cNvSpPr txBox="1">
            <a:spLocks/>
          </p:cNvSpPr>
          <p:nvPr/>
        </p:nvSpPr>
        <p:spPr>
          <a:xfrm>
            <a:off x="294240" y="1151814"/>
            <a:ext cx="7935315" cy="320601"/>
          </a:xfrm>
          <a:prstGeom prst="rect">
            <a:avLst/>
          </a:prstGeom>
        </p:spPr>
        <p:txBody>
          <a:bodyPr vert="horz" wrap="square" lIns="0" tIns="12700" rIns="0" bIns="0" rtlCol="0">
            <a:spAutoFit/>
          </a:bodyPr>
          <a:lstStyle>
            <a:lvl1pPr>
              <a:defRPr sz="2400" b="0" i="0">
                <a:solidFill>
                  <a:schemeClr val="tx1"/>
                </a:solidFill>
                <a:latin typeface="Arial MT"/>
                <a:ea typeface="+mj-ea"/>
                <a:cs typeface="Arial MT"/>
              </a:defRPr>
            </a:lvl1pPr>
          </a:lstStyle>
          <a:p>
            <a:r>
              <a:rPr lang="en-US" sz="2000" b="1" kern="0" spc="-5" dirty="0"/>
              <a:t>Creating models (Continued)</a:t>
            </a:r>
          </a:p>
        </p:txBody>
      </p:sp>
      <p:sp>
        <p:nvSpPr>
          <p:cNvPr id="12" name="object 5">
            <a:extLst>
              <a:ext uri="{FF2B5EF4-FFF2-40B4-BE49-F238E27FC236}">
                <a16:creationId xmlns:a16="http://schemas.microsoft.com/office/drawing/2014/main" id="{C9553CE9-9A42-4D42-A124-3BF49C5F96AE}"/>
              </a:ext>
            </a:extLst>
          </p:cNvPr>
          <p:cNvSpPr txBox="1"/>
          <p:nvPr/>
        </p:nvSpPr>
        <p:spPr>
          <a:xfrm>
            <a:off x="259286" y="1546476"/>
            <a:ext cx="8455476" cy="1869100"/>
          </a:xfrm>
          <a:prstGeom prst="rect">
            <a:avLst/>
          </a:prstGeom>
        </p:spPr>
        <p:txBody>
          <a:bodyPr vert="horz" wrap="square" lIns="0" tIns="52704" rIns="0" bIns="0" rtlCol="0">
            <a:spAutoFit/>
          </a:bodyPr>
          <a:lstStyle/>
          <a:p>
            <a:pPr marL="297815" indent="-285750">
              <a:spcBef>
                <a:spcPts val="414"/>
              </a:spcBef>
              <a:buFont typeface="Arial" panose="020B0604020202020204" pitchFamily="34" charset="0"/>
              <a:buChar char="•"/>
              <a:tabLst>
                <a:tab pos="379095" algn="l"/>
                <a:tab pos="379730" algn="l"/>
              </a:tabLst>
            </a:pPr>
            <a:endParaRPr lang="en-US" sz="1400" spc="-5" dirty="0">
              <a:solidFill>
                <a:srgbClr val="595959"/>
              </a:solidFill>
              <a:latin typeface="Arial MT"/>
              <a:cs typeface="Arial MT"/>
            </a:endParaRPr>
          </a:p>
          <a:p>
            <a:pPr marL="297815" indent="-285750">
              <a:spcBef>
                <a:spcPts val="414"/>
              </a:spcBef>
              <a:buFont typeface="Arial" panose="020B0604020202020204" pitchFamily="34" charset="0"/>
              <a:buChar char="•"/>
              <a:tabLst>
                <a:tab pos="379095" algn="l"/>
                <a:tab pos="379730" algn="l"/>
              </a:tabLst>
            </a:pPr>
            <a:r>
              <a:rPr lang="en-US" sz="1400" spc="-5" dirty="0">
                <a:solidFill>
                  <a:srgbClr val="595959"/>
                </a:solidFill>
                <a:latin typeface="Arial MT"/>
                <a:cs typeface="Arial MT"/>
              </a:rPr>
              <a:t>In our poll app, we’ll create two models: </a:t>
            </a:r>
            <a:r>
              <a:rPr lang="en-US" sz="1400" b="1" spc="-5" dirty="0">
                <a:solidFill>
                  <a:srgbClr val="595959"/>
                </a:solidFill>
                <a:latin typeface="Arial MT"/>
                <a:cs typeface="Arial MT"/>
              </a:rPr>
              <a:t>Question</a:t>
            </a:r>
            <a:r>
              <a:rPr lang="en-US" sz="1400" spc="-5" dirty="0">
                <a:solidFill>
                  <a:srgbClr val="595959"/>
                </a:solidFill>
                <a:latin typeface="Arial MT"/>
                <a:cs typeface="Arial MT"/>
              </a:rPr>
              <a:t> and </a:t>
            </a:r>
            <a:r>
              <a:rPr lang="en-US" sz="1400" b="1" spc="-5" dirty="0">
                <a:solidFill>
                  <a:srgbClr val="595959"/>
                </a:solidFill>
                <a:latin typeface="Arial MT"/>
                <a:cs typeface="Arial MT"/>
              </a:rPr>
              <a:t>Choice</a:t>
            </a:r>
            <a:r>
              <a:rPr lang="en-US" sz="1400" spc="-5" dirty="0">
                <a:solidFill>
                  <a:srgbClr val="595959"/>
                </a:solidFill>
                <a:latin typeface="Arial MT"/>
                <a:cs typeface="Arial MT"/>
              </a:rPr>
              <a:t>. </a:t>
            </a:r>
          </a:p>
          <a:p>
            <a:pPr marL="755015" lvl="1" indent="-285750">
              <a:spcBef>
                <a:spcPts val="414"/>
              </a:spcBef>
              <a:buFont typeface="Arial" panose="020B0604020202020204" pitchFamily="34" charset="0"/>
              <a:buChar char="•"/>
              <a:tabLst>
                <a:tab pos="379095" algn="l"/>
                <a:tab pos="379730" algn="l"/>
              </a:tabLst>
            </a:pPr>
            <a:r>
              <a:rPr lang="en-US" sz="1400" spc="-5" dirty="0">
                <a:solidFill>
                  <a:srgbClr val="595959"/>
                </a:solidFill>
                <a:latin typeface="Arial MT"/>
                <a:cs typeface="Arial MT"/>
              </a:rPr>
              <a:t>A Question has a </a:t>
            </a:r>
            <a:r>
              <a:rPr lang="en-US" sz="1400" b="1" spc="-5" dirty="0">
                <a:solidFill>
                  <a:srgbClr val="595959"/>
                </a:solidFill>
                <a:latin typeface="Arial MT"/>
                <a:cs typeface="Arial MT"/>
              </a:rPr>
              <a:t>question </a:t>
            </a:r>
            <a:r>
              <a:rPr lang="en-US" sz="1400" spc="-5" dirty="0">
                <a:solidFill>
                  <a:srgbClr val="595959"/>
                </a:solidFill>
                <a:latin typeface="Arial MT"/>
                <a:cs typeface="Arial MT"/>
              </a:rPr>
              <a:t>and a </a:t>
            </a:r>
            <a:r>
              <a:rPr lang="en-US" sz="1400" b="1" spc="-5" dirty="0">
                <a:solidFill>
                  <a:srgbClr val="595959"/>
                </a:solidFill>
                <a:latin typeface="Arial MT"/>
                <a:cs typeface="Arial MT"/>
              </a:rPr>
              <a:t>publication date. </a:t>
            </a:r>
          </a:p>
          <a:p>
            <a:pPr marL="755015" lvl="1" indent="-285750">
              <a:spcBef>
                <a:spcPts val="414"/>
              </a:spcBef>
              <a:buFont typeface="Arial" panose="020B0604020202020204" pitchFamily="34" charset="0"/>
              <a:buChar char="•"/>
              <a:tabLst>
                <a:tab pos="379095" algn="l"/>
                <a:tab pos="379730" algn="l"/>
              </a:tabLst>
            </a:pPr>
            <a:r>
              <a:rPr lang="en-US" sz="1400" spc="-5" dirty="0">
                <a:solidFill>
                  <a:srgbClr val="595959"/>
                </a:solidFill>
                <a:latin typeface="Arial MT"/>
                <a:cs typeface="Arial MT"/>
              </a:rPr>
              <a:t>A Choice has two fields: </a:t>
            </a:r>
            <a:r>
              <a:rPr lang="en-US" sz="1400" b="1" spc="-5" dirty="0">
                <a:solidFill>
                  <a:srgbClr val="595959"/>
                </a:solidFill>
                <a:latin typeface="Arial MT"/>
                <a:cs typeface="Arial MT"/>
              </a:rPr>
              <a:t>the text of the choice </a:t>
            </a:r>
            <a:r>
              <a:rPr lang="en-US" sz="1400" spc="-5" dirty="0">
                <a:solidFill>
                  <a:srgbClr val="595959"/>
                </a:solidFill>
                <a:latin typeface="Arial MT"/>
                <a:cs typeface="Arial MT"/>
              </a:rPr>
              <a:t>and </a:t>
            </a:r>
            <a:r>
              <a:rPr lang="en-US" sz="1400" b="1" spc="-5" dirty="0">
                <a:solidFill>
                  <a:srgbClr val="595959"/>
                </a:solidFill>
                <a:latin typeface="Arial MT"/>
                <a:cs typeface="Arial MT"/>
              </a:rPr>
              <a:t>a vote tally</a:t>
            </a:r>
            <a:r>
              <a:rPr lang="en-US" sz="1400" spc="-5" dirty="0">
                <a:solidFill>
                  <a:srgbClr val="595959"/>
                </a:solidFill>
                <a:latin typeface="Arial MT"/>
                <a:cs typeface="Arial MT"/>
              </a:rPr>
              <a:t>. </a:t>
            </a:r>
          </a:p>
          <a:p>
            <a:pPr marL="755015" lvl="1" indent="-285750">
              <a:spcBef>
                <a:spcPts val="414"/>
              </a:spcBef>
              <a:buFont typeface="Arial" panose="020B0604020202020204" pitchFamily="34" charset="0"/>
              <a:buChar char="•"/>
              <a:tabLst>
                <a:tab pos="379095" algn="l"/>
                <a:tab pos="379730" algn="l"/>
              </a:tabLst>
            </a:pPr>
            <a:r>
              <a:rPr lang="en-US" sz="1400" spc="-5" dirty="0">
                <a:solidFill>
                  <a:srgbClr val="595959"/>
                </a:solidFill>
                <a:latin typeface="Arial MT"/>
                <a:cs typeface="Arial MT"/>
              </a:rPr>
              <a:t>Each </a:t>
            </a:r>
            <a:r>
              <a:rPr lang="en-US" sz="1400" b="1" spc="-5" dirty="0">
                <a:solidFill>
                  <a:srgbClr val="595959"/>
                </a:solidFill>
                <a:latin typeface="Arial MT"/>
                <a:cs typeface="Arial MT"/>
              </a:rPr>
              <a:t>Choice</a:t>
            </a:r>
            <a:r>
              <a:rPr lang="en-US" sz="1400" spc="-5" dirty="0">
                <a:solidFill>
                  <a:srgbClr val="595959"/>
                </a:solidFill>
                <a:latin typeface="Arial MT"/>
                <a:cs typeface="Arial MT"/>
              </a:rPr>
              <a:t> is associated with a </a:t>
            </a:r>
            <a:r>
              <a:rPr lang="en-US" sz="1400" b="1" spc="-5" dirty="0">
                <a:solidFill>
                  <a:srgbClr val="595959"/>
                </a:solidFill>
                <a:latin typeface="Arial MT"/>
                <a:cs typeface="Arial MT"/>
              </a:rPr>
              <a:t>Question.</a:t>
            </a:r>
          </a:p>
          <a:p>
            <a:pPr marL="297815" indent="-285750">
              <a:spcBef>
                <a:spcPts val="414"/>
              </a:spcBef>
              <a:buFont typeface="Arial" panose="020B0604020202020204" pitchFamily="34" charset="0"/>
              <a:buChar char="•"/>
              <a:tabLst>
                <a:tab pos="379095" algn="l"/>
                <a:tab pos="379730" algn="l"/>
              </a:tabLst>
            </a:pPr>
            <a:r>
              <a:rPr lang="en-US" sz="1400" spc="-5" dirty="0">
                <a:solidFill>
                  <a:srgbClr val="595959"/>
                </a:solidFill>
                <a:latin typeface="Arial MT"/>
                <a:cs typeface="Arial MT"/>
              </a:rPr>
              <a:t>These concepts are represented by Python classes. Edit the polls/models.py file so it looks like this:</a:t>
            </a:r>
          </a:p>
          <a:p>
            <a:pPr marL="297815" indent="-285750">
              <a:spcBef>
                <a:spcPts val="414"/>
              </a:spcBef>
              <a:buFont typeface="Arial" panose="020B0604020202020204" pitchFamily="34" charset="0"/>
              <a:buChar char="•"/>
              <a:tabLst>
                <a:tab pos="379095" algn="l"/>
                <a:tab pos="379730" algn="l"/>
              </a:tabLst>
            </a:pPr>
            <a:endParaRPr lang="en-US" sz="1400" spc="-5" dirty="0">
              <a:solidFill>
                <a:srgbClr val="595959"/>
              </a:solidFill>
              <a:latin typeface="Arial MT"/>
              <a:cs typeface="Arial MT"/>
            </a:endParaRPr>
          </a:p>
        </p:txBody>
      </p:sp>
    </p:spTree>
    <p:extLst>
      <p:ext uri="{BB962C8B-B14F-4D97-AF65-F5344CB8AC3E}">
        <p14:creationId xmlns:p14="http://schemas.microsoft.com/office/powerpoint/2010/main" val="3482392967"/>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F41FA0A-2831-4548-BD2B-3AEDE4FD0048}"/>
              </a:ext>
            </a:extLst>
          </p:cNvPr>
          <p:cNvSpPr/>
          <p:nvPr/>
        </p:nvSpPr>
        <p:spPr>
          <a:xfrm>
            <a:off x="533400" y="1962150"/>
            <a:ext cx="6553200" cy="28194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pic>
        <p:nvPicPr>
          <p:cNvPr id="2" name="object 2"/>
          <p:cNvPicPr/>
          <p:nvPr/>
        </p:nvPicPr>
        <p:blipFill>
          <a:blip r:embed="rId3" cstate="print"/>
          <a:stretch>
            <a:fillRect/>
          </a:stretch>
        </p:blipFill>
        <p:spPr>
          <a:xfrm>
            <a:off x="143975" y="161799"/>
            <a:ext cx="774074" cy="311224"/>
          </a:xfrm>
          <a:prstGeom prst="rect">
            <a:avLst/>
          </a:prstGeom>
        </p:spPr>
      </p:pic>
      <p:pic>
        <p:nvPicPr>
          <p:cNvPr id="3" name="object 3"/>
          <p:cNvPicPr/>
          <p:nvPr/>
        </p:nvPicPr>
        <p:blipFill>
          <a:blip r:embed="rId4" cstate="print"/>
          <a:stretch>
            <a:fillRect/>
          </a:stretch>
        </p:blipFill>
        <p:spPr>
          <a:xfrm>
            <a:off x="8229556" y="161800"/>
            <a:ext cx="791593" cy="311224"/>
          </a:xfrm>
          <a:prstGeom prst="rect">
            <a:avLst/>
          </a:prstGeom>
        </p:spPr>
      </p:pic>
      <p:sp>
        <p:nvSpPr>
          <p:cNvPr id="4" name="object 4"/>
          <p:cNvSpPr txBox="1">
            <a:spLocks noGrp="1"/>
          </p:cNvSpPr>
          <p:nvPr>
            <p:ph type="title"/>
          </p:nvPr>
        </p:nvSpPr>
        <p:spPr>
          <a:xfrm>
            <a:off x="294241" y="766330"/>
            <a:ext cx="6934200" cy="320601"/>
          </a:xfrm>
          <a:prstGeom prst="rect">
            <a:avLst/>
          </a:prstGeom>
        </p:spPr>
        <p:txBody>
          <a:bodyPr vert="horz" wrap="square" lIns="0" tIns="12700" rIns="0" bIns="0" rtlCol="0">
            <a:spAutoFit/>
          </a:bodyPr>
          <a:lstStyle/>
          <a:p>
            <a:pPr algn="l"/>
            <a:r>
              <a:rPr lang="en-US" sz="2000" b="1" spc="-5" dirty="0">
                <a:latin typeface="Arial MT"/>
                <a:cs typeface="Arial MT"/>
              </a:rPr>
              <a:t>Writing your first Django app: </a:t>
            </a:r>
            <a:r>
              <a:rPr lang="en-US" sz="2000" b="1" spc="-5" dirty="0"/>
              <a:t>Part 2</a:t>
            </a:r>
            <a:endParaRPr lang="en-US" sz="2000" b="1" spc="-5" dirty="0">
              <a:latin typeface="Arial MT"/>
              <a:cs typeface="Arial MT"/>
            </a:endParaRPr>
          </a:p>
        </p:txBody>
      </p:sp>
      <p:sp>
        <p:nvSpPr>
          <p:cNvPr id="6" name="object 6"/>
          <p:cNvSpPr txBox="1"/>
          <p:nvPr/>
        </p:nvSpPr>
        <p:spPr>
          <a:xfrm>
            <a:off x="3633256" y="4974385"/>
            <a:ext cx="1875155" cy="139065"/>
          </a:xfrm>
          <a:prstGeom prst="rect">
            <a:avLst/>
          </a:prstGeom>
        </p:spPr>
        <p:txBody>
          <a:bodyPr vert="horz" wrap="square" lIns="0" tIns="3175" rIns="0" bIns="0" rtlCol="0">
            <a:spAutoFit/>
          </a:bodyPr>
          <a:lstStyle/>
          <a:p>
            <a:pPr marL="12700">
              <a:lnSpc>
                <a:spcPct val="100000"/>
              </a:lnSpc>
              <a:spcBef>
                <a:spcPts val="25"/>
              </a:spcBef>
            </a:pPr>
            <a:r>
              <a:rPr sz="800" dirty="0">
                <a:latin typeface="Arial MT"/>
                <a:cs typeface="Arial MT"/>
              </a:rPr>
              <a:t>©</a:t>
            </a:r>
            <a:r>
              <a:rPr sz="800" spc="-5" dirty="0">
                <a:latin typeface="Arial MT"/>
                <a:cs typeface="Arial MT"/>
              </a:rPr>
              <a:t> Edune</a:t>
            </a:r>
            <a:r>
              <a:rPr sz="800" dirty="0">
                <a:latin typeface="Arial MT"/>
                <a:cs typeface="Arial MT"/>
              </a:rPr>
              <a:t>t</a:t>
            </a:r>
            <a:r>
              <a:rPr sz="800" spc="-5" dirty="0">
                <a:latin typeface="Arial MT"/>
                <a:cs typeface="Arial MT"/>
              </a:rPr>
              <a:t> Foundation</a:t>
            </a:r>
            <a:r>
              <a:rPr sz="800" dirty="0">
                <a:latin typeface="Arial MT"/>
                <a:cs typeface="Arial MT"/>
              </a:rPr>
              <a:t>.</a:t>
            </a:r>
            <a:r>
              <a:rPr sz="800" spc="-50" dirty="0">
                <a:latin typeface="Arial MT"/>
                <a:cs typeface="Arial MT"/>
              </a:rPr>
              <a:t> </a:t>
            </a:r>
            <a:r>
              <a:rPr sz="800" spc="-5" dirty="0">
                <a:latin typeface="Arial MT"/>
                <a:cs typeface="Arial MT"/>
              </a:rPr>
              <a:t>Al</a:t>
            </a:r>
            <a:r>
              <a:rPr sz="800" dirty="0">
                <a:latin typeface="Arial MT"/>
                <a:cs typeface="Arial MT"/>
              </a:rPr>
              <a:t>l</a:t>
            </a:r>
            <a:r>
              <a:rPr sz="800" spc="-5" dirty="0">
                <a:latin typeface="Arial MT"/>
                <a:cs typeface="Arial MT"/>
              </a:rPr>
              <a:t> </a:t>
            </a:r>
            <a:r>
              <a:rPr sz="800" dirty="0">
                <a:latin typeface="Arial MT"/>
                <a:cs typeface="Arial MT"/>
              </a:rPr>
              <a:t>rights</a:t>
            </a:r>
            <a:r>
              <a:rPr sz="800" spc="-5" dirty="0">
                <a:latin typeface="Arial MT"/>
                <a:cs typeface="Arial MT"/>
              </a:rPr>
              <a:t> </a:t>
            </a:r>
            <a:r>
              <a:rPr sz="800" dirty="0">
                <a:latin typeface="Arial MT"/>
                <a:cs typeface="Arial MT"/>
              </a:rPr>
              <a:t>reserved.</a:t>
            </a:r>
            <a:endParaRPr sz="800">
              <a:latin typeface="Arial MT"/>
              <a:cs typeface="Arial MT"/>
            </a:endParaRPr>
          </a:p>
        </p:txBody>
      </p:sp>
      <p:sp>
        <p:nvSpPr>
          <p:cNvPr id="7" name="object 4">
            <a:extLst>
              <a:ext uri="{FF2B5EF4-FFF2-40B4-BE49-F238E27FC236}">
                <a16:creationId xmlns:a16="http://schemas.microsoft.com/office/drawing/2014/main" id="{412C0C6C-D931-433E-A0C3-AEE74753FE55}"/>
              </a:ext>
            </a:extLst>
          </p:cNvPr>
          <p:cNvSpPr txBox="1">
            <a:spLocks/>
          </p:cNvSpPr>
          <p:nvPr/>
        </p:nvSpPr>
        <p:spPr>
          <a:xfrm>
            <a:off x="294240" y="1151814"/>
            <a:ext cx="7935315" cy="320601"/>
          </a:xfrm>
          <a:prstGeom prst="rect">
            <a:avLst/>
          </a:prstGeom>
        </p:spPr>
        <p:txBody>
          <a:bodyPr vert="horz" wrap="square" lIns="0" tIns="12700" rIns="0" bIns="0" rtlCol="0">
            <a:spAutoFit/>
          </a:bodyPr>
          <a:lstStyle>
            <a:lvl1pPr>
              <a:defRPr sz="2400" b="0" i="0">
                <a:solidFill>
                  <a:schemeClr val="tx1"/>
                </a:solidFill>
                <a:latin typeface="Arial MT"/>
                <a:ea typeface="+mj-ea"/>
                <a:cs typeface="Arial MT"/>
              </a:defRPr>
            </a:lvl1pPr>
          </a:lstStyle>
          <a:p>
            <a:r>
              <a:rPr lang="en-US" sz="2000" b="1" kern="0" spc="-5" dirty="0"/>
              <a:t>Creating models (Continued)</a:t>
            </a:r>
          </a:p>
        </p:txBody>
      </p:sp>
      <p:sp>
        <p:nvSpPr>
          <p:cNvPr id="12" name="object 5">
            <a:extLst>
              <a:ext uri="{FF2B5EF4-FFF2-40B4-BE49-F238E27FC236}">
                <a16:creationId xmlns:a16="http://schemas.microsoft.com/office/drawing/2014/main" id="{C9553CE9-9A42-4D42-A124-3BF49C5F96AE}"/>
              </a:ext>
            </a:extLst>
          </p:cNvPr>
          <p:cNvSpPr txBox="1"/>
          <p:nvPr/>
        </p:nvSpPr>
        <p:spPr>
          <a:xfrm>
            <a:off x="259286" y="1546476"/>
            <a:ext cx="8455476" cy="3469539"/>
          </a:xfrm>
          <a:prstGeom prst="rect">
            <a:avLst/>
          </a:prstGeom>
        </p:spPr>
        <p:txBody>
          <a:bodyPr vert="horz" wrap="square" lIns="0" tIns="52704" rIns="0" bIns="0" rtlCol="0">
            <a:spAutoFit/>
          </a:bodyPr>
          <a:lstStyle/>
          <a:p>
            <a:pPr marL="297815" indent="-285750">
              <a:spcBef>
                <a:spcPts val="414"/>
              </a:spcBef>
              <a:buFont typeface="Arial" panose="020B0604020202020204" pitchFamily="34" charset="0"/>
              <a:buChar char="•"/>
              <a:tabLst>
                <a:tab pos="379095" algn="l"/>
                <a:tab pos="379730" algn="l"/>
              </a:tabLst>
            </a:pPr>
            <a:r>
              <a:rPr lang="en-US" sz="1400" spc="-5" dirty="0">
                <a:solidFill>
                  <a:srgbClr val="595959"/>
                </a:solidFill>
                <a:latin typeface="Arial MT"/>
                <a:cs typeface="Arial MT"/>
              </a:rPr>
              <a:t>These concepts are represented by Python classes. Edit the </a:t>
            </a:r>
            <a:r>
              <a:rPr lang="en-US" sz="1400" b="1" spc="-5" dirty="0">
                <a:solidFill>
                  <a:srgbClr val="595959"/>
                </a:solidFill>
                <a:latin typeface="Arial MT"/>
                <a:cs typeface="Arial MT"/>
              </a:rPr>
              <a:t>polls/models.py </a:t>
            </a:r>
            <a:r>
              <a:rPr lang="en-US" sz="1400" spc="-5" dirty="0">
                <a:solidFill>
                  <a:srgbClr val="595959"/>
                </a:solidFill>
                <a:latin typeface="Arial MT"/>
                <a:cs typeface="Arial MT"/>
              </a:rPr>
              <a:t>file so it looks like this:</a:t>
            </a:r>
          </a:p>
          <a:p>
            <a:pPr marL="297815" indent="-285750">
              <a:spcBef>
                <a:spcPts val="414"/>
              </a:spcBef>
              <a:buFont typeface="Arial" panose="020B0604020202020204" pitchFamily="34" charset="0"/>
              <a:buChar char="•"/>
              <a:tabLst>
                <a:tab pos="379095" algn="l"/>
                <a:tab pos="379730" algn="l"/>
              </a:tabLst>
            </a:pPr>
            <a:endParaRPr lang="en-US" sz="1400" spc="-5" dirty="0">
              <a:solidFill>
                <a:srgbClr val="595959"/>
              </a:solidFill>
              <a:latin typeface="Arial MT"/>
              <a:cs typeface="Arial MT"/>
            </a:endParaRPr>
          </a:p>
          <a:p>
            <a:pPr marL="469265" lvl="1">
              <a:spcBef>
                <a:spcPts val="414"/>
              </a:spcBef>
              <a:tabLst>
                <a:tab pos="379095" algn="l"/>
                <a:tab pos="379730" algn="l"/>
              </a:tabLst>
            </a:pPr>
            <a:r>
              <a:rPr lang="en-US" sz="1400" spc="-5" dirty="0">
                <a:solidFill>
                  <a:srgbClr val="595959"/>
                </a:solidFill>
                <a:latin typeface="Arial MT"/>
                <a:cs typeface="Arial MT"/>
              </a:rPr>
              <a:t>from </a:t>
            </a:r>
            <a:r>
              <a:rPr lang="en-US" sz="1400" spc="-5" dirty="0" err="1">
                <a:solidFill>
                  <a:srgbClr val="595959"/>
                </a:solidFill>
                <a:latin typeface="Arial MT"/>
                <a:cs typeface="Arial MT"/>
              </a:rPr>
              <a:t>django.db</a:t>
            </a:r>
            <a:r>
              <a:rPr lang="en-US" sz="1400" spc="-5" dirty="0">
                <a:solidFill>
                  <a:srgbClr val="595959"/>
                </a:solidFill>
                <a:latin typeface="Arial MT"/>
                <a:cs typeface="Arial MT"/>
              </a:rPr>
              <a:t> import models</a:t>
            </a:r>
          </a:p>
          <a:p>
            <a:pPr marL="469265" lvl="1">
              <a:spcBef>
                <a:spcPts val="414"/>
              </a:spcBef>
              <a:tabLst>
                <a:tab pos="379095" algn="l"/>
                <a:tab pos="379730" algn="l"/>
              </a:tabLst>
            </a:pPr>
            <a:endParaRPr lang="en-US" sz="1400" spc="-5" dirty="0">
              <a:solidFill>
                <a:srgbClr val="595959"/>
              </a:solidFill>
              <a:latin typeface="Arial MT"/>
              <a:cs typeface="Arial MT"/>
            </a:endParaRPr>
          </a:p>
          <a:p>
            <a:pPr marL="469265" lvl="1">
              <a:spcBef>
                <a:spcPts val="414"/>
              </a:spcBef>
              <a:tabLst>
                <a:tab pos="379095" algn="l"/>
                <a:tab pos="379730" algn="l"/>
              </a:tabLst>
            </a:pPr>
            <a:r>
              <a:rPr lang="en-US" sz="1400" spc="-5" dirty="0">
                <a:solidFill>
                  <a:srgbClr val="595959"/>
                </a:solidFill>
                <a:latin typeface="Arial MT"/>
                <a:cs typeface="Arial MT"/>
              </a:rPr>
              <a:t>class Question(</a:t>
            </a:r>
            <a:r>
              <a:rPr lang="en-US" sz="1400" spc="-5" dirty="0" err="1">
                <a:solidFill>
                  <a:srgbClr val="595959"/>
                </a:solidFill>
                <a:latin typeface="Arial MT"/>
                <a:cs typeface="Arial MT"/>
              </a:rPr>
              <a:t>models.Model</a:t>
            </a:r>
            <a:r>
              <a:rPr lang="en-US" sz="1400" spc="-5" dirty="0">
                <a:solidFill>
                  <a:srgbClr val="595959"/>
                </a:solidFill>
                <a:latin typeface="Arial MT"/>
                <a:cs typeface="Arial MT"/>
              </a:rPr>
              <a:t>):</a:t>
            </a:r>
          </a:p>
          <a:p>
            <a:pPr marL="469265" lvl="1">
              <a:spcBef>
                <a:spcPts val="414"/>
              </a:spcBef>
              <a:tabLst>
                <a:tab pos="379095" algn="l"/>
                <a:tab pos="379730" algn="l"/>
              </a:tabLst>
            </a:pPr>
            <a:r>
              <a:rPr lang="en-US" sz="1400" spc="-5" dirty="0">
                <a:solidFill>
                  <a:srgbClr val="595959"/>
                </a:solidFill>
                <a:latin typeface="Arial MT"/>
                <a:cs typeface="Arial MT"/>
              </a:rPr>
              <a:t>    </a:t>
            </a:r>
            <a:r>
              <a:rPr lang="en-US" sz="1400" spc="-5" dirty="0" err="1">
                <a:solidFill>
                  <a:srgbClr val="595959"/>
                </a:solidFill>
                <a:latin typeface="Arial MT"/>
                <a:cs typeface="Arial MT"/>
              </a:rPr>
              <a:t>question_text</a:t>
            </a:r>
            <a:r>
              <a:rPr lang="en-US" sz="1400" spc="-5" dirty="0">
                <a:solidFill>
                  <a:srgbClr val="595959"/>
                </a:solidFill>
                <a:latin typeface="Arial MT"/>
                <a:cs typeface="Arial MT"/>
              </a:rPr>
              <a:t> = </a:t>
            </a:r>
            <a:r>
              <a:rPr lang="en-US" sz="1400" spc="-5" dirty="0" err="1">
                <a:solidFill>
                  <a:srgbClr val="595959"/>
                </a:solidFill>
                <a:latin typeface="Arial MT"/>
                <a:cs typeface="Arial MT"/>
              </a:rPr>
              <a:t>models.CharField</a:t>
            </a:r>
            <a:r>
              <a:rPr lang="en-US" sz="1400" spc="-5" dirty="0">
                <a:solidFill>
                  <a:srgbClr val="595959"/>
                </a:solidFill>
                <a:latin typeface="Arial MT"/>
                <a:cs typeface="Arial MT"/>
              </a:rPr>
              <a:t>(</a:t>
            </a:r>
            <a:r>
              <a:rPr lang="en-US" sz="1400" spc="-5" dirty="0" err="1">
                <a:solidFill>
                  <a:srgbClr val="595959"/>
                </a:solidFill>
                <a:latin typeface="Arial MT"/>
                <a:cs typeface="Arial MT"/>
              </a:rPr>
              <a:t>max_length</a:t>
            </a:r>
            <a:r>
              <a:rPr lang="en-US" sz="1400" spc="-5" dirty="0">
                <a:solidFill>
                  <a:srgbClr val="595959"/>
                </a:solidFill>
                <a:latin typeface="Arial MT"/>
                <a:cs typeface="Arial MT"/>
              </a:rPr>
              <a:t>=200)</a:t>
            </a:r>
          </a:p>
          <a:p>
            <a:pPr marL="469265" lvl="1">
              <a:spcBef>
                <a:spcPts val="414"/>
              </a:spcBef>
              <a:tabLst>
                <a:tab pos="379095" algn="l"/>
                <a:tab pos="379730" algn="l"/>
              </a:tabLst>
            </a:pPr>
            <a:r>
              <a:rPr lang="en-US" sz="1400" spc="-5" dirty="0">
                <a:solidFill>
                  <a:srgbClr val="595959"/>
                </a:solidFill>
                <a:latin typeface="Arial MT"/>
                <a:cs typeface="Arial MT"/>
              </a:rPr>
              <a:t>    </a:t>
            </a:r>
            <a:r>
              <a:rPr lang="en-US" sz="1400" spc="-5" dirty="0" err="1">
                <a:solidFill>
                  <a:srgbClr val="595959"/>
                </a:solidFill>
                <a:latin typeface="Arial MT"/>
                <a:cs typeface="Arial MT"/>
              </a:rPr>
              <a:t>pub_date</a:t>
            </a:r>
            <a:r>
              <a:rPr lang="en-US" sz="1400" spc="-5" dirty="0">
                <a:solidFill>
                  <a:srgbClr val="595959"/>
                </a:solidFill>
                <a:latin typeface="Arial MT"/>
                <a:cs typeface="Arial MT"/>
              </a:rPr>
              <a:t> = </a:t>
            </a:r>
            <a:r>
              <a:rPr lang="en-US" sz="1400" spc="-5" dirty="0" err="1">
                <a:solidFill>
                  <a:srgbClr val="595959"/>
                </a:solidFill>
                <a:latin typeface="Arial MT"/>
                <a:cs typeface="Arial MT"/>
              </a:rPr>
              <a:t>models.DateTimeField</a:t>
            </a:r>
            <a:r>
              <a:rPr lang="en-US" sz="1400" spc="-5" dirty="0">
                <a:solidFill>
                  <a:srgbClr val="595959"/>
                </a:solidFill>
                <a:latin typeface="Arial MT"/>
                <a:cs typeface="Arial MT"/>
              </a:rPr>
              <a:t>('date published')</a:t>
            </a:r>
          </a:p>
          <a:p>
            <a:pPr marL="469265" lvl="1">
              <a:spcBef>
                <a:spcPts val="414"/>
              </a:spcBef>
              <a:tabLst>
                <a:tab pos="379095" algn="l"/>
                <a:tab pos="379730" algn="l"/>
              </a:tabLst>
            </a:pPr>
            <a:endParaRPr lang="en-US" sz="1400" spc="-5" dirty="0">
              <a:solidFill>
                <a:srgbClr val="595959"/>
              </a:solidFill>
              <a:latin typeface="Arial MT"/>
              <a:cs typeface="Arial MT"/>
            </a:endParaRPr>
          </a:p>
          <a:p>
            <a:pPr marL="469265" lvl="1">
              <a:spcBef>
                <a:spcPts val="414"/>
              </a:spcBef>
              <a:tabLst>
                <a:tab pos="379095" algn="l"/>
                <a:tab pos="379730" algn="l"/>
              </a:tabLst>
            </a:pPr>
            <a:r>
              <a:rPr lang="en-US" sz="1400" spc="-5" dirty="0">
                <a:solidFill>
                  <a:srgbClr val="595959"/>
                </a:solidFill>
                <a:latin typeface="Arial MT"/>
                <a:cs typeface="Arial MT"/>
              </a:rPr>
              <a:t>class Choice(</a:t>
            </a:r>
            <a:r>
              <a:rPr lang="en-US" sz="1400" spc="-5" dirty="0" err="1">
                <a:solidFill>
                  <a:srgbClr val="595959"/>
                </a:solidFill>
                <a:latin typeface="Arial MT"/>
                <a:cs typeface="Arial MT"/>
              </a:rPr>
              <a:t>models.Model</a:t>
            </a:r>
            <a:r>
              <a:rPr lang="en-US" sz="1400" spc="-5" dirty="0">
                <a:solidFill>
                  <a:srgbClr val="595959"/>
                </a:solidFill>
                <a:latin typeface="Arial MT"/>
                <a:cs typeface="Arial MT"/>
              </a:rPr>
              <a:t>):</a:t>
            </a:r>
          </a:p>
          <a:p>
            <a:pPr marL="469265" lvl="1">
              <a:spcBef>
                <a:spcPts val="414"/>
              </a:spcBef>
              <a:tabLst>
                <a:tab pos="379095" algn="l"/>
                <a:tab pos="379730" algn="l"/>
              </a:tabLst>
            </a:pPr>
            <a:r>
              <a:rPr lang="en-US" sz="1400" spc="-5" dirty="0">
                <a:solidFill>
                  <a:srgbClr val="595959"/>
                </a:solidFill>
                <a:latin typeface="Arial MT"/>
                <a:cs typeface="Arial MT"/>
              </a:rPr>
              <a:t>    question = </a:t>
            </a:r>
            <a:r>
              <a:rPr lang="en-US" sz="1400" spc="-5" dirty="0" err="1">
                <a:solidFill>
                  <a:srgbClr val="595959"/>
                </a:solidFill>
                <a:latin typeface="Arial MT"/>
                <a:cs typeface="Arial MT"/>
              </a:rPr>
              <a:t>models.ForeignKey</a:t>
            </a:r>
            <a:r>
              <a:rPr lang="en-US" sz="1400" spc="-5" dirty="0">
                <a:solidFill>
                  <a:srgbClr val="595959"/>
                </a:solidFill>
                <a:latin typeface="Arial MT"/>
                <a:cs typeface="Arial MT"/>
              </a:rPr>
              <a:t>(Question, </a:t>
            </a:r>
            <a:r>
              <a:rPr lang="en-US" sz="1400" spc="-5" dirty="0" err="1">
                <a:solidFill>
                  <a:srgbClr val="595959"/>
                </a:solidFill>
                <a:latin typeface="Arial MT"/>
                <a:cs typeface="Arial MT"/>
              </a:rPr>
              <a:t>on_delete</a:t>
            </a:r>
            <a:r>
              <a:rPr lang="en-US" sz="1400" spc="-5" dirty="0">
                <a:solidFill>
                  <a:srgbClr val="595959"/>
                </a:solidFill>
                <a:latin typeface="Arial MT"/>
                <a:cs typeface="Arial MT"/>
              </a:rPr>
              <a:t>=</a:t>
            </a:r>
            <a:r>
              <a:rPr lang="en-US" sz="1400" spc="-5" dirty="0" err="1">
                <a:solidFill>
                  <a:srgbClr val="595959"/>
                </a:solidFill>
                <a:latin typeface="Arial MT"/>
                <a:cs typeface="Arial MT"/>
              </a:rPr>
              <a:t>models.CASCADE</a:t>
            </a:r>
            <a:r>
              <a:rPr lang="en-US" sz="1400" spc="-5" dirty="0">
                <a:solidFill>
                  <a:srgbClr val="595959"/>
                </a:solidFill>
                <a:latin typeface="Arial MT"/>
                <a:cs typeface="Arial MT"/>
              </a:rPr>
              <a:t>)</a:t>
            </a:r>
          </a:p>
          <a:p>
            <a:pPr marL="469265" lvl="1">
              <a:spcBef>
                <a:spcPts val="414"/>
              </a:spcBef>
              <a:tabLst>
                <a:tab pos="379095" algn="l"/>
                <a:tab pos="379730" algn="l"/>
              </a:tabLst>
            </a:pPr>
            <a:r>
              <a:rPr lang="en-US" sz="1400" spc="-5" dirty="0">
                <a:solidFill>
                  <a:srgbClr val="595959"/>
                </a:solidFill>
                <a:latin typeface="Arial MT"/>
                <a:cs typeface="Arial MT"/>
              </a:rPr>
              <a:t>    </a:t>
            </a:r>
            <a:r>
              <a:rPr lang="en-US" sz="1400" spc="-5" dirty="0" err="1">
                <a:solidFill>
                  <a:srgbClr val="595959"/>
                </a:solidFill>
                <a:latin typeface="Arial MT"/>
                <a:cs typeface="Arial MT"/>
              </a:rPr>
              <a:t>choice_text</a:t>
            </a:r>
            <a:r>
              <a:rPr lang="en-US" sz="1400" spc="-5" dirty="0">
                <a:solidFill>
                  <a:srgbClr val="595959"/>
                </a:solidFill>
                <a:latin typeface="Arial MT"/>
                <a:cs typeface="Arial MT"/>
              </a:rPr>
              <a:t> = </a:t>
            </a:r>
            <a:r>
              <a:rPr lang="en-US" sz="1400" spc="-5" dirty="0" err="1">
                <a:solidFill>
                  <a:srgbClr val="595959"/>
                </a:solidFill>
                <a:latin typeface="Arial MT"/>
                <a:cs typeface="Arial MT"/>
              </a:rPr>
              <a:t>models.CharField</a:t>
            </a:r>
            <a:r>
              <a:rPr lang="en-US" sz="1400" spc="-5" dirty="0">
                <a:solidFill>
                  <a:srgbClr val="595959"/>
                </a:solidFill>
                <a:latin typeface="Arial MT"/>
                <a:cs typeface="Arial MT"/>
              </a:rPr>
              <a:t>(</a:t>
            </a:r>
            <a:r>
              <a:rPr lang="en-US" sz="1400" spc="-5" dirty="0" err="1">
                <a:solidFill>
                  <a:srgbClr val="595959"/>
                </a:solidFill>
                <a:latin typeface="Arial MT"/>
                <a:cs typeface="Arial MT"/>
              </a:rPr>
              <a:t>max_length</a:t>
            </a:r>
            <a:r>
              <a:rPr lang="en-US" sz="1400" spc="-5" dirty="0">
                <a:solidFill>
                  <a:srgbClr val="595959"/>
                </a:solidFill>
                <a:latin typeface="Arial MT"/>
                <a:cs typeface="Arial MT"/>
              </a:rPr>
              <a:t>=200)</a:t>
            </a:r>
          </a:p>
          <a:p>
            <a:pPr marL="469265" lvl="1">
              <a:spcBef>
                <a:spcPts val="414"/>
              </a:spcBef>
              <a:tabLst>
                <a:tab pos="379095" algn="l"/>
                <a:tab pos="379730" algn="l"/>
              </a:tabLst>
            </a:pPr>
            <a:r>
              <a:rPr lang="en-US" sz="1400" spc="-5" dirty="0">
                <a:solidFill>
                  <a:srgbClr val="595959"/>
                </a:solidFill>
                <a:latin typeface="Arial MT"/>
                <a:cs typeface="Arial MT"/>
              </a:rPr>
              <a:t>    votes = </a:t>
            </a:r>
            <a:r>
              <a:rPr lang="en-US" sz="1400" spc="-5" dirty="0" err="1">
                <a:solidFill>
                  <a:srgbClr val="595959"/>
                </a:solidFill>
                <a:latin typeface="Arial MT"/>
                <a:cs typeface="Arial MT"/>
              </a:rPr>
              <a:t>models.IntegerField</a:t>
            </a:r>
            <a:r>
              <a:rPr lang="en-US" sz="1400" spc="-5" dirty="0">
                <a:solidFill>
                  <a:srgbClr val="595959"/>
                </a:solidFill>
                <a:latin typeface="Arial MT"/>
                <a:cs typeface="Arial MT"/>
              </a:rPr>
              <a:t>(default=0)</a:t>
            </a:r>
          </a:p>
          <a:p>
            <a:pPr marL="469265" lvl="1">
              <a:spcBef>
                <a:spcPts val="414"/>
              </a:spcBef>
              <a:tabLst>
                <a:tab pos="379095" algn="l"/>
                <a:tab pos="379730" algn="l"/>
              </a:tabLst>
            </a:pPr>
            <a:endParaRPr lang="en-US" sz="1400" spc="-5" dirty="0">
              <a:solidFill>
                <a:srgbClr val="595959"/>
              </a:solidFill>
              <a:latin typeface="Arial MT"/>
              <a:cs typeface="Arial MT"/>
            </a:endParaRPr>
          </a:p>
        </p:txBody>
      </p:sp>
    </p:spTree>
    <p:extLst>
      <p:ext uri="{BB962C8B-B14F-4D97-AF65-F5344CB8AC3E}">
        <p14:creationId xmlns:p14="http://schemas.microsoft.com/office/powerpoint/2010/main" val="221502082"/>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43975" y="161799"/>
            <a:ext cx="774074" cy="311224"/>
          </a:xfrm>
          <a:prstGeom prst="rect">
            <a:avLst/>
          </a:prstGeom>
        </p:spPr>
      </p:pic>
      <p:pic>
        <p:nvPicPr>
          <p:cNvPr id="3" name="object 3"/>
          <p:cNvPicPr/>
          <p:nvPr/>
        </p:nvPicPr>
        <p:blipFill>
          <a:blip r:embed="rId4" cstate="print"/>
          <a:stretch>
            <a:fillRect/>
          </a:stretch>
        </p:blipFill>
        <p:spPr>
          <a:xfrm>
            <a:off x="8229556" y="161800"/>
            <a:ext cx="791593" cy="311224"/>
          </a:xfrm>
          <a:prstGeom prst="rect">
            <a:avLst/>
          </a:prstGeom>
        </p:spPr>
      </p:pic>
      <p:sp>
        <p:nvSpPr>
          <p:cNvPr id="4" name="object 4"/>
          <p:cNvSpPr txBox="1">
            <a:spLocks noGrp="1"/>
          </p:cNvSpPr>
          <p:nvPr>
            <p:ph type="title"/>
          </p:nvPr>
        </p:nvSpPr>
        <p:spPr>
          <a:xfrm>
            <a:off x="294241" y="766330"/>
            <a:ext cx="6934200" cy="320601"/>
          </a:xfrm>
          <a:prstGeom prst="rect">
            <a:avLst/>
          </a:prstGeom>
        </p:spPr>
        <p:txBody>
          <a:bodyPr vert="horz" wrap="square" lIns="0" tIns="12700" rIns="0" bIns="0" rtlCol="0">
            <a:spAutoFit/>
          </a:bodyPr>
          <a:lstStyle/>
          <a:p>
            <a:pPr algn="l"/>
            <a:r>
              <a:rPr lang="en-US" sz="2000" b="1" spc="-5" dirty="0">
                <a:latin typeface="Arial MT"/>
                <a:cs typeface="Arial MT"/>
              </a:rPr>
              <a:t>Writing your first Django app: </a:t>
            </a:r>
            <a:r>
              <a:rPr lang="en-US" sz="2000" b="1" spc="-5" dirty="0"/>
              <a:t>Part 2</a:t>
            </a:r>
            <a:endParaRPr lang="en-US" sz="2000" b="1" spc="-5" dirty="0">
              <a:latin typeface="Arial MT"/>
              <a:cs typeface="Arial MT"/>
            </a:endParaRPr>
          </a:p>
        </p:txBody>
      </p:sp>
      <p:sp>
        <p:nvSpPr>
          <p:cNvPr id="6" name="object 6"/>
          <p:cNvSpPr txBox="1"/>
          <p:nvPr/>
        </p:nvSpPr>
        <p:spPr>
          <a:xfrm>
            <a:off x="3633256" y="4974385"/>
            <a:ext cx="1875155" cy="139065"/>
          </a:xfrm>
          <a:prstGeom prst="rect">
            <a:avLst/>
          </a:prstGeom>
        </p:spPr>
        <p:txBody>
          <a:bodyPr vert="horz" wrap="square" lIns="0" tIns="3175" rIns="0" bIns="0" rtlCol="0">
            <a:spAutoFit/>
          </a:bodyPr>
          <a:lstStyle/>
          <a:p>
            <a:pPr marL="12700">
              <a:lnSpc>
                <a:spcPct val="100000"/>
              </a:lnSpc>
              <a:spcBef>
                <a:spcPts val="25"/>
              </a:spcBef>
            </a:pPr>
            <a:r>
              <a:rPr sz="800" dirty="0">
                <a:latin typeface="Arial MT"/>
                <a:cs typeface="Arial MT"/>
              </a:rPr>
              <a:t>©</a:t>
            </a:r>
            <a:r>
              <a:rPr sz="800" spc="-5" dirty="0">
                <a:latin typeface="Arial MT"/>
                <a:cs typeface="Arial MT"/>
              </a:rPr>
              <a:t> Edune</a:t>
            </a:r>
            <a:r>
              <a:rPr sz="800" dirty="0">
                <a:latin typeface="Arial MT"/>
                <a:cs typeface="Arial MT"/>
              </a:rPr>
              <a:t>t</a:t>
            </a:r>
            <a:r>
              <a:rPr sz="800" spc="-5" dirty="0">
                <a:latin typeface="Arial MT"/>
                <a:cs typeface="Arial MT"/>
              </a:rPr>
              <a:t> Foundation</a:t>
            </a:r>
            <a:r>
              <a:rPr sz="800" dirty="0">
                <a:latin typeface="Arial MT"/>
                <a:cs typeface="Arial MT"/>
              </a:rPr>
              <a:t>.</a:t>
            </a:r>
            <a:r>
              <a:rPr sz="800" spc="-50" dirty="0">
                <a:latin typeface="Arial MT"/>
                <a:cs typeface="Arial MT"/>
              </a:rPr>
              <a:t> </a:t>
            </a:r>
            <a:r>
              <a:rPr sz="800" spc="-5" dirty="0">
                <a:latin typeface="Arial MT"/>
                <a:cs typeface="Arial MT"/>
              </a:rPr>
              <a:t>Al</a:t>
            </a:r>
            <a:r>
              <a:rPr sz="800" dirty="0">
                <a:latin typeface="Arial MT"/>
                <a:cs typeface="Arial MT"/>
              </a:rPr>
              <a:t>l</a:t>
            </a:r>
            <a:r>
              <a:rPr sz="800" spc="-5" dirty="0">
                <a:latin typeface="Arial MT"/>
                <a:cs typeface="Arial MT"/>
              </a:rPr>
              <a:t> </a:t>
            </a:r>
            <a:r>
              <a:rPr sz="800" dirty="0">
                <a:latin typeface="Arial MT"/>
                <a:cs typeface="Arial MT"/>
              </a:rPr>
              <a:t>rights</a:t>
            </a:r>
            <a:r>
              <a:rPr sz="800" spc="-5" dirty="0">
                <a:latin typeface="Arial MT"/>
                <a:cs typeface="Arial MT"/>
              </a:rPr>
              <a:t> </a:t>
            </a:r>
            <a:r>
              <a:rPr sz="800" dirty="0">
                <a:latin typeface="Arial MT"/>
                <a:cs typeface="Arial MT"/>
              </a:rPr>
              <a:t>reserved.</a:t>
            </a:r>
            <a:endParaRPr sz="800">
              <a:latin typeface="Arial MT"/>
              <a:cs typeface="Arial MT"/>
            </a:endParaRPr>
          </a:p>
        </p:txBody>
      </p:sp>
      <p:sp>
        <p:nvSpPr>
          <p:cNvPr id="7" name="object 4">
            <a:extLst>
              <a:ext uri="{FF2B5EF4-FFF2-40B4-BE49-F238E27FC236}">
                <a16:creationId xmlns:a16="http://schemas.microsoft.com/office/drawing/2014/main" id="{412C0C6C-D931-433E-A0C3-AEE74753FE55}"/>
              </a:ext>
            </a:extLst>
          </p:cNvPr>
          <p:cNvSpPr txBox="1">
            <a:spLocks/>
          </p:cNvSpPr>
          <p:nvPr/>
        </p:nvSpPr>
        <p:spPr>
          <a:xfrm>
            <a:off x="294240" y="1151814"/>
            <a:ext cx="7935315" cy="320601"/>
          </a:xfrm>
          <a:prstGeom prst="rect">
            <a:avLst/>
          </a:prstGeom>
        </p:spPr>
        <p:txBody>
          <a:bodyPr vert="horz" wrap="square" lIns="0" tIns="12700" rIns="0" bIns="0" rtlCol="0">
            <a:spAutoFit/>
          </a:bodyPr>
          <a:lstStyle>
            <a:lvl1pPr>
              <a:defRPr sz="2400" b="0" i="0">
                <a:solidFill>
                  <a:schemeClr val="tx1"/>
                </a:solidFill>
                <a:latin typeface="Arial MT"/>
                <a:ea typeface="+mj-ea"/>
                <a:cs typeface="Arial MT"/>
              </a:defRPr>
            </a:lvl1pPr>
          </a:lstStyle>
          <a:p>
            <a:r>
              <a:rPr lang="en-US" sz="2000" b="1" kern="0" spc="-5" dirty="0"/>
              <a:t>Models explanation : </a:t>
            </a:r>
          </a:p>
        </p:txBody>
      </p:sp>
      <p:sp>
        <p:nvSpPr>
          <p:cNvPr id="12" name="object 5">
            <a:extLst>
              <a:ext uri="{FF2B5EF4-FFF2-40B4-BE49-F238E27FC236}">
                <a16:creationId xmlns:a16="http://schemas.microsoft.com/office/drawing/2014/main" id="{C9553CE9-9A42-4D42-A124-3BF49C5F96AE}"/>
              </a:ext>
            </a:extLst>
          </p:cNvPr>
          <p:cNvSpPr txBox="1"/>
          <p:nvPr/>
        </p:nvSpPr>
        <p:spPr>
          <a:xfrm>
            <a:off x="259286" y="1546476"/>
            <a:ext cx="8455476" cy="3110466"/>
          </a:xfrm>
          <a:prstGeom prst="rect">
            <a:avLst/>
          </a:prstGeom>
        </p:spPr>
        <p:txBody>
          <a:bodyPr vert="horz" wrap="square" lIns="0" tIns="52704" rIns="0" bIns="0" rtlCol="0">
            <a:spAutoFit/>
          </a:bodyPr>
          <a:lstStyle/>
          <a:p>
            <a:pPr marL="297815" indent="-285750">
              <a:spcBef>
                <a:spcPts val="414"/>
              </a:spcBef>
              <a:buFont typeface="Arial" panose="020B0604020202020204" pitchFamily="34" charset="0"/>
              <a:buChar char="•"/>
              <a:tabLst>
                <a:tab pos="379095" algn="l"/>
                <a:tab pos="379730" algn="l"/>
              </a:tabLst>
            </a:pPr>
            <a:r>
              <a:rPr lang="en-US" sz="1400" spc="-5" dirty="0">
                <a:solidFill>
                  <a:srgbClr val="595959"/>
                </a:solidFill>
                <a:latin typeface="Arial MT"/>
                <a:cs typeface="Arial MT"/>
              </a:rPr>
              <a:t>Here, each model is represented by a class that subclasses </a:t>
            </a:r>
            <a:r>
              <a:rPr lang="en-US" sz="1400" spc="-5" dirty="0" err="1">
                <a:solidFill>
                  <a:srgbClr val="595959"/>
                </a:solidFill>
                <a:latin typeface="Arial MT"/>
                <a:cs typeface="Arial MT"/>
              </a:rPr>
              <a:t>django.db.models.Model</a:t>
            </a:r>
            <a:r>
              <a:rPr lang="en-US" sz="1400" spc="-5" dirty="0">
                <a:solidFill>
                  <a:srgbClr val="595959"/>
                </a:solidFill>
                <a:latin typeface="Arial MT"/>
                <a:cs typeface="Arial MT"/>
              </a:rPr>
              <a:t>. Each model has a number of class variables, each of which represents a database field in the model.</a:t>
            </a:r>
          </a:p>
          <a:p>
            <a:pPr marL="297815" indent="-285750">
              <a:spcBef>
                <a:spcPts val="414"/>
              </a:spcBef>
              <a:buFont typeface="Arial" panose="020B0604020202020204" pitchFamily="34" charset="0"/>
              <a:buChar char="•"/>
              <a:tabLst>
                <a:tab pos="379095" algn="l"/>
                <a:tab pos="379730" algn="l"/>
              </a:tabLst>
            </a:pPr>
            <a:endParaRPr lang="en-US" sz="1400" spc="-5" dirty="0">
              <a:solidFill>
                <a:srgbClr val="595959"/>
              </a:solidFill>
              <a:latin typeface="Arial MT"/>
              <a:cs typeface="Arial MT"/>
            </a:endParaRPr>
          </a:p>
          <a:p>
            <a:pPr marL="297815" indent="-285750">
              <a:spcBef>
                <a:spcPts val="414"/>
              </a:spcBef>
              <a:buFont typeface="Arial" panose="020B0604020202020204" pitchFamily="34" charset="0"/>
              <a:buChar char="•"/>
              <a:tabLst>
                <a:tab pos="379095" algn="l"/>
                <a:tab pos="379730" algn="l"/>
              </a:tabLst>
            </a:pPr>
            <a:r>
              <a:rPr lang="en-US" sz="1400" spc="-5" dirty="0">
                <a:solidFill>
                  <a:srgbClr val="595959"/>
                </a:solidFill>
                <a:latin typeface="Arial MT"/>
                <a:cs typeface="Arial MT"/>
              </a:rPr>
              <a:t>Each field is represented by an instance of a Field class – e.g., </a:t>
            </a:r>
            <a:r>
              <a:rPr lang="en-US" sz="1400" spc="-5" dirty="0" err="1">
                <a:solidFill>
                  <a:srgbClr val="595959"/>
                </a:solidFill>
                <a:latin typeface="Arial MT"/>
                <a:cs typeface="Arial MT"/>
              </a:rPr>
              <a:t>CharField</a:t>
            </a:r>
            <a:r>
              <a:rPr lang="en-US" sz="1400" spc="-5" dirty="0">
                <a:solidFill>
                  <a:srgbClr val="595959"/>
                </a:solidFill>
                <a:latin typeface="Arial MT"/>
                <a:cs typeface="Arial MT"/>
              </a:rPr>
              <a:t> for character fields and </a:t>
            </a:r>
            <a:r>
              <a:rPr lang="en-US" sz="1400" spc="-5" dirty="0" err="1">
                <a:solidFill>
                  <a:srgbClr val="595959"/>
                </a:solidFill>
                <a:latin typeface="Arial MT"/>
                <a:cs typeface="Arial MT"/>
              </a:rPr>
              <a:t>DateTimeField</a:t>
            </a:r>
            <a:r>
              <a:rPr lang="en-US" sz="1400" spc="-5" dirty="0">
                <a:solidFill>
                  <a:srgbClr val="595959"/>
                </a:solidFill>
                <a:latin typeface="Arial MT"/>
                <a:cs typeface="Arial MT"/>
              </a:rPr>
              <a:t> for datetimes. This tells Django what type of data each field holds.</a:t>
            </a:r>
          </a:p>
          <a:p>
            <a:pPr marL="297815" indent="-285750">
              <a:spcBef>
                <a:spcPts val="414"/>
              </a:spcBef>
              <a:buFont typeface="Arial" panose="020B0604020202020204" pitchFamily="34" charset="0"/>
              <a:buChar char="•"/>
              <a:tabLst>
                <a:tab pos="379095" algn="l"/>
                <a:tab pos="379730" algn="l"/>
              </a:tabLst>
            </a:pPr>
            <a:endParaRPr lang="en-US" sz="1400" spc="-5" dirty="0">
              <a:solidFill>
                <a:srgbClr val="595959"/>
              </a:solidFill>
              <a:latin typeface="Arial MT"/>
              <a:cs typeface="Arial MT"/>
            </a:endParaRPr>
          </a:p>
          <a:p>
            <a:pPr marL="297815" indent="-285750">
              <a:spcBef>
                <a:spcPts val="414"/>
              </a:spcBef>
              <a:buFont typeface="Arial" panose="020B0604020202020204" pitchFamily="34" charset="0"/>
              <a:buChar char="•"/>
              <a:tabLst>
                <a:tab pos="379095" algn="l"/>
                <a:tab pos="379730" algn="l"/>
              </a:tabLst>
            </a:pPr>
            <a:r>
              <a:rPr lang="en-US" sz="1400" spc="-5" dirty="0">
                <a:solidFill>
                  <a:srgbClr val="595959"/>
                </a:solidFill>
                <a:latin typeface="Arial MT"/>
                <a:cs typeface="Arial MT"/>
              </a:rPr>
              <a:t>The name of each Field instance (e.g. </a:t>
            </a:r>
            <a:r>
              <a:rPr lang="en-US" sz="1400" spc="-5" dirty="0" err="1">
                <a:solidFill>
                  <a:srgbClr val="595959"/>
                </a:solidFill>
                <a:latin typeface="Arial MT"/>
                <a:cs typeface="Arial MT"/>
              </a:rPr>
              <a:t>question_text</a:t>
            </a:r>
            <a:r>
              <a:rPr lang="en-US" sz="1400" spc="-5" dirty="0">
                <a:solidFill>
                  <a:srgbClr val="595959"/>
                </a:solidFill>
                <a:latin typeface="Arial MT"/>
                <a:cs typeface="Arial MT"/>
              </a:rPr>
              <a:t> or </a:t>
            </a:r>
            <a:r>
              <a:rPr lang="en-US" sz="1400" spc="-5" dirty="0" err="1">
                <a:solidFill>
                  <a:srgbClr val="595959"/>
                </a:solidFill>
                <a:latin typeface="Arial MT"/>
                <a:cs typeface="Arial MT"/>
              </a:rPr>
              <a:t>pub_date</a:t>
            </a:r>
            <a:r>
              <a:rPr lang="en-US" sz="1400" spc="-5" dirty="0">
                <a:solidFill>
                  <a:srgbClr val="595959"/>
                </a:solidFill>
                <a:latin typeface="Arial MT"/>
                <a:cs typeface="Arial MT"/>
              </a:rPr>
              <a:t>) is the field’s name, in machine-friendly format. You’ll use this value in your Python code, and your database will use it as the column name.</a:t>
            </a:r>
          </a:p>
          <a:p>
            <a:pPr marL="297815" indent="-285750">
              <a:spcBef>
                <a:spcPts val="414"/>
              </a:spcBef>
              <a:buFont typeface="Arial" panose="020B0604020202020204" pitchFamily="34" charset="0"/>
              <a:buChar char="•"/>
              <a:tabLst>
                <a:tab pos="379095" algn="l"/>
                <a:tab pos="379730" algn="l"/>
              </a:tabLst>
            </a:pPr>
            <a:r>
              <a:rPr lang="en-US" sz="1400" spc="-5" dirty="0">
                <a:solidFill>
                  <a:srgbClr val="595959"/>
                </a:solidFill>
                <a:latin typeface="Arial MT"/>
                <a:cs typeface="Arial MT"/>
              </a:rPr>
              <a:t>You can use an optional first positional argument to a Field to designate a human-readable name. That’s used in a couple of introspective parts of Django, and it doubles as documentation. If this field isn’t provided, Django will use the machine-readable name. In this example, we’ve only defined a human-readable name for </a:t>
            </a:r>
            <a:r>
              <a:rPr lang="en-US" sz="1400" spc="-5" dirty="0" err="1">
                <a:solidFill>
                  <a:srgbClr val="595959"/>
                </a:solidFill>
                <a:latin typeface="Arial MT"/>
                <a:cs typeface="Arial MT"/>
              </a:rPr>
              <a:t>Question.pub_date</a:t>
            </a:r>
            <a:r>
              <a:rPr lang="en-US" sz="1400" spc="-5" dirty="0">
                <a:solidFill>
                  <a:srgbClr val="595959"/>
                </a:solidFill>
                <a:latin typeface="Arial MT"/>
                <a:cs typeface="Arial MT"/>
              </a:rPr>
              <a:t>. For all other fields in this model, the field’s machine-readable name will suffice as its human-readable name.</a:t>
            </a:r>
          </a:p>
        </p:txBody>
      </p:sp>
    </p:spTree>
    <p:extLst>
      <p:ext uri="{BB962C8B-B14F-4D97-AF65-F5344CB8AC3E}">
        <p14:creationId xmlns:p14="http://schemas.microsoft.com/office/powerpoint/2010/main" val="26264947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96505" y="828333"/>
            <a:ext cx="2154555" cy="391160"/>
          </a:xfrm>
          <a:prstGeom prst="rect">
            <a:avLst/>
          </a:prstGeom>
        </p:spPr>
        <p:txBody>
          <a:bodyPr vert="horz" wrap="square" lIns="0" tIns="12700" rIns="0" bIns="0" rtlCol="0">
            <a:spAutoFit/>
          </a:bodyPr>
          <a:lstStyle/>
          <a:p>
            <a:pPr marL="12700">
              <a:lnSpc>
                <a:spcPct val="100000"/>
              </a:lnSpc>
              <a:spcBef>
                <a:spcPts val="100"/>
              </a:spcBef>
            </a:pPr>
            <a:r>
              <a:rPr spc="-5" dirty="0"/>
              <a:t>Setting</a:t>
            </a:r>
            <a:r>
              <a:rPr spc="-55" dirty="0"/>
              <a:t> </a:t>
            </a:r>
            <a:r>
              <a:rPr spc="-5" dirty="0"/>
              <a:t>Up</a:t>
            </a:r>
            <a:r>
              <a:rPr spc="-45" dirty="0"/>
              <a:t> </a:t>
            </a:r>
            <a:r>
              <a:rPr spc="-5" dirty="0"/>
              <a:t>Path</a:t>
            </a:r>
          </a:p>
        </p:txBody>
      </p:sp>
      <p:sp>
        <p:nvSpPr>
          <p:cNvPr id="3" name="object 3"/>
          <p:cNvSpPr txBox="1"/>
          <p:nvPr/>
        </p:nvSpPr>
        <p:spPr>
          <a:xfrm>
            <a:off x="656568" y="1728118"/>
            <a:ext cx="3569970" cy="3282950"/>
          </a:xfrm>
          <a:prstGeom prst="rect">
            <a:avLst/>
          </a:prstGeom>
        </p:spPr>
        <p:txBody>
          <a:bodyPr vert="horz" wrap="square" lIns="0" tIns="12700" rIns="0" bIns="0" rtlCol="0">
            <a:spAutoFit/>
          </a:bodyPr>
          <a:lstStyle/>
          <a:p>
            <a:pPr marL="132715" marR="0" lvl="0" indent="0" algn="l" defTabSz="914400" rtl="0" eaLnBrk="1" fontAlgn="auto" latinLnBrk="0" hangingPunct="1">
              <a:lnSpc>
                <a:spcPct val="100000"/>
              </a:lnSpc>
              <a:spcBef>
                <a:spcPts val="100"/>
              </a:spcBef>
              <a:spcAft>
                <a:spcPts val="0"/>
              </a:spcAft>
              <a:buClrTx/>
              <a:buSzTx/>
              <a:buFontTx/>
              <a:buNone/>
              <a:tabLst/>
              <a:defRPr/>
            </a:pPr>
            <a:r>
              <a:rPr kumimoji="0" sz="1800" b="0" i="0" u="none" strike="noStrike" kern="1200" cap="none" spc="-5" normalizeH="0" baseline="0" noProof="0" dirty="0">
                <a:ln>
                  <a:noFill/>
                </a:ln>
                <a:solidFill>
                  <a:srgbClr val="595959"/>
                </a:solidFill>
                <a:effectLst/>
                <a:uLnTx/>
                <a:uFillTx/>
                <a:latin typeface="Arial MT"/>
                <a:ea typeface="+mn-ea"/>
                <a:cs typeface="Arial MT"/>
              </a:rPr>
              <a:t>Installation</a:t>
            </a:r>
            <a:r>
              <a:rPr kumimoji="0" sz="1800" b="0" i="0" u="none" strike="noStrike" kern="1200" cap="none" spc="-25" normalizeH="0" baseline="0" noProof="0" dirty="0">
                <a:ln>
                  <a:noFill/>
                </a:ln>
                <a:solidFill>
                  <a:srgbClr val="595959"/>
                </a:solidFill>
                <a:effectLst/>
                <a:uLnTx/>
                <a:uFillTx/>
                <a:latin typeface="Arial MT"/>
                <a:ea typeface="+mn-ea"/>
                <a:cs typeface="Arial MT"/>
              </a:rPr>
              <a:t> </a:t>
            </a:r>
            <a:r>
              <a:rPr kumimoji="0" sz="1800" b="0" i="0" u="none" strike="noStrike" kern="1200" cap="none" spc="-5" normalizeH="0" baseline="0" noProof="0" dirty="0">
                <a:ln>
                  <a:noFill/>
                </a:ln>
                <a:solidFill>
                  <a:srgbClr val="595959"/>
                </a:solidFill>
                <a:effectLst/>
                <a:uLnTx/>
                <a:uFillTx/>
                <a:latin typeface="Arial MT"/>
                <a:ea typeface="+mn-ea"/>
                <a:cs typeface="Arial MT"/>
              </a:rPr>
              <a:t>of</a:t>
            </a:r>
            <a:r>
              <a:rPr kumimoji="0" sz="1800" b="0" i="0" u="none" strike="noStrike" kern="1200" cap="none" spc="-20" normalizeH="0" baseline="0" noProof="0" dirty="0">
                <a:ln>
                  <a:noFill/>
                </a:ln>
                <a:solidFill>
                  <a:srgbClr val="595959"/>
                </a:solidFill>
                <a:effectLst/>
                <a:uLnTx/>
                <a:uFillTx/>
                <a:latin typeface="Arial MT"/>
                <a:ea typeface="+mn-ea"/>
                <a:cs typeface="Arial MT"/>
              </a:rPr>
              <a:t> </a:t>
            </a:r>
            <a:r>
              <a:rPr kumimoji="0" sz="1800" b="0" i="0" u="none" strike="noStrike" kern="1200" cap="none" spc="-5" normalizeH="0" baseline="0" noProof="0" dirty="0">
                <a:ln>
                  <a:noFill/>
                </a:ln>
                <a:solidFill>
                  <a:srgbClr val="595959"/>
                </a:solidFill>
                <a:effectLst/>
                <a:uLnTx/>
                <a:uFillTx/>
                <a:latin typeface="Arial MT"/>
                <a:ea typeface="+mn-ea"/>
                <a:cs typeface="Arial MT"/>
              </a:rPr>
              <a:t>Python</a:t>
            </a:r>
            <a:r>
              <a:rPr kumimoji="0" sz="1800" b="0" i="0" u="none" strike="noStrike" kern="1200" cap="none" spc="-25" normalizeH="0" baseline="0" noProof="0" dirty="0">
                <a:ln>
                  <a:noFill/>
                </a:ln>
                <a:solidFill>
                  <a:srgbClr val="595959"/>
                </a:solidFill>
                <a:effectLst/>
                <a:uLnTx/>
                <a:uFillTx/>
                <a:latin typeface="Arial MT"/>
                <a:ea typeface="+mn-ea"/>
                <a:cs typeface="Arial MT"/>
              </a:rPr>
              <a:t> </a:t>
            </a:r>
            <a:r>
              <a:rPr kumimoji="0" sz="1800" b="0" i="0" u="none" strike="noStrike" kern="1200" cap="none" spc="-5" normalizeH="0" baseline="0" noProof="0" dirty="0">
                <a:ln>
                  <a:noFill/>
                </a:ln>
                <a:solidFill>
                  <a:srgbClr val="595959"/>
                </a:solidFill>
                <a:effectLst/>
                <a:uLnTx/>
                <a:uFillTx/>
                <a:latin typeface="Arial MT"/>
                <a:ea typeface="+mn-ea"/>
                <a:cs typeface="Arial MT"/>
              </a:rPr>
              <a:t>in</a:t>
            </a:r>
            <a:r>
              <a:rPr kumimoji="0" sz="1800" b="0" i="0" u="none" strike="noStrike" kern="1200" cap="none" spc="-20" normalizeH="0" baseline="0" noProof="0" dirty="0">
                <a:ln>
                  <a:noFill/>
                </a:ln>
                <a:solidFill>
                  <a:srgbClr val="595959"/>
                </a:solidFill>
                <a:effectLst/>
                <a:uLnTx/>
                <a:uFillTx/>
                <a:latin typeface="Arial MT"/>
                <a:ea typeface="+mn-ea"/>
                <a:cs typeface="Arial MT"/>
              </a:rPr>
              <a:t> </a:t>
            </a:r>
            <a:r>
              <a:rPr kumimoji="0" sz="1800" b="0" i="0" u="none" strike="noStrike" kern="1200" cap="none" spc="-5" normalizeH="0" baseline="0" noProof="0" dirty="0">
                <a:ln>
                  <a:noFill/>
                </a:ln>
                <a:solidFill>
                  <a:srgbClr val="595959"/>
                </a:solidFill>
                <a:effectLst/>
                <a:uLnTx/>
                <a:uFillTx/>
                <a:latin typeface="Arial MT"/>
                <a:ea typeface="+mn-ea"/>
                <a:cs typeface="Arial MT"/>
              </a:rPr>
              <a:t>Linux</a:t>
            </a:r>
            <a:endParaRPr kumimoji="0" sz="1800" b="0" i="0" u="none" strike="noStrike" kern="1200" cap="none" spc="0" normalizeH="0" baseline="0" noProof="0">
              <a:ln>
                <a:noFill/>
              </a:ln>
              <a:solidFill>
                <a:prstClr val="black"/>
              </a:solidFill>
              <a:effectLst/>
              <a:uLnTx/>
              <a:uFillTx/>
              <a:latin typeface="Arial MT"/>
              <a:ea typeface="+mn-ea"/>
              <a:cs typeface="Arial MT"/>
            </a:endParaRPr>
          </a:p>
          <a:p>
            <a:pPr marL="348615" marR="83820" lvl="0" indent="-336550" algn="l" defTabSz="914400" rtl="0" eaLnBrk="1" fontAlgn="auto" latinLnBrk="0" hangingPunct="1">
              <a:lnSpc>
                <a:spcPct val="116100"/>
              </a:lnSpc>
              <a:spcBef>
                <a:spcPts val="1020"/>
              </a:spcBef>
              <a:spcAft>
                <a:spcPts val="0"/>
              </a:spcAft>
              <a:buClr>
                <a:srgbClr val="000000"/>
              </a:buClr>
              <a:buSzTx/>
              <a:buFontTx/>
              <a:buChar char="●"/>
              <a:tabLst>
                <a:tab pos="347980" algn="l"/>
                <a:tab pos="349250" algn="l"/>
              </a:tabLst>
              <a:defRPr/>
            </a:pPr>
            <a:r>
              <a:rPr kumimoji="0" sz="1400" b="0" i="0" u="none" strike="noStrike" kern="1200" cap="none" spc="-5" normalizeH="0" baseline="0" noProof="0" dirty="0">
                <a:ln>
                  <a:noFill/>
                </a:ln>
                <a:solidFill>
                  <a:srgbClr val="212121"/>
                </a:solidFill>
                <a:effectLst/>
                <a:uLnTx/>
                <a:uFillTx/>
                <a:latin typeface="Arial MT"/>
                <a:ea typeface="+mn-ea"/>
                <a:cs typeface="Arial MT"/>
              </a:rPr>
              <a:t>Linux is an open </a:t>
            </a:r>
            <a:r>
              <a:rPr kumimoji="0" sz="1400" b="0" i="0" u="none" strike="noStrike" kern="1200" cap="none" spc="0" normalizeH="0" baseline="0" noProof="0" dirty="0">
                <a:ln>
                  <a:noFill/>
                </a:ln>
                <a:solidFill>
                  <a:srgbClr val="212121"/>
                </a:solidFill>
                <a:effectLst/>
                <a:uLnTx/>
                <a:uFillTx/>
                <a:latin typeface="Arial MT"/>
                <a:ea typeface="+mn-ea"/>
                <a:cs typeface="Arial MT"/>
              </a:rPr>
              <a:t>source </a:t>
            </a:r>
            <a:r>
              <a:rPr kumimoji="0" sz="1400" b="0" i="0" u="none" strike="noStrike" kern="1200" cap="none" spc="-5" normalizeH="0" baseline="0" noProof="0" dirty="0">
                <a:ln>
                  <a:noFill/>
                </a:ln>
                <a:solidFill>
                  <a:srgbClr val="212121"/>
                </a:solidFill>
                <a:effectLst/>
                <a:uLnTx/>
                <a:uFillTx/>
                <a:latin typeface="Arial MT"/>
                <a:ea typeface="+mn-ea"/>
                <a:cs typeface="Arial MT"/>
              </a:rPr>
              <a:t>Operating </a:t>
            </a:r>
            <a:r>
              <a:rPr kumimoji="0" sz="1400" b="0" i="0" u="none" strike="noStrike" kern="1200" cap="none" spc="0" normalizeH="0" baseline="0" noProof="0" dirty="0">
                <a:ln>
                  <a:noFill/>
                </a:ln>
                <a:solidFill>
                  <a:srgbClr val="212121"/>
                </a:solidFill>
                <a:effectLst/>
                <a:uLnTx/>
                <a:uFillTx/>
                <a:latin typeface="Arial MT"/>
                <a:ea typeface="+mn-ea"/>
                <a:cs typeface="Arial MT"/>
              </a:rPr>
              <a:t> </a:t>
            </a:r>
            <a:r>
              <a:rPr kumimoji="0" sz="1400" b="0" i="0" u="none" strike="noStrike" kern="1200" cap="none" spc="-5" normalizeH="0" baseline="0" noProof="0" dirty="0">
                <a:ln>
                  <a:noFill/>
                </a:ln>
                <a:solidFill>
                  <a:srgbClr val="212121"/>
                </a:solidFill>
                <a:effectLst/>
                <a:uLnTx/>
                <a:uFillTx/>
                <a:latin typeface="Arial MT"/>
                <a:ea typeface="+mn-ea"/>
                <a:cs typeface="Arial MT"/>
              </a:rPr>
              <a:t>System. There are </a:t>
            </a:r>
            <a:r>
              <a:rPr kumimoji="0" sz="1400" b="0" i="0" u="none" strike="noStrike" kern="1200" cap="none" spc="0" normalizeH="0" baseline="0" noProof="0" dirty="0">
                <a:ln>
                  <a:noFill/>
                </a:ln>
                <a:solidFill>
                  <a:srgbClr val="212121"/>
                </a:solidFill>
                <a:effectLst/>
                <a:uLnTx/>
                <a:uFillTx/>
                <a:latin typeface="Arial MT"/>
                <a:ea typeface="+mn-ea"/>
                <a:cs typeface="Arial MT"/>
              </a:rPr>
              <a:t>many </a:t>
            </a:r>
            <a:r>
              <a:rPr kumimoji="0" sz="1400" b="0" i="0" u="none" strike="noStrike" kern="1200" cap="none" spc="-5" normalizeH="0" baseline="0" noProof="0" dirty="0">
                <a:ln>
                  <a:noFill/>
                </a:ln>
                <a:solidFill>
                  <a:srgbClr val="212121"/>
                </a:solidFill>
                <a:effectLst/>
                <a:uLnTx/>
                <a:uFillTx/>
                <a:latin typeface="Arial MT"/>
                <a:ea typeface="+mn-ea"/>
                <a:cs typeface="Arial MT"/>
              </a:rPr>
              <a:t>Linux based </a:t>
            </a:r>
            <a:r>
              <a:rPr kumimoji="0" sz="1400" b="0" i="0" u="none" strike="noStrike" kern="1200" cap="none" spc="0" normalizeH="0" baseline="0" noProof="0" dirty="0">
                <a:ln>
                  <a:noFill/>
                </a:ln>
                <a:solidFill>
                  <a:srgbClr val="212121"/>
                </a:solidFill>
                <a:effectLst/>
                <a:uLnTx/>
                <a:uFillTx/>
                <a:latin typeface="Arial MT"/>
                <a:ea typeface="+mn-ea"/>
                <a:cs typeface="Arial MT"/>
              </a:rPr>
              <a:t> </a:t>
            </a:r>
            <a:r>
              <a:rPr kumimoji="0" sz="1400" b="0" i="0" u="none" strike="noStrike" kern="1200" cap="none" spc="-5" normalizeH="0" baseline="0" noProof="0" dirty="0">
                <a:ln>
                  <a:noFill/>
                </a:ln>
                <a:solidFill>
                  <a:srgbClr val="212121"/>
                </a:solidFill>
                <a:effectLst/>
                <a:uLnTx/>
                <a:uFillTx/>
                <a:latin typeface="Arial MT"/>
                <a:ea typeface="+mn-ea"/>
                <a:cs typeface="Arial MT"/>
              </a:rPr>
              <a:t>operating </a:t>
            </a:r>
            <a:r>
              <a:rPr kumimoji="0" sz="1400" b="0" i="0" u="none" strike="noStrike" kern="1200" cap="none" spc="0" normalizeH="0" baseline="0" noProof="0" dirty="0">
                <a:ln>
                  <a:noFill/>
                </a:ln>
                <a:solidFill>
                  <a:srgbClr val="212121"/>
                </a:solidFill>
                <a:effectLst/>
                <a:uLnTx/>
                <a:uFillTx/>
                <a:latin typeface="Arial MT"/>
                <a:ea typeface="+mn-ea"/>
                <a:cs typeface="Arial MT"/>
              </a:rPr>
              <a:t>systems. </a:t>
            </a:r>
            <a:r>
              <a:rPr kumimoji="0" sz="1400" b="0" i="0" u="none" strike="noStrike" kern="1200" cap="none" spc="-5" normalizeH="0" baseline="0" noProof="0" dirty="0">
                <a:ln>
                  <a:noFill/>
                </a:ln>
                <a:solidFill>
                  <a:srgbClr val="212121"/>
                </a:solidFill>
                <a:effectLst/>
                <a:uLnTx/>
                <a:uFillTx/>
                <a:latin typeface="Arial MT"/>
                <a:ea typeface="+mn-ea"/>
                <a:cs typeface="Arial MT"/>
              </a:rPr>
              <a:t>Popular are Ubuntu, </a:t>
            </a:r>
            <a:r>
              <a:rPr kumimoji="0" sz="1400" b="0" i="0" u="none" strike="noStrike" kern="1200" cap="none" spc="-375" normalizeH="0" baseline="0" noProof="0" dirty="0">
                <a:ln>
                  <a:noFill/>
                </a:ln>
                <a:solidFill>
                  <a:srgbClr val="212121"/>
                </a:solidFill>
                <a:effectLst/>
                <a:uLnTx/>
                <a:uFillTx/>
                <a:latin typeface="Arial MT"/>
                <a:ea typeface="+mn-ea"/>
                <a:cs typeface="Arial MT"/>
              </a:rPr>
              <a:t> </a:t>
            </a:r>
            <a:r>
              <a:rPr kumimoji="0" sz="1400" b="0" i="0" u="none" strike="noStrike" kern="1200" cap="none" spc="-5" normalizeH="0" baseline="0" noProof="0" dirty="0">
                <a:ln>
                  <a:noFill/>
                </a:ln>
                <a:solidFill>
                  <a:srgbClr val="212121"/>
                </a:solidFill>
                <a:effectLst/>
                <a:uLnTx/>
                <a:uFillTx/>
                <a:latin typeface="Arial MT"/>
                <a:ea typeface="+mn-ea"/>
                <a:cs typeface="Arial MT"/>
              </a:rPr>
              <a:t>Fedora,</a:t>
            </a:r>
            <a:r>
              <a:rPr kumimoji="0" sz="1400" b="0" i="0" u="none" strike="noStrike" kern="1200" cap="none" spc="-10" normalizeH="0" baseline="0" noProof="0" dirty="0">
                <a:ln>
                  <a:noFill/>
                </a:ln>
                <a:solidFill>
                  <a:srgbClr val="212121"/>
                </a:solidFill>
                <a:effectLst/>
                <a:uLnTx/>
                <a:uFillTx/>
                <a:latin typeface="Arial MT"/>
                <a:ea typeface="+mn-ea"/>
                <a:cs typeface="Arial MT"/>
              </a:rPr>
              <a:t> </a:t>
            </a:r>
            <a:r>
              <a:rPr kumimoji="0" sz="1400" b="0" i="0" u="none" strike="noStrike" kern="1200" cap="none" spc="-5" normalizeH="0" baseline="0" noProof="0" dirty="0">
                <a:ln>
                  <a:noFill/>
                </a:ln>
                <a:solidFill>
                  <a:srgbClr val="212121"/>
                </a:solidFill>
                <a:effectLst/>
                <a:uLnTx/>
                <a:uFillTx/>
                <a:latin typeface="Arial MT"/>
                <a:ea typeface="+mn-ea"/>
                <a:cs typeface="Arial MT"/>
              </a:rPr>
              <a:t>Linux</a:t>
            </a:r>
            <a:r>
              <a:rPr kumimoji="0" sz="1400" b="0" i="0" u="none" strike="noStrike" kern="1200" cap="none" spc="-10" normalizeH="0" baseline="0" noProof="0" dirty="0">
                <a:ln>
                  <a:noFill/>
                </a:ln>
                <a:solidFill>
                  <a:srgbClr val="212121"/>
                </a:solidFill>
                <a:effectLst/>
                <a:uLnTx/>
                <a:uFillTx/>
                <a:latin typeface="Arial MT"/>
                <a:ea typeface="+mn-ea"/>
                <a:cs typeface="Arial MT"/>
              </a:rPr>
              <a:t> </a:t>
            </a:r>
            <a:r>
              <a:rPr kumimoji="0" sz="1400" b="0" i="0" u="none" strike="noStrike" kern="1200" cap="none" spc="0" normalizeH="0" baseline="0" noProof="0" dirty="0">
                <a:ln>
                  <a:noFill/>
                </a:ln>
                <a:solidFill>
                  <a:srgbClr val="212121"/>
                </a:solidFill>
                <a:effectLst/>
                <a:uLnTx/>
                <a:uFillTx/>
                <a:latin typeface="Arial MT"/>
                <a:ea typeface="+mn-ea"/>
                <a:cs typeface="Arial MT"/>
              </a:rPr>
              <a:t>Mint,</a:t>
            </a:r>
            <a:r>
              <a:rPr kumimoji="0" sz="1400" b="0" i="0" u="none" strike="noStrike" kern="1200" cap="none" spc="-10" normalizeH="0" baseline="0" noProof="0" dirty="0">
                <a:ln>
                  <a:noFill/>
                </a:ln>
                <a:solidFill>
                  <a:srgbClr val="212121"/>
                </a:solidFill>
                <a:effectLst/>
                <a:uLnTx/>
                <a:uFillTx/>
                <a:latin typeface="Arial MT"/>
                <a:ea typeface="+mn-ea"/>
                <a:cs typeface="Arial MT"/>
              </a:rPr>
              <a:t> </a:t>
            </a:r>
            <a:r>
              <a:rPr kumimoji="0" sz="1400" b="0" i="0" u="none" strike="noStrike" kern="1200" cap="none" spc="-5" normalizeH="0" baseline="0" noProof="0" dirty="0">
                <a:ln>
                  <a:noFill/>
                </a:ln>
                <a:solidFill>
                  <a:srgbClr val="212121"/>
                </a:solidFill>
                <a:effectLst/>
                <a:uLnTx/>
                <a:uFillTx/>
                <a:latin typeface="Arial MT"/>
                <a:ea typeface="+mn-ea"/>
                <a:cs typeface="Arial MT"/>
              </a:rPr>
              <a:t>Debian.</a:t>
            </a:r>
            <a:endParaRPr kumimoji="0" sz="1400" b="0" i="0" u="none" strike="noStrike" kern="1200" cap="none" spc="0" normalizeH="0" baseline="0" noProof="0">
              <a:ln>
                <a:noFill/>
              </a:ln>
              <a:solidFill>
                <a:prstClr val="black"/>
              </a:solidFill>
              <a:effectLst/>
              <a:uLnTx/>
              <a:uFillTx/>
              <a:latin typeface="Arial MT"/>
              <a:ea typeface="+mn-ea"/>
              <a:cs typeface="Arial MT"/>
            </a:endParaRPr>
          </a:p>
          <a:p>
            <a:pPr marL="348615" marR="5080" lvl="0" indent="-336550" algn="just" defTabSz="914400" rtl="0" eaLnBrk="1" fontAlgn="auto" latinLnBrk="0" hangingPunct="1">
              <a:lnSpc>
                <a:spcPts val="2100"/>
              </a:lnSpc>
              <a:spcBef>
                <a:spcPts val="85"/>
              </a:spcBef>
              <a:spcAft>
                <a:spcPts val="0"/>
              </a:spcAft>
              <a:buClr>
                <a:srgbClr val="000000"/>
              </a:buClr>
              <a:buSzPct val="93333"/>
              <a:buFont typeface="Arial MT"/>
              <a:buChar char="●"/>
              <a:tabLst>
                <a:tab pos="349250" algn="l"/>
              </a:tabLst>
              <a:defRPr/>
            </a:pPr>
            <a:r>
              <a:rPr kumimoji="0" sz="1500" b="1" i="0" u="none" strike="noStrike" kern="1200" cap="none" spc="-5" normalizeH="0" baseline="0" noProof="0" dirty="0">
                <a:ln>
                  <a:noFill/>
                </a:ln>
                <a:solidFill>
                  <a:srgbClr val="212121"/>
                </a:solidFill>
                <a:effectLst/>
                <a:uLnTx/>
                <a:uFillTx/>
                <a:latin typeface="Arial"/>
                <a:ea typeface="+mn-ea"/>
                <a:cs typeface="Arial"/>
              </a:rPr>
              <a:t>Open</a:t>
            </a:r>
            <a:r>
              <a:rPr kumimoji="0" sz="1500" b="1" i="0" u="none" strike="noStrike" kern="1200" cap="none" spc="0" normalizeH="0" baseline="0" noProof="0" dirty="0">
                <a:ln>
                  <a:noFill/>
                </a:ln>
                <a:solidFill>
                  <a:srgbClr val="212121"/>
                </a:solidFill>
                <a:effectLst/>
                <a:uLnTx/>
                <a:uFillTx/>
                <a:latin typeface="Arial"/>
                <a:ea typeface="+mn-ea"/>
                <a:cs typeface="Arial"/>
              </a:rPr>
              <a:t> the</a:t>
            </a:r>
            <a:r>
              <a:rPr kumimoji="0" sz="1500" b="1" i="0" u="none" strike="noStrike" kern="1200" cap="none" spc="5" normalizeH="0" baseline="0" noProof="0" dirty="0">
                <a:ln>
                  <a:noFill/>
                </a:ln>
                <a:solidFill>
                  <a:srgbClr val="212121"/>
                </a:solidFill>
                <a:effectLst/>
                <a:uLnTx/>
                <a:uFillTx/>
                <a:latin typeface="Arial"/>
                <a:ea typeface="+mn-ea"/>
                <a:cs typeface="Arial"/>
              </a:rPr>
              <a:t> </a:t>
            </a:r>
            <a:r>
              <a:rPr kumimoji="0" sz="1500" b="1" i="0" u="none" strike="noStrike" kern="1200" cap="none" spc="0" normalizeH="0" baseline="0" noProof="0" dirty="0">
                <a:ln>
                  <a:noFill/>
                </a:ln>
                <a:solidFill>
                  <a:srgbClr val="212121"/>
                </a:solidFill>
                <a:effectLst/>
                <a:uLnTx/>
                <a:uFillTx/>
                <a:latin typeface="Arial"/>
                <a:ea typeface="+mn-ea"/>
                <a:cs typeface="Arial"/>
              </a:rPr>
              <a:t>terminal</a:t>
            </a:r>
            <a:r>
              <a:rPr kumimoji="0" sz="1500" b="1" i="0" u="none" strike="noStrike" kern="1200" cap="none" spc="5" normalizeH="0" baseline="0" noProof="0" dirty="0">
                <a:ln>
                  <a:noFill/>
                </a:ln>
                <a:solidFill>
                  <a:srgbClr val="212121"/>
                </a:solidFill>
                <a:effectLst/>
                <a:uLnTx/>
                <a:uFillTx/>
                <a:latin typeface="Arial"/>
                <a:ea typeface="+mn-ea"/>
                <a:cs typeface="Arial"/>
              </a:rPr>
              <a:t> </a:t>
            </a:r>
            <a:r>
              <a:rPr kumimoji="0" sz="1500" b="0" i="0" u="none" strike="noStrike" kern="1200" cap="none" spc="-5" normalizeH="0" baseline="0" noProof="0" dirty="0">
                <a:ln>
                  <a:noFill/>
                </a:ln>
                <a:solidFill>
                  <a:srgbClr val="212121"/>
                </a:solidFill>
                <a:effectLst/>
                <a:uLnTx/>
                <a:uFillTx/>
                <a:latin typeface="Arial MT"/>
                <a:ea typeface="+mn-ea"/>
                <a:cs typeface="Arial MT"/>
              </a:rPr>
              <a:t>or</a:t>
            </a:r>
            <a:r>
              <a:rPr kumimoji="0" sz="1500" b="0" i="0" u="none" strike="noStrike" kern="1200" cap="none" spc="0" normalizeH="0" baseline="0" noProof="0" dirty="0">
                <a:ln>
                  <a:noFill/>
                </a:ln>
                <a:solidFill>
                  <a:srgbClr val="212121"/>
                </a:solidFill>
                <a:effectLst/>
                <a:uLnTx/>
                <a:uFillTx/>
                <a:latin typeface="Arial MT"/>
                <a:ea typeface="+mn-ea"/>
                <a:cs typeface="Arial MT"/>
              </a:rPr>
              <a:t> </a:t>
            </a:r>
            <a:r>
              <a:rPr kumimoji="0" sz="1500" b="1" i="0" u="none" strike="noStrike" kern="1200" cap="none" spc="-5" normalizeH="0" baseline="0" noProof="0" dirty="0">
                <a:ln>
                  <a:noFill/>
                </a:ln>
                <a:solidFill>
                  <a:srgbClr val="212121"/>
                </a:solidFill>
                <a:effectLst/>
                <a:uLnTx/>
                <a:uFillTx/>
                <a:latin typeface="Arial"/>
                <a:ea typeface="+mn-ea"/>
                <a:cs typeface="Arial"/>
              </a:rPr>
              <a:t>Command </a:t>
            </a:r>
            <a:r>
              <a:rPr kumimoji="0" sz="1500" b="1" i="0" u="none" strike="noStrike" kern="1200" cap="none" spc="0" normalizeH="0" baseline="0" noProof="0" dirty="0">
                <a:ln>
                  <a:noFill/>
                </a:ln>
                <a:solidFill>
                  <a:srgbClr val="212121"/>
                </a:solidFill>
                <a:effectLst/>
                <a:uLnTx/>
                <a:uFillTx/>
                <a:latin typeface="Arial"/>
                <a:ea typeface="+mn-ea"/>
                <a:cs typeface="Arial"/>
              </a:rPr>
              <a:t> </a:t>
            </a:r>
            <a:r>
              <a:rPr kumimoji="0" sz="1500" b="1" i="0" u="none" strike="noStrike" kern="1200" cap="none" spc="-5" normalizeH="0" baseline="0" noProof="0" dirty="0">
                <a:ln>
                  <a:noFill/>
                </a:ln>
                <a:solidFill>
                  <a:srgbClr val="212121"/>
                </a:solidFill>
                <a:effectLst/>
                <a:uLnTx/>
                <a:uFillTx/>
                <a:latin typeface="Arial"/>
                <a:ea typeface="+mn-ea"/>
                <a:cs typeface="Arial"/>
              </a:rPr>
              <a:t>prompt</a:t>
            </a:r>
            <a:r>
              <a:rPr kumimoji="0" sz="1500" b="1" i="0" u="none" strike="noStrike" kern="1200" cap="none" spc="0" normalizeH="0" baseline="0" noProof="0" dirty="0">
                <a:ln>
                  <a:noFill/>
                </a:ln>
                <a:solidFill>
                  <a:srgbClr val="212121"/>
                </a:solidFill>
                <a:effectLst/>
                <a:uLnTx/>
                <a:uFillTx/>
                <a:latin typeface="Arial"/>
                <a:ea typeface="+mn-ea"/>
                <a:cs typeface="Arial"/>
              </a:rPr>
              <a:t> </a:t>
            </a:r>
            <a:r>
              <a:rPr kumimoji="0" sz="1500" b="0" i="0" u="none" strike="noStrike" kern="1200" cap="none" spc="-5" normalizeH="0" baseline="0" noProof="0" dirty="0">
                <a:ln>
                  <a:noFill/>
                </a:ln>
                <a:solidFill>
                  <a:srgbClr val="212121"/>
                </a:solidFill>
                <a:effectLst/>
                <a:uLnTx/>
                <a:uFillTx/>
                <a:latin typeface="Arial MT"/>
                <a:ea typeface="+mn-ea"/>
                <a:cs typeface="Arial MT"/>
              </a:rPr>
              <a:t>from</a:t>
            </a:r>
            <a:r>
              <a:rPr kumimoji="0" sz="1500" b="0" i="0" u="none" strike="noStrike" kern="1200" cap="none" spc="0" normalizeH="0" baseline="0" noProof="0" dirty="0">
                <a:ln>
                  <a:noFill/>
                </a:ln>
                <a:solidFill>
                  <a:srgbClr val="212121"/>
                </a:solidFill>
                <a:effectLst/>
                <a:uLnTx/>
                <a:uFillTx/>
                <a:latin typeface="Arial MT"/>
                <a:ea typeface="+mn-ea"/>
                <a:cs typeface="Arial MT"/>
              </a:rPr>
              <a:t> your</a:t>
            </a:r>
            <a:r>
              <a:rPr kumimoji="0" sz="1500" b="0" i="0" u="none" strike="noStrike" kern="1200" cap="none" spc="5" normalizeH="0" baseline="0" noProof="0" dirty="0">
                <a:ln>
                  <a:noFill/>
                </a:ln>
                <a:solidFill>
                  <a:srgbClr val="212121"/>
                </a:solidFill>
                <a:effectLst/>
                <a:uLnTx/>
                <a:uFillTx/>
                <a:latin typeface="Arial MT"/>
                <a:ea typeface="+mn-ea"/>
                <a:cs typeface="Arial MT"/>
              </a:rPr>
              <a:t> </a:t>
            </a:r>
            <a:r>
              <a:rPr kumimoji="0" sz="1500" b="0" i="0" u="none" strike="noStrike" kern="1200" cap="none" spc="-5" normalizeH="0" baseline="0" noProof="0" dirty="0">
                <a:ln>
                  <a:noFill/>
                </a:ln>
                <a:solidFill>
                  <a:srgbClr val="212121"/>
                </a:solidFill>
                <a:effectLst/>
                <a:uLnTx/>
                <a:uFillTx/>
                <a:latin typeface="Arial MT"/>
                <a:ea typeface="+mn-ea"/>
                <a:cs typeface="Arial MT"/>
              </a:rPr>
              <a:t>linux</a:t>
            </a:r>
            <a:r>
              <a:rPr kumimoji="0" sz="1500" b="0" i="0" u="none" strike="noStrike" kern="1200" cap="none" spc="0" normalizeH="0" baseline="0" noProof="0" dirty="0">
                <a:ln>
                  <a:noFill/>
                </a:ln>
                <a:solidFill>
                  <a:srgbClr val="212121"/>
                </a:solidFill>
                <a:effectLst/>
                <a:uLnTx/>
                <a:uFillTx/>
                <a:latin typeface="Arial MT"/>
                <a:ea typeface="+mn-ea"/>
                <a:cs typeface="Arial MT"/>
              </a:rPr>
              <a:t> </a:t>
            </a:r>
            <a:r>
              <a:rPr kumimoji="0" sz="1500" b="0" i="0" u="none" strike="noStrike" kern="1200" cap="none" spc="-5" normalizeH="0" baseline="0" noProof="0" dirty="0">
                <a:ln>
                  <a:noFill/>
                </a:ln>
                <a:solidFill>
                  <a:srgbClr val="212121"/>
                </a:solidFill>
                <a:effectLst/>
                <a:uLnTx/>
                <a:uFillTx/>
                <a:latin typeface="Arial MT"/>
                <a:ea typeface="+mn-ea"/>
                <a:cs typeface="Arial MT"/>
              </a:rPr>
              <a:t>based</a:t>
            </a:r>
            <a:r>
              <a:rPr kumimoji="0" sz="1500" b="0" i="0" u="none" strike="noStrike" kern="1200" cap="none" spc="0" normalizeH="0" baseline="0" noProof="0" dirty="0">
                <a:ln>
                  <a:noFill/>
                </a:ln>
                <a:solidFill>
                  <a:srgbClr val="212121"/>
                </a:solidFill>
                <a:effectLst/>
                <a:uLnTx/>
                <a:uFillTx/>
                <a:latin typeface="Arial MT"/>
                <a:ea typeface="+mn-ea"/>
                <a:cs typeface="Arial MT"/>
              </a:rPr>
              <a:t> </a:t>
            </a:r>
            <a:r>
              <a:rPr kumimoji="0" sz="1500" b="0" i="0" u="none" strike="noStrike" kern="1200" cap="none" spc="-5" normalizeH="0" baseline="0" noProof="0" dirty="0">
                <a:ln>
                  <a:noFill/>
                </a:ln>
                <a:solidFill>
                  <a:srgbClr val="212121"/>
                </a:solidFill>
                <a:effectLst/>
                <a:uLnTx/>
                <a:uFillTx/>
                <a:latin typeface="Arial MT"/>
                <a:ea typeface="+mn-ea"/>
                <a:cs typeface="Arial MT"/>
              </a:rPr>
              <a:t>OS. </a:t>
            </a:r>
            <a:r>
              <a:rPr kumimoji="0" sz="1500" b="0" i="0" u="none" strike="noStrike" kern="1200" cap="none" spc="-405" normalizeH="0" baseline="0" noProof="0" dirty="0">
                <a:ln>
                  <a:noFill/>
                </a:ln>
                <a:solidFill>
                  <a:srgbClr val="212121"/>
                </a:solidFill>
                <a:effectLst/>
                <a:uLnTx/>
                <a:uFillTx/>
                <a:latin typeface="Arial MT"/>
                <a:ea typeface="+mn-ea"/>
                <a:cs typeface="Arial MT"/>
              </a:rPr>
              <a:t> </a:t>
            </a:r>
            <a:r>
              <a:rPr kumimoji="0" sz="1500" b="0" i="0" u="none" strike="noStrike" kern="1200" cap="none" spc="-25" normalizeH="0" baseline="0" noProof="0" dirty="0">
                <a:ln>
                  <a:noFill/>
                </a:ln>
                <a:solidFill>
                  <a:srgbClr val="212121"/>
                </a:solidFill>
                <a:effectLst/>
                <a:uLnTx/>
                <a:uFillTx/>
                <a:latin typeface="Arial MT"/>
                <a:ea typeface="+mn-ea"/>
                <a:cs typeface="Arial MT"/>
              </a:rPr>
              <a:t>Type</a:t>
            </a:r>
            <a:r>
              <a:rPr kumimoji="0" sz="1500" b="0" i="0" u="none" strike="noStrike" kern="1200" cap="none" spc="-10" normalizeH="0" baseline="0" noProof="0" dirty="0">
                <a:ln>
                  <a:noFill/>
                </a:ln>
                <a:solidFill>
                  <a:srgbClr val="212121"/>
                </a:solidFill>
                <a:effectLst/>
                <a:uLnTx/>
                <a:uFillTx/>
                <a:latin typeface="Arial MT"/>
                <a:ea typeface="+mn-ea"/>
                <a:cs typeface="Arial MT"/>
              </a:rPr>
              <a:t> </a:t>
            </a:r>
            <a:r>
              <a:rPr kumimoji="0" sz="1500" b="0" i="0" u="none" strike="noStrike" kern="1200" cap="none" spc="-5" normalizeH="0" baseline="0" noProof="0" dirty="0">
                <a:ln>
                  <a:noFill/>
                </a:ln>
                <a:solidFill>
                  <a:srgbClr val="212121"/>
                </a:solidFill>
                <a:effectLst/>
                <a:uLnTx/>
                <a:uFillTx/>
                <a:latin typeface="Arial MT"/>
                <a:ea typeface="+mn-ea"/>
                <a:cs typeface="Arial MT"/>
              </a:rPr>
              <a:t>the</a:t>
            </a:r>
            <a:r>
              <a:rPr kumimoji="0" sz="1500" b="0" i="0" u="none" strike="noStrike" kern="1200" cap="none" spc="-10" normalizeH="0" baseline="0" noProof="0" dirty="0">
                <a:ln>
                  <a:noFill/>
                </a:ln>
                <a:solidFill>
                  <a:srgbClr val="212121"/>
                </a:solidFill>
                <a:effectLst/>
                <a:uLnTx/>
                <a:uFillTx/>
                <a:latin typeface="Arial MT"/>
                <a:ea typeface="+mn-ea"/>
                <a:cs typeface="Arial MT"/>
              </a:rPr>
              <a:t> </a:t>
            </a:r>
            <a:r>
              <a:rPr kumimoji="0" sz="1500" b="0" i="0" u="none" strike="noStrike" kern="1200" cap="none" spc="-5" normalizeH="0" baseline="0" noProof="0" dirty="0">
                <a:ln>
                  <a:noFill/>
                </a:ln>
                <a:solidFill>
                  <a:srgbClr val="212121"/>
                </a:solidFill>
                <a:effectLst/>
                <a:uLnTx/>
                <a:uFillTx/>
                <a:latin typeface="Arial MT"/>
                <a:ea typeface="+mn-ea"/>
                <a:cs typeface="Arial MT"/>
              </a:rPr>
              <a:t>following</a:t>
            </a:r>
            <a:r>
              <a:rPr kumimoji="0" sz="1500" b="0" i="0" u="none" strike="noStrike" kern="1200" cap="none" spc="-10" normalizeH="0" baseline="0" noProof="0" dirty="0">
                <a:ln>
                  <a:noFill/>
                </a:ln>
                <a:solidFill>
                  <a:srgbClr val="212121"/>
                </a:solidFill>
                <a:effectLst/>
                <a:uLnTx/>
                <a:uFillTx/>
                <a:latin typeface="Arial MT"/>
                <a:ea typeface="+mn-ea"/>
                <a:cs typeface="Arial MT"/>
              </a:rPr>
              <a:t> </a:t>
            </a:r>
            <a:r>
              <a:rPr kumimoji="0" sz="1500" b="0" i="0" u="none" strike="noStrike" kern="1200" cap="none" spc="0" normalizeH="0" baseline="0" noProof="0" dirty="0">
                <a:ln>
                  <a:noFill/>
                </a:ln>
                <a:solidFill>
                  <a:srgbClr val="212121"/>
                </a:solidFill>
                <a:effectLst/>
                <a:uLnTx/>
                <a:uFillTx/>
                <a:latin typeface="Arial MT"/>
                <a:ea typeface="+mn-ea"/>
                <a:cs typeface="Arial MT"/>
              </a:rPr>
              <a:t>commands.</a:t>
            </a:r>
            <a:endParaRPr kumimoji="0" sz="1500" b="0" i="0" u="none" strike="noStrike" kern="1200" cap="none" spc="0" normalizeH="0" baseline="0" noProof="0">
              <a:ln>
                <a:noFill/>
              </a:ln>
              <a:solidFill>
                <a:prstClr val="black"/>
              </a:solidFill>
              <a:effectLst/>
              <a:uLnTx/>
              <a:uFillTx/>
              <a:latin typeface="Arial MT"/>
              <a:ea typeface="+mn-ea"/>
              <a:cs typeface="Arial MT"/>
            </a:endParaRPr>
          </a:p>
          <a:p>
            <a:pPr marL="348615" marR="7620" lvl="0" indent="-336550" algn="just" defTabSz="914400" rtl="0" eaLnBrk="1" fontAlgn="auto" latinLnBrk="0" hangingPunct="1">
              <a:lnSpc>
                <a:spcPts val="2100"/>
              </a:lnSpc>
              <a:spcBef>
                <a:spcPts val="0"/>
              </a:spcBef>
              <a:spcAft>
                <a:spcPts val="0"/>
              </a:spcAft>
              <a:buClr>
                <a:srgbClr val="000000"/>
              </a:buClr>
              <a:buSzPct val="93333"/>
              <a:buFontTx/>
              <a:buChar char="●"/>
              <a:tabLst>
                <a:tab pos="349250" algn="l"/>
              </a:tabLst>
              <a:defRPr/>
            </a:pPr>
            <a:r>
              <a:rPr kumimoji="0" sz="1500" b="0" i="0" u="none" strike="noStrike" kern="1200" cap="none" spc="-5" normalizeH="0" baseline="0" noProof="0" dirty="0">
                <a:ln>
                  <a:noFill/>
                </a:ln>
                <a:solidFill>
                  <a:srgbClr val="212121"/>
                </a:solidFill>
                <a:effectLst/>
                <a:uLnTx/>
                <a:uFillTx/>
                <a:latin typeface="Arial MT"/>
                <a:ea typeface="+mn-ea"/>
                <a:cs typeface="Arial MT"/>
              </a:rPr>
              <a:t>If </a:t>
            </a:r>
            <a:r>
              <a:rPr kumimoji="0" sz="1500" b="0" i="0" u="none" strike="noStrike" kern="1200" cap="none" spc="0" normalizeH="0" baseline="0" noProof="0" dirty="0">
                <a:ln>
                  <a:noFill/>
                </a:ln>
                <a:solidFill>
                  <a:srgbClr val="212121"/>
                </a:solidFill>
                <a:effectLst/>
                <a:uLnTx/>
                <a:uFillTx/>
                <a:latin typeface="Arial MT"/>
                <a:ea typeface="+mn-ea"/>
                <a:cs typeface="Arial MT"/>
              </a:rPr>
              <a:t>you </a:t>
            </a:r>
            <a:r>
              <a:rPr kumimoji="0" sz="1500" b="0" i="0" u="none" strike="noStrike" kern="1200" cap="none" spc="-5" normalizeH="0" baseline="0" noProof="0" dirty="0">
                <a:ln>
                  <a:noFill/>
                </a:ln>
                <a:solidFill>
                  <a:srgbClr val="212121"/>
                </a:solidFill>
                <a:effectLst/>
                <a:uLnTx/>
                <a:uFillTx/>
                <a:latin typeface="Arial MT"/>
                <a:ea typeface="+mn-ea"/>
                <a:cs typeface="Arial MT"/>
              </a:rPr>
              <a:t>are using Ubuntu 16.0 or newer </a:t>
            </a:r>
            <a:r>
              <a:rPr kumimoji="0" sz="1500" b="0" i="0" u="none" strike="noStrike" kern="1200" cap="none" spc="-405" normalizeH="0" baseline="0" noProof="0" dirty="0">
                <a:ln>
                  <a:noFill/>
                </a:ln>
                <a:solidFill>
                  <a:srgbClr val="212121"/>
                </a:solidFill>
                <a:effectLst/>
                <a:uLnTx/>
                <a:uFillTx/>
                <a:latin typeface="Arial MT"/>
                <a:ea typeface="+mn-ea"/>
                <a:cs typeface="Arial MT"/>
              </a:rPr>
              <a:t> </a:t>
            </a:r>
            <a:r>
              <a:rPr kumimoji="0" sz="1500" b="0" i="0" u="none" strike="noStrike" kern="1200" cap="none" spc="0" normalizeH="0" baseline="0" noProof="0" dirty="0">
                <a:ln>
                  <a:noFill/>
                </a:ln>
                <a:solidFill>
                  <a:srgbClr val="212121"/>
                </a:solidFill>
                <a:effectLst/>
                <a:uLnTx/>
                <a:uFillTx/>
                <a:latin typeface="Arial MT"/>
                <a:ea typeface="+mn-ea"/>
                <a:cs typeface="Arial MT"/>
              </a:rPr>
              <a:t>version,</a:t>
            </a:r>
            <a:r>
              <a:rPr kumimoji="0" sz="1500" b="0" i="0" u="none" strike="noStrike" kern="1200" cap="none" spc="5" normalizeH="0" baseline="0" noProof="0" dirty="0">
                <a:ln>
                  <a:noFill/>
                </a:ln>
                <a:solidFill>
                  <a:srgbClr val="212121"/>
                </a:solidFill>
                <a:effectLst/>
                <a:uLnTx/>
                <a:uFillTx/>
                <a:latin typeface="Arial MT"/>
                <a:ea typeface="+mn-ea"/>
                <a:cs typeface="Arial MT"/>
              </a:rPr>
              <a:t> </a:t>
            </a:r>
            <a:r>
              <a:rPr kumimoji="0" sz="1500" b="0" i="0" u="none" strike="noStrike" kern="1200" cap="none" spc="-5" normalizeH="0" baseline="0" noProof="0" dirty="0">
                <a:ln>
                  <a:noFill/>
                </a:ln>
                <a:solidFill>
                  <a:srgbClr val="212121"/>
                </a:solidFill>
                <a:effectLst/>
                <a:uLnTx/>
                <a:uFillTx/>
                <a:latin typeface="Arial MT"/>
                <a:ea typeface="+mn-ea"/>
                <a:cs typeface="Arial MT"/>
              </a:rPr>
              <a:t>then</a:t>
            </a:r>
            <a:r>
              <a:rPr kumimoji="0" sz="1500" b="0" i="0" u="none" strike="noStrike" kern="1200" cap="none" spc="0" normalizeH="0" baseline="0" noProof="0" dirty="0">
                <a:ln>
                  <a:noFill/>
                </a:ln>
                <a:solidFill>
                  <a:srgbClr val="212121"/>
                </a:solidFill>
                <a:effectLst/>
                <a:uLnTx/>
                <a:uFillTx/>
                <a:latin typeface="Arial MT"/>
                <a:ea typeface="+mn-ea"/>
                <a:cs typeface="Arial MT"/>
              </a:rPr>
              <a:t> you</a:t>
            </a:r>
            <a:r>
              <a:rPr kumimoji="0" sz="1500" b="0" i="0" u="none" strike="noStrike" kern="1200" cap="none" spc="5" normalizeH="0" baseline="0" noProof="0" dirty="0">
                <a:ln>
                  <a:noFill/>
                </a:ln>
                <a:solidFill>
                  <a:srgbClr val="212121"/>
                </a:solidFill>
                <a:effectLst/>
                <a:uLnTx/>
                <a:uFillTx/>
                <a:latin typeface="Arial MT"/>
                <a:ea typeface="+mn-ea"/>
                <a:cs typeface="Arial MT"/>
              </a:rPr>
              <a:t> </a:t>
            </a:r>
            <a:r>
              <a:rPr kumimoji="0" sz="1500" b="0" i="0" u="none" strike="noStrike" kern="1200" cap="none" spc="0" normalizeH="0" baseline="0" noProof="0" dirty="0">
                <a:ln>
                  <a:noFill/>
                </a:ln>
                <a:solidFill>
                  <a:srgbClr val="212121"/>
                </a:solidFill>
                <a:effectLst/>
                <a:uLnTx/>
                <a:uFillTx/>
                <a:latin typeface="Arial MT"/>
                <a:ea typeface="+mn-ea"/>
                <a:cs typeface="Arial MT"/>
              </a:rPr>
              <a:t>can</a:t>
            </a:r>
            <a:r>
              <a:rPr kumimoji="0" sz="1500" b="0" i="0" u="none" strike="noStrike" kern="1200" cap="none" spc="5" normalizeH="0" baseline="0" noProof="0" dirty="0">
                <a:ln>
                  <a:noFill/>
                </a:ln>
                <a:solidFill>
                  <a:srgbClr val="212121"/>
                </a:solidFill>
                <a:effectLst/>
                <a:uLnTx/>
                <a:uFillTx/>
                <a:latin typeface="Arial MT"/>
                <a:ea typeface="+mn-ea"/>
                <a:cs typeface="Arial MT"/>
              </a:rPr>
              <a:t> </a:t>
            </a:r>
            <a:r>
              <a:rPr kumimoji="0" sz="1500" b="0" i="0" u="none" strike="noStrike" kern="1200" cap="none" spc="-5" normalizeH="0" baseline="0" noProof="0" dirty="0">
                <a:ln>
                  <a:noFill/>
                </a:ln>
                <a:solidFill>
                  <a:srgbClr val="212121"/>
                </a:solidFill>
                <a:effectLst/>
                <a:uLnTx/>
                <a:uFillTx/>
                <a:latin typeface="Arial MT"/>
                <a:ea typeface="+mn-ea"/>
                <a:cs typeface="Arial MT"/>
              </a:rPr>
              <a:t>easily</a:t>
            </a:r>
            <a:r>
              <a:rPr kumimoji="0" sz="1500" b="0" i="0" u="none" strike="noStrike" kern="1200" cap="none" spc="0" normalizeH="0" baseline="0" noProof="0" dirty="0">
                <a:ln>
                  <a:noFill/>
                </a:ln>
                <a:solidFill>
                  <a:srgbClr val="212121"/>
                </a:solidFill>
                <a:effectLst/>
                <a:uLnTx/>
                <a:uFillTx/>
                <a:latin typeface="Arial MT"/>
                <a:ea typeface="+mn-ea"/>
                <a:cs typeface="Arial MT"/>
              </a:rPr>
              <a:t> </a:t>
            </a:r>
            <a:r>
              <a:rPr kumimoji="0" sz="1500" b="0" i="0" u="none" strike="noStrike" kern="1200" cap="none" spc="-5" normalizeH="0" baseline="0" noProof="0" dirty="0">
                <a:ln>
                  <a:noFill/>
                </a:ln>
                <a:solidFill>
                  <a:srgbClr val="212121"/>
                </a:solidFill>
                <a:effectLst/>
                <a:uLnTx/>
                <a:uFillTx/>
                <a:latin typeface="Arial MT"/>
                <a:ea typeface="+mn-ea"/>
                <a:cs typeface="Arial MT"/>
              </a:rPr>
              <a:t>install </a:t>
            </a:r>
            <a:r>
              <a:rPr kumimoji="0" sz="1500" b="0" i="0" u="none" strike="noStrike" kern="1200" cap="none" spc="0" normalizeH="0" baseline="0" noProof="0" dirty="0">
                <a:ln>
                  <a:noFill/>
                </a:ln>
                <a:solidFill>
                  <a:srgbClr val="212121"/>
                </a:solidFill>
                <a:effectLst/>
                <a:uLnTx/>
                <a:uFillTx/>
                <a:latin typeface="Arial MT"/>
                <a:ea typeface="+mn-ea"/>
                <a:cs typeface="Arial MT"/>
              </a:rPr>
              <a:t> </a:t>
            </a:r>
            <a:r>
              <a:rPr kumimoji="0" sz="1500" b="0" i="0" u="none" strike="noStrike" kern="1200" cap="none" spc="-5" normalizeH="0" baseline="0" noProof="0" dirty="0">
                <a:ln>
                  <a:noFill/>
                </a:ln>
                <a:solidFill>
                  <a:srgbClr val="212121"/>
                </a:solidFill>
                <a:effectLst/>
                <a:uLnTx/>
                <a:uFillTx/>
                <a:latin typeface="Arial MT"/>
                <a:ea typeface="+mn-ea"/>
                <a:cs typeface="Arial MT"/>
              </a:rPr>
              <a:t>Python</a:t>
            </a:r>
            <a:r>
              <a:rPr kumimoji="0" sz="1500" b="0" i="0" u="none" strike="noStrike" kern="1200" cap="none" spc="370" normalizeH="0" baseline="0" noProof="0" dirty="0">
                <a:ln>
                  <a:noFill/>
                </a:ln>
                <a:solidFill>
                  <a:srgbClr val="212121"/>
                </a:solidFill>
                <a:effectLst/>
                <a:uLnTx/>
                <a:uFillTx/>
                <a:latin typeface="Arial MT"/>
                <a:ea typeface="+mn-ea"/>
                <a:cs typeface="Arial MT"/>
              </a:rPr>
              <a:t> </a:t>
            </a:r>
            <a:r>
              <a:rPr kumimoji="0" sz="1500" b="0" i="0" u="none" strike="noStrike" kern="1200" cap="none" spc="-5" normalizeH="0" baseline="0" noProof="0" dirty="0">
                <a:ln>
                  <a:noFill/>
                </a:ln>
                <a:solidFill>
                  <a:srgbClr val="212121"/>
                </a:solidFill>
                <a:effectLst/>
                <a:uLnTx/>
                <a:uFillTx/>
                <a:latin typeface="Arial MT"/>
                <a:ea typeface="+mn-ea"/>
                <a:cs typeface="Arial MT"/>
              </a:rPr>
              <a:t>3.6</a:t>
            </a:r>
            <a:r>
              <a:rPr kumimoji="0" sz="1500" b="0" i="0" u="none" strike="noStrike" kern="1200" cap="none" spc="375" normalizeH="0" baseline="0" noProof="0" dirty="0">
                <a:ln>
                  <a:noFill/>
                </a:ln>
                <a:solidFill>
                  <a:srgbClr val="212121"/>
                </a:solidFill>
                <a:effectLst/>
                <a:uLnTx/>
                <a:uFillTx/>
                <a:latin typeface="Arial MT"/>
                <a:ea typeface="+mn-ea"/>
                <a:cs typeface="Arial MT"/>
              </a:rPr>
              <a:t> </a:t>
            </a:r>
            <a:r>
              <a:rPr kumimoji="0" sz="1500" b="0" i="0" u="none" strike="noStrike" kern="1200" cap="none" spc="-5" normalizeH="0" baseline="0" noProof="0" dirty="0">
                <a:ln>
                  <a:noFill/>
                </a:ln>
                <a:solidFill>
                  <a:srgbClr val="212121"/>
                </a:solidFill>
                <a:effectLst/>
                <a:uLnTx/>
                <a:uFillTx/>
                <a:latin typeface="Arial MT"/>
                <a:ea typeface="+mn-ea"/>
                <a:cs typeface="Arial MT"/>
              </a:rPr>
              <a:t>or</a:t>
            </a:r>
            <a:r>
              <a:rPr kumimoji="0" sz="1500" b="0" i="0" u="none" strike="noStrike" kern="1200" cap="none" spc="375" normalizeH="0" baseline="0" noProof="0" dirty="0">
                <a:ln>
                  <a:noFill/>
                </a:ln>
                <a:solidFill>
                  <a:srgbClr val="212121"/>
                </a:solidFill>
                <a:effectLst/>
                <a:uLnTx/>
                <a:uFillTx/>
                <a:latin typeface="Arial MT"/>
                <a:ea typeface="+mn-ea"/>
                <a:cs typeface="Arial MT"/>
              </a:rPr>
              <a:t> </a:t>
            </a:r>
            <a:r>
              <a:rPr kumimoji="0" sz="1500" b="0" i="0" u="none" strike="noStrike" kern="1200" cap="none" spc="-5" normalizeH="0" baseline="0" noProof="0" dirty="0">
                <a:ln>
                  <a:noFill/>
                </a:ln>
                <a:solidFill>
                  <a:srgbClr val="212121"/>
                </a:solidFill>
                <a:effectLst/>
                <a:uLnTx/>
                <a:uFillTx/>
                <a:latin typeface="Arial MT"/>
                <a:ea typeface="+mn-ea"/>
                <a:cs typeface="Arial MT"/>
              </a:rPr>
              <a:t>Python</a:t>
            </a:r>
            <a:r>
              <a:rPr kumimoji="0" sz="1500" b="0" i="0" u="none" strike="noStrike" kern="1200" cap="none" spc="370" normalizeH="0" baseline="0" noProof="0" dirty="0">
                <a:ln>
                  <a:noFill/>
                </a:ln>
                <a:solidFill>
                  <a:srgbClr val="212121"/>
                </a:solidFill>
                <a:effectLst/>
                <a:uLnTx/>
                <a:uFillTx/>
                <a:latin typeface="Arial MT"/>
                <a:ea typeface="+mn-ea"/>
                <a:cs typeface="Arial MT"/>
              </a:rPr>
              <a:t> </a:t>
            </a:r>
            <a:r>
              <a:rPr kumimoji="0" sz="1500" b="0" i="0" u="none" strike="noStrike" kern="1200" cap="none" spc="-5" normalizeH="0" baseline="0" noProof="0" dirty="0">
                <a:ln>
                  <a:noFill/>
                </a:ln>
                <a:solidFill>
                  <a:srgbClr val="212121"/>
                </a:solidFill>
                <a:effectLst/>
                <a:uLnTx/>
                <a:uFillTx/>
                <a:latin typeface="Arial MT"/>
                <a:ea typeface="+mn-ea"/>
                <a:cs typeface="Arial MT"/>
              </a:rPr>
              <a:t>2.7</a:t>
            </a:r>
            <a:r>
              <a:rPr kumimoji="0" sz="1500" b="0" i="0" u="none" strike="noStrike" kern="1200" cap="none" spc="375" normalizeH="0" baseline="0" noProof="0" dirty="0">
                <a:ln>
                  <a:noFill/>
                </a:ln>
                <a:solidFill>
                  <a:srgbClr val="212121"/>
                </a:solidFill>
                <a:effectLst/>
                <a:uLnTx/>
                <a:uFillTx/>
                <a:latin typeface="Arial MT"/>
                <a:ea typeface="+mn-ea"/>
                <a:cs typeface="Arial MT"/>
              </a:rPr>
              <a:t> </a:t>
            </a:r>
            <a:r>
              <a:rPr kumimoji="0" sz="1500" b="0" i="0" u="none" strike="noStrike" kern="1200" cap="none" spc="-5" normalizeH="0" baseline="0" noProof="0" dirty="0">
                <a:ln>
                  <a:noFill/>
                </a:ln>
                <a:solidFill>
                  <a:srgbClr val="212121"/>
                </a:solidFill>
                <a:effectLst/>
                <a:uLnTx/>
                <a:uFillTx/>
                <a:latin typeface="Arial MT"/>
                <a:ea typeface="+mn-ea"/>
                <a:cs typeface="Arial MT"/>
              </a:rPr>
              <a:t>by</a:t>
            </a:r>
            <a:r>
              <a:rPr kumimoji="0" sz="1500" b="0" i="0" u="none" strike="noStrike" kern="1200" cap="none" spc="375" normalizeH="0" baseline="0" noProof="0" dirty="0">
                <a:ln>
                  <a:noFill/>
                </a:ln>
                <a:solidFill>
                  <a:srgbClr val="212121"/>
                </a:solidFill>
                <a:effectLst/>
                <a:uLnTx/>
                <a:uFillTx/>
                <a:latin typeface="Arial MT"/>
                <a:ea typeface="+mn-ea"/>
                <a:cs typeface="Arial MT"/>
              </a:rPr>
              <a:t> </a:t>
            </a:r>
            <a:r>
              <a:rPr kumimoji="0" sz="1500" b="0" i="0" u="none" strike="noStrike" kern="1200" cap="none" spc="-5" normalizeH="0" baseline="0" noProof="0" dirty="0">
                <a:ln>
                  <a:noFill/>
                </a:ln>
                <a:solidFill>
                  <a:srgbClr val="212121"/>
                </a:solidFill>
                <a:effectLst/>
                <a:uLnTx/>
                <a:uFillTx/>
                <a:latin typeface="Arial MT"/>
                <a:ea typeface="+mn-ea"/>
                <a:cs typeface="Arial MT"/>
              </a:rPr>
              <a:t>typing </a:t>
            </a:r>
            <a:r>
              <a:rPr kumimoji="0" sz="1500" b="0" i="0" u="none" strike="noStrike" kern="1200" cap="none" spc="-405" normalizeH="0" baseline="0" noProof="0" dirty="0">
                <a:ln>
                  <a:noFill/>
                </a:ln>
                <a:solidFill>
                  <a:srgbClr val="212121"/>
                </a:solidFill>
                <a:effectLst/>
                <a:uLnTx/>
                <a:uFillTx/>
                <a:latin typeface="Arial MT"/>
                <a:ea typeface="+mn-ea"/>
                <a:cs typeface="Arial MT"/>
              </a:rPr>
              <a:t> </a:t>
            </a:r>
            <a:r>
              <a:rPr kumimoji="0" sz="1500" b="0" i="0" u="none" strike="noStrike" kern="1200" cap="none" spc="-5" normalizeH="0" baseline="0" noProof="0" dirty="0">
                <a:ln>
                  <a:noFill/>
                </a:ln>
                <a:solidFill>
                  <a:srgbClr val="212121"/>
                </a:solidFill>
                <a:effectLst/>
                <a:uLnTx/>
                <a:uFillTx/>
                <a:latin typeface="Arial MT"/>
                <a:ea typeface="+mn-ea"/>
                <a:cs typeface="Arial MT"/>
              </a:rPr>
              <a:t>the</a:t>
            </a:r>
            <a:r>
              <a:rPr kumimoji="0" sz="1500" b="0" i="0" u="none" strike="noStrike" kern="1200" cap="none" spc="-10" normalizeH="0" baseline="0" noProof="0" dirty="0">
                <a:ln>
                  <a:noFill/>
                </a:ln>
                <a:solidFill>
                  <a:srgbClr val="212121"/>
                </a:solidFill>
                <a:effectLst/>
                <a:uLnTx/>
                <a:uFillTx/>
                <a:latin typeface="Arial MT"/>
                <a:ea typeface="+mn-ea"/>
                <a:cs typeface="Arial MT"/>
              </a:rPr>
              <a:t> </a:t>
            </a:r>
            <a:r>
              <a:rPr kumimoji="0" sz="1500" b="0" i="0" u="none" strike="noStrike" kern="1200" cap="none" spc="-5" normalizeH="0" baseline="0" noProof="0" dirty="0">
                <a:ln>
                  <a:noFill/>
                </a:ln>
                <a:solidFill>
                  <a:srgbClr val="212121"/>
                </a:solidFill>
                <a:effectLst/>
                <a:uLnTx/>
                <a:uFillTx/>
                <a:latin typeface="Arial MT"/>
                <a:ea typeface="+mn-ea"/>
                <a:cs typeface="Arial MT"/>
              </a:rPr>
              <a:t>following</a:t>
            </a:r>
            <a:r>
              <a:rPr kumimoji="0" sz="1500" b="0" i="0" u="none" strike="noStrike" kern="1200" cap="none" spc="-10" normalizeH="0" baseline="0" noProof="0" dirty="0">
                <a:ln>
                  <a:noFill/>
                </a:ln>
                <a:solidFill>
                  <a:srgbClr val="212121"/>
                </a:solidFill>
                <a:effectLst/>
                <a:uLnTx/>
                <a:uFillTx/>
                <a:latin typeface="Arial MT"/>
                <a:ea typeface="+mn-ea"/>
                <a:cs typeface="Arial MT"/>
              </a:rPr>
              <a:t> </a:t>
            </a:r>
            <a:r>
              <a:rPr kumimoji="0" sz="1500" b="0" i="0" u="none" strike="noStrike" kern="1200" cap="none" spc="0" normalizeH="0" baseline="0" noProof="0" dirty="0">
                <a:ln>
                  <a:noFill/>
                </a:ln>
                <a:solidFill>
                  <a:srgbClr val="212121"/>
                </a:solidFill>
                <a:effectLst/>
                <a:uLnTx/>
                <a:uFillTx/>
                <a:latin typeface="Arial MT"/>
                <a:ea typeface="+mn-ea"/>
                <a:cs typeface="Arial MT"/>
              </a:rPr>
              <a:t>commands</a:t>
            </a:r>
            <a:endParaRPr kumimoji="0" sz="1500" b="0" i="0" u="none" strike="noStrike" kern="1200" cap="none" spc="0" normalizeH="0" baseline="0" noProof="0">
              <a:ln>
                <a:noFill/>
              </a:ln>
              <a:solidFill>
                <a:prstClr val="black"/>
              </a:solidFill>
              <a:effectLst/>
              <a:uLnTx/>
              <a:uFillTx/>
              <a:latin typeface="Arial MT"/>
              <a:ea typeface="+mn-ea"/>
              <a:cs typeface="Arial MT"/>
            </a:endParaRPr>
          </a:p>
        </p:txBody>
      </p:sp>
      <p:sp>
        <p:nvSpPr>
          <p:cNvPr id="4" name="object 4"/>
          <p:cNvSpPr txBox="1"/>
          <p:nvPr/>
        </p:nvSpPr>
        <p:spPr>
          <a:xfrm>
            <a:off x="4708475" y="4841744"/>
            <a:ext cx="602615" cy="13208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700" b="0" i="0" u="none" strike="noStrike" kern="1200" cap="none" spc="-5" normalizeH="0" baseline="0" noProof="0" dirty="0">
                <a:ln>
                  <a:noFill/>
                </a:ln>
                <a:solidFill>
                  <a:srgbClr val="595959"/>
                </a:solidFill>
                <a:effectLst/>
                <a:uLnTx/>
                <a:uFillTx/>
                <a:latin typeface="Arial MT"/>
                <a:ea typeface="+mn-ea"/>
                <a:cs typeface="Arial MT"/>
              </a:rPr>
              <a:t>Imag</a:t>
            </a:r>
            <a:r>
              <a:rPr kumimoji="0" sz="700" b="0" i="0" u="none" strike="noStrike" kern="1200" cap="none" spc="0" normalizeH="0" baseline="0" noProof="0" dirty="0">
                <a:ln>
                  <a:noFill/>
                </a:ln>
                <a:solidFill>
                  <a:srgbClr val="595959"/>
                </a:solidFill>
                <a:effectLst/>
                <a:uLnTx/>
                <a:uFillTx/>
                <a:latin typeface="Arial MT"/>
                <a:ea typeface="+mn-ea"/>
                <a:cs typeface="Arial MT"/>
              </a:rPr>
              <a:t>e</a:t>
            </a:r>
            <a:r>
              <a:rPr kumimoji="0" sz="700" b="0" i="0" u="none" strike="noStrike" kern="1200" cap="none" spc="-5" normalizeH="0" baseline="0" noProof="0" dirty="0">
                <a:ln>
                  <a:noFill/>
                </a:ln>
                <a:solidFill>
                  <a:srgbClr val="595959"/>
                </a:solidFill>
                <a:effectLst/>
                <a:uLnTx/>
                <a:uFillTx/>
                <a:latin typeface="Arial MT"/>
                <a:ea typeface="+mn-ea"/>
                <a:cs typeface="Arial MT"/>
              </a:rPr>
              <a:t> Source:</a:t>
            </a:r>
            <a:endParaRPr kumimoji="0" sz="700" b="0" i="0" u="none" strike="noStrike" kern="1200" cap="none" spc="0" normalizeH="0" baseline="0" noProof="0">
              <a:ln>
                <a:noFill/>
              </a:ln>
              <a:solidFill>
                <a:prstClr val="black"/>
              </a:solidFill>
              <a:effectLst/>
              <a:uLnTx/>
              <a:uFillTx/>
              <a:latin typeface="Arial MT"/>
              <a:ea typeface="+mn-ea"/>
              <a:cs typeface="Arial MT"/>
            </a:endParaRPr>
          </a:p>
        </p:txBody>
      </p:sp>
      <p:pic>
        <p:nvPicPr>
          <p:cNvPr id="5" name="object 5"/>
          <p:cNvPicPr/>
          <p:nvPr/>
        </p:nvPicPr>
        <p:blipFill>
          <a:blip r:embed="rId2" cstate="print"/>
          <a:stretch>
            <a:fillRect/>
          </a:stretch>
        </p:blipFill>
        <p:spPr>
          <a:xfrm>
            <a:off x="4572000" y="1554300"/>
            <a:ext cx="4571999" cy="2002774"/>
          </a:xfrm>
          <a:prstGeom prst="rect">
            <a:avLst/>
          </a:prstGeom>
        </p:spPr>
      </p:pic>
      <p:sp>
        <p:nvSpPr>
          <p:cNvPr id="6" name="object 6"/>
          <p:cNvSpPr txBox="1">
            <a:spLocks noGrp="1"/>
          </p:cNvSpPr>
          <p:nvPr>
            <p:ph type="ftr" sz="quarter" idx="5"/>
          </p:nvPr>
        </p:nvSpPr>
        <p:spPr>
          <a:prstGeom prst="rect">
            <a:avLst/>
          </a:prstGeom>
        </p:spPr>
        <p:txBody>
          <a:bodyPr vert="horz" wrap="square" lIns="0" tIns="3175" rIns="0" bIns="0" rtlCol="0">
            <a:spAutoFit/>
          </a:bodyPr>
          <a:lstStyle/>
          <a:p>
            <a:pPr marL="12700" marR="0" lvl="0" indent="0" algn="l" defTabSz="914400" rtl="0" eaLnBrk="1" fontAlgn="auto" latinLnBrk="0" hangingPunct="1">
              <a:lnSpc>
                <a:spcPct val="100000"/>
              </a:lnSpc>
              <a:spcBef>
                <a:spcPts val="25"/>
              </a:spcBef>
              <a:spcAft>
                <a:spcPts val="0"/>
              </a:spcAft>
              <a:buClrTx/>
              <a:buSzTx/>
              <a:buFontTx/>
              <a:buNone/>
              <a:tabLst/>
              <a:defRPr/>
            </a:pPr>
            <a:r>
              <a:rPr kumimoji="0" sz="800" b="0" i="0" u="none" strike="noStrike" kern="1200" cap="none" spc="0" normalizeH="0" baseline="0" noProof="0" dirty="0">
                <a:ln>
                  <a:noFill/>
                </a:ln>
                <a:solidFill>
                  <a:prstClr val="black"/>
                </a:solidFill>
                <a:effectLst/>
                <a:uLnTx/>
                <a:uFillTx/>
                <a:latin typeface="Arial MT"/>
                <a:ea typeface="+mn-ea"/>
              </a:rPr>
              <a:t>©</a:t>
            </a:r>
            <a:r>
              <a:rPr kumimoji="0" sz="800" b="0" i="0" u="none" strike="noStrike" kern="1200" cap="none" spc="-5" normalizeH="0" baseline="0" noProof="0" dirty="0">
                <a:ln>
                  <a:noFill/>
                </a:ln>
                <a:solidFill>
                  <a:prstClr val="black"/>
                </a:solidFill>
                <a:effectLst/>
                <a:uLnTx/>
                <a:uFillTx/>
                <a:latin typeface="Arial MT"/>
                <a:ea typeface="+mn-ea"/>
              </a:rPr>
              <a:t> Edune</a:t>
            </a:r>
            <a:r>
              <a:rPr kumimoji="0" sz="800" b="0" i="0" u="none" strike="noStrike" kern="1200" cap="none" spc="0" normalizeH="0" baseline="0" noProof="0" dirty="0">
                <a:ln>
                  <a:noFill/>
                </a:ln>
                <a:solidFill>
                  <a:prstClr val="black"/>
                </a:solidFill>
                <a:effectLst/>
                <a:uLnTx/>
                <a:uFillTx/>
                <a:latin typeface="Arial MT"/>
                <a:ea typeface="+mn-ea"/>
              </a:rPr>
              <a:t>t</a:t>
            </a:r>
            <a:r>
              <a:rPr kumimoji="0" sz="800" b="0" i="0" u="none" strike="noStrike" kern="1200" cap="none" spc="-5" normalizeH="0" baseline="0" noProof="0" dirty="0">
                <a:ln>
                  <a:noFill/>
                </a:ln>
                <a:solidFill>
                  <a:prstClr val="black"/>
                </a:solidFill>
                <a:effectLst/>
                <a:uLnTx/>
                <a:uFillTx/>
                <a:latin typeface="Arial MT"/>
                <a:ea typeface="+mn-ea"/>
              </a:rPr>
              <a:t> Foundation</a:t>
            </a:r>
            <a:r>
              <a:rPr kumimoji="0" sz="800" b="0" i="0" u="none" strike="noStrike" kern="1200" cap="none" spc="0" normalizeH="0" baseline="0" noProof="0" dirty="0">
                <a:ln>
                  <a:noFill/>
                </a:ln>
                <a:solidFill>
                  <a:prstClr val="black"/>
                </a:solidFill>
                <a:effectLst/>
                <a:uLnTx/>
                <a:uFillTx/>
                <a:latin typeface="Arial MT"/>
                <a:ea typeface="+mn-ea"/>
              </a:rPr>
              <a:t>.</a:t>
            </a:r>
            <a:r>
              <a:rPr kumimoji="0" sz="800" b="0" i="0" u="none" strike="noStrike" kern="1200" cap="none" spc="-50" normalizeH="0" baseline="0" noProof="0" dirty="0">
                <a:ln>
                  <a:noFill/>
                </a:ln>
                <a:solidFill>
                  <a:prstClr val="black"/>
                </a:solidFill>
                <a:effectLst/>
                <a:uLnTx/>
                <a:uFillTx/>
                <a:latin typeface="Arial MT"/>
                <a:ea typeface="+mn-ea"/>
              </a:rPr>
              <a:t> </a:t>
            </a:r>
            <a:r>
              <a:rPr kumimoji="0" sz="800" b="0" i="0" u="none" strike="noStrike" kern="1200" cap="none" spc="-5" normalizeH="0" baseline="0" noProof="0" dirty="0">
                <a:ln>
                  <a:noFill/>
                </a:ln>
                <a:solidFill>
                  <a:prstClr val="black"/>
                </a:solidFill>
                <a:effectLst/>
                <a:uLnTx/>
                <a:uFillTx/>
                <a:latin typeface="Arial MT"/>
                <a:ea typeface="+mn-ea"/>
              </a:rPr>
              <a:t>Al</a:t>
            </a:r>
            <a:r>
              <a:rPr kumimoji="0" sz="800" b="0" i="0" u="none" strike="noStrike" kern="1200" cap="none" spc="0" normalizeH="0" baseline="0" noProof="0" dirty="0">
                <a:ln>
                  <a:noFill/>
                </a:ln>
                <a:solidFill>
                  <a:prstClr val="black"/>
                </a:solidFill>
                <a:effectLst/>
                <a:uLnTx/>
                <a:uFillTx/>
                <a:latin typeface="Arial MT"/>
                <a:ea typeface="+mn-ea"/>
              </a:rPr>
              <a:t>l</a:t>
            </a:r>
            <a:r>
              <a:rPr kumimoji="0" sz="800" b="0" i="0" u="none" strike="noStrike" kern="1200" cap="none" spc="-5" normalizeH="0" baseline="0" noProof="0" dirty="0">
                <a:ln>
                  <a:noFill/>
                </a:ln>
                <a:solidFill>
                  <a:prstClr val="black"/>
                </a:solidFill>
                <a:effectLst/>
                <a:uLnTx/>
                <a:uFillTx/>
                <a:latin typeface="Arial MT"/>
                <a:ea typeface="+mn-ea"/>
              </a:rPr>
              <a:t> </a:t>
            </a:r>
            <a:r>
              <a:rPr kumimoji="0" sz="800" b="0" i="0" u="none" strike="noStrike" kern="1200" cap="none" spc="0" normalizeH="0" baseline="0" noProof="0" dirty="0">
                <a:ln>
                  <a:noFill/>
                </a:ln>
                <a:solidFill>
                  <a:prstClr val="black"/>
                </a:solidFill>
                <a:effectLst/>
                <a:uLnTx/>
                <a:uFillTx/>
                <a:latin typeface="Arial MT"/>
                <a:ea typeface="+mn-ea"/>
              </a:rPr>
              <a:t>rights</a:t>
            </a:r>
            <a:r>
              <a:rPr kumimoji="0" sz="800" b="0" i="0" u="none" strike="noStrike" kern="1200" cap="none" spc="-5" normalizeH="0" baseline="0" noProof="0" dirty="0">
                <a:ln>
                  <a:noFill/>
                </a:ln>
                <a:solidFill>
                  <a:prstClr val="black"/>
                </a:solidFill>
                <a:effectLst/>
                <a:uLnTx/>
                <a:uFillTx/>
                <a:latin typeface="Arial MT"/>
                <a:ea typeface="+mn-ea"/>
              </a:rPr>
              <a:t> </a:t>
            </a:r>
            <a:r>
              <a:rPr kumimoji="0" sz="800" b="0" i="0" u="none" strike="noStrike" kern="1200" cap="none" spc="0" normalizeH="0" baseline="0" noProof="0" dirty="0">
                <a:ln>
                  <a:noFill/>
                </a:ln>
                <a:solidFill>
                  <a:prstClr val="black"/>
                </a:solidFill>
                <a:effectLst/>
                <a:uLnTx/>
                <a:uFillTx/>
                <a:latin typeface="Arial MT"/>
                <a:ea typeface="+mn-ea"/>
              </a:rPr>
              <a:t>reserved.</a:t>
            </a:r>
          </a:p>
        </p:txBody>
      </p:sp>
    </p:spTree>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43975" y="161799"/>
            <a:ext cx="774074" cy="311224"/>
          </a:xfrm>
          <a:prstGeom prst="rect">
            <a:avLst/>
          </a:prstGeom>
        </p:spPr>
      </p:pic>
      <p:pic>
        <p:nvPicPr>
          <p:cNvPr id="3" name="object 3"/>
          <p:cNvPicPr/>
          <p:nvPr/>
        </p:nvPicPr>
        <p:blipFill>
          <a:blip r:embed="rId4" cstate="print"/>
          <a:stretch>
            <a:fillRect/>
          </a:stretch>
        </p:blipFill>
        <p:spPr>
          <a:xfrm>
            <a:off x="8229556" y="161800"/>
            <a:ext cx="791593" cy="311224"/>
          </a:xfrm>
          <a:prstGeom prst="rect">
            <a:avLst/>
          </a:prstGeom>
        </p:spPr>
      </p:pic>
      <p:sp>
        <p:nvSpPr>
          <p:cNvPr id="4" name="object 4"/>
          <p:cNvSpPr txBox="1">
            <a:spLocks noGrp="1"/>
          </p:cNvSpPr>
          <p:nvPr>
            <p:ph type="title"/>
          </p:nvPr>
        </p:nvSpPr>
        <p:spPr>
          <a:xfrm>
            <a:off x="294241" y="766330"/>
            <a:ext cx="6934200" cy="320601"/>
          </a:xfrm>
          <a:prstGeom prst="rect">
            <a:avLst/>
          </a:prstGeom>
        </p:spPr>
        <p:txBody>
          <a:bodyPr vert="horz" wrap="square" lIns="0" tIns="12700" rIns="0" bIns="0" rtlCol="0">
            <a:spAutoFit/>
          </a:bodyPr>
          <a:lstStyle/>
          <a:p>
            <a:pPr algn="l"/>
            <a:r>
              <a:rPr lang="en-US" sz="2000" b="1" spc="-5" dirty="0">
                <a:latin typeface="Arial MT"/>
                <a:cs typeface="Arial MT"/>
              </a:rPr>
              <a:t>Writing your first Django app: </a:t>
            </a:r>
            <a:r>
              <a:rPr lang="en-US" sz="2000" b="1" spc="-5" dirty="0"/>
              <a:t>Part 2</a:t>
            </a:r>
            <a:endParaRPr lang="en-US" sz="2000" b="1" spc="-5" dirty="0">
              <a:latin typeface="Arial MT"/>
              <a:cs typeface="Arial MT"/>
            </a:endParaRPr>
          </a:p>
        </p:txBody>
      </p:sp>
      <p:sp>
        <p:nvSpPr>
          <p:cNvPr id="6" name="object 6"/>
          <p:cNvSpPr txBox="1"/>
          <p:nvPr/>
        </p:nvSpPr>
        <p:spPr>
          <a:xfrm>
            <a:off x="3633256" y="4974385"/>
            <a:ext cx="1875155" cy="139065"/>
          </a:xfrm>
          <a:prstGeom prst="rect">
            <a:avLst/>
          </a:prstGeom>
        </p:spPr>
        <p:txBody>
          <a:bodyPr vert="horz" wrap="square" lIns="0" tIns="3175" rIns="0" bIns="0" rtlCol="0">
            <a:spAutoFit/>
          </a:bodyPr>
          <a:lstStyle/>
          <a:p>
            <a:pPr marL="12700">
              <a:lnSpc>
                <a:spcPct val="100000"/>
              </a:lnSpc>
              <a:spcBef>
                <a:spcPts val="25"/>
              </a:spcBef>
            </a:pPr>
            <a:r>
              <a:rPr sz="800" dirty="0">
                <a:latin typeface="Arial MT"/>
                <a:cs typeface="Arial MT"/>
              </a:rPr>
              <a:t>©</a:t>
            </a:r>
            <a:r>
              <a:rPr sz="800" spc="-5" dirty="0">
                <a:latin typeface="Arial MT"/>
                <a:cs typeface="Arial MT"/>
              </a:rPr>
              <a:t> Edune</a:t>
            </a:r>
            <a:r>
              <a:rPr sz="800" dirty="0">
                <a:latin typeface="Arial MT"/>
                <a:cs typeface="Arial MT"/>
              </a:rPr>
              <a:t>t</a:t>
            </a:r>
            <a:r>
              <a:rPr sz="800" spc="-5" dirty="0">
                <a:latin typeface="Arial MT"/>
                <a:cs typeface="Arial MT"/>
              </a:rPr>
              <a:t> Foundation</a:t>
            </a:r>
            <a:r>
              <a:rPr sz="800" dirty="0">
                <a:latin typeface="Arial MT"/>
                <a:cs typeface="Arial MT"/>
              </a:rPr>
              <a:t>.</a:t>
            </a:r>
            <a:r>
              <a:rPr sz="800" spc="-50" dirty="0">
                <a:latin typeface="Arial MT"/>
                <a:cs typeface="Arial MT"/>
              </a:rPr>
              <a:t> </a:t>
            </a:r>
            <a:r>
              <a:rPr sz="800" spc="-5" dirty="0">
                <a:latin typeface="Arial MT"/>
                <a:cs typeface="Arial MT"/>
              </a:rPr>
              <a:t>Al</a:t>
            </a:r>
            <a:r>
              <a:rPr sz="800" dirty="0">
                <a:latin typeface="Arial MT"/>
                <a:cs typeface="Arial MT"/>
              </a:rPr>
              <a:t>l</a:t>
            </a:r>
            <a:r>
              <a:rPr sz="800" spc="-5" dirty="0">
                <a:latin typeface="Arial MT"/>
                <a:cs typeface="Arial MT"/>
              </a:rPr>
              <a:t> </a:t>
            </a:r>
            <a:r>
              <a:rPr sz="800" dirty="0">
                <a:latin typeface="Arial MT"/>
                <a:cs typeface="Arial MT"/>
              </a:rPr>
              <a:t>rights</a:t>
            </a:r>
            <a:r>
              <a:rPr sz="800" spc="-5" dirty="0">
                <a:latin typeface="Arial MT"/>
                <a:cs typeface="Arial MT"/>
              </a:rPr>
              <a:t> </a:t>
            </a:r>
            <a:r>
              <a:rPr sz="800" dirty="0">
                <a:latin typeface="Arial MT"/>
                <a:cs typeface="Arial MT"/>
              </a:rPr>
              <a:t>reserved.</a:t>
            </a:r>
            <a:endParaRPr sz="800">
              <a:latin typeface="Arial MT"/>
              <a:cs typeface="Arial MT"/>
            </a:endParaRPr>
          </a:p>
        </p:txBody>
      </p:sp>
      <p:sp>
        <p:nvSpPr>
          <p:cNvPr id="7" name="object 4">
            <a:extLst>
              <a:ext uri="{FF2B5EF4-FFF2-40B4-BE49-F238E27FC236}">
                <a16:creationId xmlns:a16="http://schemas.microsoft.com/office/drawing/2014/main" id="{412C0C6C-D931-433E-A0C3-AEE74753FE55}"/>
              </a:ext>
            </a:extLst>
          </p:cNvPr>
          <p:cNvSpPr txBox="1">
            <a:spLocks/>
          </p:cNvSpPr>
          <p:nvPr/>
        </p:nvSpPr>
        <p:spPr>
          <a:xfrm>
            <a:off x="294240" y="1151814"/>
            <a:ext cx="7935315" cy="320601"/>
          </a:xfrm>
          <a:prstGeom prst="rect">
            <a:avLst/>
          </a:prstGeom>
        </p:spPr>
        <p:txBody>
          <a:bodyPr vert="horz" wrap="square" lIns="0" tIns="12700" rIns="0" bIns="0" rtlCol="0">
            <a:spAutoFit/>
          </a:bodyPr>
          <a:lstStyle>
            <a:lvl1pPr>
              <a:defRPr sz="2400" b="0" i="0">
                <a:solidFill>
                  <a:schemeClr val="tx1"/>
                </a:solidFill>
                <a:latin typeface="Arial MT"/>
                <a:ea typeface="+mj-ea"/>
                <a:cs typeface="Arial MT"/>
              </a:defRPr>
            </a:lvl1pPr>
          </a:lstStyle>
          <a:p>
            <a:r>
              <a:rPr lang="en-US" sz="2000" b="1" kern="0" spc="-5" dirty="0"/>
              <a:t>Models explanation : (Continued )</a:t>
            </a:r>
          </a:p>
        </p:txBody>
      </p:sp>
      <p:sp>
        <p:nvSpPr>
          <p:cNvPr id="12" name="object 5">
            <a:extLst>
              <a:ext uri="{FF2B5EF4-FFF2-40B4-BE49-F238E27FC236}">
                <a16:creationId xmlns:a16="http://schemas.microsoft.com/office/drawing/2014/main" id="{C9553CE9-9A42-4D42-A124-3BF49C5F96AE}"/>
              </a:ext>
            </a:extLst>
          </p:cNvPr>
          <p:cNvSpPr txBox="1"/>
          <p:nvPr/>
        </p:nvSpPr>
        <p:spPr>
          <a:xfrm>
            <a:off x="259286" y="1546476"/>
            <a:ext cx="8455476" cy="1981952"/>
          </a:xfrm>
          <a:prstGeom prst="rect">
            <a:avLst/>
          </a:prstGeom>
        </p:spPr>
        <p:txBody>
          <a:bodyPr vert="horz" wrap="square" lIns="0" tIns="52704" rIns="0" bIns="0" rtlCol="0">
            <a:spAutoFit/>
          </a:bodyPr>
          <a:lstStyle/>
          <a:p>
            <a:pPr marL="297815" indent="-285750">
              <a:spcBef>
                <a:spcPts val="414"/>
              </a:spcBef>
              <a:buFont typeface="Arial" panose="020B0604020202020204" pitchFamily="34" charset="0"/>
              <a:buChar char="•"/>
              <a:tabLst>
                <a:tab pos="379095" algn="l"/>
                <a:tab pos="379730" algn="l"/>
              </a:tabLst>
            </a:pPr>
            <a:r>
              <a:rPr lang="en-US" sz="1400" spc="-5" dirty="0">
                <a:solidFill>
                  <a:srgbClr val="595959"/>
                </a:solidFill>
                <a:latin typeface="Arial MT"/>
                <a:cs typeface="Arial MT"/>
              </a:rPr>
              <a:t>Some Field classes have required arguments. </a:t>
            </a:r>
            <a:r>
              <a:rPr lang="en-US" sz="1400" spc="-5" dirty="0" err="1">
                <a:solidFill>
                  <a:srgbClr val="595959"/>
                </a:solidFill>
                <a:latin typeface="Arial MT"/>
                <a:cs typeface="Arial MT"/>
              </a:rPr>
              <a:t>CharField</a:t>
            </a:r>
            <a:r>
              <a:rPr lang="en-US" sz="1400" spc="-5" dirty="0">
                <a:solidFill>
                  <a:srgbClr val="595959"/>
                </a:solidFill>
                <a:latin typeface="Arial MT"/>
                <a:cs typeface="Arial MT"/>
              </a:rPr>
              <a:t>, for example, requires that you give it a </a:t>
            </a:r>
            <a:r>
              <a:rPr lang="en-US" sz="1400" spc="-5" dirty="0" err="1">
                <a:solidFill>
                  <a:srgbClr val="595959"/>
                </a:solidFill>
                <a:latin typeface="Arial MT"/>
                <a:cs typeface="Arial MT"/>
              </a:rPr>
              <a:t>max_length</a:t>
            </a:r>
            <a:r>
              <a:rPr lang="en-US" sz="1400" spc="-5" dirty="0">
                <a:solidFill>
                  <a:srgbClr val="595959"/>
                </a:solidFill>
                <a:latin typeface="Arial MT"/>
                <a:cs typeface="Arial MT"/>
              </a:rPr>
              <a:t>. That’s used not only in the database schema, but in validation, as we’ll soon see.</a:t>
            </a:r>
          </a:p>
          <a:p>
            <a:pPr marL="297815" indent="-285750">
              <a:spcBef>
                <a:spcPts val="414"/>
              </a:spcBef>
              <a:buFont typeface="Arial" panose="020B0604020202020204" pitchFamily="34" charset="0"/>
              <a:buChar char="•"/>
              <a:tabLst>
                <a:tab pos="379095" algn="l"/>
                <a:tab pos="379730" algn="l"/>
              </a:tabLst>
            </a:pPr>
            <a:endParaRPr lang="en-US" sz="1400" spc="-5" dirty="0">
              <a:solidFill>
                <a:srgbClr val="595959"/>
              </a:solidFill>
              <a:latin typeface="Arial MT"/>
              <a:cs typeface="Arial MT"/>
            </a:endParaRPr>
          </a:p>
          <a:p>
            <a:pPr marL="297815" indent="-285750">
              <a:spcBef>
                <a:spcPts val="414"/>
              </a:spcBef>
              <a:buFont typeface="Arial" panose="020B0604020202020204" pitchFamily="34" charset="0"/>
              <a:buChar char="•"/>
              <a:tabLst>
                <a:tab pos="379095" algn="l"/>
                <a:tab pos="379730" algn="l"/>
              </a:tabLst>
            </a:pPr>
            <a:r>
              <a:rPr lang="en-US" sz="1400" spc="-5" dirty="0">
                <a:solidFill>
                  <a:srgbClr val="595959"/>
                </a:solidFill>
                <a:latin typeface="Arial MT"/>
                <a:cs typeface="Arial MT"/>
              </a:rPr>
              <a:t>A Field can also have various optional arguments; in this case, we’ve set the default value of votes to 0.</a:t>
            </a:r>
          </a:p>
          <a:p>
            <a:pPr marL="297815" indent="-285750">
              <a:spcBef>
                <a:spcPts val="414"/>
              </a:spcBef>
              <a:buFont typeface="Arial" panose="020B0604020202020204" pitchFamily="34" charset="0"/>
              <a:buChar char="•"/>
              <a:tabLst>
                <a:tab pos="379095" algn="l"/>
                <a:tab pos="379730" algn="l"/>
              </a:tabLst>
            </a:pPr>
            <a:endParaRPr lang="en-US" sz="1400" spc="-5" dirty="0">
              <a:solidFill>
                <a:srgbClr val="595959"/>
              </a:solidFill>
              <a:latin typeface="Arial MT"/>
              <a:cs typeface="Arial MT"/>
            </a:endParaRPr>
          </a:p>
          <a:p>
            <a:pPr marL="297815" indent="-285750">
              <a:spcBef>
                <a:spcPts val="414"/>
              </a:spcBef>
              <a:buFont typeface="Arial" panose="020B0604020202020204" pitchFamily="34" charset="0"/>
              <a:buChar char="•"/>
              <a:tabLst>
                <a:tab pos="379095" algn="l"/>
                <a:tab pos="379730" algn="l"/>
              </a:tabLst>
            </a:pPr>
            <a:r>
              <a:rPr lang="en-US" sz="1400" spc="-5" dirty="0">
                <a:solidFill>
                  <a:srgbClr val="595959"/>
                </a:solidFill>
                <a:latin typeface="Arial MT"/>
                <a:cs typeface="Arial MT"/>
              </a:rPr>
              <a:t>Finally, note a relationship is defined, using </a:t>
            </a:r>
            <a:r>
              <a:rPr lang="en-US" sz="1400" spc="-5" dirty="0" err="1">
                <a:solidFill>
                  <a:srgbClr val="595959"/>
                </a:solidFill>
                <a:latin typeface="Arial MT"/>
                <a:cs typeface="Arial MT"/>
              </a:rPr>
              <a:t>ForeignKey</a:t>
            </a:r>
            <a:r>
              <a:rPr lang="en-US" sz="1400" spc="-5" dirty="0">
                <a:solidFill>
                  <a:srgbClr val="595959"/>
                </a:solidFill>
                <a:latin typeface="Arial MT"/>
                <a:cs typeface="Arial MT"/>
              </a:rPr>
              <a:t>. That tells Django each Choice is related to a single Question. Django supports all the common database relationships: many-to-one, many-to-many, and one-to-one.</a:t>
            </a:r>
          </a:p>
        </p:txBody>
      </p:sp>
    </p:spTree>
    <p:extLst>
      <p:ext uri="{BB962C8B-B14F-4D97-AF65-F5344CB8AC3E}">
        <p14:creationId xmlns:p14="http://schemas.microsoft.com/office/powerpoint/2010/main" val="722775108"/>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43975" y="161799"/>
            <a:ext cx="774074" cy="311224"/>
          </a:xfrm>
          <a:prstGeom prst="rect">
            <a:avLst/>
          </a:prstGeom>
        </p:spPr>
      </p:pic>
      <p:pic>
        <p:nvPicPr>
          <p:cNvPr id="3" name="object 3"/>
          <p:cNvPicPr/>
          <p:nvPr/>
        </p:nvPicPr>
        <p:blipFill>
          <a:blip r:embed="rId4" cstate="print"/>
          <a:stretch>
            <a:fillRect/>
          </a:stretch>
        </p:blipFill>
        <p:spPr>
          <a:xfrm>
            <a:off x="8229556" y="161800"/>
            <a:ext cx="791593" cy="311224"/>
          </a:xfrm>
          <a:prstGeom prst="rect">
            <a:avLst/>
          </a:prstGeom>
        </p:spPr>
      </p:pic>
      <p:sp>
        <p:nvSpPr>
          <p:cNvPr id="4" name="object 4"/>
          <p:cNvSpPr txBox="1">
            <a:spLocks noGrp="1"/>
          </p:cNvSpPr>
          <p:nvPr>
            <p:ph type="title"/>
          </p:nvPr>
        </p:nvSpPr>
        <p:spPr>
          <a:xfrm>
            <a:off x="294241" y="766330"/>
            <a:ext cx="6934200" cy="320601"/>
          </a:xfrm>
          <a:prstGeom prst="rect">
            <a:avLst/>
          </a:prstGeom>
        </p:spPr>
        <p:txBody>
          <a:bodyPr vert="horz" wrap="square" lIns="0" tIns="12700" rIns="0" bIns="0" rtlCol="0">
            <a:spAutoFit/>
          </a:bodyPr>
          <a:lstStyle/>
          <a:p>
            <a:pPr algn="l"/>
            <a:r>
              <a:rPr lang="en-US" sz="2000" b="1" spc="-5" dirty="0">
                <a:latin typeface="Arial MT"/>
                <a:cs typeface="Arial MT"/>
              </a:rPr>
              <a:t>Writing your first Django app: </a:t>
            </a:r>
            <a:r>
              <a:rPr lang="en-US" sz="2000" b="1" spc="-5" dirty="0"/>
              <a:t>Part 2</a:t>
            </a:r>
            <a:endParaRPr lang="en-US" sz="2000" b="1" spc="-5" dirty="0">
              <a:latin typeface="Arial MT"/>
              <a:cs typeface="Arial MT"/>
            </a:endParaRPr>
          </a:p>
        </p:txBody>
      </p:sp>
      <p:sp>
        <p:nvSpPr>
          <p:cNvPr id="6" name="object 6"/>
          <p:cNvSpPr txBox="1"/>
          <p:nvPr/>
        </p:nvSpPr>
        <p:spPr>
          <a:xfrm>
            <a:off x="3633256" y="4974385"/>
            <a:ext cx="1875155" cy="139065"/>
          </a:xfrm>
          <a:prstGeom prst="rect">
            <a:avLst/>
          </a:prstGeom>
        </p:spPr>
        <p:txBody>
          <a:bodyPr vert="horz" wrap="square" lIns="0" tIns="3175" rIns="0" bIns="0" rtlCol="0">
            <a:spAutoFit/>
          </a:bodyPr>
          <a:lstStyle/>
          <a:p>
            <a:pPr marL="12700">
              <a:lnSpc>
                <a:spcPct val="100000"/>
              </a:lnSpc>
              <a:spcBef>
                <a:spcPts val="25"/>
              </a:spcBef>
            </a:pPr>
            <a:r>
              <a:rPr sz="800" dirty="0">
                <a:latin typeface="Arial MT"/>
                <a:cs typeface="Arial MT"/>
              </a:rPr>
              <a:t>©</a:t>
            </a:r>
            <a:r>
              <a:rPr sz="800" spc="-5" dirty="0">
                <a:latin typeface="Arial MT"/>
                <a:cs typeface="Arial MT"/>
              </a:rPr>
              <a:t> Edune</a:t>
            </a:r>
            <a:r>
              <a:rPr sz="800" dirty="0">
                <a:latin typeface="Arial MT"/>
                <a:cs typeface="Arial MT"/>
              </a:rPr>
              <a:t>t</a:t>
            </a:r>
            <a:r>
              <a:rPr sz="800" spc="-5" dirty="0">
                <a:latin typeface="Arial MT"/>
                <a:cs typeface="Arial MT"/>
              </a:rPr>
              <a:t> Foundation</a:t>
            </a:r>
            <a:r>
              <a:rPr sz="800" dirty="0">
                <a:latin typeface="Arial MT"/>
                <a:cs typeface="Arial MT"/>
              </a:rPr>
              <a:t>.</a:t>
            </a:r>
            <a:r>
              <a:rPr sz="800" spc="-50" dirty="0">
                <a:latin typeface="Arial MT"/>
                <a:cs typeface="Arial MT"/>
              </a:rPr>
              <a:t> </a:t>
            </a:r>
            <a:r>
              <a:rPr sz="800" spc="-5" dirty="0">
                <a:latin typeface="Arial MT"/>
                <a:cs typeface="Arial MT"/>
              </a:rPr>
              <a:t>Al</a:t>
            </a:r>
            <a:r>
              <a:rPr sz="800" dirty="0">
                <a:latin typeface="Arial MT"/>
                <a:cs typeface="Arial MT"/>
              </a:rPr>
              <a:t>l</a:t>
            </a:r>
            <a:r>
              <a:rPr sz="800" spc="-5" dirty="0">
                <a:latin typeface="Arial MT"/>
                <a:cs typeface="Arial MT"/>
              </a:rPr>
              <a:t> </a:t>
            </a:r>
            <a:r>
              <a:rPr sz="800" dirty="0">
                <a:latin typeface="Arial MT"/>
                <a:cs typeface="Arial MT"/>
              </a:rPr>
              <a:t>rights</a:t>
            </a:r>
            <a:r>
              <a:rPr sz="800" spc="-5" dirty="0">
                <a:latin typeface="Arial MT"/>
                <a:cs typeface="Arial MT"/>
              </a:rPr>
              <a:t> </a:t>
            </a:r>
            <a:r>
              <a:rPr sz="800" dirty="0">
                <a:latin typeface="Arial MT"/>
                <a:cs typeface="Arial MT"/>
              </a:rPr>
              <a:t>reserved.</a:t>
            </a:r>
            <a:endParaRPr sz="800">
              <a:latin typeface="Arial MT"/>
              <a:cs typeface="Arial MT"/>
            </a:endParaRPr>
          </a:p>
        </p:txBody>
      </p:sp>
      <p:sp>
        <p:nvSpPr>
          <p:cNvPr id="7" name="object 4">
            <a:extLst>
              <a:ext uri="{FF2B5EF4-FFF2-40B4-BE49-F238E27FC236}">
                <a16:creationId xmlns:a16="http://schemas.microsoft.com/office/drawing/2014/main" id="{412C0C6C-D931-433E-A0C3-AEE74753FE55}"/>
              </a:ext>
            </a:extLst>
          </p:cNvPr>
          <p:cNvSpPr txBox="1">
            <a:spLocks/>
          </p:cNvSpPr>
          <p:nvPr/>
        </p:nvSpPr>
        <p:spPr>
          <a:xfrm>
            <a:off x="294240" y="1151814"/>
            <a:ext cx="7935315" cy="320601"/>
          </a:xfrm>
          <a:prstGeom prst="rect">
            <a:avLst/>
          </a:prstGeom>
        </p:spPr>
        <p:txBody>
          <a:bodyPr vert="horz" wrap="square" lIns="0" tIns="12700" rIns="0" bIns="0" rtlCol="0">
            <a:spAutoFit/>
          </a:bodyPr>
          <a:lstStyle>
            <a:lvl1pPr>
              <a:defRPr sz="2400" b="0" i="0">
                <a:solidFill>
                  <a:schemeClr val="tx1"/>
                </a:solidFill>
                <a:latin typeface="Arial MT"/>
                <a:ea typeface="+mj-ea"/>
                <a:cs typeface="Arial MT"/>
              </a:defRPr>
            </a:lvl1pPr>
          </a:lstStyle>
          <a:p>
            <a:r>
              <a:rPr lang="en-US" sz="2000" b="1" kern="0" spc="-5" dirty="0"/>
              <a:t>Activating models-</a:t>
            </a:r>
          </a:p>
        </p:txBody>
      </p:sp>
      <p:sp>
        <p:nvSpPr>
          <p:cNvPr id="12" name="object 5">
            <a:extLst>
              <a:ext uri="{FF2B5EF4-FFF2-40B4-BE49-F238E27FC236}">
                <a16:creationId xmlns:a16="http://schemas.microsoft.com/office/drawing/2014/main" id="{C9553CE9-9A42-4D42-A124-3BF49C5F96AE}"/>
              </a:ext>
            </a:extLst>
          </p:cNvPr>
          <p:cNvSpPr txBox="1"/>
          <p:nvPr/>
        </p:nvSpPr>
        <p:spPr>
          <a:xfrm>
            <a:off x="259286" y="1546476"/>
            <a:ext cx="8455476" cy="1602361"/>
          </a:xfrm>
          <a:prstGeom prst="rect">
            <a:avLst/>
          </a:prstGeom>
        </p:spPr>
        <p:txBody>
          <a:bodyPr vert="horz" wrap="square" lIns="0" tIns="52704" rIns="0" bIns="0" rtlCol="0">
            <a:spAutoFit/>
          </a:bodyPr>
          <a:lstStyle/>
          <a:p>
            <a:pPr marL="297815" indent="-285750">
              <a:spcBef>
                <a:spcPts val="414"/>
              </a:spcBef>
              <a:buFont typeface="Arial" panose="020B0604020202020204" pitchFamily="34" charset="0"/>
              <a:buChar char="•"/>
              <a:tabLst>
                <a:tab pos="379095" algn="l"/>
                <a:tab pos="379730" algn="l"/>
              </a:tabLst>
            </a:pPr>
            <a:r>
              <a:rPr lang="en-US" sz="1400" spc="-5" dirty="0">
                <a:solidFill>
                  <a:srgbClr val="595959"/>
                </a:solidFill>
                <a:latin typeface="Arial MT"/>
                <a:cs typeface="Arial MT"/>
              </a:rPr>
              <a:t>That small bit of model code gives Django a lot of information. With it, Django is able to:</a:t>
            </a:r>
          </a:p>
          <a:p>
            <a:pPr marL="755015" lvl="1" indent="-285750">
              <a:spcBef>
                <a:spcPts val="414"/>
              </a:spcBef>
              <a:buFont typeface="Arial" panose="020B0604020202020204" pitchFamily="34" charset="0"/>
              <a:buChar char="•"/>
              <a:tabLst>
                <a:tab pos="379095" algn="l"/>
                <a:tab pos="379730" algn="l"/>
              </a:tabLst>
            </a:pPr>
            <a:r>
              <a:rPr lang="en-US" sz="1400" spc="-5" dirty="0">
                <a:solidFill>
                  <a:srgbClr val="595959"/>
                </a:solidFill>
                <a:latin typeface="Arial MT"/>
                <a:cs typeface="Arial MT"/>
              </a:rPr>
              <a:t>Create a database schema (CREATE TABLE statements) for this app.</a:t>
            </a:r>
          </a:p>
          <a:p>
            <a:pPr marL="755015" lvl="1" indent="-285750">
              <a:spcBef>
                <a:spcPts val="414"/>
              </a:spcBef>
              <a:buFont typeface="Arial" panose="020B0604020202020204" pitchFamily="34" charset="0"/>
              <a:buChar char="•"/>
              <a:tabLst>
                <a:tab pos="379095" algn="l"/>
                <a:tab pos="379730" algn="l"/>
              </a:tabLst>
            </a:pPr>
            <a:r>
              <a:rPr lang="en-US" sz="1400" spc="-5" dirty="0">
                <a:solidFill>
                  <a:srgbClr val="595959"/>
                </a:solidFill>
                <a:latin typeface="Arial MT"/>
                <a:cs typeface="Arial MT"/>
              </a:rPr>
              <a:t>Create a Python database-access API for accessing Question and Choice objects.</a:t>
            </a:r>
          </a:p>
          <a:p>
            <a:pPr marL="297815" indent="-285750">
              <a:spcBef>
                <a:spcPts val="414"/>
              </a:spcBef>
              <a:buFont typeface="Arial" panose="020B0604020202020204" pitchFamily="34" charset="0"/>
              <a:buChar char="•"/>
              <a:tabLst>
                <a:tab pos="379095" algn="l"/>
                <a:tab pos="379730" algn="l"/>
              </a:tabLst>
            </a:pPr>
            <a:endParaRPr lang="en-US" sz="1400" spc="-5" dirty="0">
              <a:solidFill>
                <a:srgbClr val="595959"/>
              </a:solidFill>
              <a:latin typeface="Arial MT"/>
              <a:cs typeface="Arial MT"/>
            </a:endParaRPr>
          </a:p>
          <a:p>
            <a:pPr marL="297815" indent="-285750">
              <a:spcBef>
                <a:spcPts val="414"/>
              </a:spcBef>
              <a:buFont typeface="Arial" panose="020B0604020202020204" pitchFamily="34" charset="0"/>
              <a:buChar char="•"/>
              <a:tabLst>
                <a:tab pos="379095" algn="l"/>
                <a:tab pos="379730" algn="l"/>
              </a:tabLst>
            </a:pPr>
            <a:endParaRPr lang="en-US" sz="1400" spc="-5" dirty="0">
              <a:solidFill>
                <a:srgbClr val="595959"/>
              </a:solidFill>
              <a:latin typeface="Arial MT"/>
              <a:cs typeface="Arial MT"/>
            </a:endParaRPr>
          </a:p>
          <a:p>
            <a:pPr marL="297815" indent="-285750">
              <a:spcBef>
                <a:spcPts val="414"/>
              </a:spcBef>
              <a:buFont typeface="Arial" panose="020B0604020202020204" pitchFamily="34" charset="0"/>
              <a:buChar char="•"/>
              <a:tabLst>
                <a:tab pos="379095" algn="l"/>
                <a:tab pos="379730" algn="l"/>
              </a:tabLst>
            </a:pPr>
            <a:endParaRPr lang="en-US" sz="1400" spc="-5" dirty="0">
              <a:solidFill>
                <a:srgbClr val="595959"/>
              </a:solidFill>
              <a:latin typeface="Arial MT"/>
              <a:cs typeface="Arial MT"/>
            </a:endParaRPr>
          </a:p>
        </p:txBody>
      </p:sp>
    </p:spTree>
    <p:extLst>
      <p:ext uri="{BB962C8B-B14F-4D97-AF65-F5344CB8AC3E}">
        <p14:creationId xmlns:p14="http://schemas.microsoft.com/office/powerpoint/2010/main" val="562521394"/>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43975" y="161799"/>
            <a:ext cx="774074" cy="311224"/>
          </a:xfrm>
          <a:prstGeom prst="rect">
            <a:avLst/>
          </a:prstGeom>
        </p:spPr>
      </p:pic>
      <p:pic>
        <p:nvPicPr>
          <p:cNvPr id="3" name="object 3"/>
          <p:cNvPicPr/>
          <p:nvPr/>
        </p:nvPicPr>
        <p:blipFill>
          <a:blip r:embed="rId4" cstate="print"/>
          <a:stretch>
            <a:fillRect/>
          </a:stretch>
        </p:blipFill>
        <p:spPr>
          <a:xfrm>
            <a:off x="8229556" y="161800"/>
            <a:ext cx="791593" cy="311224"/>
          </a:xfrm>
          <a:prstGeom prst="rect">
            <a:avLst/>
          </a:prstGeom>
        </p:spPr>
      </p:pic>
      <p:sp>
        <p:nvSpPr>
          <p:cNvPr id="4" name="object 4"/>
          <p:cNvSpPr txBox="1">
            <a:spLocks noGrp="1"/>
          </p:cNvSpPr>
          <p:nvPr>
            <p:ph type="title"/>
          </p:nvPr>
        </p:nvSpPr>
        <p:spPr>
          <a:xfrm>
            <a:off x="294241" y="766330"/>
            <a:ext cx="6934200" cy="320601"/>
          </a:xfrm>
          <a:prstGeom prst="rect">
            <a:avLst/>
          </a:prstGeom>
        </p:spPr>
        <p:txBody>
          <a:bodyPr vert="horz" wrap="square" lIns="0" tIns="12700" rIns="0" bIns="0" rtlCol="0">
            <a:spAutoFit/>
          </a:bodyPr>
          <a:lstStyle/>
          <a:p>
            <a:pPr algn="l"/>
            <a:r>
              <a:rPr lang="en-US" sz="2000" b="1" spc="-5" dirty="0">
                <a:latin typeface="Arial MT"/>
                <a:cs typeface="Arial MT"/>
              </a:rPr>
              <a:t>Writing your first Django app: </a:t>
            </a:r>
            <a:r>
              <a:rPr lang="en-US" sz="2000" b="1" spc="-5" dirty="0"/>
              <a:t>Part 2</a:t>
            </a:r>
            <a:endParaRPr lang="en-US" sz="2000" b="1" spc="-5" dirty="0">
              <a:latin typeface="Arial MT"/>
              <a:cs typeface="Arial MT"/>
            </a:endParaRPr>
          </a:p>
        </p:txBody>
      </p:sp>
      <p:sp>
        <p:nvSpPr>
          <p:cNvPr id="6" name="object 6"/>
          <p:cNvSpPr txBox="1"/>
          <p:nvPr/>
        </p:nvSpPr>
        <p:spPr>
          <a:xfrm>
            <a:off x="3633256" y="4974385"/>
            <a:ext cx="1875155" cy="139065"/>
          </a:xfrm>
          <a:prstGeom prst="rect">
            <a:avLst/>
          </a:prstGeom>
        </p:spPr>
        <p:txBody>
          <a:bodyPr vert="horz" wrap="square" lIns="0" tIns="3175" rIns="0" bIns="0" rtlCol="0">
            <a:spAutoFit/>
          </a:bodyPr>
          <a:lstStyle/>
          <a:p>
            <a:pPr marL="12700">
              <a:lnSpc>
                <a:spcPct val="100000"/>
              </a:lnSpc>
              <a:spcBef>
                <a:spcPts val="25"/>
              </a:spcBef>
            </a:pPr>
            <a:r>
              <a:rPr sz="800" dirty="0">
                <a:latin typeface="Arial MT"/>
                <a:cs typeface="Arial MT"/>
              </a:rPr>
              <a:t>©</a:t>
            </a:r>
            <a:r>
              <a:rPr sz="800" spc="-5" dirty="0">
                <a:latin typeface="Arial MT"/>
                <a:cs typeface="Arial MT"/>
              </a:rPr>
              <a:t> Edune</a:t>
            </a:r>
            <a:r>
              <a:rPr sz="800" dirty="0">
                <a:latin typeface="Arial MT"/>
                <a:cs typeface="Arial MT"/>
              </a:rPr>
              <a:t>t</a:t>
            </a:r>
            <a:r>
              <a:rPr sz="800" spc="-5" dirty="0">
                <a:latin typeface="Arial MT"/>
                <a:cs typeface="Arial MT"/>
              </a:rPr>
              <a:t> Foundation</a:t>
            </a:r>
            <a:r>
              <a:rPr sz="800" dirty="0">
                <a:latin typeface="Arial MT"/>
                <a:cs typeface="Arial MT"/>
              </a:rPr>
              <a:t>.</a:t>
            </a:r>
            <a:r>
              <a:rPr sz="800" spc="-50" dirty="0">
                <a:latin typeface="Arial MT"/>
                <a:cs typeface="Arial MT"/>
              </a:rPr>
              <a:t> </a:t>
            </a:r>
            <a:r>
              <a:rPr sz="800" spc="-5" dirty="0">
                <a:latin typeface="Arial MT"/>
                <a:cs typeface="Arial MT"/>
              </a:rPr>
              <a:t>Al</a:t>
            </a:r>
            <a:r>
              <a:rPr sz="800" dirty="0">
                <a:latin typeface="Arial MT"/>
                <a:cs typeface="Arial MT"/>
              </a:rPr>
              <a:t>l</a:t>
            </a:r>
            <a:r>
              <a:rPr sz="800" spc="-5" dirty="0">
                <a:latin typeface="Arial MT"/>
                <a:cs typeface="Arial MT"/>
              </a:rPr>
              <a:t> </a:t>
            </a:r>
            <a:r>
              <a:rPr sz="800" dirty="0">
                <a:latin typeface="Arial MT"/>
                <a:cs typeface="Arial MT"/>
              </a:rPr>
              <a:t>rights</a:t>
            </a:r>
            <a:r>
              <a:rPr sz="800" spc="-5" dirty="0">
                <a:latin typeface="Arial MT"/>
                <a:cs typeface="Arial MT"/>
              </a:rPr>
              <a:t> </a:t>
            </a:r>
            <a:r>
              <a:rPr sz="800" dirty="0">
                <a:latin typeface="Arial MT"/>
                <a:cs typeface="Arial MT"/>
              </a:rPr>
              <a:t>reserved.</a:t>
            </a:r>
            <a:endParaRPr sz="800">
              <a:latin typeface="Arial MT"/>
              <a:cs typeface="Arial MT"/>
            </a:endParaRPr>
          </a:p>
        </p:txBody>
      </p:sp>
      <p:sp>
        <p:nvSpPr>
          <p:cNvPr id="7" name="object 4">
            <a:extLst>
              <a:ext uri="{FF2B5EF4-FFF2-40B4-BE49-F238E27FC236}">
                <a16:creationId xmlns:a16="http://schemas.microsoft.com/office/drawing/2014/main" id="{412C0C6C-D931-433E-A0C3-AEE74753FE55}"/>
              </a:ext>
            </a:extLst>
          </p:cNvPr>
          <p:cNvSpPr txBox="1">
            <a:spLocks/>
          </p:cNvSpPr>
          <p:nvPr/>
        </p:nvSpPr>
        <p:spPr>
          <a:xfrm>
            <a:off x="294240" y="1151814"/>
            <a:ext cx="7935315" cy="320601"/>
          </a:xfrm>
          <a:prstGeom prst="rect">
            <a:avLst/>
          </a:prstGeom>
        </p:spPr>
        <p:txBody>
          <a:bodyPr vert="horz" wrap="square" lIns="0" tIns="12700" rIns="0" bIns="0" rtlCol="0">
            <a:spAutoFit/>
          </a:bodyPr>
          <a:lstStyle>
            <a:lvl1pPr>
              <a:defRPr sz="2400" b="0" i="0">
                <a:solidFill>
                  <a:schemeClr val="tx1"/>
                </a:solidFill>
                <a:latin typeface="Arial MT"/>
                <a:ea typeface="+mj-ea"/>
                <a:cs typeface="Arial MT"/>
              </a:defRPr>
            </a:lvl1pPr>
          </a:lstStyle>
          <a:p>
            <a:r>
              <a:rPr lang="en-US" sz="2000" b="1" kern="0" spc="-5" dirty="0"/>
              <a:t>Activating models-</a:t>
            </a:r>
          </a:p>
        </p:txBody>
      </p:sp>
      <p:sp>
        <p:nvSpPr>
          <p:cNvPr id="12" name="object 5">
            <a:extLst>
              <a:ext uri="{FF2B5EF4-FFF2-40B4-BE49-F238E27FC236}">
                <a16:creationId xmlns:a16="http://schemas.microsoft.com/office/drawing/2014/main" id="{C9553CE9-9A42-4D42-A124-3BF49C5F96AE}"/>
              </a:ext>
            </a:extLst>
          </p:cNvPr>
          <p:cNvSpPr txBox="1"/>
          <p:nvPr/>
        </p:nvSpPr>
        <p:spPr>
          <a:xfrm>
            <a:off x="259286" y="1546476"/>
            <a:ext cx="8455476" cy="3582390"/>
          </a:xfrm>
          <a:prstGeom prst="rect">
            <a:avLst/>
          </a:prstGeom>
        </p:spPr>
        <p:txBody>
          <a:bodyPr vert="horz" wrap="square" lIns="0" tIns="52704" rIns="0" bIns="0" rtlCol="0">
            <a:spAutoFit/>
          </a:bodyPr>
          <a:lstStyle/>
          <a:p>
            <a:pPr marL="297815" indent="-285750">
              <a:spcBef>
                <a:spcPts val="414"/>
              </a:spcBef>
              <a:buFont typeface="Arial" panose="020B0604020202020204" pitchFamily="34" charset="0"/>
              <a:buChar char="•"/>
              <a:tabLst>
                <a:tab pos="379095" algn="l"/>
                <a:tab pos="379730" algn="l"/>
              </a:tabLst>
            </a:pPr>
            <a:r>
              <a:rPr lang="en-US" sz="1400" spc="-5" dirty="0">
                <a:solidFill>
                  <a:srgbClr val="595959"/>
                </a:solidFill>
                <a:latin typeface="Arial MT"/>
                <a:cs typeface="Arial MT"/>
              </a:rPr>
              <a:t>First we need to tell our project that the polls app is installed</a:t>
            </a:r>
          </a:p>
          <a:p>
            <a:pPr marL="297815" indent="-285750">
              <a:spcBef>
                <a:spcPts val="414"/>
              </a:spcBef>
              <a:buFont typeface="Arial" panose="020B0604020202020204" pitchFamily="34" charset="0"/>
              <a:buChar char="•"/>
              <a:tabLst>
                <a:tab pos="379095" algn="l"/>
                <a:tab pos="379730" algn="l"/>
              </a:tabLst>
            </a:pPr>
            <a:r>
              <a:rPr lang="en-US" sz="1400" spc="-5" dirty="0">
                <a:solidFill>
                  <a:srgbClr val="595959"/>
                </a:solidFill>
                <a:latin typeface="Arial MT"/>
                <a:cs typeface="Arial MT"/>
              </a:rPr>
              <a:t>To include the app in our project, we need to add a reference to its configuration class in the INSTALLED_APPS setting. The </a:t>
            </a:r>
            <a:r>
              <a:rPr lang="en-US" sz="1400" spc="-5" dirty="0" err="1">
                <a:solidFill>
                  <a:srgbClr val="595959"/>
                </a:solidFill>
                <a:latin typeface="Arial MT"/>
                <a:cs typeface="Arial MT"/>
              </a:rPr>
              <a:t>PollsConfig</a:t>
            </a:r>
            <a:r>
              <a:rPr lang="en-US" sz="1400" spc="-5" dirty="0">
                <a:solidFill>
                  <a:srgbClr val="595959"/>
                </a:solidFill>
                <a:latin typeface="Arial MT"/>
                <a:cs typeface="Arial MT"/>
              </a:rPr>
              <a:t> class is in the polls/apps.py file, so its dotted path is '</a:t>
            </a:r>
            <a:r>
              <a:rPr lang="en-US" sz="1400" spc="-5" dirty="0" err="1">
                <a:solidFill>
                  <a:srgbClr val="595959"/>
                </a:solidFill>
                <a:latin typeface="Arial MT"/>
                <a:cs typeface="Arial MT"/>
              </a:rPr>
              <a:t>polls.apps.PollsConfig</a:t>
            </a:r>
            <a:r>
              <a:rPr lang="en-US" sz="1400" spc="-5" dirty="0">
                <a:solidFill>
                  <a:srgbClr val="595959"/>
                </a:solidFill>
                <a:latin typeface="Arial MT"/>
                <a:cs typeface="Arial MT"/>
              </a:rPr>
              <a:t>'. Edit the mysite/settings.py file and add that dotted path to the INSTALLED_APPS setting. It’ll look like this:</a:t>
            </a:r>
          </a:p>
          <a:p>
            <a:pPr marL="469265" lvl="1">
              <a:spcBef>
                <a:spcPts val="414"/>
              </a:spcBef>
              <a:tabLst>
                <a:tab pos="379095" algn="l"/>
                <a:tab pos="379730" algn="l"/>
              </a:tabLst>
            </a:pPr>
            <a:r>
              <a:rPr lang="en-US" sz="1400" spc="-5" dirty="0">
                <a:solidFill>
                  <a:srgbClr val="595959"/>
                </a:solidFill>
                <a:latin typeface="Arial MT"/>
                <a:cs typeface="Arial MT"/>
              </a:rPr>
              <a:t>	INSTALLED_APPS = [</a:t>
            </a:r>
          </a:p>
          <a:p>
            <a:pPr marL="926465" lvl="2">
              <a:spcBef>
                <a:spcPts val="414"/>
              </a:spcBef>
              <a:tabLst>
                <a:tab pos="379095" algn="l"/>
                <a:tab pos="379730" algn="l"/>
              </a:tabLst>
            </a:pPr>
            <a:r>
              <a:rPr lang="en-US" sz="1400" spc="-5" dirty="0">
                <a:solidFill>
                  <a:srgbClr val="595959"/>
                </a:solidFill>
                <a:latin typeface="Arial MT"/>
                <a:cs typeface="Arial MT"/>
              </a:rPr>
              <a:t>    '</a:t>
            </a:r>
            <a:r>
              <a:rPr lang="en-US" sz="1400" spc="-5" dirty="0" err="1">
                <a:solidFill>
                  <a:srgbClr val="595959"/>
                </a:solidFill>
                <a:latin typeface="Arial MT"/>
                <a:cs typeface="Arial MT"/>
              </a:rPr>
              <a:t>polls.apps.PollsConfig</a:t>
            </a:r>
            <a:r>
              <a:rPr lang="en-US" sz="1400" spc="-5" dirty="0">
                <a:solidFill>
                  <a:srgbClr val="595959"/>
                </a:solidFill>
                <a:latin typeface="Arial MT"/>
                <a:cs typeface="Arial MT"/>
              </a:rPr>
              <a:t>',</a:t>
            </a:r>
          </a:p>
          <a:p>
            <a:pPr marL="926465" lvl="2">
              <a:spcBef>
                <a:spcPts val="414"/>
              </a:spcBef>
              <a:tabLst>
                <a:tab pos="379095" algn="l"/>
                <a:tab pos="379730" algn="l"/>
              </a:tabLst>
            </a:pPr>
            <a:r>
              <a:rPr lang="en-US" sz="1400" spc="-5" dirty="0">
                <a:solidFill>
                  <a:srgbClr val="595959"/>
                </a:solidFill>
                <a:latin typeface="Arial MT"/>
                <a:cs typeface="Arial MT"/>
              </a:rPr>
              <a:t>    '</a:t>
            </a:r>
            <a:r>
              <a:rPr lang="en-US" sz="1400" spc="-5" dirty="0" err="1">
                <a:solidFill>
                  <a:srgbClr val="595959"/>
                </a:solidFill>
                <a:latin typeface="Arial MT"/>
                <a:cs typeface="Arial MT"/>
              </a:rPr>
              <a:t>django.contrib.admin</a:t>
            </a:r>
            <a:r>
              <a:rPr lang="en-US" sz="1400" spc="-5" dirty="0">
                <a:solidFill>
                  <a:srgbClr val="595959"/>
                </a:solidFill>
                <a:latin typeface="Arial MT"/>
                <a:cs typeface="Arial MT"/>
              </a:rPr>
              <a:t>',</a:t>
            </a:r>
          </a:p>
          <a:p>
            <a:pPr marL="926465" lvl="2">
              <a:spcBef>
                <a:spcPts val="414"/>
              </a:spcBef>
              <a:tabLst>
                <a:tab pos="379095" algn="l"/>
                <a:tab pos="379730" algn="l"/>
              </a:tabLst>
            </a:pPr>
            <a:r>
              <a:rPr lang="en-US" sz="1400" spc="-5" dirty="0">
                <a:solidFill>
                  <a:srgbClr val="595959"/>
                </a:solidFill>
                <a:latin typeface="Arial MT"/>
                <a:cs typeface="Arial MT"/>
              </a:rPr>
              <a:t>    '</a:t>
            </a:r>
            <a:r>
              <a:rPr lang="en-US" sz="1400" spc="-5" dirty="0" err="1">
                <a:solidFill>
                  <a:srgbClr val="595959"/>
                </a:solidFill>
                <a:latin typeface="Arial MT"/>
                <a:cs typeface="Arial MT"/>
              </a:rPr>
              <a:t>django.contrib.auth</a:t>
            </a:r>
            <a:r>
              <a:rPr lang="en-US" sz="1400" spc="-5" dirty="0">
                <a:solidFill>
                  <a:srgbClr val="595959"/>
                </a:solidFill>
                <a:latin typeface="Arial MT"/>
                <a:cs typeface="Arial MT"/>
              </a:rPr>
              <a:t>',</a:t>
            </a:r>
          </a:p>
          <a:p>
            <a:pPr marL="926465" lvl="2">
              <a:spcBef>
                <a:spcPts val="414"/>
              </a:spcBef>
              <a:tabLst>
                <a:tab pos="379095" algn="l"/>
                <a:tab pos="379730" algn="l"/>
              </a:tabLst>
            </a:pPr>
            <a:r>
              <a:rPr lang="en-US" sz="1400" spc="-5" dirty="0">
                <a:solidFill>
                  <a:srgbClr val="595959"/>
                </a:solidFill>
                <a:latin typeface="Arial MT"/>
                <a:cs typeface="Arial MT"/>
              </a:rPr>
              <a:t>    '</a:t>
            </a:r>
            <a:r>
              <a:rPr lang="en-US" sz="1400" spc="-5" dirty="0" err="1">
                <a:solidFill>
                  <a:srgbClr val="595959"/>
                </a:solidFill>
                <a:latin typeface="Arial MT"/>
                <a:cs typeface="Arial MT"/>
              </a:rPr>
              <a:t>django.contrib.contenttypes</a:t>
            </a:r>
            <a:r>
              <a:rPr lang="en-US" sz="1400" spc="-5" dirty="0">
                <a:solidFill>
                  <a:srgbClr val="595959"/>
                </a:solidFill>
                <a:latin typeface="Arial MT"/>
                <a:cs typeface="Arial MT"/>
              </a:rPr>
              <a:t>',</a:t>
            </a:r>
          </a:p>
          <a:p>
            <a:pPr marL="926465" lvl="2">
              <a:spcBef>
                <a:spcPts val="414"/>
              </a:spcBef>
              <a:tabLst>
                <a:tab pos="379095" algn="l"/>
                <a:tab pos="379730" algn="l"/>
              </a:tabLst>
            </a:pPr>
            <a:r>
              <a:rPr lang="en-US" sz="1400" spc="-5" dirty="0">
                <a:solidFill>
                  <a:srgbClr val="595959"/>
                </a:solidFill>
                <a:latin typeface="Arial MT"/>
                <a:cs typeface="Arial MT"/>
              </a:rPr>
              <a:t>    '</a:t>
            </a:r>
            <a:r>
              <a:rPr lang="en-US" sz="1400" spc="-5" dirty="0" err="1">
                <a:solidFill>
                  <a:srgbClr val="595959"/>
                </a:solidFill>
                <a:latin typeface="Arial MT"/>
                <a:cs typeface="Arial MT"/>
              </a:rPr>
              <a:t>django.contrib.sessions</a:t>
            </a:r>
            <a:r>
              <a:rPr lang="en-US" sz="1400" spc="-5" dirty="0">
                <a:solidFill>
                  <a:srgbClr val="595959"/>
                </a:solidFill>
                <a:latin typeface="Arial MT"/>
                <a:cs typeface="Arial MT"/>
              </a:rPr>
              <a:t>',</a:t>
            </a:r>
          </a:p>
          <a:p>
            <a:pPr marL="926465" lvl="2">
              <a:spcBef>
                <a:spcPts val="414"/>
              </a:spcBef>
              <a:tabLst>
                <a:tab pos="379095" algn="l"/>
                <a:tab pos="379730" algn="l"/>
              </a:tabLst>
            </a:pPr>
            <a:r>
              <a:rPr lang="en-US" sz="1400" spc="-5" dirty="0">
                <a:solidFill>
                  <a:srgbClr val="595959"/>
                </a:solidFill>
                <a:latin typeface="Arial MT"/>
                <a:cs typeface="Arial MT"/>
              </a:rPr>
              <a:t>    '</a:t>
            </a:r>
            <a:r>
              <a:rPr lang="en-US" sz="1400" spc="-5" dirty="0" err="1">
                <a:solidFill>
                  <a:srgbClr val="595959"/>
                </a:solidFill>
                <a:latin typeface="Arial MT"/>
                <a:cs typeface="Arial MT"/>
              </a:rPr>
              <a:t>django.contrib.messages</a:t>
            </a:r>
            <a:r>
              <a:rPr lang="en-US" sz="1400" spc="-5" dirty="0">
                <a:solidFill>
                  <a:srgbClr val="595959"/>
                </a:solidFill>
                <a:latin typeface="Arial MT"/>
                <a:cs typeface="Arial MT"/>
              </a:rPr>
              <a:t>',</a:t>
            </a:r>
          </a:p>
          <a:p>
            <a:pPr marL="926465" lvl="2">
              <a:spcBef>
                <a:spcPts val="414"/>
              </a:spcBef>
              <a:tabLst>
                <a:tab pos="379095" algn="l"/>
                <a:tab pos="379730" algn="l"/>
              </a:tabLst>
            </a:pPr>
            <a:r>
              <a:rPr lang="en-US" sz="1400" spc="-5" dirty="0">
                <a:solidFill>
                  <a:srgbClr val="595959"/>
                </a:solidFill>
                <a:latin typeface="Arial MT"/>
                <a:cs typeface="Arial MT"/>
              </a:rPr>
              <a:t>    '</a:t>
            </a:r>
            <a:r>
              <a:rPr lang="en-US" sz="1400" spc="-5" dirty="0" err="1">
                <a:solidFill>
                  <a:srgbClr val="595959"/>
                </a:solidFill>
                <a:latin typeface="Arial MT"/>
                <a:cs typeface="Arial MT"/>
              </a:rPr>
              <a:t>django.contrib.staticfiles</a:t>
            </a:r>
            <a:r>
              <a:rPr lang="en-US" sz="1400" spc="-5" dirty="0">
                <a:solidFill>
                  <a:srgbClr val="595959"/>
                </a:solidFill>
                <a:latin typeface="Arial MT"/>
                <a:cs typeface="Arial MT"/>
              </a:rPr>
              <a:t>',</a:t>
            </a:r>
          </a:p>
          <a:p>
            <a:pPr marL="926465" lvl="2">
              <a:spcBef>
                <a:spcPts val="414"/>
              </a:spcBef>
              <a:tabLst>
                <a:tab pos="379095" algn="l"/>
                <a:tab pos="379730" algn="l"/>
              </a:tabLst>
            </a:pPr>
            <a:r>
              <a:rPr lang="en-US" sz="1400" spc="-5" dirty="0">
                <a:solidFill>
                  <a:srgbClr val="595959"/>
                </a:solidFill>
                <a:latin typeface="Arial MT"/>
                <a:cs typeface="Arial MT"/>
              </a:rPr>
              <a:t>]</a:t>
            </a:r>
          </a:p>
        </p:txBody>
      </p:sp>
    </p:spTree>
    <p:extLst>
      <p:ext uri="{BB962C8B-B14F-4D97-AF65-F5344CB8AC3E}">
        <p14:creationId xmlns:p14="http://schemas.microsoft.com/office/powerpoint/2010/main" val="3823864849"/>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54110FA-DF04-411E-8DA4-C22737D5BA13}"/>
              </a:ext>
            </a:extLst>
          </p:cNvPr>
          <p:cNvSpPr/>
          <p:nvPr/>
        </p:nvSpPr>
        <p:spPr>
          <a:xfrm>
            <a:off x="990600" y="2724150"/>
            <a:ext cx="3048000" cy="14478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pic>
        <p:nvPicPr>
          <p:cNvPr id="2" name="object 2"/>
          <p:cNvPicPr/>
          <p:nvPr/>
        </p:nvPicPr>
        <p:blipFill>
          <a:blip r:embed="rId3" cstate="print"/>
          <a:stretch>
            <a:fillRect/>
          </a:stretch>
        </p:blipFill>
        <p:spPr>
          <a:xfrm>
            <a:off x="143975" y="161799"/>
            <a:ext cx="774074" cy="311224"/>
          </a:xfrm>
          <a:prstGeom prst="rect">
            <a:avLst/>
          </a:prstGeom>
        </p:spPr>
      </p:pic>
      <p:pic>
        <p:nvPicPr>
          <p:cNvPr id="3" name="object 3"/>
          <p:cNvPicPr/>
          <p:nvPr/>
        </p:nvPicPr>
        <p:blipFill>
          <a:blip r:embed="rId4" cstate="print"/>
          <a:stretch>
            <a:fillRect/>
          </a:stretch>
        </p:blipFill>
        <p:spPr>
          <a:xfrm>
            <a:off x="8229556" y="161800"/>
            <a:ext cx="791593" cy="311224"/>
          </a:xfrm>
          <a:prstGeom prst="rect">
            <a:avLst/>
          </a:prstGeom>
        </p:spPr>
      </p:pic>
      <p:sp>
        <p:nvSpPr>
          <p:cNvPr id="4" name="object 4"/>
          <p:cNvSpPr txBox="1">
            <a:spLocks noGrp="1"/>
          </p:cNvSpPr>
          <p:nvPr>
            <p:ph type="title"/>
          </p:nvPr>
        </p:nvSpPr>
        <p:spPr>
          <a:xfrm>
            <a:off x="294241" y="766330"/>
            <a:ext cx="6934200" cy="320601"/>
          </a:xfrm>
          <a:prstGeom prst="rect">
            <a:avLst/>
          </a:prstGeom>
        </p:spPr>
        <p:txBody>
          <a:bodyPr vert="horz" wrap="square" lIns="0" tIns="12700" rIns="0" bIns="0" rtlCol="0">
            <a:spAutoFit/>
          </a:bodyPr>
          <a:lstStyle/>
          <a:p>
            <a:pPr algn="l"/>
            <a:r>
              <a:rPr lang="en-US" sz="2000" b="1" spc="-5" dirty="0">
                <a:latin typeface="Arial MT"/>
                <a:cs typeface="Arial MT"/>
              </a:rPr>
              <a:t>Writing your first Django app: </a:t>
            </a:r>
            <a:r>
              <a:rPr lang="en-US" sz="2000" b="1" spc="-5" dirty="0"/>
              <a:t>Part 2</a:t>
            </a:r>
            <a:endParaRPr lang="en-US" sz="2000" b="1" spc="-5" dirty="0">
              <a:latin typeface="Arial MT"/>
              <a:cs typeface="Arial MT"/>
            </a:endParaRPr>
          </a:p>
        </p:txBody>
      </p:sp>
      <p:sp>
        <p:nvSpPr>
          <p:cNvPr id="6" name="object 6"/>
          <p:cNvSpPr txBox="1"/>
          <p:nvPr/>
        </p:nvSpPr>
        <p:spPr>
          <a:xfrm>
            <a:off x="3633256" y="4974385"/>
            <a:ext cx="1875155" cy="139065"/>
          </a:xfrm>
          <a:prstGeom prst="rect">
            <a:avLst/>
          </a:prstGeom>
        </p:spPr>
        <p:txBody>
          <a:bodyPr vert="horz" wrap="square" lIns="0" tIns="3175" rIns="0" bIns="0" rtlCol="0">
            <a:spAutoFit/>
          </a:bodyPr>
          <a:lstStyle/>
          <a:p>
            <a:pPr marL="12700">
              <a:lnSpc>
                <a:spcPct val="100000"/>
              </a:lnSpc>
              <a:spcBef>
                <a:spcPts val="25"/>
              </a:spcBef>
            </a:pPr>
            <a:r>
              <a:rPr sz="800" dirty="0">
                <a:latin typeface="Arial MT"/>
                <a:cs typeface="Arial MT"/>
              </a:rPr>
              <a:t>©</a:t>
            </a:r>
            <a:r>
              <a:rPr sz="800" spc="-5" dirty="0">
                <a:latin typeface="Arial MT"/>
                <a:cs typeface="Arial MT"/>
              </a:rPr>
              <a:t> Edune</a:t>
            </a:r>
            <a:r>
              <a:rPr sz="800" dirty="0">
                <a:latin typeface="Arial MT"/>
                <a:cs typeface="Arial MT"/>
              </a:rPr>
              <a:t>t</a:t>
            </a:r>
            <a:r>
              <a:rPr sz="800" spc="-5" dirty="0">
                <a:latin typeface="Arial MT"/>
                <a:cs typeface="Arial MT"/>
              </a:rPr>
              <a:t> Foundation</a:t>
            </a:r>
            <a:r>
              <a:rPr sz="800" dirty="0">
                <a:latin typeface="Arial MT"/>
                <a:cs typeface="Arial MT"/>
              </a:rPr>
              <a:t>.</a:t>
            </a:r>
            <a:r>
              <a:rPr sz="800" spc="-50" dirty="0">
                <a:latin typeface="Arial MT"/>
                <a:cs typeface="Arial MT"/>
              </a:rPr>
              <a:t> </a:t>
            </a:r>
            <a:r>
              <a:rPr sz="800" spc="-5" dirty="0">
                <a:latin typeface="Arial MT"/>
                <a:cs typeface="Arial MT"/>
              </a:rPr>
              <a:t>Al</a:t>
            </a:r>
            <a:r>
              <a:rPr sz="800" dirty="0">
                <a:latin typeface="Arial MT"/>
                <a:cs typeface="Arial MT"/>
              </a:rPr>
              <a:t>l</a:t>
            </a:r>
            <a:r>
              <a:rPr sz="800" spc="-5" dirty="0">
                <a:latin typeface="Arial MT"/>
                <a:cs typeface="Arial MT"/>
              </a:rPr>
              <a:t> </a:t>
            </a:r>
            <a:r>
              <a:rPr sz="800" dirty="0">
                <a:latin typeface="Arial MT"/>
                <a:cs typeface="Arial MT"/>
              </a:rPr>
              <a:t>rights</a:t>
            </a:r>
            <a:r>
              <a:rPr sz="800" spc="-5" dirty="0">
                <a:latin typeface="Arial MT"/>
                <a:cs typeface="Arial MT"/>
              </a:rPr>
              <a:t> </a:t>
            </a:r>
            <a:r>
              <a:rPr sz="800" dirty="0">
                <a:latin typeface="Arial MT"/>
                <a:cs typeface="Arial MT"/>
              </a:rPr>
              <a:t>reserved.</a:t>
            </a:r>
            <a:endParaRPr sz="800">
              <a:latin typeface="Arial MT"/>
              <a:cs typeface="Arial MT"/>
            </a:endParaRPr>
          </a:p>
        </p:txBody>
      </p:sp>
      <p:sp>
        <p:nvSpPr>
          <p:cNvPr id="7" name="object 4">
            <a:extLst>
              <a:ext uri="{FF2B5EF4-FFF2-40B4-BE49-F238E27FC236}">
                <a16:creationId xmlns:a16="http://schemas.microsoft.com/office/drawing/2014/main" id="{412C0C6C-D931-433E-A0C3-AEE74753FE55}"/>
              </a:ext>
            </a:extLst>
          </p:cNvPr>
          <p:cNvSpPr txBox="1">
            <a:spLocks/>
          </p:cNvSpPr>
          <p:nvPr/>
        </p:nvSpPr>
        <p:spPr>
          <a:xfrm>
            <a:off x="294240" y="1151814"/>
            <a:ext cx="7935315" cy="320601"/>
          </a:xfrm>
          <a:prstGeom prst="rect">
            <a:avLst/>
          </a:prstGeom>
        </p:spPr>
        <p:txBody>
          <a:bodyPr vert="horz" wrap="square" lIns="0" tIns="12700" rIns="0" bIns="0" rtlCol="0">
            <a:spAutoFit/>
          </a:bodyPr>
          <a:lstStyle>
            <a:lvl1pPr>
              <a:defRPr sz="2400" b="0" i="0">
                <a:solidFill>
                  <a:schemeClr val="tx1"/>
                </a:solidFill>
                <a:latin typeface="Arial MT"/>
                <a:ea typeface="+mj-ea"/>
                <a:cs typeface="Arial MT"/>
              </a:defRPr>
            </a:lvl1pPr>
          </a:lstStyle>
          <a:p>
            <a:r>
              <a:rPr lang="en-US" sz="2000" b="1" kern="0" spc="-5" dirty="0"/>
              <a:t>Activating models-</a:t>
            </a:r>
          </a:p>
        </p:txBody>
      </p:sp>
      <p:sp>
        <p:nvSpPr>
          <p:cNvPr id="12" name="object 5">
            <a:extLst>
              <a:ext uri="{FF2B5EF4-FFF2-40B4-BE49-F238E27FC236}">
                <a16:creationId xmlns:a16="http://schemas.microsoft.com/office/drawing/2014/main" id="{C9553CE9-9A42-4D42-A124-3BF49C5F96AE}"/>
              </a:ext>
            </a:extLst>
          </p:cNvPr>
          <p:cNvSpPr txBox="1"/>
          <p:nvPr/>
        </p:nvSpPr>
        <p:spPr>
          <a:xfrm>
            <a:off x="259286" y="1546476"/>
            <a:ext cx="8455476" cy="3151503"/>
          </a:xfrm>
          <a:prstGeom prst="rect">
            <a:avLst/>
          </a:prstGeom>
        </p:spPr>
        <p:txBody>
          <a:bodyPr vert="horz" wrap="square" lIns="0" tIns="52704" rIns="0" bIns="0" rtlCol="0">
            <a:spAutoFit/>
          </a:bodyPr>
          <a:lstStyle/>
          <a:p>
            <a:pPr marL="297815" indent="-285750">
              <a:spcBef>
                <a:spcPts val="414"/>
              </a:spcBef>
              <a:buFont typeface="Arial" panose="020B0604020202020204" pitchFamily="34" charset="0"/>
              <a:buChar char="•"/>
              <a:tabLst>
                <a:tab pos="379095" algn="l"/>
                <a:tab pos="379730" algn="l"/>
              </a:tabLst>
            </a:pPr>
            <a:r>
              <a:rPr lang="en-US" sz="1400" spc="-5" dirty="0">
                <a:solidFill>
                  <a:srgbClr val="595959"/>
                </a:solidFill>
                <a:latin typeface="Arial MT"/>
                <a:cs typeface="Arial MT"/>
              </a:rPr>
              <a:t>Now Django knows to include the polls app. Let’s run another command:</a:t>
            </a:r>
          </a:p>
          <a:p>
            <a:pPr marL="469265" lvl="1">
              <a:spcBef>
                <a:spcPts val="414"/>
              </a:spcBef>
              <a:tabLst>
                <a:tab pos="379095" algn="l"/>
                <a:tab pos="379730" algn="l"/>
              </a:tabLst>
            </a:pPr>
            <a:r>
              <a:rPr lang="en-US" sz="1400" spc="-5" dirty="0">
                <a:solidFill>
                  <a:srgbClr val="595959"/>
                </a:solidFill>
                <a:latin typeface="Arial MT"/>
                <a:cs typeface="Arial MT"/>
              </a:rPr>
              <a:t>&gt;python manage.py </a:t>
            </a:r>
            <a:r>
              <a:rPr lang="en-US" sz="1400" spc="-5" dirty="0" err="1">
                <a:solidFill>
                  <a:srgbClr val="595959"/>
                </a:solidFill>
                <a:latin typeface="Arial MT"/>
                <a:cs typeface="Arial MT"/>
              </a:rPr>
              <a:t>makemigrations</a:t>
            </a:r>
            <a:r>
              <a:rPr lang="en-US" sz="1400" spc="-5" dirty="0">
                <a:solidFill>
                  <a:srgbClr val="595959"/>
                </a:solidFill>
                <a:latin typeface="Arial MT"/>
                <a:cs typeface="Arial MT"/>
              </a:rPr>
              <a:t> polls</a:t>
            </a:r>
          </a:p>
          <a:p>
            <a:pPr marL="469265" lvl="1">
              <a:spcBef>
                <a:spcPts val="414"/>
              </a:spcBef>
              <a:tabLst>
                <a:tab pos="379095" algn="l"/>
                <a:tab pos="379730" algn="l"/>
              </a:tabLst>
            </a:pPr>
            <a:endParaRPr lang="en-US" sz="1400" spc="-5" dirty="0">
              <a:solidFill>
                <a:srgbClr val="595959"/>
              </a:solidFill>
              <a:latin typeface="Arial MT"/>
              <a:cs typeface="Arial MT"/>
            </a:endParaRPr>
          </a:p>
          <a:p>
            <a:pPr marL="297815" indent="-285750">
              <a:spcBef>
                <a:spcPts val="414"/>
              </a:spcBef>
              <a:buFont typeface="Arial" panose="020B0604020202020204" pitchFamily="34" charset="0"/>
              <a:buChar char="•"/>
              <a:tabLst>
                <a:tab pos="379095" algn="l"/>
                <a:tab pos="379730" algn="l"/>
              </a:tabLst>
            </a:pPr>
            <a:r>
              <a:rPr lang="en-US" sz="1400" b="0" i="0" dirty="0">
                <a:solidFill>
                  <a:srgbClr val="0C3C26"/>
                </a:solidFill>
                <a:effectLst/>
                <a:latin typeface="Roboto" panose="02000000000000000000" pitchFamily="2" charset="0"/>
              </a:rPr>
              <a:t>You should see something similar to the following:</a:t>
            </a:r>
            <a:endParaRPr lang="en-US" sz="1400" b="0" i="0" spc="-5" dirty="0">
              <a:solidFill>
                <a:srgbClr val="595959"/>
              </a:solidFill>
              <a:effectLst/>
              <a:latin typeface="Arial MT"/>
            </a:endParaRPr>
          </a:p>
          <a:p>
            <a:pPr marL="755015" lvl="1" indent="-285750">
              <a:spcBef>
                <a:spcPts val="414"/>
              </a:spcBef>
              <a:buFont typeface="Arial" panose="020B0604020202020204" pitchFamily="34" charset="0"/>
              <a:buChar char="•"/>
              <a:tabLst>
                <a:tab pos="379095" algn="l"/>
                <a:tab pos="379730" algn="l"/>
              </a:tabLst>
            </a:pPr>
            <a:endParaRPr lang="en-US" sz="1400" spc="-5" dirty="0">
              <a:solidFill>
                <a:srgbClr val="595959"/>
              </a:solidFill>
              <a:latin typeface="Arial MT"/>
              <a:cs typeface="Arial MT"/>
            </a:endParaRPr>
          </a:p>
          <a:p>
            <a:pPr marL="926465" lvl="2">
              <a:spcBef>
                <a:spcPts val="414"/>
              </a:spcBef>
              <a:tabLst>
                <a:tab pos="379095" algn="l"/>
                <a:tab pos="379730" algn="l"/>
              </a:tabLst>
            </a:pPr>
            <a:r>
              <a:rPr lang="en-US" sz="1400" spc="-5" dirty="0">
                <a:solidFill>
                  <a:srgbClr val="595959"/>
                </a:solidFill>
                <a:latin typeface="Arial MT"/>
                <a:cs typeface="Arial MT"/>
              </a:rPr>
              <a:t>Migrations for 'polls':</a:t>
            </a:r>
          </a:p>
          <a:p>
            <a:pPr marL="926465" lvl="2">
              <a:spcBef>
                <a:spcPts val="414"/>
              </a:spcBef>
              <a:tabLst>
                <a:tab pos="379095" algn="l"/>
                <a:tab pos="379730" algn="l"/>
              </a:tabLst>
            </a:pPr>
            <a:r>
              <a:rPr lang="en-US" sz="1400" spc="-5" dirty="0">
                <a:solidFill>
                  <a:srgbClr val="595959"/>
                </a:solidFill>
                <a:latin typeface="Arial MT"/>
                <a:cs typeface="Arial MT"/>
              </a:rPr>
              <a:t>  polls/migrations/0001_initial.py</a:t>
            </a:r>
          </a:p>
          <a:p>
            <a:pPr marL="926465" lvl="2">
              <a:spcBef>
                <a:spcPts val="414"/>
              </a:spcBef>
              <a:tabLst>
                <a:tab pos="379095" algn="l"/>
                <a:tab pos="379730" algn="l"/>
              </a:tabLst>
            </a:pPr>
            <a:r>
              <a:rPr lang="en-US" sz="1400" spc="-5" dirty="0">
                <a:solidFill>
                  <a:srgbClr val="595959"/>
                </a:solidFill>
                <a:latin typeface="Arial MT"/>
                <a:cs typeface="Arial MT"/>
              </a:rPr>
              <a:t>    - Create model Question</a:t>
            </a:r>
          </a:p>
          <a:p>
            <a:pPr marL="926465" lvl="2">
              <a:spcBef>
                <a:spcPts val="414"/>
              </a:spcBef>
              <a:tabLst>
                <a:tab pos="379095" algn="l"/>
                <a:tab pos="379730" algn="l"/>
              </a:tabLst>
            </a:pPr>
            <a:r>
              <a:rPr lang="en-US" sz="1400" spc="-5" dirty="0">
                <a:solidFill>
                  <a:srgbClr val="595959"/>
                </a:solidFill>
                <a:latin typeface="Arial MT"/>
                <a:cs typeface="Arial MT"/>
              </a:rPr>
              <a:t>    - Create model Choice</a:t>
            </a:r>
          </a:p>
          <a:p>
            <a:pPr marL="297815" indent="-285750">
              <a:spcBef>
                <a:spcPts val="414"/>
              </a:spcBef>
              <a:buFont typeface="Arial" panose="020B0604020202020204" pitchFamily="34" charset="0"/>
              <a:buChar char="•"/>
              <a:tabLst>
                <a:tab pos="379095" algn="l"/>
                <a:tab pos="379730" algn="l"/>
              </a:tabLst>
            </a:pPr>
            <a:endParaRPr lang="en-US" sz="1400" spc="-5" dirty="0">
              <a:solidFill>
                <a:srgbClr val="595959"/>
              </a:solidFill>
              <a:latin typeface="Arial MT"/>
              <a:cs typeface="Arial MT"/>
            </a:endParaRPr>
          </a:p>
          <a:p>
            <a:pPr marL="297815" indent="-285750">
              <a:spcBef>
                <a:spcPts val="414"/>
              </a:spcBef>
              <a:buFont typeface="Arial" panose="020B0604020202020204" pitchFamily="34" charset="0"/>
              <a:buChar char="•"/>
              <a:tabLst>
                <a:tab pos="379095" algn="l"/>
                <a:tab pos="379730" algn="l"/>
              </a:tabLst>
            </a:pPr>
            <a:r>
              <a:rPr lang="en-US" sz="1400" spc="-5" dirty="0">
                <a:solidFill>
                  <a:srgbClr val="595959"/>
                </a:solidFill>
                <a:latin typeface="Arial MT"/>
                <a:cs typeface="Arial MT"/>
              </a:rPr>
              <a:t>By running </a:t>
            </a:r>
            <a:r>
              <a:rPr lang="en-US" sz="1400" spc="-5" dirty="0" err="1">
                <a:solidFill>
                  <a:srgbClr val="595959"/>
                </a:solidFill>
                <a:latin typeface="Arial MT"/>
                <a:cs typeface="Arial MT"/>
              </a:rPr>
              <a:t>makemigrations</a:t>
            </a:r>
            <a:r>
              <a:rPr lang="en-US" sz="1400" spc="-5" dirty="0">
                <a:solidFill>
                  <a:srgbClr val="595959"/>
                </a:solidFill>
                <a:latin typeface="Arial MT"/>
                <a:cs typeface="Arial MT"/>
              </a:rPr>
              <a:t>, you’re telling Django that you’ve made some changes to your models (in this case, you’ve made new ones) and that you’d like the changes to be stored as a migration.</a:t>
            </a:r>
          </a:p>
        </p:txBody>
      </p:sp>
    </p:spTree>
    <p:extLst>
      <p:ext uri="{BB962C8B-B14F-4D97-AF65-F5344CB8AC3E}">
        <p14:creationId xmlns:p14="http://schemas.microsoft.com/office/powerpoint/2010/main" val="2935366955"/>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43975" y="161799"/>
            <a:ext cx="774074" cy="311224"/>
          </a:xfrm>
          <a:prstGeom prst="rect">
            <a:avLst/>
          </a:prstGeom>
        </p:spPr>
      </p:pic>
      <p:pic>
        <p:nvPicPr>
          <p:cNvPr id="3" name="object 3"/>
          <p:cNvPicPr/>
          <p:nvPr/>
        </p:nvPicPr>
        <p:blipFill>
          <a:blip r:embed="rId4" cstate="print"/>
          <a:stretch>
            <a:fillRect/>
          </a:stretch>
        </p:blipFill>
        <p:spPr>
          <a:xfrm>
            <a:off x="8229556" y="161800"/>
            <a:ext cx="791593" cy="311224"/>
          </a:xfrm>
          <a:prstGeom prst="rect">
            <a:avLst/>
          </a:prstGeom>
        </p:spPr>
      </p:pic>
      <p:sp>
        <p:nvSpPr>
          <p:cNvPr id="4" name="object 4"/>
          <p:cNvSpPr txBox="1">
            <a:spLocks noGrp="1"/>
          </p:cNvSpPr>
          <p:nvPr>
            <p:ph type="title"/>
          </p:nvPr>
        </p:nvSpPr>
        <p:spPr>
          <a:xfrm>
            <a:off x="294241" y="766330"/>
            <a:ext cx="6934200" cy="320601"/>
          </a:xfrm>
          <a:prstGeom prst="rect">
            <a:avLst/>
          </a:prstGeom>
        </p:spPr>
        <p:txBody>
          <a:bodyPr vert="horz" wrap="square" lIns="0" tIns="12700" rIns="0" bIns="0" rtlCol="0">
            <a:spAutoFit/>
          </a:bodyPr>
          <a:lstStyle/>
          <a:p>
            <a:pPr algn="l"/>
            <a:r>
              <a:rPr lang="en-US" sz="2000" b="1" spc="-5" dirty="0">
                <a:latin typeface="Arial MT"/>
                <a:cs typeface="Arial MT"/>
              </a:rPr>
              <a:t>Writing your first Django app: </a:t>
            </a:r>
            <a:r>
              <a:rPr lang="en-US" sz="2000" b="1" spc="-5" dirty="0"/>
              <a:t>Part 2</a:t>
            </a:r>
            <a:endParaRPr lang="en-US" sz="2000" b="1" spc="-5" dirty="0">
              <a:latin typeface="Arial MT"/>
              <a:cs typeface="Arial MT"/>
            </a:endParaRPr>
          </a:p>
        </p:txBody>
      </p:sp>
      <p:sp>
        <p:nvSpPr>
          <p:cNvPr id="6" name="object 6"/>
          <p:cNvSpPr txBox="1"/>
          <p:nvPr/>
        </p:nvSpPr>
        <p:spPr>
          <a:xfrm>
            <a:off x="3633256" y="4974385"/>
            <a:ext cx="1875155" cy="139065"/>
          </a:xfrm>
          <a:prstGeom prst="rect">
            <a:avLst/>
          </a:prstGeom>
        </p:spPr>
        <p:txBody>
          <a:bodyPr vert="horz" wrap="square" lIns="0" tIns="3175" rIns="0" bIns="0" rtlCol="0">
            <a:spAutoFit/>
          </a:bodyPr>
          <a:lstStyle/>
          <a:p>
            <a:pPr marL="12700">
              <a:lnSpc>
                <a:spcPct val="100000"/>
              </a:lnSpc>
              <a:spcBef>
                <a:spcPts val="25"/>
              </a:spcBef>
            </a:pPr>
            <a:r>
              <a:rPr sz="800" dirty="0">
                <a:latin typeface="Arial MT"/>
                <a:cs typeface="Arial MT"/>
              </a:rPr>
              <a:t>©</a:t>
            </a:r>
            <a:r>
              <a:rPr sz="800" spc="-5" dirty="0">
                <a:latin typeface="Arial MT"/>
                <a:cs typeface="Arial MT"/>
              </a:rPr>
              <a:t> Edune</a:t>
            </a:r>
            <a:r>
              <a:rPr sz="800" dirty="0">
                <a:latin typeface="Arial MT"/>
                <a:cs typeface="Arial MT"/>
              </a:rPr>
              <a:t>t</a:t>
            </a:r>
            <a:r>
              <a:rPr sz="800" spc="-5" dirty="0">
                <a:latin typeface="Arial MT"/>
                <a:cs typeface="Arial MT"/>
              </a:rPr>
              <a:t> Foundation</a:t>
            </a:r>
            <a:r>
              <a:rPr sz="800" dirty="0">
                <a:latin typeface="Arial MT"/>
                <a:cs typeface="Arial MT"/>
              </a:rPr>
              <a:t>.</a:t>
            </a:r>
            <a:r>
              <a:rPr sz="800" spc="-50" dirty="0">
                <a:latin typeface="Arial MT"/>
                <a:cs typeface="Arial MT"/>
              </a:rPr>
              <a:t> </a:t>
            </a:r>
            <a:r>
              <a:rPr sz="800" spc="-5" dirty="0">
                <a:latin typeface="Arial MT"/>
                <a:cs typeface="Arial MT"/>
              </a:rPr>
              <a:t>Al</a:t>
            </a:r>
            <a:r>
              <a:rPr sz="800" dirty="0">
                <a:latin typeface="Arial MT"/>
                <a:cs typeface="Arial MT"/>
              </a:rPr>
              <a:t>l</a:t>
            </a:r>
            <a:r>
              <a:rPr sz="800" spc="-5" dirty="0">
                <a:latin typeface="Arial MT"/>
                <a:cs typeface="Arial MT"/>
              </a:rPr>
              <a:t> </a:t>
            </a:r>
            <a:r>
              <a:rPr sz="800" dirty="0">
                <a:latin typeface="Arial MT"/>
                <a:cs typeface="Arial MT"/>
              </a:rPr>
              <a:t>rights</a:t>
            </a:r>
            <a:r>
              <a:rPr sz="800" spc="-5" dirty="0">
                <a:latin typeface="Arial MT"/>
                <a:cs typeface="Arial MT"/>
              </a:rPr>
              <a:t> </a:t>
            </a:r>
            <a:r>
              <a:rPr sz="800" dirty="0">
                <a:latin typeface="Arial MT"/>
                <a:cs typeface="Arial MT"/>
              </a:rPr>
              <a:t>reserved.</a:t>
            </a:r>
            <a:endParaRPr sz="800">
              <a:latin typeface="Arial MT"/>
              <a:cs typeface="Arial MT"/>
            </a:endParaRPr>
          </a:p>
        </p:txBody>
      </p:sp>
      <p:sp>
        <p:nvSpPr>
          <p:cNvPr id="7" name="object 4">
            <a:extLst>
              <a:ext uri="{FF2B5EF4-FFF2-40B4-BE49-F238E27FC236}">
                <a16:creationId xmlns:a16="http://schemas.microsoft.com/office/drawing/2014/main" id="{412C0C6C-D931-433E-A0C3-AEE74753FE55}"/>
              </a:ext>
            </a:extLst>
          </p:cNvPr>
          <p:cNvSpPr txBox="1">
            <a:spLocks/>
          </p:cNvSpPr>
          <p:nvPr/>
        </p:nvSpPr>
        <p:spPr>
          <a:xfrm>
            <a:off x="294240" y="1151814"/>
            <a:ext cx="7935315" cy="320601"/>
          </a:xfrm>
          <a:prstGeom prst="rect">
            <a:avLst/>
          </a:prstGeom>
        </p:spPr>
        <p:txBody>
          <a:bodyPr vert="horz" wrap="square" lIns="0" tIns="12700" rIns="0" bIns="0" rtlCol="0">
            <a:spAutoFit/>
          </a:bodyPr>
          <a:lstStyle>
            <a:lvl1pPr>
              <a:defRPr sz="2400" b="0" i="0">
                <a:solidFill>
                  <a:schemeClr val="tx1"/>
                </a:solidFill>
                <a:latin typeface="Arial MT"/>
                <a:ea typeface="+mj-ea"/>
                <a:cs typeface="Arial MT"/>
              </a:defRPr>
            </a:lvl1pPr>
          </a:lstStyle>
          <a:p>
            <a:r>
              <a:rPr lang="en-US" sz="2000" b="1" kern="0" spc="-5" dirty="0"/>
              <a:t>Activating models-</a:t>
            </a:r>
          </a:p>
        </p:txBody>
      </p:sp>
      <p:sp>
        <p:nvSpPr>
          <p:cNvPr id="12" name="object 5">
            <a:extLst>
              <a:ext uri="{FF2B5EF4-FFF2-40B4-BE49-F238E27FC236}">
                <a16:creationId xmlns:a16="http://schemas.microsoft.com/office/drawing/2014/main" id="{C9553CE9-9A42-4D42-A124-3BF49C5F96AE}"/>
              </a:ext>
            </a:extLst>
          </p:cNvPr>
          <p:cNvSpPr txBox="1"/>
          <p:nvPr/>
        </p:nvSpPr>
        <p:spPr>
          <a:xfrm>
            <a:off x="259286" y="1546476"/>
            <a:ext cx="8455476" cy="2361543"/>
          </a:xfrm>
          <a:prstGeom prst="rect">
            <a:avLst/>
          </a:prstGeom>
        </p:spPr>
        <p:txBody>
          <a:bodyPr vert="horz" wrap="square" lIns="0" tIns="52704" rIns="0" bIns="0" rtlCol="0">
            <a:spAutoFit/>
          </a:bodyPr>
          <a:lstStyle/>
          <a:p>
            <a:pPr marL="297815" indent="-285750">
              <a:spcBef>
                <a:spcPts val="414"/>
              </a:spcBef>
              <a:buFont typeface="Arial" panose="020B0604020202020204" pitchFamily="34" charset="0"/>
              <a:buChar char="•"/>
              <a:tabLst>
                <a:tab pos="379095" algn="l"/>
                <a:tab pos="379730" algn="l"/>
              </a:tabLst>
            </a:pPr>
            <a:r>
              <a:rPr lang="en-US" sz="1400" spc="-5" dirty="0">
                <a:solidFill>
                  <a:srgbClr val="595959"/>
                </a:solidFill>
                <a:latin typeface="Arial MT"/>
                <a:cs typeface="Arial MT"/>
              </a:rPr>
              <a:t>Migrations are how Django stores changes to your models (and thus your database schema) - they’re files on disk. You can read the migration for your new model if you like; it’s the file polls/migrations/0001_initial.py. Don’t worry, you’re not expected to read them every time Django makes one, but they’re designed to be human-editable in case you want to manually tweak how Django changes things.</a:t>
            </a:r>
          </a:p>
          <a:p>
            <a:pPr marL="297815" indent="-285750">
              <a:spcBef>
                <a:spcPts val="414"/>
              </a:spcBef>
              <a:buFont typeface="Arial" panose="020B0604020202020204" pitchFamily="34" charset="0"/>
              <a:buChar char="•"/>
              <a:tabLst>
                <a:tab pos="379095" algn="l"/>
                <a:tab pos="379730" algn="l"/>
              </a:tabLst>
            </a:pPr>
            <a:endParaRPr lang="en-US" sz="1400" spc="-5" dirty="0">
              <a:solidFill>
                <a:srgbClr val="595959"/>
              </a:solidFill>
              <a:latin typeface="Arial MT"/>
              <a:cs typeface="Arial MT"/>
            </a:endParaRPr>
          </a:p>
          <a:p>
            <a:pPr marL="297815" indent="-285750">
              <a:spcBef>
                <a:spcPts val="414"/>
              </a:spcBef>
              <a:buFont typeface="Arial" panose="020B0604020202020204" pitchFamily="34" charset="0"/>
              <a:buChar char="•"/>
              <a:tabLst>
                <a:tab pos="379095" algn="l"/>
                <a:tab pos="379730" algn="l"/>
              </a:tabLst>
            </a:pPr>
            <a:r>
              <a:rPr lang="en-US" sz="1400" spc="-5" dirty="0">
                <a:solidFill>
                  <a:srgbClr val="595959"/>
                </a:solidFill>
                <a:latin typeface="Arial MT"/>
                <a:cs typeface="Arial MT"/>
              </a:rPr>
              <a:t>There’s a command that will run the migrations for you and manage your database schema automatically - that’s called migrate, and we’ll come to it in a moment - but first, let’s see what SQL that migration would run. The </a:t>
            </a:r>
            <a:r>
              <a:rPr lang="en-US" sz="1400" spc="-5" dirty="0" err="1">
                <a:solidFill>
                  <a:srgbClr val="595959"/>
                </a:solidFill>
                <a:latin typeface="Arial MT"/>
                <a:cs typeface="Arial MT"/>
              </a:rPr>
              <a:t>sqlmigrate</a:t>
            </a:r>
            <a:r>
              <a:rPr lang="en-US" sz="1400" spc="-5" dirty="0">
                <a:solidFill>
                  <a:srgbClr val="595959"/>
                </a:solidFill>
                <a:latin typeface="Arial MT"/>
                <a:cs typeface="Arial MT"/>
              </a:rPr>
              <a:t> command takes migration names and returns their SQL:</a:t>
            </a:r>
          </a:p>
          <a:p>
            <a:pPr marL="926465" lvl="2">
              <a:spcBef>
                <a:spcPts val="414"/>
              </a:spcBef>
              <a:tabLst>
                <a:tab pos="379095" algn="l"/>
                <a:tab pos="379730" algn="l"/>
              </a:tabLst>
            </a:pPr>
            <a:r>
              <a:rPr lang="en-US" sz="1400" spc="-5" dirty="0">
                <a:solidFill>
                  <a:srgbClr val="595959"/>
                </a:solidFill>
                <a:latin typeface="Arial MT"/>
                <a:cs typeface="Arial MT"/>
              </a:rPr>
              <a:t>&gt;python manage.py </a:t>
            </a:r>
            <a:r>
              <a:rPr lang="en-US" sz="1400" spc="-5" dirty="0" err="1">
                <a:solidFill>
                  <a:srgbClr val="595959"/>
                </a:solidFill>
                <a:latin typeface="Arial MT"/>
                <a:cs typeface="Arial MT"/>
              </a:rPr>
              <a:t>sqlmigrate</a:t>
            </a:r>
            <a:r>
              <a:rPr lang="en-US" sz="1400" spc="-5" dirty="0">
                <a:solidFill>
                  <a:srgbClr val="595959"/>
                </a:solidFill>
                <a:latin typeface="Arial MT"/>
                <a:cs typeface="Arial MT"/>
              </a:rPr>
              <a:t> polls 0001</a:t>
            </a:r>
          </a:p>
        </p:txBody>
      </p:sp>
    </p:spTree>
    <p:extLst>
      <p:ext uri="{BB962C8B-B14F-4D97-AF65-F5344CB8AC3E}">
        <p14:creationId xmlns:p14="http://schemas.microsoft.com/office/powerpoint/2010/main" val="1408757995"/>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43975" y="161799"/>
            <a:ext cx="774074" cy="311224"/>
          </a:xfrm>
          <a:prstGeom prst="rect">
            <a:avLst/>
          </a:prstGeom>
        </p:spPr>
      </p:pic>
      <p:pic>
        <p:nvPicPr>
          <p:cNvPr id="3" name="object 3"/>
          <p:cNvPicPr/>
          <p:nvPr/>
        </p:nvPicPr>
        <p:blipFill>
          <a:blip r:embed="rId4" cstate="print"/>
          <a:stretch>
            <a:fillRect/>
          </a:stretch>
        </p:blipFill>
        <p:spPr>
          <a:xfrm>
            <a:off x="8229556" y="161800"/>
            <a:ext cx="791593" cy="311224"/>
          </a:xfrm>
          <a:prstGeom prst="rect">
            <a:avLst/>
          </a:prstGeom>
        </p:spPr>
      </p:pic>
      <p:sp>
        <p:nvSpPr>
          <p:cNvPr id="4" name="object 4"/>
          <p:cNvSpPr txBox="1">
            <a:spLocks noGrp="1"/>
          </p:cNvSpPr>
          <p:nvPr>
            <p:ph type="title"/>
          </p:nvPr>
        </p:nvSpPr>
        <p:spPr>
          <a:xfrm>
            <a:off x="294241" y="766330"/>
            <a:ext cx="6934200" cy="320601"/>
          </a:xfrm>
          <a:prstGeom prst="rect">
            <a:avLst/>
          </a:prstGeom>
        </p:spPr>
        <p:txBody>
          <a:bodyPr vert="horz" wrap="square" lIns="0" tIns="12700" rIns="0" bIns="0" rtlCol="0">
            <a:spAutoFit/>
          </a:bodyPr>
          <a:lstStyle/>
          <a:p>
            <a:pPr algn="l"/>
            <a:r>
              <a:rPr lang="en-US" sz="2000" b="1" spc="-5" dirty="0">
                <a:latin typeface="Arial MT"/>
                <a:cs typeface="Arial MT"/>
              </a:rPr>
              <a:t>Writing your first Django app: </a:t>
            </a:r>
            <a:r>
              <a:rPr lang="en-US" sz="2000" b="1" spc="-5" dirty="0"/>
              <a:t>Part 2</a:t>
            </a:r>
            <a:endParaRPr lang="en-US" sz="2000" b="1" spc="-5" dirty="0">
              <a:latin typeface="Arial MT"/>
              <a:cs typeface="Arial MT"/>
            </a:endParaRPr>
          </a:p>
        </p:txBody>
      </p:sp>
      <p:sp>
        <p:nvSpPr>
          <p:cNvPr id="6" name="object 6"/>
          <p:cNvSpPr txBox="1"/>
          <p:nvPr/>
        </p:nvSpPr>
        <p:spPr>
          <a:xfrm>
            <a:off x="3633256" y="4974385"/>
            <a:ext cx="1875155" cy="139065"/>
          </a:xfrm>
          <a:prstGeom prst="rect">
            <a:avLst/>
          </a:prstGeom>
        </p:spPr>
        <p:txBody>
          <a:bodyPr vert="horz" wrap="square" lIns="0" tIns="3175" rIns="0" bIns="0" rtlCol="0">
            <a:spAutoFit/>
          </a:bodyPr>
          <a:lstStyle/>
          <a:p>
            <a:pPr marL="12700">
              <a:lnSpc>
                <a:spcPct val="100000"/>
              </a:lnSpc>
              <a:spcBef>
                <a:spcPts val="25"/>
              </a:spcBef>
            </a:pPr>
            <a:r>
              <a:rPr sz="800" dirty="0">
                <a:latin typeface="Arial MT"/>
                <a:cs typeface="Arial MT"/>
              </a:rPr>
              <a:t>©</a:t>
            </a:r>
            <a:r>
              <a:rPr sz="800" spc="-5" dirty="0">
                <a:latin typeface="Arial MT"/>
                <a:cs typeface="Arial MT"/>
              </a:rPr>
              <a:t> Edune</a:t>
            </a:r>
            <a:r>
              <a:rPr sz="800" dirty="0">
                <a:latin typeface="Arial MT"/>
                <a:cs typeface="Arial MT"/>
              </a:rPr>
              <a:t>t</a:t>
            </a:r>
            <a:r>
              <a:rPr sz="800" spc="-5" dirty="0">
                <a:latin typeface="Arial MT"/>
                <a:cs typeface="Arial MT"/>
              </a:rPr>
              <a:t> Foundation</a:t>
            </a:r>
            <a:r>
              <a:rPr sz="800" dirty="0">
                <a:latin typeface="Arial MT"/>
                <a:cs typeface="Arial MT"/>
              </a:rPr>
              <a:t>.</a:t>
            </a:r>
            <a:r>
              <a:rPr sz="800" spc="-50" dirty="0">
                <a:latin typeface="Arial MT"/>
                <a:cs typeface="Arial MT"/>
              </a:rPr>
              <a:t> </a:t>
            </a:r>
            <a:r>
              <a:rPr sz="800" spc="-5" dirty="0">
                <a:latin typeface="Arial MT"/>
                <a:cs typeface="Arial MT"/>
              </a:rPr>
              <a:t>Al</a:t>
            </a:r>
            <a:r>
              <a:rPr sz="800" dirty="0">
                <a:latin typeface="Arial MT"/>
                <a:cs typeface="Arial MT"/>
              </a:rPr>
              <a:t>l</a:t>
            </a:r>
            <a:r>
              <a:rPr sz="800" spc="-5" dirty="0">
                <a:latin typeface="Arial MT"/>
                <a:cs typeface="Arial MT"/>
              </a:rPr>
              <a:t> </a:t>
            </a:r>
            <a:r>
              <a:rPr sz="800" dirty="0">
                <a:latin typeface="Arial MT"/>
                <a:cs typeface="Arial MT"/>
              </a:rPr>
              <a:t>rights</a:t>
            </a:r>
            <a:r>
              <a:rPr sz="800" spc="-5" dirty="0">
                <a:latin typeface="Arial MT"/>
                <a:cs typeface="Arial MT"/>
              </a:rPr>
              <a:t> </a:t>
            </a:r>
            <a:r>
              <a:rPr sz="800" dirty="0">
                <a:latin typeface="Arial MT"/>
                <a:cs typeface="Arial MT"/>
              </a:rPr>
              <a:t>reserved.</a:t>
            </a:r>
            <a:endParaRPr sz="800">
              <a:latin typeface="Arial MT"/>
              <a:cs typeface="Arial MT"/>
            </a:endParaRPr>
          </a:p>
        </p:txBody>
      </p:sp>
      <p:sp>
        <p:nvSpPr>
          <p:cNvPr id="7" name="object 4">
            <a:extLst>
              <a:ext uri="{FF2B5EF4-FFF2-40B4-BE49-F238E27FC236}">
                <a16:creationId xmlns:a16="http://schemas.microsoft.com/office/drawing/2014/main" id="{412C0C6C-D931-433E-A0C3-AEE74753FE55}"/>
              </a:ext>
            </a:extLst>
          </p:cNvPr>
          <p:cNvSpPr txBox="1">
            <a:spLocks/>
          </p:cNvSpPr>
          <p:nvPr/>
        </p:nvSpPr>
        <p:spPr>
          <a:xfrm>
            <a:off x="294240" y="1151814"/>
            <a:ext cx="7935315" cy="320601"/>
          </a:xfrm>
          <a:prstGeom prst="rect">
            <a:avLst/>
          </a:prstGeom>
        </p:spPr>
        <p:txBody>
          <a:bodyPr vert="horz" wrap="square" lIns="0" tIns="12700" rIns="0" bIns="0" rtlCol="0">
            <a:spAutoFit/>
          </a:bodyPr>
          <a:lstStyle>
            <a:lvl1pPr>
              <a:defRPr sz="2400" b="0" i="0">
                <a:solidFill>
                  <a:schemeClr val="tx1"/>
                </a:solidFill>
                <a:latin typeface="Arial MT"/>
                <a:ea typeface="+mj-ea"/>
                <a:cs typeface="Arial MT"/>
              </a:defRPr>
            </a:lvl1pPr>
          </a:lstStyle>
          <a:p>
            <a:r>
              <a:rPr lang="en-US" sz="2000" b="1" kern="0" spc="-5" dirty="0"/>
              <a:t>Activating models-</a:t>
            </a:r>
          </a:p>
        </p:txBody>
      </p:sp>
      <p:sp>
        <p:nvSpPr>
          <p:cNvPr id="12" name="object 5">
            <a:extLst>
              <a:ext uri="{FF2B5EF4-FFF2-40B4-BE49-F238E27FC236}">
                <a16:creationId xmlns:a16="http://schemas.microsoft.com/office/drawing/2014/main" id="{C9553CE9-9A42-4D42-A124-3BF49C5F96AE}"/>
              </a:ext>
            </a:extLst>
          </p:cNvPr>
          <p:cNvSpPr txBox="1"/>
          <p:nvPr/>
        </p:nvSpPr>
        <p:spPr>
          <a:xfrm>
            <a:off x="259286" y="1546476"/>
            <a:ext cx="8455476" cy="3602908"/>
          </a:xfrm>
          <a:prstGeom prst="rect">
            <a:avLst/>
          </a:prstGeom>
        </p:spPr>
        <p:txBody>
          <a:bodyPr vert="horz" wrap="square" lIns="0" tIns="52704" rIns="0" bIns="0" rtlCol="0">
            <a:spAutoFit/>
          </a:bodyPr>
          <a:lstStyle/>
          <a:p>
            <a:pPr marL="297815" indent="-285750">
              <a:spcBef>
                <a:spcPts val="414"/>
              </a:spcBef>
              <a:buFont typeface="Arial" panose="020B0604020202020204" pitchFamily="34" charset="0"/>
              <a:buChar char="•"/>
              <a:tabLst>
                <a:tab pos="379095" algn="l"/>
                <a:tab pos="379730" algn="l"/>
              </a:tabLst>
            </a:pPr>
            <a:r>
              <a:rPr lang="en-US" sz="1400" spc="-5" dirty="0">
                <a:solidFill>
                  <a:srgbClr val="595959"/>
                </a:solidFill>
                <a:latin typeface="Arial MT"/>
                <a:cs typeface="Arial MT"/>
              </a:rPr>
              <a:t>You should see something similar to the following (we’ve reformatted it for readability):</a:t>
            </a:r>
          </a:p>
          <a:p>
            <a:pPr marL="12065">
              <a:spcBef>
                <a:spcPts val="414"/>
              </a:spcBef>
              <a:tabLst>
                <a:tab pos="379095" algn="l"/>
                <a:tab pos="379730" algn="l"/>
              </a:tabLst>
            </a:pPr>
            <a:r>
              <a:rPr lang="en-US" sz="1400" spc="-5" dirty="0">
                <a:solidFill>
                  <a:srgbClr val="595959"/>
                </a:solidFill>
                <a:latin typeface="Arial MT"/>
                <a:cs typeface="Arial MT"/>
              </a:rPr>
              <a:t>BEGIN;</a:t>
            </a:r>
          </a:p>
          <a:p>
            <a:pPr marL="12065">
              <a:spcBef>
                <a:spcPts val="414"/>
              </a:spcBef>
              <a:tabLst>
                <a:tab pos="379095" algn="l"/>
                <a:tab pos="379730" algn="l"/>
              </a:tabLst>
            </a:pPr>
            <a:r>
              <a:rPr lang="en-US" sz="1200" spc="-5" dirty="0">
                <a:solidFill>
                  <a:srgbClr val="595959"/>
                </a:solidFill>
                <a:latin typeface="Arial MT"/>
                <a:cs typeface="Arial MT"/>
              </a:rPr>
              <a:t>-- Create model Question</a:t>
            </a:r>
          </a:p>
          <a:p>
            <a:pPr marL="12065">
              <a:spcBef>
                <a:spcPts val="414"/>
              </a:spcBef>
              <a:tabLst>
                <a:tab pos="379095" algn="l"/>
                <a:tab pos="379730" algn="l"/>
              </a:tabLst>
            </a:pPr>
            <a:r>
              <a:rPr lang="en-US" sz="1200" spc="-5" dirty="0">
                <a:solidFill>
                  <a:srgbClr val="595959"/>
                </a:solidFill>
                <a:latin typeface="Arial MT"/>
                <a:cs typeface="Arial MT"/>
              </a:rPr>
              <a:t>-CREATE TABLE "</a:t>
            </a:r>
            <a:r>
              <a:rPr lang="en-US" sz="1200" spc="-5" dirty="0" err="1">
                <a:solidFill>
                  <a:srgbClr val="595959"/>
                </a:solidFill>
                <a:latin typeface="Arial MT"/>
                <a:cs typeface="Arial MT"/>
              </a:rPr>
              <a:t>polls_question</a:t>
            </a:r>
            <a:r>
              <a:rPr lang="en-US" sz="1200" spc="-5" dirty="0">
                <a:solidFill>
                  <a:srgbClr val="595959"/>
                </a:solidFill>
                <a:latin typeface="Arial MT"/>
                <a:cs typeface="Arial MT"/>
              </a:rPr>
              <a:t>" (</a:t>
            </a:r>
          </a:p>
          <a:p>
            <a:pPr marL="12065">
              <a:spcBef>
                <a:spcPts val="414"/>
              </a:spcBef>
              <a:tabLst>
                <a:tab pos="379095" algn="l"/>
                <a:tab pos="379730" algn="l"/>
              </a:tabLst>
            </a:pPr>
            <a:r>
              <a:rPr lang="en-US" sz="1200" spc="-5" dirty="0">
                <a:solidFill>
                  <a:srgbClr val="595959"/>
                </a:solidFill>
                <a:latin typeface="Arial MT"/>
                <a:cs typeface="Arial MT"/>
              </a:rPr>
              <a:t>    "id" serial NOT NULL PRIMARY KEY,</a:t>
            </a:r>
          </a:p>
          <a:p>
            <a:pPr marL="12065">
              <a:spcBef>
                <a:spcPts val="414"/>
              </a:spcBef>
              <a:tabLst>
                <a:tab pos="379095" algn="l"/>
                <a:tab pos="379730" algn="l"/>
              </a:tabLst>
            </a:pPr>
            <a:r>
              <a:rPr lang="en-US" sz="1200" spc="-5" dirty="0">
                <a:solidFill>
                  <a:srgbClr val="595959"/>
                </a:solidFill>
                <a:latin typeface="Arial MT"/>
                <a:cs typeface="Arial MT"/>
              </a:rPr>
              <a:t>    "</a:t>
            </a:r>
            <a:r>
              <a:rPr lang="en-US" sz="1200" spc="-5" dirty="0" err="1">
                <a:solidFill>
                  <a:srgbClr val="595959"/>
                </a:solidFill>
                <a:latin typeface="Arial MT"/>
                <a:cs typeface="Arial MT"/>
              </a:rPr>
              <a:t>question_text</a:t>
            </a:r>
            <a:r>
              <a:rPr lang="en-US" sz="1200" spc="-5" dirty="0">
                <a:solidFill>
                  <a:srgbClr val="595959"/>
                </a:solidFill>
                <a:latin typeface="Arial MT"/>
                <a:cs typeface="Arial MT"/>
              </a:rPr>
              <a:t>" varchar(200) NOT NULL,</a:t>
            </a:r>
          </a:p>
          <a:p>
            <a:pPr marL="12065">
              <a:spcBef>
                <a:spcPts val="414"/>
              </a:spcBef>
              <a:tabLst>
                <a:tab pos="379095" algn="l"/>
                <a:tab pos="379730" algn="l"/>
              </a:tabLst>
            </a:pPr>
            <a:r>
              <a:rPr lang="en-US" sz="1200" spc="-5" dirty="0">
                <a:solidFill>
                  <a:srgbClr val="595959"/>
                </a:solidFill>
                <a:latin typeface="Arial MT"/>
                <a:cs typeface="Arial MT"/>
              </a:rPr>
              <a:t>    "</a:t>
            </a:r>
            <a:r>
              <a:rPr lang="en-US" sz="1200" spc="-5" dirty="0" err="1">
                <a:solidFill>
                  <a:srgbClr val="595959"/>
                </a:solidFill>
                <a:latin typeface="Arial MT"/>
                <a:cs typeface="Arial MT"/>
              </a:rPr>
              <a:t>pub_date</a:t>
            </a:r>
            <a:r>
              <a:rPr lang="en-US" sz="1200" spc="-5" dirty="0">
                <a:solidFill>
                  <a:srgbClr val="595959"/>
                </a:solidFill>
                <a:latin typeface="Arial MT"/>
                <a:cs typeface="Arial MT"/>
              </a:rPr>
              <a:t>" timestamp with time zone NOT NULL</a:t>
            </a:r>
          </a:p>
          <a:p>
            <a:pPr marL="12065">
              <a:spcBef>
                <a:spcPts val="414"/>
              </a:spcBef>
              <a:tabLst>
                <a:tab pos="379095" algn="l"/>
                <a:tab pos="379730" algn="l"/>
              </a:tabLst>
            </a:pPr>
            <a:r>
              <a:rPr lang="en-US" sz="1200" spc="-5" dirty="0">
                <a:solidFill>
                  <a:srgbClr val="595959"/>
                </a:solidFill>
                <a:latin typeface="Arial MT"/>
                <a:cs typeface="Arial MT"/>
              </a:rPr>
              <a:t>);</a:t>
            </a:r>
          </a:p>
          <a:p>
            <a:pPr marL="12065">
              <a:spcBef>
                <a:spcPts val="414"/>
              </a:spcBef>
              <a:tabLst>
                <a:tab pos="379095" algn="l"/>
                <a:tab pos="379730" algn="l"/>
              </a:tabLst>
            </a:pPr>
            <a:r>
              <a:rPr lang="en-US" sz="1200" spc="-5" dirty="0">
                <a:solidFill>
                  <a:srgbClr val="595959"/>
                </a:solidFill>
                <a:latin typeface="Arial MT"/>
                <a:cs typeface="Arial MT"/>
              </a:rPr>
              <a:t>-- Create model Choice</a:t>
            </a:r>
          </a:p>
          <a:p>
            <a:pPr marL="12065">
              <a:spcBef>
                <a:spcPts val="414"/>
              </a:spcBef>
              <a:tabLst>
                <a:tab pos="379095" algn="l"/>
                <a:tab pos="379730" algn="l"/>
              </a:tabLst>
            </a:pPr>
            <a:r>
              <a:rPr lang="en-US" sz="1200" spc="-5" dirty="0">
                <a:solidFill>
                  <a:srgbClr val="595959"/>
                </a:solidFill>
                <a:latin typeface="Arial MT"/>
                <a:cs typeface="Arial MT"/>
              </a:rPr>
              <a:t>CREATE TABLE "</a:t>
            </a:r>
            <a:r>
              <a:rPr lang="en-US" sz="1200" spc="-5" dirty="0" err="1">
                <a:solidFill>
                  <a:srgbClr val="595959"/>
                </a:solidFill>
                <a:latin typeface="Arial MT"/>
                <a:cs typeface="Arial MT"/>
              </a:rPr>
              <a:t>polls_choice</a:t>
            </a:r>
            <a:r>
              <a:rPr lang="en-US" sz="1200" spc="-5" dirty="0">
                <a:solidFill>
                  <a:srgbClr val="595959"/>
                </a:solidFill>
                <a:latin typeface="Arial MT"/>
                <a:cs typeface="Arial MT"/>
              </a:rPr>
              <a:t>" (</a:t>
            </a:r>
          </a:p>
          <a:p>
            <a:pPr marL="12065">
              <a:spcBef>
                <a:spcPts val="414"/>
              </a:spcBef>
              <a:tabLst>
                <a:tab pos="379095" algn="l"/>
                <a:tab pos="379730" algn="l"/>
              </a:tabLst>
            </a:pPr>
            <a:r>
              <a:rPr lang="en-US" sz="1200" spc="-5" dirty="0">
                <a:solidFill>
                  <a:srgbClr val="595959"/>
                </a:solidFill>
                <a:latin typeface="Arial MT"/>
                <a:cs typeface="Arial MT"/>
              </a:rPr>
              <a:t>    "id" serial NOT NULL PRIMARY KEY,</a:t>
            </a:r>
          </a:p>
          <a:p>
            <a:pPr marL="12065">
              <a:spcBef>
                <a:spcPts val="414"/>
              </a:spcBef>
              <a:tabLst>
                <a:tab pos="379095" algn="l"/>
                <a:tab pos="379730" algn="l"/>
              </a:tabLst>
            </a:pPr>
            <a:r>
              <a:rPr lang="en-US" sz="1200" spc="-5" dirty="0">
                <a:solidFill>
                  <a:srgbClr val="595959"/>
                </a:solidFill>
                <a:latin typeface="Arial MT"/>
                <a:cs typeface="Arial MT"/>
              </a:rPr>
              <a:t>    "</a:t>
            </a:r>
            <a:r>
              <a:rPr lang="en-US" sz="1200" spc="-5" dirty="0" err="1">
                <a:solidFill>
                  <a:srgbClr val="595959"/>
                </a:solidFill>
                <a:latin typeface="Arial MT"/>
                <a:cs typeface="Arial MT"/>
              </a:rPr>
              <a:t>choice_text</a:t>
            </a:r>
            <a:r>
              <a:rPr lang="en-US" sz="1200" spc="-5" dirty="0">
                <a:solidFill>
                  <a:srgbClr val="595959"/>
                </a:solidFill>
                <a:latin typeface="Arial MT"/>
                <a:cs typeface="Arial MT"/>
              </a:rPr>
              <a:t>" varchar(200) NOT NULL,</a:t>
            </a:r>
          </a:p>
          <a:p>
            <a:pPr marL="12065">
              <a:spcBef>
                <a:spcPts val="414"/>
              </a:spcBef>
              <a:tabLst>
                <a:tab pos="379095" algn="l"/>
                <a:tab pos="379730" algn="l"/>
              </a:tabLst>
            </a:pPr>
            <a:r>
              <a:rPr lang="en-US" sz="1200" spc="-5" dirty="0">
                <a:solidFill>
                  <a:srgbClr val="595959"/>
                </a:solidFill>
                <a:latin typeface="Arial MT"/>
                <a:cs typeface="Arial MT"/>
              </a:rPr>
              <a:t>    "votes" integer NOT NULL,</a:t>
            </a:r>
          </a:p>
          <a:p>
            <a:pPr marL="12065">
              <a:spcBef>
                <a:spcPts val="414"/>
              </a:spcBef>
              <a:tabLst>
                <a:tab pos="379095" algn="l"/>
                <a:tab pos="379730" algn="l"/>
              </a:tabLst>
            </a:pPr>
            <a:r>
              <a:rPr lang="en-US" sz="1200" spc="-5" dirty="0">
                <a:solidFill>
                  <a:srgbClr val="595959"/>
                </a:solidFill>
                <a:latin typeface="Arial MT"/>
                <a:cs typeface="Arial MT"/>
              </a:rPr>
              <a:t>    "</a:t>
            </a:r>
            <a:r>
              <a:rPr lang="en-US" sz="1200" spc="-5" dirty="0" err="1">
                <a:solidFill>
                  <a:srgbClr val="595959"/>
                </a:solidFill>
                <a:latin typeface="Arial MT"/>
                <a:cs typeface="Arial MT"/>
              </a:rPr>
              <a:t>question_id</a:t>
            </a:r>
            <a:r>
              <a:rPr lang="en-US" sz="1200" spc="-5" dirty="0">
                <a:solidFill>
                  <a:srgbClr val="595959"/>
                </a:solidFill>
                <a:latin typeface="Arial MT"/>
                <a:cs typeface="Arial MT"/>
              </a:rPr>
              <a:t>" integer NOT NULL</a:t>
            </a:r>
          </a:p>
          <a:p>
            <a:pPr marL="12065">
              <a:spcBef>
                <a:spcPts val="414"/>
              </a:spcBef>
              <a:tabLst>
                <a:tab pos="379095" algn="l"/>
                <a:tab pos="379730" algn="l"/>
              </a:tabLst>
            </a:pPr>
            <a:r>
              <a:rPr lang="en-US" sz="1200" spc="-5" dirty="0">
                <a:solidFill>
                  <a:srgbClr val="595959"/>
                </a:solidFill>
                <a:latin typeface="Arial MT"/>
                <a:cs typeface="Arial MT"/>
              </a:rPr>
              <a:t>);</a:t>
            </a:r>
          </a:p>
        </p:txBody>
      </p:sp>
    </p:spTree>
    <p:extLst>
      <p:ext uri="{BB962C8B-B14F-4D97-AF65-F5344CB8AC3E}">
        <p14:creationId xmlns:p14="http://schemas.microsoft.com/office/powerpoint/2010/main" val="1403186306"/>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43975" y="161799"/>
            <a:ext cx="774074" cy="311224"/>
          </a:xfrm>
          <a:prstGeom prst="rect">
            <a:avLst/>
          </a:prstGeom>
        </p:spPr>
      </p:pic>
      <p:pic>
        <p:nvPicPr>
          <p:cNvPr id="3" name="object 3"/>
          <p:cNvPicPr/>
          <p:nvPr/>
        </p:nvPicPr>
        <p:blipFill>
          <a:blip r:embed="rId4" cstate="print"/>
          <a:stretch>
            <a:fillRect/>
          </a:stretch>
        </p:blipFill>
        <p:spPr>
          <a:xfrm>
            <a:off x="8229556" y="161800"/>
            <a:ext cx="791593" cy="311224"/>
          </a:xfrm>
          <a:prstGeom prst="rect">
            <a:avLst/>
          </a:prstGeom>
        </p:spPr>
      </p:pic>
      <p:sp>
        <p:nvSpPr>
          <p:cNvPr id="4" name="object 4"/>
          <p:cNvSpPr txBox="1">
            <a:spLocks noGrp="1"/>
          </p:cNvSpPr>
          <p:nvPr>
            <p:ph type="title"/>
          </p:nvPr>
        </p:nvSpPr>
        <p:spPr>
          <a:xfrm>
            <a:off x="294241" y="766330"/>
            <a:ext cx="6934200" cy="320601"/>
          </a:xfrm>
          <a:prstGeom prst="rect">
            <a:avLst/>
          </a:prstGeom>
        </p:spPr>
        <p:txBody>
          <a:bodyPr vert="horz" wrap="square" lIns="0" tIns="12700" rIns="0" bIns="0" rtlCol="0">
            <a:spAutoFit/>
          </a:bodyPr>
          <a:lstStyle/>
          <a:p>
            <a:pPr algn="l"/>
            <a:r>
              <a:rPr lang="en-US" sz="2000" b="1" spc="-5" dirty="0">
                <a:latin typeface="Arial MT"/>
                <a:cs typeface="Arial MT"/>
              </a:rPr>
              <a:t>Writing your first Django app: </a:t>
            </a:r>
            <a:r>
              <a:rPr lang="en-US" sz="2000" b="1" spc="-5" dirty="0"/>
              <a:t>Part 2</a:t>
            </a:r>
            <a:endParaRPr lang="en-US" sz="2000" b="1" spc="-5" dirty="0">
              <a:latin typeface="Arial MT"/>
              <a:cs typeface="Arial MT"/>
            </a:endParaRPr>
          </a:p>
        </p:txBody>
      </p:sp>
      <p:sp>
        <p:nvSpPr>
          <p:cNvPr id="6" name="object 6"/>
          <p:cNvSpPr txBox="1"/>
          <p:nvPr/>
        </p:nvSpPr>
        <p:spPr>
          <a:xfrm>
            <a:off x="3633256" y="4974385"/>
            <a:ext cx="1875155" cy="139065"/>
          </a:xfrm>
          <a:prstGeom prst="rect">
            <a:avLst/>
          </a:prstGeom>
        </p:spPr>
        <p:txBody>
          <a:bodyPr vert="horz" wrap="square" lIns="0" tIns="3175" rIns="0" bIns="0" rtlCol="0">
            <a:spAutoFit/>
          </a:bodyPr>
          <a:lstStyle/>
          <a:p>
            <a:pPr marL="12700">
              <a:lnSpc>
                <a:spcPct val="100000"/>
              </a:lnSpc>
              <a:spcBef>
                <a:spcPts val="25"/>
              </a:spcBef>
            </a:pPr>
            <a:r>
              <a:rPr sz="800" dirty="0">
                <a:latin typeface="Arial MT"/>
                <a:cs typeface="Arial MT"/>
              </a:rPr>
              <a:t>©</a:t>
            </a:r>
            <a:r>
              <a:rPr sz="800" spc="-5" dirty="0">
                <a:latin typeface="Arial MT"/>
                <a:cs typeface="Arial MT"/>
              </a:rPr>
              <a:t> Edune</a:t>
            </a:r>
            <a:r>
              <a:rPr sz="800" dirty="0">
                <a:latin typeface="Arial MT"/>
                <a:cs typeface="Arial MT"/>
              </a:rPr>
              <a:t>t</a:t>
            </a:r>
            <a:r>
              <a:rPr sz="800" spc="-5" dirty="0">
                <a:latin typeface="Arial MT"/>
                <a:cs typeface="Arial MT"/>
              </a:rPr>
              <a:t> Foundation</a:t>
            </a:r>
            <a:r>
              <a:rPr sz="800" dirty="0">
                <a:latin typeface="Arial MT"/>
                <a:cs typeface="Arial MT"/>
              </a:rPr>
              <a:t>.</a:t>
            </a:r>
            <a:r>
              <a:rPr sz="800" spc="-50" dirty="0">
                <a:latin typeface="Arial MT"/>
                <a:cs typeface="Arial MT"/>
              </a:rPr>
              <a:t> </a:t>
            </a:r>
            <a:r>
              <a:rPr sz="800" spc="-5" dirty="0">
                <a:latin typeface="Arial MT"/>
                <a:cs typeface="Arial MT"/>
              </a:rPr>
              <a:t>Al</a:t>
            </a:r>
            <a:r>
              <a:rPr sz="800" dirty="0">
                <a:latin typeface="Arial MT"/>
                <a:cs typeface="Arial MT"/>
              </a:rPr>
              <a:t>l</a:t>
            </a:r>
            <a:r>
              <a:rPr sz="800" spc="-5" dirty="0">
                <a:latin typeface="Arial MT"/>
                <a:cs typeface="Arial MT"/>
              </a:rPr>
              <a:t> </a:t>
            </a:r>
            <a:r>
              <a:rPr sz="800" dirty="0">
                <a:latin typeface="Arial MT"/>
                <a:cs typeface="Arial MT"/>
              </a:rPr>
              <a:t>rights</a:t>
            </a:r>
            <a:r>
              <a:rPr sz="800" spc="-5" dirty="0">
                <a:latin typeface="Arial MT"/>
                <a:cs typeface="Arial MT"/>
              </a:rPr>
              <a:t> </a:t>
            </a:r>
            <a:r>
              <a:rPr sz="800" dirty="0">
                <a:latin typeface="Arial MT"/>
                <a:cs typeface="Arial MT"/>
              </a:rPr>
              <a:t>reserved.</a:t>
            </a:r>
            <a:endParaRPr sz="800">
              <a:latin typeface="Arial MT"/>
              <a:cs typeface="Arial MT"/>
            </a:endParaRPr>
          </a:p>
        </p:txBody>
      </p:sp>
      <p:sp>
        <p:nvSpPr>
          <p:cNvPr id="7" name="object 4">
            <a:extLst>
              <a:ext uri="{FF2B5EF4-FFF2-40B4-BE49-F238E27FC236}">
                <a16:creationId xmlns:a16="http://schemas.microsoft.com/office/drawing/2014/main" id="{412C0C6C-D931-433E-A0C3-AEE74753FE55}"/>
              </a:ext>
            </a:extLst>
          </p:cNvPr>
          <p:cNvSpPr txBox="1">
            <a:spLocks/>
          </p:cNvSpPr>
          <p:nvPr/>
        </p:nvSpPr>
        <p:spPr>
          <a:xfrm>
            <a:off x="294240" y="1151814"/>
            <a:ext cx="7935315" cy="320601"/>
          </a:xfrm>
          <a:prstGeom prst="rect">
            <a:avLst/>
          </a:prstGeom>
        </p:spPr>
        <p:txBody>
          <a:bodyPr vert="horz" wrap="square" lIns="0" tIns="12700" rIns="0" bIns="0" rtlCol="0">
            <a:spAutoFit/>
          </a:bodyPr>
          <a:lstStyle>
            <a:lvl1pPr>
              <a:defRPr sz="2400" b="0" i="0">
                <a:solidFill>
                  <a:schemeClr val="tx1"/>
                </a:solidFill>
                <a:latin typeface="Arial MT"/>
                <a:ea typeface="+mj-ea"/>
                <a:cs typeface="Arial MT"/>
              </a:defRPr>
            </a:lvl1pPr>
          </a:lstStyle>
          <a:p>
            <a:r>
              <a:rPr lang="en-US" sz="2000" b="1" kern="0" spc="-5" dirty="0"/>
              <a:t>Activating models- (Continued)</a:t>
            </a:r>
          </a:p>
        </p:txBody>
      </p:sp>
      <p:sp>
        <p:nvSpPr>
          <p:cNvPr id="12" name="object 5">
            <a:extLst>
              <a:ext uri="{FF2B5EF4-FFF2-40B4-BE49-F238E27FC236}">
                <a16:creationId xmlns:a16="http://schemas.microsoft.com/office/drawing/2014/main" id="{C9553CE9-9A42-4D42-A124-3BF49C5F96AE}"/>
              </a:ext>
            </a:extLst>
          </p:cNvPr>
          <p:cNvSpPr txBox="1"/>
          <p:nvPr/>
        </p:nvSpPr>
        <p:spPr>
          <a:xfrm>
            <a:off x="259286" y="1546476"/>
            <a:ext cx="8455476" cy="2361543"/>
          </a:xfrm>
          <a:prstGeom prst="rect">
            <a:avLst/>
          </a:prstGeom>
        </p:spPr>
        <p:txBody>
          <a:bodyPr vert="horz" wrap="square" lIns="0" tIns="52704" rIns="0" bIns="0" rtlCol="0">
            <a:spAutoFit/>
          </a:bodyPr>
          <a:lstStyle/>
          <a:p>
            <a:pPr marL="12065">
              <a:spcBef>
                <a:spcPts val="414"/>
              </a:spcBef>
              <a:tabLst>
                <a:tab pos="379095" algn="l"/>
                <a:tab pos="379730" algn="l"/>
              </a:tabLst>
            </a:pPr>
            <a:endParaRPr lang="en-US" sz="1200" spc="-5" dirty="0">
              <a:solidFill>
                <a:srgbClr val="595959"/>
              </a:solidFill>
              <a:latin typeface="Arial MT"/>
              <a:cs typeface="Arial MT"/>
            </a:endParaRPr>
          </a:p>
          <a:p>
            <a:pPr marL="12065">
              <a:spcBef>
                <a:spcPts val="414"/>
              </a:spcBef>
              <a:tabLst>
                <a:tab pos="379095" algn="l"/>
                <a:tab pos="379730" algn="l"/>
              </a:tabLst>
            </a:pPr>
            <a:r>
              <a:rPr lang="en-US" sz="1200" spc="-5" dirty="0">
                <a:solidFill>
                  <a:srgbClr val="595959"/>
                </a:solidFill>
                <a:latin typeface="Arial MT"/>
                <a:cs typeface="Arial MT"/>
              </a:rPr>
              <a:t>ALTER TABLE "</a:t>
            </a:r>
            <a:r>
              <a:rPr lang="en-US" sz="1200" spc="-5" dirty="0" err="1">
                <a:solidFill>
                  <a:srgbClr val="595959"/>
                </a:solidFill>
                <a:latin typeface="Arial MT"/>
                <a:cs typeface="Arial MT"/>
              </a:rPr>
              <a:t>polls_choice</a:t>
            </a:r>
            <a:r>
              <a:rPr lang="en-US" sz="1200" spc="-5" dirty="0">
                <a:solidFill>
                  <a:srgbClr val="595959"/>
                </a:solidFill>
                <a:latin typeface="Arial MT"/>
                <a:cs typeface="Arial MT"/>
              </a:rPr>
              <a:t>"</a:t>
            </a:r>
          </a:p>
          <a:p>
            <a:pPr marL="12065">
              <a:spcBef>
                <a:spcPts val="414"/>
              </a:spcBef>
              <a:tabLst>
                <a:tab pos="379095" algn="l"/>
                <a:tab pos="379730" algn="l"/>
              </a:tabLst>
            </a:pPr>
            <a:r>
              <a:rPr lang="en-US" sz="1200" spc="-5" dirty="0">
                <a:solidFill>
                  <a:srgbClr val="595959"/>
                </a:solidFill>
                <a:latin typeface="Arial MT"/>
                <a:cs typeface="Arial MT"/>
              </a:rPr>
              <a:t>  ADD CONSTRAINT "polls_choice_question_id_c5b4b260_fk_polls_question_id"</a:t>
            </a:r>
          </a:p>
          <a:p>
            <a:pPr marL="12065">
              <a:spcBef>
                <a:spcPts val="414"/>
              </a:spcBef>
              <a:tabLst>
                <a:tab pos="379095" algn="l"/>
                <a:tab pos="379730" algn="l"/>
              </a:tabLst>
            </a:pPr>
            <a:r>
              <a:rPr lang="en-US" sz="1200" spc="-5" dirty="0">
                <a:solidFill>
                  <a:srgbClr val="595959"/>
                </a:solidFill>
                <a:latin typeface="Arial MT"/>
                <a:cs typeface="Arial MT"/>
              </a:rPr>
              <a:t>    FOREIGN KEY ("</a:t>
            </a:r>
            <a:r>
              <a:rPr lang="en-US" sz="1200" spc="-5" dirty="0" err="1">
                <a:solidFill>
                  <a:srgbClr val="595959"/>
                </a:solidFill>
                <a:latin typeface="Arial MT"/>
                <a:cs typeface="Arial MT"/>
              </a:rPr>
              <a:t>question_id</a:t>
            </a:r>
            <a:r>
              <a:rPr lang="en-US" sz="1200" spc="-5" dirty="0">
                <a:solidFill>
                  <a:srgbClr val="595959"/>
                </a:solidFill>
                <a:latin typeface="Arial MT"/>
                <a:cs typeface="Arial MT"/>
              </a:rPr>
              <a:t>")</a:t>
            </a:r>
          </a:p>
          <a:p>
            <a:pPr marL="12065">
              <a:spcBef>
                <a:spcPts val="414"/>
              </a:spcBef>
              <a:tabLst>
                <a:tab pos="379095" algn="l"/>
                <a:tab pos="379730" algn="l"/>
              </a:tabLst>
            </a:pPr>
            <a:r>
              <a:rPr lang="en-US" sz="1200" spc="-5" dirty="0">
                <a:solidFill>
                  <a:srgbClr val="595959"/>
                </a:solidFill>
                <a:latin typeface="Arial MT"/>
                <a:cs typeface="Arial MT"/>
              </a:rPr>
              <a:t>    REFERENCES "</a:t>
            </a:r>
            <a:r>
              <a:rPr lang="en-US" sz="1200" spc="-5" dirty="0" err="1">
                <a:solidFill>
                  <a:srgbClr val="595959"/>
                </a:solidFill>
                <a:latin typeface="Arial MT"/>
                <a:cs typeface="Arial MT"/>
              </a:rPr>
              <a:t>polls_question</a:t>
            </a:r>
            <a:r>
              <a:rPr lang="en-US" sz="1200" spc="-5" dirty="0">
                <a:solidFill>
                  <a:srgbClr val="595959"/>
                </a:solidFill>
                <a:latin typeface="Arial MT"/>
                <a:cs typeface="Arial MT"/>
              </a:rPr>
              <a:t>" ("id")</a:t>
            </a:r>
          </a:p>
          <a:p>
            <a:pPr marL="12065">
              <a:spcBef>
                <a:spcPts val="414"/>
              </a:spcBef>
              <a:tabLst>
                <a:tab pos="379095" algn="l"/>
                <a:tab pos="379730" algn="l"/>
              </a:tabLst>
            </a:pPr>
            <a:r>
              <a:rPr lang="en-US" sz="1200" spc="-5" dirty="0">
                <a:solidFill>
                  <a:srgbClr val="595959"/>
                </a:solidFill>
                <a:latin typeface="Arial MT"/>
                <a:cs typeface="Arial MT"/>
              </a:rPr>
              <a:t>    DEFERRABLE INITIALLY DEFERRED;</a:t>
            </a:r>
          </a:p>
          <a:p>
            <a:pPr marL="12065">
              <a:spcBef>
                <a:spcPts val="414"/>
              </a:spcBef>
              <a:tabLst>
                <a:tab pos="379095" algn="l"/>
                <a:tab pos="379730" algn="l"/>
              </a:tabLst>
            </a:pPr>
            <a:r>
              <a:rPr lang="en-US" sz="1200" spc="-5" dirty="0">
                <a:solidFill>
                  <a:srgbClr val="595959"/>
                </a:solidFill>
                <a:latin typeface="Arial MT"/>
                <a:cs typeface="Arial MT"/>
              </a:rPr>
              <a:t>CREATE INDEX "polls_choice_question_id_c5b4b260" ON "</a:t>
            </a:r>
            <a:r>
              <a:rPr lang="en-US" sz="1200" spc="-5" dirty="0" err="1">
                <a:solidFill>
                  <a:srgbClr val="595959"/>
                </a:solidFill>
                <a:latin typeface="Arial MT"/>
                <a:cs typeface="Arial MT"/>
              </a:rPr>
              <a:t>polls_choice</a:t>
            </a:r>
            <a:r>
              <a:rPr lang="en-US" sz="1200" spc="-5" dirty="0">
                <a:solidFill>
                  <a:srgbClr val="595959"/>
                </a:solidFill>
                <a:latin typeface="Arial MT"/>
                <a:cs typeface="Arial MT"/>
              </a:rPr>
              <a:t>" ("</a:t>
            </a:r>
            <a:r>
              <a:rPr lang="en-US" sz="1200" spc="-5" dirty="0" err="1">
                <a:solidFill>
                  <a:srgbClr val="595959"/>
                </a:solidFill>
                <a:latin typeface="Arial MT"/>
                <a:cs typeface="Arial MT"/>
              </a:rPr>
              <a:t>question_id</a:t>
            </a:r>
            <a:r>
              <a:rPr lang="en-US" sz="1200" spc="-5" dirty="0">
                <a:solidFill>
                  <a:srgbClr val="595959"/>
                </a:solidFill>
                <a:latin typeface="Arial MT"/>
                <a:cs typeface="Arial MT"/>
              </a:rPr>
              <a:t>");</a:t>
            </a:r>
          </a:p>
          <a:p>
            <a:pPr marL="12065">
              <a:spcBef>
                <a:spcPts val="414"/>
              </a:spcBef>
              <a:tabLst>
                <a:tab pos="379095" algn="l"/>
                <a:tab pos="379730" algn="l"/>
              </a:tabLst>
            </a:pPr>
            <a:endParaRPr lang="en-US" sz="1200" spc="-5" dirty="0">
              <a:solidFill>
                <a:srgbClr val="595959"/>
              </a:solidFill>
              <a:latin typeface="Arial MT"/>
              <a:cs typeface="Arial MT"/>
            </a:endParaRPr>
          </a:p>
          <a:p>
            <a:pPr marL="12065">
              <a:spcBef>
                <a:spcPts val="414"/>
              </a:spcBef>
              <a:tabLst>
                <a:tab pos="379095" algn="l"/>
                <a:tab pos="379730" algn="l"/>
              </a:tabLst>
            </a:pPr>
            <a:r>
              <a:rPr lang="en-US" sz="1200" spc="-5" dirty="0">
                <a:solidFill>
                  <a:srgbClr val="595959"/>
                </a:solidFill>
                <a:latin typeface="Arial MT"/>
                <a:cs typeface="Arial MT"/>
              </a:rPr>
              <a:t>COMMIT;</a:t>
            </a:r>
          </a:p>
          <a:p>
            <a:pPr marL="12065">
              <a:spcBef>
                <a:spcPts val="414"/>
              </a:spcBef>
              <a:tabLst>
                <a:tab pos="379095" algn="l"/>
                <a:tab pos="379730" algn="l"/>
              </a:tabLst>
            </a:pPr>
            <a:endParaRPr lang="en-US" sz="1200" spc="-5" dirty="0">
              <a:solidFill>
                <a:srgbClr val="595959"/>
              </a:solidFill>
              <a:latin typeface="Arial MT"/>
              <a:cs typeface="Arial MT"/>
            </a:endParaRPr>
          </a:p>
        </p:txBody>
      </p:sp>
    </p:spTree>
    <p:extLst>
      <p:ext uri="{BB962C8B-B14F-4D97-AF65-F5344CB8AC3E}">
        <p14:creationId xmlns:p14="http://schemas.microsoft.com/office/powerpoint/2010/main" val="2472989362"/>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43975" y="161799"/>
            <a:ext cx="774074" cy="311224"/>
          </a:xfrm>
          <a:prstGeom prst="rect">
            <a:avLst/>
          </a:prstGeom>
        </p:spPr>
      </p:pic>
      <p:pic>
        <p:nvPicPr>
          <p:cNvPr id="3" name="object 3"/>
          <p:cNvPicPr/>
          <p:nvPr/>
        </p:nvPicPr>
        <p:blipFill>
          <a:blip r:embed="rId4" cstate="print"/>
          <a:stretch>
            <a:fillRect/>
          </a:stretch>
        </p:blipFill>
        <p:spPr>
          <a:xfrm>
            <a:off x="8229556" y="161800"/>
            <a:ext cx="791593" cy="311224"/>
          </a:xfrm>
          <a:prstGeom prst="rect">
            <a:avLst/>
          </a:prstGeom>
        </p:spPr>
      </p:pic>
      <p:sp>
        <p:nvSpPr>
          <p:cNvPr id="4" name="object 4"/>
          <p:cNvSpPr txBox="1">
            <a:spLocks noGrp="1"/>
          </p:cNvSpPr>
          <p:nvPr>
            <p:ph type="title"/>
          </p:nvPr>
        </p:nvSpPr>
        <p:spPr>
          <a:xfrm>
            <a:off x="294241" y="766330"/>
            <a:ext cx="6934200" cy="320601"/>
          </a:xfrm>
          <a:prstGeom prst="rect">
            <a:avLst/>
          </a:prstGeom>
        </p:spPr>
        <p:txBody>
          <a:bodyPr vert="horz" wrap="square" lIns="0" tIns="12700" rIns="0" bIns="0" rtlCol="0">
            <a:spAutoFit/>
          </a:bodyPr>
          <a:lstStyle/>
          <a:p>
            <a:pPr algn="l"/>
            <a:r>
              <a:rPr lang="en-US" sz="2000" b="1" spc="-5" dirty="0">
                <a:latin typeface="Arial MT"/>
                <a:cs typeface="Arial MT"/>
              </a:rPr>
              <a:t>Writing your first Django app: </a:t>
            </a:r>
            <a:r>
              <a:rPr lang="en-US" sz="2000" b="1" spc="-5" dirty="0"/>
              <a:t>Part 2</a:t>
            </a:r>
            <a:endParaRPr lang="en-US" sz="2000" b="1" spc="-5" dirty="0">
              <a:latin typeface="Arial MT"/>
              <a:cs typeface="Arial MT"/>
            </a:endParaRPr>
          </a:p>
        </p:txBody>
      </p:sp>
      <p:sp>
        <p:nvSpPr>
          <p:cNvPr id="6" name="object 6"/>
          <p:cNvSpPr txBox="1"/>
          <p:nvPr/>
        </p:nvSpPr>
        <p:spPr>
          <a:xfrm>
            <a:off x="3633256" y="4974385"/>
            <a:ext cx="1875155" cy="139065"/>
          </a:xfrm>
          <a:prstGeom prst="rect">
            <a:avLst/>
          </a:prstGeom>
        </p:spPr>
        <p:txBody>
          <a:bodyPr vert="horz" wrap="square" lIns="0" tIns="3175" rIns="0" bIns="0" rtlCol="0">
            <a:spAutoFit/>
          </a:bodyPr>
          <a:lstStyle/>
          <a:p>
            <a:pPr marL="12700">
              <a:lnSpc>
                <a:spcPct val="100000"/>
              </a:lnSpc>
              <a:spcBef>
                <a:spcPts val="25"/>
              </a:spcBef>
            </a:pPr>
            <a:r>
              <a:rPr sz="800" dirty="0">
                <a:latin typeface="Arial MT"/>
                <a:cs typeface="Arial MT"/>
              </a:rPr>
              <a:t>©</a:t>
            </a:r>
            <a:r>
              <a:rPr sz="800" spc="-5" dirty="0">
                <a:latin typeface="Arial MT"/>
                <a:cs typeface="Arial MT"/>
              </a:rPr>
              <a:t> Edune</a:t>
            </a:r>
            <a:r>
              <a:rPr sz="800" dirty="0">
                <a:latin typeface="Arial MT"/>
                <a:cs typeface="Arial MT"/>
              </a:rPr>
              <a:t>t</a:t>
            </a:r>
            <a:r>
              <a:rPr sz="800" spc="-5" dirty="0">
                <a:latin typeface="Arial MT"/>
                <a:cs typeface="Arial MT"/>
              </a:rPr>
              <a:t> Foundation</a:t>
            </a:r>
            <a:r>
              <a:rPr sz="800" dirty="0">
                <a:latin typeface="Arial MT"/>
                <a:cs typeface="Arial MT"/>
              </a:rPr>
              <a:t>.</a:t>
            </a:r>
            <a:r>
              <a:rPr sz="800" spc="-50" dirty="0">
                <a:latin typeface="Arial MT"/>
                <a:cs typeface="Arial MT"/>
              </a:rPr>
              <a:t> </a:t>
            </a:r>
            <a:r>
              <a:rPr sz="800" spc="-5" dirty="0">
                <a:latin typeface="Arial MT"/>
                <a:cs typeface="Arial MT"/>
              </a:rPr>
              <a:t>Al</a:t>
            </a:r>
            <a:r>
              <a:rPr sz="800" dirty="0">
                <a:latin typeface="Arial MT"/>
                <a:cs typeface="Arial MT"/>
              </a:rPr>
              <a:t>l</a:t>
            </a:r>
            <a:r>
              <a:rPr sz="800" spc="-5" dirty="0">
                <a:latin typeface="Arial MT"/>
                <a:cs typeface="Arial MT"/>
              </a:rPr>
              <a:t> </a:t>
            </a:r>
            <a:r>
              <a:rPr sz="800" dirty="0">
                <a:latin typeface="Arial MT"/>
                <a:cs typeface="Arial MT"/>
              </a:rPr>
              <a:t>rights</a:t>
            </a:r>
            <a:r>
              <a:rPr sz="800" spc="-5" dirty="0">
                <a:latin typeface="Arial MT"/>
                <a:cs typeface="Arial MT"/>
              </a:rPr>
              <a:t> </a:t>
            </a:r>
            <a:r>
              <a:rPr sz="800" dirty="0">
                <a:latin typeface="Arial MT"/>
                <a:cs typeface="Arial MT"/>
              </a:rPr>
              <a:t>reserved.</a:t>
            </a:r>
            <a:endParaRPr sz="800">
              <a:latin typeface="Arial MT"/>
              <a:cs typeface="Arial MT"/>
            </a:endParaRPr>
          </a:p>
        </p:txBody>
      </p:sp>
      <p:sp>
        <p:nvSpPr>
          <p:cNvPr id="7" name="object 4">
            <a:extLst>
              <a:ext uri="{FF2B5EF4-FFF2-40B4-BE49-F238E27FC236}">
                <a16:creationId xmlns:a16="http://schemas.microsoft.com/office/drawing/2014/main" id="{412C0C6C-D931-433E-A0C3-AEE74753FE55}"/>
              </a:ext>
            </a:extLst>
          </p:cNvPr>
          <p:cNvSpPr txBox="1">
            <a:spLocks/>
          </p:cNvSpPr>
          <p:nvPr/>
        </p:nvSpPr>
        <p:spPr>
          <a:xfrm>
            <a:off x="294240" y="1151814"/>
            <a:ext cx="7935315" cy="320601"/>
          </a:xfrm>
          <a:prstGeom prst="rect">
            <a:avLst/>
          </a:prstGeom>
        </p:spPr>
        <p:txBody>
          <a:bodyPr vert="horz" wrap="square" lIns="0" tIns="12700" rIns="0" bIns="0" rtlCol="0">
            <a:spAutoFit/>
          </a:bodyPr>
          <a:lstStyle>
            <a:lvl1pPr>
              <a:defRPr sz="2400" b="0" i="0">
                <a:solidFill>
                  <a:schemeClr val="tx1"/>
                </a:solidFill>
                <a:latin typeface="Arial MT"/>
                <a:ea typeface="+mj-ea"/>
                <a:cs typeface="Arial MT"/>
              </a:defRPr>
            </a:lvl1pPr>
          </a:lstStyle>
          <a:p>
            <a:r>
              <a:rPr lang="en-US" sz="2000" b="1" kern="0" spc="-5" dirty="0"/>
              <a:t>Activating models- (Continued)</a:t>
            </a:r>
          </a:p>
        </p:txBody>
      </p:sp>
      <p:sp>
        <p:nvSpPr>
          <p:cNvPr id="12" name="object 5">
            <a:extLst>
              <a:ext uri="{FF2B5EF4-FFF2-40B4-BE49-F238E27FC236}">
                <a16:creationId xmlns:a16="http://schemas.microsoft.com/office/drawing/2014/main" id="{C9553CE9-9A42-4D42-A124-3BF49C5F96AE}"/>
              </a:ext>
            </a:extLst>
          </p:cNvPr>
          <p:cNvSpPr txBox="1"/>
          <p:nvPr/>
        </p:nvSpPr>
        <p:spPr>
          <a:xfrm>
            <a:off x="259286" y="1546476"/>
            <a:ext cx="8455476" cy="2997614"/>
          </a:xfrm>
          <a:prstGeom prst="rect">
            <a:avLst/>
          </a:prstGeom>
        </p:spPr>
        <p:txBody>
          <a:bodyPr vert="horz" wrap="square" lIns="0" tIns="52704" rIns="0" bIns="0" rtlCol="0">
            <a:spAutoFit/>
          </a:bodyPr>
          <a:lstStyle/>
          <a:p>
            <a:pPr marL="12065">
              <a:spcBef>
                <a:spcPts val="414"/>
              </a:spcBef>
              <a:tabLst>
                <a:tab pos="379095" algn="l"/>
                <a:tab pos="379730" algn="l"/>
              </a:tabLst>
            </a:pPr>
            <a:r>
              <a:rPr lang="en-US" sz="1200" spc="-5" dirty="0">
                <a:solidFill>
                  <a:srgbClr val="595959"/>
                </a:solidFill>
                <a:latin typeface="Arial MT"/>
                <a:cs typeface="Arial MT"/>
              </a:rPr>
              <a:t>Note the following:</a:t>
            </a:r>
          </a:p>
          <a:p>
            <a:pPr marL="183515" indent="-171450">
              <a:spcBef>
                <a:spcPts val="414"/>
              </a:spcBef>
              <a:buFont typeface="Arial" panose="020B0604020202020204" pitchFamily="34" charset="0"/>
              <a:buChar char="•"/>
              <a:tabLst>
                <a:tab pos="379095" algn="l"/>
                <a:tab pos="379730" algn="l"/>
              </a:tabLst>
            </a:pPr>
            <a:r>
              <a:rPr lang="en-US" sz="1200" spc="-5" dirty="0">
                <a:solidFill>
                  <a:srgbClr val="595959"/>
                </a:solidFill>
                <a:latin typeface="Arial MT"/>
                <a:cs typeface="Arial MT"/>
              </a:rPr>
              <a:t>The exact output will vary depending on the database you are using. The example above is generated for PostgreSQL.</a:t>
            </a:r>
          </a:p>
          <a:p>
            <a:pPr marL="183515" indent="-171450">
              <a:spcBef>
                <a:spcPts val="414"/>
              </a:spcBef>
              <a:buFont typeface="Arial" panose="020B0604020202020204" pitchFamily="34" charset="0"/>
              <a:buChar char="•"/>
              <a:tabLst>
                <a:tab pos="379095" algn="l"/>
                <a:tab pos="379730" algn="l"/>
              </a:tabLst>
            </a:pPr>
            <a:r>
              <a:rPr lang="en-US" sz="1200" spc="-5" dirty="0">
                <a:solidFill>
                  <a:srgbClr val="595959"/>
                </a:solidFill>
                <a:latin typeface="Arial MT"/>
                <a:cs typeface="Arial MT"/>
              </a:rPr>
              <a:t>Table names are automatically generated by combining the name of the app (polls) and the lowercase name of the model – question and choice. (You can override this behavior.)</a:t>
            </a:r>
          </a:p>
          <a:p>
            <a:pPr marL="183515" indent="-171450">
              <a:spcBef>
                <a:spcPts val="414"/>
              </a:spcBef>
              <a:buFont typeface="Arial" panose="020B0604020202020204" pitchFamily="34" charset="0"/>
              <a:buChar char="•"/>
              <a:tabLst>
                <a:tab pos="379095" algn="l"/>
                <a:tab pos="379730" algn="l"/>
              </a:tabLst>
            </a:pPr>
            <a:r>
              <a:rPr lang="en-US" sz="1200" spc="-5" dirty="0">
                <a:solidFill>
                  <a:srgbClr val="595959"/>
                </a:solidFill>
                <a:latin typeface="Arial MT"/>
                <a:cs typeface="Arial MT"/>
              </a:rPr>
              <a:t>Primary keys (IDs) are added automatically. (You can override this, too.)</a:t>
            </a:r>
          </a:p>
          <a:p>
            <a:pPr marL="183515" indent="-171450">
              <a:spcBef>
                <a:spcPts val="414"/>
              </a:spcBef>
              <a:buFont typeface="Arial" panose="020B0604020202020204" pitchFamily="34" charset="0"/>
              <a:buChar char="•"/>
              <a:tabLst>
                <a:tab pos="379095" algn="l"/>
                <a:tab pos="379730" algn="l"/>
              </a:tabLst>
            </a:pPr>
            <a:r>
              <a:rPr lang="en-US" sz="1200" spc="-5" dirty="0">
                <a:solidFill>
                  <a:srgbClr val="595959"/>
                </a:solidFill>
                <a:latin typeface="Arial MT"/>
                <a:cs typeface="Arial MT"/>
              </a:rPr>
              <a:t>By convention, Django appends "_id" to the foreign key field name. (Yes, you can override this, as well.)</a:t>
            </a:r>
          </a:p>
          <a:p>
            <a:pPr marL="183515" indent="-171450">
              <a:spcBef>
                <a:spcPts val="414"/>
              </a:spcBef>
              <a:buFont typeface="Arial" panose="020B0604020202020204" pitchFamily="34" charset="0"/>
              <a:buChar char="•"/>
              <a:tabLst>
                <a:tab pos="379095" algn="l"/>
                <a:tab pos="379730" algn="l"/>
              </a:tabLst>
            </a:pPr>
            <a:r>
              <a:rPr lang="en-US" sz="1200" spc="-5" dirty="0">
                <a:solidFill>
                  <a:srgbClr val="595959"/>
                </a:solidFill>
                <a:latin typeface="Arial MT"/>
                <a:cs typeface="Arial MT"/>
              </a:rPr>
              <a:t>The foreign key relationship is made explicit by a FOREIGN KEY constraint. Don’t worry about the DEFERRABLE parts; it’s telling PostgreSQL to not enforce the foreign key until the end of the transaction.</a:t>
            </a:r>
          </a:p>
          <a:p>
            <a:pPr marL="183515" indent="-171450">
              <a:spcBef>
                <a:spcPts val="414"/>
              </a:spcBef>
              <a:buFont typeface="Arial" panose="020B0604020202020204" pitchFamily="34" charset="0"/>
              <a:buChar char="•"/>
              <a:tabLst>
                <a:tab pos="379095" algn="l"/>
                <a:tab pos="379730" algn="l"/>
              </a:tabLst>
            </a:pPr>
            <a:r>
              <a:rPr lang="en-US" sz="1200" spc="-5" dirty="0">
                <a:solidFill>
                  <a:srgbClr val="595959"/>
                </a:solidFill>
                <a:latin typeface="Arial MT"/>
                <a:cs typeface="Arial MT"/>
              </a:rPr>
              <a:t>It’s tailored to the database you’re using, so database-specific field types such as </a:t>
            </a:r>
            <a:r>
              <a:rPr lang="en-US" sz="1200" spc="-5" dirty="0" err="1">
                <a:solidFill>
                  <a:srgbClr val="595959"/>
                </a:solidFill>
                <a:latin typeface="Arial MT"/>
                <a:cs typeface="Arial MT"/>
              </a:rPr>
              <a:t>auto_increment</a:t>
            </a:r>
            <a:r>
              <a:rPr lang="en-US" sz="1200" spc="-5" dirty="0">
                <a:solidFill>
                  <a:srgbClr val="595959"/>
                </a:solidFill>
                <a:latin typeface="Arial MT"/>
                <a:cs typeface="Arial MT"/>
              </a:rPr>
              <a:t> (MySQL), serial (PostgreSQL), or integer primary key autoincrement (SQLite) are handled for you automatically. Same goes for the quoting of field names – e.g., using double quotes or single quotes.</a:t>
            </a:r>
          </a:p>
          <a:p>
            <a:pPr marL="183515" indent="-171450">
              <a:spcBef>
                <a:spcPts val="414"/>
              </a:spcBef>
              <a:buFont typeface="Arial" panose="020B0604020202020204" pitchFamily="34" charset="0"/>
              <a:buChar char="•"/>
              <a:tabLst>
                <a:tab pos="379095" algn="l"/>
                <a:tab pos="379730" algn="l"/>
              </a:tabLst>
            </a:pPr>
            <a:r>
              <a:rPr lang="en-US" sz="1200" spc="-5" dirty="0">
                <a:solidFill>
                  <a:srgbClr val="595959"/>
                </a:solidFill>
                <a:latin typeface="Arial MT"/>
                <a:cs typeface="Arial MT"/>
              </a:rPr>
              <a:t>The </a:t>
            </a:r>
            <a:r>
              <a:rPr lang="en-US" sz="1200" spc="-5" dirty="0" err="1">
                <a:solidFill>
                  <a:srgbClr val="595959"/>
                </a:solidFill>
                <a:latin typeface="Arial MT"/>
                <a:cs typeface="Arial MT"/>
              </a:rPr>
              <a:t>sqlmigrate</a:t>
            </a:r>
            <a:r>
              <a:rPr lang="en-US" sz="1200" spc="-5" dirty="0">
                <a:solidFill>
                  <a:srgbClr val="595959"/>
                </a:solidFill>
                <a:latin typeface="Arial MT"/>
                <a:cs typeface="Arial MT"/>
              </a:rPr>
              <a:t> command doesn’t actually run the migration on your database - instead, it prints it to the screen so that you can see what SQL Django thinks is required. It’s useful for checking what Django is going to do or if you have database administrators who require SQL scripts for changes.</a:t>
            </a:r>
          </a:p>
        </p:txBody>
      </p:sp>
    </p:spTree>
    <p:extLst>
      <p:ext uri="{BB962C8B-B14F-4D97-AF65-F5344CB8AC3E}">
        <p14:creationId xmlns:p14="http://schemas.microsoft.com/office/powerpoint/2010/main" val="260504267"/>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5FABB5FF-CB22-4CDF-8FF2-23BDA2616AA6}"/>
              </a:ext>
            </a:extLst>
          </p:cNvPr>
          <p:cNvSpPr/>
          <p:nvPr/>
        </p:nvSpPr>
        <p:spPr>
          <a:xfrm>
            <a:off x="609600" y="2495550"/>
            <a:ext cx="4724400" cy="129540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pic>
        <p:nvPicPr>
          <p:cNvPr id="2" name="object 2"/>
          <p:cNvPicPr/>
          <p:nvPr/>
        </p:nvPicPr>
        <p:blipFill>
          <a:blip r:embed="rId3" cstate="print"/>
          <a:stretch>
            <a:fillRect/>
          </a:stretch>
        </p:blipFill>
        <p:spPr>
          <a:xfrm>
            <a:off x="143975" y="161799"/>
            <a:ext cx="774074" cy="311224"/>
          </a:xfrm>
          <a:prstGeom prst="rect">
            <a:avLst/>
          </a:prstGeom>
        </p:spPr>
      </p:pic>
      <p:pic>
        <p:nvPicPr>
          <p:cNvPr id="3" name="object 3"/>
          <p:cNvPicPr/>
          <p:nvPr/>
        </p:nvPicPr>
        <p:blipFill>
          <a:blip r:embed="rId4" cstate="print"/>
          <a:stretch>
            <a:fillRect/>
          </a:stretch>
        </p:blipFill>
        <p:spPr>
          <a:xfrm>
            <a:off x="8229556" y="161800"/>
            <a:ext cx="791593" cy="311224"/>
          </a:xfrm>
          <a:prstGeom prst="rect">
            <a:avLst/>
          </a:prstGeom>
        </p:spPr>
      </p:pic>
      <p:sp>
        <p:nvSpPr>
          <p:cNvPr id="4" name="object 4"/>
          <p:cNvSpPr txBox="1">
            <a:spLocks noGrp="1"/>
          </p:cNvSpPr>
          <p:nvPr>
            <p:ph type="title"/>
          </p:nvPr>
        </p:nvSpPr>
        <p:spPr>
          <a:xfrm>
            <a:off x="294241" y="766330"/>
            <a:ext cx="6934200" cy="320601"/>
          </a:xfrm>
          <a:prstGeom prst="rect">
            <a:avLst/>
          </a:prstGeom>
        </p:spPr>
        <p:txBody>
          <a:bodyPr vert="horz" wrap="square" lIns="0" tIns="12700" rIns="0" bIns="0" rtlCol="0">
            <a:spAutoFit/>
          </a:bodyPr>
          <a:lstStyle/>
          <a:p>
            <a:pPr algn="l"/>
            <a:r>
              <a:rPr lang="en-US" sz="2000" b="1" spc="-5" dirty="0">
                <a:latin typeface="Arial MT"/>
                <a:cs typeface="Arial MT"/>
              </a:rPr>
              <a:t>Writing your first Django app: </a:t>
            </a:r>
            <a:r>
              <a:rPr lang="en-US" sz="2000" b="1" spc="-5" dirty="0"/>
              <a:t>Part 2</a:t>
            </a:r>
            <a:endParaRPr lang="en-US" sz="2000" b="1" spc="-5" dirty="0">
              <a:latin typeface="Arial MT"/>
              <a:cs typeface="Arial MT"/>
            </a:endParaRPr>
          </a:p>
        </p:txBody>
      </p:sp>
      <p:sp>
        <p:nvSpPr>
          <p:cNvPr id="6" name="object 6"/>
          <p:cNvSpPr txBox="1"/>
          <p:nvPr/>
        </p:nvSpPr>
        <p:spPr>
          <a:xfrm>
            <a:off x="3633256" y="4974385"/>
            <a:ext cx="1875155" cy="139065"/>
          </a:xfrm>
          <a:prstGeom prst="rect">
            <a:avLst/>
          </a:prstGeom>
        </p:spPr>
        <p:txBody>
          <a:bodyPr vert="horz" wrap="square" lIns="0" tIns="3175" rIns="0" bIns="0" rtlCol="0">
            <a:spAutoFit/>
          </a:bodyPr>
          <a:lstStyle/>
          <a:p>
            <a:pPr marL="12700">
              <a:lnSpc>
                <a:spcPct val="100000"/>
              </a:lnSpc>
              <a:spcBef>
                <a:spcPts val="25"/>
              </a:spcBef>
            </a:pPr>
            <a:r>
              <a:rPr sz="800" dirty="0">
                <a:latin typeface="Arial MT"/>
                <a:cs typeface="Arial MT"/>
              </a:rPr>
              <a:t>©</a:t>
            </a:r>
            <a:r>
              <a:rPr sz="800" spc="-5" dirty="0">
                <a:latin typeface="Arial MT"/>
                <a:cs typeface="Arial MT"/>
              </a:rPr>
              <a:t> Edune</a:t>
            </a:r>
            <a:r>
              <a:rPr sz="800" dirty="0">
                <a:latin typeface="Arial MT"/>
                <a:cs typeface="Arial MT"/>
              </a:rPr>
              <a:t>t</a:t>
            </a:r>
            <a:r>
              <a:rPr sz="800" spc="-5" dirty="0">
                <a:latin typeface="Arial MT"/>
                <a:cs typeface="Arial MT"/>
              </a:rPr>
              <a:t> Foundation</a:t>
            </a:r>
            <a:r>
              <a:rPr sz="800" dirty="0">
                <a:latin typeface="Arial MT"/>
                <a:cs typeface="Arial MT"/>
              </a:rPr>
              <a:t>.</a:t>
            </a:r>
            <a:r>
              <a:rPr sz="800" spc="-50" dirty="0">
                <a:latin typeface="Arial MT"/>
                <a:cs typeface="Arial MT"/>
              </a:rPr>
              <a:t> </a:t>
            </a:r>
            <a:r>
              <a:rPr sz="800" spc="-5" dirty="0">
                <a:latin typeface="Arial MT"/>
                <a:cs typeface="Arial MT"/>
              </a:rPr>
              <a:t>Al</a:t>
            </a:r>
            <a:r>
              <a:rPr sz="800" dirty="0">
                <a:latin typeface="Arial MT"/>
                <a:cs typeface="Arial MT"/>
              </a:rPr>
              <a:t>l</a:t>
            </a:r>
            <a:r>
              <a:rPr sz="800" spc="-5" dirty="0">
                <a:latin typeface="Arial MT"/>
                <a:cs typeface="Arial MT"/>
              </a:rPr>
              <a:t> </a:t>
            </a:r>
            <a:r>
              <a:rPr sz="800" dirty="0">
                <a:latin typeface="Arial MT"/>
                <a:cs typeface="Arial MT"/>
              </a:rPr>
              <a:t>rights</a:t>
            </a:r>
            <a:r>
              <a:rPr sz="800" spc="-5" dirty="0">
                <a:latin typeface="Arial MT"/>
                <a:cs typeface="Arial MT"/>
              </a:rPr>
              <a:t> </a:t>
            </a:r>
            <a:r>
              <a:rPr sz="800" dirty="0">
                <a:latin typeface="Arial MT"/>
                <a:cs typeface="Arial MT"/>
              </a:rPr>
              <a:t>reserved.</a:t>
            </a:r>
            <a:endParaRPr sz="800">
              <a:latin typeface="Arial MT"/>
              <a:cs typeface="Arial MT"/>
            </a:endParaRPr>
          </a:p>
        </p:txBody>
      </p:sp>
      <p:sp>
        <p:nvSpPr>
          <p:cNvPr id="7" name="object 4">
            <a:extLst>
              <a:ext uri="{FF2B5EF4-FFF2-40B4-BE49-F238E27FC236}">
                <a16:creationId xmlns:a16="http://schemas.microsoft.com/office/drawing/2014/main" id="{412C0C6C-D931-433E-A0C3-AEE74753FE55}"/>
              </a:ext>
            </a:extLst>
          </p:cNvPr>
          <p:cNvSpPr txBox="1">
            <a:spLocks/>
          </p:cNvSpPr>
          <p:nvPr/>
        </p:nvSpPr>
        <p:spPr>
          <a:xfrm>
            <a:off x="294240" y="1151814"/>
            <a:ext cx="7935315" cy="320601"/>
          </a:xfrm>
          <a:prstGeom prst="rect">
            <a:avLst/>
          </a:prstGeom>
        </p:spPr>
        <p:txBody>
          <a:bodyPr vert="horz" wrap="square" lIns="0" tIns="12700" rIns="0" bIns="0" rtlCol="0">
            <a:spAutoFit/>
          </a:bodyPr>
          <a:lstStyle>
            <a:lvl1pPr>
              <a:defRPr sz="2400" b="0" i="0">
                <a:solidFill>
                  <a:schemeClr val="tx1"/>
                </a:solidFill>
                <a:latin typeface="Arial MT"/>
                <a:ea typeface="+mj-ea"/>
                <a:cs typeface="Arial MT"/>
              </a:defRPr>
            </a:lvl1pPr>
          </a:lstStyle>
          <a:p>
            <a:r>
              <a:rPr lang="en-US" sz="2000" b="1" kern="0" spc="-5" dirty="0"/>
              <a:t>Migrating the models </a:t>
            </a:r>
          </a:p>
        </p:txBody>
      </p:sp>
      <p:sp>
        <p:nvSpPr>
          <p:cNvPr id="12" name="object 5">
            <a:extLst>
              <a:ext uri="{FF2B5EF4-FFF2-40B4-BE49-F238E27FC236}">
                <a16:creationId xmlns:a16="http://schemas.microsoft.com/office/drawing/2014/main" id="{C9553CE9-9A42-4D42-A124-3BF49C5F96AE}"/>
              </a:ext>
            </a:extLst>
          </p:cNvPr>
          <p:cNvSpPr txBox="1"/>
          <p:nvPr/>
        </p:nvSpPr>
        <p:spPr>
          <a:xfrm>
            <a:off x="259286" y="1546476"/>
            <a:ext cx="8455476" cy="3387465"/>
          </a:xfrm>
          <a:prstGeom prst="rect">
            <a:avLst/>
          </a:prstGeom>
        </p:spPr>
        <p:txBody>
          <a:bodyPr vert="horz" wrap="square" lIns="0" tIns="52704" rIns="0" bIns="0" rtlCol="0">
            <a:spAutoFit/>
          </a:bodyPr>
          <a:lstStyle/>
          <a:p>
            <a:pPr marL="183515" indent="-171450">
              <a:spcBef>
                <a:spcPts val="414"/>
              </a:spcBef>
              <a:buFont typeface="Arial" panose="020B0604020202020204" pitchFamily="34" charset="0"/>
              <a:buChar char="•"/>
              <a:tabLst>
                <a:tab pos="379095" algn="l"/>
                <a:tab pos="379730" algn="l"/>
              </a:tabLst>
            </a:pPr>
            <a:r>
              <a:rPr lang="en-US" sz="1200" spc="-5" dirty="0">
                <a:solidFill>
                  <a:srgbClr val="595959"/>
                </a:solidFill>
                <a:latin typeface="Arial MT"/>
                <a:cs typeface="Arial MT"/>
              </a:rPr>
              <a:t>Now, run migrate again to create those model tables in your database:</a:t>
            </a:r>
          </a:p>
          <a:p>
            <a:pPr marL="469265" lvl="1">
              <a:spcBef>
                <a:spcPts val="414"/>
              </a:spcBef>
              <a:tabLst>
                <a:tab pos="379095" algn="l"/>
                <a:tab pos="379730" algn="l"/>
              </a:tabLst>
            </a:pPr>
            <a:r>
              <a:rPr lang="en-US" sz="1200" spc="-5" dirty="0">
                <a:solidFill>
                  <a:srgbClr val="595959"/>
                </a:solidFill>
                <a:latin typeface="Arial MT"/>
                <a:cs typeface="Arial MT"/>
              </a:rPr>
              <a:t>&gt; python manage.py migrate </a:t>
            </a:r>
          </a:p>
          <a:p>
            <a:pPr marL="183515" indent="-171450">
              <a:spcBef>
                <a:spcPts val="414"/>
              </a:spcBef>
              <a:buFont typeface="Arial" panose="020B0604020202020204" pitchFamily="34" charset="0"/>
              <a:buChar char="•"/>
              <a:tabLst>
                <a:tab pos="379095" algn="l"/>
                <a:tab pos="379730" algn="l"/>
              </a:tabLst>
            </a:pPr>
            <a:endParaRPr lang="en-US" sz="1200" spc="-5" dirty="0">
              <a:solidFill>
                <a:srgbClr val="595959"/>
              </a:solidFill>
              <a:latin typeface="Arial MT"/>
              <a:cs typeface="Arial MT"/>
            </a:endParaRPr>
          </a:p>
          <a:p>
            <a:pPr marL="183515" indent="-171450">
              <a:spcBef>
                <a:spcPts val="414"/>
              </a:spcBef>
              <a:buFont typeface="Arial" panose="020B0604020202020204" pitchFamily="34" charset="0"/>
              <a:buChar char="•"/>
              <a:tabLst>
                <a:tab pos="379095" algn="l"/>
                <a:tab pos="379730" algn="l"/>
              </a:tabLst>
            </a:pPr>
            <a:r>
              <a:rPr lang="en-US" sz="1200" spc="-5" dirty="0">
                <a:solidFill>
                  <a:srgbClr val="595959"/>
                </a:solidFill>
                <a:latin typeface="Arial MT"/>
                <a:cs typeface="Arial MT"/>
              </a:rPr>
              <a:t>It will show output like </a:t>
            </a:r>
          </a:p>
          <a:p>
            <a:pPr marL="469265" lvl="1">
              <a:spcBef>
                <a:spcPts val="414"/>
              </a:spcBef>
              <a:tabLst>
                <a:tab pos="379095" algn="l"/>
                <a:tab pos="379730" algn="l"/>
              </a:tabLst>
            </a:pPr>
            <a:r>
              <a:rPr lang="en-US" sz="1200" spc="-5" dirty="0" err="1">
                <a:solidFill>
                  <a:srgbClr val="595959"/>
                </a:solidFill>
                <a:latin typeface="Arial MT"/>
                <a:cs typeface="Arial MT"/>
              </a:rPr>
              <a:t>perations</a:t>
            </a:r>
            <a:r>
              <a:rPr lang="en-US" sz="1200" spc="-5" dirty="0">
                <a:solidFill>
                  <a:srgbClr val="595959"/>
                </a:solidFill>
                <a:latin typeface="Arial MT"/>
                <a:cs typeface="Arial MT"/>
              </a:rPr>
              <a:t> to perform:</a:t>
            </a:r>
          </a:p>
          <a:p>
            <a:pPr marL="469265" lvl="1">
              <a:spcBef>
                <a:spcPts val="414"/>
              </a:spcBef>
              <a:tabLst>
                <a:tab pos="379095" algn="l"/>
                <a:tab pos="379730" algn="l"/>
              </a:tabLst>
            </a:pPr>
            <a:r>
              <a:rPr lang="en-US" sz="1200" spc="-5" dirty="0">
                <a:solidFill>
                  <a:srgbClr val="595959"/>
                </a:solidFill>
                <a:latin typeface="Arial MT"/>
                <a:cs typeface="Arial MT"/>
              </a:rPr>
              <a:t>  Apply all migrations: admin, auth, </a:t>
            </a:r>
            <a:r>
              <a:rPr lang="en-US" sz="1200" spc="-5" dirty="0" err="1">
                <a:solidFill>
                  <a:srgbClr val="595959"/>
                </a:solidFill>
                <a:latin typeface="Arial MT"/>
                <a:cs typeface="Arial MT"/>
              </a:rPr>
              <a:t>contenttypes</a:t>
            </a:r>
            <a:r>
              <a:rPr lang="en-US" sz="1200" spc="-5" dirty="0">
                <a:solidFill>
                  <a:srgbClr val="595959"/>
                </a:solidFill>
                <a:latin typeface="Arial MT"/>
                <a:cs typeface="Arial MT"/>
              </a:rPr>
              <a:t>, polls, sessions</a:t>
            </a:r>
          </a:p>
          <a:p>
            <a:pPr marL="469265" lvl="1">
              <a:spcBef>
                <a:spcPts val="414"/>
              </a:spcBef>
              <a:tabLst>
                <a:tab pos="379095" algn="l"/>
                <a:tab pos="379730" algn="l"/>
              </a:tabLst>
            </a:pPr>
            <a:r>
              <a:rPr lang="en-US" sz="1200" spc="-5" dirty="0">
                <a:solidFill>
                  <a:srgbClr val="595959"/>
                </a:solidFill>
                <a:latin typeface="Arial MT"/>
                <a:cs typeface="Arial MT"/>
              </a:rPr>
              <a:t>Running migrations:</a:t>
            </a:r>
          </a:p>
          <a:p>
            <a:pPr marL="469265" lvl="1">
              <a:spcBef>
                <a:spcPts val="414"/>
              </a:spcBef>
              <a:tabLst>
                <a:tab pos="379095" algn="l"/>
                <a:tab pos="379730" algn="l"/>
              </a:tabLst>
            </a:pPr>
            <a:r>
              <a:rPr lang="en-US" sz="1200" spc="-5" dirty="0">
                <a:solidFill>
                  <a:srgbClr val="595959"/>
                </a:solidFill>
                <a:latin typeface="Arial MT"/>
                <a:cs typeface="Arial MT"/>
              </a:rPr>
              <a:t>  Rendering model states... DONE</a:t>
            </a:r>
          </a:p>
          <a:p>
            <a:pPr marL="469265" lvl="1">
              <a:spcBef>
                <a:spcPts val="414"/>
              </a:spcBef>
              <a:tabLst>
                <a:tab pos="379095" algn="l"/>
                <a:tab pos="379730" algn="l"/>
              </a:tabLst>
            </a:pPr>
            <a:r>
              <a:rPr lang="en-US" sz="1200" spc="-5" dirty="0">
                <a:solidFill>
                  <a:srgbClr val="595959"/>
                </a:solidFill>
                <a:latin typeface="Arial MT"/>
                <a:cs typeface="Arial MT"/>
              </a:rPr>
              <a:t>  Applying polls.0001_initial... OK</a:t>
            </a:r>
          </a:p>
          <a:p>
            <a:pPr marL="12065">
              <a:spcBef>
                <a:spcPts val="414"/>
              </a:spcBef>
              <a:tabLst>
                <a:tab pos="379095" algn="l"/>
                <a:tab pos="379730" algn="l"/>
              </a:tabLst>
            </a:pPr>
            <a:endParaRPr lang="en-US" sz="1200" spc="-5" dirty="0">
              <a:solidFill>
                <a:srgbClr val="595959"/>
              </a:solidFill>
              <a:latin typeface="Arial MT"/>
              <a:cs typeface="Arial MT"/>
            </a:endParaRPr>
          </a:p>
          <a:p>
            <a:pPr marL="12065">
              <a:spcBef>
                <a:spcPts val="414"/>
              </a:spcBef>
              <a:tabLst>
                <a:tab pos="379095" algn="l"/>
                <a:tab pos="379730" algn="l"/>
              </a:tabLst>
            </a:pPr>
            <a:r>
              <a:rPr lang="en-US" sz="1200" spc="-5" dirty="0">
                <a:solidFill>
                  <a:srgbClr val="595959"/>
                </a:solidFill>
                <a:latin typeface="Arial MT"/>
                <a:cs typeface="Arial MT"/>
              </a:rPr>
              <a:t>The migrate command takes all the migrations that haven’t been applied (Django tracks which ones are applied using a special table in your database called </a:t>
            </a:r>
            <a:r>
              <a:rPr lang="en-US" sz="1200" spc="-5" dirty="0" err="1">
                <a:solidFill>
                  <a:srgbClr val="595959"/>
                </a:solidFill>
                <a:latin typeface="Arial MT"/>
                <a:cs typeface="Arial MT"/>
              </a:rPr>
              <a:t>django_migrations</a:t>
            </a:r>
            <a:r>
              <a:rPr lang="en-US" sz="1200" spc="-5" dirty="0">
                <a:solidFill>
                  <a:srgbClr val="595959"/>
                </a:solidFill>
                <a:latin typeface="Arial MT"/>
                <a:cs typeface="Arial MT"/>
              </a:rPr>
              <a:t>) and runs them against your database - essentially, synchronizing the changes you made to your models with the schema in the database.</a:t>
            </a:r>
          </a:p>
          <a:p>
            <a:pPr marL="12065">
              <a:spcBef>
                <a:spcPts val="414"/>
              </a:spcBef>
              <a:tabLst>
                <a:tab pos="379095" algn="l"/>
                <a:tab pos="379730" algn="l"/>
              </a:tabLst>
            </a:pPr>
            <a:r>
              <a:rPr lang="en-US" sz="1200" spc="-5" dirty="0">
                <a:solidFill>
                  <a:srgbClr val="595959"/>
                </a:solidFill>
                <a:latin typeface="Arial MT"/>
                <a:cs typeface="Arial MT"/>
              </a:rPr>
              <a:t>Migrations are very powerful and let you change your models over time, as you develop your project, without the need to delete your database or tables and make new ones - it specializes in upgrading your database live, without losing data.</a:t>
            </a:r>
          </a:p>
        </p:txBody>
      </p:sp>
    </p:spTree>
    <p:extLst>
      <p:ext uri="{BB962C8B-B14F-4D97-AF65-F5344CB8AC3E}">
        <p14:creationId xmlns:p14="http://schemas.microsoft.com/office/powerpoint/2010/main" val="2319544914"/>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43975" y="161799"/>
            <a:ext cx="774074" cy="311224"/>
          </a:xfrm>
          <a:prstGeom prst="rect">
            <a:avLst/>
          </a:prstGeom>
        </p:spPr>
      </p:pic>
      <p:pic>
        <p:nvPicPr>
          <p:cNvPr id="3" name="object 3"/>
          <p:cNvPicPr/>
          <p:nvPr/>
        </p:nvPicPr>
        <p:blipFill>
          <a:blip r:embed="rId4" cstate="print"/>
          <a:stretch>
            <a:fillRect/>
          </a:stretch>
        </p:blipFill>
        <p:spPr>
          <a:xfrm>
            <a:off x="8229556" y="161800"/>
            <a:ext cx="791593" cy="311224"/>
          </a:xfrm>
          <a:prstGeom prst="rect">
            <a:avLst/>
          </a:prstGeom>
        </p:spPr>
      </p:pic>
      <p:sp>
        <p:nvSpPr>
          <p:cNvPr id="4" name="object 4"/>
          <p:cNvSpPr txBox="1">
            <a:spLocks noGrp="1"/>
          </p:cNvSpPr>
          <p:nvPr>
            <p:ph type="title"/>
          </p:nvPr>
        </p:nvSpPr>
        <p:spPr>
          <a:xfrm>
            <a:off x="294241" y="766330"/>
            <a:ext cx="6934200" cy="320601"/>
          </a:xfrm>
          <a:prstGeom prst="rect">
            <a:avLst/>
          </a:prstGeom>
        </p:spPr>
        <p:txBody>
          <a:bodyPr vert="horz" wrap="square" lIns="0" tIns="12700" rIns="0" bIns="0" rtlCol="0">
            <a:spAutoFit/>
          </a:bodyPr>
          <a:lstStyle/>
          <a:p>
            <a:pPr algn="l"/>
            <a:r>
              <a:rPr lang="en-US" sz="2000" b="1" spc="-5" dirty="0">
                <a:latin typeface="Arial MT"/>
                <a:cs typeface="Arial MT"/>
              </a:rPr>
              <a:t>Writing your first Django app: </a:t>
            </a:r>
            <a:r>
              <a:rPr lang="en-US" sz="2000" b="1" spc="-5" dirty="0"/>
              <a:t>Part 2</a:t>
            </a:r>
            <a:endParaRPr lang="en-US" sz="2000" b="1" spc="-5" dirty="0">
              <a:latin typeface="Arial MT"/>
              <a:cs typeface="Arial MT"/>
            </a:endParaRPr>
          </a:p>
        </p:txBody>
      </p:sp>
      <p:sp>
        <p:nvSpPr>
          <p:cNvPr id="6" name="object 6"/>
          <p:cNvSpPr txBox="1"/>
          <p:nvPr/>
        </p:nvSpPr>
        <p:spPr>
          <a:xfrm>
            <a:off x="3633256" y="4974385"/>
            <a:ext cx="1875155" cy="139065"/>
          </a:xfrm>
          <a:prstGeom prst="rect">
            <a:avLst/>
          </a:prstGeom>
        </p:spPr>
        <p:txBody>
          <a:bodyPr vert="horz" wrap="square" lIns="0" tIns="3175" rIns="0" bIns="0" rtlCol="0">
            <a:spAutoFit/>
          </a:bodyPr>
          <a:lstStyle/>
          <a:p>
            <a:pPr marL="12700">
              <a:lnSpc>
                <a:spcPct val="100000"/>
              </a:lnSpc>
              <a:spcBef>
                <a:spcPts val="25"/>
              </a:spcBef>
            </a:pPr>
            <a:r>
              <a:rPr sz="800" dirty="0">
                <a:latin typeface="Arial MT"/>
                <a:cs typeface="Arial MT"/>
              </a:rPr>
              <a:t>©</a:t>
            </a:r>
            <a:r>
              <a:rPr sz="800" spc="-5" dirty="0">
                <a:latin typeface="Arial MT"/>
                <a:cs typeface="Arial MT"/>
              </a:rPr>
              <a:t> Edune</a:t>
            </a:r>
            <a:r>
              <a:rPr sz="800" dirty="0">
                <a:latin typeface="Arial MT"/>
                <a:cs typeface="Arial MT"/>
              </a:rPr>
              <a:t>t</a:t>
            </a:r>
            <a:r>
              <a:rPr sz="800" spc="-5" dirty="0">
                <a:latin typeface="Arial MT"/>
                <a:cs typeface="Arial MT"/>
              </a:rPr>
              <a:t> Foundation</a:t>
            </a:r>
            <a:r>
              <a:rPr sz="800" dirty="0">
                <a:latin typeface="Arial MT"/>
                <a:cs typeface="Arial MT"/>
              </a:rPr>
              <a:t>.</a:t>
            </a:r>
            <a:r>
              <a:rPr sz="800" spc="-50" dirty="0">
                <a:latin typeface="Arial MT"/>
                <a:cs typeface="Arial MT"/>
              </a:rPr>
              <a:t> </a:t>
            </a:r>
            <a:r>
              <a:rPr sz="800" spc="-5" dirty="0">
                <a:latin typeface="Arial MT"/>
                <a:cs typeface="Arial MT"/>
              </a:rPr>
              <a:t>Al</a:t>
            </a:r>
            <a:r>
              <a:rPr sz="800" dirty="0">
                <a:latin typeface="Arial MT"/>
                <a:cs typeface="Arial MT"/>
              </a:rPr>
              <a:t>l</a:t>
            </a:r>
            <a:r>
              <a:rPr sz="800" spc="-5" dirty="0">
                <a:latin typeface="Arial MT"/>
                <a:cs typeface="Arial MT"/>
              </a:rPr>
              <a:t> </a:t>
            </a:r>
            <a:r>
              <a:rPr sz="800" dirty="0">
                <a:latin typeface="Arial MT"/>
                <a:cs typeface="Arial MT"/>
              </a:rPr>
              <a:t>rights</a:t>
            </a:r>
            <a:r>
              <a:rPr sz="800" spc="-5" dirty="0">
                <a:latin typeface="Arial MT"/>
                <a:cs typeface="Arial MT"/>
              </a:rPr>
              <a:t> </a:t>
            </a:r>
            <a:r>
              <a:rPr sz="800" dirty="0">
                <a:latin typeface="Arial MT"/>
                <a:cs typeface="Arial MT"/>
              </a:rPr>
              <a:t>reserved.</a:t>
            </a:r>
            <a:endParaRPr sz="800">
              <a:latin typeface="Arial MT"/>
              <a:cs typeface="Arial MT"/>
            </a:endParaRPr>
          </a:p>
        </p:txBody>
      </p:sp>
      <p:sp>
        <p:nvSpPr>
          <p:cNvPr id="7" name="object 4">
            <a:extLst>
              <a:ext uri="{FF2B5EF4-FFF2-40B4-BE49-F238E27FC236}">
                <a16:creationId xmlns:a16="http://schemas.microsoft.com/office/drawing/2014/main" id="{412C0C6C-D931-433E-A0C3-AEE74753FE55}"/>
              </a:ext>
            </a:extLst>
          </p:cNvPr>
          <p:cNvSpPr txBox="1">
            <a:spLocks/>
          </p:cNvSpPr>
          <p:nvPr/>
        </p:nvSpPr>
        <p:spPr>
          <a:xfrm>
            <a:off x="294240" y="1151814"/>
            <a:ext cx="7935315" cy="320601"/>
          </a:xfrm>
          <a:prstGeom prst="rect">
            <a:avLst/>
          </a:prstGeom>
        </p:spPr>
        <p:txBody>
          <a:bodyPr vert="horz" wrap="square" lIns="0" tIns="12700" rIns="0" bIns="0" rtlCol="0">
            <a:spAutoFit/>
          </a:bodyPr>
          <a:lstStyle>
            <a:lvl1pPr>
              <a:defRPr sz="2400" b="0" i="0">
                <a:solidFill>
                  <a:schemeClr val="tx1"/>
                </a:solidFill>
                <a:latin typeface="Arial MT"/>
                <a:ea typeface="+mj-ea"/>
                <a:cs typeface="Arial MT"/>
              </a:defRPr>
            </a:lvl1pPr>
          </a:lstStyle>
          <a:p>
            <a:r>
              <a:rPr lang="en-US" sz="2000" b="1" kern="0" spc="-5" dirty="0"/>
              <a:t>Playing with the API</a:t>
            </a:r>
          </a:p>
        </p:txBody>
      </p:sp>
      <p:sp>
        <p:nvSpPr>
          <p:cNvPr id="12" name="object 5">
            <a:extLst>
              <a:ext uri="{FF2B5EF4-FFF2-40B4-BE49-F238E27FC236}">
                <a16:creationId xmlns:a16="http://schemas.microsoft.com/office/drawing/2014/main" id="{C9553CE9-9A42-4D42-A124-3BF49C5F96AE}"/>
              </a:ext>
            </a:extLst>
          </p:cNvPr>
          <p:cNvSpPr txBox="1"/>
          <p:nvPr/>
        </p:nvSpPr>
        <p:spPr>
          <a:xfrm>
            <a:off x="259286" y="1546476"/>
            <a:ext cx="8455476" cy="3202799"/>
          </a:xfrm>
          <a:prstGeom prst="rect">
            <a:avLst/>
          </a:prstGeom>
        </p:spPr>
        <p:txBody>
          <a:bodyPr vert="horz" wrap="square" lIns="0" tIns="52704" rIns="0" bIns="0" rtlCol="0">
            <a:spAutoFit/>
          </a:bodyPr>
          <a:lstStyle/>
          <a:p>
            <a:pPr marL="183515" indent="-171450">
              <a:spcBef>
                <a:spcPts val="414"/>
              </a:spcBef>
              <a:buFont typeface="Arial" panose="020B0604020202020204" pitchFamily="34" charset="0"/>
              <a:buChar char="•"/>
              <a:tabLst>
                <a:tab pos="379095" algn="l"/>
                <a:tab pos="379730" algn="l"/>
              </a:tabLst>
            </a:pPr>
            <a:r>
              <a:rPr lang="en-US" sz="1200" spc="-5" dirty="0">
                <a:solidFill>
                  <a:srgbClr val="595959"/>
                </a:solidFill>
                <a:latin typeface="Arial MT"/>
                <a:cs typeface="Arial MT"/>
              </a:rPr>
              <a:t>Now, let’s hop into the interactive Python shell and play around with the free API Django gives you. To invoke the Python shell, use this command:</a:t>
            </a:r>
          </a:p>
          <a:p>
            <a:pPr marL="469265" lvl="1">
              <a:spcBef>
                <a:spcPts val="414"/>
              </a:spcBef>
              <a:tabLst>
                <a:tab pos="379095" algn="l"/>
                <a:tab pos="379730" algn="l"/>
              </a:tabLst>
            </a:pPr>
            <a:r>
              <a:rPr lang="en-US" sz="1200" spc="-5" dirty="0">
                <a:solidFill>
                  <a:srgbClr val="595959"/>
                </a:solidFill>
                <a:latin typeface="Arial MT"/>
                <a:cs typeface="Arial MT"/>
              </a:rPr>
              <a:t>&gt;python manage.py shell</a:t>
            </a:r>
          </a:p>
          <a:p>
            <a:pPr marL="183515" indent="-171450">
              <a:spcBef>
                <a:spcPts val="414"/>
              </a:spcBef>
              <a:buFont typeface="Arial" panose="020B0604020202020204" pitchFamily="34" charset="0"/>
              <a:buChar char="•"/>
              <a:tabLst>
                <a:tab pos="379095" algn="l"/>
                <a:tab pos="379730" algn="l"/>
              </a:tabLst>
            </a:pPr>
            <a:r>
              <a:rPr lang="en-US" sz="1200" spc="-5" dirty="0">
                <a:solidFill>
                  <a:srgbClr val="595959"/>
                </a:solidFill>
                <a:latin typeface="Arial MT"/>
                <a:cs typeface="Arial MT"/>
              </a:rPr>
              <a:t>We’re using this instead of simply typing “python”, because manage.py sets the DJANGO_SETTINGS_MODULE environment variable, which gives Django the Python import path to your mysite/settings.py file.</a:t>
            </a:r>
          </a:p>
          <a:p>
            <a:pPr marL="183515" indent="-171450">
              <a:spcBef>
                <a:spcPts val="414"/>
              </a:spcBef>
              <a:buFont typeface="Arial" panose="020B0604020202020204" pitchFamily="34" charset="0"/>
              <a:buChar char="•"/>
              <a:tabLst>
                <a:tab pos="379095" algn="l"/>
                <a:tab pos="379730" algn="l"/>
              </a:tabLst>
            </a:pPr>
            <a:endParaRPr lang="en-US" sz="1200" spc="-5" dirty="0">
              <a:solidFill>
                <a:srgbClr val="595959"/>
              </a:solidFill>
              <a:latin typeface="Arial MT"/>
              <a:cs typeface="Arial MT"/>
            </a:endParaRPr>
          </a:p>
          <a:p>
            <a:pPr marL="183515" indent="-171450">
              <a:spcBef>
                <a:spcPts val="414"/>
              </a:spcBef>
              <a:buFont typeface="Arial" panose="020B0604020202020204" pitchFamily="34" charset="0"/>
              <a:buChar char="•"/>
              <a:tabLst>
                <a:tab pos="379095" algn="l"/>
                <a:tab pos="379730" algn="l"/>
              </a:tabLst>
            </a:pPr>
            <a:r>
              <a:rPr lang="en-US" sz="1200" spc="-5" dirty="0">
                <a:solidFill>
                  <a:srgbClr val="595959"/>
                </a:solidFill>
                <a:latin typeface="Arial MT"/>
                <a:cs typeface="Arial MT"/>
              </a:rPr>
              <a:t>Once you’re in the shell, explore the database API:</a:t>
            </a:r>
          </a:p>
          <a:p>
            <a:pPr marL="469265" lvl="1">
              <a:spcBef>
                <a:spcPts val="414"/>
              </a:spcBef>
              <a:tabLst>
                <a:tab pos="379095" algn="l"/>
                <a:tab pos="379730" algn="l"/>
              </a:tabLst>
            </a:pPr>
            <a:r>
              <a:rPr lang="en-US" sz="1200" spc="-5" dirty="0">
                <a:solidFill>
                  <a:srgbClr val="595959"/>
                </a:solidFill>
                <a:latin typeface="Arial MT"/>
                <a:cs typeface="Arial MT"/>
              </a:rPr>
              <a:t>&gt;&gt;&gt; from </a:t>
            </a:r>
            <a:r>
              <a:rPr lang="en-US" sz="1200" spc="-5" dirty="0" err="1">
                <a:solidFill>
                  <a:srgbClr val="595959"/>
                </a:solidFill>
                <a:latin typeface="Arial MT"/>
                <a:cs typeface="Arial MT"/>
              </a:rPr>
              <a:t>polls.models</a:t>
            </a:r>
            <a:r>
              <a:rPr lang="en-US" sz="1200" spc="-5" dirty="0">
                <a:solidFill>
                  <a:srgbClr val="595959"/>
                </a:solidFill>
                <a:latin typeface="Arial MT"/>
                <a:cs typeface="Arial MT"/>
              </a:rPr>
              <a:t> import Choice, Question  # Import the model classes we just wrote.</a:t>
            </a:r>
          </a:p>
          <a:p>
            <a:pPr marL="469265" lvl="1">
              <a:spcBef>
                <a:spcPts val="414"/>
              </a:spcBef>
              <a:tabLst>
                <a:tab pos="379095" algn="l"/>
                <a:tab pos="379730" algn="l"/>
              </a:tabLst>
            </a:pPr>
            <a:endParaRPr lang="en-US" sz="1200" spc="-5" dirty="0">
              <a:solidFill>
                <a:srgbClr val="595959"/>
              </a:solidFill>
              <a:latin typeface="Arial MT"/>
              <a:cs typeface="Arial MT"/>
            </a:endParaRPr>
          </a:p>
          <a:p>
            <a:pPr marL="469265" lvl="1">
              <a:spcBef>
                <a:spcPts val="414"/>
              </a:spcBef>
              <a:tabLst>
                <a:tab pos="379095" algn="l"/>
                <a:tab pos="379730" algn="l"/>
              </a:tabLst>
            </a:pPr>
            <a:r>
              <a:rPr lang="en-US" sz="1200" spc="-5" dirty="0">
                <a:solidFill>
                  <a:srgbClr val="595959"/>
                </a:solidFill>
                <a:latin typeface="Arial MT"/>
                <a:cs typeface="Arial MT"/>
              </a:rPr>
              <a:t># No questions are in the system yet.</a:t>
            </a:r>
          </a:p>
          <a:p>
            <a:pPr marL="469265" lvl="1">
              <a:spcBef>
                <a:spcPts val="414"/>
              </a:spcBef>
              <a:tabLst>
                <a:tab pos="379095" algn="l"/>
                <a:tab pos="379730" algn="l"/>
              </a:tabLst>
            </a:pPr>
            <a:r>
              <a:rPr lang="en-US" sz="1200" spc="-5" dirty="0">
                <a:solidFill>
                  <a:srgbClr val="595959"/>
                </a:solidFill>
                <a:latin typeface="Arial MT"/>
                <a:cs typeface="Arial MT"/>
              </a:rPr>
              <a:t>&gt;&gt;&gt; </a:t>
            </a:r>
            <a:r>
              <a:rPr lang="en-US" sz="1200" spc="-5" dirty="0" err="1">
                <a:solidFill>
                  <a:srgbClr val="595959"/>
                </a:solidFill>
                <a:latin typeface="Arial MT"/>
                <a:cs typeface="Arial MT"/>
              </a:rPr>
              <a:t>Question.objects.all</a:t>
            </a:r>
            <a:r>
              <a:rPr lang="en-US" sz="1200" spc="-5" dirty="0">
                <a:solidFill>
                  <a:srgbClr val="595959"/>
                </a:solidFill>
                <a:latin typeface="Arial MT"/>
                <a:cs typeface="Arial MT"/>
              </a:rPr>
              <a:t>()</a:t>
            </a:r>
          </a:p>
          <a:p>
            <a:pPr marL="469265" lvl="1">
              <a:spcBef>
                <a:spcPts val="414"/>
              </a:spcBef>
              <a:tabLst>
                <a:tab pos="379095" algn="l"/>
                <a:tab pos="379730" algn="l"/>
              </a:tabLst>
            </a:pPr>
            <a:r>
              <a:rPr lang="en-US" sz="1200" spc="-5" dirty="0">
                <a:solidFill>
                  <a:srgbClr val="595959"/>
                </a:solidFill>
                <a:latin typeface="Arial MT"/>
                <a:cs typeface="Arial MT"/>
              </a:rPr>
              <a:t>&lt;</a:t>
            </a:r>
            <a:r>
              <a:rPr lang="en-US" sz="1200" spc="-5" dirty="0" err="1">
                <a:solidFill>
                  <a:srgbClr val="595959"/>
                </a:solidFill>
                <a:latin typeface="Arial MT"/>
                <a:cs typeface="Arial MT"/>
              </a:rPr>
              <a:t>QuerySet</a:t>
            </a:r>
            <a:r>
              <a:rPr lang="en-US" sz="1200" spc="-5" dirty="0">
                <a:solidFill>
                  <a:srgbClr val="595959"/>
                </a:solidFill>
                <a:latin typeface="Arial MT"/>
                <a:cs typeface="Arial MT"/>
              </a:rPr>
              <a:t> []&gt;</a:t>
            </a:r>
          </a:p>
          <a:p>
            <a:pPr marL="640715" lvl="1" indent="-171450">
              <a:spcBef>
                <a:spcPts val="414"/>
              </a:spcBef>
              <a:buFont typeface="Arial" panose="020B0604020202020204" pitchFamily="34" charset="0"/>
              <a:buChar char="•"/>
              <a:tabLst>
                <a:tab pos="379095" algn="l"/>
                <a:tab pos="379730" algn="l"/>
              </a:tabLst>
            </a:pPr>
            <a:endParaRPr lang="en-US" sz="1200" spc="-5" dirty="0">
              <a:solidFill>
                <a:srgbClr val="595959"/>
              </a:solidFill>
              <a:latin typeface="Arial MT"/>
              <a:cs typeface="Arial MT"/>
            </a:endParaRPr>
          </a:p>
          <a:p>
            <a:pPr marL="469265" lvl="1">
              <a:spcBef>
                <a:spcPts val="414"/>
              </a:spcBef>
              <a:tabLst>
                <a:tab pos="379095" algn="l"/>
                <a:tab pos="379730" algn="l"/>
              </a:tabLst>
            </a:pPr>
            <a:endParaRPr lang="en-US" sz="1200" spc="-5" dirty="0">
              <a:solidFill>
                <a:srgbClr val="595959"/>
              </a:solidFill>
              <a:latin typeface="Arial MT"/>
              <a:cs typeface="Arial MT"/>
            </a:endParaRPr>
          </a:p>
        </p:txBody>
      </p:sp>
    </p:spTree>
    <p:extLst>
      <p:ext uri="{BB962C8B-B14F-4D97-AF65-F5344CB8AC3E}">
        <p14:creationId xmlns:p14="http://schemas.microsoft.com/office/powerpoint/2010/main" val="20615496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43975" y="161799"/>
            <a:ext cx="774074" cy="311224"/>
          </a:xfrm>
          <a:prstGeom prst="rect">
            <a:avLst/>
          </a:prstGeom>
        </p:spPr>
      </p:pic>
      <p:pic>
        <p:nvPicPr>
          <p:cNvPr id="3" name="object 3"/>
          <p:cNvPicPr/>
          <p:nvPr/>
        </p:nvPicPr>
        <p:blipFill>
          <a:blip r:embed="rId3" cstate="print"/>
          <a:stretch>
            <a:fillRect/>
          </a:stretch>
        </p:blipFill>
        <p:spPr>
          <a:xfrm>
            <a:off x="8229556" y="161800"/>
            <a:ext cx="791593" cy="311224"/>
          </a:xfrm>
          <a:prstGeom prst="rect">
            <a:avLst/>
          </a:prstGeom>
        </p:spPr>
      </p:pic>
      <p:sp>
        <p:nvSpPr>
          <p:cNvPr id="4" name="object 4"/>
          <p:cNvSpPr txBox="1">
            <a:spLocks noGrp="1"/>
          </p:cNvSpPr>
          <p:nvPr>
            <p:ph type="title"/>
          </p:nvPr>
        </p:nvSpPr>
        <p:spPr>
          <a:xfrm>
            <a:off x="384725" y="505857"/>
            <a:ext cx="4136390" cy="391160"/>
          </a:xfrm>
          <a:prstGeom prst="rect">
            <a:avLst/>
          </a:prstGeom>
        </p:spPr>
        <p:txBody>
          <a:bodyPr vert="horz" wrap="square" lIns="0" tIns="12700" rIns="0" bIns="0" rtlCol="0">
            <a:spAutoFit/>
          </a:bodyPr>
          <a:lstStyle/>
          <a:p>
            <a:pPr marL="12700">
              <a:lnSpc>
                <a:spcPct val="100000"/>
              </a:lnSpc>
              <a:spcBef>
                <a:spcPts val="100"/>
              </a:spcBef>
            </a:pPr>
            <a:r>
              <a:rPr spc="-5" dirty="0"/>
              <a:t>In</a:t>
            </a:r>
            <a:r>
              <a:rPr spc="-30" dirty="0"/>
              <a:t> </a:t>
            </a:r>
            <a:r>
              <a:rPr spc="-5" dirty="0"/>
              <a:t>this</a:t>
            </a:r>
            <a:r>
              <a:rPr spc="-25" dirty="0"/>
              <a:t> </a:t>
            </a:r>
            <a:r>
              <a:rPr dirty="0"/>
              <a:t>section,</a:t>
            </a:r>
            <a:r>
              <a:rPr spc="-20" dirty="0"/>
              <a:t> </a:t>
            </a:r>
            <a:r>
              <a:rPr spc="-5" dirty="0"/>
              <a:t>we</a:t>
            </a:r>
            <a:r>
              <a:rPr spc="-20" dirty="0"/>
              <a:t> </a:t>
            </a:r>
            <a:r>
              <a:rPr spc="-5" dirty="0"/>
              <a:t>will</a:t>
            </a:r>
            <a:r>
              <a:rPr spc="-20" dirty="0"/>
              <a:t> </a:t>
            </a:r>
            <a:r>
              <a:rPr spc="-5" dirty="0"/>
              <a:t>discuss:</a:t>
            </a:r>
          </a:p>
        </p:txBody>
      </p:sp>
      <p:sp>
        <p:nvSpPr>
          <p:cNvPr id="6" name="object 6"/>
          <p:cNvSpPr txBox="1">
            <a:spLocks noGrp="1"/>
          </p:cNvSpPr>
          <p:nvPr>
            <p:ph type="ftr" sz="quarter" idx="5"/>
          </p:nvPr>
        </p:nvSpPr>
        <p:spPr>
          <a:xfrm>
            <a:off x="3634423" y="5021597"/>
            <a:ext cx="1875154" cy="139064"/>
          </a:xfrm>
          <a:prstGeom prst="rect">
            <a:avLst/>
          </a:prstGeom>
        </p:spPr>
        <p:txBody>
          <a:bodyPr vert="horz" wrap="square" lIns="0" tIns="3175" rIns="0" bIns="0" rtlCol="0">
            <a:spAutoFit/>
          </a:bodyPr>
          <a:lstStyle/>
          <a:p>
            <a:pPr marL="12700" marR="0" lvl="0" indent="0" algn="l" defTabSz="914400" rtl="0" eaLnBrk="1" fontAlgn="auto" latinLnBrk="0" hangingPunct="1">
              <a:lnSpc>
                <a:spcPct val="100000"/>
              </a:lnSpc>
              <a:spcBef>
                <a:spcPts val="25"/>
              </a:spcBef>
              <a:spcAft>
                <a:spcPts val="0"/>
              </a:spcAft>
              <a:buClrTx/>
              <a:buSzTx/>
              <a:buFontTx/>
              <a:buNone/>
              <a:tabLst/>
              <a:defRPr/>
            </a:pPr>
            <a:r>
              <a:rPr kumimoji="0" sz="800" b="0" i="0" u="none" strike="noStrike" kern="1200" cap="none" spc="0" normalizeH="0" baseline="0" noProof="0" dirty="0">
                <a:ln>
                  <a:noFill/>
                </a:ln>
                <a:solidFill>
                  <a:prstClr val="black"/>
                </a:solidFill>
                <a:effectLst/>
                <a:uLnTx/>
                <a:uFillTx/>
                <a:latin typeface="Arial MT"/>
                <a:ea typeface="+mn-ea"/>
              </a:rPr>
              <a:t>©</a:t>
            </a:r>
            <a:r>
              <a:rPr kumimoji="0" sz="800" b="0" i="0" u="none" strike="noStrike" kern="1200" cap="none" spc="-5" normalizeH="0" baseline="0" noProof="0" dirty="0">
                <a:ln>
                  <a:noFill/>
                </a:ln>
                <a:solidFill>
                  <a:prstClr val="black"/>
                </a:solidFill>
                <a:effectLst/>
                <a:uLnTx/>
                <a:uFillTx/>
                <a:latin typeface="Arial MT"/>
                <a:ea typeface="+mn-ea"/>
              </a:rPr>
              <a:t> Edune</a:t>
            </a:r>
            <a:r>
              <a:rPr kumimoji="0" sz="800" b="0" i="0" u="none" strike="noStrike" kern="1200" cap="none" spc="0" normalizeH="0" baseline="0" noProof="0" dirty="0">
                <a:ln>
                  <a:noFill/>
                </a:ln>
                <a:solidFill>
                  <a:prstClr val="black"/>
                </a:solidFill>
                <a:effectLst/>
                <a:uLnTx/>
                <a:uFillTx/>
                <a:latin typeface="Arial MT"/>
                <a:ea typeface="+mn-ea"/>
              </a:rPr>
              <a:t>t</a:t>
            </a:r>
            <a:r>
              <a:rPr kumimoji="0" sz="800" b="0" i="0" u="none" strike="noStrike" kern="1200" cap="none" spc="-5" normalizeH="0" baseline="0" noProof="0" dirty="0">
                <a:ln>
                  <a:noFill/>
                </a:ln>
                <a:solidFill>
                  <a:prstClr val="black"/>
                </a:solidFill>
                <a:effectLst/>
                <a:uLnTx/>
                <a:uFillTx/>
                <a:latin typeface="Arial MT"/>
                <a:ea typeface="+mn-ea"/>
              </a:rPr>
              <a:t> Foundation</a:t>
            </a:r>
            <a:r>
              <a:rPr kumimoji="0" sz="800" b="0" i="0" u="none" strike="noStrike" kern="1200" cap="none" spc="0" normalizeH="0" baseline="0" noProof="0" dirty="0">
                <a:ln>
                  <a:noFill/>
                </a:ln>
                <a:solidFill>
                  <a:prstClr val="black"/>
                </a:solidFill>
                <a:effectLst/>
                <a:uLnTx/>
                <a:uFillTx/>
                <a:latin typeface="Arial MT"/>
                <a:ea typeface="+mn-ea"/>
              </a:rPr>
              <a:t>.</a:t>
            </a:r>
            <a:r>
              <a:rPr kumimoji="0" sz="800" b="0" i="0" u="none" strike="noStrike" kern="1200" cap="none" spc="-50" normalizeH="0" baseline="0" noProof="0" dirty="0">
                <a:ln>
                  <a:noFill/>
                </a:ln>
                <a:solidFill>
                  <a:prstClr val="black"/>
                </a:solidFill>
                <a:effectLst/>
                <a:uLnTx/>
                <a:uFillTx/>
                <a:latin typeface="Arial MT"/>
                <a:ea typeface="+mn-ea"/>
              </a:rPr>
              <a:t> </a:t>
            </a:r>
            <a:r>
              <a:rPr kumimoji="0" sz="800" b="0" i="0" u="none" strike="noStrike" kern="1200" cap="none" spc="-5" normalizeH="0" baseline="0" noProof="0" dirty="0">
                <a:ln>
                  <a:noFill/>
                </a:ln>
                <a:solidFill>
                  <a:prstClr val="black"/>
                </a:solidFill>
                <a:effectLst/>
                <a:uLnTx/>
                <a:uFillTx/>
                <a:latin typeface="Arial MT"/>
                <a:ea typeface="+mn-ea"/>
              </a:rPr>
              <a:t>Al</a:t>
            </a:r>
            <a:r>
              <a:rPr kumimoji="0" sz="800" b="0" i="0" u="none" strike="noStrike" kern="1200" cap="none" spc="0" normalizeH="0" baseline="0" noProof="0" dirty="0">
                <a:ln>
                  <a:noFill/>
                </a:ln>
                <a:solidFill>
                  <a:prstClr val="black"/>
                </a:solidFill>
                <a:effectLst/>
                <a:uLnTx/>
                <a:uFillTx/>
                <a:latin typeface="Arial MT"/>
                <a:ea typeface="+mn-ea"/>
              </a:rPr>
              <a:t>l</a:t>
            </a:r>
            <a:r>
              <a:rPr kumimoji="0" sz="800" b="0" i="0" u="none" strike="noStrike" kern="1200" cap="none" spc="-5" normalizeH="0" baseline="0" noProof="0" dirty="0">
                <a:ln>
                  <a:noFill/>
                </a:ln>
                <a:solidFill>
                  <a:prstClr val="black"/>
                </a:solidFill>
                <a:effectLst/>
                <a:uLnTx/>
                <a:uFillTx/>
                <a:latin typeface="Arial MT"/>
                <a:ea typeface="+mn-ea"/>
              </a:rPr>
              <a:t> </a:t>
            </a:r>
            <a:r>
              <a:rPr kumimoji="0" sz="800" b="0" i="0" u="none" strike="noStrike" kern="1200" cap="none" spc="0" normalizeH="0" baseline="0" noProof="0" dirty="0">
                <a:ln>
                  <a:noFill/>
                </a:ln>
                <a:solidFill>
                  <a:prstClr val="black"/>
                </a:solidFill>
                <a:effectLst/>
                <a:uLnTx/>
                <a:uFillTx/>
                <a:latin typeface="Arial MT"/>
                <a:ea typeface="+mn-ea"/>
              </a:rPr>
              <a:t>rights</a:t>
            </a:r>
            <a:r>
              <a:rPr kumimoji="0" sz="800" b="0" i="0" u="none" strike="noStrike" kern="1200" cap="none" spc="-5" normalizeH="0" baseline="0" noProof="0" dirty="0">
                <a:ln>
                  <a:noFill/>
                </a:ln>
                <a:solidFill>
                  <a:prstClr val="black"/>
                </a:solidFill>
                <a:effectLst/>
                <a:uLnTx/>
                <a:uFillTx/>
                <a:latin typeface="Arial MT"/>
                <a:ea typeface="+mn-ea"/>
              </a:rPr>
              <a:t> </a:t>
            </a:r>
            <a:r>
              <a:rPr kumimoji="0" sz="800" b="0" i="0" u="none" strike="noStrike" kern="1200" cap="none" spc="0" normalizeH="0" baseline="0" noProof="0" dirty="0">
                <a:ln>
                  <a:noFill/>
                </a:ln>
                <a:solidFill>
                  <a:prstClr val="black"/>
                </a:solidFill>
                <a:effectLst/>
                <a:uLnTx/>
                <a:uFillTx/>
                <a:latin typeface="Arial MT"/>
                <a:ea typeface="+mn-ea"/>
              </a:rPr>
              <a:t>reserved.</a:t>
            </a:r>
          </a:p>
        </p:txBody>
      </p:sp>
      <p:sp>
        <p:nvSpPr>
          <p:cNvPr id="5" name="object 5"/>
          <p:cNvSpPr txBox="1"/>
          <p:nvPr/>
        </p:nvSpPr>
        <p:spPr>
          <a:xfrm>
            <a:off x="307524" y="1210076"/>
            <a:ext cx="2672715" cy="2854325"/>
          </a:xfrm>
          <a:prstGeom prst="rect">
            <a:avLst/>
          </a:prstGeom>
        </p:spPr>
        <p:txBody>
          <a:bodyPr vert="horz" wrap="square" lIns="0" tIns="52704" rIns="0" bIns="0" rtlCol="0">
            <a:spAutoFit/>
          </a:bodyPr>
          <a:lstStyle/>
          <a:p>
            <a:pPr marL="379095" marR="0" lvl="0" indent="-367030" algn="l" defTabSz="914400" rtl="0" eaLnBrk="1" fontAlgn="auto" latinLnBrk="0" hangingPunct="1">
              <a:lnSpc>
                <a:spcPct val="100000"/>
              </a:lnSpc>
              <a:spcBef>
                <a:spcPts val="414"/>
              </a:spcBef>
              <a:spcAft>
                <a:spcPts val="0"/>
              </a:spcAft>
              <a:buClrTx/>
              <a:buSzTx/>
              <a:buFontTx/>
              <a:buChar char="●"/>
              <a:tabLst>
                <a:tab pos="379095" algn="l"/>
                <a:tab pos="379730" algn="l"/>
              </a:tabLst>
              <a:defRPr/>
            </a:pPr>
            <a:r>
              <a:rPr kumimoji="0" sz="1800" b="0" i="0" u="none" strike="noStrike" kern="1200" cap="none" spc="-5" normalizeH="0" baseline="0" noProof="0" dirty="0">
                <a:ln>
                  <a:noFill/>
                </a:ln>
                <a:solidFill>
                  <a:srgbClr val="595959"/>
                </a:solidFill>
                <a:effectLst/>
                <a:uLnTx/>
                <a:uFillTx/>
                <a:latin typeface="Arial MT"/>
                <a:ea typeface="+mn-ea"/>
                <a:cs typeface="Arial MT"/>
              </a:rPr>
              <a:t>Introduction</a:t>
            </a:r>
            <a:r>
              <a:rPr kumimoji="0" sz="1800" b="0" i="0" u="none" strike="noStrike" kern="1200" cap="none" spc="-45" normalizeH="0" baseline="0" noProof="0" dirty="0">
                <a:ln>
                  <a:noFill/>
                </a:ln>
                <a:solidFill>
                  <a:srgbClr val="595959"/>
                </a:solidFill>
                <a:effectLst/>
                <a:uLnTx/>
                <a:uFillTx/>
                <a:latin typeface="Arial MT"/>
                <a:ea typeface="+mn-ea"/>
                <a:cs typeface="Arial MT"/>
              </a:rPr>
              <a:t> </a:t>
            </a:r>
            <a:r>
              <a:rPr kumimoji="0" sz="1800" b="0" i="0" u="none" strike="noStrike" kern="1200" cap="none" spc="-5" normalizeH="0" baseline="0" noProof="0" dirty="0">
                <a:ln>
                  <a:noFill/>
                </a:ln>
                <a:solidFill>
                  <a:srgbClr val="595959"/>
                </a:solidFill>
                <a:effectLst/>
                <a:uLnTx/>
                <a:uFillTx/>
                <a:latin typeface="Arial MT"/>
                <a:ea typeface="+mn-ea"/>
                <a:cs typeface="Arial MT"/>
              </a:rPr>
              <a:t>to</a:t>
            </a:r>
            <a:r>
              <a:rPr kumimoji="0" sz="1800" b="0" i="0" u="none" strike="noStrike" kern="1200" cap="none" spc="-45" normalizeH="0" baseline="0" noProof="0" dirty="0">
                <a:ln>
                  <a:noFill/>
                </a:ln>
                <a:solidFill>
                  <a:srgbClr val="595959"/>
                </a:solidFill>
                <a:effectLst/>
                <a:uLnTx/>
                <a:uFillTx/>
                <a:latin typeface="Arial MT"/>
                <a:ea typeface="+mn-ea"/>
                <a:cs typeface="Arial MT"/>
              </a:rPr>
              <a:t> </a:t>
            </a:r>
            <a:r>
              <a:rPr kumimoji="0" sz="1800" b="0" i="0" u="none" strike="noStrike" kern="1200" cap="none" spc="-5" normalizeH="0" baseline="0" noProof="0" dirty="0">
                <a:ln>
                  <a:noFill/>
                </a:ln>
                <a:solidFill>
                  <a:srgbClr val="595959"/>
                </a:solidFill>
                <a:effectLst/>
                <a:uLnTx/>
                <a:uFillTx/>
                <a:latin typeface="Arial MT"/>
                <a:ea typeface="+mn-ea"/>
                <a:cs typeface="Arial MT"/>
              </a:rPr>
              <a:t>Python.</a:t>
            </a:r>
            <a:endParaRPr kumimoji="0" sz="1800" b="0" i="0" u="none" strike="noStrike" kern="1200" cap="none" spc="0" normalizeH="0" baseline="0" noProof="0">
              <a:ln>
                <a:noFill/>
              </a:ln>
              <a:solidFill>
                <a:prstClr val="black"/>
              </a:solidFill>
              <a:effectLst/>
              <a:uLnTx/>
              <a:uFillTx/>
              <a:latin typeface="Arial MT"/>
              <a:ea typeface="+mn-ea"/>
              <a:cs typeface="Arial MT"/>
            </a:endParaRPr>
          </a:p>
          <a:p>
            <a:pPr marL="379095" marR="0" lvl="0" indent="-367030" algn="l" defTabSz="914400" rtl="0" eaLnBrk="1" fontAlgn="auto" latinLnBrk="0" hangingPunct="1">
              <a:lnSpc>
                <a:spcPct val="100000"/>
              </a:lnSpc>
              <a:spcBef>
                <a:spcPts val="315"/>
              </a:spcBef>
              <a:spcAft>
                <a:spcPts val="0"/>
              </a:spcAft>
              <a:buClrTx/>
              <a:buSzTx/>
              <a:buFontTx/>
              <a:buChar char="●"/>
              <a:tabLst>
                <a:tab pos="379095" algn="l"/>
                <a:tab pos="379730" algn="l"/>
              </a:tabLst>
              <a:defRPr/>
            </a:pPr>
            <a:r>
              <a:rPr kumimoji="0" sz="1800" b="0" i="0" u="none" strike="noStrike" kern="1200" cap="none" spc="-25" normalizeH="0" baseline="0" noProof="0" dirty="0">
                <a:ln>
                  <a:noFill/>
                </a:ln>
                <a:solidFill>
                  <a:srgbClr val="595959"/>
                </a:solidFill>
                <a:effectLst/>
                <a:uLnTx/>
                <a:uFillTx/>
                <a:latin typeface="Arial MT"/>
                <a:ea typeface="+mn-ea"/>
                <a:cs typeface="Arial MT"/>
              </a:rPr>
              <a:t>History.</a:t>
            </a:r>
            <a:endParaRPr kumimoji="0" sz="1800" b="0" i="0" u="none" strike="noStrike" kern="1200" cap="none" spc="0" normalizeH="0" baseline="0" noProof="0">
              <a:ln>
                <a:noFill/>
              </a:ln>
              <a:solidFill>
                <a:prstClr val="black"/>
              </a:solidFill>
              <a:effectLst/>
              <a:uLnTx/>
              <a:uFillTx/>
              <a:latin typeface="Arial MT"/>
              <a:ea typeface="+mn-ea"/>
              <a:cs typeface="Arial MT"/>
            </a:endParaRPr>
          </a:p>
          <a:p>
            <a:pPr marL="379095" marR="0" lvl="0" indent="-367030" algn="l" defTabSz="914400" rtl="0" eaLnBrk="1" fontAlgn="auto" latinLnBrk="0" hangingPunct="1">
              <a:lnSpc>
                <a:spcPct val="100000"/>
              </a:lnSpc>
              <a:spcBef>
                <a:spcPts val="315"/>
              </a:spcBef>
              <a:spcAft>
                <a:spcPts val="0"/>
              </a:spcAft>
              <a:buClrTx/>
              <a:buSzTx/>
              <a:buFontTx/>
              <a:buChar char="●"/>
              <a:tabLst>
                <a:tab pos="379095" algn="l"/>
                <a:tab pos="379730" algn="l"/>
              </a:tabLst>
              <a:defRPr/>
            </a:pPr>
            <a:r>
              <a:rPr kumimoji="0" sz="1800" b="0" i="0" u="none" strike="noStrike" kern="1200" cap="none" spc="-5" normalizeH="0" baseline="0" noProof="0" dirty="0">
                <a:ln>
                  <a:noFill/>
                </a:ln>
                <a:solidFill>
                  <a:srgbClr val="595959"/>
                </a:solidFill>
                <a:effectLst/>
                <a:uLnTx/>
                <a:uFillTx/>
                <a:latin typeface="Arial MT"/>
                <a:ea typeface="+mn-ea"/>
                <a:cs typeface="Arial MT"/>
              </a:rPr>
              <a:t>Features</a:t>
            </a:r>
            <a:endParaRPr kumimoji="0" sz="1800" b="0" i="0" u="none" strike="noStrike" kern="1200" cap="none" spc="0" normalizeH="0" baseline="0" noProof="0">
              <a:ln>
                <a:noFill/>
              </a:ln>
              <a:solidFill>
                <a:prstClr val="black"/>
              </a:solidFill>
              <a:effectLst/>
              <a:uLnTx/>
              <a:uFillTx/>
              <a:latin typeface="Arial MT"/>
              <a:ea typeface="+mn-ea"/>
              <a:cs typeface="Arial MT"/>
            </a:endParaRPr>
          </a:p>
          <a:p>
            <a:pPr marL="379095" marR="0" lvl="0" indent="-367030" algn="l" defTabSz="914400" rtl="0" eaLnBrk="1" fontAlgn="auto" latinLnBrk="0" hangingPunct="1">
              <a:lnSpc>
                <a:spcPct val="100000"/>
              </a:lnSpc>
              <a:spcBef>
                <a:spcPts val="315"/>
              </a:spcBef>
              <a:spcAft>
                <a:spcPts val="0"/>
              </a:spcAft>
              <a:buClrTx/>
              <a:buSzTx/>
              <a:buFontTx/>
              <a:buChar char="●"/>
              <a:tabLst>
                <a:tab pos="379095" algn="l"/>
                <a:tab pos="379730" algn="l"/>
              </a:tabLst>
              <a:defRPr/>
            </a:pPr>
            <a:r>
              <a:rPr kumimoji="0" sz="1800" b="0" i="0" u="none" strike="noStrike" kern="1200" cap="none" spc="-5" normalizeH="0" baseline="0" noProof="0" dirty="0">
                <a:ln>
                  <a:noFill/>
                </a:ln>
                <a:solidFill>
                  <a:srgbClr val="595959"/>
                </a:solidFill>
                <a:effectLst/>
                <a:uLnTx/>
                <a:uFillTx/>
                <a:latin typeface="Arial MT"/>
                <a:ea typeface="+mn-ea"/>
                <a:cs typeface="Arial MT"/>
              </a:rPr>
              <a:t>Setting</a:t>
            </a:r>
            <a:r>
              <a:rPr kumimoji="0" sz="1800" b="0" i="0" u="none" strike="noStrike" kern="1200" cap="none" spc="-40" normalizeH="0" baseline="0" noProof="0" dirty="0">
                <a:ln>
                  <a:noFill/>
                </a:ln>
                <a:solidFill>
                  <a:srgbClr val="595959"/>
                </a:solidFill>
                <a:effectLst/>
                <a:uLnTx/>
                <a:uFillTx/>
                <a:latin typeface="Arial MT"/>
                <a:ea typeface="+mn-ea"/>
                <a:cs typeface="Arial MT"/>
              </a:rPr>
              <a:t> </a:t>
            </a:r>
            <a:r>
              <a:rPr kumimoji="0" sz="1800" b="0" i="0" u="none" strike="noStrike" kern="1200" cap="none" spc="-5" normalizeH="0" baseline="0" noProof="0" dirty="0">
                <a:ln>
                  <a:noFill/>
                </a:ln>
                <a:solidFill>
                  <a:srgbClr val="595959"/>
                </a:solidFill>
                <a:effectLst/>
                <a:uLnTx/>
                <a:uFillTx/>
                <a:latin typeface="Arial MT"/>
                <a:ea typeface="+mn-ea"/>
                <a:cs typeface="Arial MT"/>
              </a:rPr>
              <a:t>Up</a:t>
            </a:r>
            <a:r>
              <a:rPr kumimoji="0" sz="1800" b="0" i="0" u="none" strike="noStrike" kern="1200" cap="none" spc="-35" normalizeH="0" baseline="0" noProof="0" dirty="0">
                <a:ln>
                  <a:noFill/>
                </a:ln>
                <a:solidFill>
                  <a:srgbClr val="595959"/>
                </a:solidFill>
                <a:effectLst/>
                <a:uLnTx/>
                <a:uFillTx/>
                <a:latin typeface="Arial MT"/>
                <a:ea typeface="+mn-ea"/>
                <a:cs typeface="Arial MT"/>
              </a:rPr>
              <a:t> </a:t>
            </a:r>
            <a:r>
              <a:rPr kumimoji="0" sz="1800" b="0" i="0" u="none" strike="noStrike" kern="1200" cap="none" spc="-5" normalizeH="0" baseline="0" noProof="0" dirty="0">
                <a:ln>
                  <a:noFill/>
                </a:ln>
                <a:solidFill>
                  <a:srgbClr val="595959"/>
                </a:solidFill>
                <a:effectLst/>
                <a:uLnTx/>
                <a:uFillTx/>
                <a:latin typeface="Arial MT"/>
                <a:ea typeface="+mn-ea"/>
                <a:cs typeface="Arial MT"/>
              </a:rPr>
              <a:t>Path</a:t>
            </a:r>
            <a:endParaRPr kumimoji="0" sz="1800" b="0" i="0" u="none" strike="noStrike" kern="1200" cap="none" spc="0" normalizeH="0" baseline="0" noProof="0">
              <a:ln>
                <a:noFill/>
              </a:ln>
              <a:solidFill>
                <a:prstClr val="black"/>
              </a:solidFill>
              <a:effectLst/>
              <a:uLnTx/>
              <a:uFillTx/>
              <a:latin typeface="Arial MT"/>
              <a:ea typeface="+mn-ea"/>
              <a:cs typeface="Arial MT"/>
            </a:endParaRPr>
          </a:p>
          <a:p>
            <a:pPr marL="379095" marR="0" lvl="0" indent="-367030" algn="l" defTabSz="914400" rtl="0" eaLnBrk="1" fontAlgn="auto" latinLnBrk="0" hangingPunct="1">
              <a:lnSpc>
                <a:spcPct val="100000"/>
              </a:lnSpc>
              <a:spcBef>
                <a:spcPts val="315"/>
              </a:spcBef>
              <a:spcAft>
                <a:spcPts val="0"/>
              </a:spcAft>
              <a:buClrTx/>
              <a:buSzTx/>
              <a:buFontTx/>
              <a:buChar char="●"/>
              <a:tabLst>
                <a:tab pos="379095" algn="l"/>
                <a:tab pos="379730" algn="l"/>
              </a:tabLst>
              <a:defRPr/>
            </a:pPr>
            <a:r>
              <a:rPr kumimoji="0" sz="1800" b="0" i="0" u="none" strike="noStrike" kern="1200" cap="none" spc="-5" normalizeH="0" baseline="0" noProof="0" dirty="0">
                <a:ln>
                  <a:noFill/>
                </a:ln>
                <a:solidFill>
                  <a:srgbClr val="595959"/>
                </a:solidFill>
                <a:effectLst/>
                <a:uLnTx/>
                <a:uFillTx/>
                <a:latin typeface="Arial MT"/>
                <a:ea typeface="+mn-ea"/>
                <a:cs typeface="Arial MT"/>
              </a:rPr>
              <a:t>Basic</a:t>
            </a:r>
            <a:r>
              <a:rPr kumimoji="0" sz="1800" b="0" i="0" u="none" strike="noStrike" kern="1200" cap="none" spc="-30" normalizeH="0" baseline="0" noProof="0" dirty="0">
                <a:ln>
                  <a:noFill/>
                </a:ln>
                <a:solidFill>
                  <a:srgbClr val="595959"/>
                </a:solidFill>
                <a:effectLst/>
                <a:uLnTx/>
                <a:uFillTx/>
                <a:latin typeface="Arial MT"/>
                <a:ea typeface="+mn-ea"/>
                <a:cs typeface="Arial MT"/>
              </a:rPr>
              <a:t> </a:t>
            </a:r>
            <a:r>
              <a:rPr kumimoji="0" sz="1800" b="0" i="0" u="none" strike="noStrike" kern="1200" cap="none" spc="-5" normalizeH="0" baseline="0" noProof="0" dirty="0">
                <a:ln>
                  <a:noFill/>
                </a:ln>
                <a:solidFill>
                  <a:srgbClr val="595959"/>
                </a:solidFill>
                <a:effectLst/>
                <a:uLnTx/>
                <a:uFillTx/>
                <a:latin typeface="Arial MT"/>
                <a:ea typeface="+mn-ea"/>
                <a:cs typeface="Arial MT"/>
              </a:rPr>
              <a:t>Syntax</a:t>
            </a:r>
            <a:r>
              <a:rPr kumimoji="0" sz="1800" b="0" i="0" u="none" strike="noStrike" kern="1200" cap="none" spc="-30" normalizeH="0" baseline="0" noProof="0" dirty="0">
                <a:ln>
                  <a:noFill/>
                </a:ln>
                <a:solidFill>
                  <a:srgbClr val="595959"/>
                </a:solidFill>
                <a:effectLst/>
                <a:uLnTx/>
                <a:uFillTx/>
                <a:latin typeface="Arial MT"/>
                <a:ea typeface="+mn-ea"/>
                <a:cs typeface="Arial MT"/>
              </a:rPr>
              <a:t> </a:t>
            </a:r>
            <a:r>
              <a:rPr kumimoji="0" sz="1800" b="0" i="0" u="none" strike="noStrike" kern="1200" cap="none" spc="-25" normalizeH="0" baseline="0" noProof="0" dirty="0">
                <a:ln>
                  <a:noFill/>
                </a:ln>
                <a:solidFill>
                  <a:srgbClr val="595959"/>
                </a:solidFill>
                <a:effectLst/>
                <a:uLnTx/>
                <a:uFillTx/>
                <a:latin typeface="Arial MT"/>
                <a:ea typeface="+mn-ea"/>
                <a:cs typeface="Arial MT"/>
              </a:rPr>
              <a:t>Variable</a:t>
            </a:r>
            <a:endParaRPr kumimoji="0" sz="1800" b="0" i="0" u="none" strike="noStrike" kern="1200" cap="none" spc="0" normalizeH="0" baseline="0" noProof="0">
              <a:ln>
                <a:noFill/>
              </a:ln>
              <a:solidFill>
                <a:prstClr val="black"/>
              </a:solidFill>
              <a:effectLst/>
              <a:uLnTx/>
              <a:uFillTx/>
              <a:latin typeface="Arial MT"/>
              <a:ea typeface="+mn-ea"/>
              <a:cs typeface="Arial MT"/>
            </a:endParaRPr>
          </a:p>
          <a:p>
            <a:pPr marL="379095" marR="0" lvl="0" indent="-367030" algn="l" defTabSz="914400" rtl="0" eaLnBrk="1" fontAlgn="auto" latinLnBrk="0" hangingPunct="1">
              <a:lnSpc>
                <a:spcPct val="100000"/>
              </a:lnSpc>
              <a:spcBef>
                <a:spcPts val="315"/>
              </a:spcBef>
              <a:spcAft>
                <a:spcPts val="0"/>
              </a:spcAft>
              <a:buClrTx/>
              <a:buSzTx/>
              <a:buFontTx/>
              <a:buChar char="●"/>
              <a:tabLst>
                <a:tab pos="379095" algn="l"/>
                <a:tab pos="379730" algn="l"/>
              </a:tabLst>
              <a:defRPr/>
            </a:pPr>
            <a:r>
              <a:rPr kumimoji="0" sz="1800" b="0" i="0" u="none" strike="noStrike" kern="1200" cap="none" spc="-5" normalizeH="0" baseline="0" noProof="0" dirty="0">
                <a:ln>
                  <a:noFill/>
                </a:ln>
                <a:solidFill>
                  <a:srgbClr val="595959"/>
                </a:solidFill>
                <a:effectLst/>
                <a:uLnTx/>
                <a:uFillTx/>
                <a:latin typeface="Arial MT"/>
                <a:ea typeface="+mn-ea"/>
                <a:cs typeface="Arial MT"/>
              </a:rPr>
              <a:t>Data</a:t>
            </a:r>
            <a:r>
              <a:rPr kumimoji="0" sz="1800" b="0" i="0" u="none" strike="noStrike" kern="1200" cap="none" spc="-60" normalizeH="0" baseline="0" noProof="0" dirty="0">
                <a:ln>
                  <a:noFill/>
                </a:ln>
                <a:solidFill>
                  <a:srgbClr val="595959"/>
                </a:solidFill>
                <a:effectLst/>
                <a:uLnTx/>
                <a:uFillTx/>
                <a:latin typeface="Arial MT"/>
                <a:ea typeface="+mn-ea"/>
                <a:cs typeface="Arial MT"/>
              </a:rPr>
              <a:t> </a:t>
            </a:r>
            <a:r>
              <a:rPr kumimoji="0" sz="1800" b="0" i="0" u="none" strike="noStrike" kern="1200" cap="none" spc="-25" normalizeH="0" baseline="0" noProof="0" dirty="0">
                <a:ln>
                  <a:noFill/>
                </a:ln>
                <a:solidFill>
                  <a:srgbClr val="595959"/>
                </a:solidFill>
                <a:effectLst/>
                <a:uLnTx/>
                <a:uFillTx/>
                <a:latin typeface="Arial MT"/>
                <a:ea typeface="+mn-ea"/>
                <a:cs typeface="Arial MT"/>
              </a:rPr>
              <a:t>Types</a:t>
            </a:r>
            <a:r>
              <a:rPr kumimoji="0" sz="1800" b="0" i="0" u="none" strike="noStrike" kern="1200" cap="none" spc="-30" normalizeH="0" baseline="0" noProof="0" dirty="0">
                <a:ln>
                  <a:noFill/>
                </a:ln>
                <a:solidFill>
                  <a:srgbClr val="595959"/>
                </a:solidFill>
                <a:effectLst/>
                <a:uLnTx/>
                <a:uFillTx/>
                <a:latin typeface="Arial MT"/>
                <a:ea typeface="+mn-ea"/>
                <a:cs typeface="Arial MT"/>
              </a:rPr>
              <a:t> </a:t>
            </a:r>
            <a:r>
              <a:rPr kumimoji="0" sz="1800" b="0" i="0" u="none" strike="noStrike" kern="1200" cap="none" spc="-5" normalizeH="0" baseline="0" noProof="0" dirty="0">
                <a:ln>
                  <a:noFill/>
                </a:ln>
                <a:solidFill>
                  <a:srgbClr val="595959"/>
                </a:solidFill>
                <a:effectLst/>
                <a:uLnTx/>
                <a:uFillTx/>
                <a:latin typeface="Arial MT"/>
                <a:ea typeface="+mn-ea"/>
                <a:cs typeface="Arial MT"/>
              </a:rPr>
              <a:t>Operator</a:t>
            </a:r>
            <a:endParaRPr kumimoji="0" sz="1800" b="0" i="0" u="none" strike="noStrike" kern="1200" cap="none" spc="0" normalizeH="0" baseline="0" noProof="0">
              <a:ln>
                <a:noFill/>
              </a:ln>
              <a:solidFill>
                <a:prstClr val="black"/>
              </a:solidFill>
              <a:effectLst/>
              <a:uLnTx/>
              <a:uFillTx/>
              <a:latin typeface="Arial MT"/>
              <a:ea typeface="+mn-ea"/>
              <a:cs typeface="Arial MT"/>
            </a:endParaRPr>
          </a:p>
          <a:p>
            <a:pPr marL="379095" marR="0" lvl="0" indent="-367030" algn="l" defTabSz="914400" rtl="0" eaLnBrk="1" fontAlgn="auto" latinLnBrk="0" hangingPunct="1">
              <a:lnSpc>
                <a:spcPct val="100000"/>
              </a:lnSpc>
              <a:spcBef>
                <a:spcPts val="315"/>
              </a:spcBef>
              <a:spcAft>
                <a:spcPts val="0"/>
              </a:spcAft>
              <a:buClrTx/>
              <a:buSzTx/>
              <a:buFontTx/>
              <a:buChar char="●"/>
              <a:tabLst>
                <a:tab pos="379095" algn="l"/>
                <a:tab pos="379730" algn="l"/>
              </a:tabLst>
              <a:defRPr/>
            </a:pPr>
            <a:r>
              <a:rPr kumimoji="0" sz="1800" b="0" i="0" u="none" strike="noStrike" kern="1200" cap="none" spc="-5" normalizeH="0" baseline="0" noProof="0" dirty="0">
                <a:ln>
                  <a:noFill/>
                </a:ln>
                <a:solidFill>
                  <a:srgbClr val="595959"/>
                </a:solidFill>
                <a:effectLst/>
                <a:uLnTx/>
                <a:uFillTx/>
                <a:latin typeface="Arial MT"/>
                <a:ea typeface="+mn-ea"/>
                <a:cs typeface="Arial MT"/>
              </a:rPr>
              <a:t>Conditional</a:t>
            </a:r>
            <a:r>
              <a:rPr kumimoji="0" sz="1800" b="0" i="0" u="none" strike="noStrike" kern="1200" cap="none" spc="-55" normalizeH="0" baseline="0" noProof="0" dirty="0">
                <a:ln>
                  <a:noFill/>
                </a:ln>
                <a:solidFill>
                  <a:srgbClr val="595959"/>
                </a:solidFill>
                <a:effectLst/>
                <a:uLnTx/>
                <a:uFillTx/>
                <a:latin typeface="Arial MT"/>
                <a:ea typeface="+mn-ea"/>
                <a:cs typeface="Arial MT"/>
              </a:rPr>
              <a:t> </a:t>
            </a:r>
            <a:r>
              <a:rPr kumimoji="0" sz="1800" b="0" i="0" u="none" strike="noStrike" kern="1200" cap="none" spc="-5" normalizeH="0" baseline="0" noProof="0" dirty="0">
                <a:ln>
                  <a:noFill/>
                </a:ln>
                <a:solidFill>
                  <a:srgbClr val="595959"/>
                </a:solidFill>
                <a:effectLst/>
                <a:uLnTx/>
                <a:uFillTx/>
                <a:latin typeface="Arial MT"/>
                <a:ea typeface="+mn-ea"/>
                <a:cs typeface="Arial MT"/>
              </a:rPr>
              <a:t>Statement</a:t>
            </a:r>
            <a:endParaRPr kumimoji="0" sz="1800" b="0" i="0" u="none" strike="noStrike" kern="1200" cap="none" spc="0" normalizeH="0" baseline="0" noProof="0">
              <a:ln>
                <a:noFill/>
              </a:ln>
              <a:solidFill>
                <a:prstClr val="black"/>
              </a:solidFill>
              <a:effectLst/>
              <a:uLnTx/>
              <a:uFillTx/>
              <a:latin typeface="Arial MT"/>
              <a:ea typeface="+mn-ea"/>
              <a:cs typeface="Arial MT"/>
            </a:endParaRPr>
          </a:p>
          <a:p>
            <a:pPr marL="379095" marR="0" lvl="0" indent="-367030" algn="l" defTabSz="914400" rtl="0" eaLnBrk="1" fontAlgn="auto" latinLnBrk="0" hangingPunct="1">
              <a:lnSpc>
                <a:spcPct val="100000"/>
              </a:lnSpc>
              <a:spcBef>
                <a:spcPts val="315"/>
              </a:spcBef>
              <a:spcAft>
                <a:spcPts val="0"/>
              </a:spcAft>
              <a:buClrTx/>
              <a:buSzTx/>
              <a:buFontTx/>
              <a:buChar char="●"/>
              <a:tabLst>
                <a:tab pos="379095" algn="l"/>
                <a:tab pos="379730" algn="l"/>
              </a:tabLst>
              <a:defRPr/>
            </a:pPr>
            <a:r>
              <a:rPr kumimoji="0" sz="1800" b="0" i="0" u="none" strike="noStrike" kern="1200" cap="none" spc="-5" normalizeH="0" baseline="0" noProof="0" dirty="0">
                <a:ln>
                  <a:noFill/>
                </a:ln>
                <a:solidFill>
                  <a:srgbClr val="595959"/>
                </a:solidFill>
                <a:effectLst/>
                <a:uLnTx/>
                <a:uFillTx/>
                <a:latin typeface="Arial MT"/>
                <a:ea typeface="+mn-ea"/>
                <a:cs typeface="Arial MT"/>
              </a:rPr>
              <a:t>Looping</a:t>
            </a:r>
            <a:endParaRPr kumimoji="0" sz="1800" b="0" i="0" u="none" strike="noStrike" kern="1200" cap="none" spc="0" normalizeH="0" baseline="0" noProof="0">
              <a:ln>
                <a:noFill/>
              </a:ln>
              <a:solidFill>
                <a:prstClr val="black"/>
              </a:solidFill>
              <a:effectLst/>
              <a:uLnTx/>
              <a:uFillTx/>
              <a:latin typeface="Arial MT"/>
              <a:ea typeface="+mn-ea"/>
              <a:cs typeface="Arial MT"/>
            </a:endParaRPr>
          </a:p>
          <a:p>
            <a:pPr marL="379095" marR="0" lvl="0" indent="-367030" algn="l" defTabSz="914400" rtl="0" eaLnBrk="1" fontAlgn="auto" latinLnBrk="0" hangingPunct="1">
              <a:lnSpc>
                <a:spcPct val="100000"/>
              </a:lnSpc>
              <a:spcBef>
                <a:spcPts val="315"/>
              </a:spcBef>
              <a:spcAft>
                <a:spcPts val="0"/>
              </a:spcAft>
              <a:buClrTx/>
              <a:buSzTx/>
              <a:buFontTx/>
              <a:buChar char="●"/>
              <a:tabLst>
                <a:tab pos="379095" algn="l"/>
                <a:tab pos="379730" algn="l"/>
              </a:tabLst>
              <a:defRPr/>
            </a:pPr>
            <a:r>
              <a:rPr kumimoji="0" sz="1800" b="0" i="0" u="none" strike="noStrike" kern="1200" cap="none" spc="-5" normalizeH="0" baseline="0" noProof="0" dirty="0">
                <a:ln>
                  <a:noFill/>
                </a:ln>
                <a:solidFill>
                  <a:srgbClr val="595959"/>
                </a:solidFill>
                <a:effectLst/>
                <a:uLnTx/>
                <a:uFillTx/>
                <a:latin typeface="Arial MT"/>
                <a:ea typeface="+mn-ea"/>
                <a:cs typeface="Arial MT"/>
              </a:rPr>
              <a:t>Control</a:t>
            </a:r>
            <a:r>
              <a:rPr kumimoji="0" sz="1800" b="0" i="0" u="none" strike="noStrike" kern="1200" cap="none" spc="-50" normalizeH="0" baseline="0" noProof="0" dirty="0">
                <a:ln>
                  <a:noFill/>
                </a:ln>
                <a:solidFill>
                  <a:srgbClr val="595959"/>
                </a:solidFill>
                <a:effectLst/>
                <a:uLnTx/>
                <a:uFillTx/>
                <a:latin typeface="Arial MT"/>
                <a:ea typeface="+mn-ea"/>
                <a:cs typeface="Arial MT"/>
              </a:rPr>
              <a:t> </a:t>
            </a:r>
            <a:r>
              <a:rPr kumimoji="0" sz="1800" b="0" i="0" u="none" strike="noStrike" kern="1200" cap="none" spc="-5" normalizeH="0" baseline="0" noProof="0" dirty="0">
                <a:ln>
                  <a:noFill/>
                </a:ln>
                <a:solidFill>
                  <a:srgbClr val="595959"/>
                </a:solidFill>
                <a:effectLst/>
                <a:uLnTx/>
                <a:uFillTx/>
                <a:latin typeface="Arial MT"/>
                <a:ea typeface="+mn-ea"/>
                <a:cs typeface="Arial MT"/>
              </a:rPr>
              <a:t>Statement</a:t>
            </a:r>
            <a:endParaRPr kumimoji="0" sz="1800" b="0" i="0" u="none" strike="noStrike" kern="1200" cap="none" spc="0" normalizeH="0" baseline="0" noProof="0">
              <a:ln>
                <a:noFill/>
              </a:ln>
              <a:solidFill>
                <a:prstClr val="black"/>
              </a:solidFill>
              <a:effectLst/>
              <a:uLnTx/>
              <a:uFillTx/>
              <a:latin typeface="Arial MT"/>
              <a:ea typeface="+mn-ea"/>
              <a:cs typeface="Arial MT"/>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96505" y="828333"/>
            <a:ext cx="2154555" cy="391160"/>
          </a:xfrm>
          <a:prstGeom prst="rect">
            <a:avLst/>
          </a:prstGeom>
        </p:spPr>
        <p:txBody>
          <a:bodyPr vert="horz" wrap="square" lIns="0" tIns="12700" rIns="0" bIns="0" rtlCol="0">
            <a:spAutoFit/>
          </a:bodyPr>
          <a:lstStyle/>
          <a:p>
            <a:pPr marL="12700">
              <a:lnSpc>
                <a:spcPct val="100000"/>
              </a:lnSpc>
              <a:spcBef>
                <a:spcPts val="100"/>
              </a:spcBef>
            </a:pPr>
            <a:r>
              <a:rPr spc="-5" dirty="0"/>
              <a:t>Setting</a:t>
            </a:r>
            <a:r>
              <a:rPr spc="-55" dirty="0"/>
              <a:t> </a:t>
            </a:r>
            <a:r>
              <a:rPr spc="-5" dirty="0"/>
              <a:t>Up</a:t>
            </a:r>
            <a:r>
              <a:rPr spc="-45" dirty="0"/>
              <a:t> </a:t>
            </a:r>
            <a:r>
              <a:rPr spc="-5" dirty="0"/>
              <a:t>Path</a:t>
            </a:r>
          </a:p>
        </p:txBody>
      </p:sp>
      <p:sp>
        <p:nvSpPr>
          <p:cNvPr id="3" name="object 3"/>
          <p:cNvSpPr txBox="1"/>
          <p:nvPr/>
        </p:nvSpPr>
        <p:spPr>
          <a:xfrm>
            <a:off x="535300" y="1590006"/>
            <a:ext cx="3232785" cy="3091815"/>
          </a:xfrm>
          <a:prstGeom prst="rect">
            <a:avLst/>
          </a:prstGeom>
        </p:spPr>
        <p:txBody>
          <a:bodyPr vert="horz" wrap="square" lIns="0" tIns="10795" rIns="0" bIns="0" rtlCol="0">
            <a:spAutoFit/>
          </a:bodyPr>
          <a:lstStyle/>
          <a:p>
            <a:pPr marL="1296670" marR="5080" lvl="0" indent="-1042669" algn="l" defTabSz="914400" rtl="0" eaLnBrk="1" fontAlgn="auto" latinLnBrk="0" hangingPunct="1">
              <a:lnSpc>
                <a:spcPct val="100699"/>
              </a:lnSpc>
              <a:spcBef>
                <a:spcPts val="85"/>
              </a:spcBef>
              <a:spcAft>
                <a:spcPts val="0"/>
              </a:spcAft>
              <a:buClrTx/>
              <a:buSzTx/>
              <a:buFontTx/>
              <a:buNone/>
              <a:tabLst/>
              <a:defRPr/>
            </a:pPr>
            <a:r>
              <a:rPr kumimoji="0" sz="1800" b="0" i="0" u="none" strike="noStrike" kern="1200" cap="none" spc="-5" normalizeH="0" baseline="0" noProof="0" dirty="0">
                <a:ln>
                  <a:noFill/>
                </a:ln>
                <a:solidFill>
                  <a:srgbClr val="595959"/>
                </a:solidFill>
                <a:effectLst/>
                <a:uLnTx/>
                <a:uFillTx/>
                <a:latin typeface="Arial MT"/>
                <a:ea typeface="+mn-ea"/>
                <a:cs typeface="Arial MT"/>
              </a:rPr>
              <a:t>Installation</a:t>
            </a:r>
            <a:r>
              <a:rPr kumimoji="0" sz="1800" b="0" i="0" u="none" strike="noStrike" kern="1200" cap="none" spc="-25" normalizeH="0" baseline="0" noProof="0" dirty="0">
                <a:ln>
                  <a:noFill/>
                </a:ln>
                <a:solidFill>
                  <a:srgbClr val="595959"/>
                </a:solidFill>
                <a:effectLst/>
                <a:uLnTx/>
                <a:uFillTx/>
                <a:latin typeface="Arial MT"/>
                <a:ea typeface="+mn-ea"/>
                <a:cs typeface="Arial MT"/>
              </a:rPr>
              <a:t> </a:t>
            </a:r>
            <a:r>
              <a:rPr kumimoji="0" sz="1800" b="0" i="0" u="none" strike="noStrike" kern="1200" cap="none" spc="-5" normalizeH="0" baseline="0" noProof="0" dirty="0">
                <a:ln>
                  <a:noFill/>
                </a:ln>
                <a:solidFill>
                  <a:srgbClr val="595959"/>
                </a:solidFill>
                <a:effectLst/>
                <a:uLnTx/>
                <a:uFillTx/>
                <a:latin typeface="Arial MT"/>
                <a:ea typeface="+mn-ea"/>
                <a:cs typeface="Arial MT"/>
              </a:rPr>
              <a:t>of</a:t>
            </a:r>
            <a:r>
              <a:rPr kumimoji="0" sz="1800" b="0" i="0" u="none" strike="noStrike" kern="1200" cap="none" spc="-25" normalizeH="0" baseline="0" noProof="0" dirty="0">
                <a:ln>
                  <a:noFill/>
                </a:ln>
                <a:solidFill>
                  <a:srgbClr val="595959"/>
                </a:solidFill>
                <a:effectLst/>
                <a:uLnTx/>
                <a:uFillTx/>
                <a:latin typeface="Arial MT"/>
                <a:ea typeface="+mn-ea"/>
                <a:cs typeface="Arial MT"/>
              </a:rPr>
              <a:t> </a:t>
            </a:r>
            <a:r>
              <a:rPr kumimoji="0" sz="1800" b="0" i="0" u="none" strike="noStrike" kern="1200" cap="none" spc="-5" normalizeH="0" baseline="0" noProof="0" dirty="0">
                <a:ln>
                  <a:noFill/>
                </a:ln>
                <a:solidFill>
                  <a:srgbClr val="595959"/>
                </a:solidFill>
                <a:effectLst/>
                <a:uLnTx/>
                <a:uFillTx/>
                <a:latin typeface="Arial MT"/>
                <a:ea typeface="+mn-ea"/>
                <a:cs typeface="Arial MT"/>
              </a:rPr>
              <a:t>Python</a:t>
            </a:r>
            <a:r>
              <a:rPr kumimoji="0" sz="1800" b="0" i="0" u="none" strike="noStrike" kern="1200" cap="none" spc="-30" normalizeH="0" baseline="0" noProof="0" dirty="0">
                <a:ln>
                  <a:noFill/>
                </a:ln>
                <a:solidFill>
                  <a:srgbClr val="595959"/>
                </a:solidFill>
                <a:effectLst/>
                <a:uLnTx/>
                <a:uFillTx/>
                <a:latin typeface="Arial MT"/>
                <a:ea typeface="+mn-ea"/>
                <a:cs typeface="Arial MT"/>
              </a:rPr>
              <a:t> </a:t>
            </a:r>
            <a:r>
              <a:rPr kumimoji="0" sz="1800" b="0" i="0" u="none" strike="noStrike" kern="1200" cap="none" spc="-5" normalizeH="0" baseline="0" noProof="0" dirty="0">
                <a:ln>
                  <a:noFill/>
                </a:ln>
                <a:solidFill>
                  <a:srgbClr val="595959"/>
                </a:solidFill>
                <a:effectLst/>
                <a:uLnTx/>
                <a:uFillTx/>
                <a:latin typeface="Arial MT"/>
                <a:ea typeface="+mn-ea"/>
                <a:cs typeface="Arial MT"/>
              </a:rPr>
              <a:t>in</a:t>
            </a:r>
            <a:r>
              <a:rPr kumimoji="0" sz="1800" b="0" i="0" u="none" strike="noStrike" kern="1200" cap="none" spc="-25" normalizeH="0" baseline="0" noProof="0" dirty="0">
                <a:ln>
                  <a:noFill/>
                </a:ln>
                <a:solidFill>
                  <a:srgbClr val="595959"/>
                </a:solidFill>
                <a:effectLst/>
                <a:uLnTx/>
                <a:uFillTx/>
                <a:latin typeface="Arial MT"/>
                <a:ea typeface="+mn-ea"/>
                <a:cs typeface="Arial MT"/>
              </a:rPr>
              <a:t> </a:t>
            </a:r>
            <a:r>
              <a:rPr kumimoji="0" sz="1800" b="0" i="0" u="none" strike="noStrike" kern="1200" cap="none" spc="-5" normalizeH="0" baseline="0" noProof="0" dirty="0">
                <a:ln>
                  <a:noFill/>
                </a:ln>
                <a:solidFill>
                  <a:srgbClr val="595959"/>
                </a:solidFill>
                <a:effectLst/>
                <a:uLnTx/>
                <a:uFillTx/>
                <a:latin typeface="Arial MT"/>
                <a:ea typeface="+mn-ea"/>
                <a:cs typeface="Arial MT"/>
              </a:rPr>
              <a:t>Linux </a:t>
            </a:r>
            <a:r>
              <a:rPr kumimoji="0" sz="1800" b="0" i="0" u="none" strike="noStrike" kern="1200" cap="none" spc="-484" normalizeH="0" baseline="0" noProof="0" dirty="0">
                <a:ln>
                  <a:noFill/>
                </a:ln>
                <a:solidFill>
                  <a:srgbClr val="595959"/>
                </a:solidFill>
                <a:effectLst/>
                <a:uLnTx/>
                <a:uFillTx/>
                <a:latin typeface="Arial MT"/>
                <a:ea typeface="+mn-ea"/>
                <a:cs typeface="Arial MT"/>
              </a:rPr>
              <a:t> </a:t>
            </a:r>
            <a:r>
              <a:rPr kumimoji="0" sz="1800" b="0" i="0" u="none" strike="noStrike" kern="1200" cap="none" spc="0" normalizeH="0" baseline="0" noProof="0" dirty="0">
                <a:ln>
                  <a:noFill/>
                </a:ln>
                <a:solidFill>
                  <a:srgbClr val="595959"/>
                </a:solidFill>
                <a:effectLst/>
                <a:uLnTx/>
                <a:uFillTx/>
                <a:latin typeface="Arial MT"/>
                <a:ea typeface="+mn-ea"/>
                <a:cs typeface="Arial MT"/>
              </a:rPr>
              <a:t>(Contd..)</a:t>
            </a:r>
            <a:endParaRPr kumimoji="0" sz="1800" b="0" i="0" u="none" strike="noStrike" kern="1200" cap="none" spc="0" normalizeH="0" baseline="0" noProof="0">
              <a:ln>
                <a:noFill/>
              </a:ln>
              <a:solidFill>
                <a:prstClr val="black"/>
              </a:solidFill>
              <a:effectLst/>
              <a:uLnTx/>
              <a:uFillTx/>
              <a:latin typeface="Arial MT"/>
              <a:ea typeface="+mn-ea"/>
              <a:cs typeface="Arial M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Arial MT"/>
              <a:ea typeface="+mn-ea"/>
              <a:cs typeface="Arial MT"/>
            </a:endParaRPr>
          </a:p>
          <a:p>
            <a:pPr marL="12700" marR="0" lvl="0" indent="0" algn="l" defTabSz="914400" rtl="0" eaLnBrk="1" fontAlgn="auto" latinLnBrk="0" hangingPunct="1">
              <a:lnSpc>
                <a:spcPct val="100000"/>
              </a:lnSpc>
              <a:spcBef>
                <a:spcPts val="1425"/>
              </a:spcBef>
              <a:spcAft>
                <a:spcPts val="0"/>
              </a:spcAft>
              <a:buClrTx/>
              <a:buSzTx/>
              <a:buFontTx/>
              <a:buNone/>
              <a:tabLst/>
              <a:defRPr/>
            </a:pPr>
            <a:r>
              <a:rPr kumimoji="0" sz="1400" b="0" i="0" u="none" strike="noStrike" kern="1200" cap="none" spc="0" normalizeH="0" baseline="0" noProof="0" dirty="0">
                <a:ln>
                  <a:noFill/>
                </a:ln>
                <a:solidFill>
                  <a:prstClr val="black"/>
                </a:solidFill>
                <a:effectLst/>
                <a:uLnTx/>
                <a:uFillTx/>
                <a:latin typeface="Arial MT"/>
                <a:ea typeface="+mn-ea"/>
                <a:cs typeface="Arial MT"/>
              </a:rPr>
              <a:t>$</a:t>
            </a:r>
            <a:r>
              <a:rPr kumimoji="0" sz="1400" b="0" i="0" u="none" strike="noStrike" kern="1200" cap="none" spc="-30"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sudo</a:t>
            </a:r>
            <a:r>
              <a:rPr kumimoji="0" sz="1400" b="0" i="0" u="none" strike="noStrike" kern="1200" cap="none" spc="-3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apt-get</a:t>
            </a:r>
            <a:r>
              <a:rPr kumimoji="0" sz="1400" b="0" i="0" u="none" strike="noStrike" kern="1200" cap="none" spc="-2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update</a:t>
            </a:r>
            <a:endParaRPr kumimoji="0" sz="1400" b="0" i="0" u="none" strike="noStrike" kern="1200" cap="none" spc="0" normalizeH="0" baseline="0" noProof="0">
              <a:ln>
                <a:noFill/>
              </a:ln>
              <a:solidFill>
                <a:prstClr val="black"/>
              </a:solidFill>
              <a:effectLst/>
              <a:uLnTx/>
              <a:uFillTx/>
              <a:latin typeface="Arial MT"/>
              <a:ea typeface="+mn-ea"/>
              <a:cs typeface="Arial MT"/>
            </a:endParaRPr>
          </a:p>
          <a:p>
            <a:pPr marL="0" marR="0" lvl="0" indent="0" algn="l" defTabSz="914400" rtl="0" eaLnBrk="1" fontAlgn="auto" latinLnBrk="0" hangingPunct="1">
              <a:lnSpc>
                <a:spcPct val="100000"/>
              </a:lnSpc>
              <a:spcBef>
                <a:spcPts val="35"/>
              </a:spcBef>
              <a:spcAft>
                <a:spcPts val="0"/>
              </a:spcAft>
              <a:buClrTx/>
              <a:buSzTx/>
              <a:buFontTx/>
              <a:buNone/>
              <a:tabLst/>
              <a:defRPr/>
            </a:pPr>
            <a:endParaRPr kumimoji="0" sz="1250" b="0" i="0" u="none" strike="noStrike" kern="1200" cap="none" spc="0" normalizeH="0" baseline="0" noProof="0">
              <a:ln>
                <a:noFill/>
              </a:ln>
              <a:solidFill>
                <a:prstClr val="black"/>
              </a:solidFill>
              <a:effectLst/>
              <a:uLnTx/>
              <a:uFillTx/>
              <a:latin typeface="Arial MT"/>
              <a:ea typeface="+mn-ea"/>
              <a:cs typeface="Arial MT"/>
            </a:endParaRPr>
          </a:p>
          <a:p>
            <a:pPr marL="12700" marR="0" lvl="0" indent="0" algn="l" defTabSz="914400" rtl="0" eaLnBrk="1" fontAlgn="auto" latinLnBrk="0" hangingPunct="1">
              <a:lnSpc>
                <a:spcPct val="100000"/>
              </a:lnSpc>
              <a:spcBef>
                <a:spcPts val="0"/>
              </a:spcBef>
              <a:spcAft>
                <a:spcPts val="0"/>
              </a:spcAft>
              <a:buClrTx/>
              <a:buSzTx/>
              <a:buFontTx/>
              <a:buNone/>
              <a:tabLst/>
              <a:defRPr/>
            </a:pPr>
            <a:r>
              <a:rPr kumimoji="0" sz="1400" b="0" i="0" u="none" strike="noStrike" kern="1200" cap="none" spc="0" normalizeH="0" baseline="0" noProof="0" dirty="0">
                <a:ln>
                  <a:noFill/>
                </a:ln>
                <a:solidFill>
                  <a:prstClr val="black"/>
                </a:solidFill>
                <a:effectLst/>
                <a:uLnTx/>
                <a:uFillTx/>
                <a:latin typeface="Arial MT"/>
                <a:ea typeface="+mn-ea"/>
                <a:cs typeface="Arial MT"/>
              </a:rPr>
              <a:t>$</a:t>
            </a:r>
            <a:r>
              <a:rPr kumimoji="0" sz="1400" b="0" i="0" u="none" strike="noStrike" kern="1200" cap="none" spc="-25"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sudo</a:t>
            </a:r>
            <a:r>
              <a:rPr kumimoji="0" sz="1400" b="0" i="0" u="none" strike="noStrike" kern="1200" cap="none" spc="-2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apt-get</a:t>
            </a:r>
            <a:r>
              <a:rPr kumimoji="0" sz="1400" b="0" i="0" u="none" strike="noStrike" kern="1200" cap="none" spc="-2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install</a:t>
            </a:r>
            <a:r>
              <a:rPr kumimoji="0" sz="1400" b="0" i="0" u="none" strike="noStrike" kern="1200" cap="none" spc="-2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python3</a:t>
            </a:r>
            <a:endParaRPr kumimoji="0" sz="1400" b="0" i="0" u="none" strike="noStrike" kern="1200" cap="none" spc="0" normalizeH="0" baseline="0" noProof="0">
              <a:ln>
                <a:noFill/>
              </a:ln>
              <a:solidFill>
                <a:prstClr val="black"/>
              </a:solidFill>
              <a:effectLst/>
              <a:uLnTx/>
              <a:uFillTx/>
              <a:latin typeface="Arial MT"/>
              <a:ea typeface="+mn-ea"/>
              <a:cs typeface="Arial MT"/>
            </a:endParaRPr>
          </a:p>
          <a:p>
            <a:pPr marL="0" marR="0" lvl="0" indent="0" algn="l" defTabSz="914400" rtl="0" eaLnBrk="1" fontAlgn="auto" latinLnBrk="0" hangingPunct="1">
              <a:lnSpc>
                <a:spcPct val="100000"/>
              </a:lnSpc>
              <a:spcBef>
                <a:spcPts val="30"/>
              </a:spcBef>
              <a:spcAft>
                <a:spcPts val="0"/>
              </a:spcAft>
              <a:buClrTx/>
              <a:buSzTx/>
              <a:buFontTx/>
              <a:buNone/>
              <a:tabLst/>
              <a:defRPr/>
            </a:pPr>
            <a:endParaRPr kumimoji="0" sz="1250" b="0" i="0" u="none" strike="noStrike" kern="1200" cap="none" spc="0" normalizeH="0" baseline="0" noProof="0">
              <a:ln>
                <a:noFill/>
              </a:ln>
              <a:solidFill>
                <a:prstClr val="black"/>
              </a:solidFill>
              <a:effectLst/>
              <a:uLnTx/>
              <a:uFillTx/>
              <a:latin typeface="Arial MT"/>
              <a:ea typeface="+mn-ea"/>
              <a:cs typeface="Arial MT"/>
            </a:endParaRPr>
          </a:p>
          <a:p>
            <a:pPr marL="469900" marR="0" lvl="0" indent="0" algn="l" defTabSz="914400" rtl="0" eaLnBrk="1" fontAlgn="auto" latinLnBrk="0" hangingPunct="1">
              <a:lnSpc>
                <a:spcPct val="100000"/>
              </a:lnSpc>
              <a:spcBef>
                <a:spcPts val="0"/>
              </a:spcBef>
              <a:spcAft>
                <a:spcPts val="0"/>
              </a:spcAft>
              <a:buClrTx/>
              <a:buSzTx/>
              <a:buFontTx/>
              <a:buNone/>
              <a:tabLst/>
              <a:defRPr/>
            </a:pPr>
            <a:r>
              <a:rPr kumimoji="0" sz="1400" b="1" i="0" u="none" strike="noStrike" kern="1200" cap="none" spc="-5" normalizeH="0" baseline="0" noProof="0" dirty="0">
                <a:ln>
                  <a:noFill/>
                </a:ln>
                <a:solidFill>
                  <a:prstClr val="black"/>
                </a:solidFill>
                <a:effectLst/>
                <a:uLnTx/>
                <a:uFillTx/>
                <a:latin typeface="Arial"/>
                <a:ea typeface="+mn-ea"/>
                <a:cs typeface="Arial"/>
              </a:rPr>
              <a:t>or</a:t>
            </a:r>
            <a:endParaRPr kumimoji="0" sz="1400" b="0" i="0" u="none" strike="noStrike" kern="1200" cap="none" spc="0" normalizeH="0" baseline="0" noProof="0">
              <a:ln>
                <a:noFill/>
              </a:ln>
              <a:solidFill>
                <a:prstClr val="black"/>
              </a:solidFill>
              <a:effectLst/>
              <a:uLnTx/>
              <a:uFillTx/>
              <a:latin typeface="Arial"/>
              <a:ea typeface="+mn-ea"/>
              <a:cs typeface="Arial"/>
            </a:endParaRPr>
          </a:p>
          <a:p>
            <a:pPr marL="0" marR="0" lvl="0" indent="0" algn="l" defTabSz="914400" rtl="0" eaLnBrk="1" fontAlgn="auto" latinLnBrk="0" hangingPunct="1">
              <a:lnSpc>
                <a:spcPct val="100000"/>
              </a:lnSpc>
              <a:spcBef>
                <a:spcPts val="15"/>
              </a:spcBef>
              <a:spcAft>
                <a:spcPts val="0"/>
              </a:spcAft>
              <a:buClrTx/>
              <a:buSzTx/>
              <a:buFontTx/>
              <a:buNone/>
              <a:tabLst/>
              <a:defRPr/>
            </a:pPr>
            <a:endParaRPr kumimoji="0" sz="2050" b="0" i="0" u="none" strike="noStrike" kern="1200" cap="none" spc="0" normalizeH="0" baseline="0" noProof="0">
              <a:ln>
                <a:noFill/>
              </a:ln>
              <a:solidFill>
                <a:prstClr val="black"/>
              </a:solidFill>
              <a:effectLst/>
              <a:uLnTx/>
              <a:uFillTx/>
              <a:latin typeface="Arial"/>
              <a:ea typeface="+mn-ea"/>
              <a:cs typeface="Arial"/>
            </a:endParaRPr>
          </a:p>
          <a:p>
            <a:pPr marL="12700" marR="0" lvl="0" indent="0" algn="l" defTabSz="914400" rtl="0" eaLnBrk="1" fontAlgn="auto" latinLnBrk="0" hangingPunct="1">
              <a:lnSpc>
                <a:spcPct val="100000"/>
              </a:lnSpc>
              <a:spcBef>
                <a:spcPts val="0"/>
              </a:spcBef>
              <a:spcAft>
                <a:spcPts val="0"/>
              </a:spcAft>
              <a:buClrTx/>
              <a:buSzTx/>
              <a:buFontTx/>
              <a:buNone/>
              <a:tabLst/>
              <a:defRPr/>
            </a:pPr>
            <a:r>
              <a:rPr kumimoji="0" sz="1400" b="0" i="0" u="none" strike="noStrike" kern="1200" cap="none" spc="0" normalizeH="0" baseline="0" noProof="0" dirty="0">
                <a:ln>
                  <a:noFill/>
                </a:ln>
                <a:solidFill>
                  <a:prstClr val="black"/>
                </a:solidFill>
                <a:effectLst/>
                <a:uLnTx/>
                <a:uFillTx/>
                <a:latin typeface="Arial MT"/>
                <a:ea typeface="+mn-ea"/>
                <a:cs typeface="Arial MT"/>
              </a:rPr>
              <a:t>$</a:t>
            </a:r>
            <a:r>
              <a:rPr kumimoji="0" sz="1400" b="0" i="0" u="none" strike="noStrike" kern="1200" cap="none" spc="-30"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sudo</a:t>
            </a:r>
            <a:r>
              <a:rPr kumimoji="0" sz="1400" b="0" i="0" u="none" strike="noStrike" kern="1200" cap="none" spc="-3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apt-get</a:t>
            </a:r>
            <a:r>
              <a:rPr kumimoji="0" sz="1400" b="0" i="0" u="none" strike="noStrike" kern="1200" cap="none" spc="-2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update</a:t>
            </a:r>
            <a:endParaRPr kumimoji="0" sz="1400" b="0" i="0" u="none" strike="noStrike" kern="1200" cap="none" spc="0" normalizeH="0" baseline="0" noProof="0">
              <a:ln>
                <a:noFill/>
              </a:ln>
              <a:solidFill>
                <a:prstClr val="black"/>
              </a:solidFill>
              <a:effectLst/>
              <a:uLnTx/>
              <a:uFillTx/>
              <a:latin typeface="Arial MT"/>
              <a:ea typeface="+mn-ea"/>
              <a:cs typeface="Arial MT"/>
            </a:endParaRPr>
          </a:p>
          <a:p>
            <a:pPr marL="0" marR="0" lvl="0" indent="0" algn="l" defTabSz="914400" rtl="0" eaLnBrk="1" fontAlgn="auto" latinLnBrk="0" hangingPunct="1">
              <a:lnSpc>
                <a:spcPct val="100000"/>
              </a:lnSpc>
              <a:spcBef>
                <a:spcPts val="10"/>
              </a:spcBef>
              <a:spcAft>
                <a:spcPts val="0"/>
              </a:spcAft>
              <a:buClrTx/>
              <a:buSzTx/>
              <a:buFontTx/>
              <a:buNone/>
              <a:tabLst/>
              <a:defRPr/>
            </a:pPr>
            <a:endParaRPr kumimoji="0" sz="2050" b="0" i="0" u="none" strike="noStrike" kern="1200" cap="none" spc="0" normalizeH="0" baseline="0" noProof="0">
              <a:ln>
                <a:noFill/>
              </a:ln>
              <a:solidFill>
                <a:prstClr val="black"/>
              </a:solidFill>
              <a:effectLst/>
              <a:uLnTx/>
              <a:uFillTx/>
              <a:latin typeface="Arial MT"/>
              <a:ea typeface="+mn-ea"/>
              <a:cs typeface="Arial MT"/>
            </a:endParaRPr>
          </a:p>
          <a:p>
            <a:pPr marL="12700" marR="0" lvl="0" indent="0" algn="l" defTabSz="914400" rtl="0" eaLnBrk="1" fontAlgn="auto" latinLnBrk="0" hangingPunct="1">
              <a:lnSpc>
                <a:spcPct val="100000"/>
              </a:lnSpc>
              <a:spcBef>
                <a:spcPts val="0"/>
              </a:spcBef>
              <a:spcAft>
                <a:spcPts val="0"/>
              </a:spcAft>
              <a:buClrTx/>
              <a:buSzTx/>
              <a:buFontTx/>
              <a:buNone/>
              <a:tabLst/>
              <a:defRPr/>
            </a:pPr>
            <a:r>
              <a:rPr kumimoji="0" sz="1400" b="0" i="0" u="none" strike="noStrike" kern="1200" cap="none" spc="0" normalizeH="0" baseline="0" noProof="0" dirty="0">
                <a:ln>
                  <a:noFill/>
                </a:ln>
                <a:solidFill>
                  <a:prstClr val="black"/>
                </a:solidFill>
                <a:effectLst/>
                <a:uLnTx/>
                <a:uFillTx/>
                <a:latin typeface="Arial MT"/>
                <a:ea typeface="+mn-ea"/>
                <a:cs typeface="Arial MT"/>
              </a:rPr>
              <a:t>$</a:t>
            </a:r>
            <a:r>
              <a:rPr kumimoji="0" sz="1400" b="0" i="0" u="none" strike="noStrike" kern="1200" cap="none" spc="-25"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sudo</a:t>
            </a:r>
            <a:r>
              <a:rPr kumimoji="0" sz="1400" b="0" i="0" u="none" strike="noStrike" kern="1200" cap="none" spc="-2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apt-get</a:t>
            </a:r>
            <a:r>
              <a:rPr kumimoji="0" sz="1400" b="0" i="0" u="none" strike="noStrike" kern="1200" cap="none" spc="-2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install</a:t>
            </a:r>
            <a:r>
              <a:rPr kumimoji="0" sz="1400" b="0" i="0" u="none" strike="noStrike" kern="1200" cap="none" spc="-2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python2.7</a:t>
            </a:r>
            <a:endParaRPr kumimoji="0" sz="1400" b="0" i="0" u="none" strike="noStrike" kern="1200" cap="none" spc="0" normalizeH="0" baseline="0" noProof="0">
              <a:ln>
                <a:noFill/>
              </a:ln>
              <a:solidFill>
                <a:prstClr val="black"/>
              </a:solidFill>
              <a:effectLst/>
              <a:uLnTx/>
              <a:uFillTx/>
              <a:latin typeface="Arial MT"/>
              <a:ea typeface="+mn-ea"/>
              <a:cs typeface="Arial MT"/>
            </a:endParaRPr>
          </a:p>
        </p:txBody>
      </p:sp>
      <p:pic>
        <p:nvPicPr>
          <p:cNvPr id="4" name="object 4"/>
          <p:cNvPicPr/>
          <p:nvPr/>
        </p:nvPicPr>
        <p:blipFill>
          <a:blip r:embed="rId2" cstate="print"/>
          <a:stretch>
            <a:fillRect/>
          </a:stretch>
        </p:blipFill>
        <p:spPr>
          <a:xfrm>
            <a:off x="4572000" y="1809525"/>
            <a:ext cx="4571999" cy="2597124"/>
          </a:xfrm>
          <a:prstGeom prst="rect">
            <a:avLst/>
          </a:prstGeom>
        </p:spPr>
      </p:pic>
      <p:sp>
        <p:nvSpPr>
          <p:cNvPr id="5" name="object 5"/>
          <p:cNvSpPr txBox="1"/>
          <p:nvPr/>
        </p:nvSpPr>
        <p:spPr>
          <a:xfrm>
            <a:off x="3633256" y="4850165"/>
            <a:ext cx="1875155" cy="323850"/>
          </a:xfrm>
          <a:prstGeom prst="rect">
            <a:avLst/>
          </a:prstGeom>
        </p:spPr>
        <p:txBody>
          <a:bodyPr vert="horz" wrap="square" lIns="0" tIns="3810" rIns="0" bIns="0" rtlCol="0">
            <a:spAutoFit/>
          </a:bodyPr>
          <a:lstStyle/>
          <a:p>
            <a:pPr marL="1087755" marR="0" lvl="0" indent="0" algn="l" defTabSz="914400" rtl="0" eaLnBrk="1" fontAlgn="auto" latinLnBrk="0" hangingPunct="1">
              <a:lnSpc>
                <a:spcPct val="100000"/>
              </a:lnSpc>
              <a:spcBef>
                <a:spcPts val="30"/>
              </a:spcBef>
              <a:spcAft>
                <a:spcPts val="0"/>
              </a:spcAft>
              <a:buClrTx/>
              <a:buSzTx/>
              <a:buFontTx/>
              <a:buNone/>
              <a:tabLst/>
              <a:defRPr/>
            </a:pPr>
            <a:r>
              <a:rPr kumimoji="0" sz="700" b="0" i="0" u="none" strike="noStrike" kern="1200" cap="none" spc="-5" normalizeH="0" baseline="0" noProof="0" dirty="0">
                <a:ln>
                  <a:noFill/>
                </a:ln>
                <a:solidFill>
                  <a:srgbClr val="595959"/>
                </a:solidFill>
                <a:effectLst/>
                <a:uLnTx/>
                <a:uFillTx/>
                <a:latin typeface="Arial MT"/>
                <a:ea typeface="+mn-ea"/>
                <a:cs typeface="Arial MT"/>
              </a:rPr>
              <a:t>Imag</a:t>
            </a:r>
            <a:r>
              <a:rPr kumimoji="0" sz="700" b="0" i="0" u="none" strike="noStrike" kern="1200" cap="none" spc="0" normalizeH="0" baseline="0" noProof="0" dirty="0">
                <a:ln>
                  <a:noFill/>
                </a:ln>
                <a:solidFill>
                  <a:srgbClr val="595959"/>
                </a:solidFill>
                <a:effectLst/>
                <a:uLnTx/>
                <a:uFillTx/>
                <a:latin typeface="Arial MT"/>
                <a:ea typeface="+mn-ea"/>
                <a:cs typeface="Arial MT"/>
              </a:rPr>
              <a:t>e</a:t>
            </a:r>
            <a:r>
              <a:rPr kumimoji="0" sz="700" b="0" i="0" u="none" strike="noStrike" kern="1200" cap="none" spc="-5" normalizeH="0" baseline="0" noProof="0" dirty="0">
                <a:ln>
                  <a:noFill/>
                </a:ln>
                <a:solidFill>
                  <a:srgbClr val="595959"/>
                </a:solidFill>
                <a:effectLst/>
                <a:uLnTx/>
                <a:uFillTx/>
                <a:latin typeface="Arial MT"/>
                <a:ea typeface="+mn-ea"/>
                <a:cs typeface="Arial MT"/>
              </a:rPr>
              <a:t> Source:</a:t>
            </a:r>
            <a:endParaRPr kumimoji="0" sz="700" b="0" i="0" u="none" strike="noStrike" kern="1200" cap="none" spc="0" normalizeH="0" baseline="0" noProof="0">
              <a:ln>
                <a:noFill/>
              </a:ln>
              <a:solidFill>
                <a:prstClr val="black"/>
              </a:solidFill>
              <a:effectLst/>
              <a:uLnTx/>
              <a:uFillTx/>
              <a:latin typeface="Arial MT"/>
              <a:ea typeface="+mn-ea"/>
              <a:cs typeface="Arial MT"/>
            </a:endParaRPr>
          </a:p>
          <a:p>
            <a:pPr marL="12700" marR="0" lvl="0" indent="0" algn="l" defTabSz="914400" rtl="0" eaLnBrk="1" fontAlgn="auto" latinLnBrk="0" hangingPunct="1">
              <a:lnSpc>
                <a:spcPct val="100000"/>
              </a:lnSpc>
              <a:spcBef>
                <a:spcPts val="605"/>
              </a:spcBef>
              <a:spcAft>
                <a:spcPts val="0"/>
              </a:spcAft>
              <a:buClrTx/>
              <a:buSzTx/>
              <a:buFontTx/>
              <a:buNone/>
              <a:tabLst/>
              <a:defRPr/>
            </a:pPr>
            <a:r>
              <a:rPr kumimoji="0" sz="800" b="0" i="0" u="none" strike="noStrike" kern="1200" cap="none" spc="0" normalizeH="0" baseline="0" noProof="0" dirty="0">
                <a:ln>
                  <a:noFill/>
                </a:ln>
                <a:solidFill>
                  <a:prstClr val="black"/>
                </a:solidFill>
                <a:effectLst/>
                <a:uLnTx/>
                <a:uFillTx/>
                <a:latin typeface="Arial MT"/>
                <a:ea typeface="+mn-ea"/>
                <a:cs typeface="Arial MT"/>
              </a:rPr>
              <a:t>©</a:t>
            </a:r>
            <a:r>
              <a:rPr kumimoji="0" sz="800" b="0" i="0" u="none" strike="noStrike" kern="1200" cap="none" spc="-5" normalizeH="0" baseline="0" noProof="0" dirty="0">
                <a:ln>
                  <a:noFill/>
                </a:ln>
                <a:solidFill>
                  <a:prstClr val="black"/>
                </a:solidFill>
                <a:effectLst/>
                <a:uLnTx/>
                <a:uFillTx/>
                <a:latin typeface="Arial MT"/>
                <a:ea typeface="+mn-ea"/>
                <a:cs typeface="Arial MT"/>
              </a:rPr>
              <a:t> Edune</a:t>
            </a:r>
            <a:r>
              <a:rPr kumimoji="0" sz="800" b="0" i="0" u="none" strike="noStrike" kern="1200" cap="none" spc="0" normalizeH="0" baseline="0" noProof="0" dirty="0">
                <a:ln>
                  <a:noFill/>
                </a:ln>
                <a:solidFill>
                  <a:prstClr val="black"/>
                </a:solidFill>
                <a:effectLst/>
                <a:uLnTx/>
                <a:uFillTx/>
                <a:latin typeface="Arial MT"/>
                <a:ea typeface="+mn-ea"/>
                <a:cs typeface="Arial MT"/>
              </a:rPr>
              <a:t>t</a:t>
            </a:r>
            <a:r>
              <a:rPr kumimoji="0" sz="800" b="0" i="0" u="none" strike="noStrike" kern="1200" cap="none" spc="-5" normalizeH="0" baseline="0" noProof="0" dirty="0">
                <a:ln>
                  <a:noFill/>
                </a:ln>
                <a:solidFill>
                  <a:prstClr val="black"/>
                </a:solidFill>
                <a:effectLst/>
                <a:uLnTx/>
                <a:uFillTx/>
                <a:latin typeface="Arial MT"/>
                <a:ea typeface="+mn-ea"/>
                <a:cs typeface="Arial MT"/>
              </a:rPr>
              <a:t> Foundation</a:t>
            </a:r>
            <a:r>
              <a:rPr kumimoji="0" sz="800" b="0" i="0" u="none" strike="noStrike" kern="1200" cap="none" spc="0" normalizeH="0" baseline="0" noProof="0" dirty="0">
                <a:ln>
                  <a:noFill/>
                </a:ln>
                <a:solidFill>
                  <a:prstClr val="black"/>
                </a:solidFill>
                <a:effectLst/>
                <a:uLnTx/>
                <a:uFillTx/>
                <a:latin typeface="Arial MT"/>
                <a:ea typeface="+mn-ea"/>
                <a:cs typeface="Arial MT"/>
              </a:rPr>
              <a:t>.</a:t>
            </a:r>
            <a:r>
              <a:rPr kumimoji="0" sz="800" b="0" i="0" u="none" strike="noStrike" kern="1200" cap="none" spc="-50" normalizeH="0" baseline="0" noProof="0" dirty="0">
                <a:ln>
                  <a:noFill/>
                </a:ln>
                <a:solidFill>
                  <a:prstClr val="black"/>
                </a:solidFill>
                <a:effectLst/>
                <a:uLnTx/>
                <a:uFillTx/>
                <a:latin typeface="Arial MT"/>
                <a:ea typeface="+mn-ea"/>
                <a:cs typeface="Arial MT"/>
              </a:rPr>
              <a:t> </a:t>
            </a:r>
            <a:r>
              <a:rPr kumimoji="0" sz="800" b="0" i="0" u="none" strike="noStrike" kern="1200" cap="none" spc="-5" normalizeH="0" baseline="0" noProof="0" dirty="0">
                <a:ln>
                  <a:noFill/>
                </a:ln>
                <a:solidFill>
                  <a:prstClr val="black"/>
                </a:solidFill>
                <a:effectLst/>
                <a:uLnTx/>
                <a:uFillTx/>
                <a:latin typeface="Arial MT"/>
                <a:ea typeface="+mn-ea"/>
                <a:cs typeface="Arial MT"/>
              </a:rPr>
              <a:t>Al</a:t>
            </a:r>
            <a:r>
              <a:rPr kumimoji="0" sz="800" b="0" i="0" u="none" strike="noStrike" kern="1200" cap="none" spc="0" normalizeH="0" baseline="0" noProof="0" dirty="0">
                <a:ln>
                  <a:noFill/>
                </a:ln>
                <a:solidFill>
                  <a:prstClr val="black"/>
                </a:solidFill>
                <a:effectLst/>
                <a:uLnTx/>
                <a:uFillTx/>
                <a:latin typeface="Arial MT"/>
                <a:ea typeface="+mn-ea"/>
                <a:cs typeface="Arial MT"/>
              </a:rPr>
              <a:t>l</a:t>
            </a:r>
            <a:r>
              <a:rPr kumimoji="0" sz="800" b="0" i="0" u="none" strike="noStrike" kern="1200" cap="none" spc="-5" normalizeH="0" baseline="0" noProof="0" dirty="0">
                <a:ln>
                  <a:noFill/>
                </a:ln>
                <a:solidFill>
                  <a:prstClr val="black"/>
                </a:solidFill>
                <a:effectLst/>
                <a:uLnTx/>
                <a:uFillTx/>
                <a:latin typeface="Arial MT"/>
                <a:ea typeface="+mn-ea"/>
                <a:cs typeface="Arial MT"/>
              </a:rPr>
              <a:t> </a:t>
            </a:r>
            <a:r>
              <a:rPr kumimoji="0" sz="800" b="0" i="0" u="none" strike="noStrike" kern="1200" cap="none" spc="0" normalizeH="0" baseline="0" noProof="0" dirty="0">
                <a:ln>
                  <a:noFill/>
                </a:ln>
                <a:solidFill>
                  <a:prstClr val="black"/>
                </a:solidFill>
                <a:effectLst/>
                <a:uLnTx/>
                <a:uFillTx/>
                <a:latin typeface="Arial MT"/>
                <a:ea typeface="+mn-ea"/>
                <a:cs typeface="Arial MT"/>
              </a:rPr>
              <a:t>rights</a:t>
            </a:r>
            <a:r>
              <a:rPr kumimoji="0" sz="800" b="0" i="0" u="none" strike="noStrike" kern="1200" cap="none" spc="-5" normalizeH="0" baseline="0" noProof="0" dirty="0">
                <a:ln>
                  <a:noFill/>
                </a:ln>
                <a:solidFill>
                  <a:prstClr val="black"/>
                </a:solidFill>
                <a:effectLst/>
                <a:uLnTx/>
                <a:uFillTx/>
                <a:latin typeface="Arial MT"/>
                <a:ea typeface="+mn-ea"/>
                <a:cs typeface="Arial MT"/>
              </a:rPr>
              <a:t> </a:t>
            </a:r>
            <a:r>
              <a:rPr kumimoji="0" sz="800" b="0" i="0" u="none" strike="noStrike" kern="1200" cap="none" spc="0" normalizeH="0" baseline="0" noProof="0" dirty="0">
                <a:ln>
                  <a:noFill/>
                </a:ln>
                <a:solidFill>
                  <a:prstClr val="black"/>
                </a:solidFill>
                <a:effectLst/>
                <a:uLnTx/>
                <a:uFillTx/>
                <a:latin typeface="Arial MT"/>
                <a:ea typeface="+mn-ea"/>
                <a:cs typeface="Arial MT"/>
              </a:rPr>
              <a:t>reserved.</a:t>
            </a:r>
            <a:endParaRPr kumimoji="0" sz="800" b="0" i="0" u="none" strike="noStrike" kern="1200" cap="none" spc="0" normalizeH="0" baseline="0" noProof="0">
              <a:ln>
                <a:noFill/>
              </a:ln>
              <a:solidFill>
                <a:prstClr val="black"/>
              </a:solidFill>
              <a:effectLst/>
              <a:uLnTx/>
              <a:uFillTx/>
              <a:latin typeface="Arial MT"/>
              <a:ea typeface="+mn-ea"/>
              <a:cs typeface="Arial MT"/>
            </a:endParaRPr>
          </a:p>
        </p:txBody>
      </p:sp>
    </p:spTree>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43975" y="161799"/>
            <a:ext cx="774074" cy="311224"/>
          </a:xfrm>
          <a:prstGeom prst="rect">
            <a:avLst/>
          </a:prstGeom>
        </p:spPr>
      </p:pic>
      <p:pic>
        <p:nvPicPr>
          <p:cNvPr id="3" name="object 3"/>
          <p:cNvPicPr/>
          <p:nvPr/>
        </p:nvPicPr>
        <p:blipFill>
          <a:blip r:embed="rId4" cstate="print"/>
          <a:stretch>
            <a:fillRect/>
          </a:stretch>
        </p:blipFill>
        <p:spPr>
          <a:xfrm>
            <a:off x="8229556" y="161800"/>
            <a:ext cx="791593" cy="311224"/>
          </a:xfrm>
          <a:prstGeom prst="rect">
            <a:avLst/>
          </a:prstGeom>
        </p:spPr>
      </p:pic>
      <p:sp>
        <p:nvSpPr>
          <p:cNvPr id="4" name="object 4"/>
          <p:cNvSpPr txBox="1">
            <a:spLocks noGrp="1"/>
          </p:cNvSpPr>
          <p:nvPr>
            <p:ph type="title"/>
          </p:nvPr>
        </p:nvSpPr>
        <p:spPr>
          <a:xfrm>
            <a:off x="294241" y="766330"/>
            <a:ext cx="6934200" cy="320601"/>
          </a:xfrm>
          <a:prstGeom prst="rect">
            <a:avLst/>
          </a:prstGeom>
        </p:spPr>
        <p:txBody>
          <a:bodyPr vert="horz" wrap="square" lIns="0" tIns="12700" rIns="0" bIns="0" rtlCol="0">
            <a:spAutoFit/>
          </a:bodyPr>
          <a:lstStyle/>
          <a:p>
            <a:pPr algn="l"/>
            <a:r>
              <a:rPr lang="en-US" sz="2000" b="1" spc="-5" dirty="0">
                <a:latin typeface="Arial MT"/>
                <a:cs typeface="Arial MT"/>
              </a:rPr>
              <a:t>Writing your first Django app: </a:t>
            </a:r>
            <a:r>
              <a:rPr lang="en-US" sz="2000" b="1" spc="-5" dirty="0"/>
              <a:t>Part 2</a:t>
            </a:r>
            <a:endParaRPr lang="en-US" sz="2000" b="1" spc="-5" dirty="0">
              <a:latin typeface="Arial MT"/>
              <a:cs typeface="Arial MT"/>
            </a:endParaRPr>
          </a:p>
        </p:txBody>
      </p:sp>
      <p:sp>
        <p:nvSpPr>
          <p:cNvPr id="6" name="object 6"/>
          <p:cNvSpPr txBox="1"/>
          <p:nvPr/>
        </p:nvSpPr>
        <p:spPr>
          <a:xfrm>
            <a:off x="3633256" y="4974385"/>
            <a:ext cx="1875155" cy="139065"/>
          </a:xfrm>
          <a:prstGeom prst="rect">
            <a:avLst/>
          </a:prstGeom>
        </p:spPr>
        <p:txBody>
          <a:bodyPr vert="horz" wrap="square" lIns="0" tIns="3175" rIns="0" bIns="0" rtlCol="0">
            <a:spAutoFit/>
          </a:bodyPr>
          <a:lstStyle/>
          <a:p>
            <a:pPr marL="12700">
              <a:lnSpc>
                <a:spcPct val="100000"/>
              </a:lnSpc>
              <a:spcBef>
                <a:spcPts val="25"/>
              </a:spcBef>
            </a:pPr>
            <a:r>
              <a:rPr sz="800" dirty="0">
                <a:latin typeface="Arial MT"/>
                <a:cs typeface="Arial MT"/>
              </a:rPr>
              <a:t>©</a:t>
            </a:r>
            <a:r>
              <a:rPr sz="800" spc="-5" dirty="0">
                <a:latin typeface="Arial MT"/>
                <a:cs typeface="Arial MT"/>
              </a:rPr>
              <a:t> Edune</a:t>
            </a:r>
            <a:r>
              <a:rPr sz="800" dirty="0">
                <a:latin typeface="Arial MT"/>
                <a:cs typeface="Arial MT"/>
              </a:rPr>
              <a:t>t</a:t>
            </a:r>
            <a:r>
              <a:rPr sz="800" spc="-5" dirty="0">
                <a:latin typeface="Arial MT"/>
                <a:cs typeface="Arial MT"/>
              </a:rPr>
              <a:t> Foundation</a:t>
            </a:r>
            <a:r>
              <a:rPr sz="800" dirty="0">
                <a:latin typeface="Arial MT"/>
                <a:cs typeface="Arial MT"/>
              </a:rPr>
              <a:t>.</a:t>
            </a:r>
            <a:r>
              <a:rPr sz="800" spc="-50" dirty="0">
                <a:latin typeface="Arial MT"/>
                <a:cs typeface="Arial MT"/>
              </a:rPr>
              <a:t> </a:t>
            </a:r>
            <a:r>
              <a:rPr sz="800" spc="-5" dirty="0">
                <a:latin typeface="Arial MT"/>
                <a:cs typeface="Arial MT"/>
              </a:rPr>
              <a:t>Al</a:t>
            </a:r>
            <a:r>
              <a:rPr sz="800" dirty="0">
                <a:latin typeface="Arial MT"/>
                <a:cs typeface="Arial MT"/>
              </a:rPr>
              <a:t>l</a:t>
            </a:r>
            <a:r>
              <a:rPr sz="800" spc="-5" dirty="0">
                <a:latin typeface="Arial MT"/>
                <a:cs typeface="Arial MT"/>
              </a:rPr>
              <a:t> </a:t>
            </a:r>
            <a:r>
              <a:rPr sz="800" dirty="0">
                <a:latin typeface="Arial MT"/>
                <a:cs typeface="Arial MT"/>
              </a:rPr>
              <a:t>rights</a:t>
            </a:r>
            <a:r>
              <a:rPr sz="800" spc="-5" dirty="0">
                <a:latin typeface="Arial MT"/>
                <a:cs typeface="Arial MT"/>
              </a:rPr>
              <a:t> </a:t>
            </a:r>
            <a:r>
              <a:rPr sz="800" dirty="0">
                <a:latin typeface="Arial MT"/>
                <a:cs typeface="Arial MT"/>
              </a:rPr>
              <a:t>reserved.</a:t>
            </a:r>
            <a:endParaRPr sz="800">
              <a:latin typeface="Arial MT"/>
              <a:cs typeface="Arial MT"/>
            </a:endParaRPr>
          </a:p>
        </p:txBody>
      </p:sp>
      <p:sp>
        <p:nvSpPr>
          <p:cNvPr id="7" name="object 4">
            <a:extLst>
              <a:ext uri="{FF2B5EF4-FFF2-40B4-BE49-F238E27FC236}">
                <a16:creationId xmlns:a16="http://schemas.microsoft.com/office/drawing/2014/main" id="{412C0C6C-D931-433E-A0C3-AEE74753FE55}"/>
              </a:ext>
            </a:extLst>
          </p:cNvPr>
          <p:cNvSpPr txBox="1">
            <a:spLocks/>
          </p:cNvSpPr>
          <p:nvPr/>
        </p:nvSpPr>
        <p:spPr>
          <a:xfrm>
            <a:off x="294240" y="1151814"/>
            <a:ext cx="7935315" cy="320601"/>
          </a:xfrm>
          <a:prstGeom prst="rect">
            <a:avLst/>
          </a:prstGeom>
        </p:spPr>
        <p:txBody>
          <a:bodyPr vert="horz" wrap="square" lIns="0" tIns="12700" rIns="0" bIns="0" rtlCol="0">
            <a:spAutoFit/>
          </a:bodyPr>
          <a:lstStyle>
            <a:lvl1pPr>
              <a:defRPr sz="2400" b="0" i="0">
                <a:solidFill>
                  <a:schemeClr val="tx1"/>
                </a:solidFill>
                <a:latin typeface="Arial MT"/>
                <a:ea typeface="+mj-ea"/>
                <a:cs typeface="Arial MT"/>
              </a:defRPr>
            </a:lvl1pPr>
          </a:lstStyle>
          <a:p>
            <a:r>
              <a:rPr lang="en-US" sz="2000" b="1" kern="0" spc="-5" dirty="0"/>
              <a:t>Playing with the API(Continued)</a:t>
            </a:r>
          </a:p>
        </p:txBody>
      </p:sp>
      <p:sp>
        <p:nvSpPr>
          <p:cNvPr id="12" name="object 5">
            <a:extLst>
              <a:ext uri="{FF2B5EF4-FFF2-40B4-BE49-F238E27FC236}">
                <a16:creationId xmlns:a16="http://schemas.microsoft.com/office/drawing/2014/main" id="{C9553CE9-9A42-4D42-A124-3BF49C5F96AE}"/>
              </a:ext>
            </a:extLst>
          </p:cNvPr>
          <p:cNvSpPr txBox="1"/>
          <p:nvPr/>
        </p:nvSpPr>
        <p:spPr>
          <a:xfrm>
            <a:off x="259286" y="1546476"/>
            <a:ext cx="8455476" cy="3541353"/>
          </a:xfrm>
          <a:prstGeom prst="rect">
            <a:avLst/>
          </a:prstGeom>
        </p:spPr>
        <p:txBody>
          <a:bodyPr vert="horz" wrap="square" lIns="0" tIns="52704" rIns="0" bIns="0" rtlCol="0">
            <a:spAutoFit/>
          </a:bodyPr>
          <a:lstStyle/>
          <a:p>
            <a:pPr marL="183515" indent="-171450">
              <a:spcBef>
                <a:spcPts val="414"/>
              </a:spcBef>
              <a:buFont typeface="Arial" panose="020B0604020202020204" pitchFamily="34" charset="0"/>
              <a:buChar char="•"/>
              <a:tabLst>
                <a:tab pos="379095" algn="l"/>
                <a:tab pos="379730" algn="l"/>
              </a:tabLst>
            </a:pPr>
            <a:r>
              <a:rPr lang="en-US" sz="1200" spc="-5" dirty="0">
                <a:solidFill>
                  <a:srgbClr val="595959"/>
                </a:solidFill>
                <a:latin typeface="Arial MT"/>
                <a:cs typeface="Arial MT"/>
              </a:rPr>
              <a:t>Once you’re in the shell, explore the database API:</a:t>
            </a:r>
          </a:p>
          <a:p>
            <a:pPr marL="469265" lvl="1">
              <a:spcBef>
                <a:spcPts val="414"/>
              </a:spcBef>
              <a:tabLst>
                <a:tab pos="379095" algn="l"/>
                <a:tab pos="379730" algn="l"/>
              </a:tabLst>
            </a:pPr>
            <a:r>
              <a:rPr lang="en-US" sz="1200" spc="-5" dirty="0">
                <a:solidFill>
                  <a:srgbClr val="595959"/>
                </a:solidFill>
                <a:latin typeface="Arial MT"/>
                <a:cs typeface="Arial MT"/>
              </a:rPr>
              <a:t> Create a new Question.</a:t>
            </a:r>
          </a:p>
          <a:p>
            <a:pPr marL="469265" lvl="1">
              <a:spcBef>
                <a:spcPts val="414"/>
              </a:spcBef>
              <a:tabLst>
                <a:tab pos="379095" algn="l"/>
                <a:tab pos="379730" algn="l"/>
              </a:tabLst>
            </a:pPr>
            <a:r>
              <a:rPr lang="en-US" sz="1200" spc="-5" dirty="0">
                <a:solidFill>
                  <a:srgbClr val="595959"/>
                </a:solidFill>
                <a:latin typeface="Arial MT"/>
                <a:cs typeface="Arial MT"/>
              </a:rPr>
              <a:t># Support for time zones is enabled in the default settings file, so</a:t>
            </a:r>
          </a:p>
          <a:p>
            <a:pPr marL="469265" lvl="1">
              <a:spcBef>
                <a:spcPts val="414"/>
              </a:spcBef>
              <a:tabLst>
                <a:tab pos="379095" algn="l"/>
                <a:tab pos="379730" algn="l"/>
              </a:tabLst>
            </a:pPr>
            <a:r>
              <a:rPr lang="en-US" sz="1200" spc="-5" dirty="0">
                <a:solidFill>
                  <a:srgbClr val="595959"/>
                </a:solidFill>
                <a:latin typeface="Arial MT"/>
                <a:cs typeface="Arial MT"/>
              </a:rPr>
              <a:t># Django expects a datetime with </a:t>
            </a:r>
            <a:r>
              <a:rPr lang="en-US" sz="1200" spc="-5" dirty="0" err="1">
                <a:solidFill>
                  <a:srgbClr val="595959"/>
                </a:solidFill>
                <a:latin typeface="Arial MT"/>
                <a:cs typeface="Arial MT"/>
              </a:rPr>
              <a:t>tzinfo</a:t>
            </a:r>
            <a:r>
              <a:rPr lang="en-US" sz="1200" spc="-5" dirty="0">
                <a:solidFill>
                  <a:srgbClr val="595959"/>
                </a:solidFill>
                <a:latin typeface="Arial MT"/>
                <a:cs typeface="Arial MT"/>
              </a:rPr>
              <a:t> for </a:t>
            </a:r>
            <a:r>
              <a:rPr lang="en-US" sz="1200" spc="-5" dirty="0" err="1">
                <a:solidFill>
                  <a:srgbClr val="595959"/>
                </a:solidFill>
                <a:latin typeface="Arial MT"/>
                <a:cs typeface="Arial MT"/>
              </a:rPr>
              <a:t>pub_date</a:t>
            </a:r>
            <a:r>
              <a:rPr lang="en-US" sz="1200" spc="-5" dirty="0">
                <a:solidFill>
                  <a:srgbClr val="595959"/>
                </a:solidFill>
                <a:latin typeface="Arial MT"/>
                <a:cs typeface="Arial MT"/>
              </a:rPr>
              <a:t>. Use </a:t>
            </a:r>
            <a:r>
              <a:rPr lang="en-US" sz="1200" spc="-5" dirty="0" err="1">
                <a:solidFill>
                  <a:srgbClr val="595959"/>
                </a:solidFill>
                <a:latin typeface="Arial MT"/>
                <a:cs typeface="Arial MT"/>
              </a:rPr>
              <a:t>timezone.now</a:t>
            </a:r>
            <a:r>
              <a:rPr lang="en-US" sz="1200" spc="-5" dirty="0">
                <a:solidFill>
                  <a:srgbClr val="595959"/>
                </a:solidFill>
                <a:latin typeface="Arial MT"/>
                <a:cs typeface="Arial MT"/>
              </a:rPr>
              <a:t>()</a:t>
            </a:r>
          </a:p>
          <a:p>
            <a:pPr marL="469265" lvl="1">
              <a:spcBef>
                <a:spcPts val="414"/>
              </a:spcBef>
              <a:tabLst>
                <a:tab pos="379095" algn="l"/>
                <a:tab pos="379730" algn="l"/>
              </a:tabLst>
            </a:pPr>
            <a:r>
              <a:rPr lang="en-US" sz="1200" spc="-5" dirty="0">
                <a:solidFill>
                  <a:srgbClr val="595959"/>
                </a:solidFill>
                <a:latin typeface="Arial MT"/>
                <a:cs typeface="Arial MT"/>
              </a:rPr>
              <a:t># instead of </a:t>
            </a:r>
            <a:r>
              <a:rPr lang="en-US" sz="1200" spc="-5" dirty="0" err="1">
                <a:solidFill>
                  <a:srgbClr val="595959"/>
                </a:solidFill>
                <a:latin typeface="Arial MT"/>
                <a:cs typeface="Arial MT"/>
              </a:rPr>
              <a:t>datetime.datetime.now</a:t>
            </a:r>
            <a:r>
              <a:rPr lang="en-US" sz="1200" spc="-5" dirty="0">
                <a:solidFill>
                  <a:srgbClr val="595959"/>
                </a:solidFill>
                <a:latin typeface="Arial MT"/>
                <a:cs typeface="Arial MT"/>
              </a:rPr>
              <a:t>() and it will do the right thing.</a:t>
            </a:r>
          </a:p>
          <a:p>
            <a:pPr marL="469265" lvl="1">
              <a:spcBef>
                <a:spcPts val="414"/>
              </a:spcBef>
              <a:tabLst>
                <a:tab pos="379095" algn="l"/>
                <a:tab pos="379730" algn="l"/>
              </a:tabLst>
            </a:pPr>
            <a:r>
              <a:rPr lang="en-US" sz="1200" spc="-5" dirty="0">
                <a:solidFill>
                  <a:srgbClr val="595959"/>
                </a:solidFill>
                <a:latin typeface="Arial MT"/>
                <a:cs typeface="Arial MT"/>
              </a:rPr>
              <a:t>&gt;&gt;&gt; from </a:t>
            </a:r>
            <a:r>
              <a:rPr lang="en-US" sz="1200" spc="-5" dirty="0" err="1">
                <a:solidFill>
                  <a:srgbClr val="595959"/>
                </a:solidFill>
                <a:latin typeface="Arial MT"/>
                <a:cs typeface="Arial MT"/>
              </a:rPr>
              <a:t>django.utils</a:t>
            </a:r>
            <a:r>
              <a:rPr lang="en-US" sz="1200" spc="-5" dirty="0">
                <a:solidFill>
                  <a:srgbClr val="595959"/>
                </a:solidFill>
                <a:latin typeface="Arial MT"/>
                <a:cs typeface="Arial MT"/>
              </a:rPr>
              <a:t> import </a:t>
            </a:r>
            <a:r>
              <a:rPr lang="en-US" sz="1200" spc="-5" dirty="0" err="1">
                <a:solidFill>
                  <a:srgbClr val="595959"/>
                </a:solidFill>
                <a:latin typeface="Arial MT"/>
                <a:cs typeface="Arial MT"/>
              </a:rPr>
              <a:t>timezone</a:t>
            </a:r>
            <a:endParaRPr lang="en-US" sz="1200" spc="-5" dirty="0">
              <a:solidFill>
                <a:srgbClr val="595959"/>
              </a:solidFill>
              <a:latin typeface="Arial MT"/>
              <a:cs typeface="Arial MT"/>
            </a:endParaRPr>
          </a:p>
          <a:p>
            <a:pPr marL="469265" lvl="1">
              <a:spcBef>
                <a:spcPts val="414"/>
              </a:spcBef>
              <a:tabLst>
                <a:tab pos="379095" algn="l"/>
                <a:tab pos="379730" algn="l"/>
              </a:tabLst>
            </a:pPr>
            <a:r>
              <a:rPr lang="en-US" sz="1200" spc="-5" dirty="0">
                <a:solidFill>
                  <a:srgbClr val="595959"/>
                </a:solidFill>
                <a:latin typeface="Arial MT"/>
                <a:cs typeface="Arial MT"/>
              </a:rPr>
              <a:t>&gt;&gt;&gt; q = Question(</a:t>
            </a:r>
            <a:r>
              <a:rPr lang="en-US" sz="1200" spc="-5" dirty="0" err="1">
                <a:solidFill>
                  <a:srgbClr val="595959"/>
                </a:solidFill>
                <a:latin typeface="Arial MT"/>
                <a:cs typeface="Arial MT"/>
              </a:rPr>
              <a:t>question_text</a:t>
            </a:r>
            <a:r>
              <a:rPr lang="en-US" sz="1200" spc="-5" dirty="0">
                <a:solidFill>
                  <a:srgbClr val="595959"/>
                </a:solidFill>
                <a:latin typeface="Arial MT"/>
                <a:cs typeface="Arial MT"/>
              </a:rPr>
              <a:t>="What's new?", </a:t>
            </a:r>
            <a:r>
              <a:rPr lang="en-US" sz="1200" spc="-5" dirty="0" err="1">
                <a:solidFill>
                  <a:srgbClr val="595959"/>
                </a:solidFill>
                <a:latin typeface="Arial MT"/>
                <a:cs typeface="Arial MT"/>
              </a:rPr>
              <a:t>pub_date</a:t>
            </a:r>
            <a:r>
              <a:rPr lang="en-US" sz="1200" spc="-5" dirty="0">
                <a:solidFill>
                  <a:srgbClr val="595959"/>
                </a:solidFill>
                <a:latin typeface="Arial MT"/>
                <a:cs typeface="Arial MT"/>
              </a:rPr>
              <a:t>=</a:t>
            </a:r>
            <a:r>
              <a:rPr lang="en-US" sz="1200" spc="-5" dirty="0" err="1">
                <a:solidFill>
                  <a:srgbClr val="595959"/>
                </a:solidFill>
                <a:latin typeface="Arial MT"/>
                <a:cs typeface="Arial MT"/>
              </a:rPr>
              <a:t>timezone.now</a:t>
            </a:r>
            <a:r>
              <a:rPr lang="en-US" sz="1200" spc="-5" dirty="0">
                <a:solidFill>
                  <a:srgbClr val="595959"/>
                </a:solidFill>
                <a:latin typeface="Arial MT"/>
                <a:cs typeface="Arial MT"/>
              </a:rPr>
              <a:t>())</a:t>
            </a:r>
          </a:p>
          <a:p>
            <a:pPr marL="469265" lvl="1">
              <a:spcBef>
                <a:spcPts val="414"/>
              </a:spcBef>
              <a:tabLst>
                <a:tab pos="379095" algn="l"/>
                <a:tab pos="379730" algn="l"/>
              </a:tabLst>
            </a:pPr>
            <a:endParaRPr lang="en-US" sz="1200" spc="-5" dirty="0">
              <a:solidFill>
                <a:srgbClr val="595959"/>
              </a:solidFill>
              <a:latin typeface="Arial MT"/>
              <a:cs typeface="Arial MT"/>
            </a:endParaRPr>
          </a:p>
          <a:p>
            <a:pPr marL="469265" lvl="1">
              <a:spcBef>
                <a:spcPts val="414"/>
              </a:spcBef>
              <a:tabLst>
                <a:tab pos="379095" algn="l"/>
                <a:tab pos="379730" algn="l"/>
              </a:tabLst>
            </a:pPr>
            <a:r>
              <a:rPr lang="en-US" sz="1200" spc="-5" dirty="0">
                <a:solidFill>
                  <a:srgbClr val="595959"/>
                </a:solidFill>
                <a:latin typeface="Arial MT"/>
                <a:cs typeface="Arial MT"/>
              </a:rPr>
              <a:t># Save the object into the database. You have to call save() explicitly.</a:t>
            </a:r>
          </a:p>
          <a:p>
            <a:pPr marL="469265" lvl="1">
              <a:spcBef>
                <a:spcPts val="414"/>
              </a:spcBef>
              <a:tabLst>
                <a:tab pos="379095" algn="l"/>
                <a:tab pos="379730" algn="l"/>
              </a:tabLst>
            </a:pPr>
            <a:r>
              <a:rPr lang="en-US" sz="1200" spc="-5" dirty="0">
                <a:solidFill>
                  <a:srgbClr val="595959"/>
                </a:solidFill>
                <a:latin typeface="Arial MT"/>
                <a:cs typeface="Arial MT"/>
              </a:rPr>
              <a:t>&gt;&gt;&gt; </a:t>
            </a:r>
            <a:r>
              <a:rPr lang="en-US" sz="1200" spc="-5" dirty="0" err="1">
                <a:solidFill>
                  <a:srgbClr val="595959"/>
                </a:solidFill>
                <a:latin typeface="Arial MT"/>
                <a:cs typeface="Arial MT"/>
              </a:rPr>
              <a:t>q.save</a:t>
            </a:r>
            <a:r>
              <a:rPr lang="en-US" sz="1200" spc="-5" dirty="0">
                <a:solidFill>
                  <a:srgbClr val="595959"/>
                </a:solidFill>
                <a:latin typeface="Arial MT"/>
                <a:cs typeface="Arial MT"/>
              </a:rPr>
              <a:t>()</a:t>
            </a:r>
          </a:p>
          <a:p>
            <a:pPr marL="469265" lvl="1">
              <a:spcBef>
                <a:spcPts val="414"/>
              </a:spcBef>
              <a:tabLst>
                <a:tab pos="379095" algn="l"/>
                <a:tab pos="379730" algn="l"/>
              </a:tabLst>
            </a:pPr>
            <a:endParaRPr lang="en-US" sz="1200" spc="-5" dirty="0">
              <a:solidFill>
                <a:srgbClr val="595959"/>
              </a:solidFill>
              <a:latin typeface="Arial MT"/>
              <a:cs typeface="Arial MT"/>
            </a:endParaRPr>
          </a:p>
          <a:p>
            <a:pPr marL="469265" lvl="1">
              <a:spcBef>
                <a:spcPts val="414"/>
              </a:spcBef>
              <a:tabLst>
                <a:tab pos="379095" algn="l"/>
                <a:tab pos="379730" algn="l"/>
              </a:tabLst>
            </a:pPr>
            <a:r>
              <a:rPr lang="en-US" sz="1200" spc="-5" dirty="0">
                <a:solidFill>
                  <a:srgbClr val="595959"/>
                </a:solidFill>
                <a:latin typeface="Arial MT"/>
                <a:cs typeface="Arial MT"/>
              </a:rPr>
              <a:t># Now it has an ID.</a:t>
            </a:r>
          </a:p>
          <a:p>
            <a:pPr marL="469265" lvl="1">
              <a:spcBef>
                <a:spcPts val="414"/>
              </a:spcBef>
              <a:tabLst>
                <a:tab pos="379095" algn="l"/>
                <a:tab pos="379730" algn="l"/>
              </a:tabLst>
            </a:pPr>
            <a:r>
              <a:rPr lang="en-US" sz="1200" spc="-5" dirty="0">
                <a:solidFill>
                  <a:srgbClr val="595959"/>
                </a:solidFill>
                <a:latin typeface="Arial MT"/>
                <a:cs typeface="Arial MT"/>
              </a:rPr>
              <a:t>&gt;&gt;&gt; q.id</a:t>
            </a:r>
          </a:p>
          <a:p>
            <a:pPr marL="469265" lvl="1">
              <a:spcBef>
                <a:spcPts val="414"/>
              </a:spcBef>
              <a:tabLst>
                <a:tab pos="379095" algn="l"/>
                <a:tab pos="379730" algn="l"/>
              </a:tabLst>
            </a:pPr>
            <a:r>
              <a:rPr lang="en-US" sz="1200" spc="-5" dirty="0">
                <a:solidFill>
                  <a:srgbClr val="595959"/>
                </a:solidFill>
                <a:latin typeface="Arial MT"/>
                <a:cs typeface="Arial MT"/>
              </a:rPr>
              <a:t>1</a:t>
            </a:r>
          </a:p>
          <a:p>
            <a:pPr marL="469265" lvl="1">
              <a:spcBef>
                <a:spcPts val="414"/>
              </a:spcBef>
              <a:tabLst>
                <a:tab pos="379095" algn="l"/>
                <a:tab pos="379730" algn="l"/>
              </a:tabLst>
            </a:pPr>
            <a:endParaRPr lang="en-US" sz="1200" spc="-5" dirty="0">
              <a:solidFill>
                <a:srgbClr val="595959"/>
              </a:solidFill>
              <a:latin typeface="Arial MT"/>
              <a:cs typeface="Arial MT"/>
            </a:endParaRPr>
          </a:p>
        </p:txBody>
      </p:sp>
    </p:spTree>
    <p:extLst>
      <p:ext uri="{BB962C8B-B14F-4D97-AF65-F5344CB8AC3E}">
        <p14:creationId xmlns:p14="http://schemas.microsoft.com/office/powerpoint/2010/main" val="639902268"/>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43975" y="161799"/>
            <a:ext cx="774074" cy="311224"/>
          </a:xfrm>
          <a:prstGeom prst="rect">
            <a:avLst/>
          </a:prstGeom>
        </p:spPr>
      </p:pic>
      <p:pic>
        <p:nvPicPr>
          <p:cNvPr id="3" name="object 3"/>
          <p:cNvPicPr/>
          <p:nvPr/>
        </p:nvPicPr>
        <p:blipFill>
          <a:blip r:embed="rId4" cstate="print"/>
          <a:stretch>
            <a:fillRect/>
          </a:stretch>
        </p:blipFill>
        <p:spPr>
          <a:xfrm>
            <a:off x="8229556" y="161800"/>
            <a:ext cx="791593" cy="311224"/>
          </a:xfrm>
          <a:prstGeom prst="rect">
            <a:avLst/>
          </a:prstGeom>
        </p:spPr>
      </p:pic>
      <p:sp>
        <p:nvSpPr>
          <p:cNvPr id="4" name="object 4"/>
          <p:cNvSpPr txBox="1">
            <a:spLocks noGrp="1"/>
          </p:cNvSpPr>
          <p:nvPr>
            <p:ph type="title"/>
          </p:nvPr>
        </p:nvSpPr>
        <p:spPr>
          <a:xfrm>
            <a:off x="294241" y="766330"/>
            <a:ext cx="6934200" cy="320601"/>
          </a:xfrm>
          <a:prstGeom prst="rect">
            <a:avLst/>
          </a:prstGeom>
        </p:spPr>
        <p:txBody>
          <a:bodyPr vert="horz" wrap="square" lIns="0" tIns="12700" rIns="0" bIns="0" rtlCol="0">
            <a:spAutoFit/>
          </a:bodyPr>
          <a:lstStyle/>
          <a:p>
            <a:pPr algn="l"/>
            <a:r>
              <a:rPr lang="en-US" sz="2000" b="1" spc="-5" dirty="0">
                <a:latin typeface="Arial MT"/>
                <a:cs typeface="Arial MT"/>
              </a:rPr>
              <a:t>Writing your first Django app: </a:t>
            </a:r>
            <a:r>
              <a:rPr lang="en-US" sz="2000" b="1" spc="-5" dirty="0"/>
              <a:t>Part 2</a:t>
            </a:r>
            <a:endParaRPr lang="en-US" sz="2000" b="1" spc="-5" dirty="0">
              <a:latin typeface="Arial MT"/>
              <a:cs typeface="Arial MT"/>
            </a:endParaRPr>
          </a:p>
        </p:txBody>
      </p:sp>
      <p:sp>
        <p:nvSpPr>
          <p:cNvPr id="6" name="object 6"/>
          <p:cNvSpPr txBox="1"/>
          <p:nvPr/>
        </p:nvSpPr>
        <p:spPr>
          <a:xfrm>
            <a:off x="3633256" y="4974385"/>
            <a:ext cx="1875155" cy="139065"/>
          </a:xfrm>
          <a:prstGeom prst="rect">
            <a:avLst/>
          </a:prstGeom>
        </p:spPr>
        <p:txBody>
          <a:bodyPr vert="horz" wrap="square" lIns="0" tIns="3175" rIns="0" bIns="0" rtlCol="0">
            <a:spAutoFit/>
          </a:bodyPr>
          <a:lstStyle/>
          <a:p>
            <a:pPr marL="12700">
              <a:lnSpc>
                <a:spcPct val="100000"/>
              </a:lnSpc>
              <a:spcBef>
                <a:spcPts val="25"/>
              </a:spcBef>
            </a:pPr>
            <a:r>
              <a:rPr sz="800" dirty="0">
                <a:latin typeface="Arial MT"/>
                <a:cs typeface="Arial MT"/>
              </a:rPr>
              <a:t>©</a:t>
            </a:r>
            <a:r>
              <a:rPr sz="800" spc="-5" dirty="0">
                <a:latin typeface="Arial MT"/>
                <a:cs typeface="Arial MT"/>
              </a:rPr>
              <a:t> Edune</a:t>
            </a:r>
            <a:r>
              <a:rPr sz="800" dirty="0">
                <a:latin typeface="Arial MT"/>
                <a:cs typeface="Arial MT"/>
              </a:rPr>
              <a:t>t</a:t>
            </a:r>
            <a:r>
              <a:rPr sz="800" spc="-5" dirty="0">
                <a:latin typeface="Arial MT"/>
                <a:cs typeface="Arial MT"/>
              </a:rPr>
              <a:t> Foundation</a:t>
            </a:r>
            <a:r>
              <a:rPr sz="800" dirty="0">
                <a:latin typeface="Arial MT"/>
                <a:cs typeface="Arial MT"/>
              </a:rPr>
              <a:t>.</a:t>
            </a:r>
            <a:r>
              <a:rPr sz="800" spc="-50" dirty="0">
                <a:latin typeface="Arial MT"/>
                <a:cs typeface="Arial MT"/>
              </a:rPr>
              <a:t> </a:t>
            </a:r>
            <a:r>
              <a:rPr sz="800" spc="-5" dirty="0">
                <a:latin typeface="Arial MT"/>
                <a:cs typeface="Arial MT"/>
              </a:rPr>
              <a:t>Al</a:t>
            </a:r>
            <a:r>
              <a:rPr sz="800" dirty="0">
                <a:latin typeface="Arial MT"/>
                <a:cs typeface="Arial MT"/>
              </a:rPr>
              <a:t>l</a:t>
            </a:r>
            <a:r>
              <a:rPr sz="800" spc="-5" dirty="0">
                <a:latin typeface="Arial MT"/>
                <a:cs typeface="Arial MT"/>
              </a:rPr>
              <a:t> </a:t>
            </a:r>
            <a:r>
              <a:rPr sz="800" dirty="0">
                <a:latin typeface="Arial MT"/>
                <a:cs typeface="Arial MT"/>
              </a:rPr>
              <a:t>rights</a:t>
            </a:r>
            <a:r>
              <a:rPr sz="800" spc="-5" dirty="0">
                <a:latin typeface="Arial MT"/>
                <a:cs typeface="Arial MT"/>
              </a:rPr>
              <a:t> </a:t>
            </a:r>
            <a:r>
              <a:rPr sz="800" dirty="0">
                <a:latin typeface="Arial MT"/>
                <a:cs typeface="Arial MT"/>
              </a:rPr>
              <a:t>reserved.</a:t>
            </a:r>
            <a:endParaRPr sz="800">
              <a:latin typeface="Arial MT"/>
              <a:cs typeface="Arial MT"/>
            </a:endParaRPr>
          </a:p>
        </p:txBody>
      </p:sp>
      <p:sp>
        <p:nvSpPr>
          <p:cNvPr id="7" name="object 4">
            <a:extLst>
              <a:ext uri="{FF2B5EF4-FFF2-40B4-BE49-F238E27FC236}">
                <a16:creationId xmlns:a16="http://schemas.microsoft.com/office/drawing/2014/main" id="{412C0C6C-D931-433E-A0C3-AEE74753FE55}"/>
              </a:ext>
            </a:extLst>
          </p:cNvPr>
          <p:cNvSpPr txBox="1">
            <a:spLocks/>
          </p:cNvSpPr>
          <p:nvPr/>
        </p:nvSpPr>
        <p:spPr>
          <a:xfrm>
            <a:off x="294240" y="1151814"/>
            <a:ext cx="7935315" cy="320601"/>
          </a:xfrm>
          <a:prstGeom prst="rect">
            <a:avLst/>
          </a:prstGeom>
        </p:spPr>
        <p:txBody>
          <a:bodyPr vert="horz" wrap="square" lIns="0" tIns="12700" rIns="0" bIns="0" rtlCol="0">
            <a:spAutoFit/>
          </a:bodyPr>
          <a:lstStyle>
            <a:lvl1pPr>
              <a:defRPr sz="2400" b="0" i="0">
                <a:solidFill>
                  <a:schemeClr val="tx1"/>
                </a:solidFill>
                <a:latin typeface="Arial MT"/>
                <a:ea typeface="+mj-ea"/>
                <a:cs typeface="Arial MT"/>
              </a:defRPr>
            </a:lvl1pPr>
          </a:lstStyle>
          <a:p>
            <a:r>
              <a:rPr lang="en-US" sz="2000" b="1" kern="0" spc="-5" dirty="0"/>
              <a:t>Playing with the API(Continued)</a:t>
            </a:r>
          </a:p>
        </p:txBody>
      </p:sp>
      <p:sp>
        <p:nvSpPr>
          <p:cNvPr id="12" name="object 5">
            <a:extLst>
              <a:ext uri="{FF2B5EF4-FFF2-40B4-BE49-F238E27FC236}">
                <a16:creationId xmlns:a16="http://schemas.microsoft.com/office/drawing/2014/main" id="{C9553CE9-9A42-4D42-A124-3BF49C5F96AE}"/>
              </a:ext>
            </a:extLst>
          </p:cNvPr>
          <p:cNvSpPr txBox="1"/>
          <p:nvPr/>
        </p:nvSpPr>
        <p:spPr>
          <a:xfrm>
            <a:off x="259286" y="1546476"/>
            <a:ext cx="8455476" cy="3777315"/>
          </a:xfrm>
          <a:prstGeom prst="rect">
            <a:avLst/>
          </a:prstGeom>
        </p:spPr>
        <p:txBody>
          <a:bodyPr vert="horz" wrap="square" lIns="0" tIns="52704" rIns="0" bIns="0" rtlCol="0">
            <a:spAutoFit/>
          </a:bodyPr>
          <a:lstStyle/>
          <a:p>
            <a:pPr marL="183515" indent="-171450">
              <a:spcBef>
                <a:spcPts val="414"/>
              </a:spcBef>
              <a:buFont typeface="Arial" panose="020B0604020202020204" pitchFamily="34" charset="0"/>
              <a:buChar char="•"/>
              <a:tabLst>
                <a:tab pos="379095" algn="l"/>
                <a:tab pos="379730" algn="l"/>
              </a:tabLst>
            </a:pPr>
            <a:r>
              <a:rPr lang="en-US" sz="1200" spc="-5" dirty="0">
                <a:solidFill>
                  <a:srgbClr val="595959"/>
                </a:solidFill>
                <a:latin typeface="Arial MT"/>
                <a:cs typeface="Arial MT"/>
              </a:rPr>
              <a:t>Once you’re in the shell, explore the database API:</a:t>
            </a:r>
          </a:p>
          <a:p>
            <a:pPr marL="469265" lvl="1">
              <a:spcBef>
                <a:spcPts val="414"/>
              </a:spcBef>
              <a:tabLst>
                <a:tab pos="379095" algn="l"/>
                <a:tab pos="379730" algn="l"/>
              </a:tabLst>
            </a:pPr>
            <a:r>
              <a:rPr lang="en-US" sz="1200" spc="-5" dirty="0">
                <a:solidFill>
                  <a:srgbClr val="595959"/>
                </a:solidFill>
                <a:latin typeface="Arial MT"/>
                <a:cs typeface="Arial MT"/>
              </a:rPr>
              <a:t># Access model field values via Python attributes.</a:t>
            </a:r>
          </a:p>
          <a:p>
            <a:pPr marL="469265" lvl="1">
              <a:spcBef>
                <a:spcPts val="414"/>
              </a:spcBef>
              <a:tabLst>
                <a:tab pos="379095" algn="l"/>
                <a:tab pos="379730" algn="l"/>
              </a:tabLst>
            </a:pPr>
            <a:r>
              <a:rPr lang="en-US" sz="1200" spc="-5" dirty="0">
                <a:solidFill>
                  <a:srgbClr val="595959"/>
                </a:solidFill>
                <a:latin typeface="Arial MT"/>
                <a:cs typeface="Arial MT"/>
              </a:rPr>
              <a:t>&gt;&gt;&gt; </a:t>
            </a:r>
            <a:r>
              <a:rPr lang="en-US" sz="1200" spc="-5" dirty="0" err="1">
                <a:solidFill>
                  <a:srgbClr val="595959"/>
                </a:solidFill>
                <a:latin typeface="Arial MT"/>
                <a:cs typeface="Arial MT"/>
              </a:rPr>
              <a:t>q.question_text</a:t>
            </a:r>
            <a:endParaRPr lang="en-US" sz="1200" spc="-5" dirty="0">
              <a:solidFill>
                <a:srgbClr val="595959"/>
              </a:solidFill>
              <a:latin typeface="Arial MT"/>
              <a:cs typeface="Arial MT"/>
            </a:endParaRPr>
          </a:p>
          <a:p>
            <a:pPr marL="469265" lvl="1">
              <a:spcBef>
                <a:spcPts val="414"/>
              </a:spcBef>
              <a:tabLst>
                <a:tab pos="379095" algn="l"/>
                <a:tab pos="379730" algn="l"/>
              </a:tabLst>
            </a:pPr>
            <a:r>
              <a:rPr lang="en-US" sz="1200" spc="-5" dirty="0">
                <a:solidFill>
                  <a:srgbClr val="595959"/>
                </a:solidFill>
                <a:latin typeface="Arial MT"/>
                <a:cs typeface="Arial MT"/>
              </a:rPr>
              <a:t>"What's new?"</a:t>
            </a:r>
          </a:p>
          <a:p>
            <a:pPr marL="469265" lvl="1">
              <a:spcBef>
                <a:spcPts val="414"/>
              </a:spcBef>
              <a:tabLst>
                <a:tab pos="379095" algn="l"/>
                <a:tab pos="379730" algn="l"/>
              </a:tabLst>
            </a:pPr>
            <a:r>
              <a:rPr lang="en-US" sz="1200" spc="-5" dirty="0">
                <a:solidFill>
                  <a:srgbClr val="595959"/>
                </a:solidFill>
                <a:latin typeface="Arial MT"/>
                <a:cs typeface="Arial MT"/>
              </a:rPr>
              <a:t>&gt;&gt;&gt; </a:t>
            </a:r>
            <a:r>
              <a:rPr lang="en-US" sz="1200" spc="-5" dirty="0" err="1">
                <a:solidFill>
                  <a:srgbClr val="595959"/>
                </a:solidFill>
                <a:latin typeface="Arial MT"/>
                <a:cs typeface="Arial MT"/>
              </a:rPr>
              <a:t>q.pub_date</a:t>
            </a:r>
            <a:endParaRPr lang="en-US" sz="1200" spc="-5" dirty="0">
              <a:solidFill>
                <a:srgbClr val="595959"/>
              </a:solidFill>
              <a:latin typeface="Arial MT"/>
              <a:cs typeface="Arial MT"/>
            </a:endParaRPr>
          </a:p>
          <a:p>
            <a:pPr marL="469265" lvl="1">
              <a:spcBef>
                <a:spcPts val="414"/>
              </a:spcBef>
              <a:tabLst>
                <a:tab pos="379095" algn="l"/>
                <a:tab pos="379730" algn="l"/>
              </a:tabLst>
            </a:pPr>
            <a:r>
              <a:rPr lang="en-US" sz="1200" spc="-5" dirty="0" err="1">
                <a:solidFill>
                  <a:srgbClr val="595959"/>
                </a:solidFill>
                <a:latin typeface="Arial MT"/>
                <a:cs typeface="Arial MT"/>
              </a:rPr>
              <a:t>datetime.datetime</a:t>
            </a:r>
            <a:r>
              <a:rPr lang="en-US" sz="1200" spc="-5" dirty="0">
                <a:solidFill>
                  <a:srgbClr val="595959"/>
                </a:solidFill>
                <a:latin typeface="Arial MT"/>
                <a:cs typeface="Arial MT"/>
              </a:rPr>
              <a:t>(2012, 2, 26, 13, 0, 0, 775217, </a:t>
            </a:r>
            <a:r>
              <a:rPr lang="en-US" sz="1200" spc="-5" dirty="0" err="1">
                <a:solidFill>
                  <a:srgbClr val="595959"/>
                </a:solidFill>
                <a:latin typeface="Arial MT"/>
                <a:cs typeface="Arial MT"/>
              </a:rPr>
              <a:t>tzinfo</a:t>
            </a:r>
            <a:r>
              <a:rPr lang="en-US" sz="1200" spc="-5" dirty="0">
                <a:solidFill>
                  <a:srgbClr val="595959"/>
                </a:solidFill>
                <a:latin typeface="Arial MT"/>
                <a:cs typeface="Arial MT"/>
              </a:rPr>
              <a:t>=&lt;UTC&gt;)</a:t>
            </a:r>
          </a:p>
          <a:p>
            <a:pPr marL="469265" lvl="1">
              <a:spcBef>
                <a:spcPts val="414"/>
              </a:spcBef>
              <a:tabLst>
                <a:tab pos="379095" algn="l"/>
                <a:tab pos="379730" algn="l"/>
              </a:tabLst>
            </a:pPr>
            <a:endParaRPr lang="en-US" sz="1200" spc="-5" dirty="0">
              <a:solidFill>
                <a:srgbClr val="595959"/>
              </a:solidFill>
              <a:latin typeface="Arial MT"/>
              <a:cs typeface="Arial MT"/>
            </a:endParaRPr>
          </a:p>
          <a:p>
            <a:pPr marL="469265" lvl="1">
              <a:spcBef>
                <a:spcPts val="414"/>
              </a:spcBef>
              <a:tabLst>
                <a:tab pos="379095" algn="l"/>
                <a:tab pos="379730" algn="l"/>
              </a:tabLst>
            </a:pPr>
            <a:r>
              <a:rPr lang="en-US" sz="1200" spc="-5" dirty="0">
                <a:solidFill>
                  <a:srgbClr val="595959"/>
                </a:solidFill>
                <a:latin typeface="Arial MT"/>
                <a:cs typeface="Arial MT"/>
              </a:rPr>
              <a:t># Change values by changing the attributes, then calling save().</a:t>
            </a:r>
          </a:p>
          <a:p>
            <a:pPr marL="469265" lvl="1">
              <a:spcBef>
                <a:spcPts val="414"/>
              </a:spcBef>
              <a:tabLst>
                <a:tab pos="379095" algn="l"/>
                <a:tab pos="379730" algn="l"/>
              </a:tabLst>
            </a:pPr>
            <a:r>
              <a:rPr lang="en-US" sz="1200" spc="-5" dirty="0">
                <a:solidFill>
                  <a:srgbClr val="595959"/>
                </a:solidFill>
                <a:latin typeface="Arial MT"/>
                <a:cs typeface="Arial MT"/>
              </a:rPr>
              <a:t>&gt;&gt;&gt; </a:t>
            </a:r>
            <a:r>
              <a:rPr lang="en-US" sz="1200" spc="-5" dirty="0" err="1">
                <a:solidFill>
                  <a:srgbClr val="595959"/>
                </a:solidFill>
                <a:latin typeface="Arial MT"/>
                <a:cs typeface="Arial MT"/>
              </a:rPr>
              <a:t>q.question_text</a:t>
            </a:r>
            <a:r>
              <a:rPr lang="en-US" sz="1200" spc="-5" dirty="0">
                <a:solidFill>
                  <a:srgbClr val="595959"/>
                </a:solidFill>
                <a:latin typeface="Arial MT"/>
                <a:cs typeface="Arial MT"/>
              </a:rPr>
              <a:t> = "What's up?"</a:t>
            </a:r>
          </a:p>
          <a:p>
            <a:pPr marL="469265" lvl="1">
              <a:spcBef>
                <a:spcPts val="414"/>
              </a:spcBef>
              <a:tabLst>
                <a:tab pos="379095" algn="l"/>
                <a:tab pos="379730" algn="l"/>
              </a:tabLst>
            </a:pPr>
            <a:r>
              <a:rPr lang="en-US" sz="1200" spc="-5" dirty="0">
                <a:solidFill>
                  <a:srgbClr val="595959"/>
                </a:solidFill>
                <a:latin typeface="Arial MT"/>
                <a:cs typeface="Arial MT"/>
              </a:rPr>
              <a:t>&gt;&gt;&gt; </a:t>
            </a:r>
            <a:r>
              <a:rPr lang="en-US" sz="1200" spc="-5" dirty="0" err="1">
                <a:solidFill>
                  <a:srgbClr val="595959"/>
                </a:solidFill>
                <a:latin typeface="Arial MT"/>
                <a:cs typeface="Arial MT"/>
              </a:rPr>
              <a:t>q.save</a:t>
            </a:r>
            <a:r>
              <a:rPr lang="en-US" sz="1200" spc="-5" dirty="0">
                <a:solidFill>
                  <a:srgbClr val="595959"/>
                </a:solidFill>
                <a:latin typeface="Arial MT"/>
                <a:cs typeface="Arial MT"/>
              </a:rPr>
              <a:t>()</a:t>
            </a:r>
          </a:p>
          <a:p>
            <a:pPr marL="469265" lvl="1">
              <a:spcBef>
                <a:spcPts val="414"/>
              </a:spcBef>
              <a:tabLst>
                <a:tab pos="379095" algn="l"/>
                <a:tab pos="379730" algn="l"/>
              </a:tabLst>
            </a:pPr>
            <a:endParaRPr lang="en-US" sz="1200" spc="-5" dirty="0">
              <a:solidFill>
                <a:srgbClr val="595959"/>
              </a:solidFill>
              <a:latin typeface="Arial MT"/>
              <a:cs typeface="Arial MT"/>
            </a:endParaRPr>
          </a:p>
          <a:p>
            <a:pPr marL="469265" lvl="1">
              <a:spcBef>
                <a:spcPts val="414"/>
              </a:spcBef>
              <a:tabLst>
                <a:tab pos="379095" algn="l"/>
                <a:tab pos="379730" algn="l"/>
              </a:tabLst>
            </a:pPr>
            <a:r>
              <a:rPr lang="en-US" sz="1200" spc="-5" dirty="0">
                <a:solidFill>
                  <a:srgbClr val="595959"/>
                </a:solidFill>
                <a:latin typeface="Arial MT"/>
                <a:cs typeface="Arial MT"/>
              </a:rPr>
              <a:t># </a:t>
            </a:r>
            <a:r>
              <a:rPr lang="en-US" sz="1200" spc="-5" dirty="0" err="1">
                <a:solidFill>
                  <a:srgbClr val="595959"/>
                </a:solidFill>
                <a:latin typeface="Arial MT"/>
                <a:cs typeface="Arial MT"/>
              </a:rPr>
              <a:t>objects.all</a:t>
            </a:r>
            <a:r>
              <a:rPr lang="en-US" sz="1200" spc="-5" dirty="0">
                <a:solidFill>
                  <a:srgbClr val="595959"/>
                </a:solidFill>
                <a:latin typeface="Arial MT"/>
                <a:cs typeface="Arial MT"/>
              </a:rPr>
              <a:t>() displays all the questions in the database.</a:t>
            </a:r>
          </a:p>
          <a:p>
            <a:pPr marL="469265" lvl="1">
              <a:spcBef>
                <a:spcPts val="414"/>
              </a:spcBef>
              <a:tabLst>
                <a:tab pos="379095" algn="l"/>
                <a:tab pos="379730" algn="l"/>
              </a:tabLst>
            </a:pPr>
            <a:r>
              <a:rPr lang="en-US" sz="1200" spc="-5" dirty="0">
                <a:solidFill>
                  <a:srgbClr val="595959"/>
                </a:solidFill>
                <a:latin typeface="Arial MT"/>
                <a:cs typeface="Arial MT"/>
              </a:rPr>
              <a:t>&gt;&gt;&gt; </a:t>
            </a:r>
            <a:r>
              <a:rPr lang="en-US" sz="1200" spc="-5" dirty="0" err="1">
                <a:solidFill>
                  <a:srgbClr val="595959"/>
                </a:solidFill>
                <a:latin typeface="Arial MT"/>
                <a:cs typeface="Arial MT"/>
              </a:rPr>
              <a:t>Question.objects.all</a:t>
            </a:r>
            <a:r>
              <a:rPr lang="en-US" sz="1200" spc="-5" dirty="0">
                <a:solidFill>
                  <a:srgbClr val="595959"/>
                </a:solidFill>
                <a:latin typeface="Arial MT"/>
                <a:cs typeface="Arial MT"/>
              </a:rPr>
              <a:t>()</a:t>
            </a:r>
          </a:p>
          <a:p>
            <a:pPr marL="469265" lvl="1">
              <a:spcBef>
                <a:spcPts val="414"/>
              </a:spcBef>
              <a:tabLst>
                <a:tab pos="379095" algn="l"/>
                <a:tab pos="379730" algn="l"/>
              </a:tabLst>
            </a:pPr>
            <a:r>
              <a:rPr lang="en-US" sz="1200" spc="-5" dirty="0">
                <a:solidFill>
                  <a:srgbClr val="595959"/>
                </a:solidFill>
                <a:latin typeface="Arial MT"/>
                <a:cs typeface="Arial MT"/>
              </a:rPr>
              <a:t>&lt;</a:t>
            </a:r>
            <a:r>
              <a:rPr lang="en-US" sz="1200" spc="-5" dirty="0" err="1">
                <a:solidFill>
                  <a:srgbClr val="595959"/>
                </a:solidFill>
                <a:latin typeface="Arial MT"/>
                <a:cs typeface="Arial MT"/>
              </a:rPr>
              <a:t>QuerySet</a:t>
            </a:r>
            <a:r>
              <a:rPr lang="en-US" sz="1200" spc="-5" dirty="0">
                <a:solidFill>
                  <a:srgbClr val="595959"/>
                </a:solidFill>
                <a:latin typeface="Arial MT"/>
                <a:cs typeface="Arial MT"/>
              </a:rPr>
              <a:t> [&lt;Question: Question object (1)&gt;]&gt;</a:t>
            </a:r>
          </a:p>
          <a:p>
            <a:pPr marL="183515" indent="-171450">
              <a:spcBef>
                <a:spcPts val="414"/>
              </a:spcBef>
              <a:buFont typeface="Arial" panose="020B0604020202020204" pitchFamily="34" charset="0"/>
              <a:buChar char="•"/>
              <a:tabLst>
                <a:tab pos="379095" algn="l"/>
                <a:tab pos="379730" algn="l"/>
              </a:tabLst>
            </a:pPr>
            <a:r>
              <a:rPr lang="en-US" sz="1200" spc="-5" dirty="0">
                <a:solidFill>
                  <a:srgbClr val="595959"/>
                </a:solidFill>
                <a:latin typeface="Arial MT"/>
                <a:cs typeface="Arial MT"/>
              </a:rPr>
              <a:t>To explore more </a:t>
            </a:r>
            <a:r>
              <a:rPr lang="en-US" sz="1200" spc="-5" dirty="0">
                <a:solidFill>
                  <a:srgbClr val="595959"/>
                </a:solidFill>
                <a:latin typeface="Arial MT"/>
                <a:cs typeface="Arial MT"/>
                <a:hlinkClick r:id="rId5"/>
              </a:rPr>
              <a:t>click here </a:t>
            </a:r>
            <a:endParaRPr lang="en-US" sz="1200" spc="-5" dirty="0">
              <a:solidFill>
                <a:srgbClr val="595959"/>
              </a:solidFill>
              <a:latin typeface="Arial MT"/>
              <a:cs typeface="Arial MT"/>
            </a:endParaRPr>
          </a:p>
          <a:p>
            <a:pPr marL="469265" lvl="1">
              <a:spcBef>
                <a:spcPts val="414"/>
              </a:spcBef>
              <a:tabLst>
                <a:tab pos="379095" algn="l"/>
                <a:tab pos="379730" algn="l"/>
              </a:tabLst>
            </a:pPr>
            <a:endParaRPr lang="en-US" sz="1200" spc="-5" dirty="0">
              <a:solidFill>
                <a:srgbClr val="595959"/>
              </a:solidFill>
              <a:latin typeface="Arial MT"/>
              <a:cs typeface="Arial MT"/>
            </a:endParaRPr>
          </a:p>
        </p:txBody>
      </p:sp>
    </p:spTree>
    <p:extLst>
      <p:ext uri="{BB962C8B-B14F-4D97-AF65-F5344CB8AC3E}">
        <p14:creationId xmlns:p14="http://schemas.microsoft.com/office/powerpoint/2010/main" val="356381652"/>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8C42F79-27BD-44B5-B028-0BC60E603AEA}"/>
              </a:ext>
            </a:extLst>
          </p:cNvPr>
          <p:cNvSpPr/>
          <p:nvPr/>
        </p:nvSpPr>
        <p:spPr>
          <a:xfrm>
            <a:off x="457200" y="2114550"/>
            <a:ext cx="2514600" cy="27432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pic>
        <p:nvPicPr>
          <p:cNvPr id="2" name="object 2"/>
          <p:cNvPicPr/>
          <p:nvPr/>
        </p:nvPicPr>
        <p:blipFill>
          <a:blip r:embed="rId3" cstate="print"/>
          <a:stretch>
            <a:fillRect/>
          </a:stretch>
        </p:blipFill>
        <p:spPr>
          <a:xfrm>
            <a:off x="143975" y="161799"/>
            <a:ext cx="774074" cy="311224"/>
          </a:xfrm>
          <a:prstGeom prst="rect">
            <a:avLst/>
          </a:prstGeom>
        </p:spPr>
      </p:pic>
      <p:pic>
        <p:nvPicPr>
          <p:cNvPr id="3" name="object 3"/>
          <p:cNvPicPr/>
          <p:nvPr/>
        </p:nvPicPr>
        <p:blipFill>
          <a:blip r:embed="rId4" cstate="print"/>
          <a:stretch>
            <a:fillRect/>
          </a:stretch>
        </p:blipFill>
        <p:spPr>
          <a:xfrm>
            <a:off x="8229556" y="161800"/>
            <a:ext cx="791593" cy="311224"/>
          </a:xfrm>
          <a:prstGeom prst="rect">
            <a:avLst/>
          </a:prstGeom>
        </p:spPr>
      </p:pic>
      <p:sp>
        <p:nvSpPr>
          <p:cNvPr id="4" name="object 4"/>
          <p:cNvSpPr txBox="1">
            <a:spLocks noGrp="1"/>
          </p:cNvSpPr>
          <p:nvPr>
            <p:ph type="title"/>
          </p:nvPr>
        </p:nvSpPr>
        <p:spPr>
          <a:xfrm>
            <a:off x="294241" y="766330"/>
            <a:ext cx="6934200" cy="320601"/>
          </a:xfrm>
          <a:prstGeom prst="rect">
            <a:avLst/>
          </a:prstGeom>
        </p:spPr>
        <p:txBody>
          <a:bodyPr vert="horz" wrap="square" lIns="0" tIns="12700" rIns="0" bIns="0" rtlCol="0">
            <a:spAutoFit/>
          </a:bodyPr>
          <a:lstStyle/>
          <a:p>
            <a:pPr algn="l"/>
            <a:r>
              <a:rPr lang="en-US" sz="2000" b="1" spc="-5" dirty="0">
                <a:latin typeface="Arial MT"/>
                <a:cs typeface="Arial MT"/>
              </a:rPr>
              <a:t>Writing your first Django app: </a:t>
            </a:r>
            <a:r>
              <a:rPr lang="en-US" sz="2000" b="1" spc="-5" dirty="0"/>
              <a:t>Part 2</a:t>
            </a:r>
            <a:endParaRPr lang="en-US" sz="2000" b="1" spc="-5" dirty="0">
              <a:latin typeface="Arial MT"/>
              <a:cs typeface="Arial MT"/>
            </a:endParaRPr>
          </a:p>
        </p:txBody>
      </p:sp>
      <p:sp>
        <p:nvSpPr>
          <p:cNvPr id="6" name="object 6"/>
          <p:cNvSpPr txBox="1"/>
          <p:nvPr/>
        </p:nvSpPr>
        <p:spPr>
          <a:xfrm>
            <a:off x="3633256" y="4974385"/>
            <a:ext cx="1875155" cy="139065"/>
          </a:xfrm>
          <a:prstGeom prst="rect">
            <a:avLst/>
          </a:prstGeom>
        </p:spPr>
        <p:txBody>
          <a:bodyPr vert="horz" wrap="square" lIns="0" tIns="3175" rIns="0" bIns="0" rtlCol="0">
            <a:spAutoFit/>
          </a:bodyPr>
          <a:lstStyle/>
          <a:p>
            <a:pPr marL="12700">
              <a:lnSpc>
                <a:spcPct val="100000"/>
              </a:lnSpc>
              <a:spcBef>
                <a:spcPts val="25"/>
              </a:spcBef>
            </a:pPr>
            <a:r>
              <a:rPr sz="800" dirty="0">
                <a:latin typeface="Arial MT"/>
                <a:cs typeface="Arial MT"/>
              </a:rPr>
              <a:t>©</a:t>
            </a:r>
            <a:r>
              <a:rPr sz="800" spc="-5" dirty="0">
                <a:latin typeface="Arial MT"/>
                <a:cs typeface="Arial MT"/>
              </a:rPr>
              <a:t> Edune</a:t>
            </a:r>
            <a:r>
              <a:rPr sz="800" dirty="0">
                <a:latin typeface="Arial MT"/>
                <a:cs typeface="Arial MT"/>
              </a:rPr>
              <a:t>t</a:t>
            </a:r>
            <a:r>
              <a:rPr sz="800" spc="-5" dirty="0">
                <a:latin typeface="Arial MT"/>
                <a:cs typeface="Arial MT"/>
              </a:rPr>
              <a:t> Foundation</a:t>
            </a:r>
            <a:r>
              <a:rPr sz="800" dirty="0">
                <a:latin typeface="Arial MT"/>
                <a:cs typeface="Arial MT"/>
              </a:rPr>
              <a:t>.</a:t>
            </a:r>
            <a:r>
              <a:rPr sz="800" spc="-50" dirty="0">
                <a:latin typeface="Arial MT"/>
                <a:cs typeface="Arial MT"/>
              </a:rPr>
              <a:t> </a:t>
            </a:r>
            <a:r>
              <a:rPr sz="800" spc="-5" dirty="0">
                <a:latin typeface="Arial MT"/>
                <a:cs typeface="Arial MT"/>
              </a:rPr>
              <a:t>Al</a:t>
            </a:r>
            <a:r>
              <a:rPr sz="800" dirty="0">
                <a:latin typeface="Arial MT"/>
                <a:cs typeface="Arial MT"/>
              </a:rPr>
              <a:t>l</a:t>
            </a:r>
            <a:r>
              <a:rPr sz="800" spc="-5" dirty="0">
                <a:latin typeface="Arial MT"/>
                <a:cs typeface="Arial MT"/>
              </a:rPr>
              <a:t> </a:t>
            </a:r>
            <a:r>
              <a:rPr sz="800" dirty="0">
                <a:latin typeface="Arial MT"/>
                <a:cs typeface="Arial MT"/>
              </a:rPr>
              <a:t>rights</a:t>
            </a:r>
            <a:r>
              <a:rPr sz="800" spc="-5" dirty="0">
                <a:latin typeface="Arial MT"/>
                <a:cs typeface="Arial MT"/>
              </a:rPr>
              <a:t> </a:t>
            </a:r>
            <a:r>
              <a:rPr sz="800" dirty="0">
                <a:latin typeface="Arial MT"/>
                <a:cs typeface="Arial MT"/>
              </a:rPr>
              <a:t>reserved.</a:t>
            </a:r>
            <a:endParaRPr sz="800">
              <a:latin typeface="Arial MT"/>
              <a:cs typeface="Arial MT"/>
            </a:endParaRPr>
          </a:p>
        </p:txBody>
      </p:sp>
      <p:sp>
        <p:nvSpPr>
          <p:cNvPr id="7" name="object 4">
            <a:extLst>
              <a:ext uri="{FF2B5EF4-FFF2-40B4-BE49-F238E27FC236}">
                <a16:creationId xmlns:a16="http://schemas.microsoft.com/office/drawing/2014/main" id="{412C0C6C-D931-433E-A0C3-AEE74753FE55}"/>
              </a:ext>
            </a:extLst>
          </p:cNvPr>
          <p:cNvSpPr txBox="1">
            <a:spLocks/>
          </p:cNvSpPr>
          <p:nvPr/>
        </p:nvSpPr>
        <p:spPr>
          <a:xfrm>
            <a:off x="294240" y="1151814"/>
            <a:ext cx="7935315" cy="320601"/>
          </a:xfrm>
          <a:prstGeom prst="rect">
            <a:avLst/>
          </a:prstGeom>
        </p:spPr>
        <p:txBody>
          <a:bodyPr vert="horz" wrap="square" lIns="0" tIns="12700" rIns="0" bIns="0" rtlCol="0">
            <a:spAutoFit/>
          </a:bodyPr>
          <a:lstStyle>
            <a:lvl1pPr>
              <a:defRPr sz="2400" b="0" i="0">
                <a:solidFill>
                  <a:schemeClr val="tx1"/>
                </a:solidFill>
                <a:latin typeface="Arial MT"/>
                <a:ea typeface="+mj-ea"/>
                <a:cs typeface="Arial MT"/>
              </a:defRPr>
            </a:lvl1pPr>
          </a:lstStyle>
          <a:p>
            <a:r>
              <a:rPr lang="en-US" sz="2000" b="1" kern="0" spc="-5" dirty="0"/>
              <a:t>Playing with the API(Continued)</a:t>
            </a:r>
          </a:p>
        </p:txBody>
      </p:sp>
      <p:sp>
        <p:nvSpPr>
          <p:cNvPr id="12" name="object 5">
            <a:extLst>
              <a:ext uri="{FF2B5EF4-FFF2-40B4-BE49-F238E27FC236}">
                <a16:creationId xmlns:a16="http://schemas.microsoft.com/office/drawing/2014/main" id="{C9553CE9-9A42-4D42-A124-3BF49C5F96AE}"/>
              </a:ext>
            </a:extLst>
          </p:cNvPr>
          <p:cNvSpPr txBox="1"/>
          <p:nvPr/>
        </p:nvSpPr>
        <p:spPr>
          <a:xfrm>
            <a:off x="259286" y="1546476"/>
            <a:ext cx="8455476" cy="3254095"/>
          </a:xfrm>
          <a:prstGeom prst="rect">
            <a:avLst/>
          </a:prstGeom>
        </p:spPr>
        <p:txBody>
          <a:bodyPr vert="horz" wrap="square" lIns="0" tIns="52704" rIns="0" bIns="0" rtlCol="0">
            <a:spAutoFit/>
          </a:bodyPr>
          <a:lstStyle/>
          <a:p>
            <a:pPr marL="183515" indent="-171450">
              <a:spcBef>
                <a:spcPts val="414"/>
              </a:spcBef>
              <a:buFont typeface="Arial" panose="020B0604020202020204" pitchFamily="34" charset="0"/>
              <a:buChar char="•"/>
              <a:tabLst>
                <a:tab pos="379095" algn="l"/>
                <a:tab pos="379730" algn="l"/>
              </a:tabLst>
            </a:pPr>
            <a:r>
              <a:rPr lang="en-US" sz="1200" spc="-5" dirty="0">
                <a:solidFill>
                  <a:srgbClr val="595959"/>
                </a:solidFill>
                <a:latin typeface="Arial MT"/>
                <a:cs typeface="Arial MT"/>
              </a:rPr>
              <a:t>Wait a minute. &lt;Question: Question object (1)&gt; isn’t a helpful representation of this object. Let’s fix that by editing the Question model (in the polls/models.py file) and adding a __str__() method to both Question and Choice:</a:t>
            </a:r>
          </a:p>
          <a:p>
            <a:pPr marL="183515" indent="-171450">
              <a:spcBef>
                <a:spcPts val="414"/>
              </a:spcBef>
              <a:buFont typeface="Arial" panose="020B0604020202020204" pitchFamily="34" charset="0"/>
              <a:buChar char="•"/>
              <a:tabLst>
                <a:tab pos="379095" algn="l"/>
                <a:tab pos="379730" algn="l"/>
              </a:tabLst>
            </a:pPr>
            <a:endParaRPr lang="en-US" sz="1200" spc="-5" dirty="0">
              <a:solidFill>
                <a:srgbClr val="595959"/>
              </a:solidFill>
              <a:latin typeface="Arial MT"/>
              <a:cs typeface="Arial MT"/>
            </a:endParaRPr>
          </a:p>
          <a:p>
            <a:pPr marL="469265" lvl="1">
              <a:spcBef>
                <a:spcPts val="414"/>
              </a:spcBef>
              <a:tabLst>
                <a:tab pos="379095" algn="l"/>
                <a:tab pos="379730" algn="l"/>
              </a:tabLst>
            </a:pPr>
            <a:r>
              <a:rPr lang="en-US" sz="1200" spc="-5" dirty="0">
                <a:solidFill>
                  <a:srgbClr val="595959"/>
                </a:solidFill>
                <a:latin typeface="Arial MT"/>
                <a:cs typeface="Arial MT"/>
              </a:rPr>
              <a:t>from </a:t>
            </a:r>
            <a:r>
              <a:rPr lang="en-US" sz="1200" spc="-5" dirty="0" err="1">
                <a:solidFill>
                  <a:srgbClr val="595959"/>
                </a:solidFill>
                <a:latin typeface="Arial MT"/>
                <a:cs typeface="Arial MT"/>
              </a:rPr>
              <a:t>django.db</a:t>
            </a:r>
            <a:r>
              <a:rPr lang="en-US" sz="1200" spc="-5" dirty="0">
                <a:solidFill>
                  <a:srgbClr val="595959"/>
                </a:solidFill>
                <a:latin typeface="Arial MT"/>
                <a:cs typeface="Arial MT"/>
              </a:rPr>
              <a:t> import models</a:t>
            </a:r>
          </a:p>
          <a:p>
            <a:pPr marL="469265" lvl="1">
              <a:spcBef>
                <a:spcPts val="414"/>
              </a:spcBef>
              <a:tabLst>
                <a:tab pos="379095" algn="l"/>
                <a:tab pos="379730" algn="l"/>
              </a:tabLst>
            </a:pPr>
            <a:endParaRPr lang="en-US" sz="1200" spc="-5" dirty="0">
              <a:solidFill>
                <a:srgbClr val="595959"/>
              </a:solidFill>
              <a:latin typeface="Arial MT"/>
              <a:cs typeface="Arial MT"/>
            </a:endParaRPr>
          </a:p>
          <a:p>
            <a:pPr marL="469265" lvl="1">
              <a:spcBef>
                <a:spcPts val="414"/>
              </a:spcBef>
              <a:tabLst>
                <a:tab pos="379095" algn="l"/>
                <a:tab pos="379730" algn="l"/>
              </a:tabLst>
            </a:pPr>
            <a:r>
              <a:rPr lang="en-US" sz="1200" spc="-5" dirty="0">
                <a:solidFill>
                  <a:srgbClr val="595959"/>
                </a:solidFill>
                <a:latin typeface="Arial MT"/>
                <a:cs typeface="Arial MT"/>
              </a:rPr>
              <a:t>class Question(</a:t>
            </a:r>
            <a:r>
              <a:rPr lang="en-US" sz="1200" spc="-5" dirty="0" err="1">
                <a:solidFill>
                  <a:srgbClr val="595959"/>
                </a:solidFill>
                <a:latin typeface="Arial MT"/>
                <a:cs typeface="Arial MT"/>
              </a:rPr>
              <a:t>models.Model</a:t>
            </a:r>
            <a:r>
              <a:rPr lang="en-US" sz="1200" spc="-5" dirty="0">
                <a:solidFill>
                  <a:srgbClr val="595959"/>
                </a:solidFill>
                <a:latin typeface="Arial MT"/>
                <a:cs typeface="Arial MT"/>
              </a:rPr>
              <a:t>):</a:t>
            </a:r>
          </a:p>
          <a:p>
            <a:pPr marL="469265" lvl="1">
              <a:spcBef>
                <a:spcPts val="414"/>
              </a:spcBef>
              <a:tabLst>
                <a:tab pos="379095" algn="l"/>
                <a:tab pos="379730" algn="l"/>
              </a:tabLst>
            </a:pPr>
            <a:r>
              <a:rPr lang="en-US" sz="1200" spc="-5" dirty="0">
                <a:solidFill>
                  <a:srgbClr val="595959"/>
                </a:solidFill>
                <a:latin typeface="Arial MT"/>
                <a:cs typeface="Arial MT"/>
              </a:rPr>
              <a:t>    # ...</a:t>
            </a:r>
          </a:p>
          <a:p>
            <a:pPr marL="469265" lvl="1">
              <a:spcBef>
                <a:spcPts val="414"/>
              </a:spcBef>
              <a:tabLst>
                <a:tab pos="379095" algn="l"/>
                <a:tab pos="379730" algn="l"/>
              </a:tabLst>
            </a:pPr>
            <a:r>
              <a:rPr lang="en-US" sz="1200" spc="-5" dirty="0">
                <a:solidFill>
                  <a:srgbClr val="595959"/>
                </a:solidFill>
                <a:latin typeface="Arial MT"/>
                <a:cs typeface="Arial MT"/>
              </a:rPr>
              <a:t>    def __str__(self):</a:t>
            </a:r>
          </a:p>
          <a:p>
            <a:pPr marL="469265" lvl="1">
              <a:spcBef>
                <a:spcPts val="414"/>
              </a:spcBef>
              <a:tabLst>
                <a:tab pos="379095" algn="l"/>
                <a:tab pos="379730" algn="l"/>
              </a:tabLst>
            </a:pPr>
            <a:r>
              <a:rPr lang="en-US" sz="1200" spc="-5" dirty="0">
                <a:solidFill>
                  <a:srgbClr val="595959"/>
                </a:solidFill>
                <a:latin typeface="Arial MT"/>
                <a:cs typeface="Arial MT"/>
              </a:rPr>
              <a:t>        return </a:t>
            </a:r>
            <a:r>
              <a:rPr lang="en-US" sz="1200" spc="-5" dirty="0" err="1">
                <a:solidFill>
                  <a:srgbClr val="595959"/>
                </a:solidFill>
                <a:latin typeface="Arial MT"/>
                <a:cs typeface="Arial MT"/>
              </a:rPr>
              <a:t>self.question_text</a:t>
            </a:r>
            <a:endParaRPr lang="en-US" sz="1200" spc="-5" dirty="0">
              <a:solidFill>
                <a:srgbClr val="595959"/>
              </a:solidFill>
              <a:latin typeface="Arial MT"/>
              <a:cs typeface="Arial MT"/>
            </a:endParaRPr>
          </a:p>
          <a:p>
            <a:pPr marL="469265" lvl="1">
              <a:spcBef>
                <a:spcPts val="414"/>
              </a:spcBef>
              <a:tabLst>
                <a:tab pos="379095" algn="l"/>
                <a:tab pos="379730" algn="l"/>
              </a:tabLst>
            </a:pPr>
            <a:endParaRPr lang="en-US" sz="1200" spc="-5" dirty="0">
              <a:solidFill>
                <a:srgbClr val="595959"/>
              </a:solidFill>
              <a:latin typeface="Arial MT"/>
              <a:cs typeface="Arial MT"/>
            </a:endParaRPr>
          </a:p>
          <a:p>
            <a:pPr marL="469265" lvl="1">
              <a:spcBef>
                <a:spcPts val="414"/>
              </a:spcBef>
              <a:tabLst>
                <a:tab pos="379095" algn="l"/>
                <a:tab pos="379730" algn="l"/>
              </a:tabLst>
            </a:pPr>
            <a:r>
              <a:rPr lang="en-US" sz="1200" spc="-5" dirty="0">
                <a:solidFill>
                  <a:srgbClr val="595959"/>
                </a:solidFill>
                <a:latin typeface="Arial MT"/>
                <a:cs typeface="Arial MT"/>
              </a:rPr>
              <a:t>class Choice(</a:t>
            </a:r>
            <a:r>
              <a:rPr lang="en-US" sz="1200" spc="-5" dirty="0" err="1">
                <a:solidFill>
                  <a:srgbClr val="595959"/>
                </a:solidFill>
                <a:latin typeface="Arial MT"/>
                <a:cs typeface="Arial MT"/>
              </a:rPr>
              <a:t>models.Model</a:t>
            </a:r>
            <a:r>
              <a:rPr lang="en-US" sz="1200" spc="-5" dirty="0">
                <a:solidFill>
                  <a:srgbClr val="595959"/>
                </a:solidFill>
                <a:latin typeface="Arial MT"/>
                <a:cs typeface="Arial MT"/>
              </a:rPr>
              <a:t>):</a:t>
            </a:r>
          </a:p>
          <a:p>
            <a:pPr marL="469265" lvl="1">
              <a:spcBef>
                <a:spcPts val="414"/>
              </a:spcBef>
              <a:tabLst>
                <a:tab pos="379095" algn="l"/>
                <a:tab pos="379730" algn="l"/>
              </a:tabLst>
            </a:pPr>
            <a:r>
              <a:rPr lang="en-US" sz="1200" spc="-5" dirty="0">
                <a:solidFill>
                  <a:srgbClr val="595959"/>
                </a:solidFill>
                <a:latin typeface="Arial MT"/>
                <a:cs typeface="Arial MT"/>
              </a:rPr>
              <a:t>    # ...</a:t>
            </a:r>
          </a:p>
          <a:p>
            <a:pPr marL="469265" lvl="1">
              <a:spcBef>
                <a:spcPts val="414"/>
              </a:spcBef>
              <a:tabLst>
                <a:tab pos="379095" algn="l"/>
                <a:tab pos="379730" algn="l"/>
              </a:tabLst>
            </a:pPr>
            <a:r>
              <a:rPr lang="en-US" sz="1200" spc="-5" dirty="0">
                <a:solidFill>
                  <a:srgbClr val="595959"/>
                </a:solidFill>
                <a:latin typeface="Arial MT"/>
                <a:cs typeface="Arial MT"/>
              </a:rPr>
              <a:t>    def __str__(self):</a:t>
            </a:r>
          </a:p>
          <a:p>
            <a:pPr marL="469265" lvl="1">
              <a:spcBef>
                <a:spcPts val="414"/>
              </a:spcBef>
              <a:tabLst>
                <a:tab pos="379095" algn="l"/>
                <a:tab pos="379730" algn="l"/>
              </a:tabLst>
            </a:pPr>
            <a:r>
              <a:rPr lang="en-US" sz="1200" spc="-5" dirty="0">
                <a:solidFill>
                  <a:srgbClr val="595959"/>
                </a:solidFill>
                <a:latin typeface="Arial MT"/>
                <a:cs typeface="Arial MT"/>
              </a:rPr>
              <a:t>        return </a:t>
            </a:r>
            <a:r>
              <a:rPr lang="en-US" sz="1200" spc="-5" dirty="0" err="1">
                <a:solidFill>
                  <a:srgbClr val="595959"/>
                </a:solidFill>
                <a:latin typeface="Arial MT"/>
                <a:cs typeface="Arial MT"/>
              </a:rPr>
              <a:t>self.choice_text</a:t>
            </a:r>
            <a:endParaRPr lang="en-US" sz="1200" spc="-5" dirty="0">
              <a:solidFill>
                <a:srgbClr val="595959"/>
              </a:solidFill>
              <a:latin typeface="Arial MT"/>
              <a:cs typeface="Arial MT"/>
            </a:endParaRPr>
          </a:p>
        </p:txBody>
      </p:sp>
    </p:spTree>
    <p:extLst>
      <p:ext uri="{BB962C8B-B14F-4D97-AF65-F5344CB8AC3E}">
        <p14:creationId xmlns:p14="http://schemas.microsoft.com/office/powerpoint/2010/main" val="1468507246"/>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0C56F02-CFA4-4083-8CA4-F20437714D25}"/>
              </a:ext>
            </a:extLst>
          </p:cNvPr>
          <p:cNvSpPr/>
          <p:nvPr/>
        </p:nvSpPr>
        <p:spPr>
          <a:xfrm>
            <a:off x="533400" y="2419350"/>
            <a:ext cx="5334000" cy="245528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pic>
        <p:nvPicPr>
          <p:cNvPr id="2" name="object 2"/>
          <p:cNvPicPr/>
          <p:nvPr/>
        </p:nvPicPr>
        <p:blipFill>
          <a:blip r:embed="rId3" cstate="print"/>
          <a:stretch>
            <a:fillRect/>
          </a:stretch>
        </p:blipFill>
        <p:spPr>
          <a:xfrm>
            <a:off x="143975" y="161799"/>
            <a:ext cx="774074" cy="311224"/>
          </a:xfrm>
          <a:prstGeom prst="rect">
            <a:avLst/>
          </a:prstGeom>
        </p:spPr>
      </p:pic>
      <p:pic>
        <p:nvPicPr>
          <p:cNvPr id="3" name="object 3"/>
          <p:cNvPicPr/>
          <p:nvPr/>
        </p:nvPicPr>
        <p:blipFill>
          <a:blip r:embed="rId4" cstate="print"/>
          <a:stretch>
            <a:fillRect/>
          </a:stretch>
        </p:blipFill>
        <p:spPr>
          <a:xfrm>
            <a:off x="8229556" y="161800"/>
            <a:ext cx="791593" cy="311224"/>
          </a:xfrm>
          <a:prstGeom prst="rect">
            <a:avLst/>
          </a:prstGeom>
        </p:spPr>
      </p:pic>
      <p:sp>
        <p:nvSpPr>
          <p:cNvPr id="4" name="object 4"/>
          <p:cNvSpPr txBox="1">
            <a:spLocks noGrp="1"/>
          </p:cNvSpPr>
          <p:nvPr>
            <p:ph type="title"/>
          </p:nvPr>
        </p:nvSpPr>
        <p:spPr>
          <a:xfrm>
            <a:off x="294241" y="766330"/>
            <a:ext cx="6934200" cy="320601"/>
          </a:xfrm>
          <a:prstGeom prst="rect">
            <a:avLst/>
          </a:prstGeom>
        </p:spPr>
        <p:txBody>
          <a:bodyPr vert="horz" wrap="square" lIns="0" tIns="12700" rIns="0" bIns="0" rtlCol="0">
            <a:spAutoFit/>
          </a:bodyPr>
          <a:lstStyle/>
          <a:p>
            <a:pPr algn="l"/>
            <a:r>
              <a:rPr lang="en-US" sz="2000" b="1" spc="-5" dirty="0">
                <a:latin typeface="Arial MT"/>
                <a:cs typeface="Arial MT"/>
              </a:rPr>
              <a:t>Writing your first Django app: </a:t>
            </a:r>
            <a:r>
              <a:rPr lang="en-US" sz="2000" b="1" spc="-5" dirty="0"/>
              <a:t>Part 2</a:t>
            </a:r>
            <a:endParaRPr lang="en-US" sz="2000" b="1" spc="-5" dirty="0">
              <a:latin typeface="Arial MT"/>
              <a:cs typeface="Arial MT"/>
            </a:endParaRPr>
          </a:p>
        </p:txBody>
      </p:sp>
      <p:sp>
        <p:nvSpPr>
          <p:cNvPr id="6" name="object 6"/>
          <p:cNvSpPr txBox="1"/>
          <p:nvPr/>
        </p:nvSpPr>
        <p:spPr>
          <a:xfrm>
            <a:off x="3633256" y="4974385"/>
            <a:ext cx="1875155" cy="139065"/>
          </a:xfrm>
          <a:prstGeom prst="rect">
            <a:avLst/>
          </a:prstGeom>
        </p:spPr>
        <p:txBody>
          <a:bodyPr vert="horz" wrap="square" lIns="0" tIns="3175" rIns="0" bIns="0" rtlCol="0">
            <a:spAutoFit/>
          </a:bodyPr>
          <a:lstStyle/>
          <a:p>
            <a:pPr marL="12700">
              <a:lnSpc>
                <a:spcPct val="100000"/>
              </a:lnSpc>
              <a:spcBef>
                <a:spcPts val="25"/>
              </a:spcBef>
            </a:pPr>
            <a:r>
              <a:rPr sz="800" dirty="0">
                <a:latin typeface="Arial MT"/>
                <a:cs typeface="Arial MT"/>
              </a:rPr>
              <a:t>©</a:t>
            </a:r>
            <a:r>
              <a:rPr sz="800" spc="-5" dirty="0">
                <a:latin typeface="Arial MT"/>
                <a:cs typeface="Arial MT"/>
              </a:rPr>
              <a:t> Edune</a:t>
            </a:r>
            <a:r>
              <a:rPr sz="800" dirty="0">
                <a:latin typeface="Arial MT"/>
                <a:cs typeface="Arial MT"/>
              </a:rPr>
              <a:t>t</a:t>
            </a:r>
            <a:r>
              <a:rPr sz="800" spc="-5" dirty="0">
                <a:latin typeface="Arial MT"/>
                <a:cs typeface="Arial MT"/>
              </a:rPr>
              <a:t> Foundation</a:t>
            </a:r>
            <a:r>
              <a:rPr sz="800" dirty="0">
                <a:latin typeface="Arial MT"/>
                <a:cs typeface="Arial MT"/>
              </a:rPr>
              <a:t>.</a:t>
            </a:r>
            <a:r>
              <a:rPr sz="800" spc="-50" dirty="0">
                <a:latin typeface="Arial MT"/>
                <a:cs typeface="Arial MT"/>
              </a:rPr>
              <a:t> </a:t>
            </a:r>
            <a:r>
              <a:rPr sz="800" spc="-5" dirty="0">
                <a:latin typeface="Arial MT"/>
                <a:cs typeface="Arial MT"/>
              </a:rPr>
              <a:t>Al</a:t>
            </a:r>
            <a:r>
              <a:rPr sz="800" dirty="0">
                <a:latin typeface="Arial MT"/>
                <a:cs typeface="Arial MT"/>
              </a:rPr>
              <a:t>l</a:t>
            </a:r>
            <a:r>
              <a:rPr sz="800" spc="-5" dirty="0">
                <a:latin typeface="Arial MT"/>
                <a:cs typeface="Arial MT"/>
              </a:rPr>
              <a:t> </a:t>
            </a:r>
            <a:r>
              <a:rPr sz="800" dirty="0">
                <a:latin typeface="Arial MT"/>
                <a:cs typeface="Arial MT"/>
              </a:rPr>
              <a:t>rights</a:t>
            </a:r>
            <a:r>
              <a:rPr sz="800" spc="-5" dirty="0">
                <a:latin typeface="Arial MT"/>
                <a:cs typeface="Arial MT"/>
              </a:rPr>
              <a:t> </a:t>
            </a:r>
            <a:r>
              <a:rPr sz="800" dirty="0">
                <a:latin typeface="Arial MT"/>
                <a:cs typeface="Arial MT"/>
              </a:rPr>
              <a:t>reserved.</a:t>
            </a:r>
            <a:endParaRPr sz="800">
              <a:latin typeface="Arial MT"/>
              <a:cs typeface="Arial MT"/>
            </a:endParaRPr>
          </a:p>
        </p:txBody>
      </p:sp>
      <p:sp>
        <p:nvSpPr>
          <p:cNvPr id="7" name="object 4">
            <a:extLst>
              <a:ext uri="{FF2B5EF4-FFF2-40B4-BE49-F238E27FC236}">
                <a16:creationId xmlns:a16="http://schemas.microsoft.com/office/drawing/2014/main" id="{412C0C6C-D931-433E-A0C3-AEE74753FE55}"/>
              </a:ext>
            </a:extLst>
          </p:cNvPr>
          <p:cNvSpPr txBox="1">
            <a:spLocks/>
          </p:cNvSpPr>
          <p:nvPr/>
        </p:nvSpPr>
        <p:spPr>
          <a:xfrm>
            <a:off x="294240" y="1151814"/>
            <a:ext cx="7935315" cy="320601"/>
          </a:xfrm>
          <a:prstGeom prst="rect">
            <a:avLst/>
          </a:prstGeom>
        </p:spPr>
        <p:txBody>
          <a:bodyPr vert="horz" wrap="square" lIns="0" tIns="12700" rIns="0" bIns="0" rtlCol="0">
            <a:spAutoFit/>
          </a:bodyPr>
          <a:lstStyle>
            <a:lvl1pPr>
              <a:defRPr sz="2400" b="0" i="0">
                <a:solidFill>
                  <a:schemeClr val="tx1"/>
                </a:solidFill>
                <a:latin typeface="Arial MT"/>
                <a:ea typeface="+mj-ea"/>
                <a:cs typeface="Arial MT"/>
              </a:defRPr>
            </a:lvl1pPr>
          </a:lstStyle>
          <a:p>
            <a:r>
              <a:rPr lang="en-US" sz="2000" b="1" kern="0" spc="-5" dirty="0"/>
              <a:t>Playing with the API(Continued)</a:t>
            </a:r>
          </a:p>
        </p:txBody>
      </p:sp>
      <p:sp>
        <p:nvSpPr>
          <p:cNvPr id="12" name="object 5">
            <a:extLst>
              <a:ext uri="{FF2B5EF4-FFF2-40B4-BE49-F238E27FC236}">
                <a16:creationId xmlns:a16="http://schemas.microsoft.com/office/drawing/2014/main" id="{C9553CE9-9A42-4D42-A124-3BF49C5F96AE}"/>
              </a:ext>
            </a:extLst>
          </p:cNvPr>
          <p:cNvSpPr txBox="1"/>
          <p:nvPr/>
        </p:nvSpPr>
        <p:spPr>
          <a:xfrm>
            <a:off x="259286" y="1546476"/>
            <a:ext cx="8455476" cy="3254095"/>
          </a:xfrm>
          <a:prstGeom prst="rect">
            <a:avLst/>
          </a:prstGeom>
        </p:spPr>
        <p:txBody>
          <a:bodyPr vert="horz" wrap="square" lIns="0" tIns="52704" rIns="0" bIns="0" rtlCol="0">
            <a:spAutoFit/>
          </a:bodyPr>
          <a:lstStyle/>
          <a:p>
            <a:pPr marL="183515" indent="-171450">
              <a:spcBef>
                <a:spcPts val="414"/>
              </a:spcBef>
              <a:buFont typeface="Arial" panose="020B0604020202020204" pitchFamily="34" charset="0"/>
              <a:buChar char="•"/>
              <a:tabLst>
                <a:tab pos="379095" algn="l"/>
                <a:tab pos="379730" algn="l"/>
              </a:tabLst>
            </a:pPr>
            <a:r>
              <a:rPr lang="en-US" sz="1200" spc="-5" dirty="0">
                <a:solidFill>
                  <a:srgbClr val="595959"/>
                </a:solidFill>
                <a:latin typeface="Arial MT"/>
                <a:cs typeface="Arial MT"/>
              </a:rPr>
              <a:t>It’s important to add __str__() methods to your models, not only for your own convenience when dealing with the interactive prompt, but also because objects’ representations are used throughout Django’s automatically-generated admin.</a:t>
            </a:r>
          </a:p>
          <a:p>
            <a:pPr marL="183515" indent="-171450">
              <a:spcBef>
                <a:spcPts val="414"/>
              </a:spcBef>
              <a:buFont typeface="Arial" panose="020B0604020202020204" pitchFamily="34" charset="0"/>
              <a:buChar char="•"/>
              <a:tabLst>
                <a:tab pos="379095" algn="l"/>
                <a:tab pos="379730" algn="l"/>
              </a:tabLst>
            </a:pPr>
            <a:r>
              <a:rPr lang="en-US" sz="1200" b="0" i="0" dirty="0">
                <a:solidFill>
                  <a:srgbClr val="0C3C26"/>
                </a:solidFill>
                <a:effectLst/>
                <a:latin typeface="Roboto" panose="02000000000000000000" pitchFamily="2" charset="0"/>
              </a:rPr>
              <a:t>Let’s also add a custom method to this model:</a:t>
            </a:r>
            <a:r>
              <a:rPr lang="en-US" sz="1200" b="0" i="0" spc="-5" dirty="0">
                <a:solidFill>
                  <a:srgbClr val="595959"/>
                </a:solidFill>
                <a:effectLst/>
                <a:latin typeface="Arial MT"/>
              </a:rPr>
              <a:t> polls/models.py </a:t>
            </a:r>
            <a:r>
              <a:rPr lang="en-US" sz="1200" spc="-5" dirty="0">
                <a:solidFill>
                  <a:srgbClr val="595959"/>
                </a:solidFill>
                <a:latin typeface="Arial MT"/>
              </a:rPr>
              <a:t>– </a:t>
            </a:r>
          </a:p>
          <a:p>
            <a:pPr marL="183515" indent="-171450">
              <a:spcBef>
                <a:spcPts val="414"/>
              </a:spcBef>
              <a:buFont typeface="Arial" panose="020B0604020202020204" pitchFamily="34" charset="0"/>
              <a:buChar char="•"/>
              <a:tabLst>
                <a:tab pos="379095" algn="l"/>
                <a:tab pos="379730" algn="l"/>
              </a:tabLst>
            </a:pPr>
            <a:endParaRPr lang="en-US" sz="1200" b="0" i="0" spc="-5" dirty="0">
              <a:solidFill>
                <a:srgbClr val="595959"/>
              </a:solidFill>
              <a:effectLst/>
              <a:latin typeface="Arial MT"/>
            </a:endParaRPr>
          </a:p>
          <a:p>
            <a:pPr marL="469265" lvl="1">
              <a:spcBef>
                <a:spcPts val="414"/>
              </a:spcBef>
              <a:tabLst>
                <a:tab pos="379095" algn="l"/>
                <a:tab pos="379730" algn="l"/>
              </a:tabLst>
            </a:pPr>
            <a:r>
              <a:rPr lang="en-US" sz="1200" b="0" i="0" spc="-5" dirty="0">
                <a:solidFill>
                  <a:srgbClr val="595959"/>
                </a:solidFill>
                <a:effectLst/>
                <a:latin typeface="Arial MT"/>
              </a:rPr>
              <a:t>import datetime</a:t>
            </a:r>
          </a:p>
          <a:p>
            <a:pPr marL="469265" lvl="1">
              <a:spcBef>
                <a:spcPts val="414"/>
              </a:spcBef>
              <a:tabLst>
                <a:tab pos="379095" algn="l"/>
                <a:tab pos="379730" algn="l"/>
              </a:tabLst>
            </a:pPr>
            <a:endParaRPr lang="en-US" sz="1200" b="0" i="0" spc="-5" dirty="0">
              <a:solidFill>
                <a:srgbClr val="595959"/>
              </a:solidFill>
              <a:effectLst/>
              <a:latin typeface="Arial MT"/>
            </a:endParaRPr>
          </a:p>
          <a:p>
            <a:pPr marL="469265" lvl="1">
              <a:spcBef>
                <a:spcPts val="414"/>
              </a:spcBef>
              <a:tabLst>
                <a:tab pos="379095" algn="l"/>
                <a:tab pos="379730" algn="l"/>
              </a:tabLst>
            </a:pPr>
            <a:r>
              <a:rPr lang="en-US" sz="1200" b="0" i="0" spc="-5" dirty="0">
                <a:solidFill>
                  <a:srgbClr val="595959"/>
                </a:solidFill>
                <a:effectLst/>
                <a:latin typeface="Arial MT"/>
              </a:rPr>
              <a:t>from </a:t>
            </a:r>
            <a:r>
              <a:rPr lang="en-US" sz="1200" b="0" i="0" spc="-5" dirty="0" err="1">
                <a:solidFill>
                  <a:srgbClr val="595959"/>
                </a:solidFill>
                <a:effectLst/>
                <a:latin typeface="Arial MT"/>
              </a:rPr>
              <a:t>django.db</a:t>
            </a:r>
            <a:r>
              <a:rPr lang="en-US" sz="1200" b="0" i="0" spc="-5" dirty="0">
                <a:solidFill>
                  <a:srgbClr val="595959"/>
                </a:solidFill>
                <a:effectLst/>
                <a:latin typeface="Arial MT"/>
              </a:rPr>
              <a:t> import models</a:t>
            </a:r>
          </a:p>
          <a:p>
            <a:pPr marL="469265" lvl="1">
              <a:spcBef>
                <a:spcPts val="414"/>
              </a:spcBef>
              <a:tabLst>
                <a:tab pos="379095" algn="l"/>
                <a:tab pos="379730" algn="l"/>
              </a:tabLst>
            </a:pPr>
            <a:r>
              <a:rPr lang="en-US" sz="1200" b="0" i="0" spc="-5" dirty="0">
                <a:solidFill>
                  <a:srgbClr val="595959"/>
                </a:solidFill>
                <a:effectLst/>
                <a:latin typeface="Arial MT"/>
              </a:rPr>
              <a:t>from </a:t>
            </a:r>
            <a:r>
              <a:rPr lang="en-US" sz="1200" b="0" i="0" spc="-5" dirty="0" err="1">
                <a:solidFill>
                  <a:srgbClr val="595959"/>
                </a:solidFill>
                <a:effectLst/>
                <a:latin typeface="Arial MT"/>
              </a:rPr>
              <a:t>django.utils</a:t>
            </a:r>
            <a:r>
              <a:rPr lang="en-US" sz="1200" b="0" i="0" spc="-5" dirty="0">
                <a:solidFill>
                  <a:srgbClr val="595959"/>
                </a:solidFill>
                <a:effectLst/>
                <a:latin typeface="Arial MT"/>
              </a:rPr>
              <a:t> import </a:t>
            </a:r>
            <a:r>
              <a:rPr lang="en-US" sz="1200" b="0" i="0" spc="-5" dirty="0" err="1">
                <a:solidFill>
                  <a:srgbClr val="595959"/>
                </a:solidFill>
                <a:effectLst/>
                <a:latin typeface="Arial MT"/>
              </a:rPr>
              <a:t>timezone</a:t>
            </a:r>
            <a:endParaRPr lang="en-US" sz="1200" b="0" i="0" spc="-5" dirty="0">
              <a:solidFill>
                <a:srgbClr val="595959"/>
              </a:solidFill>
              <a:effectLst/>
              <a:latin typeface="Arial MT"/>
            </a:endParaRPr>
          </a:p>
          <a:p>
            <a:pPr marL="469265" lvl="1">
              <a:spcBef>
                <a:spcPts val="414"/>
              </a:spcBef>
              <a:tabLst>
                <a:tab pos="379095" algn="l"/>
                <a:tab pos="379730" algn="l"/>
              </a:tabLst>
            </a:pPr>
            <a:endParaRPr lang="en-US" sz="1200" b="0" i="0" spc="-5" dirty="0">
              <a:solidFill>
                <a:srgbClr val="595959"/>
              </a:solidFill>
              <a:effectLst/>
              <a:latin typeface="Arial MT"/>
            </a:endParaRPr>
          </a:p>
          <a:p>
            <a:pPr marL="469265" lvl="1">
              <a:spcBef>
                <a:spcPts val="414"/>
              </a:spcBef>
              <a:tabLst>
                <a:tab pos="379095" algn="l"/>
                <a:tab pos="379730" algn="l"/>
              </a:tabLst>
            </a:pPr>
            <a:endParaRPr lang="en-US" sz="1200" b="0" i="0" spc="-5" dirty="0">
              <a:solidFill>
                <a:srgbClr val="595959"/>
              </a:solidFill>
              <a:effectLst/>
              <a:latin typeface="Arial MT"/>
            </a:endParaRPr>
          </a:p>
          <a:p>
            <a:pPr marL="469265" lvl="1">
              <a:spcBef>
                <a:spcPts val="414"/>
              </a:spcBef>
              <a:tabLst>
                <a:tab pos="379095" algn="l"/>
                <a:tab pos="379730" algn="l"/>
              </a:tabLst>
            </a:pPr>
            <a:r>
              <a:rPr lang="en-US" sz="1200" b="0" i="0" spc="-5" dirty="0">
                <a:solidFill>
                  <a:srgbClr val="595959"/>
                </a:solidFill>
                <a:effectLst/>
                <a:latin typeface="Arial MT"/>
              </a:rPr>
              <a:t>class Question(</a:t>
            </a:r>
            <a:r>
              <a:rPr lang="en-US" sz="1200" b="0" i="0" spc="-5" dirty="0" err="1">
                <a:solidFill>
                  <a:srgbClr val="595959"/>
                </a:solidFill>
                <a:effectLst/>
                <a:latin typeface="Arial MT"/>
              </a:rPr>
              <a:t>models.Model</a:t>
            </a:r>
            <a:r>
              <a:rPr lang="en-US" sz="1200" b="0" i="0" spc="-5" dirty="0">
                <a:solidFill>
                  <a:srgbClr val="595959"/>
                </a:solidFill>
                <a:effectLst/>
                <a:latin typeface="Arial MT"/>
              </a:rPr>
              <a:t>):</a:t>
            </a:r>
          </a:p>
          <a:p>
            <a:pPr marL="469265" lvl="1">
              <a:spcBef>
                <a:spcPts val="414"/>
              </a:spcBef>
              <a:tabLst>
                <a:tab pos="379095" algn="l"/>
                <a:tab pos="379730" algn="l"/>
              </a:tabLst>
            </a:pPr>
            <a:r>
              <a:rPr lang="en-US" sz="1200" b="0" i="0" spc="-5" dirty="0">
                <a:solidFill>
                  <a:srgbClr val="595959"/>
                </a:solidFill>
                <a:effectLst/>
                <a:latin typeface="Arial MT"/>
              </a:rPr>
              <a:t>    # ...</a:t>
            </a:r>
          </a:p>
          <a:p>
            <a:pPr marL="469265" lvl="1">
              <a:spcBef>
                <a:spcPts val="414"/>
              </a:spcBef>
              <a:tabLst>
                <a:tab pos="379095" algn="l"/>
                <a:tab pos="379730" algn="l"/>
              </a:tabLst>
            </a:pPr>
            <a:r>
              <a:rPr lang="en-US" sz="1200" b="0" i="0" spc="-5" dirty="0">
                <a:solidFill>
                  <a:srgbClr val="595959"/>
                </a:solidFill>
                <a:effectLst/>
                <a:latin typeface="Arial MT"/>
              </a:rPr>
              <a:t>    def </a:t>
            </a:r>
            <a:r>
              <a:rPr lang="en-US" sz="1200" b="0" i="0" spc="-5" dirty="0" err="1">
                <a:solidFill>
                  <a:srgbClr val="595959"/>
                </a:solidFill>
                <a:effectLst/>
                <a:latin typeface="Arial MT"/>
              </a:rPr>
              <a:t>was_published_recently</a:t>
            </a:r>
            <a:r>
              <a:rPr lang="en-US" sz="1200" b="0" i="0" spc="-5" dirty="0">
                <a:solidFill>
                  <a:srgbClr val="595959"/>
                </a:solidFill>
                <a:effectLst/>
                <a:latin typeface="Arial MT"/>
              </a:rPr>
              <a:t>(self):</a:t>
            </a:r>
          </a:p>
          <a:p>
            <a:pPr marL="469265" lvl="1">
              <a:spcBef>
                <a:spcPts val="414"/>
              </a:spcBef>
              <a:tabLst>
                <a:tab pos="379095" algn="l"/>
                <a:tab pos="379730" algn="l"/>
              </a:tabLst>
            </a:pPr>
            <a:r>
              <a:rPr lang="en-US" sz="1200" b="0" i="0" spc="-5" dirty="0">
                <a:solidFill>
                  <a:srgbClr val="595959"/>
                </a:solidFill>
                <a:effectLst/>
                <a:latin typeface="Arial MT"/>
              </a:rPr>
              <a:t>        return </a:t>
            </a:r>
            <a:r>
              <a:rPr lang="en-US" sz="1200" b="0" i="0" spc="-5" dirty="0" err="1">
                <a:solidFill>
                  <a:srgbClr val="595959"/>
                </a:solidFill>
                <a:effectLst/>
                <a:latin typeface="Arial MT"/>
              </a:rPr>
              <a:t>self.pub_date</a:t>
            </a:r>
            <a:r>
              <a:rPr lang="en-US" sz="1200" b="0" i="0" spc="-5" dirty="0">
                <a:solidFill>
                  <a:srgbClr val="595959"/>
                </a:solidFill>
                <a:effectLst/>
                <a:latin typeface="Arial MT"/>
              </a:rPr>
              <a:t> &gt;= </a:t>
            </a:r>
            <a:r>
              <a:rPr lang="en-US" sz="1200" b="0" i="0" spc="-5" dirty="0" err="1">
                <a:solidFill>
                  <a:srgbClr val="595959"/>
                </a:solidFill>
                <a:effectLst/>
                <a:latin typeface="Arial MT"/>
              </a:rPr>
              <a:t>timezone.now</a:t>
            </a:r>
            <a:r>
              <a:rPr lang="en-US" sz="1200" b="0" i="0" spc="-5" dirty="0">
                <a:solidFill>
                  <a:srgbClr val="595959"/>
                </a:solidFill>
                <a:effectLst/>
                <a:latin typeface="Arial MT"/>
              </a:rPr>
              <a:t>() - </a:t>
            </a:r>
            <a:r>
              <a:rPr lang="en-US" sz="1200" b="0" i="0" spc="-5" dirty="0" err="1">
                <a:solidFill>
                  <a:srgbClr val="595959"/>
                </a:solidFill>
                <a:effectLst/>
                <a:latin typeface="Arial MT"/>
              </a:rPr>
              <a:t>datetime.timedelta</a:t>
            </a:r>
            <a:r>
              <a:rPr lang="en-US" sz="1200" b="0" i="0" spc="-5" dirty="0">
                <a:solidFill>
                  <a:srgbClr val="595959"/>
                </a:solidFill>
                <a:effectLst/>
                <a:latin typeface="Arial MT"/>
              </a:rPr>
              <a:t>(days=1)</a:t>
            </a:r>
          </a:p>
        </p:txBody>
      </p:sp>
    </p:spTree>
    <p:extLst>
      <p:ext uri="{BB962C8B-B14F-4D97-AF65-F5344CB8AC3E}">
        <p14:creationId xmlns:p14="http://schemas.microsoft.com/office/powerpoint/2010/main" val="4225184424"/>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43975" y="161799"/>
            <a:ext cx="774074" cy="311224"/>
          </a:xfrm>
          <a:prstGeom prst="rect">
            <a:avLst/>
          </a:prstGeom>
        </p:spPr>
      </p:pic>
      <p:pic>
        <p:nvPicPr>
          <p:cNvPr id="3" name="object 3"/>
          <p:cNvPicPr/>
          <p:nvPr/>
        </p:nvPicPr>
        <p:blipFill>
          <a:blip r:embed="rId4" cstate="print"/>
          <a:stretch>
            <a:fillRect/>
          </a:stretch>
        </p:blipFill>
        <p:spPr>
          <a:xfrm>
            <a:off x="8229556" y="161800"/>
            <a:ext cx="791593" cy="311224"/>
          </a:xfrm>
          <a:prstGeom prst="rect">
            <a:avLst/>
          </a:prstGeom>
        </p:spPr>
      </p:pic>
      <p:sp>
        <p:nvSpPr>
          <p:cNvPr id="4" name="object 4"/>
          <p:cNvSpPr txBox="1">
            <a:spLocks noGrp="1"/>
          </p:cNvSpPr>
          <p:nvPr>
            <p:ph type="title"/>
          </p:nvPr>
        </p:nvSpPr>
        <p:spPr>
          <a:xfrm>
            <a:off x="294241" y="766330"/>
            <a:ext cx="6934200" cy="320601"/>
          </a:xfrm>
          <a:prstGeom prst="rect">
            <a:avLst/>
          </a:prstGeom>
        </p:spPr>
        <p:txBody>
          <a:bodyPr vert="horz" wrap="square" lIns="0" tIns="12700" rIns="0" bIns="0" rtlCol="0">
            <a:spAutoFit/>
          </a:bodyPr>
          <a:lstStyle/>
          <a:p>
            <a:pPr algn="l"/>
            <a:r>
              <a:rPr lang="en-US" sz="2000" b="1" spc="-5" dirty="0">
                <a:latin typeface="Arial MT"/>
                <a:cs typeface="Arial MT"/>
              </a:rPr>
              <a:t>Writing your first Django app: </a:t>
            </a:r>
            <a:r>
              <a:rPr lang="en-US" sz="2000" b="1" spc="-5" dirty="0"/>
              <a:t>Part 2</a:t>
            </a:r>
            <a:endParaRPr lang="en-US" sz="2000" b="1" spc="-5" dirty="0">
              <a:latin typeface="Arial MT"/>
              <a:cs typeface="Arial MT"/>
            </a:endParaRPr>
          </a:p>
        </p:txBody>
      </p:sp>
      <p:sp>
        <p:nvSpPr>
          <p:cNvPr id="6" name="object 6"/>
          <p:cNvSpPr txBox="1"/>
          <p:nvPr/>
        </p:nvSpPr>
        <p:spPr>
          <a:xfrm>
            <a:off x="3633256" y="4974385"/>
            <a:ext cx="1875155" cy="139065"/>
          </a:xfrm>
          <a:prstGeom prst="rect">
            <a:avLst/>
          </a:prstGeom>
        </p:spPr>
        <p:txBody>
          <a:bodyPr vert="horz" wrap="square" lIns="0" tIns="3175" rIns="0" bIns="0" rtlCol="0">
            <a:spAutoFit/>
          </a:bodyPr>
          <a:lstStyle/>
          <a:p>
            <a:pPr marL="12700">
              <a:lnSpc>
                <a:spcPct val="100000"/>
              </a:lnSpc>
              <a:spcBef>
                <a:spcPts val="25"/>
              </a:spcBef>
            </a:pPr>
            <a:r>
              <a:rPr sz="800" dirty="0">
                <a:latin typeface="Arial MT"/>
                <a:cs typeface="Arial MT"/>
              </a:rPr>
              <a:t>©</a:t>
            </a:r>
            <a:r>
              <a:rPr sz="800" spc="-5" dirty="0">
                <a:latin typeface="Arial MT"/>
                <a:cs typeface="Arial MT"/>
              </a:rPr>
              <a:t> Edune</a:t>
            </a:r>
            <a:r>
              <a:rPr sz="800" dirty="0">
                <a:latin typeface="Arial MT"/>
                <a:cs typeface="Arial MT"/>
              </a:rPr>
              <a:t>t</a:t>
            </a:r>
            <a:r>
              <a:rPr sz="800" spc="-5" dirty="0">
                <a:latin typeface="Arial MT"/>
                <a:cs typeface="Arial MT"/>
              </a:rPr>
              <a:t> Foundation</a:t>
            </a:r>
            <a:r>
              <a:rPr sz="800" dirty="0">
                <a:latin typeface="Arial MT"/>
                <a:cs typeface="Arial MT"/>
              </a:rPr>
              <a:t>.</a:t>
            </a:r>
            <a:r>
              <a:rPr sz="800" spc="-50" dirty="0">
                <a:latin typeface="Arial MT"/>
                <a:cs typeface="Arial MT"/>
              </a:rPr>
              <a:t> </a:t>
            </a:r>
            <a:r>
              <a:rPr sz="800" spc="-5" dirty="0">
                <a:latin typeface="Arial MT"/>
                <a:cs typeface="Arial MT"/>
              </a:rPr>
              <a:t>Al</a:t>
            </a:r>
            <a:r>
              <a:rPr sz="800" dirty="0">
                <a:latin typeface="Arial MT"/>
                <a:cs typeface="Arial MT"/>
              </a:rPr>
              <a:t>l</a:t>
            </a:r>
            <a:r>
              <a:rPr sz="800" spc="-5" dirty="0">
                <a:latin typeface="Arial MT"/>
                <a:cs typeface="Arial MT"/>
              </a:rPr>
              <a:t> </a:t>
            </a:r>
            <a:r>
              <a:rPr sz="800" dirty="0">
                <a:latin typeface="Arial MT"/>
                <a:cs typeface="Arial MT"/>
              </a:rPr>
              <a:t>rights</a:t>
            </a:r>
            <a:r>
              <a:rPr sz="800" spc="-5" dirty="0">
                <a:latin typeface="Arial MT"/>
                <a:cs typeface="Arial MT"/>
              </a:rPr>
              <a:t> </a:t>
            </a:r>
            <a:r>
              <a:rPr sz="800" dirty="0">
                <a:latin typeface="Arial MT"/>
                <a:cs typeface="Arial MT"/>
              </a:rPr>
              <a:t>reserved.</a:t>
            </a:r>
            <a:endParaRPr sz="800">
              <a:latin typeface="Arial MT"/>
              <a:cs typeface="Arial MT"/>
            </a:endParaRPr>
          </a:p>
        </p:txBody>
      </p:sp>
      <p:sp>
        <p:nvSpPr>
          <p:cNvPr id="7" name="object 4">
            <a:extLst>
              <a:ext uri="{FF2B5EF4-FFF2-40B4-BE49-F238E27FC236}">
                <a16:creationId xmlns:a16="http://schemas.microsoft.com/office/drawing/2014/main" id="{412C0C6C-D931-433E-A0C3-AEE74753FE55}"/>
              </a:ext>
            </a:extLst>
          </p:cNvPr>
          <p:cNvSpPr txBox="1">
            <a:spLocks/>
          </p:cNvSpPr>
          <p:nvPr/>
        </p:nvSpPr>
        <p:spPr>
          <a:xfrm>
            <a:off x="294240" y="1151814"/>
            <a:ext cx="7935315" cy="320601"/>
          </a:xfrm>
          <a:prstGeom prst="rect">
            <a:avLst/>
          </a:prstGeom>
        </p:spPr>
        <p:txBody>
          <a:bodyPr vert="horz" wrap="square" lIns="0" tIns="12700" rIns="0" bIns="0" rtlCol="0">
            <a:spAutoFit/>
          </a:bodyPr>
          <a:lstStyle>
            <a:lvl1pPr>
              <a:defRPr sz="2400" b="0" i="0">
                <a:solidFill>
                  <a:schemeClr val="tx1"/>
                </a:solidFill>
                <a:latin typeface="Arial MT"/>
                <a:ea typeface="+mj-ea"/>
                <a:cs typeface="Arial MT"/>
              </a:defRPr>
            </a:lvl1pPr>
          </a:lstStyle>
          <a:p>
            <a:r>
              <a:rPr lang="en-US" sz="2000" b="1" kern="0" spc="-5" dirty="0"/>
              <a:t>Playing with the API(Continued)</a:t>
            </a:r>
          </a:p>
        </p:txBody>
      </p:sp>
      <p:sp>
        <p:nvSpPr>
          <p:cNvPr id="12" name="object 5">
            <a:extLst>
              <a:ext uri="{FF2B5EF4-FFF2-40B4-BE49-F238E27FC236}">
                <a16:creationId xmlns:a16="http://schemas.microsoft.com/office/drawing/2014/main" id="{C9553CE9-9A42-4D42-A124-3BF49C5F96AE}"/>
              </a:ext>
            </a:extLst>
          </p:cNvPr>
          <p:cNvSpPr txBox="1"/>
          <p:nvPr/>
        </p:nvSpPr>
        <p:spPr>
          <a:xfrm>
            <a:off x="259286" y="1546476"/>
            <a:ext cx="8455476" cy="3438761"/>
          </a:xfrm>
          <a:prstGeom prst="rect">
            <a:avLst/>
          </a:prstGeom>
        </p:spPr>
        <p:txBody>
          <a:bodyPr vert="horz" wrap="square" lIns="0" tIns="52704" rIns="0" bIns="0" rtlCol="0">
            <a:spAutoFit/>
          </a:bodyPr>
          <a:lstStyle/>
          <a:p>
            <a:pPr marL="183515" indent="-171450">
              <a:spcBef>
                <a:spcPts val="414"/>
              </a:spcBef>
              <a:buFont typeface="Arial" panose="020B0604020202020204" pitchFamily="34" charset="0"/>
              <a:buChar char="•"/>
              <a:tabLst>
                <a:tab pos="379095" algn="l"/>
                <a:tab pos="379730" algn="l"/>
              </a:tabLst>
            </a:pPr>
            <a:r>
              <a:rPr lang="en-US" sz="1200" spc="-5" dirty="0">
                <a:solidFill>
                  <a:srgbClr val="595959"/>
                </a:solidFill>
                <a:latin typeface="Arial MT"/>
              </a:rPr>
              <a:t>Note the addition of import datetime and from </a:t>
            </a:r>
            <a:r>
              <a:rPr lang="en-US" sz="1200" spc="-5" dirty="0" err="1">
                <a:solidFill>
                  <a:srgbClr val="595959"/>
                </a:solidFill>
                <a:latin typeface="Arial MT"/>
              </a:rPr>
              <a:t>django.utils</a:t>
            </a:r>
            <a:r>
              <a:rPr lang="en-US" sz="1200" spc="-5" dirty="0">
                <a:solidFill>
                  <a:srgbClr val="595959"/>
                </a:solidFill>
                <a:latin typeface="Arial MT"/>
              </a:rPr>
              <a:t> import </a:t>
            </a:r>
            <a:r>
              <a:rPr lang="en-US" sz="1200" spc="-5" dirty="0" err="1">
                <a:solidFill>
                  <a:srgbClr val="595959"/>
                </a:solidFill>
                <a:latin typeface="Arial MT"/>
              </a:rPr>
              <a:t>timezone</a:t>
            </a:r>
            <a:r>
              <a:rPr lang="en-US" sz="1200" spc="-5" dirty="0">
                <a:solidFill>
                  <a:srgbClr val="595959"/>
                </a:solidFill>
                <a:latin typeface="Arial MT"/>
              </a:rPr>
              <a:t>, to reference Python’s standard datetime module and Django’s time-zone-related utilities in </a:t>
            </a:r>
            <a:r>
              <a:rPr lang="en-US" sz="1200" spc="-5" dirty="0" err="1">
                <a:solidFill>
                  <a:srgbClr val="595959"/>
                </a:solidFill>
                <a:latin typeface="Arial MT"/>
              </a:rPr>
              <a:t>django.utils.timezone</a:t>
            </a:r>
            <a:r>
              <a:rPr lang="en-US" sz="1200" spc="-5" dirty="0">
                <a:solidFill>
                  <a:srgbClr val="595959"/>
                </a:solidFill>
                <a:latin typeface="Arial MT"/>
              </a:rPr>
              <a:t>, respectively. If you aren’t familiar with time zone handling in Python, you can learn more in the time zone support docs.</a:t>
            </a:r>
          </a:p>
          <a:p>
            <a:pPr marL="183515" indent="-171450">
              <a:spcBef>
                <a:spcPts val="414"/>
              </a:spcBef>
              <a:buFont typeface="Arial" panose="020B0604020202020204" pitchFamily="34" charset="0"/>
              <a:buChar char="•"/>
              <a:tabLst>
                <a:tab pos="379095" algn="l"/>
                <a:tab pos="379730" algn="l"/>
              </a:tabLst>
            </a:pPr>
            <a:endParaRPr lang="en-US" sz="1200" b="0" i="0" spc="-5" dirty="0">
              <a:solidFill>
                <a:srgbClr val="595959"/>
              </a:solidFill>
              <a:effectLst/>
              <a:latin typeface="Arial MT"/>
            </a:endParaRPr>
          </a:p>
          <a:p>
            <a:pPr marL="183515" indent="-171450">
              <a:spcBef>
                <a:spcPts val="414"/>
              </a:spcBef>
              <a:buFont typeface="Arial" panose="020B0604020202020204" pitchFamily="34" charset="0"/>
              <a:buChar char="•"/>
              <a:tabLst>
                <a:tab pos="379095" algn="l"/>
                <a:tab pos="379730" algn="l"/>
              </a:tabLst>
            </a:pPr>
            <a:r>
              <a:rPr lang="en-US" sz="1200" b="0" i="0" spc="-5" dirty="0">
                <a:solidFill>
                  <a:srgbClr val="595959"/>
                </a:solidFill>
                <a:effectLst/>
                <a:latin typeface="Arial MT"/>
              </a:rPr>
              <a:t>Save these changes and start a new Python interactive shell by running python manage.py shell again:</a:t>
            </a:r>
          </a:p>
          <a:p>
            <a:pPr marL="469265" lvl="1">
              <a:spcBef>
                <a:spcPts val="414"/>
              </a:spcBef>
              <a:tabLst>
                <a:tab pos="379095" algn="l"/>
                <a:tab pos="379730" algn="l"/>
              </a:tabLst>
            </a:pPr>
            <a:endParaRPr lang="en-US" sz="1200" spc="-5" dirty="0">
              <a:solidFill>
                <a:srgbClr val="595959"/>
              </a:solidFill>
              <a:latin typeface="Arial MT"/>
            </a:endParaRPr>
          </a:p>
          <a:p>
            <a:pPr marL="469265" lvl="1">
              <a:spcBef>
                <a:spcPts val="414"/>
              </a:spcBef>
              <a:tabLst>
                <a:tab pos="379095" algn="l"/>
                <a:tab pos="379730" algn="l"/>
              </a:tabLst>
            </a:pPr>
            <a:r>
              <a:rPr lang="en-US" sz="1200" b="0" i="0" spc="-5" dirty="0">
                <a:solidFill>
                  <a:srgbClr val="595959"/>
                </a:solidFill>
                <a:effectLst/>
                <a:latin typeface="Arial MT"/>
              </a:rPr>
              <a:t>&gt;&gt;&gt; from </a:t>
            </a:r>
            <a:r>
              <a:rPr lang="en-US" sz="1200" b="0" i="0" spc="-5" dirty="0" err="1">
                <a:solidFill>
                  <a:srgbClr val="595959"/>
                </a:solidFill>
                <a:effectLst/>
                <a:latin typeface="Arial MT"/>
              </a:rPr>
              <a:t>polls.models</a:t>
            </a:r>
            <a:r>
              <a:rPr lang="en-US" sz="1200" b="0" i="0" spc="-5" dirty="0">
                <a:solidFill>
                  <a:srgbClr val="595959"/>
                </a:solidFill>
                <a:effectLst/>
                <a:latin typeface="Arial MT"/>
              </a:rPr>
              <a:t> import Choice, Question</a:t>
            </a:r>
          </a:p>
          <a:p>
            <a:pPr marL="469265" lvl="1">
              <a:spcBef>
                <a:spcPts val="414"/>
              </a:spcBef>
              <a:tabLst>
                <a:tab pos="379095" algn="l"/>
                <a:tab pos="379730" algn="l"/>
              </a:tabLst>
            </a:pPr>
            <a:endParaRPr lang="en-US" sz="1200" b="0" i="0" spc="-5" dirty="0">
              <a:solidFill>
                <a:srgbClr val="595959"/>
              </a:solidFill>
              <a:effectLst/>
              <a:latin typeface="Arial MT"/>
            </a:endParaRPr>
          </a:p>
          <a:p>
            <a:pPr marL="469265" lvl="1">
              <a:spcBef>
                <a:spcPts val="414"/>
              </a:spcBef>
              <a:tabLst>
                <a:tab pos="379095" algn="l"/>
                <a:tab pos="379730" algn="l"/>
              </a:tabLst>
            </a:pPr>
            <a:r>
              <a:rPr lang="en-US" sz="1200" b="0" i="0" spc="-5" dirty="0">
                <a:solidFill>
                  <a:srgbClr val="595959"/>
                </a:solidFill>
                <a:effectLst/>
                <a:latin typeface="Arial MT"/>
              </a:rPr>
              <a:t># Make sure our __str__() addition worked.</a:t>
            </a:r>
          </a:p>
          <a:p>
            <a:pPr marL="469265" lvl="1">
              <a:spcBef>
                <a:spcPts val="414"/>
              </a:spcBef>
              <a:tabLst>
                <a:tab pos="379095" algn="l"/>
                <a:tab pos="379730" algn="l"/>
              </a:tabLst>
            </a:pPr>
            <a:r>
              <a:rPr lang="en-US" sz="1200" b="0" i="0" spc="-5" dirty="0">
                <a:solidFill>
                  <a:srgbClr val="595959"/>
                </a:solidFill>
                <a:effectLst/>
                <a:latin typeface="Arial MT"/>
              </a:rPr>
              <a:t>&gt;&gt;&gt; </a:t>
            </a:r>
            <a:r>
              <a:rPr lang="en-US" sz="1200" b="0" i="0" spc="-5" dirty="0" err="1">
                <a:solidFill>
                  <a:srgbClr val="595959"/>
                </a:solidFill>
                <a:effectLst/>
                <a:latin typeface="Arial MT"/>
              </a:rPr>
              <a:t>Question.objects.all</a:t>
            </a:r>
            <a:r>
              <a:rPr lang="en-US" sz="1200" b="0" i="0" spc="-5" dirty="0">
                <a:solidFill>
                  <a:srgbClr val="595959"/>
                </a:solidFill>
                <a:effectLst/>
                <a:latin typeface="Arial MT"/>
              </a:rPr>
              <a:t>()</a:t>
            </a:r>
          </a:p>
          <a:p>
            <a:pPr marL="469265" lvl="1">
              <a:spcBef>
                <a:spcPts val="414"/>
              </a:spcBef>
              <a:tabLst>
                <a:tab pos="379095" algn="l"/>
                <a:tab pos="379730" algn="l"/>
              </a:tabLst>
            </a:pPr>
            <a:r>
              <a:rPr lang="en-US" sz="1200" b="0" i="0" spc="-5" dirty="0">
                <a:solidFill>
                  <a:srgbClr val="595959"/>
                </a:solidFill>
                <a:effectLst/>
                <a:latin typeface="Arial MT"/>
              </a:rPr>
              <a:t>&lt;</a:t>
            </a:r>
            <a:r>
              <a:rPr lang="en-US" sz="1200" b="0" i="0" spc="-5" dirty="0" err="1">
                <a:solidFill>
                  <a:srgbClr val="595959"/>
                </a:solidFill>
                <a:effectLst/>
                <a:latin typeface="Arial MT"/>
              </a:rPr>
              <a:t>QuerySet</a:t>
            </a:r>
            <a:r>
              <a:rPr lang="en-US" sz="1200" b="0" i="0" spc="-5" dirty="0">
                <a:solidFill>
                  <a:srgbClr val="595959"/>
                </a:solidFill>
                <a:effectLst/>
                <a:latin typeface="Arial MT"/>
              </a:rPr>
              <a:t> [&lt;Question: What's up?&gt;]&gt;</a:t>
            </a:r>
          </a:p>
          <a:p>
            <a:pPr marL="469265" lvl="1">
              <a:spcBef>
                <a:spcPts val="414"/>
              </a:spcBef>
              <a:tabLst>
                <a:tab pos="379095" algn="l"/>
                <a:tab pos="379730" algn="l"/>
              </a:tabLst>
            </a:pPr>
            <a:endParaRPr lang="en-US" sz="1200" b="0" i="0" spc="-5" dirty="0">
              <a:solidFill>
                <a:srgbClr val="595959"/>
              </a:solidFill>
              <a:effectLst/>
              <a:latin typeface="Arial MT"/>
            </a:endParaRPr>
          </a:p>
          <a:p>
            <a:pPr marL="469265" lvl="1">
              <a:spcBef>
                <a:spcPts val="414"/>
              </a:spcBef>
              <a:tabLst>
                <a:tab pos="379095" algn="l"/>
                <a:tab pos="379730" algn="l"/>
              </a:tabLst>
            </a:pPr>
            <a:r>
              <a:rPr lang="en-US" sz="1200" b="0" i="0" spc="-5" dirty="0">
                <a:solidFill>
                  <a:srgbClr val="595959"/>
                </a:solidFill>
                <a:effectLst/>
                <a:latin typeface="Arial MT"/>
              </a:rPr>
              <a:t># Django provides a rich database lookup API that's entirely driven by</a:t>
            </a:r>
          </a:p>
          <a:p>
            <a:pPr marL="469265" lvl="1">
              <a:spcBef>
                <a:spcPts val="414"/>
              </a:spcBef>
              <a:tabLst>
                <a:tab pos="379095" algn="l"/>
                <a:tab pos="379730" algn="l"/>
              </a:tabLst>
            </a:pPr>
            <a:r>
              <a:rPr lang="en-US" sz="1200" b="0" i="0" spc="-5" dirty="0">
                <a:solidFill>
                  <a:srgbClr val="595959"/>
                </a:solidFill>
                <a:effectLst/>
                <a:latin typeface="Arial MT"/>
              </a:rPr>
              <a:t># keyword arguments.</a:t>
            </a:r>
          </a:p>
          <a:p>
            <a:pPr marL="640715" lvl="1" indent="-171450">
              <a:spcBef>
                <a:spcPts val="414"/>
              </a:spcBef>
              <a:buFont typeface="Arial" panose="020B0604020202020204" pitchFamily="34" charset="0"/>
              <a:buChar char="•"/>
              <a:tabLst>
                <a:tab pos="379095" algn="l"/>
                <a:tab pos="379730" algn="l"/>
              </a:tabLst>
            </a:pPr>
            <a:endParaRPr lang="en-US" sz="1200" b="0" i="0" spc="-5" dirty="0">
              <a:solidFill>
                <a:srgbClr val="595959"/>
              </a:solidFill>
              <a:effectLst/>
              <a:latin typeface="Arial MT"/>
            </a:endParaRPr>
          </a:p>
        </p:txBody>
      </p:sp>
    </p:spTree>
    <p:extLst>
      <p:ext uri="{BB962C8B-B14F-4D97-AF65-F5344CB8AC3E}">
        <p14:creationId xmlns:p14="http://schemas.microsoft.com/office/powerpoint/2010/main" val="1181990528"/>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43975" y="161799"/>
            <a:ext cx="774074" cy="311224"/>
          </a:xfrm>
          <a:prstGeom prst="rect">
            <a:avLst/>
          </a:prstGeom>
        </p:spPr>
      </p:pic>
      <p:pic>
        <p:nvPicPr>
          <p:cNvPr id="3" name="object 3"/>
          <p:cNvPicPr/>
          <p:nvPr/>
        </p:nvPicPr>
        <p:blipFill>
          <a:blip r:embed="rId4" cstate="print"/>
          <a:stretch>
            <a:fillRect/>
          </a:stretch>
        </p:blipFill>
        <p:spPr>
          <a:xfrm>
            <a:off x="8229556" y="161800"/>
            <a:ext cx="791593" cy="311224"/>
          </a:xfrm>
          <a:prstGeom prst="rect">
            <a:avLst/>
          </a:prstGeom>
        </p:spPr>
      </p:pic>
      <p:sp>
        <p:nvSpPr>
          <p:cNvPr id="4" name="object 4"/>
          <p:cNvSpPr txBox="1">
            <a:spLocks noGrp="1"/>
          </p:cNvSpPr>
          <p:nvPr>
            <p:ph type="title"/>
          </p:nvPr>
        </p:nvSpPr>
        <p:spPr>
          <a:xfrm>
            <a:off x="294241" y="766330"/>
            <a:ext cx="6934200" cy="320601"/>
          </a:xfrm>
          <a:prstGeom prst="rect">
            <a:avLst/>
          </a:prstGeom>
        </p:spPr>
        <p:txBody>
          <a:bodyPr vert="horz" wrap="square" lIns="0" tIns="12700" rIns="0" bIns="0" rtlCol="0">
            <a:spAutoFit/>
          </a:bodyPr>
          <a:lstStyle/>
          <a:p>
            <a:pPr algn="l"/>
            <a:r>
              <a:rPr lang="en-US" sz="2000" b="1" spc="-5" dirty="0">
                <a:latin typeface="Arial MT"/>
                <a:cs typeface="Arial MT"/>
              </a:rPr>
              <a:t>Writing your first Django app: </a:t>
            </a:r>
            <a:r>
              <a:rPr lang="en-US" sz="2000" b="1" spc="-5" dirty="0"/>
              <a:t>Part 2</a:t>
            </a:r>
            <a:endParaRPr lang="en-US" sz="2000" b="1" spc="-5" dirty="0">
              <a:latin typeface="Arial MT"/>
              <a:cs typeface="Arial MT"/>
            </a:endParaRPr>
          </a:p>
        </p:txBody>
      </p:sp>
      <p:sp>
        <p:nvSpPr>
          <p:cNvPr id="6" name="object 6"/>
          <p:cNvSpPr txBox="1"/>
          <p:nvPr/>
        </p:nvSpPr>
        <p:spPr>
          <a:xfrm>
            <a:off x="3633256" y="4974385"/>
            <a:ext cx="1875155" cy="139065"/>
          </a:xfrm>
          <a:prstGeom prst="rect">
            <a:avLst/>
          </a:prstGeom>
        </p:spPr>
        <p:txBody>
          <a:bodyPr vert="horz" wrap="square" lIns="0" tIns="3175" rIns="0" bIns="0" rtlCol="0">
            <a:spAutoFit/>
          </a:bodyPr>
          <a:lstStyle/>
          <a:p>
            <a:pPr marL="12700">
              <a:lnSpc>
                <a:spcPct val="100000"/>
              </a:lnSpc>
              <a:spcBef>
                <a:spcPts val="25"/>
              </a:spcBef>
            </a:pPr>
            <a:r>
              <a:rPr sz="800" dirty="0">
                <a:latin typeface="Arial MT"/>
                <a:cs typeface="Arial MT"/>
              </a:rPr>
              <a:t>©</a:t>
            </a:r>
            <a:r>
              <a:rPr sz="800" spc="-5" dirty="0">
                <a:latin typeface="Arial MT"/>
                <a:cs typeface="Arial MT"/>
              </a:rPr>
              <a:t> Edune</a:t>
            </a:r>
            <a:r>
              <a:rPr sz="800" dirty="0">
                <a:latin typeface="Arial MT"/>
                <a:cs typeface="Arial MT"/>
              </a:rPr>
              <a:t>t</a:t>
            </a:r>
            <a:r>
              <a:rPr sz="800" spc="-5" dirty="0">
                <a:latin typeface="Arial MT"/>
                <a:cs typeface="Arial MT"/>
              </a:rPr>
              <a:t> Foundation</a:t>
            </a:r>
            <a:r>
              <a:rPr sz="800" dirty="0">
                <a:latin typeface="Arial MT"/>
                <a:cs typeface="Arial MT"/>
              </a:rPr>
              <a:t>.</a:t>
            </a:r>
            <a:r>
              <a:rPr sz="800" spc="-50" dirty="0">
                <a:latin typeface="Arial MT"/>
                <a:cs typeface="Arial MT"/>
              </a:rPr>
              <a:t> </a:t>
            </a:r>
            <a:r>
              <a:rPr sz="800" spc="-5" dirty="0">
                <a:latin typeface="Arial MT"/>
                <a:cs typeface="Arial MT"/>
              </a:rPr>
              <a:t>Al</a:t>
            </a:r>
            <a:r>
              <a:rPr sz="800" dirty="0">
                <a:latin typeface="Arial MT"/>
                <a:cs typeface="Arial MT"/>
              </a:rPr>
              <a:t>l</a:t>
            </a:r>
            <a:r>
              <a:rPr sz="800" spc="-5" dirty="0">
                <a:latin typeface="Arial MT"/>
                <a:cs typeface="Arial MT"/>
              </a:rPr>
              <a:t> </a:t>
            </a:r>
            <a:r>
              <a:rPr sz="800" dirty="0">
                <a:latin typeface="Arial MT"/>
                <a:cs typeface="Arial MT"/>
              </a:rPr>
              <a:t>rights</a:t>
            </a:r>
            <a:r>
              <a:rPr sz="800" spc="-5" dirty="0">
                <a:latin typeface="Arial MT"/>
                <a:cs typeface="Arial MT"/>
              </a:rPr>
              <a:t> </a:t>
            </a:r>
            <a:r>
              <a:rPr sz="800" dirty="0">
                <a:latin typeface="Arial MT"/>
                <a:cs typeface="Arial MT"/>
              </a:rPr>
              <a:t>reserved.</a:t>
            </a:r>
            <a:endParaRPr sz="800">
              <a:latin typeface="Arial MT"/>
              <a:cs typeface="Arial MT"/>
            </a:endParaRPr>
          </a:p>
        </p:txBody>
      </p:sp>
      <p:sp>
        <p:nvSpPr>
          <p:cNvPr id="7" name="object 4">
            <a:extLst>
              <a:ext uri="{FF2B5EF4-FFF2-40B4-BE49-F238E27FC236}">
                <a16:creationId xmlns:a16="http://schemas.microsoft.com/office/drawing/2014/main" id="{412C0C6C-D931-433E-A0C3-AEE74753FE55}"/>
              </a:ext>
            </a:extLst>
          </p:cNvPr>
          <p:cNvSpPr txBox="1">
            <a:spLocks/>
          </p:cNvSpPr>
          <p:nvPr/>
        </p:nvSpPr>
        <p:spPr>
          <a:xfrm>
            <a:off x="294240" y="1151814"/>
            <a:ext cx="7935315" cy="320601"/>
          </a:xfrm>
          <a:prstGeom prst="rect">
            <a:avLst/>
          </a:prstGeom>
        </p:spPr>
        <p:txBody>
          <a:bodyPr vert="horz" wrap="square" lIns="0" tIns="12700" rIns="0" bIns="0" rtlCol="0">
            <a:spAutoFit/>
          </a:bodyPr>
          <a:lstStyle>
            <a:lvl1pPr>
              <a:defRPr sz="2400" b="0" i="0">
                <a:solidFill>
                  <a:schemeClr val="tx1"/>
                </a:solidFill>
                <a:latin typeface="Arial MT"/>
                <a:ea typeface="+mj-ea"/>
                <a:cs typeface="Arial MT"/>
              </a:defRPr>
            </a:lvl1pPr>
          </a:lstStyle>
          <a:p>
            <a:r>
              <a:rPr lang="en-US" sz="2000" b="1" kern="0" spc="-5" dirty="0"/>
              <a:t>Playing with the API(Continued)</a:t>
            </a:r>
          </a:p>
        </p:txBody>
      </p:sp>
      <p:sp>
        <p:nvSpPr>
          <p:cNvPr id="12" name="object 5">
            <a:extLst>
              <a:ext uri="{FF2B5EF4-FFF2-40B4-BE49-F238E27FC236}">
                <a16:creationId xmlns:a16="http://schemas.microsoft.com/office/drawing/2014/main" id="{C9553CE9-9A42-4D42-A124-3BF49C5F96AE}"/>
              </a:ext>
            </a:extLst>
          </p:cNvPr>
          <p:cNvSpPr txBox="1"/>
          <p:nvPr/>
        </p:nvSpPr>
        <p:spPr>
          <a:xfrm>
            <a:off x="259286" y="1546476"/>
            <a:ext cx="8455476" cy="3305391"/>
          </a:xfrm>
          <a:prstGeom prst="rect">
            <a:avLst/>
          </a:prstGeom>
        </p:spPr>
        <p:txBody>
          <a:bodyPr vert="horz" wrap="square" lIns="0" tIns="52704" rIns="0" bIns="0" rtlCol="0">
            <a:spAutoFit/>
          </a:bodyPr>
          <a:lstStyle/>
          <a:p>
            <a:pPr marL="183515" indent="-171450">
              <a:spcBef>
                <a:spcPts val="414"/>
              </a:spcBef>
              <a:buFont typeface="Arial" panose="020B0604020202020204" pitchFamily="34" charset="0"/>
              <a:buChar char="•"/>
              <a:tabLst>
                <a:tab pos="379095" algn="l"/>
                <a:tab pos="379730" algn="l"/>
              </a:tabLst>
            </a:pPr>
            <a:r>
              <a:rPr lang="en-US" sz="1200" b="0" i="0" spc="-5" dirty="0">
                <a:solidFill>
                  <a:srgbClr val="595959"/>
                </a:solidFill>
                <a:effectLst/>
                <a:latin typeface="Arial MT"/>
              </a:rPr>
              <a:t>Save these changes and start a new Python interactive shell by running python manage.py shell again:</a:t>
            </a:r>
          </a:p>
          <a:p>
            <a:pPr marL="469265" lvl="1">
              <a:spcBef>
                <a:spcPts val="414"/>
              </a:spcBef>
              <a:tabLst>
                <a:tab pos="379095" algn="l"/>
                <a:tab pos="379730" algn="l"/>
              </a:tabLst>
            </a:pPr>
            <a:endParaRPr lang="en-US" sz="1200" spc="-5" dirty="0">
              <a:solidFill>
                <a:srgbClr val="595959"/>
              </a:solidFill>
              <a:latin typeface="Arial MT"/>
            </a:endParaRPr>
          </a:p>
          <a:p>
            <a:pPr marL="469265" lvl="1">
              <a:spcBef>
                <a:spcPts val="414"/>
              </a:spcBef>
              <a:tabLst>
                <a:tab pos="379095" algn="l"/>
                <a:tab pos="379730" algn="l"/>
              </a:tabLst>
            </a:pPr>
            <a:r>
              <a:rPr lang="en-US" sz="1200" b="0" i="0" spc="-5" dirty="0">
                <a:solidFill>
                  <a:srgbClr val="595959"/>
                </a:solidFill>
                <a:effectLst/>
                <a:latin typeface="Arial MT"/>
              </a:rPr>
              <a:t># keyword arguments.</a:t>
            </a:r>
          </a:p>
          <a:p>
            <a:pPr marL="469265" lvl="1">
              <a:spcBef>
                <a:spcPts val="414"/>
              </a:spcBef>
              <a:tabLst>
                <a:tab pos="379095" algn="l"/>
                <a:tab pos="379730" algn="l"/>
              </a:tabLst>
            </a:pPr>
            <a:r>
              <a:rPr lang="en-US" sz="1200" b="0" i="0" spc="-5" dirty="0">
                <a:solidFill>
                  <a:srgbClr val="595959"/>
                </a:solidFill>
                <a:effectLst/>
                <a:latin typeface="Arial MT"/>
              </a:rPr>
              <a:t>&gt;&gt;&gt; </a:t>
            </a:r>
            <a:r>
              <a:rPr lang="en-US" sz="1200" b="0" i="0" spc="-5" dirty="0" err="1">
                <a:solidFill>
                  <a:srgbClr val="595959"/>
                </a:solidFill>
                <a:effectLst/>
                <a:latin typeface="Arial MT"/>
              </a:rPr>
              <a:t>Question.objects.filter</a:t>
            </a:r>
            <a:r>
              <a:rPr lang="en-US" sz="1200" b="0" i="0" spc="-5" dirty="0">
                <a:solidFill>
                  <a:srgbClr val="595959"/>
                </a:solidFill>
                <a:effectLst/>
                <a:latin typeface="Arial MT"/>
              </a:rPr>
              <a:t>(id=1)</a:t>
            </a:r>
          </a:p>
          <a:p>
            <a:pPr marL="469265" lvl="1">
              <a:spcBef>
                <a:spcPts val="414"/>
              </a:spcBef>
              <a:tabLst>
                <a:tab pos="379095" algn="l"/>
                <a:tab pos="379730" algn="l"/>
              </a:tabLst>
            </a:pPr>
            <a:r>
              <a:rPr lang="en-US" sz="1200" b="0" i="0" spc="-5" dirty="0">
                <a:solidFill>
                  <a:srgbClr val="595959"/>
                </a:solidFill>
                <a:effectLst/>
                <a:latin typeface="Arial MT"/>
              </a:rPr>
              <a:t>&lt;</a:t>
            </a:r>
            <a:r>
              <a:rPr lang="en-US" sz="1200" b="0" i="0" spc="-5" dirty="0" err="1">
                <a:solidFill>
                  <a:srgbClr val="595959"/>
                </a:solidFill>
                <a:effectLst/>
                <a:latin typeface="Arial MT"/>
              </a:rPr>
              <a:t>QuerySet</a:t>
            </a:r>
            <a:r>
              <a:rPr lang="en-US" sz="1200" b="0" i="0" spc="-5" dirty="0">
                <a:solidFill>
                  <a:srgbClr val="595959"/>
                </a:solidFill>
                <a:effectLst/>
                <a:latin typeface="Arial MT"/>
              </a:rPr>
              <a:t> [&lt;Question: What's up?&gt;]&gt;</a:t>
            </a:r>
          </a:p>
          <a:p>
            <a:pPr marL="469265" lvl="1">
              <a:spcBef>
                <a:spcPts val="414"/>
              </a:spcBef>
              <a:tabLst>
                <a:tab pos="379095" algn="l"/>
                <a:tab pos="379730" algn="l"/>
              </a:tabLst>
            </a:pPr>
            <a:r>
              <a:rPr lang="en-US" sz="1200" b="0" i="0" spc="-5" dirty="0">
                <a:solidFill>
                  <a:srgbClr val="595959"/>
                </a:solidFill>
                <a:effectLst/>
                <a:latin typeface="Arial MT"/>
              </a:rPr>
              <a:t>&gt;&gt;&gt; </a:t>
            </a:r>
            <a:r>
              <a:rPr lang="en-US" sz="1200" b="0" i="0" spc="-5" dirty="0" err="1">
                <a:solidFill>
                  <a:srgbClr val="595959"/>
                </a:solidFill>
                <a:effectLst/>
                <a:latin typeface="Arial MT"/>
              </a:rPr>
              <a:t>Question.objects.filter</a:t>
            </a:r>
            <a:r>
              <a:rPr lang="en-US" sz="1200" b="0" i="0" spc="-5" dirty="0">
                <a:solidFill>
                  <a:srgbClr val="595959"/>
                </a:solidFill>
                <a:effectLst/>
                <a:latin typeface="Arial MT"/>
              </a:rPr>
              <a:t>(question_text__</a:t>
            </a:r>
            <a:r>
              <a:rPr lang="en-US" sz="1200" b="0" i="0" spc="-5" dirty="0" err="1">
                <a:solidFill>
                  <a:srgbClr val="595959"/>
                </a:solidFill>
                <a:effectLst/>
                <a:latin typeface="Arial MT"/>
              </a:rPr>
              <a:t>startswith</a:t>
            </a:r>
            <a:r>
              <a:rPr lang="en-US" sz="1200" b="0" i="0" spc="-5" dirty="0">
                <a:solidFill>
                  <a:srgbClr val="595959"/>
                </a:solidFill>
                <a:effectLst/>
                <a:latin typeface="Arial MT"/>
              </a:rPr>
              <a:t>='What')</a:t>
            </a:r>
          </a:p>
          <a:p>
            <a:pPr marL="469265" lvl="1">
              <a:spcBef>
                <a:spcPts val="414"/>
              </a:spcBef>
              <a:tabLst>
                <a:tab pos="379095" algn="l"/>
                <a:tab pos="379730" algn="l"/>
              </a:tabLst>
            </a:pPr>
            <a:r>
              <a:rPr lang="en-US" sz="1200" b="0" i="0" spc="-5" dirty="0">
                <a:solidFill>
                  <a:srgbClr val="595959"/>
                </a:solidFill>
                <a:effectLst/>
                <a:latin typeface="Arial MT"/>
              </a:rPr>
              <a:t>&lt;</a:t>
            </a:r>
            <a:r>
              <a:rPr lang="en-US" sz="1200" b="0" i="0" spc="-5" dirty="0" err="1">
                <a:solidFill>
                  <a:srgbClr val="595959"/>
                </a:solidFill>
                <a:effectLst/>
                <a:latin typeface="Arial MT"/>
              </a:rPr>
              <a:t>QuerySet</a:t>
            </a:r>
            <a:r>
              <a:rPr lang="en-US" sz="1200" b="0" i="0" spc="-5" dirty="0">
                <a:solidFill>
                  <a:srgbClr val="595959"/>
                </a:solidFill>
                <a:effectLst/>
                <a:latin typeface="Arial MT"/>
              </a:rPr>
              <a:t> [&lt;Question: What's up?&gt;]&gt;</a:t>
            </a:r>
          </a:p>
          <a:p>
            <a:pPr marL="469265" lvl="1">
              <a:spcBef>
                <a:spcPts val="414"/>
              </a:spcBef>
              <a:tabLst>
                <a:tab pos="379095" algn="l"/>
                <a:tab pos="379730" algn="l"/>
              </a:tabLst>
            </a:pPr>
            <a:endParaRPr lang="en-US" sz="1200" b="0" i="0" spc="-5" dirty="0">
              <a:solidFill>
                <a:srgbClr val="595959"/>
              </a:solidFill>
              <a:effectLst/>
              <a:latin typeface="Arial MT"/>
            </a:endParaRPr>
          </a:p>
          <a:p>
            <a:pPr marL="469265" lvl="1">
              <a:spcBef>
                <a:spcPts val="414"/>
              </a:spcBef>
              <a:tabLst>
                <a:tab pos="379095" algn="l"/>
                <a:tab pos="379730" algn="l"/>
              </a:tabLst>
            </a:pPr>
            <a:r>
              <a:rPr lang="en-US" sz="1200" b="0" i="0" spc="-5" dirty="0">
                <a:solidFill>
                  <a:srgbClr val="595959"/>
                </a:solidFill>
                <a:effectLst/>
                <a:latin typeface="Arial MT"/>
              </a:rPr>
              <a:t># Get the question that was published this year.</a:t>
            </a:r>
          </a:p>
          <a:p>
            <a:pPr marL="469265" lvl="1">
              <a:spcBef>
                <a:spcPts val="414"/>
              </a:spcBef>
              <a:tabLst>
                <a:tab pos="379095" algn="l"/>
                <a:tab pos="379730" algn="l"/>
              </a:tabLst>
            </a:pPr>
            <a:r>
              <a:rPr lang="en-US" sz="1200" b="0" i="0" spc="-5" dirty="0">
                <a:solidFill>
                  <a:srgbClr val="595959"/>
                </a:solidFill>
                <a:effectLst/>
                <a:latin typeface="Arial MT"/>
              </a:rPr>
              <a:t>&gt;&gt;&gt; from </a:t>
            </a:r>
            <a:r>
              <a:rPr lang="en-US" sz="1200" b="0" i="0" spc="-5" dirty="0" err="1">
                <a:solidFill>
                  <a:srgbClr val="595959"/>
                </a:solidFill>
                <a:effectLst/>
                <a:latin typeface="Arial MT"/>
              </a:rPr>
              <a:t>django.utils</a:t>
            </a:r>
            <a:r>
              <a:rPr lang="en-US" sz="1200" b="0" i="0" spc="-5" dirty="0">
                <a:solidFill>
                  <a:srgbClr val="595959"/>
                </a:solidFill>
                <a:effectLst/>
                <a:latin typeface="Arial MT"/>
              </a:rPr>
              <a:t> import </a:t>
            </a:r>
            <a:r>
              <a:rPr lang="en-US" sz="1200" b="0" i="0" spc="-5" dirty="0" err="1">
                <a:solidFill>
                  <a:srgbClr val="595959"/>
                </a:solidFill>
                <a:effectLst/>
                <a:latin typeface="Arial MT"/>
              </a:rPr>
              <a:t>timezone</a:t>
            </a:r>
            <a:endParaRPr lang="en-US" sz="1200" b="0" i="0" spc="-5" dirty="0">
              <a:solidFill>
                <a:srgbClr val="595959"/>
              </a:solidFill>
              <a:effectLst/>
              <a:latin typeface="Arial MT"/>
            </a:endParaRPr>
          </a:p>
          <a:p>
            <a:pPr marL="469265" lvl="1">
              <a:spcBef>
                <a:spcPts val="414"/>
              </a:spcBef>
              <a:tabLst>
                <a:tab pos="379095" algn="l"/>
                <a:tab pos="379730" algn="l"/>
              </a:tabLst>
            </a:pPr>
            <a:r>
              <a:rPr lang="en-US" sz="1200" b="0" i="0" spc="-5" dirty="0">
                <a:solidFill>
                  <a:srgbClr val="595959"/>
                </a:solidFill>
                <a:effectLst/>
                <a:latin typeface="Arial MT"/>
              </a:rPr>
              <a:t>&gt;&gt;&gt; </a:t>
            </a:r>
            <a:r>
              <a:rPr lang="en-US" sz="1200" b="0" i="0" spc="-5" dirty="0" err="1">
                <a:solidFill>
                  <a:srgbClr val="595959"/>
                </a:solidFill>
                <a:effectLst/>
                <a:latin typeface="Arial MT"/>
              </a:rPr>
              <a:t>current_year</a:t>
            </a:r>
            <a:r>
              <a:rPr lang="en-US" sz="1200" b="0" i="0" spc="-5" dirty="0">
                <a:solidFill>
                  <a:srgbClr val="595959"/>
                </a:solidFill>
                <a:effectLst/>
                <a:latin typeface="Arial MT"/>
              </a:rPr>
              <a:t> = </a:t>
            </a:r>
            <a:r>
              <a:rPr lang="en-US" sz="1200" b="0" i="0" spc="-5" dirty="0" err="1">
                <a:solidFill>
                  <a:srgbClr val="595959"/>
                </a:solidFill>
                <a:effectLst/>
                <a:latin typeface="Arial MT"/>
              </a:rPr>
              <a:t>timezone.now</a:t>
            </a:r>
            <a:r>
              <a:rPr lang="en-US" sz="1200" b="0" i="0" spc="-5" dirty="0">
                <a:solidFill>
                  <a:srgbClr val="595959"/>
                </a:solidFill>
                <a:effectLst/>
                <a:latin typeface="Arial MT"/>
              </a:rPr>
              <a:t>().year</a:t>
            </a:r>
          </a:p>
          <a:p>
            <a:pPr marL="469265" lvl="1">
              <a:spcBef>
                <a:spcPts val="414"/>
              </a:spcBef>
              <a:tabLst>
                <a:tab pos="379095" algn="l"/>
                <a:tab pos="379730" algn="l"/>
              </a:tabLst>
            </a:pPr>
            <a:r>
              <a:rPr lang="en-US" sz="1200" b="0" i="0" spc="-5" dirty="0">
                <a:solidFill>
                  <a:srgbClr val="595959"/>
                </a:solidFill>
                <a:effectLst/>
                <a:latin typeface="Arial MT"/>
              </a:rPr>
              <a:t>&gt;&gt;&gt; </a:t>
            </a:r>
            <a:r>
              <a:rPr lang="en-US" sz="1200" b="0" i="0" spc="-5" dirty="0" err="1">
                <a:solidFill>
                  <a:srgbClr val="595959"/>
                </a:solidFill>
                <a:effectLst/>
                <a:latin typeface="Arial MT"/>
              </a:rPr>
              <a:t>Question.objects.get</a:t>
            </a:r>
            <a:r>
              <a:rPr lang="en-US" sz="1200" b="0" i="0" spc="-5" dirty="0">
                <a:solidFill>
                  <a:srgbClr val="595959"/>
                </a:solidFill>
                <a:effectLst/>
                <a:latin typeface="Arial MT"/>
              </a:rPr>
              <a:t>(</a:t>
            </a:r>
            <a:r>
              <a:rPr lang="en-US" sz="1200" b="0" i="0" spc="-5" dirty="0" err="1">
                <a:solidFill>
                  <a:srgbClr val="595959"/>
                </a:solidFill>
                <a:effectLst/>
                <a:latin typeface="Arial MT"/>
              </a:rPr>
              <a:t>pub_date__year</a:t>
            </a:r>
            <a:r>
              <a:rPr lang="en-US" sz="1200" b="0" i="0" spc="-5" dirty="0">
                <a:solidFill>
                  <a:srgbClr val="595959"/>
                </a:solidFill>
                <a:effectLst/>
                <a:latin typeface="Arial MT"/>
              </a:rPr>
              <a:t>=</a:t>
            </a:r>
            <a:r>
              <a:rPr lang="en-US" sz="1200" b="0" i="0" spc="-5" dirty="0" err="1">
                <a:solidFill>
                  <a:srgbClr val="595959"/>
                </a:solidFill>
                <a:effectLst/>
                <a:latin typeface="Arial MT"/>
              </a:rPr>
              <a:t>current_year</a:t>
            </a:r>
            <a:r>
              <a:rPr lang="en-US" sz="1200" b="0" i="0" spc="-5" dirty="0">
                <a:solidFill>
                  <a:srgbClr val="595959"/>
                </a:solidFill>
                <a:effectLst/>
                <a:latin typeface="Arial MT"/>
              </a:rPr>
              <a:t>)</a:t>
            </a:r>
          </a:p>
          <a:p>
            <a:pPr marL="469265" lvl="1">
              <a:spcBef>
                <a:spcPts val="414"/>
              </a:spcBef>
              <a:tabLst>
                <a:tab pos="379095" algn="l"/>
                <a:tab pos="379730" algn="l"/>
              </a:tabLst>
            </a:pPr>
            <a:r>
              <a:rPr lang="en-US" sz="1200" b="0" i="0" spc="-5" dirty="0">
                <a:solidFill>
                  <a:srgbClr val="595959"/>
                </a:solidFill>
                <a:effectLst/>
                <a:latin typeface="Arial MT"/>
              </a:rPr>
              <a:t>&lt;Question: What's up?&gt;</a:t>
            </a:r>
          </a:p>
          <a:p>
            <a:pPr marL="640715" lvl="1" indent="-171450">
              <a:spcBef>
                <a:spcPts val="414"/>
              </a:spcBef>
              <a:buFont typeface="Arial" panose="020B0604020202020204" pitchFamily="34" charset="0"/>
              <a:buChar char="•"/>
              <a:tabLst>
                <a:tab pos="379095" algn="l"/>
                <a:tab pos="379730" algn="l"/>
              </a:tabLst>
            </a:pPr>
            <a:endParaRPr lang="en-US" sz="1200" b="0" i="0" spc="-5" dirty="0">
              <a:solidFill>
                <a:srgbClr val="595959"/>
              </a:solidFill>
              <a:effectLst/>
              <a:latin typeface="Arial MT"/>
            </a:endParaRPr>
          </a:p>
        </p:txBody>
      </p:sp>
    </p:spTree>
    <p:extLst>
      <p:ext uri="{BB962C8B-B14F-4D97-AF65-F5344CB8AC3E}">
        <p14:creationId xmlns:p14="http://schemas.microsoft.com/office/powerpoint/2010/main" val="1121806367"/>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43975" y="161799"/>
            <a:ext cx="774074" cy="311224"/>
          </a:xfrm>
          <a:prstGeom prst="rect">
            <a:avLst/>
          </a:prstGeom>
        </p:spPr>
      </p:pic>
      <p:pic>
        <p:nvPicPr>
          <p:cNvPr id="3" name="object 3"/>
          <p:cNvPicPr/>
          <p:nvPr/>
        </p:nvPicPr>
        <p:blipFill>
          <a:blip r:embed="rId4" cstate="print"/>
          <a:stretch>
            <a:fillRect/>
          </a:stretch>
        </p:blipFill>
        <p:spPr>
          <a:xfrm>
            <a:off x="8229556" y="161800"/>
            <a:ext cx="791593" cy="311224"/>
          </a:xfrm>
          <a:prstGeom prst="rect">
            <a:avLst/>
          </a:prstGeom>
        </p:spPr>
      </p:pic>
      <p:sp>
        <p:nvSpPr>
          <p:cNvPr id="4" name="object 4"/>
          <p:cNvSpPr txBox="1">
            <a:spLocks noGrp="1"/>
          </p:cNvSpPr>
          <p:nvPr>
            <p:ph type="title"/>
          </p:nvPr>
        </p:nvSpPr>
        <p:spPr>
          <a:xfrm>
            <a:off x="294241" y="766330"/>
            <a:ext cx="6934200" cy="320601"/>
          </a:xfrm>
          <a:prstGeom prst="rect">
            <a:avLst/>
          </a:prstGeom>
        </p:spPr>
        <p:txBody>
          <a:bodyPr vert="horz" wrap="square" lIns="0" tIns="12700" rIns="0" bIns="0" rtlCol="0">
            <a:spAutoFit/>
          </a:bodyPr>
          <a:lstStyle/>
          <a:p>
            <a:pPr algn="l"/>
            <a:r>
              <a:rPr lang="en-US" sz="2000" b="1" spc="-5" dirty="0">
                <a:latin typeface="Arial MT"/>
                <a:cs typeface="Arial MT"/>
              </a:rPr>
              <a:t>Writing your first Django app: </a:t>
            </a:r>
            <a:r>
              <a:rPr lang="en-US" sz="2000" b="1" spc="-5" dirty="0"/>
              <a:t>Part 2</a:t>
            </a:r>
            <a:endParaRPr lang="en-US" sz="2000" b="1" spc="-5" dirty="0">
              <a:latin typeface="Arial MT"/>
              <a:cs typeface="Arial MT"/>
            </a:endParaRPr>
          </a:p>
        </p:txBody>
      </p:sp>
      <p:sp>
        <p:nvSpPr>
          <p:cNvPr id="6" name="object 6"/>
          <p:cNvSpPr txBox="1"/>
          <p:nvPr/>
        </p:nvSpPr>
        <p:spPr>
          <a:xfrm>
            <a:off x="3633256" y="4974385"/>
            <a:ext cx="1875155" cy="139065"/>
          </a:xfrm>
          <a:prstGeom prst="rect">
            <a:avLst/>
          </a:prstGeom>
        </p:spPr>
        <p:txBody>
          <a:bodyPr vert="horz" wrap="square" lIns="0" tIns="3175" rIns="0" bIns="0" rtlCol="0">
            <a:spAutoFit/>
          </a:bodyPr>
          <a:lstStyle/>
          <a:p>
            <a:pPr marL="12700">
              <a:lnSpc>
                <a:spcPct val="100000"/>
              </a:lnSpc>
              <a:spcBef>
                <a:spcPts val="25"/>
              </a:spcBef>
            </a:pPr>
            <a:r>
              <a:rPr sz="800" dirty="0">
                <a:latin typeface="Arial MT"/>
                <a:cs typeface="Arial MT"/>
              </a:rPr>
              <a:t>©</a:t>
            </a:r>
            <a:r>
              <a:rPr sz="800" spc="-5" dirty="0">
                <a:latin typeface="Arial MT"/>
                <a:cs typeface="Arial MT"/>
              </a:rPr>
              <a:t> Edune</a:t>
            </a:r>
            <a:r>
              <a:rPr sz="800" dirty="0">
                <a:latin typeface="Arial MT"/>
                <a:cs typeface="Arial MT"/>
              </a:rPr>
              <a:t>t</a:t>
            </a:r>
            <a:r>
              <a:rPr sz="800" spc="-5" dirty="0">
                <a:latin typeface="Arial MT"/>
                <a:cs typeface="Arial MT"/>
              </a:rPr>
              <a:t> Foundation</a:t>
            </a:r>
            <a:r>
              <a:rPr sz="800" dirty="0">
                <a:latin typeface="Arial MT"/>
                <a:cs typeface="Arial MT"/>
              </a:rPr>
              <a:t>.</a:t>
            </a:r>
            <a:r>
              <a:rPr sz="800" spc="-50" dirty="0">
                <a:latin typeface="Arial MT"/>
                <a:cs typeface="Arial MT"/>
              </a:rPr>
              <a:t> </a:t>
            </a:r>
            <a:r>
              <a:rPr sz="800" spc="-5" dirty="0">
                <a:latin typeface="Arial MT"/>
                <a:cs typeface="Arial MT"/>
              </a:rPr>
              <a:t>Al</a:t>
            </a:r>
            <a:r>
              <a:rPr sz="800" dirty="0">
                <a:latin typeface="Arial MT"/>
                <a:cs typeface="Arial MT"/>
              </a:rPr>
              <a:t>l</a:t>
            </a:r>
            <a:r>
              <a:rPr sz="800" spc="-5" dirty="0">
                <a:latin typeface="Arial MT"/>
                <a:cs typeface="Arial MT"/>
              </a:rPr>
              <a:t> </a:t>
            </a:r>
            <a:r>
              <a:rPr sz="800" dirty="0">
                <a:latin typeface="Arial MT"/>
                <a:cs typeface="Arial MT"/>
              </a:rPr>
              <a:t>rights</a:t>
            </a:r>
            <a:r>
              <a:rPr sz="800" spc="-5" dirty="0">
                <a:latin typeface="Arial MT"/>
                <a:cs typeface="Arial MT"/>
              </a:rPr>
              <a:t> </a:t>
            </a:r>
            <a:r>
              <a:rPr sz="800" dirty="0">
                <a:latin typeface="Arial MT"/>
                <a:cs typeface="Arial MT"/>
              </a:rPr>
              <a:t>reserved.</a:t>
            </a:r>
            <a:endParaRPr sz="800">
              <a:latin typeface="Arial MT"/>
              <a:cs typeface="Arial MT"/>
            </a:endParaRPr>
          </a:p>
        </p:txBody>
      </p:sp>
      <p:sp>
        <p:nvSpPr>
          <p:cNvPr id="7" name="object 4">
            <a:extLst>
              <a:ext uri="{FF2B5EF4-FFF2-40B4-BE49-F238E27FC236}">
                <a16:creationId xmlns:a16="http://schemas.microsoft.com/office/drawing/2014/main" id="{412C0C6C-D931-433E-A0C3-AEE74753FE55}"/>
              </a:ext>
            </a:extLst>
          </p:cNvPr>
          <p:cNvSpPr txBox="1">
            <a:spLocks/>
          </p:cNvSpPr>
          <p:nvPr/>
        </p:nvSpPr>
        <p:spPr>
          <a:xfrm>
            <a:off x="294240" y="1151814"/>
            <a:ext cx="7935315" cy="320601"/>
          </a:xfrm>
          <a:prstGeom prst="rect">
            <a:avLst/>
          </a:prstGeom>
        </p:spPr>
        <p:txBody>
          <a:bodyPr vert="horz" wrap="square" lIns="0" tIns="12700" rIns="0" bIns="0" rtlCol="0">
            <a:spAutoFit/>
          </a:bodyPr>
          <a:lstStyle>
            <a:lvl1pPr>
              <a:defRPr sz="2400" b="0" i="0">
                <a:solidFill>
                  <a:schemeClr val="tx1"/>
                </a:solidFill>
                <a:latin typeface="Arial MT"/>
                <a:ea typeface="+mj-ea"/>
                <a:cs typeface="Arial MT"/>
              </a:defRPr>
            </a:lvl1pPr>
          </a:lstStyle>
          <a:p>
            <a:r>
              <a:rPr lang="en-US" sz="2000" b="1" kern="0" spc="-5" dirty="0"/>
              <a:t>Playing with the API(Continued)</a:t>
            </a:r>
          </a:p>
        </p:txBody>
      </p:sp>
      <p:sp>
        <p:nvSpPr>
          <p:cNvPr id="12" name="object 5">
            <a:extLst>
              <a:ext uri="{FF2B5EF4-FFF2-40B4-BE49-F238E27FC236}">
                <a16:creationId xmlns:a16="http://schemas.microsoft.com/office/drawing/2014/main" id="{C9553CE9-9A42-4D42-A124-3BF49C5F96AE}"/>
              </a:ext>
            </a:extLst>
          </p:cNvPr>
          <p:cNvSpPr txBox="1"/>
          <p:nvPr/>
        </p:nvSpPr>
        <p:spPr>
          <a:xfrm>
            <a:off x="259286" y="1546476"/>
            <a:ext cx="8455476" cy="3069429"/>
          </a:xfrm>
          <a:prstGeom prst="rect">
            <a:avLst/>
          </a:prstGeom>
        </p:spPr>
        <p:txBody>
          <a:bodyPr vert="horz" wrap="square" lIns="0" tIns="52704" rIns="0" bIns="0" rtlCol="0">
            <a:spAutoFit/>
          </a:bodyPr>
          <a:lstStyle/>
          <a:p>
            <a:pPr marL="183515" indent="-171450">
              <a:spcBef>
                <a:spcPts val="414"/>
              </a:spcBef>
              <a:buFont typeface="Arial" panose="020B0604020202020204" pitchFamily="34" charset="0"/>
              <a:buChar char="•"/>
              <a:tabLst>
                <a:tab pos="379095" algn="l"/>
                <a:tab pos="379730" algn="l"/>
              </a:tabLst>
            </a:pPr>
            <a:r>
              <a:rPr lang="en-US" sz="1200" b="0" i="0" spc="-5" dirty="0">
                <a:solidFill>
                  <a:srgbClr val="595959"/>
                </a:solidFill>
                <a:effectLst/>
                <a:latin typeface="Arial MT"/>
              </a:rPr>
              <a:t>Save these changes and start a new Python interactive shell by running python manage.py shell again:</a:t>
            </a:r>
          </a:p>
          <a:p>
            <a:pPr marL="469265" lvl="1">
              <a:spcBef>
                <a:spcPts val="414"/>
              </a:spcBef>
              <a:tabLst>
                <a:tab pos="379095" algn="l"/>
                <a:tab pos="379730" algn="l"/>
              </a:tabLst>
            </a:pPr>
            <a:endParaRPr lang="en-US" sz="1200" spc="-5" dirty="0">
              <a:solidFill>
                <a:srgbClr val="595959"/>
              </a:solidFill>
              <a:latin typeface="Arial MT"/>
            </a:endParaRPr>
          </a:p>
          <a:p>
            <a:pPr marL="469265" lvl="1">
              <a:spcBef>
                <a:spcPts val="414"/>
              </a:spcBef>
              <a:tabLst>
                <a:tab pos="379095" algn="l"/>
                <a:tab pos="379730" algn="l"/>
              </a:tabLst>
            </a:pPr>
            <a:r>
              <a:rPr lang="en-US" sz="1200" b="0" i="0" spc="-5" dirty="0">
                <a:solidFill>
                  <a:srgbClr val="595959"/>
                </a:solidFill>
                <a:effectLst/>
                <a:latin typeface="Arial MT"/>
              </a:rPr>
              <a:t># Make sure our custom method worked.</a:t>
            </a:r>
          </a:p>
          <a:p>
            <a:pPr marL="469265" lvl="1">
              <a:spcBef>
                <a:spcPts val="414"/>
              </a:spcBef>
              <a:tabLst>
                <a:tab pos="379095" algn="l"/>
                <a:tab pos="379730" algn="l"/>
              </a:tabLst>
            </a:pPr>
            <a:r>
              <a:rPr lang="en-US" sz="1200" b="0" i="0" spc="-5" dirty="0">
                <a:solidFill>
                  <a:srgbClr val="595959"/>
                </a:solidFill>
                <a:effectLst/>
                <a:latin typeface="Arial MT"/>
              </a:rPr>
              <a:t>&gt;&gt;&gt; q = </a:t>
            </a:r>
            <a:r>
              <a:rPr lang="en-US" sz="1200" b="0" i="0" spc="-5" dirty="0" err="1">
                <a:solidFill>
                  <a:srgbClr val="595959"/>
                </a:solidFill>
                <a:effectLst/>
                <a:latin typeface="Arial MT"/>
              </a:rPr>
              <a:t>Question.objects.get</a:t>
            </a:r>
            <a:r>
              <a:rPr lang="en-US" sz="1200" b="0" i="0" spc="-5" dirty="0">
                <a:solidFill>
                  <a:srgbClr val="595959"/>
                </a:solidFill>
                <a:effectLst/>
                <a:latin typeface="Arial MT"/>
              </a:rPr>
              <a:t>(pk=1)</a:t>
            </a:r>
          </a:p>
          <a:p>
            <a:pPr marL="469265" lvl="1">
              <a:spcBef>
                <a:spcPts val="414"/>
              </a:spcBef>
              <a:tabLst>
                <a:tab pos="379095" algn="l"/>
                <a:tab pos="379730" algn="l"/>
              </a:tabLst>
            </a:pPr>
            <a:r>
              <a:rPr lang="en-US" sz="1200" b="0" i="0" spc="-5" dirty="0">
                <a:solidFill>
                  <a:srgbClr val="595959"/>
                </a:solidFill>
                <a:effectLst/>
                <a:latin typeface="Arial MT"/>
              </a:rPr>
              <a:t>&gt;&gt;&gt; </a:t>
            </a:r>
            <a:r>
              <a:rPr lang="en-US" sz="1200" b="0" i="0" spc="-5" dirty="0" err="1">
                <a:solidFill>
                  <a:srgbClr val="595959"/>
                </a:solidFill>
                <a:effectLst/>
                <a:latin typeface="Arial MT"/>
              </a:rPr>
              <a:t>q.was_published_recently</a:t>
            </a:r>
            <a:r>
              <a:rPr lang="en-US" sz="1200" b="0" i="0" spc="-5" dirty="0">
                <a:solidFill>
                  <a:srgbClr val="595959"/>
                </a:solidFill>
                <a:effectLst/>
                <a:latin typeface="Arial MT"/>
              </a:rPr>
              <a:t>()</a:t>
            </a:r>
          </a:p>
          <a:p>
            <a:pPr marL="469265" lvl="1">
              <a:spcBef>
                <a:spcPts val="414"/>
              </a:spcBef>
              <a:tabLst>
                <a:tab pos="379095" algn="l"/>
                <a:tab pos="379730" algn="l"/>
              </a:tabLst>
            </a:pPr>
            <a:r>
              <a:rPr lang="en-US" sz="1200" b="0" i="0" spc="-5" dirty="0">
                <a:solidFill>
                  <a:srgbClr val="595959"/>
                </a:solidFill>
                <a:effectLst/>
                <a:latin typeface="Arial MT"/>
              </a:rPr>
              <a:t>True</a:t>
            </a:r>
          </a:p>
          <a:p>
            <a:pPr marL="469265" lvl="1">
              <a:spcBef>
                <a:spcPts val="414"/>
              </a:spcBef>
              <a:tabLst>
                <a:tab pos="379095" algn="l"/>
                <a:tab pos="379730" algn="l"/>
              </a:tabLst>
            </a:pPr>
            <a:endParaRPr lang="en-US" sz="1200" b="0" i="0" spc="-5" dirty="0">
              <a:solidFill>
                <a:srgbClr val="595959"/>
              </a:solidFill>
              <a:effectLst/>
              <a:latin typeface="Arial MT"/>
            </a:endParaRPr>
          </a:p>
          <a:p>
            <a:pPr marL="469265" lvl="1">
              <a:spcBef>
                <a:spcPts val="414"/>
              </a:spcBef>
              <a:tabLst>
                <a:tab pos="379095" algn="l"/>
                <a:tab pos="379730" algn="l"/>
              </a:tabLst>
            </a:pPr>
            <a:r>
              <a:rPr lang="en-US" sz="1200" b="0" i="0" spc="-5" dirty="0">
                <a:solidFill>
                  <a:srgbClr val="595959"/>
                </a:solidFill>
                <a:effectLst/>
                <a:latin typeface="Arial MT"/>
              </a:rPr>
              <a:t># Give the Question a couple of Choices. The create call constructs a new</a:t>
            </a:r>
          </a:p>
          <a:p>
            <a:pPr marL="469265" lvl="1">
              <a:spcBef>
                <a:spcPts val="414"/>
              </a:spcBef>
              <a:tabLst>
                <a:tab pos="379095" algn="l"/>
                <a:tab pos="379730" algn="l"/>
              </a:tabLst>
            </a:pPr>
            <a:r>
              <a:rPr lang="en-US" sz="1200" b="0" i="0" spc="-5" dirty="0">
                <a:solidFill>
                  <a:srgbClr val="595959"/>
                </a:solidFill>
                <a:effectLst/>
                <a:latin typeface="Arial MT"/>
              </a:rPr>
              <a:t># Choice object, does the INSERT statement, adds the choice to the set</a:t>
            </a:r>
          </a:p>
          <a:p>
            <a:pPr marL="469265" lvl="1">
              <a:spcBef>
                <a:spcPts val="414"/>
              </a:spcBef>
              <a:tabLst>
                <a:tab pos="379095" algn="l"/>
                <a:tab pos="379730" algn="l"/>
              </a:tabLst>
            </a:pPr>
            <a:r>
              <a:rPr lang="en-US" sz="1200" b="0" i="0" spc="-5" dirty="0">
                <a:solidFill>
                  <a:srgbClr val="595959"/>
                </a:solidFill>
                <a:effectLst/>
                <a:latin typeface="Arial MT"/>
              </a:rPr>
              <a:t># of available choices and returns the new Choice object. Django creates</a:t>
            </a:r>
          </a:p>
          <a:p>
            <a:pPr marL="469265" lvl="1">
              <a:spcBef>
                <a:spcPts val="414"/>
              </a:spcBef>
              <a:tabLst>
                <a:tab pos="379095" algn="l"/>
                <a:tab pos="379730" algn="l"/>
              </a:tabLst>
            </a:pPr>
            <a:r>
              <a:rPr lang="en-US" sz="1200" b="0" i="0" spc="-5" dirty="0">
                <a:solidFill>
                  <a:srgbClr val="595959"/>
                </a:solidFill>
                <a:effectLst/>
                <a:latin typeface="Arial MT"/>
              </a:rPr>
              <a:t># a set to hold the "other side" of a </a:t>
            </a:r>
            <a:r>
              <a:rPr lang="en-US" sz="1200" b="0" i="0" spc="-5" dirty="0" err="1">
                <a:solidFill>
                  <a:srgbClr val="595959"/>
                </a:solidFill>
                <a:effectLst/>
                <a:latin typeface="Arial MT"/>
              </a:rPr>
              <a:t>ForeignKey</a:t>
            </a:r>
            <a:r>
              <a:rPr lang="en-US" sz="1200" b="0" i="0" spc="-5" dirty="0">
                <a:solidFill>
                  <a:srgbClr val="595959"/>
                </a:solidFill>
                <a:effectLst/>
                <a:latin typeface="Arial MT"/>
              </a:rPr>
              <a:t> relation</a:t>
            </a:r>
          </a:p>
          <a:p>
            <a:pPr marL="469265" lvl="1">
              <a:spcBef>
                <a:spcPts val="414"/>
              </a:spcBef>
              <a:tabLst>
                <a:tab pos="379095" algn="l"/>
                <a:tab pos="379730" algn="l"/>
              </a:tabLst>
            </a:pPr>
            <a:r>
              <a:rPr lang="en-US" sz="1200" b="0" i="0" spc="-5" dirty="0">
                <a:solidFill>
                  <a:srgbClr val="595959"/>
                </a:solidFill>
                <a:effectLst/>
                <a:latin typeface="Arial MT"/>
              </a:rPr>
              <a:t># (e.g. a question's choice) which can be accessed via the API.</a:t>
            </a:r>
          </a:p>
          <a:p>
            <a:pPr marL="469265" lvl="1">
              <a:spcBef>
                <a:spcPts val="414"/>
              </a:spcBef>
              <a:tabLst>
                <a:tab pos="379095" algn="l"/>
                <a:tab pos="379730" algn="l"/>
              </a:tabLst>
            </a:pPr>
            <a:r>
              <a:rPr lang="en-US" sz="1200" b="0" i="0" spc="-5" dirty="0">
                <a:solidFill>
                  <a:srgbClr val="595959"/>
                </a:solidFill>
                <a:effectLst/>
                <a:latin typeface="Arial MT"/>
              </a:rPr>
              <a:t>&gt;&gt;&gt; q = </a:t>
            </a:r>
            <a:r>
              <a:rPr lang="en-US" sz="1200" b="0" i="0" spc="-5" dirty="0" err="1">
                <a:solidFill>
                  <a:srgbClr val="595959"/>
                </a:solidFill>
                <a:effectLst/>
                <a:latin typeface="Arial MT"/>
              </a:rPr>
              <a:t>Question.objects.get</a:t>
            </a:r>
            <a:r>
              <a:rPr lang="en-US" sz="1200" b="0" i="0" spc="-5" dirty="0">
                <a:solidFill>
                  <a:srgbClr val="595959"/>
                </a:solidFill>
                <a:effectLst/>
                <a:latin typeface="Arial MT"/>
              </a:rPr>
              <a:t>(pk=1)</a:t>
            </a:r>
          </a:p>
        </p:txBody>
      </p:sp>
    </p:spTree>
    <p:extLst>
      <p:ext uri="{BB962C8B-B14F-4D97-AF65-F5344CB8AC3E}">
        <p14:creationId xmlns:p14="http://schemas.microsoft.com/office/powerpoint/2010/main" val="3376963522"/>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43975" y="161799"/>
            <a:ext cx="774074" cy="311224"/>
          </a:xfrm>
          <a:prstGeom prst="rect">
            <a:avLst/>
          </a:prstGeom>
        </p:spPr>
      </p:pic>
      <p:pic>
        <p:nvPicPr>
          <p:cNvPr id="3" name="object 3"/>
          <p:cNvPicPr/>
          <p:nvPr/>
        </p:nvPicPr>
        <p:blipFill>
          <a:blip r:embed="rId4" cstate="print"/>
          <a:stretch>
            <a:fillRect/>
          </a:stretch>
        </p:blipFill>
        <p:spPr>
          <a:xfrm>
            <a:off x="8229556" y="161800"/>
            <a:ext cx="791593" cy="311224"/>
          </a:xfrm>
          <a:prstGeom prst="rect">
            <a:avLst/>
          </a:prstGeom>
        </p:spPr>
      </p:pic>
      <p:sp>
        <p:nvSpPr>
          <p:cNvPr id="4" name="object 4"/>
          <p:cNvSpPr txBox="1">
            <a:spLocks noGrp="1"/>
          </p:cNvSpPr>
          <p:nvPr>
            <p:ph type="title"/>
          </p:nvPr>
        </p:nvSpPr>
        <p:spPr>
          <a:xfrm>
            <a:off x="294241" y="766330"/>
            <a:ext cx="6934200" cy="320601"/>
          </a:xfrm>
          <a:prstGeom prst="rect">
            <a:avLst/>
          </a:prstGeom>
        </p:spPr>
        <p:txBody>
          <a:bodyPr vert="horz" wrap="square" lIns="0" tIns="12700" rIns="0" bIns="0" rtlCol="0">
            <a:spAutoFit/>
          </a:bodyPr>
          <a:lstStyle/>
          <a:p>
            <a:pPr algn="l"/>
            <a:r>
              <a:rPr lang="en-US" sz="2000" b="1" spc="-5" dirty="0">
                <a:latin typeface="Arial MT"/>
                <a:cs typeface="Arial MT"/>
              </a:rPr>
              <a:t>Writing your first Django app: </a:t>
            </a:r>
            <a:r>
              <a:rPr lang="en-US" sz="2000" b="1" spc="-5" dirty="0"/>
              <a:t>Part 2</a:t>
            </a:r>
            <a:endParaRPr lang="en-US" sz="2000" b="1" spc="-5" dirty="0">
              <a:latin typeface="Arial MT"/>
              <a:cs typeface="Arial MT"/>
            </a:endParaRPr>
          </a:p>
        </p:txBody>
      </p:sp>
      <p:sp>
        <p:nvSpPr>
          <p:cNvPr id="6" name="object 6"/>
          <p:cNvSpPr txBox="1"/>
          <p:nvPr/>
        </p:nvSpPr>
        <p:spPr>
          <a:xfrm>
            <a:off x="3633256" y="4974385"/>
            <a:ext cx="1875155" cy="139065"/>
          </a:xfrm>
          <a:prstGeom prst="rect">
            <a:avLst/>
          </a:prstGeom>
        </p:spPr>
        <p:txBody>
          <a:bodyPr vert="horz" wrap="square" lIns="0" tIns="3175" rIns="0" bIns="0" rtlCol="0">
            <a:spAutoFit/>
          </a:bodyPr>
          <a:lstStyle/>
          <a:p>
            <a:pPr marL="12700">
              <a:lnSpc>
                <a:spcPct val="100000"/>
              </a:lnSpc>
              <a:spcBef>
                <a:spcPts val="25"/>
              </a:spcBef>
            </a:pPr>
            <a:r>
              <a:rPr sz="800" dirty="0">
                <a:latin typeface="Arial MT"/>
                <a:cs typeface="Arial MT"/>
              </a:rPr>
              <a:t>©</a:t>
            </a:r>
            <a:r>
              <a:rPr sz="800" spc="-5" dirty="0">
                <a:latin typeface="Arial MT"/>
                <a:cs typeface="Arial MT"/>
              </a:rPr>
              <a:t> Edune</a:t>
            </a:r>
            <a:r>
              <a:rPr sz="800" dirty="0">
                <a:latin typeface="Arial MT"/>
                <a:cs typeface="Arial MT"/>
              </a:rPr>
              <a:t>t</a:t>
            </a:r>
            <a:r>
              <a:rPr sz="800" spc="-5" dirty="0">
                <a:latin typeface="Arial MT"/>
                <a:cs typeface="Arial MT"/>
              </a:rPr>
              <a:t> Foundation</a:t>
            </a:r>
            <a:r>
              <a:rPr sz="800" dirty="0">
                <a:latin typeface="Arial MT"/>
                <a:cs typeface="Arial MT"/>
              </a:rPr>
              <a:t>.</a:t>
            </a:r>
            <a:r>
              <a:rPr sz="800" spc="-50" dirty="0">
                <a:latin typeface="Arial MT"/>
                <a:cs typeface="Arial MT"/>
              </a:rPr>
              <a:t> </a:t>
            </a:r>
            <a:r>
              <a:rPr sz="800" spc="-5" dirty="0">
                <a:latin typeface="Arial MT"/>
                <a:cs typeface="Arial MT"/>
              </a:rPr>
              <a:t>Al</a:t>
            </a:r>
            <a:r>
              <a:rPr sz="800" dirty="0">
                <a:latin typeface="Arial MT"/>
                <a:cs typeface="Arial MT"/>
              </a:rPr>
              <a:t>l</a:t>
            </a:r>
            <a:r>
              <a:rPr sz="800" spc="-5" dirty="0">
                <a:latin typeface="Arial MT"/>
                <a:cs typeface="Arial MT"/>
              </a:rPr>
              <a:t> </a:t>
            </a:r>
            <a:r>
              <a:rPr sz="800" dirty="0">
                <a:latin typeface="Arial MT"/>
                <a:cs typeface="Arial MT"/>
              </a:rPr>
              <a:t>rights</a:t>
            </a:r>
            <a:r>
              <a:rPr sz="800" spc="-5" dirty="0">
                <a:latin typeface="Arial MT"/>
                <a:cs typeface="Arial MT"/>
              </a:rPr>
              <a:t> </a:t>
            </a:r>
            <a:r>
              <a:rPr sz="800" dirty="0">
                <a:latin typeface="Arial MT"/>
                <a:cs typeface="Arial MT"/>
              </a:rPr>
              <a:t>reserved.</a:t>
            </a:r>
            <a:endParaRPr sz="800">
              <a:latin typeface="Arial MT"/>
              <a:cs typeface="Arial MT"/>
            </a:endParaRPr>
          </a:p>
        </p:txBody>
      </p:sp>
      <p:sp>
        <p:nvSpPr>
          <p:cNvPr id="7" name="object 4">
            <a:extLst>
              <a:ext uri="{FF2B5EF4-FFF2-40B4-BE49-F238E27FC236}">
                <a16:creationId xmlns:a16="http://schemas.microsoft.com/office/drawing/2014/main" id="{412C0C6C-D931-433E-A0C3-AEE74753FE55}"/>
              </a:ext>
            </a:extLst>
          </p:cNvPr>
          <p:cNvSpPr txBox="1">
            <a:spLocks/>
          </p:cNvSpPr>
          <p:nvPr/>
        </p:nvSpPr>
        <p:spPr>
          <a:xfrm>
            <a:off x="294240" y="1151814"/>
            <a:ext cx="7935315" cy="320601"/>
          </a:xfrm>
          <a:prstGeom prst="rect">
            <a:avLst/>
          </a:prstGeom>
        </p:spPr>
        <p:txBody>
          <a:bodyPr vert="horz" wrap="square" lIns="0" tIns="12700" rIns="0" bIns="0" rtlCol="0">
            <a:spAutoFit/>
          </a:bodyPr>
          <a:lstStyle>
            <a:lvl1pPr>
              <a:defRPr sz="2400" b="0" i="0">
                <a:solidFill>
                  <a:schemeClr val="tx1"/>
                </a:solidFill>
                <a:latin typeface="Arial MT"/>
                <a:ea typeface="+mj-ea"/>
                <a:cs typeface="Arial MT"/>
              </a:defRPr>
            </a:lvl1pPr>
          </a:lstStyle>
          <a:p>
            <a:r>
              <a:rPr lang="en-US" sz="2000" b="1" kern="0" spc="-5" dirty="0"/>
              <a:t>Playing with the API(Continued)</a:t>
            </a:r>
          </a:p>
        </p:txBody>
      </p:sp>
      <p:sp>
        <p:nvSpPr>
          <p:cNvPr id="12" name="object 5">
            <a:extLst>
              <a:ext uri="{FF2B5EF4-FFF2-40B4-BE49-F238E27FC236}">
                <a16:creationId xmlns:a16="http://schemas.microsoft.com/office/drawing/2014/main" id="{C9553CE9-9A42-4D42-A124-3BF49C5F96AE}"/>
              </a:ext>
            </a:extLst>
          </p:cNvPr>
          <p:cNvSpPr txBox="1"/>
          <p:nvPr/>
        </p:nvSpPr>
        <p:spPr>
          <a:xfrm>
            <a:off x="259286" y="1546476"/>
            <a:ext cx="8455476" cy="2833467"/>
          </a:xfrm>
          <a:prstGeom prst="rect">
            <a:avLst/>
          </a:prstGeom>
        </p:spPr>
        <p:txBody>
          <a:bodyPr vert="horz" wrap="square" lIns="0" tIns="52704" rIns="0" bIns="0" rtlCol="0">
            <a:spAutoFit/>
          </a:bodyPr>
          <a:lstStyle/>
          <a:p>
            <a:pPr marL="183515" indent="-171450">
              <a:spcBef>
                <a:spcPts val="414"/>
              </a:spcBef>
              <a:buFont typeface="Arial" panose="020B0604020202020204" pitchFamily="34" charset="0"/>
              <a:buChar char="•"/>
              <a:tabLst>
                <a:tab pos="379095" algn="l"/>
                <a:tab pos="379730" algn="l"/>
              </a:tabLst>
            </a:pPr>
            <a:r>
              <a:rPr lang="en-US" sz="1200" b="0" i="0" spc="-5" dirty="0">
                <a:solidFill>
                  <a:srgbClr val="595959"/>
                </a:solidFill>
                <a:effectLst/>
                <a:latin typeface="Arial MT"/>
              </a:rPr>
              <a:t>Save these changes and start a new Python interactive shell by running python manage.py shell again:</a:t>
            </a:r>
          </a:p>
          <a:p>
            <a:pPr marL="469265" lvl="1">
              <a:spcBef>
                <a:spcPts val="414"/>
              </a:spcBef>
              <a:tabLst>
                <a:tab pos="379095" algn="l"/>
                <a:tab pos="379730" algn="l"/>
              </a:tabLst>
            </a:pPr>
            <a:endParaRPr lang="en-US" sz="1200" spc="-5" dirty="0">
              <a:solidFill>
                <a:srgbClr val="595959"/>
              </a:solidFill>
              <a:latin typeface="Arial MT"/>
            </a:endParaRPr>
          </a:p>
          <a:p>
            <a:pPr marL="469265" lvl="1">
              <a:spcBef>
                <a:spcPts val="414"/>
              </a:spcBef>
              <a:tabLst>
                <a:tab pos="379095" algn="l"/>
                <a:tab pos="379730" algn="l"/>
              </a:tabLst>
            </a:pPr>
            <a:r>
              <a:rPr lang="en-US" sz="1200" b="0" i="0" spc="-5" dirty="0">
                <a:solidFill>
                  <a:srgbClr val="595959"/>
                </a:solidFill>
                <a:effectLst/>
                <a:latin typeface="Arial MT"/>
              </a:rPr>
              <a:t># Display any choices from the related object set -- none so far.</a:t>
            </a:r>
          </a:p>
          <a:p>
            <a:pPr marL="469265" lvl="1">
              <a:spcBef>
                <a:spcPts val="414"/>
              </a:spcBef>
              <a:tabLst>
                <a:tab pos="379095" algn="l"/>
                <a:tab pos="379730" algn="l"/>
              </a:tabLst>
            </a:pPr>
            <a:r>
              <a:rPr lang="en-US" sz="1200" b="0" i="0" spc="-5" dirty="0">
                <a:solidFill>
                  <a:srgbClr val="595959"/>
                </a:solidFill>
                <a:effectLst/>
                <a:latin typeface="Arial MT"/>
              </a:rPr>
              <a:t>&gt;&gt;&gt; </a:t>
            </a:r>
            <a:r>
              <a:rPr lang="en-US" sz="1200" b="0" i="0" spc="-5" dirty="0" err="1">
                <a:solidFill>
                  <a:srgbClr val="595959"/>
                </a:solidFill>
                <a:effectLst/>
                <a:latin typeface="Arial MT"/>
              </a:rPr>
              <a:t>q.choice_set.all</a:t>
            </a:r>
            <a:r>
              <a:rPr lang="en-US" sz="1200" b="0" i="0" spc="-5" dirty="0">
                <a:solidFill>
                  <a:srgbClr val="595959"/>
                </a:solidFill>
                <a:effectLst/>
                <a:latin typeface="Arial MT"/>
              </a:rPr>
              <a:t>()</a:t>
            </a:r>
          </a:p>
          <a:p>
            <a:pPr marL="469265" lvl="1">
              <a:spcBef>
                <a:spcPts val="414"/>
              </a:spcBef>
              <a:tabLst>
                <a:tab pos="379095" algn="l"/>
                <a:tab pos="379730" algn="l"/>
              </a:tabLst>
            </a:pPr>
            <a:r>
              <a:rPr lang="en-US" sz="1200" b="0" i="0" spc="-5" dirty="0">
                <a:solidFill>
                  <a:srgbClr val="595959"/>
                </a:solidFill>
                <a:effectLst/>
                <a:latin typeface="Arial MT"/>
              </a:rPr>
              <a:t>&lt;</a:t>
            </a:r>
            <a:r>
              <a:rPr lang="en-US" sz="1200" b="0" i="0" spc="-5" dirty="0" err="1">
                <a:solidFill>
                  <a:srgbClr val="595959"/>
                </a:solidFill>
                <a:effectLst/>
                <a:latin typeface="Arial MT"/>
              </a:rPr>
              <a:t>QuerySet</a:t>
            </a:r>
            <a:r>
              <a:rPr lang="en-US" sz="1200" b="0" i="0" spc="-5" dirty="0">
                <a:solidFill>
                  <a:srgbClr val="595959"/>
                </a:solidFill>
                <a:effectLst/>
                <a:latin typeface="Arial MT"/>
              </a:rPr>
              <a:t> []&gt;</a:t>
            </a:r>
          </a:p>
          <a:p>
            <a:pPr marL="469265" lvl="1">
              <a:spcBef>
                <a:spcPts val="414"/>
              </a:spcBef>
              <a:tabLst>
                <a:tab pos="379095" algn="l"/>
                <a:tab pos="379730" algn="l"/>
              </a:tabLst>
            </a:pPr>
            <a:endParaRPr lang="en-US" sz="1200" b="0" i="0" spc="-5" dirty="0">
              <a:solidFill>
                <a:srgbClr val="595959"/>
              </a:solidFill>
              <a:effectLst/>
              <a:latin typeface="Arial MT"/>
            </a:endParaRPr>
          </a:p>
          <a:p>
            <a:pPr marL="469265" lvl="1">
              <a:spcBef>
                <a:spcPts val="414"/>
              </a:spcBef>
              <a:tabLst>
                <a:tab pos="379095" algn="l"/>
                <a:tab pos="379730" algn="l"/>
              </a:tabLst>
            </a:pPr>
            <a:r>
              <a:rPr lang="en-US" sz="1200" b="0" i="0" spc="-5" dirty="0">
                <a:solidFill>
                  <a:srgbClr val="595959"/>
                </a:solidFill>
                <a:effectLst/>
                <a:latin typeface="Arial MT"/>
              </a:rPr>
              <a:t># Create three choices.</a:t>
            </a:r>
          </a:p>
          <a:p>
            <a:pPr marL="469265" lvl="1">
              <a:spcBef>
                <a:spcPts val="414"/>
              </a:spcBef>
              <a:tabLst>
                <a:tab pos="379095" algn="l"/>
                <a:tab pos="379730" algn="l"/>
              </a:tabLst>
            </a:pPr>
            <a:r>
              <a:rPr lang="en-US" sz="1200" b="0" i="0" spc="-5" dirty="0">
                <a:solidFill>
                  <a:srgbClr val="595959"/>
                </a:solidFill>
                <a:effectLst/>
                <a:latin typeface="Arial MT"/>
              </a:rPr>
              <a:t>&gt;&gt;&gt; </a:t>
            </a:r>
            <a:r>
              <a:rPr lang="en-US" sz="1200" b="0" i="0" spc="-5" dirty="0" err="1">
                <a:solidFill>
                  <a:srgbClr val="595959"/>
                </a:solidFill>
                <a:effectLst/>
                <a:latin typeface="Arial MT"/>
              </a:rPr>
              <a:t>q.choice_set.create</a:t>
            </a:r>
            <a:r>
              <a:rPr lang="en-US" sz="1200" b="0" i="0" spc="-5" dirty="0">
                <a:solidFill>
                  <a:srgbClr val="595959"/>
                </a:solidFill>
                <a:effectLst/>
                <a:latin typeface="Arial MT"/>
              </a:rPr>
              <a:t>(</a:t>
            </a:r>
            <a:r>
              <a:rPr lang="en-US" sz="1200" b="0" i="0" spc="-5" dirty="0" err="1">
                <a:solidFill>
                  <a:srgbClr val="595959"/>
                </a:solidFill>
                <a:effectLst/>
                <a:latin typeface="Arial MT"/>
              </a:rPr>
              <a:t>choice_text</a:t>
            </a:r>
            <a:r>
              <a:rPr lang="en-US" sz="1200" b="0" i="0" spc="-5" dirty="0">
                <a:solidFill>
                  <a:srgbClr val="595959"/>
                </a:solidFill>
                <a:effectLst/>
                <a:latin typeface="Arial MT"/>
              </a:rPr>
              <a:t>='Not much', votes=0)</a:t>
            </a:r>
          </a:p>
          <a:p>
            <a:pPr marL="469265" lvl="1">
              <a:spcBef>
                <a:spcPts val="414"/>
              </a:spcBef>
              <a:tabLst>
                <a:tab pos="379095" algn="l"/>
                <a:tab pos="379730" algn="l"/>
              </a:tabLst>
            </a:pPr>
            <a:r>
              <a:rPr lang="en-US" sz="1200" b="0" i="0" spc="-5" dirty="0">
                <a:solidFill>
                  <a:srgbClr val="595959"/>
                </a:solidFill>
                <a:effectLst/>
                <a:latin typeface="Arial MT"/>
              </a:rPr>
              <a:t>&lt;Choice: Not much&gt;</a:t>
            </a:r>
          </a:p>
          <a:p>
            <a:pPr marL="469265" lvl="1">
              <a:spcBef>
                <a:spcPts val="414"/>
              </a:spcBef>
              <a:tabLst>
                <a:tab pos="379095" algn="l"/>
                <a:tab pos="379730" algn="l"/>
              </a:tabLst>
            </a:pPr>
            <a:r>
              <a:rPr lang="en-US" sz="1200" b="0" i="0" spc="-5" dirty="0">
                <a:solidFill>
                  <a:srgbClr val="595959"/>
                </a:solidFill>
                <a:effectLst/>
                <a:latin typeface="Arial MT"/>
              </a:rPr>
              <a:t>&gt;&gt;&gt; </a:t>
            </a:r>
            <a:r>
              <a:rPr lang="en-US" sz="1200" b="0" i="0" spc="-5" dirty="0" err="1">
                <a:solidFill>
                  <a:srgbClr val="595959"/>
                </a:solidFill>
                <a:effectLst/>
                <a:latin typeface="Arial MT"/>
              </a:rPr>
              <a:t>q.choice_set.create</a:t>
            </a:r>
            <a:r>
              <a:rPr lang="en-US" sz="1200" b="0" i="0" spc="-5" dirty="0">
                <a:solidFill>
                  <a:srgbClr val="595959"/>
                </a:solidFill>
                <a:effectLst/>
                <a:latin typeface="Arial MT"/>
              </a:rPr>
              <a:t>(</a:t>
            </a:r>
            <a:r>
              <a:rPr lang="en-US" sz="1200" b="0" i="0" spc="-5" dirty="0" err="1">
                <a:solidFill>
                  <a:srgbClr val="595959"/>
                </a:solidFill>
                <a:effectLst/>
                <a:latin typeface="Arial MT"/>
              </a:rPr>
              <a:t>choice_text</a:t>
            </a:r>
            <a:r>
              <a:rPr lang="en-US" sz="1200" b="0" i="0" spc="-5" dirty="0">
                <a:solidFill>
                  <a:srgbClr val="595959"/>
                </a:solidFill>
                <a:effectLst/>
                <a:latin typeface="Arial MT"/>
              </a:rPr>
              <a:t>='The sky', votes=0)</a:t>
            </a:r>
          </a:p>
          <a:p>
            <a:pPr marL="469265" lvl="1">
              <a:spcBef>
                <a:spcPts val="414"/>
              </a:spcBef>
              <a:tabLst>
                <a:tab pos="379095" algn="l"/>
                <a:tab pos="379730" algn="l"/>
              </a:tabLst>
            </a:pPr>
            <a:r>
              <a:rPr lang="en-US" sz="1200" b="0" i="0" spc="-5" dirty="0">
                <a:solidFill>
                  <a:srgbClr val="595959"/>
                </a:solidFill>
                <a:effectLst/>
                <a:latin typeface="Arial MT"/>
              </a:rPr>
              <a:t>&lt;Choice: The sky&gt;</a:t>
            </a:r>
          </a:p>
          <a:p>
            <a:pPr marL="469265" lvl="1">
              <a:spcBef>
                <a:spcPts val="414"/>
              </a:spcBef>
              <a:tabLst>
                <a:tab pos="379095" algn="l"/>
                <a:tab pos="379730" algn="l"/>
              </a:tabLst>
            </a:pPr>
            <a:r>
              <a:rPr lang="en-US" sz="1200" b="0" i="0" spc="-5" dirty="0">
                <a:solidFill>
                  <a:srgbClr val="595959"/>
                </a:solidFill>
                <a:effectLst/>
                <a:latin typeface="Arial MT"/>
              </a:rPr>
              <a:t>&gt;&gt;&gt; c = </a:t>
            </a:r>
            <a:r>
              <a:rPr lang="en-US" sz="1200" b="0" i="0" spc="-5" dirty="0" err="1">
                <a:solidFill>
                  <a:srgbClr val="595959"/>
                </a:solidFill>
                <a:effectLst/>
                <a:latin typeface="Arial MT"/>
              </a:rPr>
              <a:t>q.choice_set.create</a:t>
            </a:r>
            <a:r>
              <a:rPr lang="en-US" sz="1200" b="0" i="0" spc="-5" dirty="0">
                <a:solidFill>
                  <a:srgbClr val="595959"/>
                </a:solidFill>
                <a:effectLst/>
                <a:latin typeface="Arial MT"/>
              </a:rPr>
              <a:t>(</a:t>
            </a:r>
            <a:r>
              <a:rPr lang="en-US" sz="1200" b="0" i="0" spc="-5" dirty="0" err="1">
                <a:solidFill>
                  <a:srgbClr val="595959"/>
                </a:solidFill>
                <a:effectLst/>
                <a:latin typeface="Arial MT"/>
              </a:rPr>
              <a:t>choice_text</a:t>
            </a:r>
            <a:r>
              <a:rPr lang="en-US" sz="1200" b="0" i="0" spc="-5" dirty="0">
                <a:solidFill>
                  <a:srgbClr val="595959"/>
                </a:solidFill>
                <a:effectLst/>
                <a:latin typeface="Arial MT"/>
              </a:rPr>
              <a:t>='Just hacking again', votes=0)</a:t>
            </a:r>
          </a:p>
        </p:txBody>
      </p:sp>
    </p:spTree>
    <p:extLst>
      <p:ext uri="{BB962C8B-B14F-4D97-AF65-F5344CB8AC3E}">
        <p14:creationId xmlns:p14="http://schemas.microsoft.com/office/powerpoint/2010/main" val="24287733"/>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43975" y="161799"/>
            <a:ext cx="774074" cy="311224"/>
          </a:xfrm>
          <a:prstGeom prst="rect">
            <a:avLst/>
          </a:prstGeom>
        </p:spPr>
      </p:pic>
      <p:pic>
        <p:nvPicPr>
          <p:cNvPr id="3" name="object 3"/>
          <p:cNvPicPr/>
          <p:nvPr/>
        </p:nvPicPr>
        <p:blipFill>
          <a:blip r:embed="rId4" cstate="print"/>
          <a:stretch>
            <a:fillRect/>
          </a:stretch>
        </p:blipFill>
        <p:spPr>
          <a:xfrm>
            <a:off x="8229556" y="161800"/>
            <a:ext cx="791593" cy="311224"/>
          </a:xfrm>
          <a:prstGeom prst="rect">
            <a:avLst/>
          </a:prstGeom>
        </p:spPr>
      </p:pic>
      <p:sp>
        <p:nvSpPr>
          <p:cNvPr id="4" name="object 4"/>
          <p:cNvSpPr txBox="1">
            <a:spLocks noGrp="1"/>
          </p:cNvSpPr>
          <p:nvPr>
            <p:ph type="title"/>
          </p:nvPr>
        </p:nvSpPr>
        <p:spPr>
          <a:xfrm>
            <a:off x="294241" y="766330"/>
            <a:ext cx="6934200" cy="320601"/>
          </a:xfrm>
          <a:prstGeom prst="rect">
            <a:avLst/>
          </a:prstGeom>
        </p:spPr>
        <p:txBody>
          <a:bodyPr vert="horz" wrap="square" lIns="0" tIns="12700" rIns="0" bIns="0" rtlCol="0">
            <a:spAutoFit/>
          </a:bodyPr>
          <a:lstStyle/>
          <a:p>
            <a:pPr algn="l"/>
            <a:r>
              <a:rPr lang="en-US" sz="2000" b="1" spc="-5" dirty="0">
                <a:latin typeface="Arial MT"/>
                <a:cs typeface="Arial MT"/>
              </a:rPr>
              <a:t>Writing your first Django app: </a:t>
            </a:r>
            <a:r>
              <a:rPr lang="en-US" sz="2000" b="1" spc="-5" dirty="0"/>
              <a:t>Part 2</a:t>
            </a:r>
            <a:endParaRPr lang="en-US" sz="2000" b="1" spc="-5" dirty="0">
              <a:latin typeface="Arial MT"/>
              <a:cs typeface="Arial MT"/>
            </a:endParaRPr>
          </a:p>
        </p:txBody>
      </p:sp>
      <p:sp>
        <p:nvSpPr>
          <p:cNvPr id="6" name="object 6"/>
          <p:cNvSpPr txBox="1"/>
          <p:nvPr/>
        </p:nvSpPr>
        <p:spPr>
          <a:xfrm>
            <a:off x="3633256" y="4974385"/>
            <a:ext cx="1875155" cy="139065"/>
          </a:xfrm>
          <a:prstGeom prst="rect">
            <a:avLst/>
          </a:prstGeom>
        </p:spPr>
        <p:txBody>
          <a:bodyPr vert="horz" wrap="square" lIns="0" tIns="3175" rIns="0" bIns="0" rtlCol="0">
            <a:spAutoFit/>
          </a:bodyPr>
          <a:lstStyle/>
          <a:p>
            <a:pPr marL="12700">
              <a:lnSpc>
                <a:spcPct val="100000"/>
              </a:lnSpc>
              <a:spcBef>
                <a:spcPts val="25"/>
              </a:spcBef>
            </a:pPr>
            <a:r>
              <a:rPr sz="800" dirty="0">
                <a:latin typeface="Arial MT"/>
                <a:cs typeface="Arial MT"/>
              </a:rPr>
              <a:t>©</a:t>
            </a:r>
            <a:r>
              <a:rPr sz="800" spc="-5" dirty="0">
                <a:latin typeface="Arial MT"/>
                <a:cs typeface="Arial MT"/>
              </a:rPr>
              <a:t> Edune</a:t>
            </a:r>
            <a:r>
              <a:rPr sz="800" dirty="0">
                <a:latin typeface="Arial MT"/>
                <a:cs typeface="Arial MT"/>
              </a:rPr>
              <a:t>t</a:t>
            </a:r>
            <a:r>
              <a:rPr sz="800" spc="-5" dirty="0">
                <a:latin typeface="Arial MT"/>
                <a:cs typeface="Arial MT"/>
              </a:rPr>
              <a:t> Foundation</a:t>
            </a:r>
            <a:r>
              <a:rPr sz="800" dirty="0">
                <a:latin typeface="Arial MT"/>
                <a:cs typeface="Arial MT"/>
              </a:rPr>
              <a:t>.</a:t>
            </a:r>
            <a:r>
              <a:rPr sz="800" spc="-50" dirty="0">
                <a:latin typeface="Arial MT"/>
                <a:cs typeface="Arial MT"/>
              </a:rPr>
              <a:t> </a:t>
            </a:r>
            <a:r>
              <a:rPr sz="800" spc="-5" dirty="0">
                <a:latin typeface="Arial MT"/>
                <a:cs typeface="Arial MT"/>
              </a:rPr>
              <a:t>Al</a:t>
            </a:r>
            <a:r>
              <a:rPr sz="800" dirty="0">
                <a:latin typeface="Arial MT"/>
                <a:cs typeface="Arial MT"/>
              </a:rPr>
              <a:t>l</a:t>
            </a:r>
            <a:r>
              <a:rPr sz="800" spc="-5" dirty="0">
                <a:latin typeface="Arial MT"/>
                <a:cs typeface="Arial MT"/>
              </a:rPr>
              <a:t> </a:t>
            </a:r>
            <a:r>
              <a:rPr sz="800" dirty="0">
                <a:latin typeface="Arial MT"/>
                <a:cs typeface="Arial MT"/>
              </a:rPr>
              <a:t>rights</a:t>
            </a:r>
            <a:r>
              <a:rPr sz="800" spc="-5" dirty="0">
                <a:latin typeface="Arial MT"/>
                <a:cs typeface="Arial MT"/>
              </a:rPr>
              <a:t> </a:t>
            </a:r>
            <a:r>
              <a:rPr sz="800" dirty="0">
                <a:latin typeface="Arial MT"/>
                <a:cs typeface="Arial MT"/>
              </a:rPr>
              <a:t>reserved.</a:t>
            </a:r>
            <a:endParaRPr sz="800">
              <a:latin typeface="Arial MT"/>
              <a:cs typeface="Arial MT"/>
            </a:endParaRPr>
          </a:p>
        </p:txBody>
      </p:sp>
      <p:sp>
        <p:nvSpPr>
          <p:cNvPr id="7" name="object 4">
            <a:extLst>
              <a:ext uri="{FF2B5EF4-FFF2-40B4-BE49-F238E27FC236}">
                <a16:creationId xmlns:a16="http://schemas.microsoft.com/office/drawing/2014/main" id="{412C0C6C-D931-433E-A0C3-AEE74753FE55}"/>
              </a:ext>
            </a:extLst>
          </p:cNvPr>
          <p:cNvSpPr txBox="1">
            <a:spLocks/>
          </p:cNvSpPr>
          <p:nvPr/>
        </p:nvSpPr>
        <p:spPr>
          <a:xfrm>
            <a:off x="294240" y="1151814"/>
            <a:ext cx="7935315" cy="320601"/>
          </a:xfrm>
          <a:prstGeom prst="rect">
            <a:avLst/>
          </a:prstGeom>
        </p:spPr>
        <p:txBody>
          <a:bodyPr vert="horz" wrap="square" lIns="0" tIns="12700" rIns="0" bIns="0" rtlCol="0">
            <a:spAutoFit/>
          </a:bodyPr>
          <a:lstStyle>
            <a:lvl1pPr>
              <a:defRPr sz="2400" b="0" i="0">
                <a:solidFill>
                  <a:schemeClr val="tx1"/>
                </a:solidFill>
                <a:latin typeface="Arial MT"/>
                <a:ea typeface="+mj-ea"/>
                <a:cs typeface="Arial MT"/>
              </a:defRPr>
            </a:lvl1pPr>
          </a:lstStyle>
          <a:p>
            <a:r>
              <a:rPr lang="en-US" sz="2000" b="1" kern="0" spc="-5" dirty="0"/>
              <a:t>Playing with the API(Continued)</a:t>
            </a:r>
          </a:p>
        </p:txBody>
      </p:sp>
      <p:sp>
        <p:nvSpPr>
          <p:cNvPr id="12" name="object 5">
            <a:extLst>
              <a:ext uri="{FF2B5EF4-FFF2-40B4-BE49-F238E27FC236}">
                <a16:creationId xmlns:a16="http://schemas.microsoft.com/office/drawing/2014/main" id="{C9553CE9-9A42-4D42-A124-3BF49C5F96AE}"/>
              </a:ext>
            </a:extLst>
          </p:cNvPr>
          <p:cNvSpPr txBox="1"/>
          <p:nvPr/>
        </p:nvSpPr>
        <p:spPr>
          <a:xfrm>
            <a:off x="259286" y="1546476"/>
            <a:ext cx="8455476" cy="2597505"/>
          </a:xfrm>
          <a:prstGeom prst="rect">
            <a:avLst/>
          </a:prstGeom>
        </p:spPr>
        <p:txBody>
          <a:bodyPr vert="horz" wrap="square" lIns="0" tIns="52704" rIns="0" bIns="0" rtlCol="0">
            <a:spAutoFit/>
          </a:bodyPr>
          <a:lstStyle/>
          <a:p>
            <a:pPr marL="183515" indent="-171450">
              <a:spcBef>
                <a:spcPts val="414"/>
              </a:spcBef>
              <a:buFont typeface="Arial" panose="020B0604020202020204" pitchFamily="34" charset="0"/>
              <a:buChar char="•"/>
              <a:tabLst>
                <a:tab pos="379095" algn="l"/>
                <a:tab pos="379730" algn="l"/>
              </a:tabLst>
            </a:pPr>
            <a:r>
              <a:rPr lang="en-US" sz="1200" b="0" i="0" spc="-5" dirty="0">
                <a:solidFill>
                  <a:srgbClr val="595959"/>
                </a:solidFill>
                <a:effectLst/>
                <a:latin typeface="Arial MT"/>
              </a:rPr>
              <a:t>Save these changes and start a new Python interactive shell by running python manage.py shell again:</a:t>
            </a:r>
          </a:p>
          <a:p>
            <a:pPr marL="469265" lvl="1">
              <a:spcBef>
                <a:spcPts val="414"/>
              </a:spcBef>
              <a:tabLst>
                <a:tab pos="379095" algn="l"/>
                <a:tab pos="379730" algn="l"/>
              </a:tabLst>
            </a:pPr>
            <a:endParaRPr lang="en-US" sz="1200" spc="-5" dirty="0">
              <a:solidFill>
                <a:srgbClr val="595959"/>
              </a:solidFill>
              <a:latin typeface="Arial MT"/>
            </a:endParaRPr>
          </a:p>
          <a:p>
            <a:pPr marL="469265" lvl="1">
              <a:spcBef>
                <a:spcPts val="414"/>
              </a:spcBef>
              <a:tabLst>
                <a:tab pos="379095" algn="l"/>
                <a:tab pos="379730" algn="l"/>
              </a:tabLst>
            </a:pPr>
            <a:r>
              <a:rPr lang="en-US" sz="1200" b="0" i="0" spc="-5" dirty="0">
                <a:solidFill>
                  <a:srgbClr val="595959"/>
                </a:solidFill>
                <a:effectLst/>
                <a:latin typeface="Arial MT"/>
              </a:rPr>
              <a:t># Choice objects have API access to their related Question objects.</a:t>
            </a:r>
          </a:p>
          <a:p>
            <a:pPr marL="469265" lvl="1">
              <a:spcBef>
                <a:spcPts val="414"/>
              </a:spcBef>
              <a:tabLst>
                <a:tab pos="379095" algn="l"/>
                <a:tab pos="379730" algn="l"/>
              </a:tabLst>
            </a:pPr>
            <a:r>
              <a:rPr lang="en-US" sz="1200" b="0" i="0" spc="-5" dirty="0">
                <a:solidFill>
                  <a:srgbClr val="595959"/>
                </a:solidFill>
                <a:effectLst/>
                <a:latin typeface="Arial MT"/>
              </a:rPr>
              <a:t>&gt;&gt;&gt; </a:t>
            </a:r>
            <a:r>
              <a:rPr lang="en-US" sz="1200" b="0" i="0" spc="-5" dirty="0" err="1">
                <a:solidFill>
                  <a:srgbClr val="595959"/>
                </a:solidFill>
                <a:effectLst/>
                <a:latin typeface="Arial MT"/>
              </a:rPr>
              <a:t>c.question</a:t>
            </a:r>
            <a:endParaRPr lang="en-US" sz="1200" b="0" i="0" spc="-5" dirty="0">
              <a:solidFill>
                <a:srgbClr val="595959"/>
              </a:solidFill>
              <a:effectLst/>
              <a:latin typeface="Arial MT"/>
            </a:endParaRPr>
          </a:p>
          <a:p>
            <a:pPr marL="469265" lvl="1">
              <a:spcBef>
                <a:spcPts val="414"/>
              </a:spcBef>
              <a:tabLst>
                <a:tab pos="379095" algn="l"/>
                <a:tab pos="379730" algn="l"/>
              </a:tabLst>
            </a:pPr>
            <a:r>
              <a:rPr lang="en-US" sz="1200" b="0" i="0" spc="-5" dirty="0">
                <a:solidFill>
                  <a:srgbClr val="595959"/>
                </a:solidFill>
                <a:effectLst/>
                <a:latin typeface="Arial MT"/>
              </a:rPr>
              <a:t>&lt;Question: What's up?&gt;</a:t>
            </a:r>
          </a:p>
          <a:p>
            <a:pPr marL="469265" lvl="1">
              <a:spcBef>
                <a:spcPts val="414"/>
              </a:spcBef>
              <a:tabLst>
                <a:tab pos="379095" algn="l"/>
                <a:tab pos="379730" algn="l"/>
              </a:tabLst>
            </a:pPr>
            <a:endParaRPr lang="en-US" sz="1200" b="0" i="0" spc="-5" dirty="0">
              <a:solidFill>
                <a:srgbClr val="595959"/>
              </a:solidFill>
              <a:effectLst/>
              <a:latin typeface="Arial MT"/>
            </a:endParaRPr>
          </a:p>
          <a:p>
            <a:pPr marL="469265" lvl="1">
              <a:spcBef>
                <a:spcPts val="414"/>
              </a:spcBef>
              <a:tabLst>
                <a:tab pos="379095" algn="l"/>
                <a:tab pos="379730" algn="l"/>
              </a:tabLst>
            </a:pPr>
            <a:r>
              <a:rPr lang="en-US" sz="1200" b="0" i="0" spc="-5" dirty="0">
                <a:solidFill>
                  <a:srgbClr val="595959"/>
                </a:solidFill>
                <a:effectLst/>
                <a:latin typeface="Arial MT"/>
              </a:rPr>
              <a:t># And vice versa: Question objects get access to Choice objects.</a:t>
            </a:r>
          </a:p>
          <a:p>
            <a:pPr marL="469265" lvl="1">
              <a:spcBef>
                <a:spcPts val="414"/>
              </a:spcBef>
              <a:tabLst>
                <a:tab pos="379095" algn="l"/>
                <a:tab pos="379730" algn="l"/>
              </a:tabLst>
            </a:pPr>
            <a:r>
              <a:rPr lang="en-US" sz="1200" b="0" i="0" spc="-5" dirty="0">
                <a:solidFill>
                  <a:srgbClr val="595959"/>
                </a:solidFill>
                <a:effectLst/>
                <a:latin typeface="Arial MT"/>
              </a:rPr>
              <a:t>&gt;&gt;&gt; </a:t>
            </a:r>
            <a:r>
              <a:rPr lang="en-US" sz="1200" b="0" i="0" spc="-5" dirty="0" err="1">
                <a:solidFill>
                  <a:srgbClr val="595959"/>
                </a:solidFill>
                <a:effectLst/>
                <a:latin typeface="Arial MT"/>
              </a:rPr>
              <a:t>q.choice_set.all</a:t>
            </a:r>
            <a:r>
              <a:rPr lang="en-US" sz="1200" b="0" i="0" spc="-5" dirty="0">
                <a:solidFill>
                  <a:srgbClr val="595959"/>
                </a:solidFill>
                <a:effectLst/>
                <a:latin typeface="Arial MT"/>
              </a:rPr>
              <a:t>()</a:t>
            </a:r>
          </a:p>
          <a:p>
            <a:pPr marL="469265" lvl="1">
              <a:spcBef>
                <a:spcPts val="414"/>
              </a:spcBef>
              <a:tabLst>
                <a:tab pos="379095" algn="l"/>
                <a:tab pos="379730" algn="l"/>
              </a:tabLst>
            </a:pPr>
            <a:r>
              <a:rPr lang="en-US" sz="1200" b="0" i="0" spc="-5" dirty="0">
                <a:solidFill>
                  <a:srgbClr val="595959"/>
                </a:solidFill>
                <a:effectLst/>
                <a:latin typeface="Arial MT"/>
              </a:rPr>
              <a:t>&lt;</a:t>
            </a:r>
            <a:r>
              <a:rPr lang="en-US" sz="1200" b="0" i="0" spc="-5" dirty="0" err="1">
                <a:solidFill>
                  <a:srgbClr val="595959"/>
                </a:solidFill>
                <a:effectLst/>
                <a:latin typeface="Arial MT"/>
              </a:rPr>
              <a:t>QuerySet</a:t>
            </a:r>
            <a:r>
              <a:rPr lang="en-US" sz="1200" b="0" i="0" spc="-5" dirty="0">
                <a:solidFill>
                  <a:srgbClr val="595959"/>
                </a:solidFill>
                <a:effectLst/>
                <a:latin typeface="Arial MT"/>
              </a:rPr>
              <a:t> [&lt;Choice: Not much&gt;, &lt;Choice: The sky&gt;, &lt;Choice: Just hacking again&gt;]&gt;</a:t>
            </a:r>
          </a:p>
          <a:p>
            <a:pPr marL="469265" lvl="1">
              <a:spcBef>
                <a:spcPts val="414"/>
              </a:spcBef>
              <a:tabLst>
                <a:tab pos="379095" algn="l"/>
                <a:tab pos="379730" algn="l"/>
              </a:tabLst>
            </a:pPr>
            <a:r>
              <a:rPr lang="en-US" sz="1200" b="0" i="0" spc="-5" dirty="0">
                <a:solidFill>
                  <a:srgbClr val="595959"/>
                </a:solidFill>
                <a:effectLst/>
                <a:latin typeface="Arial MT"/>
              </a:rPr>
              <a:t>&gt;&gt;&gt; </a:t>
            </a:r>
            <a:r>
              <a:rPr lang="en-US" sz="1200" b="0" i="0" spc="-5" dirty="0" err="1">
                <a:solidFill>
                  <a:srgbClr val="595959"/>
                </a:solidFill>
                <a:effectLst/>
                <a:latin typeface="Arial MT"/>
              </a:rPr>
              <a:t>q.choice_set.count</a:t>
            </a:r>
            <a:r>
              <a:rPr lang="en-US" sz="1200" b="0" i="0" spc="-5" dirty="0">
                <a:solidFill>
                  <a:srgbClr val="595959"/>
                </a:solidFill>
                <a:effectLst/>
                <a:latin typeface="Arial MT"/>
              </a:rPr>
              <a:t>()</a:t>
            </a:r>
          </a:p>
          <a:p>
            <a:pPr marL="469265" lvl="1">
              <a:spcBef>
                <a:spcPts val="414"/>
              </a:spcBef>
              <a:tabLst>
                <a:tab pos="379095" algn="l"/>
                <a:tab pos="379730" algn="l"/>
              </a:tabLst>
            </a:pPr>
            <a:r>
              <a:rPr lang="en-US" sz="1200" b="0" i="0" spc="-5" dirty="0">
                <a:solidFill>
                  <a:srgbClr val="595959"/>
                </a:solidFill>
                <a:effectLst/>
                <a:latin typeface="Arial MT"/>
              </a:rPr>
              <a:t>3</a:t>
            </a:r>
          </a:p>
        </p:txBody>
      </p:sp>
    </p:spTree>
    <p:extLst>
      <p:ext uri="{BB962C8B-B14F-4D97-AF65-F5344CB8AC3E}">
        <p14:creationId xmlns:p14="http://schemas.microsoft.com/office/powerpoint/2010/main" val="1042990165"/>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43975" y="161799"/>
            <a:ext cx="774074" cy="311224"/>
          </a:xfrm>
          <a:prstGeom prst="rect">
            <a:avLst/>
          </a:prstGeom>
        </p:spPr>
      </p:pic>
      <p:pic>
        <p:nvPicPr>
          <p:cNvPr id="3" name="object 3"/>
          <p:cNvPicPr/>
          <p:nvPr/>
        </p:nvPicPr>
        <p:blipFill>
          <a:blip r:embed="rId4" cstate="print"/>
          <a:stretch>
            <a:fillRect/>
          </a:stretch>
        </p:blipFill>
        <p:spPr>
          <a:xfrm>
            <a:off x="8229556" y="161800"/>
            <a:ext cx="791593" cy="311224"/>
          </a:xfrm>
          <a:prstGeom prst="rect">
            <a:avLst/>
          </a:prstGeom>
        </p:spPr>
      </p:pic>
      <p:sp>
        <p:nvSpPr>
          <p:cNvPr id="4" name="object 4"/>
          <p:cNvSpPr txBox="1">
            <a:spLocks noGrp="1"/>
          </p:cNvSpPr>
          <p:nvPr>
            <p:ph type="title"/>
          </p:nvPr>
        </p:nvSpPr>
        <p:spPr>
          <a:xfrm>
            <a:off x="294241" y="766330"/>
            <a:ext cx="6934200" cy="320601"/>
          </a:xfrm>
          <a:prstGeom prst="rect">
            <a:avLst/>
          </a:prstGeom>
        </p:spPr>
        <p:txBody>
          <a:bodyPr vert="horz" wrap="square" lIns="0" tIns="12700" rIns="0" bIns="0" rtlCol="0">
            <a:spAutoFit/>
          </a:bodyPr>
          <a:lstStyle/>
          <a:p>
            <a:pPr algn="l"/>
            <a:r>
              <a:rPr lang="en-US" sz="2000" b="1" spc="-5" dirty="0">
                <a:latin typeface="Arial MT"/>
                <a:cs typeface="Arial MT"/>
              </a:rPr>
              <a:t>Writing your first Django app: </a:t>
            </a:r>
            <a:r>
              <a:rPr lang="en-US" sz="2000" b="1" spc="-5" dirty="0"/>
              <a:t>Part 2</a:t>
            </a:r>
            <a:endParaRPr lang="en-US" sz="2000" b="1" spc="-5" dirty="0">
              <a:latin typeface="Arial MT"/>
              <a:cs typeface="Arial MT"/>
            </a:endParaRPr>
          </a:p>
        </p:txBody>
      </p:sp>
      <p:sp>
        <p:nvSpPr>
          <p:cNvPr id="6" name="object 6"/>
          <p:cNvSpPr txBox="1"/>
          <p:nvPr/>
        </p:nvSpPr>
        <p:spPr>
          <a:xfrm>
            <a:off x="3633256" y="4974385"/>
            <a:ext cx="1875155" cy="139065"/>
          </a:xfrm>
          <a:prstGeom prst="rect">
            <a:avLst/>
          </a:prstGeom>
        </p:spPr>
        <p:txBody>
          <a:bodyPr vert="horz" wrap="square" lIns="0" tIns="3175" rIns="0" bIns="0" rtlCol="0">
            <a:spAutoFit/>
          </a:bodyPr>
          <a:lstStyle/>
          <a:p>
            <a:pPr marL="12700">
              <a:lnSpc>
                <a:spcPct val="100000"/>
              </a:lnSpc>
              <a:spcBef>
                <a:spcPts val="25"/>
              </a:spcBef>
            </a:pPr>
            <a:r>
              <a:rPr sz="800" dirty="0">
                <a:latin typeface="Arial MT"/>
                <a:cs typeface="Arial MT"/>
              </a:rPr>
              <a:t>©</a:t>
            </a:r>
            <a:r>
              <a:rPr sz="800" spc="-5" dirty="0">
                <a:latin typeface="Arial MT"/>
                <a:cs typeface="Arial MT"/>
              </a:rPr>
              <a:t> Edune</a:t>
            </a:r>
            <a:r>
              <a:rPr sz="800" dirty="0">
                <a:latin typeface="Arial MT"/>
                <a:cs typeface="Arial MT"/>
              </a:rPr>
              <a:t>t</a:t>
            </a:r>
            <a:r>
              <a:rPr sz="800" spc="-5" dirty="0">
                <a:latin typeface="Arial MT"/>
                <a:cs typeface="Arial MT"/>
              </a:rPr>
              <a:t> Foundation</a:t>
            </a:r>
            <a:r>
              <a:rPr sz="800" dirty="0">
                <a:latin typeface="Arial MT"/>
                <a:cs typeface="Arial MT"/>
              </a:rPr>
              <a:t>.</a:t>
            </a:r>
            <a:r>
              <a:rPr sz="800" spc="-50" dirty="0">
                <a:latin typeface="Arial MT"/>
                <a:cs typeface="Arial MT"/>
              </a:rPr>
              <a:t> </a:t>
            </a:r>
            <a:r>
              <a:rPr sz="800" spc="-5" dirty="0">
                <a:latin typeface="Arial MT"/>
                <a:cs typeface="Arial MT"/>
              </a:rPr>
              <a:t>Al</a:t>
            </a:r>
            <a:r>
              <a:rPr sz="800" dirty="0">
                <a:latin typeface="Arial MT"/>
                <a:cs typeface="Arial MT"/>
              </a:rPr>
              <a:t>l</a:t>
            </a:r>
            <a:r>
              <a:rPr sz="800" spc="-5" dirty="0">
                <a:latin typeface="Arial MT"/>
                <a:cs typeface="Arial MT"/>
              </a:rPr>
              <a:t> </a:t>
            </a:r>
            <a:r>
              <a:rPr sz="800" dirty="0">
                <a:latin typeface="Arial MT"/>
                <a:cs typeface="Arial MT"/>
              </a:rPr>
              <a:t>rights</a:t>
            </a:r>
            <a:r>
              <a:rPr sz="800" spc="-5" dirty="0">
                <a:latin typeface="Arial MT"/>
                <a:cs typeface="Arial MT"/>
              </a:rPr>
              <a:t> </a:t>
            </a:r>
            <a:r>
              <a:rPr sz="800" dirty="0">
                <a:latin typeface="Arial MT"/>
                <a:cs typeface="Arial MT"/>
              </a:rPr>
              <a:t>reserved.</a:t>
            </a:r>
            <a:endParaRPr sz="800">
              <a:latin typeface="Arial MT"/>
              <a:cs typeface="Arial MT"/>
            </a:endParaRPr>
          </a:p>
        </p:txBody>
      </p:sp>
      <p:sp>
        <p:nvSpPr>
          <p:cNvPr id="7" name="object 4">
            <a:extLst>
              <a:ext uri="{FF2B5EF4-FFF2-40B4-BE49-F238E27FC236}">
                <a16:creationId xmlns:a16="http://schemas.microsoft.com/office/drawing/2014/main" id="{412C0C6C-D931-433E-A0C3-AEE74753FE55}"/>
              </a:ext>
            </a:extLst>
          </p:cNvPr>
          <p:cNvSpPr txBox="1">
            <a:spLocks/>
          </p:cNvSpPr>
          <p:nvPr/>
        </p:nvSpPr>
        <p:spPr>
          <a:xfrm>
            <a:off x="294240" y="1151814"/>
            <a:ext cx="7935315" cy="320601"/>
          </a:xfrm>
          <a:prstGeom prst="rect">
            <a:avLst/>
          </a:prstGeom>
        </p:spPr>
        <p:txBody>
          <a:bodyPr vert="horz" wrap="square" lIns="0" tIns="12700" rIns="0" bIns="0" rtlCol="0">
            <a:spAutoFit/>
          </a:bodyPr>
          <a:lstStyle>
            <a:lvl1pPr>
              <a:defRPr sz="2400" b="0" i="0">
                <a:solidFill>
                  <a:schemeClr val="tx1"/>
                </a:solidFill>
                <a:latin typeface="Arial MT"/>
                <a:ea typeface="+mj-ea"/>
                <a:cs typeface="Arial MT"/>
              </a:defRPr>
            </a:lvl1pPr>
          </a:lstStyle>
          <a:p>
            <a:r>
              <a:rPr lang="en-US" sz="2000" b="1" kern="0" spc="-5" dirty="0"/>
              <a:t>Playing with the API(Continued)</a:t>
            </a:r>
          </a:p>
        </p:txBody>
      </p:sp>
      <p:sp>
        <p:nvSpPr>
          <p:cNvPr id="12" name="object 5">
            <a:extLst>
              <a:ext uri="{FF2B5EF4-FFF2-40B4-BE49-F238E27FC236}">
                <a16:creationId xmlns:a16="http://schemas.microsoft.com/office/drawing/2014/main" id="{C9553CE9-9A42-4D42-A124-3BF49C5F96AE}"/>
              </a:ext>
            </a:extLst>
          </p:cNvPr>
          <p:cNvSpPr txBox="1"/>
          <p:nvPr/>
        </p:nvSpPr>
        <p:spPr>
          <a:xfrm>
            <a:off x="259286" y="1546476"/>
            <a:ext cx="8455476" cy="3069429"/>
          </a:xfrm>
          <a:prstGeom prst="rect">
            <a:avLst/>
          </a:prstGeom>
        </p:spPr>
        <p:txBody>
          <a:bodyPr vert="horz" wrap="square" lIns="0" tIns="52704" rIns="0" bIns="0" rtlCol="0">
            <a:spAutoFit/>
          </a:bodyPr>
          <a:lstStyle/>
          <a:p>
            <a:pPr marL="183515" indent="-171450">
              <a:spcBef>
                <a:spcPts val="414"/>
              </a:spcBef>
              <a:buFont typeface="Arial" panose="020B0604020202020204" pitchFamily="34" charset="0"/>
              <a:buChar char="•"/>
              <a:tabLst>
                <a:tab pos="379095" algn="l"/>
                <a:tab pos="379730" algn="l"/>
              </a:tabLst>
            </a:pPr>
            <a:r>
              <a:rPr lang="en-US" sz="1200" b="0" i="0" spc="-5" dirty="0">
                <a:solidFill>
                  <a:srgbClr val="595959"/>
                </a:solidFill>
                <a:effectLst/>
                <a:latin typeface="Arial MT"/>
              </a:rPr>
              <a:t>Save these changes and start a new Python interactive shell by running python manage.py shell again:</a:t>
            </a:r>
          </a:p>
          <a:p>
            <a:pPr marL="469265" lvl="1">
              <a:spcBef>
                <a:spcPts val="414"/>
              </a:spcBef>
              <a:tabLst>
                <a:tab pos="379095" algn="l"/>
                <a:tab pos="379730" algn="l"/>
              </a:tabLst>
            </a:pPr>
            <a:endParaRPr lang="en-US" sz="1200" spc="-5" dirty="0">
              <a:solidFill>
                <a:srgbClr val="595959"/>
              </a:solidFill>
              <a:latin typeface="Arial MT"/>
            </a:endParaRPr>
          </a:p>
          <a:p>
            <a:pPr marL="469265" lvl="1">
              <a:spcBef>
                <a:spcPts val="414"/>
              </a:spcBef>
              <a:tabLst>
                <a:tab pos="379095" algn="l"/>
                <a:tab pos="379730" algn="l"/>
              </a:tabLst>
            </a:pPr>
            <a:r>
              <a:rPr lang="en-US" sz="1200" b="0" i="0" spc="-5" dirty="0">
                <a:solidFill>
                  <a:srgbClr val="595959"/>
                </a:solidFill>
                <a:effectLst/>
                <a:latin typeface="Arial MT"/>
              </a:rPr>
              <a:t># The API automatically follows relationships as far as you need.</a:t>
            </a:r>
          </a:p>
          <a:p>
            <a:pPr marL="469265" lvl="1">
              <a:spcBef>
                <a:spcPts val="414"/>
              </a:spcBef>
              <a:tabLst>
                <a:tab pos="379095" algn="l"/>
                <a:tab pos="379730" algn="l"/>
              </a:tabLst>
            </a:pPr>
            <a:r>
              <a:rPr lang="en-US" sz="1200" b="0" i="0" spc="-5" dirty="0">
                <a:solidFill>
                  <a:srgbClr val="595959"/>
                </a:solidFill>
                <a:effectLst/>
                <a:latin typeface="Arial MT"/>
              </a:rPr>
              <a:t># Use double underscores to separate relationships.</a:t>
            </a:r>
          </a:p>
          <a:p>
            <a:pPr marL="469265" lvl="1">
              <a:spcBef>
                <a:spcPts val="414"/>
              </a:spcBef>
              <a:tabLst>
                <a:tab pos="379095" algn="l"/>
                <a:tab pos="379730" algn="l"/>
              </a:tabLst>
            </a:pPr>
            <a:r>
              <a:rPr lang="en-US" sz="1200" b="0" i="0" spc="-5" dirty="0">
                <a:solidFill>
                  <a:srgbClr val="595959"/>
                </a:solidFill>
                <a:effectLst/>
                <a:latin typeface="Arial MT"/>
              </a:rPr>
              <a:t># This works as many levels deep as you want; there's no limit.</a:t>
            </a:r>
          </a:p>
          <a:p>
            <a:pPr marL="469265" lvl="1">
              <a:spcBef>
                <a:spcPts val="414"/>
              </a:spcBef>
              <a:tabLst>
                <a:tab pos="379095" algn="l"/>
                <a:tab pos="379730" algn="l"/>
              </a:tabLst>
            </a:pPr>
            <a:r>
              <a:rPr lang="en-US" sz="1200" b="0" i="0" spc="-5" dirty="0">
                <a:solidFill>
                  <a:srgbClr val="595959"/>
                </a:solidFill>
                <a:effectLst/>
                <a:latin typeface="Arial MT"/>
              </a:rPr>
              <a:t># Find all Choices for any question whose </a:t>
            </a:r>
            <a:r>
              <a:rPr lang="en-US" sz="1200" b="0" i="0" spc="-5" dirty="0" err="1">
                <a:solidFill>
                  <a:srgbClr val="595959"/>
                </a:solidFill>
                <a:effectLst/>
                <a:latin typeface="Arial MT"/>
              </a:rPr>
              <a:t>pub_date</a:t>
            </a:r>
            <a:r>
              <a:rPr lang="en-US" sz="1200" b="0" i="0" spc="-5" dirty="0">
                <a:solidFill>
                  <a:srgbClr val="595959"/>
                </a:solidFill>
                <a:effectLst/>
                <a:latin typeface="Arial MT"/>
              </a:rPr>
              <a:t> is in this year</a:t>
            </a:r>
          </a:p>
          <a:p>
            <a:pPr marL="469265" lvl="1">
              <a:spcBef>
                <a:spcPts val="414"/>
              </a:spcBef>
              <a:tabLst>
                <a:tab pos="379095" algn="l"/>
                <a:tab pos="379730" algn="l"/>
              </a:tabLst>
            </a:pPr>
            <a:r>
              <a:rPr lang="en-US" sz="1200" b="0" i="0" spc="-5" dirty="0">
                <a:solidFill>
                  <a:srgbClr val="595959"/>
                </a:solidFill>
                <a:effectLst/>
                <a:latin typeface="Arial MT"/>
              </a:rPr>
              <a:t># (reusing the '</a:t>
            </a:r>
            <a:r>
              <a:rPr lang="en-US" sz="1200" b="0" i="0" spc="-5" dirty="0" err="1">
                <a:solidFill>
                  <a:srgbClr val="595959"/>
                </a:solidFill>
                <a:effectLst/>
                <a:latin typeface="Arial MT"/>
              </a:rPr>
              <a:t>current_year</a:t>
            </a:r>
            <a:r>
              <a:rPr lang="en-US" sz="1200" b="0" i="0" spc="-5" dirty="0">
                <a:solidFill>
                  <a:srgbClr val="595959"/>
                </a:solidFill>
                <a:effectLst/>
                <a:latin typeface="Arial MT"/>
              </a:rPr>
              <a:t>' variable we created above).</a:t>
            </a:r>
          </a:p>
          <a:p>
            <a:pPr marL="469265" lvl="1">
              <a:spcBef>
                <a:spcPts val="414"/>
              </a:spcBef>
              <a:tabLst>
                <a:tab pos="379095" algn="l"/>
                <a:tab pos="379730" algn="l"/>
              </a:tabLst>
            </a:pPr>
            <a:r>
              <a:rPr lang="en-US" sz="1200" b="0" i="0" spc="-5" dirty="0">
                <a:solidFill>
                  <a:srgbClr val="595959"/>
                </a:solidFill>
                <a:effectLst/>
                <a:latin typeface="Arial MT"/>
              </a:rPr>
              <a:t>&gt;&gt;&gt; </a:t>
            </a:r>
            <a:r>
              <a:rPr lang="en-US" sz="1200" b="0" i="0" spc="-5" dirty="0" err="1">
                <a:solidFill>
                  <a:srgbClr val="595959"/>
                </a:solidFill>
                <a:effectLst/>
                <a:latin typeface="Arial MT"/>
              </a:rPr>
              <a:t>Choice.objects.filter</a:t>
            </a:r>
            <a:r>
              <a:rPr lang="en-US" sz="1200" b="0" i="0" spc="-5" dirty="0">
                <a:solidFill>
                  <a:srgbClr val="595959"/>
                </a:solidFill>
                <a:effectLst/>
                <a:latin typeface="Arial MT"/>
              </a:rPr>
              <a:t>(</a:t>
            </a:r>
            <a:r>
              <a:rPr lang="en-US" sz="1200" b="0" i="0" spc="-5" dirty="0" err="1">
                <a:solidFill>
                  <a:srgbClr val="595959"/>
                </a:solidFill>
                <a:effectLst/>
                <a:latin typeface="Arial MT"/>
              </a:rPr>
              <a:t>question__pub_date__year</a:t>
            </a:r>
            <a:r>
              <a:rPr lang="en-US" sz="1200" b="0" i="0" spc="-5" dirty="0">
                <a:solidFill>
                  <a:srgbClr val="595959"/>
                </a:solidFill>
                <a:effectLst/>
                <a:latin typeface="Arial MT"/>
              </a:rPr>
              <a:t>=</a:t>
            </a:r>
            <a:r>
              <a:rPr lang="en-US" sz="1200" b="0" i="0" spc="-5" dirty="0" err="1">
                <a:solidFill>
                  <a:srgbClr val="595959"/>
                </a:solidFill>
                <a:effectLst/>
                <a:latin typeface="Arial MT"/>
              </a:rPr>
              <a:t>current_year</a:t>
            </a:r>
            <a:r>
              <a:rPr lang="en-US" sz="1200" b="0" i="0" spc="-5" dirty="0">
                <a:solidFill>
                  <a:srgbClr val="595959"/>
                </a:solidFill>
                <a:effectLst/>
                <a:latin typeface="Arial MT"/>
              </a:rPr>
              <a:t>)</a:t>
            </a:r>
          </a:p>
          <a:p>
            <a:pPr marL="469265" lvl="1">
              <a:spcBef>
                <a:spcPts val="414"/>
              </a:spcBef>
              <a:tabLst>
                <a:tab pos="379095" algn="l"/>
                <a:tab pos="379730" algn="l"/>
              </a:tabLst>
            </a:pPr>
            <a:r>
              <a:rPr lang="en-US" sz="1200" b="0" i="0" spc="-5" dirty="0">
                <a:solidFill>
                  <a:srgbClr val="595959"/>
                </a:solidFill>
                <a:effectLst/>
                <a:latin typeface="Arial MT"/>
              </a:rPr>
              <a:t>&lt;</a:t>
            </a:r>
            <a:r>
              <a:rPr lang="en-US" sz="1200" b="0" i="0" spc="-5" dirty="0" err="1">
                <a:solidFill>
                  <a:srgbClr val="595959"/>
                </a:solidFill>
                <a:effectLst/>
                <a:latin typeface="Arial MT"/>
              </a:rPr>
              <a:t>QuerySet</a:t>
            </a:r>
            <a:r>
              <a:rPr lang="en-US" sz="1200" b="0" i="0" spc="-5" dirty="0">
                <a:solidFill>
                  <a:srgbClr val="595959"/>
                </a:solidFill>
                <a:effectLst/>
                <a:latin typeface="Arial MT"/>
              </a:rPr>
              <a:t> [&lt;Choice: Not much&gt;, &lt;Choice: The sky&gt;, &lt;Choice: Just hacking again&gt;]&gt;</a:t>
            </a:r>
          </a:p>
          <a:p>
            <a:pPr marL="469265" lvl="1">
              <a:spcBef>
                <a:spcPts val="414"/>
              </a:spcBef>
              <a:tabLst>
                <a:tab pos="379095" algn="l"/>
                <a:tab pos="379730" algn="l"/>
              </a:tabLst>
            </a:pPr>
            <a:endParaRPr lang="en-US" sz="1200" b="0" i="0" spc="-5" dirty="0">
              <a:solidFill>
                <a:srgbClr val="595959"/>
              </a:solidFill>
              <a:effectLst/>
              <a:latin typeface="Arial MT"/>
            </a:endParaRPr>
          </a:p>
          <a:p>
            <a:pPr marL="469265" lvl="1">
              <a:spcBef>
                <a:spcPts val="414"/>
              </a:spcBef>
              <a:tabLst>
                <a:tab pos="379095" algn="l"/>
                <a:tab pos="379730" algn="l"/>
              </a:tabLst>
            </a:pPr>
            <a:r>
              <a:rPr lang="en-US" sz="1200" b="0" i="0" spc="-5" dirty="0">
                <a:solidFill>
                  <a:srgbClr val="595959"/>
                </a:solidFill>
                <a:effectLst/>
                <a:latin typeface="Arial MT"/>
              </a:rPr>
              <a:t># Let's delete one of the choices. Use delete() for that.</a:t>
            </a:r>
          </a:p>
          <a:p>
            <a:pPr marL="469265" lvl="1">
              <a:spcBef>
                <a:spcPts val="414"/>
              </a:spcBef>
              <a:tabLst>
                <a:tab pos="379095" algn="l"/>
                <a:tab pos="379730" algn="l"/>
              </a:tabLst>
            </a:pPr>
            <a:r>
              <a:rPr lang="en-US" sz="1200" b="0" i="0" spc="-5" dirty="0">
                <a:solidFill>
                  <a:srgbClr val="595959"/>
                </a:solidFill>
                <a:effectLst/>
                <a:latin typeface="Arial MT"/>
              </a:rPr>
              <a:t>&gt;&gt;&gt; c = </a:t>
            </a:r>
            <a:r>
              <a:rPr lang="en-US" sz="1200" b="0" i="0" spc="-5" dirty="0" err="1">
                <a:solidFill>
                  <a:srgbClr val="595959"/>
                </a:solidFill>
                <a:effectLst/>
                <a:latin typeface="Arial MT"/>
              </a:rPr>
              <a:t>q.choice_set.filter</a:t>
            </a:r>
            <a:r>
              <a:rPr lang="en-US" sz="1200" b="0" i="0" spc="-5" dirty="0">
                <a:solidFill>
                  <a:srgbClr val="595959"/>
                </a:solidFill>
                <a:effectLst/>
                <a:latin typeface="Arial MT"/>
              </a:rPr>
              <a:t>(choice_text__</a:t>
            </a:r>
            <a:r>
              <a:rPr lang="en-US" sz="1200" b="0" i="0" spc="-5" dirty="0" err="1">
                <a:solidFill>
                  <a:srgbClr val="595959"/>
                </a:solidFill>
                <a:effectLst/>
                <a:latin typeface="Arial MT"/>
              </a:rPr>
              <a:t>startswith</a:t>
            </a:r>
            <a:r>
              <a:rPr lang="en-US" sz="1200" b="0" i="0" spc="-5" dirty="0">
                <a:solidFill>
                  <a:srgbClr val="595959"/>
                </a:solidFill>
                <a:effectLst/>
                <a:latin typeface="Arial MT"/>
              </a:rPr>
              <a:t>='Just hacking')</a:t>
            </a:r>
          </a:p>
          <a:p>
            <a:pPr marL="469265" lvl="1">
              <a:spcBef>
                <a:spcPts val="414"/>
              </a:spcBef>
              <a:tabLst>
                <a:tab pos="379095" algn="l"/>
                <a:tab pos="379730" algn="l"/>
              </a:tabLst>
            </a:pPr>
            <a:r>
              <a:rPr lang="en-US" sz="1200" b="0" i="0" spc="-5" dirty="0">
                <a:solidFill>
                  <a:srgbClr val="595959"/>
                </a:solidFill>
                <a:effectLst/>
                <a:latin typeface="Arial MT"/>
              </a:rPr>
              <a:t>&gt;&gt;&gt; </a:t>
            </a:r>
            <a:r>
              <a:rPr lang="en-US" sz="1200" b="0" i="0" spc="-5" dirty="0" err="1">
                <a:solidFill>
                  <a:srgbClr val="595959"/>
                </a:solidFill>
                <a:effectLst/>
                <a:latin typeface="Arial MT"/>
              </a:rPr>
              <a:t>c.delete</a:t>
            </a:r>
            <a:r>
              <a:rPr lang="en-US" sz="1200" b="0" i="0" spc="-5" dirty="0">
                <a:solidFill>
                  <a:srgbClr val="595959"/>
                </a:solidFill>
                <a:effectLst/>
                <a:latin typeface="Arial MT"/>
              </a:rPr>
              <a:t>()</a:t>
            </a:r>
          </a:p>
        </p:txBody>
      </p:sp>
    </p:spTree>
    <p:extLst>
      <p:ext uri="{BB962C8B-B14F-4D97-AF65-F5344CB8AC3E}">
        <p14:creationId xmlns:p14="http://schemas.microsoft.com/office/powerpoint/2010/main" val="26097508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96505" y="828333"/>
            <a:ext cx="2154555" cy="391160"/>
          </a:xfrm>
          <a:prstGeom prst="rect">
            <a:avLst/>
          </a:prstGeom>
        </p:spPr>
        <p:txBody>
          <a:bodyPr vert="horz" wrap="square" lIns="0" tIns="12700" rIns="0" bIns="0" rtlCol="0">
            <a:spAutoFit/>
          </a:bodyPr>
          <a:lstStyle/>
          <a:p>
            <a:pPr marL="12700">
              <a:lnSpc>
                <a:spcPct val="100000"/>
              </a:lnSpc>
              <a:spcBef>
                <a:spcPts val="100"/>
              </a:spcBef>
            </a:pPr>
            <a:r>
              <a:rPr spc="-5" dirty="0"/>
              <a:t>Setting</a:t>
            </a:r>
            <a:r>
              <a:rPr spc="-55" dirty="0"/>
              <a:t> </a:t>
            </a:r>
            <a:r>
              <a:rPr spc="-5" dirty="0"/>
              <a:t>Up</a:t>
            </a:r>
            <a:r>
              <a:rPr spc="-45" dirty="0"/>
              <a:t> </a:t>
            </a:r>
            <a:r>
              <a:rPr spc="-5" dirty="0"/>
              <a:t>Path</a:t>
            </a:r>
          </a:p>
        </p:txBody>
      </p:sp>
      <p:sp>
        <p:nvSpPr>
          <p:cNvPr id="3" name="object 3"/>
          <p:cNvSpPr txBox="1"/>
          <p:nvPr/>
        </p:nvSpPr>
        <p:spPr>
          <a:xfrm>
            <a:off x="777126" y="1590006"/>
            <a:ext cx="2990850" cy="29972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800" b="0" i="0" u="none" strike="noStrike" kern="1200" cap="none" spc="-5" normalizeH="0" baseline="0" noProof="0" dirty="0">
                <a:ln>
                  <a:noFill/>
                </a:ln>
                <a:solidFill>
                  <a:srgbClr val="595959"/>
                </a:solidFill>
                <a:effectLst/>
                <a:uLnTx/>
                <a:uFillTx/>
                <a:latin typeface="Arial MT"/>
                <a:ea typeface="+mn-ea"/>
                <a:cs typeface="Arial MT"/>
              </a:rPr>
              <a:t>Installation</a:t>
            </a:r>
            <a:r>
              <a:rPr kumimoji="0" sz="1800" b="0" i="0" u="none" strike="noStrike" kern="1200" cap="none" spc="-25" normalizeH="0" baseline="0" noProof="0" dirty="0">
                <a:ln>
                  <a:noFill/>
                </a:ln>
                <a:solidFill>
                  <a:srgbClr val="595959"/>
                </a:solidFill>
                <a:effectLst/>
                <a:uLnTx/>
                <a:uFillTx/>
                <a:latin typeface="Arial MT"/>
                <a:ea typeface="+mn-ea"/>
                <a:cs typeface="Arial MT"/>
              </a:rPr>
              <a:t> </a:t>
            </a:r>
            <a:r>
              <a:rPr kumimoji="0" sz="1800" b="0" i="0" u="none" strike="noStrike" kern="1200" cap="none" spc="-5" normalizeH="0" baseline="0" noProof="0" dirty="0">
                <a:ln>
                  <a:noFill/>
                </a:ln>
                <a:solidFill>
                  <a:srgbClr val="595959"/>
                </a:solidFill>
                <a:effectLst/>
                <a:uLnTx/>
                <a:uFillTx/>
                <a:latin typeface="Arial MT"/>
                <a:ea typeface="+mn-ea"/>
                <a:cs typeface="Arial MT"/>
              </a:rPr>
              <a:t>of</a:t>
            </a:r>
            <a:r>
              <a:rPr kumimoji="0" sz="1800" b="0" i="0" u="none" strike="noStrike" kern="1200" cap="none" spc="-25" normalizeH="0" baseline="0" noProof="0" dirty="0">
                <a:ln>
                  <a:noFill/>
                </a:ln>
                <a:solidFill>
                  <a:srgbClr val="595959"/>
                </a:solidFill>
                <a:effectLst/>
                <a:uLnTx/>
                <a:uFillTx/>
                <a:latin typeface="Arial MT"/>
                <a:ea typeface="+mn-ea"/>
                <a:cs typeface="Arial MT"/>
              </a:rPr>
              <a:t> </a:t>
            </a:r>
            <a:r>
              <a:rPr kumimoji="0" sz="1800" b="0" i="0" u="none" strike="noStrike" kern="1200" cap="none" spc="-5" normalizeH="0" baseline="0" noProof="0" dirty="0">
                <a:ln>
                  <a:noFill/>
                </a:ln>
                <a:solidFill>
                  <a:srgbClr val="595959"/>
                </a:solidFill>
                <a:effectLst/>
                <a:uLnTx/>
                <a:uFillTx/>
                <a:latin typeface="Arial MT"/>
                <a:ea typeface="+mn-ea"/>
                <a:cs typeface="Arial MT"/>
              </a:rPr>
              <a:t>Python</a:t>
            </a:r>
            <a:r>
              <a:rPr kumimoji="0" sz="1800" b="0" i="0" u="none" strike="noStrike" kern="1200" cap="none" spc="-30" normalizeH="0" baseline="0" noProof="0" dirty="0">
                <a:ln>
                  <a:noFill/>
                </a:ln>
                <a:solidFill>
                  <a:srgbClr val="595959"/>
                </a:solidFill>
                <a:effectLst/>
                <a:uLnTx/>
                <a:uFillTx/>
                <a:latin typeface="Arial MT"/>
                <a:ea typeface="+mn-ea"/>
                <a:cs typeface="Arial MT"/>
              </a:rPr>
              <a:t> </a:t>
            </a:r>
            <a:r>
              <a:rPr kumimoji="0" sz="1800" b="0" i="0" u="none" strike="noStrike" kern="1200" cap="none" spc="-5" normalizeH="0" baseline="0" noProof="0" dirty="0">
                <a:ln>
                  <a:noFill/>
                </a:ln>
                <a:solidFill>
                  <a:srgbClr val="595959"/>
                </a:solidFill>
                <a:effectLst/>
                <a:uLnTx/>
                <a:uFillTx/>
                <a:latin typeface="Arial MT"/>
                <a:ea typeface="+mn-ea"/>
                <a:cs typeface="Arial MT"/>
              </a:rPr>
              <a:t>in</a:t>
            </a:r>
            <a:r>
              <a:rPr kumimoji="0" sz="1800" b="0" i="0" u="none" strike="noStrike" kern="1200" cap="none" spc="-20" normalizeH="0" baseline="0" noProof="0" dirty="0">
                <a:ln>
                  <a:noFill/>
                </a:ln>
                <a:solidFill>
                  <a:srgbClr val="595959"/>
                </a:solidFill>
                <a:effectLst/>
                <a:uLnTx/>
                <a:uFillTx/>
                <a:latin typeface="Arial MT"/>
                <a:ea typeface="+mn-ea"/>
                <a:cs typeface="Arial MT"/>
              </a:rPr>
              <a:t> </a:t>
            </a:r>
            <a:r>
              <a:rPr kumimoji="0" sz="1800" b="0" i="0" u="none" strike="noStrike" kern="1200" cap="none" spc="-5" normalizeH="0" baseline="0" noProof="0" dirty="0">
                <a:ln>
                  <a:noFill/>
                </a:ln>
                <a:solidFill>
                  <a:srgbClr val="595959"/>
                </a:solidFill>
                <a:effectLst/>
                <a:uLnTx/>
                <a:uFillTx/>
                <a:latin typeface="Arial MT"/>
                <a:ea typeface="+mn-ea"/>
                <a:cs typeface="Arial MT"/>
              </a:rPr>
              <a:t>Linux</a:t>
            </a:r>
            <a:endParaRPr kumimoji="0" sz="1800" b="0" i="0" u="none" strike="noStrike" kern="1200" cap="none" spc="0" normalizeH="0" baseline="0" noProof="0">
              <a:ln>
                <a:noFill/>
              </a:ln>
              <a:solidFill>
                <a:prstClr val="black"/>
              </a:solidFill>
              <a:effectLst/>
              <a:uLnTx/>
              <a:uFillTx/>
              <a:latin typeface="Arial MT"/>
              <a:ea typeface="+mn-ea"/>
              <a:cs typeface="Arial MT"/>
            </a:endParaRPr>
          </a:p>
        </p:txBody>
      </p:sp>
      <p:sp>
        <p:nvSpPr>
          <p:cNvPr id="4" name="object 4"/>
          <p:cNvSpPr txBox="1"/>
          <p:nvPr/>
        </p:nvSpPr>
        <p:spPr>
          <a:xfrm>
            <a:off x="1819332" y="1866231"/>
            <a:ext cx="915035" cy="29972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800" b="0" i="0" u="none" strike="noStrike" kern="1200" cap="none" spc="0" normalizeH="0" baseline="0" noProof="0" dirty="0">
                <a:ln>
                  <a:noFill/>
                </a:ln>
                <a:solidFill>
                  <a:srgbClr val="595959"/>
                </a:solidFill>
                <a:effectLst/>
                <a:uLnTx/>
                <a:uFillTx/>
                <a:latin typeface="Arial MT"/>
                <a:ea typeface="+mn-ea"/>
                <a:cs typeface="Arial MT"/>
              </a:rPr>
              <a:t>(Contd..)</a:t>
            </a:r>
            <a:endParaRPr kumimoji="0" sz="1800" b="0" i="0" u="none" strike="noStrike" kern="1200" cap="none" spc="0" normalizeH="0" baseline="0" noProof="0">
              <a:ln>
                <a:noFill/>
              </a:ln>
              <a:solidFill>
                <a:prstClr val="black"/>
              </a:solidFill>
              <a:effectLst/>
              <a:uLnTx/>
              <a:uFillTx/>
              <a:latin typeface="Arial MT"/>
              <a:ea typeface="+mn-ea"/>
              <a:cs typeface="Arial MT"/>
            </a:endParaRPr>
          </a:p>
        </p:txBody>
      </p:sp>
      <p:sp>
        <p:nvSpPr>
          <p:cNvPr id="5" name="object 5"/>
          <p:cNvSpPr/>
          <p:nvPr/>
        </p:nvSpPr>
        <p:spPr>
          <a:xfrm>
            <a:off x="669268" y="2071825"/>
            <a:ext cx="3528060" cy="213360"/>
          </a:xfrm>
          <a:custGeom>
            <a:avLst/>
            <a:gdLst/>
            <a:ahLst/>
            <a:cxnLst/>
            <a:rect l="l" t="t" r="r" b="b"/>
            <a:pathLst>
              <a:path w="3528060" h="213360">
                <a:moveTo>
                  <a:pt x="3527960" y="213359"/>
                </a:moveTo>
                <a:lnTo>
                  <a:pt x="0" y="213359"/>
                </a:lnTo>
                <a:lnTo>
                  <a:pt x="0" y="0"/>
                </a:lnTo>
                <a:lnTo>
                  <a:pt x="3527960" y="0"/>
                </a:lnTo>
                <a:lnTo>
                  <a:pt x="3527960" y="213359"/>
                </a:lnTo>
                <a:close/>
              </a:path>
            </a:pathLst>
          </a:custGeom>
          <a:solidFill>
            <a:srgbClr val="FCFC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object 6"/>
          <p:cNvSpPr txBox="1"/>
          <p:nvPr/>
        </p:nvSpPr>
        <p:spPr>
          <a:xfrm>
            <a:off x="656568" y="2052013"/>
            <a:ext cx="3552825" cy="238760"/>
          </a:xfrm>
          <a:prstGeom prst="rect">
            <a:avLst/>
          </a:prstGeom>
        </p:spPr>
        <p:txBody>
          <a:bodyPr vert="horz" wrap="square" lIns="0" tIns="12700" rIns="0" bIns="0" rtlCol="0">
            <a:spAutoFit/>
          </a:bodyPr>
          <a:lstStyle/>
          <a:p>
            <a:pPr marL="348615" marR="0" lvl="0" indent="-336550" algn="l" defTabSz="914400" rtl="0" eaLnBrk="1" fontAlgn="auto" latinLnBrk="0" hangingPunct="1">
              <a:lnSpc>
                <a:spcPct val="100000"/>
              </a:lnSpc>
              <a:spcBef>
                <a:spcPts val="100"/>
              </a:spcBef>
              <a:spcAft>
                <a:spcPts val="0"/>
              </a:spcAft>
              <a:buClrTx/>
              <a:buSzTx/>
              <a:buFontTx/>
              <a:buChar char="●"/>
              <a:tabLst>
                <a:tab pos="347980" algn="l"/>
                <a:tab pos="349250" algn="l"/>
              </a:tabLst>
              <a:defRPr/>
            </a:pPr>
            <a:r>
              <a:rPr kumimoji="0" sz="1400" b="0" i="0" u="none" strike="noStrike" kern="1200" cap="none" spc="-45" normalizeH="0" baseline="0" noProof="0" dirty="0">
                <a:ln>
                  <a:noFill/>
                </a:ln>
                <a:solidFill>
                  <a:srgbClr val="212121"/>
                </a:solidFill>
                <a:effectLst/>
                <a:uLnTx/>
                <a:uFillTx/>
                <a:latin typeface="Arial MT"/>
                <a:ea typeface="+mn-ea"/>
                <a:cs typeface="Arial MT"/>
              </a:rPr>
              <a:t>You</a:t>
            </a:r>
            <a:r>
              <a:rPr kumimoji="0" sz="1400" b="0" i="0" u="none" strike="noStrike" kern="1200" cap="none" spc="265" normalizeH="0" baseline="0" noProof="0" dirty="0">
                <a:ln>
                  <a:noFill/>
                </a:ln>
                <a:solidFill>
                  <a:srgbClr val="212121"/>
                </a:solidFill>
                <a:effectLst/>
                <a:uLnTx/>
                <a:uFillTx/>
                <a:latin typeface="Arial MT"/>
                <a:ea typeface="+mn-ea"/>
                <a:cs typeface="Arial MT"/>
              </a:rPr>
              <a:t> </a:t>
            </a:r>
            <a:r>
              <a:rPr kumimoji="0" sz="1400" b="0" i="0" u="none" strike="noStrike" kern="1200" cap="none" spc="0" normalizeH="0" baseline="0" noProof="0" dirty="0">
                <a:ln>
                  <a:noFill/>
                </a:ln>
                <a:solidFill>
                  <a:srgbClr val="212121"/>
                </a:solidFill>
                <a:effectLst/>
                <a:uLnTx/>
                <a:uFillTx/>
                <a:latin typeface="Arial MT"/>
                <a:ea typeface="+mn-ea"/>
                <a:cs typeface="Arial MT"/>
              </a:rPr>
              <a:t>can</a:t>
            </a:r>
            <a:r>
              <a:rPr kumimoji="0" sz="1400" b="0" i="0" u="none" strike="noStrike" kern="1200" cap="none" spc="260" normalizeH="0" baseline="0" noProof="0" dirty="0">
                <a:ln>
                  <a:noFill/>
                </a:ln>
                <a:solidFill>
                  <a:srgbClr val="212121"/>
                </a:solidFill>
                <a:effectLst/>
                <a:uLnTx/>
                <a:uFillTx/>
                <a:latin typeface="Arial MT"/>
                <a:ea typeface="+mn-ea"/>
                <a:cs typeface="Arial MT"/>
              </a:rPr>
              <a:t> </a:t>
            </a:r>
            <a:r>
              <a:rPr kumimoji="0" sz="1400" b="0" i="0" u="none" strike="noStrike" kern="1200" cap="none" spc="0" normalizeH="0" baseline="0" noProof="0" dirty="0">
                <a:ln>
                  <a:noFill/>
                </a:ln>
                <a:solidFill>
                  <a:srgbClr val="212121"/>
                </a:solidFill>
                <a:effectLst/>
                <a:uLnTx/>
                <a:uFillTx/>
                <a:latin typeface="Arial MT"/>
                <a:ea typeface="+mn-ea"/>
                <a:cs typeface="Arial MT"/>
              </a:rPr>
              <a:t>check</a:t>
            </a:r>
            <a:r>
              <a:rPr kumimoji="0" sz="1400" b="0" i="0" u="none" strike="noStrike" kern="1200" cap="none" spc="265" normalizeH="0" baseline="0" noProof="0" dirty="0">
                <a:ln>
                  <a:noFill/>
                </a:ln>
                <a:solidFill>
                  <a:srgbClr val="212121"/>
                </a:solidFill>
                <a:effectLst/>
                <a:uLnTx/>
                <a:uFillTx/>
                <a:latin typeface="Arial MT"/>
                <a:ea typeface="+mn-ea"/>
                <a:cs typeface="Arial MT"/>
              </a:rPr>
              <a:t> </a:t>
            </a:r>
            <a:r>
              <a:rPr kumimoji="0" sz="1400" b="0" i="0" u="none" strike="noStrike" kern="1200" cap="none" spc="-5" normalizeH="0" baseline="0" noProof="0" dirty="0">
                <a:ln>
                  <a:noFill/>
                </a:ln>
                <a:solidFill>
                  <a:srgbClr val="212121"/>
                </a:solidFill>
                <a:effectLst/>
                <a:uLnTx/>
                <a:uFillTx/>
                <a:latin typeface="Arial MT"/>
                <a:ea typeface="+mn-ea"/>
                <a:cs typeface="Arial MT"/>
              </a:rPr>
              <a:t>it</a:t>
            </a:r>
            <a:r>
              <a:rPr kumimoji="0" sz="1400" b="0" i="0" u="none" strike="noStrike" kern="1200" cap="none" spc="265" normalizeH="0" baseline="0" noProof="0" dirty="0">
                <a:ln>
                  <a:noFill/>
                </a:ln>
                <a:solidFill>
                  <a:srgbClr val="212121"/>
                </a:solidFill>
                <a:effectLst/>
                <a:uLnTx/>
                <a:uFillTx/>
                <a:latin typeface="Arial MT"/>
                <a:ea typeface="+mn-ea"/>
                <a:cs typeface="Arial MT"/>
              </a:rPr>
              <a:t> </a:t>
            </a:r>
            <a:r>
              <a:rPr kumimoji="0" sz="1400" b="0" i="0" u="none" strike="noStrike" kern="1200" cap="none" spc="-5" normalizeH="0" baseline="0" noProof="0" dirty="0">
                <a:ln>
                  <a:noFill/>
                </a:ln>
                <a:solidFill>
                  <a:srgbClr val="212121"/>
                </a:solidFill>
                <a:effectLst/>
                <a:uLnTx/>
                <a:uFillTx/>
                <a:latin typeface="Arial MT"/>
                <a:ea typeface="+mn-ea"/>
                <a:cs typeface="Arial MT"/>
              </a:rPr>
              <a:t>is</a:t>
            </a:r>
            <a:r>
              <a:rPr kumimoji="0" sz="1400" b="0" i="0" u="none" strike="noStrike" kern="1200" cap="none" spc="265" normalizeH="0" baseline="0" noProof="0" dirty="0">
                <a:ln>
                  <a:noFill/>
                </a:ln>
                <a:solidFill>
                  <a:srgbClr val="212121"/>
                </a:solidFill>
                <a:effectLst/>
                <a:uLnTx/>
                <a:uFillTx/>
                <a:latin typeface="Arial MT"/>
                <a:ea typeface="+mn-ea"/>
                <a:cs typeface="Arial MT"/>
              </a:rPr>
              <a:t> </a:t>
            </a:r>
            <a:r>
              <a:rPr kumimoji="0" sz="1400" b="0" i="0" u="none" strike="noStrike" kern="1200" cap="none" spc="-5" normalizeH="0" baseline="0" noProof="0" dirty="0">
                <a:ln>
                  <a:noFill/>
                </a:ln>
                <a:solidFill>
                  <a:srgbClr val="212121"/>
                </a:solidFill>
                <a:effectLst/>
                <a:uLnTx/>
                <a:uFillTx/>
                <a:latin typeface="Arial MT"/>
                <a:ea typeface="+mn-ea"/>
                <a:cs typeface="Arial MT"/>
              </a:rPr>
              <a:t>installed</a:t>
            </a:r>
            <a:r>
              <a:rPr kumimoji="0" sz="1400" b="0" i="0" u="none" strike="noStrike" kern="1200" cap="none" spc="265" normalizeH="0" baseline="0" noProof="0" dirty="0">
                <a:ln>
                  <a:noFill/>
                </a:ln>
                <a:solidFill>
                  <a:srgbClr val="212121"/>
                </a:solidFill>
                <a:effectLst/>
                <a:uLnTx/>
                <a:uFillTx/>
                <a:latin typeface="Arial MT"/>
                <a:ea typeface="+mn-ea"/>
                <a:cs typeface="Arial MT"/>
              </a:rPr>
              <a:t> </a:t>
            </a:r>
            <a:r>
              <a:rPr kumimoji="0" sz="1400" b="0" i="0" u="none" strike="noStrike" kern="1200" cap="none" spc="-5" normalizeH="0" baseline="0" noProof="0" dirty="0">
                <a:ln>
                  <a:noFill/>
                </a:ln>
                <a:solidFill>
                  <a:srgbClr val="212121"/>
                </a:solidFill>
                <a:effectLst/>
                <a:uLnTx/>
                <a:uFillTx/>
                <a:latin typeface="Arial MT"/>
                <a:ea typeface="+mn-ea"/>
                <a:cs typeface="Arial MT"/>
              </a:rPr>
              <a:t>or</a:t>
            </a:r>
            <a:r>
              <a:rPr kumimoji="0" sz="1400" b="0" i="0" u="none" strike="noStrike" kern="1200" cap="none" spc="265" normalizeH="0" baseline="0" noProof="0" dirty="0">
                <a:ln>
                  <a:noFill/>
                </a:ln>
                <a:solidFill>
                  <a:srgbClr val="212121"/>
                </a:solidFill>
                <a:effectLst/>
                <a:uLnTx/>
                <a:uFillTx/>
                <a:latin typeface="Arial MT"/>
                <a:ea typeface="+mn-ea"/>
                <a:cs typeface="Arial MT"/>
              </a:rPr>
              <a:t> </a:t>
            </a:r>
            <a:r>
              <a:rPr kumimoji="0" sz="1400" b="0" i="0" u="none" strike="noStrike" kern="1200" cap="none" spc="-5" normalizeH="0" baseline="0" noProof="0" dirty="0">
                <a:ln>
                  <a:noFill/>
                </a:ln>
                <a:solidFill>
                  <a:srgbClr val="212121"/>
                </a:solidFill>
                <a:effectLst/>
                <a:uLnTx/>
                <a:uFillTx/>
                <a:latin typeface="Arial MT"/>
                <a:ea typeface="+mn-ea"/>
                <a:cs typeface="Arial MT"/>
              </a:rPr>
              <a:t>not</a:t>
            </a:r>
            <a:r>
              <a:rPr kumimoji="0" sz="1400" b="0" i="0" u="none" strike="noStrike" kern="1200" cap="none" spc="265" normalizeH="0" baseline="0" noProof="0" dirty="0">
                <a:ln>
                  <a:noFill/>
                </a:ln>
                <a:solidFill>
                  <a:srgbClr val="212121"/>
                </a:solidFill>
                <a:effectLst/>
                <a:uLnTx/>
                <a:uFillTx/>
                <a:latin typeface="Arial MT"/>
                <a:ea typeface="+mn-ea"/>
                <a:cs typeface="Arial MT"/>
              </a:rPr>
              <a:t> </a:t>
            </a:r>
            <a:r>
              <a:rPr kumimoji="0" sz="1400" b="0" i="0" u="none" strike="noStrike" kern="1200" cap="none" spc="-5" normalizeH="0" baseline="0" noProof="0" dirty="0">
                <a:ln>
                  <a:noFill/>
                </a:ln>
                <a:solidFill>
                  <a:srgbClr val="212121"/>
                </a:solidFill>
                <a:effectLst/>
                <a:uLnTx/>
                <a:uFillTx/>
                <a:latin typeface="Arial MT"/>
                <a:ea typeface="+mn-ea"/>
                <a:cs typeface="Arial MT"/>
              </a:rPr>
              <a:t>by</a:t>
            </a:r>
            <a:endParaRPr kumimoji="0" sz="1400" b="0" i="0" u="none" strike="noStrike" kern="1200" cap="none" spc="0" normalizeH="0" baseline="0" noProof="0">
              <a:ln>
                <a:noFill/>
              </a:ln>
              <a:solidFill>
                <a:prstClr val="black"/>
              </a:solidFill>
              <a:effectLst/>
              <a:uLnTx/>
              <a:uFillTx/>
              <a:latin typeface="Arial MT"/>
              <a:ea typeface="+mn-ea"/>
              <a:cs typeface="Arial MT"/>
            </a:endParaRPr>
          </a:p>
        </p:txBody>
      </p:sp>
      <p:sp>
        <p:nvSpPr>
          <p:cNvPr id="7" name="object 7"/>
          <p:cNvSpPr txBox="1"/>
          <p:nvPr/>
        </p:nvSpPr>
        <p:spPr>
          <a:xfrm>
            <a:off x="535300" y="2265373"/>
            <a:ext cx="3686175" cy="2578100"/>
          </a:xfrm>
          <a:prstGeom prst="rect">
            <a:avLst/>
          </a:prstGeom>
        </p:spPr>
        <p:txBody>
          <a:bodyPr vert="horz" wrap="square" lIns="0" tIns="12700" rIns="0" bIns="0" rtlCol="0">
            <a:spAutoFit/>
          </a:bodyPr>
          <a:lstStyle/>
          <a:p>
            <a:pPr marL="469900" marR="5080" lvl="0" indent="0" algn="l" defTabSz="914400" rtl="0" eaLnBrk="1" fontAlgn="auto" latinLnBrk="0" hangingPunct="1">
              <a:lnSpc>
                <a:spcPct val="116100"/>
              </a:lnSpc>
              <a:spcBef>
                <a:spcPts val="100"/>
              </a:spcBef>
              <a:spcAft>
                <a:spcPts val="0"/>
              </a:spcAft>
              <a:buClrTx/>
              <a:buSzTx/>
              <a:buFontTx/>
              <a:buNone/>
              <a:tabLst>
                <a:tab pos="1139190" algn="l"/>
                <a:tab pos="1582420" algn="l"/>
                <a:tab pos="2468245" algn="l"/>
                <a:tab pos="3534410" algn="l"/>
              </a:tabLst>
              <a:defRPr/>
            </a:pPr>
            <a:r>
              <a:rPr kumimoji="0" sz="1400" b="0" i="0" u="none" strike="noStrike" kern="1200" cap="none" spc="-5" normalizeH="0" baseline="0" noProof="0" dirty="0">
                <a:ln>
                  <a:noFill/>
                </a:ln>
                <a:solidFill>
                  <a:srgbClr val="212121"/>
                </a:solidFill>
                <a:effectLst/>
                <a:uLnTx/>
                <a:uFillTx/>
                <a:latin typeface="Arial MT"/>
                <a:ea typeface="+mn-ea"/>
                <a:cs typeface="Arial MT"/>
              </a:rPr>
              <a:t>typin</a:t>
            </a:r>
            <a:r>
              <a:rPr kumimoji="0" sz="1400" b="0" i="0" u="none" strike="noStrike" kern="1200" cap="none" spc="0" normalizeH="0" baseline="0" noProof="0" dirty="0">
                <a:ln>
                  <a:noFill/>
                </a:ln>
                <a:solidFill>
                  <a:srgbClr val="212121"/>
                </a:solidFill>
                <a:effectLst/>
                <a:uLnTx/>
                <a:uFillTx/>
                <a:latin typeface="Arial MT"/>
                <a:ea typeface="+mn-ea"/>
                <a:cs typeface="Arial MT"/>
              </a:rPr>
              <a:t>g	</a:t>
            </a:r>
            <a:r>
              <a:rPr kumimoji="0" sz="1400" b="0" i="0" u="none" strike="noStrike" kern="1200" cap="none" spc="-5" normalizeH="0" baseline="0" noProof="0" dirty="0">
                <a:ln>
                  <a:noFill/>
                </a:ln>
                <a:solidFill>
                  <a:srgbClr val="212121"/>
                </a:solidFill>
                <a:effectLst/>
                <a:uLnTx/>
                <a:uFillTx/>
                <a:latin typeface="Arial MT"/>
                <a:ea typeface="+mn-ea"/>
                <a:cs typeface="Arial MT"/>
              </a:rPr>
              <a:t>th</a:t>
            </a:r>
            <a:r>
              <a:rPr kumimoji="0" sz="1400" b="0" i="0" u="none" strike="noStrike" kern="1200" cap="none" spc="0" normalizeH="0" baseline="0" noProof="0" dirty="0">
                <a:ln>
                  <a:noFill/>
                </a:ln>
                <a:solidFill>
                  <a:srgbClr val="212121"/>
                </a:solidFill>
                <a:effectLst/>
                <a:uLnTx/>
                <a:uFillTx/>
                <a:latin typeface="Arial MT"/>
                <a:ea typeface="+mn-ea"/>
                <a:cs typeface="Arial MT"/>
              </a:rPr>
              <a:t>e	</a:t>
            </a:r>
            <a:r>
              <a:rPr kumimoji="0" sz="1400" b="0" i="0" u="none" strike="noStrike" kern="1200" cap="none" spc="-5" normalizeH="0" baseline="0" noProof="0" dirty="0">
                <a:ln>
                  <a:noFill/>
                </a:ln>
                <a:solidFill>
                  <a:srgbClr val="212121"/>
                </a:solidFill>
                <a:effectLst/>
                <a:uLnTx/>
                <a:uFillTx/>
                <a:latin typeface="Arial MT"/>
                <a:ea typeface="+mn-ea"/>
                <a:cs typeface="Arial MT"/>
              </a:rPr>
              <a:t>followin</a:t>
            </a:r>
            <a:r>
              <a:rPr kumimoji="0" sz="1400" b="0" i="0" u="none" strike="noStrike" kern="1200" cap="none" spc="0" normalizeH="0" baseline="0" noProof="0" dirty="0">
                <a:ln>
                  <a:noFill/>
                </a:ln>
                <a:solidFill>
                  <a:srgbClr val="212121"/>
                </a:solidFill>
                <a:effectLst/>
                <a:uLnTx/>
                <a:uFillTx/>
                <a:latin typeface="Arial MT"/>
                <a:ea typeface="+mn-ea"/>
                <a:cs typeface="Arial MT"/>
              </a:rPr>
              <a:t>g	commands	</a:t>
            </a:r>
            <a:r>
              <a:rPr kumimoji="0" sz="1400" b="0" i="0" u="none" strike="noStrike" kern="1200" cap="none" spc="-5" normalizeH="0" baseline="0" noProof="0" dirty="0">
                <a:ln>
                  <a:noFill/>
                </a:ln>
                <a:solidFill>
                  <a:srgbClr val="212121"/>
                </a:solidFill>
                <a:effectLst/>
                <a:uLnTx/>
                <a:uFillTx/>
                <a:latin typeface="Arial MT"/>
                <a:ea typeface="+mn-ea"/>
                <a:cs typeface="Arial MT"/>
              </a:rPr>
              <a:t>in  terminal.</a:t>
            </a:r>
            <a:endParaRPr kumimoji="0" sz="1400" b="0" i="0" u="none" strike="noStrike" kern="1200" cap="none" spc="0" normalizeH="0" baseline="0" noProof="0">
              <a:ln>
                <a:noFill/>
              </a:ln>
              <a:solidFill>
                <a:prstClr val="black"/>
              </a:solidFill>
              <a:effectLst/>
              <a:uLnTx/>
              <a:uFillTx/>
              <a:latin typeface="Arial MT"/>
              <a:ea typeface="+mn-ea"/>
              <a:cs typeface="Arial MT"/>
            </a:endParaRPr>
          </a:p>
          <a:p>
            <a:pPr marL="0" marR="0" lvl="0" indent="0" algn="l" defTabSz="914400" rtl="0" eaLnBrk="1" fontAlgn="auto" latinLnBrk="0" hangingPunct="1">
              <a:lnSpc>
                <a:spcPct val="100000"/>
              </a:lnSpc>
              <a:spcBef>
                <a:spcPts val="10"/>
              </a:spcBef>
              <a:spcAft>
                <a:spcPts val="0"/>
              </a:spcAft>
              <a:buClrTx/>
              <a:buSzTx/>
              <a:buFontTx/>
              <a:buNone/>
              <a:tabLst/>
              <a:defRPr/>
            </a:pPr>
            <a:endParaRPr kumimoji="0" sz="2050" b="0" i="0" u="none" strike="noStrike" kern="1200" cap="none" spc="0" normalizeH="0" baseline="0" noProof="0">
              <a:ln>
                <a:noFill/>
              </a:ln>
              <a:solidFill>
                <a:prstClr val="black"/>
              </a:solidFill>
              <a:effectLst/>
              <a:uLnTx/>
              <a:uFillTx/>
              <a:latin typeface="Arial MT"/>
              <a:ea typeface="+mn-ea"/>
              <a:cs typeface="Arial MT"/>
            </a:endParaRPr>
          </a:p>
          <a:p>
            <a:pPr marL="12700" marR="0" lvl="0" indent="0" algn="l" defTabSz="914400" rtl="0" eaLnBrk="1" fontAlgn="auto" latinLnBrk="0" hangingPunct="1">
              <a:lnSpc>
                <a:spcPct val="100000"/>
              </a:lnSpc>
              <a:spcBef>
                <a:spcPts val="0"/>
              </a:spcBef>
              <a:spcAft>
                <a:spcPts val="0"/>
              </a:spcAft>
              <a:buClrTx/>
              <a:buSzTx/>
              <a:buFontTx/>
              <a:buNone/>
              <a:tabLst/>
              <a:defRPr/>
            </a:pPr>
            <a:r>
              <a:rPr kumimoji="0" sz="1400" b="1" i="0" u="none" strike="noStrike" kern="1200" cap="none" spc="-5" normalizeH="0" baseline="0" noProof="0" dirty="0">
                <a:ln>
                  <a:noFill/>
                </a:ln>
                <a:solidFill>
                  <a:srgbClr val="212121"/>
                </a:solidFill>
                <a:effectLst/>
                <a:uLnTx/>
                <a:uFillTx/>
                <a:latin typeface="Arial"/>
                <a:ea typeface="+mn-ea"/>
                <a:cs typeface="Arial"/>
              </a:rPr>
              <a:t>Fo</a:t>
            </a:r>
            <a:r>
              <a:rPr kumimoji="0" sz="1400" b="1" i="0" u="none" strike="noStrike" kern="1200" cap="none" spc="0" normalizeH="0" baseline="0" noProof="0" dirty="0">
                <a:ln>
                  <a:noFill/>
                </a:ln>
                <a:solidFill>
                  <a:srgbClr val="212121"/>
                </a:solidFill>
                <a:effectLst/>
                <a:uLnTx/>
                <a:uFillTx/>
                <a:latin typeface="Arial"/>
                <a:ea typeface="+mn-ea"/>
                <a:cs typeface="Arial"/>
              </a:rPr>
              <a:t>r</a:t>
            </a:r>
            <a:r>
              <a:rPr kumimoji="0" sz="1400" b="1" i="0" u="none" strike="noStrike" kern="1200" cap="none" spc="-5" normalizeH="0" baseline="0" noProof="0" dirty="0">
                <a:ln>
                  <a:noFill/>
                </a:ln>
                <a:solidFill>
                  <a:srgbClr val="212121"/>
                </a:solidFill>
                <a:effectLst/>
                <a:uLnTx/>
                <a:uFillTx/>
                <a:latin typeface="Arial"/>
                <a:ea typeface="+mn-ea"/>
                <a:cs typeface="Arial"/>
              </a:rPr>
              <a:t> Python3:-</a:t>
            </a:r>
            <a:endParaRPr kumimoji="0" sz="1400" b="0" i="0" u="none" strike="noStrike" kern="1200" cap="none" spc="0" normalizeH="0" baseline="0" noProof="0">
              <a:ln>
                <a:noFill/>
              </a:ln>
              <a:solidFill>
                <a:prstClr val="black"/>
              </a:solidFill>
              <a:effectLst/>
              <a:uLnTx/>
              <a:uFillTx/>
              <a:latin typeface="Arial"/>
              <a:ea typeface="+mn-ea"/>
              <a:cs typeface="Arial"/>
            </a:endParaRPr>
          </a:p>
          <a:p>
            <a:pPr marL="0" marR="0" lvl="0" indent="0" algn="l" defTabSz="914400" rtl="0" eaLnBrk="1" fontAlgn="auto" latinLnBrk="0" hangingPunct="1">
              <a:lnSpc>
                <a:spcPct val="100000"/>
              </a:lnSpc>
              <a:spcBef>
                <a:spcPts val="10"/>
              </a:spcBef>
              <a:spcAft>
                <a:spcPts val="0"/>
              </a:spcAft>
              <a:buClrTx/>
              <a:buSzTx/>
              <a:buFontTx/>
              <a:buNone/>
              <a:tabLst/>
              <a:defRPr/>
            </a:pPr>
            <a:endParaRPr kumimoji="0" sz="2050" b="0" i="0" u="none" strike="noStrike" kern="1200" cap="none" spc="0" normalizeH="0" baseline="0" noProof="0">
              <a:ln>
                <a:noFill/>
              </a:ln>
              <a:solidFill>
                <a:prstClr val="black"/>
              </a:solidFill>
              <a:effectLst/>
              <a:uLnTx/>
              <a:uFillTx/>
              <a:latin typeface="Arial"/>
              <a:ea typeface="+mn-ea"/>
              <a:cs typeface="Arial"/>
            </a:endParaRPr>
          </a:p>
          <a:p>
            <a:pPr marL="12700" marR="0" lvl="0" indent="0" algn="l" defTabSz="914400" rtl="0" eaLnBrk="1" fontAlgn="auto" latinLnBrk="0" hangingPunct="1">
              <a:lnSpc>
                <a:spcPct val="100000"/>
              </a:lnSpc>
              <a:spcBef>
                <a:spcPts val="5"/>
              </a:spcBef>
              <a:spcAft>
                <a:spcPts val="0"/>
              </a:spcAft>
              <a:buClrTx/>
              <a:buSzTx/>
              <a:buFontTx/>
              <a:buNone/>
              <a:tabLst/>
              <a:defRPr/>
            </a:pPr>
            <a:r>
              <a:rPr kumimoji="0" sz="1400" b="0" i="0" u="none" strike="noStrike" kern="1200" cap="none" spc="0" normalizeH="0" baseline="0" noProof="0" dirty="0">
                <a:ln>
                  <a:noFill/>
                </a:ln>
                <a:solidFill>
                  <a:srgbClr val="212121"/>
                </a:solidFill>
                <a:effectLst/>
                <a:uLnTx/>
                <a:uFillTx/>
                <a:latin typeface="Arial MT"/>
                <a:ea typeface="+mn-ea"/>
                <a:cs typeface="Arial MT"/>
              </a:rPr>
              <a:t>$</a:t>
            </a:r>
            <a:r>
              <a:rPr kumimoji="0" sz="1400" b="0" i="0" u="none" strike="noStrike" kern="1200" cap="none" spc="-35" normalizeH="0" baseline="0" noProof="0" dirty="0">
                <a:ln>
                  <a:noFill/>
                </a:ln>
                <a:solidFill>
                  <a:srgbClr val="212121"/>
                </a:solidFill>
                <a:effectLst/>
                <a:uLnTx/>
                <a:uFillTx/>
                <a:latin typeface="Arial MT"/>
                <a:ea typeface="+mn-ea"/>
                <a:cs typeface="Arial MT"/>
              </a:rPr>
              <a:t> </a:t>
            </a:r>
            <a:r>
              <a:rPr kumimoji="0" sz="1400" b="0" i="0" u="none" strike="noStrike" kern="1200" cap="none" spc="-5" normalizeH="0" baseline="0" noProof="0" dirty="0">
                <a:ln>
                  <a:noFill/>
                </a:ln>
                <a:solidFill>
                  <a:srgbClr val="212121"/>
                </a:solidFill>
                <a:effectLst/>
                <a:uLnTx/>
                <a:uFillTx/>
                <a:latin typeface="Arial MT"/>
                <a:ea typeface="+mn-ea"/>
                <a:cs typeface="Arial MT"/>
              </a:rPr>
              <a:t>python3</a:t>
            </a:r>
            <a:r>
              <a:rPr kumimoji="0" sz="1400" b="0" i="0" u="none" strike="noStrike" kern="1200" cap="none" spc="-35" normalizeH="0" baseline="0" noProof="0" dirty="0">
                <a:ln>
                  <a:noFill/>
                </a:ln>
                <a:solidFill>
                  <a:srgbClr val="212121"/>
                </a:solidFill>
                <a:effectLst/>
                <a:uLnTx/>
                <a:uFillTx/>
                <a:latin typeface="Arial MT"/>
                <a:ea typeface="+mn-ea"/>
                <a:cs typeface="Arial MT"/>
              </a:rPr>
              <a:t> </a:t>
            </a:r>
            <a:r>
              <a:rPr kumimoji="0" sz="1400" b="0" i="0" u="none" strike="noStrike" kern="1200" cap="none" spc="0" normalizeH="0" baseline="0" noProof="0" dirty="0">
                <a:ln>
                  <a:noFill/>
                </a:ln>
                <a:solidFill>
                  <a:srgbClr val="212121"/>
                </a:solidFill>
                <a:effectLst/>
                <a:uLnTx/>
                <a:uFillTx/>
                <a:latin typeface="Arial MT"/>
                <a:ea typeface="+mn-ea"/>
                <a:cs typeface="Arial MT"/>
              </a:rPr>
              <a:t>--version</a:t>
            </a:r>
            <a:endParaRPr kumimoji="0" sz="1400" b="0" i="0" u="none" strike="noStrike" kern="1200" cap="none" spc="0" normalizeH="0" baseline="0" noProof="0">
              <a:ln>
                <a:noFill/>
              </a:ln>
              <a:solidFill>
                <a:prstClr val="black"/>
              </a:solidFill>
              <a:effectLst/>
              <a:uLnTx/>
              <a:uFillTx/>
              <a:latin typeface="Arial MT"/>
              <a:ea typeface="+mn-ea"/>
              <a:cs typeface="Arial MT"/>
            </a:endParaRPr>
          </a:p>
          <a:p>
            <a:pPr marL="0" marR="0" lvl="0" indent="0" algn="l" defTabSz="914400" rtl="0" eaLnBrk="1" fontAlgn="auto" latinLnBrk="0" hangingPunct="1">
              <a:lnSpc>
                <a:spcPct val="100000"/>
              </a:lnSpc>
              <a:spcBef>
                <a:spcPts val="10"/>
              </a:spcBef>
              <a:spcAft>
                <a:spcPts val="0"/>
              </a:spcAft>
              <a:buClrTx/>
              <a:buSzTx/>
              <a:buFontTx/>
              <a:buNone/>
              <a:tabLst/>
              <a:defRPr/>
            </a:pPr>
            <a:endParaRPr kumimoji="0" sz="2050" b="0" i="0" u="none" strike="noStrike" kern="1200" cap="none" spc="0" normalizeH="0" baseline="0" noProof="0">
              <a:ln>
                <a:noFill/>
              </a:ln>
              <a:solidFill>
                <a:prstClr val="black"/>
              </a:solidFill>
              <a:effectLst/>
              <a:uLnTx/>
              <a:uFillTx/>
              <a:latin typeface="Arial MT"/>
              <a:ea typeface="+mn-ea"/>
              <a:cs typeface="Arial MT"/>
            </a:endParaRPr>
          </a:p>
          <a:p>
            <a:pPr marL="61594" marR="0" lvl="0" indent="0" algn="l" defTabSz="914400" rtl="0" eaLnBrk="1" fontAlgn="auto" latinLnBrk="0" hangingPunct="1">
              <a:lnSpc>
                <a:spcPct val="100000"/>
              </a:lnSpc>
              <a:spcBef>
                <a:spcPts val="0"/>
              </a:spcBef>
              <a:spcAft>
                <a:spcPts val="0"/>
              </a:spcAft>
              <a:buClrTx/>
              <a:buSzTx/>
              <a:buFontTx/>
              <a:buNone/>
              <a:tabLst/>
              <a:defRPr/>
            </a:pPr>
            <a:r>
              <a:rPr kumimoji="0" sz="1400" b="1" i="0" u="none" strike="noStrike" kern="1200" cap="none" spc="-5" normalizeH="0" baseline="0" noProof="0" dirty="0">
                <a:ln>
                  <a:noFill/>
                </a:ln>
                <a:solidFill>
                  <a:srgbClr val="212121"/>
                </a:solidFill>
                <a:effectLst/>
                <a:uLnTx/>
                <a:uFillTx/>
                <a:latin typeface="Arial"/>
                <a:ea typeface="+mn-ea"/>
                <a:cs typeface="Arial"/>
              </a:rPr>
              <a:t>For</a:t>
            </a:r>
            <a:r>
              <a:rPr kumimoji="0" sz="1400" b="1" i="0" u="none" strike="noStrike" kern="1200" cap="none" spc="-50" normalizeH="0" baseline="0" noProof="0" dirty="0">
                <a:ln>
                  <a:noFill/>
                </a:ln>
                <a:solidFill>
                  <a:srgbClr val="212121"/>
                </a:solidFill>
                <a:effectLst/>
                <a:uLnTx/>
                <a:uFillTx/>
                <a:latin typeface="Arial"/>
                <a:ea typeface="+mn-ea"/>
                <a:cs typeface="Arial"/>
              </a:rPr>
              <a:t> </a:t>
            </a:r>
            <a:r>
              <a:rPr kumimoji="0" sz="1400" b="1" i="0" u="none" strike="noStrike" kern="1200" cap="none" spc="-5" normalizeH="0" baseline="0" noProof="0" dirty="0">
                <a:ln>
                  <a:noFill/>
                </a:ln>
                <a:solidFill>
                  <a:srgbClr val="212121"/>
                </a:solidFill>
                <a:effectLst/>
                <a:uLnTx/>
                <a:uFillTx/>
                <a:latin typeface="Arial"/>
                <a:ea typeface="+mn-ea"/>
                <a:cs typeface="Arial"/>
              </a:rPr>
              <a:t>Python2:-</a:t>
            </a:r>
            <a:endParaRPr kumimoji="0" sz="1400" b="0" i="0" u="none" strike="noStrike" kern="1200" cap="none" spc="0" normalizeH="0" baseline="0" noProof="0">
              <a:ln>
                <a:noFill/>
              </a:ln>
              <a:solidFill>
                <a:prstClr val="black"/>
              </a:solidFill>
              <a:effectLst/>
              <a:uLnTx/>
              <a:uFillTx/>
              <a:latin typeface="Arial"/>
              <a:ea typeface="+mn-ea"/>
              <a:cs typeface="Arial"/>
            </a:endParaRPr>
          </a:p>
          <a:p>
            <a:pPr marL="0" marR="0" lvl="0" indent="0" algn="l" defTabSz="914400" rtl="0" eaLnBrk="1" fontAlgn="auto" latinLnBrk="0" hangingPunct="1">
              <a:lnSpc>
                <a:spcPct val="100000"/>
              </a:lnSpc>
              <a:spcBef>
                <a:spcPts val="15"/>
              </a:spcBef>
              <a:spcAft>
                <a:spcPts val="0"/>
              </a:spcAft>
              <a:buClrTx/>
              <a:buSzTx/>
              <a:buFontTx/>
              <a:buNone/>
              <a:tabLst/>
              <a:defRPr/>
            </a:pPr>
            <a:endParaRPr kumimoji="0" sz="2050" b="0" i="0" u="none" strike="noStrike" kern="1200" cap="none" spc="0" normalizeH="0" baseline="0" noProof="0">
              <a:ln>
                <a:noFill/>
              </a:ln>
              <a:solidFill>
                <a:prstClr val="black"/>
              </a:solidFill>
              <a:effectLst/>
              <a:uLnTx/>
              <a:uFillTx/>
              <a:latin typeface="Arial"/>
              <a:ea typeface="+mn-ea"/>
              <a:cs typeface="Arial"/>
            </a:endParaRPr>
          </a:p>
          <a:p>
            <a:pPr marL="12700" marR="0" lvl="0" indent="0" algn="l" defTabSz="914400" rtl="0" eaLnBrk="1" fontAlgn="auto" latinLnBrk="0" hangingPunct="1">
              <a:lnSpc>
                <a:spcPct val="100000"/>
              </a:lnSpc>
              <a:spcBef>
                <a:spcPts val="0"/>
              </a:spcBef>
              <a:spcAft>
                <a:spcPts val="0"/>
              </a:spcAft>
              <a:buClrTx/>
              <a:buSzTx/>
              <a:buFontTx/>
              <a:buNone/>
              <a:tabLst/>
              <a:defRPr/>
            </a:pPr>
            <a:r>
              <a:rPr kumimoji="0" sz="1400" b="0" i="0" u="none" strike="noStrike" kern="1200" cap="none" spc="0" normalizeH="0" baseline="0" noProof="0" dirty="0">
                <a:ln>
                  <a:noFill/>
                </a:ln>
                <a:solidFill>
                  <a:srgbClr val="212121"/>
                </a:solidFill>
                <a:effectLst/>
                <a:uLnTx/>
                <a:uFillTx/>
                <a:latin typeface="Arial MT"/>
                <a:ea typeface="+mn-ea"/>
                <a:cs typeface="Arial MT"/>
              </a:rPr>
              <a:t>$</a:t>
            </a:r>
            <a:r>
              <a:rPr kumimoji="0" sz="1400" b="0" i="0" u="none" strike="noStrike" kern="1200" cap="none" spc="-35" normalizeH="0" baseline="0" noProof="0" dirty="0">
                <a:ln>
                  <a:noFill/>
                </a:ln>
                <a:solidFill>
                  <a:srgbClr val="212121"/>
                </a:solidFill>
                <a:effectLst/>
                <a:uLnTx/>
                <a:uFillTx/>
                <a:latin typeface="Arial MT"/>
                <a:ea typeface="+mn-ea"/>
                <a:cs typeface="Arial MT"/>
              </a:rPr>
              <a:t> </a:t>
            </a:r>
            <a:r>
              <a:rPr kumimoji="0" sz="1400" b="0" i="0" u="none" strike="noStrike" kern="1200" cap="none" spc="-5" normalizeH="0" baseline="0" noProof="0" dirty="0">
                <a:ln>
                  <a:noFill/>
                </a:ln>
                <a:solidFill>
                  <a:srgbClr val="212121"/>
                </a:solidFill>
                <a:effectLst/>
                <a:uLnTx/>
                <a:uFillTx/>
                <a:latin typeface="Arial MT"/>
                <a:ea typeface="+mn-ea"/>
                <a:cs typeface="Arial MT"/>
              </a:rPr>
              <a:t>python2</a:t>
            </a:r>
            <a:r>
              <a:rPr kumimoji="0" sz="1400" b="0" i="0" u="none" strike="noStrike" kern="1200" cap="none" spc="-35" normalizeH="0" baseline="0" noProof="0" dirty="0">
                <a:ln>
                  <a:noFill/>
                </a:ln>
                <a:solidFill>
                  <a:srgbClr val="212121"/>
                </a:solidFill>
                <a:effectLst/>
                <a:uLnTx/>
                <a:uFillTx/>
                <a:latin typeface="Arial MT"/>
                <a:ea typeface="+mn-ea"/>
                <a:cs typeface="Arial MT"/>
              </a:rPr>
              <a:t> </a:t>
            </a:r>
            <a:r>
              <a:rPr kumimoji="0" sz="1400" b="0" i="0" u="none" strike="noStrike" kern="1200" cap="none" spc="0" normalizeH="0" baseline="0" noProof="0" dirty="0">
                <a:ln>
                  <a:noFill/>
                </a:ln>
                <a:solidFill>
                  <a:srgbClr val="212121"/>
                </a:solidFill>
                <a:effectLst/>
                <a:uLnTx/>
                <a:uFillTx/>
                <a:latin typeface="Arial MT"/>
                <a:ea typeface="+mn-ea"/>
                <a:cs typeface="Arial MT"/>
              </a:rPr>
              <a:t>--version</a:t>
            </a:r>
            <a:endParaRPr kumimoji="0" sz="1400" b="0" i="0" u="none" strike="noStrike" kern="1200" cap="none" spc="0" normalizeH="0" baseline="0" noProof="0">
              <a:ln>
                <a:noFill/>
              </a:ln>
              <a:solidFill>
                <a:prstClr val="black"/>
              </a:solidFill>
              <a:effectLst/>
              <a:uLnTx/>
              <a:uFillTx/>
              <a:latin typeface="Arial MT"/>
              <a:ea typeface="+mn-ea"/>
              <a:cs typeface="Arial MT"/>
            </a:endParaRPr>
          </a:p>
        </p:txBody>
      </p:sp>
      <p:pic>
        <p:nvPicPr>
          <p:cNvPr id="8" name="object 8"/>
          <p:cNvPicPr/>
          <p:nvPr/>
        </p:nvPicPr>
        <p:blipFill>
          <a:blip r:embed="rId2" cstate="print"/>
          <a:stretch>
            <a:fillRect/>
          </a:stretch>
        </p:blipFill>
        <p:spPr>
          <a:xfrm>
            <a:off x="4604075" y="1512074"/>
            <a:ext cx="4539924" cy="2999624"/>
          </a:xfrm>
          <a:prstGeom prst="rect">
            <a:avLst/>
          </a:prstGeom>
        </p:spPr>
      </p:pic>
      <p:sp>
        <p:nvSpPr>
          <p:cNvPr id="9" name="object 9"/>
          <p:cNvSpPr txBox="1"/>
          <p:nvPr/>
        </p:nvSpPr>
        <p:spPr>
          <a:xfrm>
            <a:off x="3633256" y="4850165"/>
            <a:ext cx="1875155" cy="323850"/>
          </a:xfrm>
          <a:prstGeom prst="rect">
            <a:avLst/>
          </a:prstGeom>
        </p:spPr>
        <p:txBody>
          <a:bodyPr vert="horz" wrap="square" lIns="0" tIns="3810" rIns="0" bIns="0" rtlCol="0">
            <a:spAutoFit/>
          </a:bodyPr>
          <a:lstStyle/>
          <a:p>
            <a:pPr marL="1087755" marR="0" lvl="0" indent="0" algn="l" defTabSz="914400" rtl="0" eaLnBrk="1" fontAlgn="auto" latinLnBrk="0" hangingPunct="1">
              <a:lnSpc>
                <a:spcPct val="100000"/>
              </a:lnSpc>
              <a:spcBef>
                <a:spcPts val="30"/>
              </a:spcBef>
              <a:spcAft>
                <a:spcPts val="0"/>
              </a:spcAft>
              <a:buClrTx/>
              <a:buSzTx/>
              <a:buFontTx/>
              <a:buNone/>
              <a:tabLst/>
              <a:defRPr/>
            </a:pPr>
            <a:r>
              <a:rPr kumimoji="0" sz="700" b="0" i="0" u="none" strike="noStrike" kern="1200" cap="none" spc="-5" normalizeH="0" baseline="0" noProof="0" dirty="0">
                <a:ln>
                  <a:noFill/>
                </a:ln>
                <a:solidFill>
                  <a:srgbClr val="595959"/>
                </a:solidFill>
                <a:effectLst/>
                <a:uLnTx/>
                <a:uFillTx/>
                <a:latin typeface="Arial MT"/>
                <a:ea typeface="+mn-ea"/>
                <a:cs typeface="Arial MT"/>
              </a:rPr>
              <a:t>Imag</a:t>
            </a:r>
            <a:r>
              <a:rPr kumimoji="0" sz="700" b="0" i="0" u="none" strike="noStrike" kern="1200" cap="none" spc="0" normalizeH="0" baseline="0" noProof="0" dirty="0">
                <a:ln>
                  <a:noFill/>
                </a:ln>
                <a:solidFill>
                  <a:srgbClr val="595959"/>
                </a:solidFill>
                <a:effectLst/>
                <a:uLnTx/>
                <a:uFillTx/>
                <a:latin typeface="Arial MT"/>
                <a:ea typeface="+mn-ea"/>
                <a:cs typeface="Arial MT"/>
              </a:rPr>
              <a:t>e</a:t>
            </a:r>
            <a:r>
              <a:rPr kumimoji="0" sz="700" b="0" i="0" u="none" strike="noStrike" kern="1200" cap="none" spc="-5" normalizeH="0" baseline="0" noProof="0" dirty="0">
                <a:ln>
                  <a:noFill/>
                </a:ln>
                <a:solidFill>
                  <a:srgbClr val="595959"/>
                </a:solidFill>
                <a:effectLst/>
                <a:uLnTx/>
                <a:uFillTx/>
                <a:latin typeface="Arial MT"/>
                <a:ea typeface="+mn-ea"/>
                <a:cs typeface="Arial MT"/>
              </a:rPr>
              <a:t> Source:</a:t>
            </a:r>
            <a:endParaRPr kumimoji="0" sz="700" b="0" i="0" u="none" strike="noStrike" kern="1200" cap="none" spc="0" normalizeH="0" baseline="0" noProof="0">
              <a:ln>
                <a:noFill/>
              </a:ln>
              <a:solidFill>
                <a:prstClr val="black"/>
              </a:solidFill>
              <a:effectLst/>
              <a:uLnTx/>
              <a:uFillTx/>
              <a:latin typeface="Arial MT"/>
              <a:ea typeface="+mn-ea"/>
              <a:cs typeface="Arial MT"/>
            </a:endParaRPr>
          </a:p>
          <a:p>
            <a:pPr marL="12700" marR="0" lvl="0" indent="0" algn="l" defTabSz="914400" rtl="0" eaLnBrk="1" fontAlgn="auto" latinLnBrk="0" hangingPunct="1">
              <a:lnSpc>
                <a:spcPct val="100000"/>
              </a:lnSpc>
              <a:spcBef>
                <a:spcPts val="605"/>
              </a:spcBef>
              <a:spcAft>
                <a:spcPts val="0"/>
              </a:spcAft>
              <a:buClrTx/>
              <a:buSzTx/>
              <a:buFontTx/>
              <a:buNone/>
              <a:tabLst/>
              <a:defRPr/>
            </a:pPr>
            <a:r>
              <a:rPr kumimoji="0" sz="800" b="0" i="0" u="none" strike="noStrike" kern="1200" cap="none" spc="0" normalizeH="0" baseline="0" noProof="0" dirty="0">
                <a:ln>
                  <a:noFill/>
                </a:ln>
                <a:solidFill>
                  <a:prstClr val="black"/>
                </a:solidFill>
                <a:effectLst/>
                <a:uLnTx/>
                <a:uFillTx/>
                <a:latin typeface="Arial MT"/>
                <a:ea typeface="+mn-ea"/>
                <a:cs typeface="Arial MT"/>
              </a:rPr>
              <a:t>©</a:t>
            </a:r>
            <a:r>
              <a:rPr kumimoji="0" sz="800" b="0" i="0" u="none" strike="noStrike" kern="1200" cap="none" spc="-5" normalizeH="0" baseline="0" noProof="0" dirty="0">
                <a:ln>
                  <a:noFill/>
                </a:ln>
                <a:solidFill>
                  <a:prstClr val="black"/>
                </a:solidFill>
                <a:effectLst/>
                <a:uLnTx/>
                <a:uFillTx/>
                <a:latin typeface="Arial MT"/>
                <a:ea typeface="+mn-ea"/>
                <a:cs typeface="Arial MT"/>
              </a:rPr>
              <a:t> Edune</a:t>
            </a:r>
            <a:r>
              <a:rPr kumimoji="0" sz="800" b="0" i="0" u="none" strike="noStrike" kern="1200" cap="none" spc="0" normalizeH="0" baseline="0" noProof="0" dirty="0">
                <a:ln>
                  <a:noFill/>
                </a:ln>
                <a:solidFill>
                  <a:prstClr val="black"/>
                </a:solidFill>
                <a:effectLst/>
                <a:uLnTx/>
                <a:uFillTx/>
                <a:latin typeface="Arial MT"/>
                <a:ea typeface="+mn-ea"/>
                <a:cs typeface="Arial MT"/>
              </a:rPr>
              <a:t>t</a:t>
            </a:r>
            <a:r>
              <a:rPr kumimoji="0" sz="800" b="0" i="0" u="none" strike="noStrike" kern="1200" cap="none" spc="-5" normalizeH="0" baseline="0" noProof="0" dirty="0">
                <a:ln>
                  <a:noFill/>
                </a:ln>
                <a:solidFill>
                  <a:prstClr val="black"/>
                </a:solidFill>
                <a:effectLst/>
                <a:uLnTx/>
                <a:uFillTx/>
                <a:latin typeface="Arial MT"/>
                <a:ea typeface="+mn-ea"/>
                <a:cs typeface="Arial MT"/>
              </a:rPr>
              <a:t> Foundation</a:t>
            </a:r>
            <a:r>
              <a:rPr kumimoji="0" sz="800" b="0" i="0" u="none" strike="noStrike" kern="1200" cap="none" spc="0" normalizeH="0" baseline="0" noProof="0" dirty="0">
                <a:ln>
                  <a:noFill/>
                </a:ln>
                <a:solidFill>
                  <a:prstClr val="black"/>
                </a:solidFill>
                <a:effectLst/>
                <a:uLnTx/>
                <a:uFillTx/>
                <a:latin typeface="Arial MT"/>
                <a:ea typeface="+mn-ea"/>
                <a:cs typeface="Arial MT"/>
              </a:rPr>
              <a:t>.</a:t>
            </a:r>
            <a:r>
              <a:rPr kumimoji="0" sz="800" b="0" i="0" u="none" strike="noStrike" kern="1200" cap="none" spc="-50" normalizeH="0" baseline="0" noProof="0" dirty="0">
                <a:ln>
                  <a:noFill/>
                </a:ln>
                <a:solidFill>
                  <a:prstClr val="black"/>
                </a:solidFill>
                <a:effectLst/>
                <a:uLnTx/>
                <a:uFillTx/>
                <a:latin typeface="Arial MT"/>
                <a:ea typeface="+mn-ea"/>
                <a:cs typeface="Arial MT"/>
              </a:rPr>
              <a:t> </a:t>
            </a:r>
            <a:r>
              <a:rPr kumimoji="0" sz="800" b="0" i="0" u="none" strike="noStrike" kern="1200" cap="none" spc="-5" normalizeH="0" baseline="0" noProof="0" dirty="0">
                <a:ln>
                  <a:noFill/>
                </a:ln>
                <a:solidFill>
                  <a:prstClr val="black"/>
                </a:solidFill>
                <a:effectLst/>
                <a:uLnTx/>
                <a:uFillTx/>
                <a:latin typeface="Arial MT"/>
                <a:ea typeface="+mn-ea"/>
                <a:cs typeface="Arial MT"/>
              </a:rPr>
              <a:t>Al</a:t>
            </a:r>
            <a:r>
              <a:rPr kumimoji="0" sz="800" b="0" i="0" u="none" strike="noStrike" kern="1200" cap="none" spc="0" normalizeH="0" baseline="0" noProof="0" dirty="0">
                <a:ln>
                  <a:noFill/>
                </a:ln>
                <a:solidFill>
                  <a:prstClr val="black"/>
                </a:solidFill>
                <a:effectLst/>
                <a:uLnTx/>
                <a:uFillTx/>
                <a:latin typeface="Arial MT"/>
                <a:ea typeface="+mn-ea"/>
                <a:cs typeface="Arial MT"/>
              </a:rPr>
              <a:t>l</a:t>
            </a:r>
            <a:r>
              <a:rPr kumimoji="0" sz="800" b="0" i="0" u="none" strike="noStrike" kern="1200" cap="none" spc="-5" normalizeH="0" baseline="0" noProof="0" dirty="0">
                <a:ln>
                  <a:noFill/>
                </a:ln>
                <a:solidFill>
                  <a:prstClr val="black"/>
                </a:solidFill>
                <a:effectLst/>
                <a:uLnTx/>
                <a:uFillTx/>
                <a:latin typeface="Arial MT"/>
                <a:ea typeface="+mn-ea"/>
                <a:cs typeface="Arial MT"/>
              </a:rPr>
              <a:t> </a:t>
            </a:r>
            <a:r>
              <a:rPr kumimoji="0" sz="800" b="0" i="0" u="none" strike="noStrike" kern="1200" cap="none" spc="0" normalizeH="0" baseline="0" noProof="0" dirty="0">
                <a:ln>
                  <a:noFill/>
                </a:ln>
                <a:solidFill>
                  <a:prstClr val="black"/>
                </a:solidFill>
                <a:effectLst/>
                <a:uLnTx/>
                <a:uFillTx/>
                <a:latin typeface="Arial MT"/>
                <a:ea typeface="+mn-ea"/>
                <a:cs typeface="Arial MT"/>
              </a:rPr>
              <a:t>rights</a:t>
            </a:r>
            <a:r>
              <a:rPr kumimoji="0" sz="800" b="0" i="0" u="none" strike="noStrike" kern="1200" cap="none" spc="-5" normalizeH="0" baseline="0" noProof="0" dirty="0">
                <a:ln>
                  <a:noFill/>
                </a:ln>
                <a:solidFill>
                  <a:prstClr val="black"/>
                </a:solidFill>
                <a:effectLst/>
                <a:uLnTx/>
                <a:uFillTx/>
                <a:latin typeface="Arial MT"/>
                <a:ea typeface="+mn-ea"/>
                <a:cs typeface="Arial MT"/>
              </a:rPr>
              <a:t> </a:t>
            </a:r>
            <a:r>
              <a:rPr kumimoji="0" sz="800" b="0" i="0" u="none" strike="noStrike" kern="1200" cap="none" spc="0" normalizeH="0" baseline="0" noProof="0" dirty="0">
                <a:ln>
                  <a:noFill/>
                </a:ln>
                <a:solidFill>
                  <a:prstClr val="black"/>
                </a:solidFill>
                <a:effectLst/>
                <a:uLnTx/>
                <a:uFillTx/>
                <a:latin typeface="Arial MT"/>
                <a:ea typeface="+mn-ea"/>
                <a:cs typeface="Arial MT"/>
              </a:rPr>
              <a:t>reserved.</a:t>
            </a:r>
            <a:endParaRPr kumimoji="0" sz="800" b="0" i="0" u="none" strike="noStrike" kern="1200" cap="none" spc="0" normalizeH="0" baseline="0" noProof="0">
              <a:ln>
                <a:noFill/>
              </a:ln>
              <a:solidFill>
                <a:prstClr val="black"/>
              </a:solidFill>
              <a:effectLst/>
              <a:uLnTx/>
              <a:uFillTx/>
              <a:latin typeface="Arial MT"/>
              <a:ea typeface="+mn-ea"/>
              <a:cs typeface="Arial MT"/>
            </a:endParaRPr>
          </a:p>
        </p:txBody>
      </p:sp>
    </p:spTree>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105583" y="4840936"/>
            <a:ext cx="2933065" cy="147320"/>
          </a:xfrm>
          <a:prstGeom prst="rect">
            <a:avLst/>
          </a:prstGeom>
        </p:spPr>
        <p:txBody>
          <a:bodyPr vert="horz" wrap="square" lIns="0" tIns="12700" rIns="0" bIns="0" rtlCol="0">
            <a:spAutoFit/>
          </a:bodyPr>
          <a:lstStyle/>
          <a:p>
            <a:pPr marL="12700">
              <a:lnSpc>
                <a:spcPct val="100000"/>
              </a:lnSpc>
              <a:spcBef>
                <a:spcPts val="100"/>
              </a:spcBef>
            </a:pPr>
            <a:r>
              <a:rPr sz="800" spc="-5" dirty="0">
                <a:latin typeface="Arial MT"/>
                <a:cs typeface="Arial MT"/>
              </a:rPr>
              <a:t>Disclaimer:</a:t>
            </a:r>
            <a:r>
              <a:rPr sz="800" spc="-30" dirty="0">
                <a:latin typeface="Arial MT"/>
                <a:cs typeface="Arial MT"/>
              </a:rPr>
              <a:t> </a:t>
            </a:r>
            <a:r>
              <a:rPr sz="800" spc="-5" dirty="0">
                <a:latin typeface="Arial MT"/>
                <a:cs typeface="Arial MT"/>
              </a:rPr>
              <a:t>The</a:t>
            </a:r>
            <a:r>
              <a:rPr sz="800" spc="-10" dirty="0">
                <a:latin typeface="Arial MT"/>
                <a:cs typeface="Arial MT"/>
              </a:rPr>
              <a:t> </a:t>
            </a:r>
            <a:r>
              <a:rPr sz="800" dirty="0">
                <a:latin typeface="Arial MT"/>
                <a:cs typeface="Arial MT"/>
              </a:rPr>
              <a:t>content</a:t>
            </a:r>
            <a:r>
              <a:rPr sz="800" spc="-15" dirty="0">
                <a:latin typeface="Arial MT"/>
                <a:cs typeface="Arial MT"/>
              </a:rPr>
              <a:t> </a:t>
            </a:r>
            <a:r>
              <a:rPr sz="800" spc="-5" dirty="0">
                <a:latin typeface="Arial MT"/>
                <a:cs typeface="Arial MT"/>
              </a:rPr>
              <a:t>is</a:t>
            </a:r>
            <a:r>
              <a:rPr sz="800" spc="-10" dirty="0">
                <a:latin typeface="Arial MT"/>
                <a:cs typeface="Arial MT"/>
              </a:rPr>
              <a:t> </a:t>
            </a:r>
            <a:r>
              <a:rPr sz="800" dirty="0">
                <a:latin typeface="Arial MT"/>
                <a:cs typeface="Arial MT"/>
              </a:rPr>
              <a:t>curated</a:t>
            </a:r>
            <a:r>
              <a:rPr sz="800" spc="-15" dirty="0">
                <a:latin typeface="Arial MT"/>
                <a:cs typeface="Arial MT"/>
              </a:rPr>
              <a:t> </a:t>
            </a:r>
            <a:r>
              <a:rPr sz="800" spc="-5" dirty="0">
                <a:latin typeface="Arial MT"/>
                <a:cs typeface="Arial MT"/>
              </a:rPr>
              <a:t>for</a:t>
            </a:r>
            <a:r>
              <a:rPr sz="800" spc="-15" dirty="0">
                <a:latin typeface="Arial MT"/>
                <a:cs typeface="Arial MT"/>
              </a:rPr>
              <a:t> </a:t>
            </a:r>
            <a:r>
              <a:rPr sz="800" spc="-5" dirty="0">
                <a:latin typeface="Arial MT"/>
                <a:cs typeface="Arial MT"/>
              </a:rPr>
              <a:t>educational</a:t>
            </a:r>
            <a:r>
              <a:rPr sz="800" spc="-10" dirty="0">
                <a:latin typeface="Arial MT"/>
                <a:cs typeface="Arial MT"/>
              </a:rPr>
              <a:t> </a:t>
            </a:r>
            <a:r>
              <a:rPr sz="800" spc="-5" dirty="0">
                <a:latin typeface="Arial MT"/>
                <a:cs typeface="Arial MT"/>
              </a:rPr>
              <a:t>purposes</a:t>
            </a:r>
            <a:r>
              <a:rPr sz="800" spc="-15" dirty="0">
                <a:latin typeface="Arial MT"/>
                <a:cs typeface="Arial MT"/>
              </a:rPr>
              <a:t> only.</a:t>
            </a:r>
            <a:endParaRPr sz="800">
              <a:latin typeface="Arial MT"/>
              <a:cs typeface="Arial MT"/>
            </a:endParaRPr>
          </a:p>
        </p:txBody>
      </p:sp>
      <p:sp>
        <p:nvSpPr>
          <p:cNvPr id="4" name="object 4"/>
          <p:cNvSpPr txBox="1"/>
          <p:nvPr/>
        </p:nvSpPr>
        <p:spPr>
          <a:xfrm>
            <a:off x="3633256" y="4974385"/>
            <a:ext cx="1875155" cy="139065"/>
          </a:xfrm>
          <a:prstGeom prst="rect">
            <a:avLst/>
          </a:prstGeom>
        </p:spPr>
        <p:txBody>
          <a:bodyPr vert="horz" wrap="square" lIns="0" tIns="3175" rIns="0" bIns="0" rtlCol="0">
            <a:spAutoFit/>
          </a:bodyPr>
          <a:lstStyle/>
          <a:p>
            <a:pPr marL="12700">
              <a:lnSpc>
                <a:spcPct val="100000"/>
              </a:lnSpc>
              <a:spcBef>
                <a:spcPts val="25"/>
              </a:spcBef>
            </a:pPr>
            <a:r>
              <a:rPr sz="800" dirty="0">
                <a:latin typeface="Arial MT"/>
                <a:cs typeface="Arial MT"/>
              </a:rPr>
              <a:t>©</a:t>
            </a:r>
            <a:r>
              <a:rPr sz="800" spc="-5" dirty="0">
                <a:latin typeface="Arial MT"/>
                <a:cs typeface="Arial MT"/>
              </a:rPr>
              <a:t> Edune</a:t>
            </a:r>
            <a:r>
              <a:rPr sz="800" dirty="0">
                <a:latin typeface="Arial MT"/>
                <a:cs typeface="Arial MT"/>
              </a:rPr>
              <a:t>t</a:t>
            </a:r>
            <a:r>
              <a:rPr sz="800" spc="-5" dirty="0">
                <a:latin typeface="Arial MT"/>
                <a:cs typeface="Arial MT"/>
              </a:rPr>
              <a:t> Foundation</a:t>
            </a:r>
            <a:r>
              <a:rPr sz="800" dirty="0">
                <a:latin typeface="Arial MT"/>
                <a:cs typeface="Arial MT"/>
              </a:rPr>
              <a:t>.</a:t>
            </a:r>
            <a:r>
              <a:rPr sz="800" spc="-50" dirty="0">
                <a:latin typeface="Arial MT"/>
                <a:cs typeface="Arial MT"/>
              </a:rPr>
              <a:t> </a:t>
            </a:r>
            <a:r>
              <a:rPr sz="800" spc="-5" dirty="0">
                <a:latin typeface="Arial MT"/>
                <a:cs typeface="Arial MT"/>
              </a:rPr>
              <a:t>Al</a:t>
            </a:r>
            <a:r>
              <a:rPr sz="800" dirty="0">
                <a:latin typeface="Arial MT"/>
                <a:cs typeface="Arial MT"/>
              </a:rPr>
              <a:t>l</a:t>
            </a:r>
            <a:r>
              <a:rPr sz="800" spc="-5" dirty="0">
                <a:latin typeface="Arial MT"/>
                <a:cs typeface="Arial MT"/>
              </a:rPr>
              <a:t> </a:t>
            </a:r>
            <a:r>
              <a:rPr sz="800" dirty="0">
                <a:latin typeface="Arial MT"/>
                <a:cs typeface="Arial MT"/>
              </a:rPr>
              <a:t>rights</a:t>
            </a:r>
            <a:r>
              <a:rPr sz="800" spc="-5" dirty="0">
                <a:latin typeface="Arial MT"/>
                <a:cs typeface="Arial MT"/>
              </a:rPr>
              <a:t> </a:t>
            </a:r>
            <a:r>
              <a:rPr sz="800" dirty="0">
                <a:latin typeface="Arial MT"/>
                <a:cs typeface="Arial MT"/>
              </a:rPr>
              <a:t>reserved.</a:t>
            </a:r>
            <a:endParaRPr sz="800">
              <a:latin typeface="Arial MT"/>
              <a:cs typeface="Arial MT"/>
            </a:endParaRPr>
          </a:p>
        </p:txBody>
      </p:sp>
      <p:sp>
        <p:nvSpPr>
          <p:cNvPr id="3" name="object 3"/>
          <p:cNvSpPr txBox="1">
            <a:spLocks noGrp="1"/>
          </p:cNvSpPr>
          <p:nvPr>
            <p:ph type="title"/>
          </p:nvPr>
        </p:nvSpPr>
        <p:spPr>
          <a:xfrm>
            <a:off x="457200" y="1200150"/>
            <a:ext cx="7868284" cy="1560364"/>
          </a:xfrm>
          <a:prstGeom prst="rect">
            <a:avLst/>
          </a:prstGeom>
        </p:spPr>
        <p:txBody>
          <a:bodyPr vert="horz" wrap="square" lIns="0" tIns="28575" rIns="0" bIns="0" rtlCol="0">
            <a:spAutoFit/>
          </a:bodyPr>
          <a:lstStyle/>
          <a:p>
            <a:pPr marL="1205230" marR="5080" indent="-1193165" algn="ctr">
              <a:lnSpc>
                <a:spcPts val="6220"/>
              </a:lnSpc>
              <a:spcBef>
                <a:spcPts val="225"/>
              </a:spcBef>
            </a:pPr>
            <a:r>
              <a:rPr lang="en-US" sz="3600" spc="-5" dirty="0"/>
              <a:t>Django Admin</a:t>
            </a:r>
            <a:br>
              <a:rPr lang="en-US" sz="4800" spc="-5" dirty="0"/>
            </a:br>
            <a:endParaRPr lang="en-US" sz="4800" dirty="0"/>
          </a:p>
        </p:txBody>
      </p:sp>
      <p:sp>
        <p:nvSpPr>
          <p:cNvPr id="5" name="object 4">
            <a:extLst>
              <a:ext uri="{FF2B5EF4-FFF2-40B4-BE49-F238E27FC236}">
                <a16:creationId xmlns:a16="http://schemas.microsoft.com/office/drawing/2014/main" id="{3F780098-6712-4C92-B19B-E53E6012D71E}"/>
              </a:ext>
            </a:extLst>
          </p:cNvPr>
          <p:cNvSpPr txBox="1">
            <a:spLocks/>
          </p:cNvSpPr>
          <p:nvPr/>
        </p:nvSpPr>
        <p:spPr>
          <a:xfrm>
            <a:off x="344957" y="590550"/>
            <a:ext cx="8451752" cy="382156"/>
          </a:xfrm>
          <a:prstGeom prst="rect">
            <a:avLst/>
          </a:prstGeom>
        </p:spPr>
        <p:txBody>
          <a:bodyPr vert="horz" wrap="square" lIns="0" tIns="12700" rIns="0" bIns="0" rtlCol="0">
            <a:spAutoFit/>
          </a:bodyPr>
          <a:lstStyle>
            <a:lvl1pPr>
              <a:defRPr sz="2400" b="0" i="0">
                <a:solidFill>
                  <a:schemeClr val="tx1"/>
                </a:solidFill>
                <a:latin typeface="Arial MT"/>
                <a:ea typeface="+mj-ea"/>
                <a:cs typeface="Arial MT"/>
              </a:defRPr>
            </a:lvl1pPr>
          </a:lstStyle>
          <a:p>
            <a:pPr marL="12700">
              <a:spcBef>
                <a:spcPts val="100"/>
              </a:spcBef>
            </a:pPr>
            <a:r>
              <a:rPr lang="en-US" kern="0" dirty="0"/>
              <a:t>Let us discuss on :</a:t>
            </a:r>
            <a:endParaRPr lang="en-US" kern="0" spc="-5" dirty="0"/>
          </a:p>
        </p:txBody>
      </p:sp>
    </p:spTree>
    <p:extLst>
      <p:ext uri="{BB962C8B-B14F-4D97-AF65-F5344CB8AC3E}">
        <p14:creationId xmlns:p14="http://schemas.microsoft.com/office/powerpoint/2010/main" val="595512506"/>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57256F5-6CC5-49FA-AADC-7113F50CC0D6}"/>
              </a:ext>
            </a:extLst>
          </p:cNvPr>
          <p:cNvSpPr/>
          <p:nvPr/>
        </p:nvSpPr>
        <p:spPr>
          <a:xfrm>
            <a:off x="609600" y="3714750"/>
            <a:ext cx="4343400" cy="64572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pic>
        <p:nvPicPr>
          <p:cNvPr id="2" name="object 2"/>
          <p:cNvPicPr/>
          <p:nvPr/>
        </p:nvPicPr>
        <p:blipFill>
          <a:blip r:embed="rId3" cstate="print"/>
          <a:stretch>
            <a:fillRect/>
          </a:stretch>
        </p:blipFill>
        <p:spPr>
          <a:xfrm>
            <a:off x="143975" y="161799"/>
            <a:ext cx="774074" cy="311224"/>
          </a:xfrm>
          <a:prstGeom prst="rect">
            <a:avLst/>
          </a:prstGeom>
        </p:spPr>
      </p:pic>
      <p:pic>
        <p:nvPicPr>
          <p:cNvPr id="3" name="object 3"/>
          <p:cNvPicPr/>
          <p:nvPr/>
        </p:nvPicPr>
        <p:blipFill>
          <a:blip r:embed="rId4" cstate="print"/>
          <a:stretch>
            <a:fillRect/>
          </a:stretch>
        </p:blipFill>
        <p:spPr>
          <a:xfrm>
            <a:off x="8229556" y="161800"/>
            <a:ext cx="791593" cy="311224"/>
          </a:xfrm>
          <a:prstGeom prst="rect">
            <a:avLst/>
          </a:prstGeom>
        </p:spPr>
      </p:pic>
      <p:sp>
        <p:nvSpPr>
          <p:cNvPr id="4" name="object 4"/>
          <p:cNvSpPr txBox="1">
            <a:spLocks noGrp="1"/>
          </p:cNvSpPr>
          <p:nvPr>
            <p:ph type="title"/>
          </p:nvPr>
        </p:nvSpPr>
        <p:spPr>
          <a:xfrm>
            <a:off x="294241" y="766330"/>
            <a:ext cx="6934200" cy="320601"/>
          </a:xfrm>
          <a:prstGeom prst="rect">
            <a:avLst/>
          </a:prstGeom>
        </p:spPr>
        <p:txBody>
          <a:bodyPr vert="horz" wrap="square" lIns="0" tIns="12700" rIns="0" bIns="0" rtlCol="0">
            <a:spAutoFit/>
          </a:bodyPr>
          <a:lstStyle/>
          <a:p>
            <a:pPr algn="l"/>
            <a:r>
              <a:rPr lang="en-US" sz="2000" b="1" spc="-5" dirty="0">
                <a:latin typeface="Arial MT"/>
                <a:cs typeface="Arial MT"/>
              </a:rPr>
              <a:t>Introducing the Django Admin</a:t>
            </a:r>
          </a:p>
        </p:txBody>
      </p:sp>
      <p:sp>
        <p:nvSpPr>
          <p:cNvPr id="6" name="object 6"/>
          <p:cNvSpPr txBox="1"/>
          <p:nvPr/>
        </p:nvSpPr>
        <p:spPr>
          <a:xfrm>
            <a:off x="3633256" y="4974385"/>
            <a:ext cx="1875155" cy="139065"/>
          </a:xfrm>
          <a:prstGeom prst="rect">
            <a:avLst/>
          </a:prstGeom>
        </p:spPr>
        <p:txBody>
          <a:bodyPr vert="horz" wrap="square" lIns="0" tIns="3175" rIns="0" bIns="0" rtlCol="0">
            <a:spAutoFit/>
          </a:bodyPr>
          <a:lstStyle/>
          <a:p>
            <a:pPr marL="12700">
              <a:lnSpc>
                <a:spcPct val="100000"/>
              </a:lnSpc>
              <a:spcBef>
                <a:spcPts val="25"/>
              </a:spcBef>
            </a:pPr>
            <a:r>
              <a:rPr sz="800" dirty="0">
                <a:latin typeface="Arial MT"/>
                <a:cs typeface="Arial MT"/>
              </a:rPr>
              <a:t>©</a:t>
            </a:r>
            <a:r>
              <a:rPr sz="800" spc="-5" dirty="0">
                <a:latin typeface="Arial MT"/>
                <a:cs typeface="Arial MT"/>
              </a:rPr>
              <a:t> Edune</a:t>
            </a:r>
            <a:r>
              <a:rPr sz="800" dirty="0">
                <a:latin typeface="Arial MT"/>
                <a:cs typeface="Arial MT"/>
              </a:rPr>
              <a:t>t</a:t>
            </a:r>
            <a:r>
              <a:rPr sz="800" spc="-5" dirty="0">
                <a:latin typeface="Arial MT"/>
                <a:cs typeface="Arial MT"/>
              </a:rPr>
              <a:t> Foundation</a:t>
            </a:r>
            <a:r>
              <a:rPr sz="800" dirty="0">
                <a:latin typeface="Arial MT"/>
                <a:cs typeface="Arial MT"/>
              </a:rPr>
              <a:t>.</a:t>
            </a:r>
            <a:r>
              <a:rPr sz="800" spc="-50" dirty="0">
                <a:latin typeface="Arial MT"/>
                <a:cs typeface="Arial MT"/>
              </a:rPr>
              <a:t> </a:t>
            </a:r>
            <a:r>
              <a:rPr sz="800" spc="-5" dirty="0">
                <a:latin typeface="Arial MT"/>
                <a:cs typeface="Arial MT"/>
              </a:rPr>
              <a:t>Al</a:t>
            </a:r>
            <a:r>
              <a:rPr sz="800" dirty="0">
                <a:latin typeface="Arial MT"/>
                <a:cs typeface="Arial MT"/>
              </a:rPr>
              <a:t>l</a:t>
            </a:r>
            <a:r>
              <a:rPr sz="800" spc="-5" dirty="0">
                <a:latin typeface="Arial MT"/>
                <a:cs typeface="Arial MT"/>
              </a:rPr>
              <a:t> </a:t>
            </a:r>
            <a:r>
              <a:rPr sz="800" dirty="0">
                <a:latin typeface="Arial MT"/>
                <a:cs typeface="Arial MT"/>
              </a:rPr>
              <a:t>rights</a:t>
            </a:r>
            <a:r>
              <a:rPr sz="800" spc="-5" dirty="0">
                <a:latin typeface="Arial MT"/>
                <a:cs typeface="Arial MT"/>
              </a:rPr>
              <a:t> </a:t>
            </a:r>
            <a:r>
              <a:rPr sz="800" dirty="0">
                <a:latin typeface="Arial MT"/>
                <a:cs typeface="Arial MT"/>
              </a:rPr>
              <a:t>reserved.</a:t>
            </a:r>
            <a:endParaRPr sz="800">
              <a:latin typeface="Arial MT"/>
              <a:cs typeface="Arial MT"/>
            </a:endParaRPr>
          </a:p>
        </p:txBody>
      </p:sp>
      <p:sp>
        <p:nvSpPr>
          <p:cNvPr id="12" name="object 5">
            <a:extLst>
              <a:ext uri="{FF2B5EF4-FFF2-40B4-BE49-F238E27FC236}">
                <a16:creationId xmlns:a16="http://schemas.microsoft.com/office/drawing/2014/main" id="{C9553CE9-9A42-4D42-A124-3BF49C5F96AE}"/>
              </a:ext>
            </a:extLst>
          </p:cNvPr>
          <p:cNvSpPr txBox="1"/>
          <p:nvPr/>
        </p:nvSpPr>
        <p:spPr>
          <a:xfrm>
            <a:off x="261384" y="1200150"/>
            <a:ext cx="8455476" cy="3490057"/>
          </a:xfrm>
          <a:prstGeom prst="rect">
            <a:avLst/>
          </a:prstGeom>
        </p:spPr>
        <p:txBody>
          <a:bodyPr vert="horz" wrap="square" lIns="0" tIns="52704" rIns="0" bIns="0" rtlCol="0">
            <a:spAutoFit/>
          </a:bodyPr>
          <a:lstStyle/>
          <a:p>
            <a:pPr marL="12065">
              <a:spcBef>
                <a:spcPts val="414"/>
              </a:spcBef>
              <a:tabLst>
                <a:tab pos="379095" algn="l"/>
                <a:tab pos="379730" algn="l"/>
              </a:tabLst>
            </a:pPr>
            <a:r>
              <a:rPr lang="en-US" sz="1200" b="1" spc="-5" dirty="0">
                <a:solidFill>
                  <a:srgbClr val="595959"/>
                </a:solidFill>
                <a:latin typeface="Arial MT"/>
              </a:rPr>
              <a:t>Overview: </a:t>
            </a:r>
          </a:p>
          <a:p>
            <a:pPr marL="183515" indent="-171450">
              <a:spcBef>
                <a:spcPts val="414"/>
              </a:spcBef>
              <a:buFont typeface="Arial" panose="020B0604020202020204" pitchFamily="34" charset="0"/>
              <a:buChar char="•"/>
              <a:tabLst>
                <a:tab pos="379095" algn="l"/>
                <a:tab pos="379730" algn="l"/>
              </a:tabLst>
            </a:pPr>
            <a:r>
              <a:rPr lang="en-US" sz="1200" b="0" i="0" spc="-5" dirty="0">
                <a:solidFill>
                  <a:srgbClr val="595959"/>
                </a:solidFill>
                <a:effectLst/>
                <a:latin typeface="Arial MT"/>
              </a:rPr>
              <a:t>Generating admin sites for your staff or clients to add, change, and delete content is tedious work that doesn’t require much creativity. For that reason, Django entirely automates creation of admin interfaces for models.</a:t>
            </a:r>
          </a:p>
          <a:p>
            <a:pPr marL="183515" indent="-171450">
              <a:spcBef>
                <a:spcPts val="414"/>
              </a:spcBef>
              <a:buFont typeface="Arial" panose="020B0604020202020204" pitchFamily="34" charset="0"/>
              <a:buChar char="•"/>
              <a:tabLst>
                <a:tab pos="379095" algn="l"/>
                <a:tab pos="379730" algn="l"/>
              </a:tabLst>
            </a:pPr>
            <a:r>
              <a:rPr lang="en-US" sz="1200" b="0" i="0" dirty="0">
                <a:solidFill>
                  <a:srgbClr val="0C3C26"/>
                </a:solidFill>
                <a:effectLst/>
                <a:latin typeface="Roboto" panose="02000000000000000000" pitchFamily="2" charset="0"/>
              </a:rPr>
              <a:t>The admin isn’t intended to be used by site visitors. It’s for site managers.</a:t>
            </a:r>
            <a:endParaRPr lang="en-US" sz="1200" spc="-5" dirty="0">
              <a:solidFill>
                <a:srgbClr val="595959"/>
              </a:solidFill>
              <a:latin typeface="Arial MT"/>
            </a:endParaRPr>
          </a:p>
          <a:p>
            <a:pPr marL="183515" indent="-171450">
              <a:spcBef>
                <a:spcPts val="414"/>
              </a:spcBef>
              <a:buFont typeface="Arial" panose="020B0604020202020204" pitchFamily="34" charset="0"/>
              <a:buChar char="•"/>
              <a:tabLst>
                <a:tab pos="379095" algn="l"/>
                <a:tab pos="379730" algn="l"/>
              </a:tabLst>
            </a:pPr>
            <a:endParaRPr lang="en-US" sz="1200" b="0" i="0" spc="-5" dirty="0">
              <a:solidFill>
                <a:srgbClr val="595959"/>
              </a:solidFill>
              <a:effectLst/>
              <a:latin typeface="Arial MT"/>
            </a:endParaRPr>
          </a:p>
          <a:p>
            <a:pPr marL="12065">
              <a:spcBef>
                <a:spcPts val="414"/>
              </a:spcBef>
              <a:tabLst>
                <a:tab pos="379095" algn="l"/>
                <a:tab pos="379730" algn="l"/>
              </a:tabLst>
            </a:pPr>
            <a:r>
              <a:rPr lang="en-US" sz="1200" b="1" i="0" spc="-5" dirty="0">
                <a:solidFill>
                  <a:srgbClr val="595959"/>
                </a:solidFill>
                <a:effectLst/>
                <a:latin typeface="Arial MT"/>
              </a:rPr>
              <a:t>Creating an admin user-</a:t>
            </a:r>
          </a:p>
          <a:p>
            <a:pPr marL="183515" indent="-171450">
              <a:spcBef>
                <a:spcPts val="414"/>
              </a:spcBef>
              <a:buFont typeface="Arial" panose="020B0604020202020204" pitchFamily="34" charset="0"/>
              <a:buChar char="•"/>
              <a:tabLst>
                <a:tab pos="379095" algn="l"/>
                <a:tab pos="379730" algn="l"/>
              </a:tabLst>
            </a:pPr>
            <a:r>
              <a:rPr lang="en-US" sz="1200" i="0" spc="-5" dirty="0">
                <a:solidFill>
                  <a:srgbClr val="595959"/>
                </a:solidFill>
                <a:effectLst/>
                <a:latin typeface="Arial MT"/>
              </a:rPr>
              <a:t>First we’ll need to create a user who can login to the admin site. Run the following command:</a:t>
            </a:r>
          </a:p>
          <a:p>
            <a:pPr marL="469265" lvl="1">
              <a:spcBef>
                <a:spcPts val="414"/>
              </a:spcBef>
              <a:tabLst>
                <a:tab pos="379095" algn="l"/>
                <a:tab pos="379730" algn="l"/>
              </a:tabLst>
            </a:pPr>
            <a:r>
              <a:rPr lang="en-US" sz="1200" b="1" i="0" spc="-5" dirty="0">
                <a:solidFill>
                  <a:srgbClr val="595959"/>
                </a:solidFill>
                <a:effectLst/>
                <a:latin typeface="Arial MT"/>
              </a:rPr>
              <a:t>&gt;python manage.py </a:t>
            </a:r>
            <a:r>
              <a:rPr lang="en-US" sz="1200" b="1" i="0" spc="-5" dirty="0" err="1">
                <a:solidFill>
                  <a:srgbClr val="595959"/>
                </a:solidFill>
                <a:effectLst/>
                <a:latin typeface="Arial MT"/>
              </a:rPr>
              <a:t>createsuperuser</a:t>
            </a:r>
            <a:endParaRPr lang="en-US" sz="1200" b="1" i="0" spc="-5" dirty="0">
              <a:solidFill>
                <a:srgbClr val="595959"/>
              </a:solidFill>
              <a:effectLst/>
              <a:latin typeface="Arial MT"/>
            </a:endParaRPr>
          </a:p>
          <a:p>
            <a:pPr marL="469265" lvl="1">
              <a:spcBef>
                <a:spcPts val="414"/>
              </a:spcBef>
              <a:tabLst>
                <a:tab pos="379095" algn="l"/>
                <a:tab pos="379730" algn="l"/>
              </a:tabLst>
            </a:pPr>
            <a:endParaRPr lang="en-US" sz="1200" spc="-5" dirty="0">
              <a:solidFill>
                <a:srgbClr val="595959"/>
              </a:solidFill>
              <a:latin typeface="Arial MT"/>
            </a:endParaRPr>
          </a:p>
          <a:p>
            <a:pPr marL="12065">
              <a:spcBef>
                <a:spcPts val="414"/>
              </a:spcBef>
              <a:tabLst>
                <a:tab pos="379095" algn="l"/>
                <a:tab pos="379730" algn="l"/>
              </a:tabLst>
            </a:pPr>
            <a:r>
              <a:rPr lang="en-US" sz="1200" i="0" spc="-5" dirty="0">
                <a:solidFill>
                  <a:srgbClr val="595959"/>
                </a:solidFill>
                <a:effectLst/>
                <a:latin typeface="Arial MT"/>
              </a:rPr>
              <a:t>Enter your desired username and press enter.</a:t>
            </a:r>
          </a:p>
          <a:p>
            <a:pPr marL="12065">
              <a:spcBef>
                <a:spcPts val="414"/>
              </a:spcBef>
              <a:tabLst>
                <a:tab pos="379095" algn="l"/>
                <a:tab pos="379730" algn="l"/>
              </a:tabLst>
            </a:pPr>
            <a:endParaRPr lang="en-US" sz="1200" i="0" spc="-5" dirty="0">
              <a:solidFill>
                <a:srgbClr val="595959"/>
              </a:solidFill>
              <a:effectLst/>
              <a:latin typeface="Arial MT"/>
            </a:endParaRPr>
          </a:p>
          <a:p>
            <a:pPr marL="469265" lvl="1">
              <a:spcBef>
                <a:spcPts val="414"/>
              </a:spcBef>
              <a:tabLst>
                <a:tab pos="379095" algn="l"/>
                <a:tab pos="379730" algn="l"/>
              </a:tabLst>
            </a:pPr>
            <a:r>
              <a:rPr lang="en-US" sz="1200" i="0" spc="-5" dirty="0">
                <a:solidFill>
                  <a:srgbClr val="595959"/>
                </a:solidFill>
                <a:effectLst/>
                <a:latin typeface="Arial MT"/>
              </a:rPr>
              <a:t>Username: admin</a:t>
            </a:r>
          </a:p>
          <a:p>
            <a:pPr marL="469265" lvl="1">
              <a:spcBef>
                <a:spcPts val="414"/>
              </a:spcBef>
              <a:tabLst>
                <a:tab pos="379095" algn="l"/>
                <a:tab pos="379730" algn="l"/>
              </a:tabLst>
            </a:pPr>
            <a:r>
              <a:rPr lang="en-US" sz="1200" i="0" spc="-5" dirty="0">
                <a:solidFill>
                  <a:srgbClr val="595959"/>
                </a:solidFill>
                <a:effectLst/>
                <a:latin typeface="Arial MT"/>
              </a:rPr>
              <a:t>You will then be prompted for your desired email address:</a:t>
            </a:r>
          </a:p>
          <a:p>
            <a:pPr marL="469265" lvl="1">
              <a:spcBef>
                <a:spcPts val="414"/>
              </a:spcBef>
              <a:tabLst>
                <a:tab pos="379095" algn="l"/>
                <a:tab pos="379730" algn="l"/>
              </a:tabLst>
            </a:pPr>
            <a:endParaRPr lang="en-US" sz="1200" b="1" i="0" spc="-5" dirty="0">
              <a:solidFill>
                <a:srgbClr val="595959"/>
              </a:solidFill>
              <a:effectLst/>
              <a:latin typeface="Arial MT"/>
            </a:endParaRPr>
          </a:p>
          <a:p>
            <a:pPr marL="183515" indent="-171450">
              <a:spcBef>
                <a:spcPts val="414"/>
              </a:spcBef>
              <a:buFont typeface="Arial" panose="020B0604020202020204" pitchFamily="34" charset="0"/>
              <a:buChar char="•"/>
              <a:tabLst>
                <a:tab pos="379095" algn="l"/>
                <a:tab pos="379730" algn="l"/>
              </a:tabLst>
            </a:pPr>
            <a:endParaRPr lang="en-US" sz="1200" b="1" i="0" spc="-5" dirty="0">
              <a:solidFill>
                <a:srgbClr val="595959"/>
              </a:solidFill>
              <a:effectLst/>
              <a:latin typeface="Arial MT"/>
            </a:endParaRPr>
          </a:p>
        </p:txBody>
      </p:sp>
    </p:spTree>
    <p:extLst>
      <p:ext uri="{BB962C8B-B14F-4D97-AF65-F5344CB8AC3E}">
        <p14:creationId xmlns:p14="http://schemas.microsoft.com/office/powerpoint/2010/main" val="1243950562"/>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751D1AE-6F7A-4F2F-A51C-619FFB78F0B4}"/>
              </a:ext>
            </a:extLst>
          </p:cNvPr>
          <p:cNvSpPr/>
          <p:nvPr/>
        </p:nvSpPr>
        <p:spPr>
          <a:xfrm>
            <a:off x="533400" y="2495550"/>
            <a:ext cx="2819400" cy="9144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pic>
        <p:nvPicPr>
          <p:cNvPr id="2" name="object 2"/>
          <p:cNvPicPr/>
          <p:nvPr/>
        </p:nvPicPr>
        <p:blipFill>
          <a:blip r:embed="rId3" cstate="print"/>
          <a:stretch>
            <a:fillRect/>
          </a:stretch>
        </p:blipFill>
        <p:spPr>
          <a:xfrm>
            <a:off x="143975" y="161799"/>
            <a:ext cx="774074" cy="311224"/>
          </a:xfrm>
          <a:prstGeom prst="rect">
            <a:avLst/>
          </a:prstGeom>
        </p:spPr>
      </p:pic>
      <p:pic>
        <p:nvPicPr>
          <p:cNvPr id="3" name="object 3"/>
          <p:cNvPicPr/>
          <p:nvPr/>
        </p:nvPicPr>
        <p:blipFill>
          <a:blip r:embed="rId4" cstate="print"/>
          <a:stretch>
            <a:fillRect/>
          </a:stretch>
        </p:blipFill>
        <p:spPr>
          <a:xfrm>
            <a:off x="8229556" y="161800"/>
            <a:ext cx="791593" cy="311224"/>
          </a:xfrm>
          <a:prstGeom prst="rect">
            <a:avLst/>
          </a:prstGeom>
        </p:spPr>
      </p:pic>
      <p:sp>
        <p:nvSpPr>
          <p:cNvPr id="4" name="object 4"/>
          <p:cNvSpPr txBox="1">
            <a:spLocks noGrp="1"/>
          </p:cNvSpPr>
          <p:nvPr>
            <p:ph type="title"/>
          </p:nvPr>
        </p:nvSpPr>
        <p:spPr>
          <a:xfrm>
            <a:off x="294241" y="766330"/>
            <a:ext cx="6934200" cy="320601"/>
          </a:xfrm>
          <a:prstGeom prst="rect">
            <a:avLst/>
          </a:prstGeom>
        </p:spPr>
        <p:txBody>
          <a:bodyPr vert="horz" wrap="square" lIns="0" tIns="12700" rIns="0" bIns="0" rtlCol="0">
            <a:spAutoFit/>
          </a:bodyPr>
          <a:lstStyle/>
          <a:p>
            <a:pPr algn="l"/>
            <a:r>
              <a:rPr lang="en-US" sz="2000" b="1" spc="-5" dirty="0">
                <a:latin typeface="Arial MT"/>
                <a:cs typeface="Arial MT"/>
              </a:rPr>
              <a:t>Introducing the Django Admin</a:t>
            </a:r>
          </a:p>
        </p:txBody>
      </p:sp>
      <p:sp>
        <p:nvSpPr>
          <p:cNvPr id="6" name="object 6"/>
          <p:cNvSpPr txBox="1"/>
          <p:nvPr/>
        </p:nvSpPr>
        <p:spPr>
          <a:xfrm>
            <a:off x="3633256" y="4974385"/>
            <a:ext cx="1875155" cy="139065"/>
          </a:xfrm>
          <a:prstGeom prst="rect">
            <a:avLst/>
          </a:prstGeom>
        </p:spPr>
        <p:txBody>
          <a:bodyPr vert="horz" wrap="square" lIns="0" tIns="3175" rIns="0" bIns="0" rtlCol="0">
            <a:spAutoFit/>
          </a:bodyPr>
          <a:lstStyle/>
          <a:p>
            <a:pPr marL="12700" marR="0" lvl="0" indent="0" algn="l" defTabSz="914400" rtl="0" eaLnBrk="1" fontAlgn="auto" latinLnBrk="0" hangingPunct="1">
              <a:lnSpc>
                <a:spcPct val="100000"/>
              </a:lnSpc>
              <a:spcBef>
                <a:spcPts val="25"/>
              </a:spcBef>
              <a:spcAft>
                <a:spcPts val="0"/>
              </a:spcAft>
              <a:buClrTx/>
              <a:buSzTx/>
              <a:buFontTx/>
              <a:buNone/>
              <a:tabLst/>
              <a:defRPr/>
            </a:pPr>
            <a:r>
              <a:rPr kumimoji="0" sz="800" b="0" i="0" u="none" strike="noStrike" kern="1200" cap="none" spc="0" normalizeH="0" baseline="0" noProof="0" dirty="0">
                <a:ln>
                  <a:noFill/>
                </a:ln>
                <a:solidFill>
                  <a:prstClr val="black"/>
                </a:solidFill>
                <a:effectLst/>
                <a:uLnTx/>
                <a:uFillTx/>
                <a:latin typeface="Arial MT"/>
                <a:ea typeface="+mn-ea"/>
                <a:cs typeface="Arial MT"/>
              </a:rPr>
              <a:t>©</a:t>
            </a:r>
            <a:r>
              <a:rPr kumimoji="0" sz="800" b="0" i="0" u="none" strike="noStrike" kern="1200" cap="none" spc="-5" normalizeH="0" baseline="0" noProof="0" dirty="0">
                <a:ln>
                  <a:noFill/>
                </a:ln>
                <a:solidFill>
                  <a:prstClr val="black"/>
                </a:solidFill>
                <a:effectLst/>
                <a:uLnTx/>
                <a:uFillTx/>
                <a:latin typeface="Arial MT"/>
                <a:ea typeface="+mn-ea"/>
                <a:cs typeface="Arial MT"/>
              </a:rPr>
              <a:t> Edune</a:t>
            </a:r>
            <a:r>
              <a:rPr kumimoji="0" sz="800" b="0" i="0" u="none" strike="noStrike" kern="1200" cap="none" spc="0" normalizeH="0" baseline="0" noProof="0" dirty="0">
                <a:ln>
                  <a:noFill/>
                </a:ln>
                <a:solidFill>
                  <a:prstClr val="black"/>
                </a:solidFill>
                <a:effectLst/>
                <a:uLnTx/>
                <a:uFillTx/>
                <a:latin typeface="Arial MT"/>
                <a:ea typeface="+mn-ea"/>
                <a:cs typeface="Arial MT"/>
              </a:rPr>
              <a:t>t</a:t>
            </a:r>
            <a:r>
              <a:rPr kumimoji="0" sz="800" b="0" i="0" u="none" strike="noStrike" kern="1200" cap="none" spc="-5" normalizeH="0" baseline="0" noProof="0" dirty="0">
                <a:ln>
                  <a:noFill/>
                </a:ln>
                <a:solidFill>
                  <a:prstClr val="black"/>
                </a:solidFill>
                <a:effectLst/>
                <a:uLnTx/>
                <a:uFillTx/>
                <a:latin typeface="Arial MT"/>
                <a:ea typeface="+mn-ea"/>
                <a:cs typeface="Arial MT"/>
              </a:rPr>
              <a:t> Foundation</a:t>
            </a:r>
            <a:r>
              <a:rPr kumimoji="0" sz="800" b="0" i="0" u="none" strike="noStrike" kern="1200" cap="none" spc="0" normalizeH="0" baseline="0" noProof="0" dirty="0">
                <a:ln>
                  <a:noFill/>
                </a:ln>
                <a:solidFill>
                  <a:prstClr val="black"/>
                </a:solidFill>
                <a:effectLst/>
                <a:uLnTx/>
                <a:uFillTx/>
                <a:latin typeface="Arial MT"/>
                <a:ea typeface="+mn-ea"/>
                <a:cs typeface="Arial MT"/>
              </a:rPr>
              <a:t>.</a:t>
            </a:r>
            <a:r>
              <a:rPr kumimoji="0" sz="800" b="0" i="0" u="none" strike="noStrike" kern="1200" cap="none" spc="-50" normalizeH="0" baseline="0" noProof="0" dirty="0">
                <a:ln>
                  <a:noFill/>
                </a:ln>
                <a:solidFill>
                  <a:prstClr val="black"/>
                </a:solidFill>
                <a:effectLst/>
                <a:uLnTx/>
                <a:uFillTx/>
                <a:latin typeface="Arial MT"/>
                <a:ea typeface="+mn-ea"/>
                <a:cs typeface="Arial MT"/>
              </a:rPr>
              <a:t> </a:t>
            </a:r>
            <a:r>
              <a:rPr kumimoji="0" sz="800" b="0" i="0" u="none" strike="noStrike" kern="1200" cap="none" spc="-5" normalizeH="0" baseline="0" noProof="0" dirty="0">
                <a:ln>
                  <a:noFill/>
                </a:ln>
                <a:solidFill>
                  <a:prstClr val="black"/>
                </a:solidFill>
                <a:effectLst/>
                <a:uLnTx/>
                <a:uFillTx/>
                <a:latin typeface="Arial MT"/>
                <a:ea typeface="+mn-ea"/>
                <a:cs typeface="Arial MT"/>
              </a:rPr>
              <a:t>Al</a:t>
            </a:r>
            <a:r>
              <a:rPr kumimoji="0" sz="800" b="0" i="0" u="none" strike="noStrike" kern="1200" cap="none" spc="0" normalizeH="0" baseline="0" noProof="0" dirty="0">
                <a:ln>
                  <a:noFill/>
                </a:ln>
                <a:solidFill>
                  <a:prstClr val="black"/>
                </a:solidFill>
                <a:effectLst/>
                <a:uLnTx/>
                <a:uFillTx/>
                <a:latin typeface="Arial MT"/>
                <a:ea typeface="+mn-ea"/>
                <a:cs typeface="Arial MT"/>
              </a:rPr>
              <a:t>l</a:t>
            </a:r>
            <a:r>
              <a:rPr kumimoji="0" sz="800" b="0" i="0" u="none" strike="noStrike" kern="1200" cap="none" spc="-5" normalizeH="0" baseline="0" noProof="0" dirty="0">
                <a:ln>
                  <a:noFill/>
                </a:ln>
                <a:solidFill>
                  <a:prstClr val="black"/>
                </a:solidFill>
                <a:effectLst/>
                <a:uLnTx/>
                <a:uFillTx/>
                <a:latin typeface="Arial MT"/>
                <a:ea typeface="+mn-ea"/>
                <a:cs typeface="Arial MT"/>
              </a:rPr>
              <a:t> </a:t>
            </a:r>
            <a:r>
              <a:rPr kumimoji="0" sz="800" b="0" i="0" u="none" strike="noStrike" kern="1200" cap="none" spc="0" normalizeH="0" baseline="0" noProof="0" dirty="0">
                <a:ln>
                  <a:noFill/>
                </a:ln>
                <a:solidFill>
                  <a:prstClr val="black"/>
                </a:solidFill>
                <a:effectLst/>
                <a:uLnTx/>
                <a:uFillTx/>
                <a:latin typeface="Arial MT"/>
                <a:ea typeface="+mn-ea"/>
                <a:cs typeface="Arial MT"/>
              </a:rPr>
              <a:t>rights</a:t>
            </a:r>
            <a:r>
              <a:rPr kumimoji="0" sz="800" b="0" i="0" u="none" strike="noStrike" kern="1200" cap="none" spc="-5" normalizeH="0" baseline="0" noProof="0" dirty="0">
                <a:ln>
                  <a:noFill/>
                </a:ln>
                <a:solidFill>
                  <a:prstClr val="black"/>
                </a:solidFill>
                <a:effectLst/>
                <a:uLnTx/>
                <a:uFillTx/>
                <a:latin typeface="Arial MT"/>
                <a:ea typeface="+mn-ea"/>
                <a:cs typeface="Arial MT"/>
              </a:rPr>
              <a:t> </a:t>
            </a:r>
            <a:r>
              <a:rPr kumimoji="0" sz="800" b="0" i="0" u="none" strike="noStrike" kern="1200" cap="none" spc="0" normalizeH="0" baseline="0" noProof="0" dirty="0">
                <a:ln>
                  <a:noFill/>
                </a:ln>
                <a:solidFill>
                  <a:prstClr val="black"/>
                </a:solidFill>
                <a:effectLst/>
                <a:uLnTx/>
                <a:uFillTx/>
                <a:latin typeface="Arial MT"/>
                <a:ea typeface="+mn-ea"/>
                <a:cs typeface="Arial MT"/>
              </a:rPr>
              <a:t>reserved.</a:t>
            </a:r>
            <a:endParaRPr kumimoji="0" sz="800" b="0" i="0" u="none" strike="noStrike" kern="1200" cap="none" spc="0" normalizeH="0" baseline="0" noProof="0">
              <a:ln>
                <a:noFill/>
              </a:ln>
              <a:solidFill>
                <a:prstClr val="black"/>
              </a:solidFill>
              <a:effectLst/>
              <a:uLnTx/>
              <a:uFillTx/>
              <a:latin typeface="Arial MT"/>
              <a:ea typeface="+mn-ea"/>
              <a:cs typeface="Arial MT"/>
            </a:endParaRPr>
          </a:p>
        </p:txBody>
      </p:sp>
      <p:sp>
        <p:nvSpPr>
          <p:cNvPr id="12" name="object 5">
            <a:extLst>
              <a:ext uri="{FF2B5EF4-FFF2-40B4-BE49-F238E27FC236}">
                <a16:creationId xmlns:a16="http://schemas.microsoft.com/office/drawing/2014/main" id="{C9553CE9-9A42-4D42-A124-3BF49C5F96AE}"/>
              </a:ext>
            </a:extLst>
          </p:cNvPr>
          <p:cNvSpPr txBox="1"/>
          <p:nvPr/>
        </p:nvSpPr>
        <p:spPr>
          <a:xfrm>
            <a:off x="261384" y="1200150"/>
            <a:ext cx="8455476" cy="2546209"/>
          </a:xfrm>
          <a:prstGeom prst="rect">
            <a:avLst/>
          </a:prstGeom>
        </p:spPr>
        <p:txBody>
          <a:bodyPr vert="horz" wrap="square" lIns="0" tIns="52704" rIns="0" bIns="0" rtlCol="0">
            <a:spAutoFit/>
          </a:bodyPr>
          <a:lstStyle/>
          <a:p>
            <a:pPr marL="12065" marR="0" lvl="0" indent="0" algn="l" defTabSz="914400" rtl="0" eaLnBrk="1" fontAlgn="auto" latinLnBrk="0" hangingPunct="1">
              <a:lnSpc>
                <a:spcPct val="100000"/>
              </a:lnSpc>
              <a:spcBef>
                <a:spcPts val="414"/>
              </a:spcBef>
              <a:spcAft>
                <a:spcPts val="0"/>
              </a:spcAft>
              <a:buClrTx/>
              <a:buSzTx/>
              <a:buFontTx/>
              <a:buNone/>
              <a:tabLst>
                <a:tab pos="379095" algn="l"/>
                <a:tab pos="379730" algn="l"/>
              </a:tabLst>
              <a:defRPr/>
            </a:pPr>
            <a:r>
              <a:rPr kumimoji="0" lang="en-US" sz="1200" b="1" i="0" u="none" strike="noStrike" kern="1200" cap="none" spc="-5" normalizeH="0" baseline="0" noProof="0" dirty="0">
                <a:ln>
                  <a:noFill/>
                </a:ln>
                <a:solidFill>
                  <a:srgbClr val="595959"/>
                </a:solidFill>
                <a:effectLst/>
                <a:uLnTx/>
                <a:uFillTx/>
                <a:latin typeface="Arial MT"/>
                <a:ea typeface="+mn-ea"/>
                <a:cs typeface="+mn-cs"/>
              </a:rPr>
              <a:t>Creating an admin user-(Continued)</a:t>
            </a:r>
          </a:p>
          <a:p>
            <a:pPr marL="12065" marR="0" lvl="0" indent="0" algn="l" defTabSz="914400" rtl="0" eaLnBrk="1" fontAlgn="auto" latinLnBrk="0" hangingPunct="1">
              <a:lnSpc>
                <a:spcPct val="100000"/>
              </a:lnSpc>
              <a:spcBef>
                <a:spcPts val="414"/>
              </a:spcBef>
              <a:spcAft>
                <a:spcPts val="0"/>
              </a:spcAft>
              <a:buClrTx/>
              <a:buSzTx/>
              <a:buFontTx/>
              <a:buNone/>
              <a:tabLst>
                <a:tab pos="379095" algn="l"/>
                <a:tab pos="379730" algn="l"/>
              </a:tabLst>
              <a:defRPr/>
            </a:pPr>
            <a:endParaRPr kumimoji="0" lang="en-US" sz="1200" b="1" i="0" u="none" strike="noStrike" kern="1200" cap="none" spc="-5" normalizeH="0" baseline="0" noProof="0" dirty="0">
              <a:ln>
                <a:noFill/>
              </a:ln>
              <a:solidFill>
                <a:srgbClr val="595959"/>
              </a:solidFill>
              <a:effectLst/>
              <a:uLnTx/>
              <a:uFillTx/>
              <a:latin typeface="Arial MT"/>
              <a:ea typeface="+mn-ea"/>
              <a:cs typeface="+mn-cs"/>
            </a:endParaRPr>
          </a:p>
          <a:p>
            <a:pPr marL="12065" marR="0" lvl="0" indent="0" algn="l" defTabSz="914400" rtl="0" eaLnBrk="1" fontAlgn="auto" latinLnBrk="0" hangingPunct="1">
              <a:lnSpc>
                <a:spcPct val="100000"/>
              </a:lnSpc>
              <a:spcBef>
                <a:spcPts val="414"/>
              </a:spcBef>
              <a:spcAft>
                <a:spcPts val="0"/>
              </a:spcAft>
              <a:buClrTx/>
              <a:buSzTx/>
              <a:buFontTx/>
              <a:buNone/>
              <a:tabLst>
                <a:tab pos="379095" algn="l"/>
                <a:tab pos="379730" algn="l"/>
              </a:tabLst>
              <a:defRPr/>
            </a:pPr>
            <a:r>
              <a:rPr kumimoji="0" lang="en-US" sz="1200" b="0" i="0" u="none" strike="noStrike" kern="1200" cap="none" spc="-5" normalizeH="0" baseline="0" noProof="0" dirty="0">
                <a:ln>
                  <a:noFill/>
                </a:ln>
                <a:solidFill>
                  <a:srgbClr val="595959"/>
                </a:solidFill>
                <a:effectLst/>
                <a:uLnTx/>
                <a:uFillTx/>
                <a:latin typeface="Arial MT"/>
                <a:ea typeface="+mn-ea"/>
                <a:cs typeface="+mn-cs"/>
              </a:rPr>
              <a:t>Email address: admin@example.com</a:t>
            </a:r>
          </a:p>
          <a:p>
            <a:pPr marL="12065" marR="0" lvl="0" indent="0" algn="l" defTabSz="914400" rtl="0" eaLnBrk="1" fontAlgn="auto" latinLnBrk="0" hangingPunct="1">
              <a:lnSpc>
                <a:spcPct val="100000"/>
              </a:lnSpc>
              <a:spcBef>
                <a:spcPts val="414"/>
              </a:spcBef>
              <a:spcAft>
                <a:spcPts val="0"/>
              </a:spcAft>
              <a:buClrTx/>
              <a:buSzTx/>
              <a:buFontTx/>
              <a:buNone/>
              <a:tabLst>
                <a:tab pos="379095" algn="l"/>
                <a:tab pos="379730" algn="l"/>
              </a:tabLst>
              <a:defRPr/>
            </a:pPr>
            <a:r>
              <a:rPr kumimoji="0" lang="en-US" sz="1200" b="0" i="0" u="none" strike="noStrike" kern="1200" cap="none" spc="-5" normalizeH="0" baseline="0" noProof="0" dirty="0">
                <a:ln>
                  <a:noFill/>
                </a:ln>
                <a:solidFill>
                  <a:srgbClr val="595959"/>
                </a:solidFill>
                <a:effectLst/>
                <a:uLnTx/>
                <a:uFillTx/>
                <a:latin typeface="Arial MT"/>
                <a:ea typeface="+mn-ea"/>
                <a:cs typeface="+mn-cs"/>
              </a:rPr>
              <a:t>The final step is to enter your password. You will be asked to enter your password twice, the second time as a confirmation of the first.</a:t>
            </a:r>
          </a:p>
          <a:p>
            <a:pPr marL="12065" marR="0" lvl="0" indent="0" algn="l" defTabSz="914400" rtl="0" eaLnBrk="1" fontAlgn="auto" latinLnBrk="0" hangingPunct="1">
              <a:lnSpc>
                <a:spcPct val="100000"/>
              </a:lnSpc>
              <a:spcBef>
                <a:spcPts val="414"/>
              </a:spcBef>
              <a:spcAft>
                <a:spcPts val="0"/>
              </a:spcAft>
              <a:buClrTx/>
              <a:buSzTx/>
              <a:buFontTx/>
              <a:buNone/>
              <a:tabLst>
                <a:tab pos="379095" algn="l"/>
                <a:tab pos="379730" algn="l"/>
              </a:tabLst>
              <a:defRPr/>
            </a:pPr>
            <a:endParaRPr kumimoji="0" lang="en-US" sz="1200" b="0" i="0" u="none" strike="noStrike" kern="1200" cap="none" spc="-5" normalizeH="0" baseline="0" noProof="0" dirty="0">
              <a:ln>
                <a:noFill/>
              </a:ln>
              <a:solidFill>
                <a:srgbClr val="595959"/>
              </a:solidFill>
              <a:effectLst/>
              <a:uLnTx/>
              <a:uFillTx/>
              <a:latin typeface="Arial MT"/>
              <a:ea typeface="+mn-ea"/>
              <a:cs typeface="+mn-cs"/>
            </a:endParaRPr>
          </a:p>
          <a:p>
            <a:pPr marL="469265" lvl="1">
              <a:spcBef>
                <a:spcPts val="414"/>
              </a:spcBef>
              <a:tabLst>
                <a:tab pos="379095" algn="l"/>
                <a:tab pos="379730" algn="l"/>
              </a:tabLst>
            </a:pPr>
            <a:r>
              <a:rPr kumimoji="0" lang="en-US" sz="1200" b="0" i="0" u="none" strike="noStrike" kern="1200" cap="none" spc="-5" normalizeH="0" baseline="0" noProof="0" dirty="0">
                <a:ln>
                  <a:noFill/>
                </a:ln>
                <a:solidFill>
                  <a:srgbClr val="595959"/>
                </a:solidFill>
                <a:effectLst/>
                <a:uLnTx/>
                <a:uFillTx/>
                <a:latin typeface="Arial MT"/>
                <a:ea typeface="+mn-ea"/>
                <a:cs typeface="+mn-cs"/>
              </a:rPr>
              <a:t>Password: **********</a:t>
            </a:r>
          </a:p>
          <a:p>
            <a:pPr marL="469265" lvl="1">
              <a:spcBef>
                <a:spcPts val="414"/>
              </a:spcBef>
              <a:tabLst>
                <a:tab pos="379095" algn="l"/>
                <a:tab pos="379730" algn="l"/>
              </a:tabLst>
            </a:pPr>
            <a:r>
              <a:rPr kumimoji="0" lang="en-US" sz="1200" b="0" i="0" u="none" strike="noStrike" kern="1200" cap="none" spc="-5" normalizeH="0" baseline="0" noProof="0" dirty="0">
                <a:ln>
                  <a:noFill/>
                </a:ln>
                <a:solidFill>
                  <a:srgbClr val="595959"/>
                </a:solidFill>
                <a:effectLst/>
                <a:uLnTx/>
                <a:uFillTx/>
                <a:latin typeface="Arial MT"/>
                <a:ea typeface="+mn-ea"/>
                <a:cs typeface="+mn-cs"/>
              </a:rPr>
              <a:t>Password (again): *********</a:t>
            </a:r>
          </a:p>
          <a:p>
            <a:pPr marL="469265" lvl="1">
              <a:spcBef>
                <a:spcPts val="414"/>
              </a:spcBef>
              <a:tabLst>
                <a:tab pos="379095" algn="l"/>
                <a:tab pos="379730" algn="l"/>
              </a:tabLst>
            </a:pPr>
            <a:r>
              <a:rPr kumimoji="0" lang="en-US" sz="1200" b="0" i="0" u="none" strike="noStrike" kern="1200" cap="none" spc="-5" normalizeH="0" baseline="0" noProof="0" dirty="0">
                <a:ln>
                  <a:noFill/>
                </a:ln>
                <a:solidFill>
                  <a:srgbClr val="595959"/>
                </a:solidFill>
                <a:effectLst/>
                <a:uLnTx/>
                <a:uFillTx/>
                <a:latin typeface="Arial MT"/>
                <a:ea typeface="+mn-ea"/>
                <a:cs typeface="+mn-cs"/>
              </a:rPr>
              <a:t>Superuser created successfully.</a:t>
            </a:r>
          </a:p>
          <a:p>
            <a:pPr marL="12065" marR="0" lvl="0" indent="0" algn="l" defTabSz="914400" rtl="0" eaLnBrk="1" fontAlgn="auto" latinLnBrk="0" hangingPunct="1">
              <a:lnSpc>
                <a:spcPct val="100000"/>
              </a:lnSpc>
              <a:spcBef>
                <a:spcPts val="414"/>
              </a:spcBef>
              <a:spcAft>
                <a:spcPts val="0"/>
              </a:spcAft>
              <a:buClrTx/>
              <a:buSzTx/>
              <a:buFontTx/>
              <a:buNone/>
              <a:tabLst>
                <a:tab pos="379095" algn="l"/>
                <a:tab pos="379730" algn="l"/>
              </a:tabLst>
              <a:defRPr/>
            </a:pPr>
            <a:endParaRPr kumimoji="0" lang="en-US" sz="1200" b="1" i="0" u="none" strike="noStrike" kern="1200" cap="none" spc="-5" normalizeH="0" baseline="0" noProof="0" dirty="0">
              <a:ln>
                <a:noFill/>
              </a:ln>
              <a:solidFill>
                <a:srgbClr val="595959"/>
              </a:solidFill>
              <a:effectLst/>
              <a:uLnTx/>
              <a:uFillTx/>
              <a:latin typeface="Arial MT"/>
              <a:ea typeface="+mn-ea"/>
              <a:cs typeface="+mn-cs"/>
            </a:endParaRPr>
          </a:p>
          <a:p>
            <a:pPr marL="183515" marR="0" lvl="0" indent="-171450" algn="l" defTabSz="914400" rtl="0" eaLnBrk="1" fontAlgn="auto" latinLnBrk="0" hangingPunct="1">
              <a:lnSpc>
                <a:spcPct val="100000"/>
              </a:lnSpc>
              <a:spcBef>
                <a:spcPts val="414"/>
              </a:spcBef>
              <a:spcAft>
                <a:spcPts val="0"/>
              </a:spcAft>
              <a:buClrTx/>
              <a:buSzTx/>
              <a:buFont typeface="Arial" panose="020B0604020202020204" pitchFamily="34" charset="0"/>
              <a:buChar char="•"/>
              <a:tabLst>
                <a:tab pos="379095" algn="l"/>
                <a:tab pos="379730" algn="l"/>
              </a:tabLst>
              <a:defRPr/>
            </a:pPr>
            <a:endParaRPr kumimoji="0" lang="en-US" sz="1200" b="1" i="0" u="none" strike="noStrike" kern="1200" cap="none" spc="-5" normalizeH="0" baseline="0" noProof="0" dirty="0">
              <a:ln>
                <a:noFill/>
              </a:ln>
              <a:solidFill>
                <a:srgbClr val="595959"/>
              </a:solidFill>
              <a:effectLst/>
              <a:uLnTx/>
              <a:uFillTx/>
              <a:latin typeface="Arial MT"/>
              <a:ea typeface="+mn-ea"/>
              <a:cs typeface="+mn-cs"/>
            </a:endParaRPr>
          </a:p>
        </p:txBody>
      </p:sp>
    </p:spTree>
    <p:extLst>
      <p:ext uri="{BB962C8B-B14F-4D97-AF65-F5344CB8AC3E}">
        <p14:creationId xmlns:p14="http://schemas.microsoft.com/office/powerpoint/2010/main" val="2446301743"/>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43975" y="161799"/>
            <a:ext cx="774074" cy="311224"/>
          </a:xfrm>
          <a:prstGeom prst="rect">
            <a:avLst/>
          </a:prstGeom>
        </p:spPr>
      </p:pic>
      <p:pic>
        <p:nvPicPr>
          <p:cNvPr id="3" name="object 3"/>
          <p:cNvPicPr/>
          <p:nvPr/>
        </p:nvPicPr>
        <p:blipFill>
          <a:blip r:embed="rId4" cstate="print"/>
          <a:stretch>
            <a:fillRect/>
          </a:stretch>
        </p:blipFill>
        <p:spPr>
          <a:xfrm>
            <a:off x="8229556" y="161800"/>
            <a:ext cx="791593" cy="311224"/>
          </a:xfrm>
          <a:prstGeom prst="rect">
            <a:avLst/>
          </a:prstGeom>
        </p:spPr>
      </p:pic>
      <p:sp>
        <p:nvSpPr>
          <p:cNvPr id="4" name="object 4"/>
          <p:cNvSpPr txBox="1">
            <a:spLocks noGrp="1"/>
          </p:cNvSpPr>
          <p:nvPr>
            <p:ph type="title"/>
          </p:nvPr>
        </p:nvSpPr>
        <p:spPr>
          <a:xfrm>
            <a:off x="294241" y="766330"/>
            <a:ext cx="6934200" cy="320601"/>
          </a:xfrm>
          <a:prstGeom prst="rect">
            <a:avLst/>
          </a:prstGeom>
        </p:spPr>
        <p:txBody>
          <a:bodyPr vert="horz" wrap="square" lIns="0" tIns="12700" rIns="0" bIns="0" rtlCol="0">
            <a:spAutoFit/>
          </a:bodyPr>
          <a:lstStyle/>
          <a:p>
            <a:pPr algn="l"/>
            <a:r>
              <a:rPr lang="en-US" sz="2000" b="1" spc="-5" dirty="0">
                <a:latin typeface="Arial MT"/>
                <a:cs typeface="Arial MT"/>
              </a:rPr>
              <a:t>Introducing the Django Admin</a:t>
            </a:r>
          </a:p>
        </p:txBody>
      </p:sp>
      <p:sp>
        <p:nvSpPr>
          <p:cNvPr id="6" name="object 6"/>
          <p:cNvSpPr txBox="1"/>
          <p:nvPr/>
        </p:nvSpPr>
        <p:spPr>
          <a:xfrm>
            <a:off x="3633256" y="4974385"/>
            <a:ext cx="1875155" cy="139065"/>
          </a:xfrm>
          <a:prstGeom prst="rect">
            <a:avLst/>
          </a:prstGeom>
        </p:spPr>
        <p:txBody>
          <a:bodyPr vert="horz" wrap="square" lIns="0" tIns="3175" rIns="0" bIns="0" rtlCol="0">
            <a:spAutoFit/>
          </a:bodyPr>
          <a:lstStyle/>
          <a:p>
            <a:pPr marL="12700">
              <a:lnSpc>
                <a:spcPct val="100000"/>
              </a:lnSpc>
              <a:spcBef>
                <a:spcPts val="25"/>
              </a:spcBef>
            </a:pPr>
            <a:r>
              <a:rPr sz="800" dirty="0">
                <a:latin typeface="Arial MT"/>
                <a:cs typeface="Arial MT"/>
              </a:rPr>
              <a:t>©</a:t>
            </a:r>
            <a:r>
              <a:rPr sz="800" spc="-5" dirty="0">
                <a:latin typeface="Arial MT"/>
                <a:cs typeface="Arial MT"/>
              </a:rPr>
              <a:t> Edune</a:t>
            </a:r>
            <a:r>
              <a:rPr sz="800" dirty="0">
                <a:latin typeface="Arial MT"/>
                <a:cs typeface="Arial MT"/>
              </a:rPr>
              <a:t>t</a:t>
            </a:r>
            <a:r>
              <a:rPr sz="800" spc="-5" dirty="0">
                <a:latin typeface="Arial MT"/>
                <a:cs typeface="Arial MT"/>
              </a:rPr>
              <a:t> Foundation</a:t>
            </a:r>
            <a:r>
              <a:rPr sz="800" dirty="0">
                <a:latin typeface="Arial MT"/>
                <a:cs typeface="Arial MT"/>
              </a:rPr>
              <a:t>.</a:t>
            </a:r>
            <a:r>
              <a:rPr sz="800" spc="-50" dirty="0">
                <a:latin typeface="Arial MT"/>
                <a:cs typeface="Arial MT"/>
              </a:rPr>
              <a:t> </a:t>
            </a:r>
            <a:r>
              <a:rPr sz="800" spc="-5" dirty="0">
                <a:latin typeface="Arial MT"/>
                <a:cs typeface="Arial MT"/>
              </a:rPr>
              <a:t>Al</a:t>
            </a:r>
            <a:r>
              <a:rPr sz="800" dirty="0">
                <a:latin typeface="Arial MT"/>
                <a:cs typeface="Arial MT"/>
              </a:rPr>
              <a:t>l</a:t>
            </a:r>
            <a:r>
              <a:rPr sz="800" spc="-5" dirty="0">
                <a:latin typeface="Arial MT"/>
                <a:cs typeface="Arial MT"/>
              </a:rPr>
              <a:t> </a:t>
            </a:r>
            <a:r>
              <a:rPr sz="800" dirty="0">
                <a:latin typeface="Arial MT"/>
                <a:cs typeface="Arial MT"/>
              </a:rPr>
              <a:t>rights</a:t>
            </a:r>
            <a:r>
              <a:rPr sz="800" spc="-5" dirty="0">
                <a:latin typeface="Arial MT"/>
                <a:cs typeface="Arial MT"/>
              </a:rPr>
              <a:t> </a:t>
            </a:r>
            <a:r>
              <a:rPr sz="800" dirty="0">
                <a:latin typeface="Arial MT"/>
                <a:cs typeface="Arial MT"/>
              </a:rPr>
              <a:t>reserved.</a:t>
            </a:r>
            <a:endParaRPr sz="800">
              <a:latin typeface="Arial MT"/>
              <a:cs typeface="Arial MT"/>
            </a:endParaRPr>
          </a:p>
        </p:txBody>
      </p:sp>
      <p:sp>
        <p:nvSpPr>
          <p:cNvPr id="12" name="object 5">
            <a:extLst>
              <a:ext uri="{FF2B5EF4-FFF2-40B4-BE49-F238E27FC236}">
                <a16:creationId xmlns:a16="http://schemas.microsoft.com/office/drawing/2014/main" id="{C9553CE9-9A42-4D42-A124-3BF49C5F96AE}"/>
              </a:ext>
            </a:extLst>
          </p:cNvPr>
          <p:cNvSpPr txBox="1"/>
          <p:nvPr/>
        </p:nvSpPr>
        <p:spPr>
          <a:xfrm>
            <a:off x="261384" y="1200150"/>
            <a:ext cx="8455476" cy="3438761"/>
          </a:xfrm>
          <a:prstGeom prst="rect">
            <a:avLst/>
          </a:prstGeom>
        </p:spPr>
        <p:txBody>
          <a:bodyPr vert="horz" wrap="square" lIns="0" tIns="52704" rIns="0" bIns="0" rtlCol="0">
            <a:spAutoFit/>
          </a:bodyPr>
          <a:lstStyle/>
          <a:p>
            <a:pPr marL="12065">
              <a:spcBef>
                <a:spcPts val="414"/>
              </a:spcBef>
              <a:tabLst>
                <a:tab pos="379095" algn="l"/>
                <a:tab pos="379730" algn="l"/>
              </a:tabLst>
            </a:pPr>
            <a:r>
              <a:rPr lang="en-US" sz="1200" b="1" i="0" spc="-5" dirty="0">
                <a:solidFill>
                  <a:srgbClr val="595959"/>
                </a:solidFill>
                <a:effectLst/>
                <a:latin typeface="Arial MT"/>
              </a:rPr>
              <a:t>Start the development server</a:t>
            </a:r>
          </a:p>
          <a:p>
            <a:pPr marL="183515" indent="-171450">
              <a:spcBef>
                <a:spcPts val="414"/>
              </a:spcBef>
              <a:buFont typeface="Arial" panose="020B0604020202020204" pitchFamily="34" charset="0"/>
              <a:buChar char="•"/>
              <a:tabLst>
                <a:tab pos="379095" algn="l"/>
                <a:tab pos="379730" algn="l"/>
              </a:tabLst>
            </a:pPr>
            <a:r>
              <a:rPr lang="en-US" sz="1200" i="0" spc="-5" dirty="0">
                <a:solidFill>
                  <a:srgbClr val="595959"/>
                </a:solidFill>
                <a:effectLst/>
                <a:latin typeface="Arial MT"/>
              </a:rPr>
              <a:t>The Django admin site is activated by default. Let’s start the development server and explore it.</a:t>
            </a:r>
          </a:p>
          <a:p>
            <a:pPr marL="183515" indent="-171450">
              <a:spcBef>
                <a:spcPts val="414"/>
              </a:spcBef>
              <a:buFont typeface="Arial" panose="020B0604020202020204" pitchFamily="34" charset="0"/>
              <a:buChar char="•"/>
              <a:tabLst>
                <a:tab pos="379095" algn="l"/>
                <a:tab pos="379730" algn="l"/>
              </a:tabLst>
            </a:pPr>
            <a:r>
              <a:rPr lang="en-US" sz="1200" i="0" spc="-5" dirty="0">
                <a:solidFill>
                  <a:srgbClr val="595959"/>
                </a:solidFill>
                <a:effectLst/>
                <a:latin typeface="Arial MT"/>
              </a:rPr>
              <a:t>If the server is not running start it like so:</a:t>
            </a:r>
          </a:p>
          <a:p>
            <a:pPr marL="469265" lvl="1">
              <a:spcBef>
                <a:spcPts val="414"/>
              </a:spcBef>
              <a:tabLst>
                <a:tab pos="379095" algn="l"/>
                <a:tab pos="379730" algn="l"/>
              </a:tabLst>
            </a:pPr>
            <a:r>
              <a:rPr lang="en-US" sz="1200" b="1" i="0" spc="-5" dirty="0">
                <a:solidFill>
                  <a:srgbClr val="595959"/>
                </a:solidFill>
                <a:effectLst/>
                <a:latin typeface="Arial MT"/>
              </a:rPr>
              <a:t>&gt;python manage.py </a:t>
            </a:r>
            <a:r>
              <a:rPr lang="en-US" sz="1200" b="1" i="0" spc="-5" dirty="0" err="1">
                <a:solidFill>
                  <a:srgbClr val="595959"/>
                </a:solidFill>
                <a:effectLst/>
                <a:latin typeface="Arial MT"/>
              </a:rPr>
              <a:t>runserver</a:t>
            </a:r>
            <a:endParaRPr lang="en-US" sz="1200" b="1" i="0" spc="-5" dirty="0">
              <a:solidFill>
                <a:srgbClr val="595959"/>
              </a:solidFill>
              <a:effectLst/>
              <a:latin typeface="Arial MT"/>
            </a:endParaRPr>
          </a:p>
          <a:p>
            <a:pPr marL="12065">
              <a:spcBef>
                <a:spcPts val="414"/>
              </a:spcBef>
              <a:tabLst>
                <a:tab pos="379095" algn="l"/>
                <a:tab pos="379730" algn="l"/>
              </a:tabLst>
            </a:pPr>
            <a:r>
              <a:rPr lang="en-US" sz="1200" i="0" spc="-5" dirty="0">
                <a:solidFill>
                  <a:srgbClr val="595959"/>
                </a:solidFill>
                <a:effectLst/>
                <a:latin typeface="Arial MT"/>
              </a:rPr>
              <a:t>Now, open a web browser and go to “/admin/” on your local domain – e.g., http://127.0.0.1:8000/admin/. You should see the admin’s login screen:</a:t>
            </a:r>
          </a:p>
          <a:p>
            <a:pPr marL="469265" lvl="1">
              <a:spcBef>
                <a:spcPts val="414"/>
              </a:spcBef>
              <a:tabLst>
                <a:tab pos="379095" algn="l"/>
                <a:tab pos="379730" algn="l"/>
              </a:tabLst>
            </a:pPr>
            <a:endParaRPr lang="en-US" sz="1200" b="1" spc="-5" dirty="0">
              <a:solidFill>
                <a:srgbClr val="595959"/>
              </a:solidFill>
              <a:latin typeface="Arial MT"/>
            </a:endParaRPr>
          </a:p>
          <a:p>
            <a:pPr marL="469265" lvl="1">
              <a:spcBef>
                <a:spcPts val="414"/>
              </a:spcBef>
              <a:tabLst>
                <a:tab pos="379095" algn="l"/>
                <a:tab pos="379730" algn="l"/>
              </a:tabLst>
            </a:pPr>
            <a:endParaRPr lang="en-US" sz="1200" b="1" i="0" spc="-5" dirty="0">
              <a:solidFill>
                <a:srgbClr val="595959"/>
              </a:solidFill>
              <a:effectLst/>
              <a:latin typeface="Arial MT"/>
            </a:endParaRPr>
          </a:p>
          <a:p>
            <a:pPr marL="469265" lvl="1">
              <a:spcBef>
                <a:spcPts val="414"/>
              </a:spcBef>
              <a:tabLst>
                <a:tab pos="379095" algn="l"/>
                <a:tab pos="379730" algn="l"/>
              </a:tabLst>
            </a:pPr>
            <a:endParaRPr lang="en-US" sz="1200" b="1" spc="-5" dirty="0">
              <a:solidFill>
                <a:srgbClr val="595959"/>
              </a:solidFill>
              <a:latin typeface="Arial MT"/>
            </a:endParaRPr>
          </a:p>
          <a:p>
            <a:pPr marL="469265" lvl="1">
              <a:spcBef>
                <a:spcPts val="414"/>
              </a:spcBef>
              <a:tabLst>
                <a:tab pos="379095" algn="l"/>
                <a:tab pos="379730" algn="l"/>
              </a:tabLst>
            </a:pPr>
            <a:endParaRPr lang="en-US" sz="1200" b="1" i="0" spc="-5" dirty="0">
              <a:solidFill>
                <a:srgbClr val="595959"/>
              </a:solidFill>
              <a:effectLst/>
              <a:latin typeface="Arial MT"/>
            </a:endParaRPr>
          </a:p>
          <a:p>
            <a:pPr marL="469265" lvl="1">
              <a:spcBef>
                <a:spcPts val="414"/>
              </a:spcBef>
              <a:tabLst>
                <a:tab pos="379095" algn="l"/>
                <a:tab pos="379730" algn="l"/>
              </a:tabLst>
            </a:pPr>
            <a:endParaRPr lang="en-US" sz="1200" b="1" spc="-5" dirty="0">
              <a:solidFill>
                <a:srgbClr val="595959"/>
              </a:solidFill>
              <a:latin typeface="Arial MT"/>
            </a:endParaRPr>
          </a:p>
          <a:p>
            <a:pPr marL="469265" lvl="1">
              <a:spcBef>
                <a:spcPts val="414"/>
              </a:spcBef>
              <a:tabLst>
                <a:tab pos="379095" algn="l"/>
                <a:tab pos="379730" algn="l"/>
              </a:tabLst>
            </a:pPr>
            <a:endParaRPr lang="en-US" sz="1200" b="1" i="0" spc="-5" dirty="0">
              <a:solidFill>
                <a:srgbClr val="595959"/>
              </a:solidFill>
              <a:effectLst/>
              <a:latin typeface="Arial MT"/>
            </a:endParaRPr>
          </a:p>
          <a:p>
            <a:pPr marL="12065">
              <a:spcBef>
                <a:spcPts val="414"/>
              </a:spcBef>
              <a:tabLst>
                <a:tab pos="379095" algn="l"/>
                <a:tab pos="379730" algn="l"/>
              </a:tabLst>
            </a:pPr>
            <a:r>
              <a:rPr lang="en-US" sz="1200" spc="-5" dirty="0">
                <a:solidFill>
                  <a:srgbClr val="595959"/>
                </a:solidFill>
                <a:latin typeface="Arial MT"/>
              </a:rPr>
              <a:t>Since translation is turned on by default, if you set LANGUAGE_CODE, the login screen will be displayed in the given language (if Django has appropriate translations).</a:t>
            </a:r>
          </a:p>
          <a:p>
            <a:pPr marL="469265" lvl="1">
              <a:spcBef>
                <a:spcPts val="414"/>
              </a:spcBef>
              <a:tabLst>
                <a:tab pos="379095" algn="l"/>
                <a:tab pos="379730" algn="l"/>
              </a:tabLst>
            </a:pPr>
            <a:endParaRPr lang="en-US" sz="1200" b="1" i="0" spc="-5" dirty="0">
              <a:solidFill>
                <a:srgbClr val="595959"/>
              </a:solidFill>
              <a:effectLst/>
              <a:latin typeface="Arial MT"/>
            </a:endParaRPr>
          </a:p>
        </p:txBody>
      </p:sp>
      <p:pic>
        <p:nvPicPr>
          <p:cNvPr id="7" name="Picture 6">
            <a:extLst>
              <a:ext uri="{FF2B5EF4-FFF2-40B4-BE49-F238E27FC236}">
                <a16:creationId xmlns:a16="http://schemas.microsoft.com/office/drawing/2014/main" id="{34838C34-5977-451A-9CCC-9DC0BAA5ED7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85800" y="2638257"/>
            <a:ext cx="1867573" cy="1327289"/>
          </a:xfrm>
          <a:prstGeom prst="rect">
            <a:avLst/>
          </a:prstGeom>
        </p:spPr>
      </p:pic>
    </p:spTree>
    <p:extLst>
      <p:ext uri="{BB962C8B-B14F-4D97-AF65-F5344CB8AC3E}">
        <p14:creationId xmlns:p14="http://schemas.microsoft.com/office/powerpoint/2010/main" val="781888131"/>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43975" y="161799"/>
            <a:ext cx="774074" cy="311224"/>
          </a:xfrm>
          <a:prstGeom prst="rect">
            <a:avLst/>
          </a:prstGeom>
        </p:spPr>
      </p:pic>
      <p:pic>
        <p:nvPicPr>
          <p:cNvPr id="3" name="object 3"/>
          <p:cNvPicPr/>
          <p:nvPr/>
        </p:nvPicPr>
        <p:blipFill>
          <a:blip r:embed="rId4" cstate="print"/>
          <a:stretch>
            <a:fillRect/>
          </a:stretch>
        </p:blipFill>
        <p:spPr>
          <a:xfrm>
            <a:off x="8229556" y="161800"/>
            <a:ext cx="791593" cy="311224"/>
          </a:xfrm>
          <a:prstGeom prst="rect">
            <a:avLst/>
          </a:prstGeom>
        </p:spPr>
      </p:pic>
      <p:sp>
        <p:nvSpPr>
          <p:cNvPr id="4" name="object 4"/>
          <p:cNvSpPr txBox="1">
            <a:spLocks noGrp="1"/>
          </p:cNvSpPr>
          <p:nvPr>
            <p:ph type="title"/>
          </p:nvPr>
        </p:nvSpPr>
        <p:spPr>
          <a:xfrm>
            <a:off x="294241" y="766330"/>
            <a:ext cx="6934200" cy="320601"/>
          </a:xfrm>
          <a:prstGeom prst="rect">
            <a:avLst/>
          </a:prstGeom>
        </p:spPr>
        <p:txBody>
          <a:bodyPr vert="horz" wrap="square" lIns="0" tIns="12700" rIns="0" bIns="0" rtlCol="0">
            <a:spAutoFit/>
          </a:bodyPr>
          <a:lstStyle/>
          <a:p>
            <a:pPr algn="l"/>
            <a:r>
              <a:rPr lang="en-US" sz="2000" b="1" spc="-5" dirty="0">
                <a:latin typeface="Arial MT"/>
                <a:cs typeface="Arial MT"/>
              </a:rPr>
              <a:t>Introducing the Django Admin</a:t>
            </a:r>
          </a:p>
        </p:txBody>
      </p:sp>
      <p:sp>
        <p:nvSpPr>
          <p:cNvPr id="6" name="object 6"/>
          <p:cNvSpPr txBox="1"/>
          <p:nvPr/>
        </p:nvSpPr>
        <p:spPr>
          <a:xfrm>
            <a:off x="3633256" y="4974385"/>
            <a:ext cx="1875155" cy="139065"/>
          </a:xfrm>
          <a:prstGeom prst="rect">
            <a:avLst/>
          </a:prstGeom>
        </p:spPr>
        <p:txBody>
          <a:bodyPr vert="horz" wrap="square" lIns="0" tIns="3175" rIns="0" bIns="0" rtlCol="0">
            <a:spAutoFit/>
          </a:bodyPr>
          <a:lstStyle/>
          <a:p>
            <a:pPr marL="12700">
              <a:lnSpc>
                <a:spcPct val="100000"/>
              </a:lnSpc>
              <a:spcBef>
                <a:spcPts val="25"/>
              </a:spcBef>
            </a:pPr>
            <a:r>
              <a:rPr sz="800" dirty="0">
                <a:latin typeface="Arial MT"/>
                <a:cs typeface="Arial MT"/>
              </a:rPr>
              <a:t>©</a:t>
            </a:r>
            <a:r>
              <a:rPr sz="800" spc="-5" dirty="0">
                <a:latin typeface="Arial MT"/>
                <a:cs typeface="Arial MT"/>
              </a:rPr>
              <a:t> Edune</a:t>
            </a:r>
            <a:r>
              <a:rPr sz="800" dirty="0">
                <a:latin typeface="Arial MT"/>
                <a:cs typeface="Arial MT"/>
              </a:rPr>
              <a:t>t</a:t>
            </a:r>
            <a:r>
              <a:rPr sz="800" spc="-5" dirty="0">
                <a:latin typeface="Arial MT"/>
                <a:cs typeface="Arial MT"/>
              </a:rPr>
              <a:t> Foundation</a:t>
            </a:r>
            <a:r>
              <a:rPr sz="800" dirty="0">
                <a:latin typeface="Arial MT"/>
                <a:cs typeface="Arial MT"/>
              </a:rPr>
              <a:t>.</a:t>
            </a:r>
            <a:r>
              <a:rPr sz="800" spc="-50" dirty="0">
                <a:latin typeface="Arial MT"/>
                <a:cs typeface="Arial MT"/>
              </a:rPr>
              <a:t> </a:t>
            </a:r>
            <a:r>
              <a:rPr sz="800" spc="-5" dirty="0">
                <a:latin typeface="Arial MT"/>
                <a:cs typeface="Arial MT"/>
              </a:rPr>
              <a:t>Al</a:t>
            </a:r>
            <a:r>
              <a:rPr sz="800" dirty="0">
                <a:latin typeface="Arial MT"/>
                <a:cs typeface="Arial MT"/>
              </a:rPr>
              <a:t>l</a:t>
            </a:r>
            <a:r>
              <a:rPr sz="800" spc="-5" dirty="0">
                <a:latin typeface="Arial MT"/>
                <a:cs typeface="Arial MT"/>
              </a:rPr>
              <a:t> </a:t>
            </a:r>
            <a:r>
              <a:rPr sz="800" dirty="0">
                <a:latin typeface="Arial MT"/>
                <a:cs typeface="Arial MT"/>
              </a:rPr>
              <a:t>rights</a:t>
            </a:r>
            <a:r>
              <a:rPr sz="800" spc="-5" dirty="0">
                <a:latin typeface="Arial MT"/>
                <a:cs typeface="Arial MT"/>
              </a:rPr>
              <a:t> </a:t>
            </a:r>
            <a:r>
              <a:rPr sz="800" dirty="0">
                <a:latin typeface="Arial MT"/>
                <a:cs typeface="Arial MT"/>
              </a:rPr>
              <a:t>reserved.</a:t>
            </a:r>
            <a:endParaRPr sz="800">
              <a:latin typeface="Arial MT"/>
              <a:cs typeface="Arial MT"/>
            </a:endParaRPr>
          </a:p>
        </p:txBody>
      </p:sp>
      <p:sp>
        <p:nvSpPr>
          <p:cNvPr id="12" name="object 5">
            <a:extLst>
              <a:ext uri="{FF2B5EF4-FFF2-40B4-BE49-F238E27FC236}">
                <a16:creationId xmlns:a16="http://schemas.microsoft.com/office/drawing/2014/main" id="{C9553CE9-9A42-4D42-A124-3BF49C5F96AE}"/>
              </a:ext>
            </a:extLst>
          </p:cNvPr>
          <p:cNvSpPr txBox="1"/>
          <p:nvPr/>
        </p:nvSpPr>
        <p:spPr>
          <a:xfrm>
            <a:off x="261384" y="1200150"/>
            <a:ext cx="8455476" cy="3469539"/>
          </a:xfrm>
          <a:prstGeom prst="rect">
            <a:avLst/>
          </a:prstGeom>
        </p:spPr>
        <p:txBody>
          <a:bodyPr vert="horz" wrap="square" lIns="0" tIns="52704" rIns="0" bIns="0" rtlCol="0">
            <a:spAutoFit/>
          </a:bodyPr>
          <a:lstStyle/>
          <a:p>
            <a:pPr marL="12065">
              <a:spcBef>
                <a:spcPts val="414"/>
              </a:spcBef>
              <a:tabLst>
                <a:tab pos="379095" algn="l"/>
                <a:tab pos="379730" algn="l"/>
              </a:tabLst>
            </a:pPr>
            <a:r>
              <a:rPr lang="en-US" sz="1400" b="1" i="0" spc="-5" dirty="0">
                <a:solidFill>
                  <a:srgbClr val="595959"/>
                </a:solidFill>
                <a:effectLst/>
                <a:latin typeface="Arial MT"/>
              </a:rPr>
              <a:t>Enter the admin site: </a:t>
            </a:r>
          </a:p>
          <a:p>
            <a:pPr marL="183515" indent="-171450">
              <a:spcBef>
                <a:spcPts val="414"/>
              </a:spcBef>
              <a:buFont typeface="Arial" panose="020B0604020202020204" pitchFamily="34" charset="0"/>
              <a:buChar char="•"/>
              <a:tabLst>
                <a:tab pos="379095" algn="l"/>
                <a:tab pos="379730" algn="l"/>
              </a:tabLst>
            </a:pPr>
            <a:r>
              <a:rPr lang="en-US" sz="1200" i="0" spc="-5" dirty="0">
                <a:solidFill>
                  <a:srgbClr val="595959"/>
                </a:solidFill>
                <a:effectLst/>
                <a:latin typeface="Arial MT"/>
              </a:rPr>
              <a:t>Now, try logging in with the superuser account you created in the previous step. You should see the Django admin index page:</a:t>
            </a:r>
          </a:p>
          <a:p>
            <a:pPr marL="183515" indent="-171450">
              <a:spcBef>
                <a:spcPts val="414"/>
              </a:spcBef>
              <a:buFont typeface="Arial" panose="020B0604020202020204" pitchFamily="34" charset="0"/>
              <a:buChar char="•"/>
              <a:tabLst>
                <a:tab pos="379095" algn="l"/>
                <a:tab pos="379730" algn="l"/>
              </a:tabLst>
            </a:pPr>
            <a:endParaRPr lang="en-US" sz="1200" spc="-5" dirty="0">
              <a:solidFill>
                <a:srgbClr val="595959"/>
              </a:solidFill>
              <a:latin typeface="Arial MT"/>
            </a:endParaRPr>
          </a:p>
          <a:p>
            <a:pPr marL="183515" indent="-171450">
              <a:spcBef>
                <a:spcPts val="414"/>
              </a:spcBef>
              <a:buFont typeface="Arial" panose="020B0604020202020204" pitchFamily="34" charset="0"/>
              <a:buChar char="•"/>
              <a:tabLst>
                <a:tab pos="379095" algn="l"/>
                <a:tab pos="379730" algn="l"/>
              </a:tabLst>
            </a:pPr>
            <a:endParaRPr lang="en-US" sz="1200" i="0" spc="-5" dirty="0">
              <a:solidFill>
                <a:srgbClr val="595959"/>
              </a:solidFill>
              <a:effectLst/>
              <a:latin typeface="Arial MT"/>
            </a:endParaRPr>
          </a:p>
          <a:p>
            <a:pPr marL="183515" indent="-171450">
              <a:spcBef>
                <a:spcPts val="414"/>
              </a:spcBef>
              <a:buFont typeface="Arial" panose="020B0604020202020204" pitchFamily="34" charset="0"/>
              <a:buChar char="•"/>
              <a:tabLst>
                <a:tab pos="379095" algn="l"/>
                <a:tab pos="379730" algn="l"/>
              </a:tabLst>
            </a:pPr>
            <a:endParaRPr lang="en-US" sz="1200" spc="-5" dirty="0">
              <a:solidFill>
                <a:srgbClr val="595959"/>
              </a:solidFill>
              <a:latin typeface="Arial MT"/>
            </a:endParaRPr>
          </a:p>
          <a:p>
            <a:pPr marL="183515" indent="-171450">
              <a:spcBef>
                <a:spcPts val="414"/>
              </a:spcBef>
              <a:buFont typeface="Arial" panose="020B0604020202020204" pitchFamily="34" charset="0"/>
              <a:buChar char="•"/>
              <a:tabLst>
                <a:tab pos="379095" algn="l"/>
                <a:tab pos="379730" algn="l"/>
              </a:tabLst>
            </a:pPr>
            <a:endParaRPr lang="en-US" sz="1200" i="0" spc="-5" dirty="0">
              <a:solidFill>
                <a:srgbClr val="595959"/>
              </a:solidFill>
              <a:effectLst/>
              <a:latin typeface="Arial MT"/>
            </a:endParaRPr>
          </a:p>
          <a:p>
            <a:pPr marL="183515" indent="-171450">
              <a:spcBef>
                <a:spcPts val="414"/>
              </a:spcBef>
              <a:buFont typeface="Arial" panose="020B0604020202020204" pitchFamily="34" charset="0"/>
              <a:buChar char="•"/>
              <a:tabLst>
                <a:tab pos="379095" algn="l"/>
                <a:tab pos="379730" algn="l"/>
              </a:tabLst>
            </a:pPr>
            <a:endParaRPr lang="en-US" sz="1200" spc="-5" dirty="0">
              <a:solidFill>
                <a:srgbClr val="595959"/>
              </a:solidFill>
              <a:latin typeface="Arial MT"/>
            </a:endParaRPr>
          </a:p>
          <a:p>
            <a:pPr marL="183515" indent="-171450">
              <a:spcBef>
                <a:spcPts val="414"/>
              </a:spcBef>
              <a:buFont typeface="Arial" panose="020B0604020202020204" pitchFamily="34" charset="0"/>
              <a:buChar char="•"/>
              <a:tabLst>
                <a:tab pos="379095" algn="l"/>
                <a:tab pos="379730" algn="l"/>
              </a:tabLst>
            </a:pPr>
            <a:endParaRPr lang="en-US" sz="1200" i="0" spc="-5" dirty="0">
              <a:solidFill>
                <a:srgbClr val="595959"/>
              </a:solidFill>
              <a:effectLst/>
              <a:latin typeface="Arial MT"/>
            </a:endParaRPr>
          </a:p>
          <a:p>
            <a:pPr marL="183515" indent="-171450">
              <a:spcBef>
                <a:spcPts val="414"/>
              </a:spcBef>
              <a:buFont typeface="Arial" panose="020B0604020202020204" pitchFamily="34" charset="0"/>
              <a:buChar char="•"/>
              <a:tabLst>
                <a:tab pos="379095" algn="l"/>
                <a:tab pos="379730" algn="l"/>
              </a:tabLst>
            </a:pPr>
            <a:endParaRPr lang="en-US" sz="1200" spc="-5" dirty="0">
              <a:solidFill>
                <a:srgbClr val="595959"/>
              </a:solidFill>
              <a:latin typeface="Arial MT"/>
            </a:endParaRPr>
          </a:p>
          <a:p>
            <a:pPr marL="183515" indent="-171450">
              <a:spcBef>
                <a:spcPts val="414"/>
              </a:spcBef>
              <a:buFont typeface="Arial" panose="020B0604020202020204" pitchFamily="34" charset="0"/>
              <a:buChar char="•"/>
              <a:tabLst>
                <a:tab pos="379095" algn="l"/>
                <a:tab pos="379730" algn="l"/>
              </a:tabLst>
            </a:pPr>
            <a:endParaRPr lang="en-US" sz="1200" i="0" spc="-5" dirty="0">
              <a:solidFill>
                <a:srgbClr val="595959"/>
              </a:solidFill>
              <a:effectLst/>
              <a:latin typeface="Arial MT"/>
            </a:endParaRPr>
          </a:p>
          <a:p>
            <a:pPr marL="183515" indent="-171450">
              <a:spcBef>
                <a:spcPts val="414"/>
              </a:spcBef>
              <a:buFont typeface="Arial" panose="020B0604020202020204" pitchFamily="34" charset="0"/>
              <a:buChar char="•"/>
              <a:tabLst>
                <a:tab pos="379095" algn="l"/>
                <a:tab pos="379730" algn="l"/>
              </a:tabLst>
            </a:pPr>
            <a:endParaRPr lang="en-US" sz="1200" spc="-5" dirty="0">
              <a:solidFill>
                <a:srgbClr val="595959"/>
              </a:solidFill>
              <a:latin typeface="Arial MT"/>
            </a:endParaRPr>
          </a:p>
          <a:p>
            <a:pPr marL="183515" indent="-171450">
              <a:spcBef>
                <a:spcPts val="414"/>
              </a:spcBef>
              <a:buFont typeface="Arial" panose="020B0604020202020204" pitchFamily="34" charset="0"/>
              <a:buChar char="•"/>
              <a:tabLst>
                <a:tab pos="379095" algn="l"/>
                <a:tab pos="379730" algn="l"/>
              </a:tabLst>
            </a:pPr>
            <a:endParaRPr lang="en-US" sz="1200" i="0" spc="-5" dirty="0">
              <a:solidFill>
                <a:srgbClr val="595959"/>
              </a:solidFill>
              <a:effectLst/>
              <a:latin typeface="Arial MT"/>
            </a:endParaRPr>
          </a:p>
          <a:p>
            <a:pPr marL="183515" indent="-171450">
              <a:spcBef>
                <a:spcPts val="414"/>
              </a:spcBef>
              <a:buFont typeface="Arial" panose="020B0604020202020204" pitchFamily="34" charset="0"/>
              <a:buChar char="•"/>
              <a:tabLst>
                <a:tab pos="379095" algn="l"/>
                <a:tab pos="379730" algn="l"/>
              </a:tabLst>
            </a:pPr>
            <a:r>
              <a:rPr lang="en-US" sz="1200" i="0" spc="-5" dirty="0">
                <a:solidFill>
                  <a:srgbClr val="595959"/>
                </a:solidFill>
                <a:effectLst/>
                <a:latin typeface="Arial MT"/>
              </a:rPr>
              <a:t>You should see a few types of editable content: groups and users. They are provided by </a:t>
            </a:r>
            <a:r>
              <a:rPr lang="en-US" sz="1200" i="0" spc="-5" dirty="0" err="1">
                <a:solidFill>
                  <a:srgbClr val="595959"/>
                </a:solidFill>
                <a:effectLst/>
                <a:latin typeface="Arial MT"/>
              </a:rPr>
              <a:t>django.contrib.auth</a:t>
            </a:r>
            <a:r>
              <a:rPr lang="en-US" sz="1200" i="0" spc="-5" dirty="0">
                <a:solidFill>
                  <a:srgbClr val="595959"/>
                </a:solidFill>
                <a:effectLst/>
                <a:latin typeface="Arial MT"/>
              </a:rPr>
              <a:t>, the authentication framework shipped by Django.</a:t>
            </a:r>
            <a:endParaRPr lang="en-US" sz="1200" b="1" i="0" spc="-5" dirty="0">
              <a:solidFill>
                <a:srgbClr val="595959"/>
              </a:solidFill>
              <a:effectLst/>
              <a:latin typeface="Arial MT"/>
            </a:endParaRPr>
          </a:p>
        </p:txBody>
      </p:sp>
      <p:pic>
        <p:nvPicPr>
          <p:cNvPr id="8" name="Picture 7">
            <a:extLst>
              <a:ext uri="{FF2B5EF4-FFF2-40B4-BE49-F238E27FC236}">
                <a16:creationId xmlns:a16="http://schemas.microsoft.com/office/drawing/2014/main" id="{AEE43C4E-8A87-4524-96EE-EE824ECD1FA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50420" y="1962150"/>
            <a:ext cx="6877403" cy="2209914"/>
          </a:xfrm>
          <a:prstGeom prst="rect">
            <a:avLst/>
          </a:prstGeom>
        </p:spPr>
      </p:pic>
    </p:spTree>
    <p:extLst>
      <p:ext uri="{BB962C8B-B14F-4D97-AF65-F5344CB8AC3E}">
        <p14:creationId xmlns:p14="http://schemas.microsoft.com/office/powerpoint/2010/main" val="2077186050"/>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86D072A-174F-4B26-8216-6AB63A4565B8}"/>
              </a:ext>
            </a:extLst>
          </p:cNvPr>
          <p:cNvSpPr/>
          <p:nvPr/>
        </p:nvSpPr>
        <p:spPr>
          <a:xfrm>
            <a:off x="990600" y="2190750"/>
            <a:ext cx="2971800" cy="14478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pic>
        <p:nvPicPr>
          <p:cNvPr id="2" name="object 2"/>
          <p:cNvPicPr/>
          <p:nvPr/>
        </p:nvPicPr>
        <p:blipFill>
          <a:blip r:embed="rId3" cstate="print"/>
          <a:stretch>
            <a:fillRect/>
          </a:stretch>
        </p:blipFill>
        <p:spPr>
          <a:xfrm>
            <a:off x="143975" y="161799"/>
            <a:ext cx="774074" cy="311224"/>
          </a:xfrm>
          <a:prstGeom prst="rect">
            <a:avLst/>
          </a:prstGeom>
        </p:spPr>
      </p:pic>
      <p:pic>
        <p:nvPicPr>
          <p:cNvPr id="3" name="object 3"/>
          <p:cNvPicPr/>
          <p:nvPr/>
        </p:nvPicPr>
        <p:blipFill>
          <a:blip r:embed="rId4" cstate="print"/>
          <a:stretch>
            <a:fillRect/>
          </a:stretch>
        </p:blipFill>
        <p:spPr>
          <a:xfrm>
            <a:off x="8229556" y="161800"/>
            <a:ext cx="791593" cy="311224"/>
          </a:xfrm>
          <a:prstGeom prst="rect">
            <a:avLst/>
          </a:prstGeom>
        </p:spPr>
      </p:pic>
      <p:sp>
        <p:nvSpPr>
          <p:cNvPr id="4" name="object 4"/>
          <p:cNvSpPr txBox="1">
            <a:spLocks noGrp="1"/>
          </p:cNvSpPr>
          <p:nvPr>
            <p:ph type="title"/>
          </p:nvPr>
        </p:nvSpPr>
        <p:spPr>
          <a:xfrm>
            <a:off x="294241" y="766330"/>
            <a:ext cx="6934200" cy="320601"/>
          </a:xfrm>
          <a:prstGeom prst="rect">
            <a:avLst/>
          </a:prstGeom>
        </p:spPr>
        <p:txBody>
          <a:bodyPr vert="horz" wrap="square" lIns="0" tIns="12700" rIns="0" bIns="0" rtlCol="0">
            <a:spAutoFit/>
          </a:bodyPr>
          <a:lstStyle/>
          <a:p>
            <a:pPr algn="l"/>
            <a:r>
              <a:rPr lang="en-US" sz="2000" b="1" spc="-5" dirty="0">
                <a:latin typeface="Arial MT"/>
                <a:cs typeface="Arial MT"/>
              </a:rPr>
              <a:t>Introducing the Django Admin</a:t>
            </a:r>
          </a:p>
        </p:txBody>
      </p:sp>
      <p:sp>
        <p:nvSpPr>
          <p:cNvPr id="6" name="object 6"/>
          <p:cNvSpPr txBox="1"/>
          <p:nvPr/>
        </p:nvSpPr>
        <p:spPr>
          <a:xfrm>
            <a:off x="3633256" y="4974385"/>
            <a:ext cx="1875155" cy="139065"/>
          </a:xfrm>
          <a:prstGeom prst="rect">
            <a:avLst/>
          </a:prstGeom>
        </p:spPr>
        <p:txBody>
          <a:bodyPr vert="horz" wrap="square" lIns="0" tIns="3175" rIns="0" bIns="0" rtlCol="0">
            <a:spAutoFit/>
          </a:bodyPr>
          <a:lstStyle/>
          <a:p>
            <a:pPr marL="12700">
              <a:lnSpc>
                <a:spcPct val="100000"/>
              </a:lnSpc>
              <a:spcBef>
                <a:spcPts val="25"/>
              </a:spcBef>
            </a:pPr>
            <a:r>
              <a:rPr sz="800" dirty="0">
                <a:latin typeface="Arial MT"/>
                <a:cs typeface="Arial MT"/>
              </a:rPr>
              <a:t>©</a:t>
            </a:r>
            <a:r>
              <a:rPr sz="800" spc="-5" dirty="0">
                <a:latin typeface="Arial MT"/>
                <a:cs typeface="Arial MT"/>
              </a:rPr>
              <a:t> Edune</a:t>
            </a:r>
            <a:r>
              <a:rPr sz="800" dirty="0">
                <a:latin typeface="Arial MT"/>
                <a:cs typeface="Arial MT"/>
              </a:rPr>
              <a:t>t</a:t>
            </a:r>
            <a:r>
              <a:rPr sz="800" spc="-5" dirty="0">
                <a:latin typeface="Arial MT"/>
                <a:cs typeface="Arial MT"/>
              </a:rPr>
              <a:t> Foundation</a:t>
            </a:r>
            <a:r>
              <a:rPr sz="800" dirty="0">
                <a:latin typeface="Arial MT"/>
                <a:cs typeface="Arial MT"/>
              </a:rPr>
              <a:t>.</a:t>
            </a:r>
            <a:r>
              <a:rPr sz="800" spc="-50" dirty="0">
                <a:latin typeface="Arial MT"/>
                <a:cs typeface="Arial MT"/>
              </a:rPr>
              <a:t> </a:t>
            </a:r>
            <a:r>
              <a:rPr sz="800" spc="-5" dirty="0">
                <a:latin typeface="Arial MT"/>
                <a:cs typeface="Arial MT"/>
              </a:rPr>
              <a:t>Al</a:t>
            </a:r>
            <a:r>
              <a:rPr sz="800" dirty="0">
                <a:latin typeface="Arial MT"/>
                <a:cs typeface="Arial MT"/>
              </a:rPr>
              <a:t>l</a:t>
            </a:r>
            <a:r>
              <a:rPr sz="800" spc="-5" dirty="0">
                <a:latin typeface="Arial MT"/>
                <a:cs typeface="Arial MT"/>
              </a:rPr>
              <a:t> </a:t>
            </a:r>
            <a:r>
              <a:rPr sz="800" dirty="0">
                <a:latin typeface="Arial MT"/>
                <a:cs typeface="Arial MT"/>
              </a:rPr>
              <a:t>rights</a:t>
            </a:r>
            <a:r>
              <a:rPr sz="800" spc="-5" dirty="0">
                <a:latin typeface="Arial MT"/>
                <a:cs typeface="Arial MT"/>
              </a:rPr>
              <a:t> </a:t>
            </a:r>
            <a:r>
              <a:rPr sz="800" dirty="0">
                <a:latin typeface="Arial MT"/>
                <a:cs typeface="Arial MT"/>
              </a:rPr>
              <a:t>reserved.</a:t>
            </a:r>
            <a:endParaRPr sz="800">
              <a:latin typeface="Arial MT"/>
              <a:cs typeface="Arial MT"/>
            </a:endParaRPr>
          </a:p>
        </p:txBody>
      </p:sp>
      <p:sp>
        <p:nvSpPr>
          <p:cNvPr id="12" name="object 5">
            <a:extLst>
              <a:ext uri="{FF2B5EF4-FFF2-40B4-BE49-F238E27FC236}">
                <a16:creationId xmlns:a16="http://schemas.microsoft.com/office/drawing/2014/main" id="{C9553CE9-9A42-4D42-A124-3BF49C5F96AE}"/>
              </a:ext>
            </a:extLst>
          </p:cNvPr>
          <p:cNvSpPr txBox="1"/>
          <p:nvPr/>
        </p:nvSpPr>
        <p:spPr>
          <a:xfrm>
            <a:off x="261384" y="1200150"/>
            <a:ext cx="8455476" cy="2576987"/>
          </a:xfrm>
          <a:prstGeom prst="rect">
            <a:avLst/>
          </a:prstGeom>
        </p:spPr>
        <p:txBody>
          <a:bodyPr vert="horz" wrap="square" lIns="0" tIns="52704" rIns="0" bIns="0" rtlCol="0">
            <a:spAutoFit/>
          </a:bodyPr>
          <a:lstStyle/>
          <a:p>
            <a:pPr marL="12065">
              <a:spcBef>
                <a:spcPts val="414"/>
              </a:spcBef>
              <a:tabLst>
                <a:tab pos="379095" algn="l"/>
                <a:tab pos="379730" algn="l"/>
              </a:tabLst>
            </a:pPr>
            <a:r>
              <a:rPr lang="en-US" sz="1400" b="1" i="0" spc="-5" dirty="0">
                <a:solidFill>
                  <a:srgbClr val="595959"/>
                </a:solidFill>
                <a:effectLst/>
                <a:latin typeface="Arial MT"/>
              </a:rPr>
              <a:t>Make the poll app modifiable in the admin:</a:t>
            </a:r>
          </a:p>
          <a:p>
            <a:pPr marL="183515" indent="-171450">
              <a:spcBef>
                <a:spcPts val="414"/>
              </a:spcBef>
              <a:buFont typeface="Arial" panose="020B0604020202020204" pitchFamily="34" charset="0"/>
              <a:buChar char="•"/>
              <a:tabLst>
                <a:tab pos="379095" algn="l"/>
                <a:tab pos="379730" algn="l"/>
              </a:tabLst>
            </a:pPr>
            <a:r>
              <a:rPr lang="en-US" sz="1200" spc="-5" dirty="0">
                <a:solidFill>
                  <a:srgbClr val="595959"/>
                </a:solidFill>
                <a:latin typeface="Arial MT"/>
              </a:rPr>
              <a:t>But where’s our poll app? It’s not displayed on the admin index page.</a:t>
            </a:r>
          </a:p>
          <a:p>
            <a:pPr marL="183515" indent="-171450">
              <a:spcBef>
                <a:spcPts val="414"/>
              </a:spcBef>
              <a:buFont typeface="Arial" panose="020B0604020202020204" pitchFamily="34" charset="0"/>
              <a:buChar char="•"/>
              <a:tabLst>
                <a:tab pos="379095" algn="l"/>
                <a:tab pos="379730" algn="l"/>
              </a:tabLst>
            </a:pPr>
            <a:r>
              <a:rPr lang="en-US" sz="1200" spc="-5" dirty="0">
                <a:solidFill>
                  <a:srgbClr val="595959"/>
                </a:solidFill>
                <a:latin typeface="Arial MT"/>
              </a:rPr>
              <a:t>Only one more thing to do: we need to tell the admin that Question objects have an admin interface. To do this, open the polls/admin.py file, and edit it to look like this:</a:t>
            </a:r>
          </a:p>
          <a:p>
            <a:pPr marL="469265" lvl="1">
              <a:spcBef>
                <a:spcPts val="414"/>
              </a:spcBef>
              <a:tabLst>
                <a:tab pos="379095" algn="l"/>
                <a:tab pos="379730" algn="l"/>
              </a:tabLst>
            </a:pPr>
            <a:endParaRPr lang="en-US" sz="1200" spc="-5" dirty="0">
              <a:solidFill>
                <a:srgbClr val="595959"/>
              </a:solidFill>
              <a:latin typeface="Arial MT"/>
            </a:endParaRPr>
          </a:p>
          <a:p>
            <a:pPr marL="926465" lvl="2">
              <a:spcBef>
                <a:spcPts val="414"/>
              </a:spcBef>
              <a:tabLst>
                <a:tab pos="379095" algn="l"/>
                <a:tab pos="379730" algn="l"/>
              </a:tabLst>
            </a:pPr>
            <a:r>
              <a:rPr lang="en-US" sz="1200" spc="-5" dirty="0">
                <a:solidFill>
                  <a:srgbClr val="595959"/>
                </a:solidFill>
                <a:latin typeface="Arial MT"/>
              </a:rPr>
              <a:t>from </a:t>
            </a:r>
            <a:r>
              <a:rPr lang="en-US" sz="1200" spc="-5" dirty="0" err="1">
                <a:solidFill>
                  <a:srgbClr val="595959"/>
                </a:solidFill>
                <a:latin typeface="Arial MT"/>
              </a:rPr>
              <a:t>django.contrib</a:t>
            </a:r>
            <a:r>
              <a:rPr lang="en-US" sz="1200" spc="-5" dirty="0">
                <a:solidFill>
                  <a:srgbClr val="595959"/>
                </a:solidFill>
                <a:latin typeface="Arial MT"/>
              </a:rPr>
              <a:t> import admin</a:t>
            </a:r>
          </a:p>
          <a:p>
            <a:pPr marL="926465" lvl="2">
              <a:spcBef>
                <a:spcPts val="414"/>
              </a:spcBef>
              <a:tabLst>
                <a:tab pos="379095" algn="l"/>
                <a:tab pos="379730" algn="l"/>
              </a:tabLst>
            </a:pPr>
            <a:endParaRPr lang="en-US" sz="1200" spc="-5" dirty="0">
              <a:solidFill>
                <a:srgbClr val="595959"/>
              </a:solidFill>
              <a:latin typeface="Arial MT"/>
            </a:endParaRPr>
          </a:p>
          <a:p>
            <a:pPr marL="926465" lvl="2">
              <a:spcBef>
                <a:spcPts val="414"/>
              </a:spcBef>
              <a:tabLst>
                <a:tab pos="379095" algn="l"/>
                <a:tab pos="379730" algn="l"/>
              </a:tabLst>
            </a:pPr>
            <a:r>
              <a:rPr lang="en-US" sz="1200" spc="-5" dirty="0">
                <a:solidFill>
                  <a:srgbClr val="595959"/>
                </a:solidFill>
                <a:latin typeface="Arial MT"/>
              </a:rPr>
              <a:t>from .models import Question</a:t>
            </a:r>
          </a:p>
          <a:p>
            <a:pPr marL="926465" lvl="2">
              <a:spcBef>
                <a:spcPts val="414"/>
              </a:spcBef>
              <a:tabLst>
                <a:tab pos="379095" algn="l"/>
                <a:tab pos="379730" algn="l"/>
              </a:tabLst>
            </a:pPr>
            <a:endParaRPr lang="en-US" sz="1200" spc="-5" dirty="0">
              <a:solidFill>
                <a:srgbClr val="595959"/>
              </a:solidFill>
              <a:latin typeface="Arial MT"/>
            </a:endParaRPr>
          </a:p>
          <a:p>
            <a:pPr marL="926465" lvl="2">
              <a:spcBef>
                <a:spcPts val="414"/>
              </a:spcBef>
              <a:tabLst>
                <a:tab pos="379095" algn="l"/>
                <a:tab pos="379730" algn="l"/>
              </a:tabLst>
            </a:pPr>
            <a:r>
              <a:rPr lang="en-US" sz="1200" spc="-5" dirty="0" err="1">
                <a:solidFill>
                  <a:srgbClr val="595959"/>
                </a:solidFill>
                <a:latin typeface="Arial MT"/>
              </a:rPr>
              <a:t>admin.site.register</a:t>
            </a:r>
            <a:r>
              <a:rPr lang="en-US" sz="1200" spc="-5" dirty="0">
                <a:solidFill>
                  <a:srgbClr val="595959"/>
                </a:solidFill>
                <a:latin typeface="Arial MT"/>
              </a:rPr>
              <a:t>(Question)</a:t>
            </a:r>
          </a:p>
          <a:p>
            <a:pPr marL="469265" lvl="1">
              <a:spcBef>
                <a:spcPts val="414"/>
              </a:spcBef>
              <a:tabLst>
                <a:tab pos="379095" algn="l"/>
                <a:tab pos="379730" algn="l"/>
              </a:tabLst>
            </a:pPr>
            <a:endParaRPr lang="en-US" sz="1200" spc="-5" dirty="0">
              <a:solidFill>
                <a:srgbClr val="595959"/>
              </a:solidFill>
              <a:latin typeface="Arial MT"/>
            </a:endParaRPr>
          </a:p>
        </p:txBody>
      </p:sp>
    </p:spTree>
    <p:extLst>
      <p:ext uri="{BB962C8B-B14F-4D97-AF65-F5344CB8AC3E}">
        <p14:creationId xmlns:p14="http://schemas.microsoft.com/office/powerpoint/2010/main" val="1922815753"/>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43975" y="161799"/>
            <a:ext cx="774074" cy="311224"/>
          </a:xfrm>
          <a:prstGeom prst="rect">
            <a:avLst/>
          </a:prstGeom>
        </p:spPr>
      </p:pic>
      <p:pic>
        <p:nvPicPr>
          <p:cNvPr id="3" name="object 3"/>
          <p:cNvPicPr/>
          <p:nvPr/>
        </p:nvPicPr>
        <p:blipFill>
          <a:blip r:embed="rId4" cstate="print"/>
          <a:stretch>
            <a:fillRect/>
          </a:stretch>
        </p:blipFill>
        <p:spPr>
          <a:xfrm>
            <a:off x="8229556" y="161800"/>
            <a:ext cx="791593" cy="311224"/>
          </a:xfrm>
          <a:prstGeom prst="rect">
            <a:avLst/>
          </a:prstGeom>
        </p:spPr>
      </p:pic>
      <p:sp>
        <p:nvSpPr>
          <p:cNvPr id="4" name="object 4"/>
          <p:cNvSpPr txBox="1">
            <a:spLocks noGrp="1"/>
          </p:cNvSpPr>
          <p:nvPr>
            <p:ph type="title"/>
          </p:nvPr>
        </p:nvSpPr>
        <p:spPr>
          <a:xfrm>
            <a:off x="294241" y="766330"/>
            <a:ext cx="6934200" cy="320601"/>
          </a:xfrm>
          <a:prstGeom prst="rect">
            <a:avLst/>
          </a:prstGeom>
        </p:spPr>
        <p:txBody>
          <a:bodyPr vert="horz" wrap="square" lIns="0" tIns="12700" rIns="0" bIns="0" rtlCol="0">
            <a:spAutoFit/>
          </a:bodyPr>
          <a:lstStyle/>
          <a:p>
            <a:pPr algn="l"/>
            <a:r>
              <a:rPr lang="en-US" sz="2000" b="1" spc="-5" dirty="0">
                <a:latin typeface="Arial MT"/>
                <a:cs typeface="Arial MT"/>
              </a:rPr>
              <a:t>Introducing the Django Admin</a:t>
            </a:r>
          </a:p>
        </p:txBody>
      </p:sp>
      <p:sp>
        <p:nvSpPr>
          <p:cNvPr id="6" name="object 6"/>
          <p:cNvSpPr txBox="1"/>
          <p:nvPr/>
        </p:nvSpPr>
        <p:spPr>
          <a:xfrm>
            <a:off x="3633256" y="4974385"/>
            <a:ext cx="1875155" cy="139065"/>
          </a:xfrm>
          <a:prstGeom prst="rect">
            <a:avLst/>
          </a:prstGeom>
        </p:spPr>
        <p:txBody>
          <a:bodyPr vert="horz" wrap="square" lIns="0" tIns="3175" rIns="0" bIns="0" rtlCol="0">
            <a:spAutoFit/>
          </a:bodyPr>
          <a:lstStyle/>
          <a:p>
            <a:pPr marL="12700">
              <a:lnSpc>
                <a:spcPct val="100000"/>
              </a:lnSpc>
              <a:spcBef>
                <a:spcPts val="25"/>
              </a:spcBef>
            </a:pPr>
            <a:r>
              <a:rPr sz="800" dirty="0">
                <a:latin typeface="Arial MT"/>
                <a:cs typeface="Arial MT"/>
              </a:rPr>
              <a:t>©</a:t>
            </a:r>
            <a:r>
              <a:rPr sz="800" spc="-5" dirty="0">
                <a:latin typeface="Arial MT"/>
                <a:cs typeface="Arial MT"/>
              </a:rPr>
              <a:t> Edune</a:t>
            </a:r>
            <a:r>
              <a:rPr sz="800" dirty="0">
                <a:latin typeface="Arial MT"/>
                <a:cs typeface="Arial MT"/>
              </a:rPr>
              <a:t>t</a:t>
            </a:r>
            <a:r>
              <a:rPr sz="800" spc="-5" dirty="0">
                <a:latin typeface="Arial MT"/>
                <a:cs typeface="Arial MT"/>
              </a:rPr>
              <a:t> Foundation</a:t>
            </a:r>
            <a:r>
              <a:rPr sz="800" dirty="0">
                <a:latin typeface="Arial MT"/>
                <a:cs typeface="Arial MT"/>
              </a:rPr>
              <a:t>.</a:t>
            </a:r>
            <a:r>
              <a:rPr sz="800" spc="-50" dirty="0">
                <a:latin typeface="Arial MT"/>
                <a:cs typeface="Arial MT"/>
              </a:rPr>
              <a:t> </a:t>
            </a:r>
            <a:r>
              <a:rPr sz="800" spc="-5" dirty="0">
                <a:latin typeface="Arial MT"/>
                <a:cs typeface="Arial MT"/>
              </a:rPr>
              <a:t>Al</a:t>
            </a:r>
            <a:r>
              <a:rPr sz="800" dirty="0">
                <a:latin typeface="Arial MT"/>
                <a:cs typeface="Arial MT"/>
              </a:rPr>
              <a:t>l</a:t>
            </a:r>
            <a:r>
              <a:rPr sz="800" spc="-5" dirty="0">
                <a:latin typeface="Arial MT"/>
                <a:cs typeface="Arial MT"/>
              </a:rPr>
              <a:t> </a:t>
            </a:r>
            <a:r>
              <a:rPr sz="800" dirty="0">
                <a:latin typeface="Arial MT"/>
                <a:cs typeface="Arial MT"/>
              </a:rPr>
              <a:t>rights</a:t>
            </a:r>
            <a:r>
              <a:rPr sz="800" spc="-5" dirty="0">
                <a:latin typeface="Arial MT"/>
                <a:cs typeface="Arial MT"/>
              </a:rPr>
              <a:t> </a:t>
            </a:r>
            <a:r>
              <a:rPr sz="800" dirty="0">
                <a:latin typeface="Arial MT"/>
                <a:cs typeface="Arial MT"/>
              </a:rPr>
              <a:t>reserved.</a:t>
            </a:r>
            <a:endParaRPr sz="800">
              <a:latin typeface="Arial MT"/>
              <a:cs typeface="Arial MT"/>
            </a:endParaRPr>
          </a:p>
        </p:txBody>
      </p:sp>
      <p:sp>
        <p:nvSpPr>
          <p:cNvPr id="12" name="object 5">
            <a:extLst>
              <a:ext uri="{FF2B5EF4-FFF2-40B4-BE49-F238E27FC236}">
                <a16:creationId xmlns:a16="http://schemas.microsoft.com/office/drawing/2014/main" id="{C9553CE9-9A42-4D42-A124-3BF49C5F96AE}"/>
              </a:ext>
            </a:extLst>
          </p:cNvPr>
          <p:cNvSpPr txBox="1"/>
          <p:nvPr/>
        </p:nvSpPr>
        <p:spPr>
          <a:xfrm>
            <a:off x="261384" y="1200150"/>
            <a:ext cx="8455476" cy="3572131"/>
          </a:xfrm>
          <a:prstGeom prst="rect">
            <a:avLst/>
          </a:prstGeom>
        </p:spPr>
        <p:txBody>
          <a:bodyPr vert="horz" wrap="square" lIns="0" tIns="52704" rIns="0" bIns="0" rtlCol="0">
            <a:spAutoFit/>
          </a:bodyPr>
          <a:lstStyle/>
          <a:p>
            <a:pPr marL="12065">
              <a:spcBef>
                <a:spcPts val="414"/>
              </a:spcBef>
              <a:tabLst>
                <a:tab pos="379095" algn="l"/>
                <a:tab pos="379730" algn="l"/>
              </a:tabLst>
            </a:pPr>
            <a:r>
              <a:rPr lang="en-US" sz="1400" b="1" i="0" spc="-5" dirty="0">
                <a:solidFill>
                  <a:srgbClr val="595959"/>
                </a:solidFill>
                <a:effectLst/>
                <a:latin typeface="Arial MT"/>
              </a:rPr>
              <a:t>Explore the free admin functionality</a:t>
            </a:r>
          </a:p>
          <a:p>
            <a:pPr marL="12065">
              <a:spcBef>
                <a:spcPts val="414"/>
              </a:spcBef>
              <a:tabLst>
                <a:tab pos="379095" algn="l"/>
                <a:tab pos="379730" algn="l"/>
              </a:tabLst>
            </a:pPr>
            <a:r>
              <a:rPr lang="en-US" sz="1200" spc="-5" dirty="0">
                <a:solidFill>
                  <a:srgbClr val="595959"/>
                </a:solidFill>
                <a:latin typeface="Arial MT"/>
              </a:rPr>
              <a:t>Now that we’ve registered Question, Django knows that it should be displayed on the admin index page:</a:t>
            </a:r>
          </a:p>
          <a:p>
            <a:pPr marL="12065">
              <a:spcBef>
                <a:spcPts val="414"/>
              </a:spcBef>
              <a:tabLst>
                <a:tab pos="379095" algn="l"/>
                <a:tab pos="379730" algn="l"/>
              </a:tabLst>
            </a:pPr>
            <a:endParaRPr lang="en-US" sz="1200" spc="-5" dirty="0">
              <a:solidFill>
                <a:srgbClr val="595959"/>
              </a:solidFill>
              <a:latin typeface="Arial MT"/>
            </a:endParaRPr>
          </a:p>
          <a:p>
            <a:pPr marL="12065">
              <a:spcBef>
                <a:spcPts val="414"/>
              </a:spcBef>
              <a:tabLst>
                <a:tab pos="379095" algn="l"/>
                <a:tab pos="379730" algn="l"/>
              </a:tabLst>
            </a:pPr>
            <a:endParaRPr lang="en-US" sz="1200" spc="-5" dirty="0">
              <a:solidFill>
                <a:srgbClr val="595959"/>
              </a:solidFill>
              <a:latin typeface="Arial MT"/>
            </a:endParaRPr>
          </a:p>
          <a:p>
            <a:pPr marL="12065">
              <a:spcBef>
                <a:spcPts val="414"/>
              </a:spcBef>
              <a:tabLst>
                <a:tab pos="379095" algn="l"/>
                <a:tab pos="379730" algn="l"/>
              </a:tabLst>
            </a:pPr>
            <a:endParaRPr lang="en-US" sz="1200" spc="-5" dirty="0">
              <a:solidFill>
                <a:srgbClr val="595959"/>
              </a:solidFill>
              <a:latin typeface="Arial MT"/>
            </a:endParaRPr>
          </a:p>
          <a:p>
            <a:pPr marL="12065">
              <a:spcBef>
                <a:spcPts val="414"/>
              </a:spcBef>
              <a:tabLst>
                <a:tab pos="379095" algn="l"/>
                <a:tab pos="379730" algn="l"/>
              </a:tabLst>
            </a:pPr>
            <a:endParaRPr lang="en-US" sz="1200" spc="-5" dirty="0">
              <a:solidFill>
                <a:srgbClr val="595959"/>
              </a:solidFill>
              <a:latin typeface="Arial MT"/>
            </a:endParaRPr>
          </a:p>
          <a:p>
            <a:pPr marL="12065">
              <a:spcBef>
                <a:spcPts val="414"/>
              </a:spcBef>
              <a:tabLst>
                <a:tab pos="379095" algn="l"/>
                <a:tab pos="379730" algn="l"/>
              </a:tabLst>
            </a:pPr>
            <a:endParaRPr lang="en-US" sz="1200" spc="-5" dirty="0">
              <a:solidFill>
                <a:srgbClr val="595959"/>
              </a:solidFill>
              <a:latin typeface="Arial MT"/>
            </a:endParaRPr>
          </a:p>
          <a:p>
            <a:pPr marL="12065">
              <a:spcBef>
                <a:spcPts val="414"/>
              </a:spcBef>
              <a:tabLst>
                <a:tab pos="379095" algn="l"/>
                <a:tab pos="379730" algn="l"/>
              </a:tabLst>
            </a:pPr>
            <a:endParaRPr lang="en-US" sz="1200" spc="-5" dirty="0">
              <a:solidFill>
                <a:srgbClr val="595959"/>
              </a:solidFill>
              <a:latin typeface="Arial MT"/>
            </a:endParaRPr>
          </a:p>
          <a:p>
            <a:pPr marL="12065">
              <a:spcBef>
                <a:spcPts val="414"/>
              </a:spcBef>
              <a:tabLst>
                <a:tab pos="379095" algn="l"/>
                <a:tab pos="379730" algn="l"/>
              </a:tabLst>
            </a:pPr>
            <a:endParaRPr lang="en-US" sz="1200" spc="-5" dirty="0">
              <a:solidFill>
                <a:srgbClr val="595959"/>
              </a:solidFill>
              <a:latin typeface="Arial MT"/>
            </a:endParaRPr>
          </a:p>
          <a:p>
            <a:pPr marL="12065">
              <a:spcBef>
                <a:spcPts val="414"/>
              </a:spcBef>
              <a:tabLst>
                <a:tab pos="379095" algn="l"/>
                <a:tab pos="379730" algn="l"/>
              </a:tabLst>
            </a:pPr>
            <a:endParaRPr lang="en-US" sz="1200" spc="-5" dirty="0">
              <a:solidFill>
                <a:srgbClr val="595959"/>
              </a:solidFill>
              <a:latin typeface="Arial MT"/>
            </a:endParaRPr>
          </a:p>
          <a:p>
            <a:pPr marL="12065">
              <a:spcBef>
                <a:spcPts val="414"/>
              </a:spcBef>
              <a:tabLst>
                <a:tab pos="379095" algn="l"/>
                <a:tab pos="379730" algn="l"/>
              </a:tabLst>
            </a:pPr>
            <a:endParaRPr lang="en-US" sz="1200" spc="-5" dirty="0">
              <a:solidFill>
                <a:srgbClr val="595959"/>
              </a:solidFill>
              <a:latin typeface="Arial MT"/>
            </a:endParaRPr>
          </a:p>
          <a:p>
            <a:pPr marL="12065">
              <a:spcBef>
                <a:spcPts val="414"/>
              </a:spcBef>
              <a:tabLst>
                <a:tab pos="379095" algn="l"/>
                <a:tab pos="379730" algn="l"/>
              </a:tabLst>
            </a:pPr>
            <a:endParaRPr lang="en-US" sz="1200" spc="-5" dirty="0">
              <a:solidFill>
                <a:srgbClr val="595959"/>
              </a:solidFill>
              <a:latin typeface="Arial MT"/>
            </a:endParaRPr>
          </a:p>
          <a:p>
            <a:pPr marL="12065">
              <a:spcBef>
                <a:spcPts val="414"/>
              </a:spcBef>
              <a:tabLst>
                <a:tab pos="379095" algn="l"/>
                <a:tab pos="379730" algn="l"/>
              </a:tabLst>
            </a:pPr>
            <a:r>
              <a:rPr lang="en-US" sz="1200" spc="-5" dirty="0">
                <a:solidFill>
                  <a:srgbClr val="595959"/>
                </a:solidFill>
                <a:latin typeface="Arial MT"/>
              </a:rPr>
              <a:t>Click “Questions”. Now you’re at the “change list” page for questions. </a:t>
            </a:r>
          </a:p>
          <a:p>
            <a:pPr marL="12065">
              <a:spcBef>
                <a:spcPts val="414"/>
              </a:spcBef>
              <a:tabLst>
                <a:tab pos="379095" algn="l"/>
                <a:tab pos="379730" algn="l"/>
              </a:tabLst>
            </a:pPr>
            <a:endParaRPr lang="en-US" sz="1200" spc="-5" dirty="0">
              <a:solidFill>
                <a:srgbClr val="595959"/>
              </a:solidFill>
              <a:latin typeface="Arial MT"/>
            </a:endParaRPr>
          </a:p>
          <a:p>
            <a:pPr marL="12065">
              <a:spcBef>
                <a:spcPts val="414"/>
              </a:spcBef>
              <a:tabLst>
                <a:tab pos="379095" algn="l"/>
                <a:tab pos="379730" algn="l"/>
              </a:tabLst>
            </a:pPr>
            <a:r>
              <a:rPr lang="en-US" sz="1200" spc="-5" dirty="0">
                <a:solidFill>
                  <a:srgbClr val="595959"/>
                </a:solidFill>
                <a:latin typeface="Arial MT"/>
              </a:rPr>
              <a:t>	</a:t>
            </a:r>
          </a:p>
        </p:txBody>
      </p:sp>
      <p:pic>
        <p:nvPicPr>
          <p:cNvPr id="9" name="Picture 8">
            <a:extLst>
              <a:ext uri="{FF2B5EF4-FFF2-40B4-BE49-F238E27FC236}">
                <a16:creationId xmlns:a16="http://schemas.microsoft.com/office/drawing/2014/main" id="{4CDC4DFC-31DD-4015-8D2D-2551B6340C0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5800" y="1814057"/>
            <a:ext cx="6769448" cy="2070206"/>
          </a:xfrm>
          <a:prstGeom prst="rect">
            <a:avLst/>
          </a:prstGeom>
        </p:spPr>
      </p:pic>
    </p:spTree>
    <p:extLst>
      <p:ext uri="{BB962C8B-B14F-4D97-AF65-F5344CB8AC3E}">
        <p14:creationId xmlns:p14="http://schemas.microsoft.com/office/powerpoint/2010/main" val="2454751918"/>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43975" y="161799"/>
            <a:ext cx="774074" cy="311224"/>
          </a:xfrm>
          <a:prstGeom prst="rect">
            <a:avLst/>
          </a:prstGeom>
        </p:spPr>
      </p:pic>
      <p:pic>
        <p:nvPicPr>
          <p:cNvPr id="3" name="object 3"/>
          <p:cNvPicPr/>
          <p:nvPr/>
        </p:nvPicPr>
        <p:blipFill>
          <a:blip r:embed="rId4" cstate="print"/>
          <a:stretch>
            <a:fillRect/>
          </a:stretch>
        </p:blipFill>
        <p:spPr>
          <a:xfrm>
            <a:off x="8229556" y="161800"/>
            <a:ext cx="791593" cy="311224"/>
          </a:xfrm>
          <a:prstGeom prst="rect">
            <a:avLst/>
          </a:prstGeom>
        </p:spPr>
      </p:pic>
      <p:sp>
        <p:nvSpPr>
          <p:cNvPr id="4" name="object 4"/>
          <p:cNvSpPr txBox="1">
            <a:spLocks noGrp="1"/>
          </p:cNvSpPr>
          <p:nvPr>
            <p:ph type="title"/>
          </p:nvPr>
        </p:nvSpPr>
        <p:spPr>
          <a:xfrm>
            <a:off x="294241" y="766330"/>
            <a:ext cx="6934200" cy="320601"/>
          </a:xfrm>
          <a:prstGeom prst="rect">
            <a:avLst/>
          </a:prstGeom>
        </p:spPr>
        <p:txBody>
          <a:bodyPr vert="horz" wrap="square" lIns="0" tIns="12700" rIns="0" bIns="0" rtlCol="0">
            <a:spAutoFit/>
          </a:bodyPr>
          <a:lstStyle/>
          <a:p>
            <a:pPr algn="l"/>
            <a:r>
              <a:rPr lang="en-US" sz="2000" b="1" spc="-5" dirty="0">
                <a:latin typeface="Arial MT"/>
                <a:cs typeface="Arial MT"/>
              </a:rPr>
              <a:t>Introducing the Django Admin</a:t>
            </a:r>
          </a:p>
        </p:txBody>
      </p:sp>
      <p:sp>
        <p:nvSpPr>
          <p:cNvPr id="6" name="object 6"/>
          <p:cNvSpPr txBox="1"/>
          <p:nvPr/>
        </p:nvSpPr>
        <p:spPr>
          <a:xfrm>
            <a:off x="3633256" y="4974385"/>
            <a:ext cx="1875155" cy="139065"/>
          </a:xfrm>
          <a:prstGeom prst="rect">
            <a:avLst/>
          </a:prstGeom>
        </p:spPr>
        <p:txBody>
          <a:bodyPr vert="horz" wrap="square" lIns="0" tIns="3175" rIns="0" bIns="0" rtlCol="0">
            <a:spAutoFit/>
          </a:bodyPr>
          <a:lstStyle/>
          <a:p>
            <a:pPr marL="12700">
              <a:lnSpc>
                <a:spcPct val="100000"/>
              </a:lnSpc>
              <a:spcBef>
                <a:spcPts val="25"/>
              </a:spcBef>
            </a:pPr>
            <a:r>
              <a:rPr sz="800" dirty="0">
                <a:latin typeface="Arial MT"/>
                <a:cs typeface="Arial MT"/>
              </a:rPr>
              <a:t>©</a:t>
            </a:r>
            <a:r>
              <a:rPr sz="800" spc="-5" dirty="0">
                <a:latin typeface="Arial MT"/>
                <a:cs typeface="Arial MT"/>
              </a:rPr>
              <a:t> Edune</a:t>
            </a:r>
            <a:r>
              <a:rPr sz="800" dirty="0">
                <a:latin typeface="Arial MT"/>
                <a:cs typeface="Arial MT"/>
              </a:rPr>
              <a:t>t</a:t>
            </a:r>
            <a:r>
              <a:rPr sz="800" spc="-5" dirty="0">
                <a:latin typeface="Arial MT"/>
                <a:cs typeface="Arial MT"/>
              </a:rPr>
              <a:t> Foundation</a:t>
            </a:r>
            <a:r>
              <a:rPr sz="800" dirty="0">
                <a:latin typeface="Arial MT"/>
                <a:cs typeface="Arial MT"/>
              </a:rPr>
              <a:t>.</a:t>
            </a:r>
            <a:r>
              <a:rPr sz="800" spc="-50" dirty="0">
                <a:latin typeface="Arial MT"/>
                <a:cs typeface="Arial MT"/>
              </a:rPr>
              <a:t> </a:t>
            </a:r>
            <a:r>
              <a:rPr sz="800" spc="-5" dirty="0">
                <a:latin typeface="Arial MT"/>
                <a:cs typeface="Arial MT"/>
              </a:rPr>
              <a:t>Al</a:t>
            </a:r>
            <a:r>
              <a:rPr sz="800" dirty="0">
                <a:latin typeface="Arial MT"/>
                <a:cs typeface="Arial MT"/>
              </a:rPr>
              <a:t>l</a:t>
            </a:r>
            <a:r>
              <a:rPr sz="800" spc="-5" dirty="0">
                <a:latin typeface="Arial MT"/>
                <a:cs typeface="Arial MT"/>
              </a:rPr>
              <a:t> </a:t>
            </a:r>
            <a:r>
              <a:rPr sz="800" dirty="0">
                <a:latin typeface="Arial MT"/>
                <a:cs typeface="Arial MT"/>
              </a:rPr>
              <a:t>rights</a:t>
            </a:r>
            <a:r>
              <a:rPr sz="800" spc="-5" dirty="0">
                <a:latin typeface="Arial MT"/>
                <a:cs typeface="Arial MT"/>
              </a:rPr>
              <a:t> </a:t>
            </a:r>
            <a:r>
              <a:rPr sz="800" dirty="0">
                <a:latin typeface="Arial MT"/>
                <a:cs typeface="Arial MT"/>
              </a:rPr>
              <a:t>reserved.</a:t>
            </a:r>
            <a:endParaRPr sz="800">
              <a:latin typeface="Arial MT"/>
              <a:cs typeface="Arial MT"/>
            </a:endParaRPr>
          </a:p>
        </p:txBody>
      </p:sp>
      <p:sp>
        <p:nvSpPr>
          <p:cNvPr id="12" name="object 5">
            <a:extLst>
              <a:ext uri="{FF2B5EF4-FFF2-40B4-BE49-F238E27FC236}">
                <a16:creationId xmlns:a16="http://schemas.microsoft.com/office/drawing/2014/main" id="{C9553CE9-9A42-4D42-A124-3BF49C5F96AE}"/>
              </a:ext>
            </a:extLst>
          </p:cNvPr>
          <p:cNvSpPr txBox="1"/>
          <p:nvPr/>
        </p:nvSpPr>
        <p:spPr>
          <a:xfrm>
            <a:off x="261384" y="1200150"/>
            <a:ext cx="8455476" cy="3284873"/>
          </a:xfrm>
          <a:prstGeom prst="rect">
            <a:avLst/>
          </a:prstGeom>
        </p:spPr>
        <p:txBody>
          <a:bodyPr vert="horz" wrap="square" lIns="0" tIns="52704" rIns="0" bIns="0" rtlCol="0">
            <a:spAutoFit/>
          </a:bodyPr>
          <a:lstStyle/>
          <a:p>
            <a:pPr marL="12065">
              <a:spcBef>
                <a:spcPts val="414"/>
              </a:spcBef>
              <a:tabLst>
                <a:tab pos="379095" algn="l"/>
                <a:tab pos="379730" algn="l"/>
              </a:tabLst>
            </a:pPr>
            <a:r>
              <a:rPr lang="en-US" sz="1400" b="1" i="0" spc="-5" dirty="0">
                <a:solidFill>
                  <a:srgbClr val="595959"/>
                </a:solidFill>
                <a:effectLst/>
                <a:latin typeface="Arial MT"/>
              </a:rPr>
              <a:t>Explore the free admin functionality</a:t>
            </a:r>
          </a:p>
          <a:p>
            <a:pPr marL="12065">
              <a:spcBef>
                <a:spcPts val="414"/>
              </a:spcBef>
              <a:tabLst>
                <a:tab pos="379095" algn="l"/>
                <a:tab pos="379730" algn="l"/>
              </a:tabLst>
            </a:pPr>
            <a:r>
              <a:rPr lang="en-US" sz="1200" spc="-5" dirty="0">
                <a:solidFill>
                  <a:srgbClr val="595959"/>
                </a:solidFill>
                <a:latin typeface="Arial MT"/>
              </a:rPr>
              <a:t>This page displays all the questions in the database and lets you choose one to change it. There’s the “What’s up?” question we created earlier:</a:t>
            </a:r>
          </a:p>
          <a:p>
            <a:pPr marL="12065">
              <a:spcBef>
                <a:spcPts val="414"/>
              </a:spcBef>
              <a:tabLst>
                <a:tab pos="379095" algn="l"/>
                <a:tab pos="379730" algn="l"/>
              </a:tabLst>
            </a:pPr>
            <a:endParaRPr lang="en-US" sz="1200" spc="-5" dirty="0">
              <a:solidFill>
                <a:srgbClr val="595959"/>
              </a:solidFill>
              <a:latin typeface="Arial MT"/>
            </a:endParaRPr>
          </a:p>
          <a:p>
            <a:pPr marL="12065">
              <a:spcBef>
                <a:spcPts val="414"/>
              </a:spcBef>
              <a:tabLst>
                <a:tab pos="379095" algn="l"/>
                <a:tab pos="379730" algn="l"/>
              </a:tabLst>
            </a:pPr>
            <a:endParaRPr lang="en-US" sz="1200" spc="-5" dirty="0">
              <a:solidFill>
                <a:srgbClr val="595959"/>
              </a:solidFill>
              <a:latin typeface="Arial MT"/>
            </a:endParaRPr>
          </a:p>
          <a:p>
            <a:pPr marL="12065">
              <a:spcBef>
                <a:spcPts val="414"/>
              </a:spcBef>
              <a:tabLst>
                <a:tab pos="379095" algn="l"/>
                <a:tab pos="379730" algn="l"/>
              </a:tabLst>
            </a:pPr>
            <a:endParaRPr lang="en-US" sz="1200" spc="-5" dirty="0">
              <a:solidFill>
                <a:srgbClr val="595959"/>
              </a:solidFill>
              <a:latin typeface="Arial MT"/>
            </a:endParaRPr>
          </a:p>
          <a:p>
            <a:pPr marL="12065">
              <a:spcBef>
                <a:spcPts val="414"/>
              </a:spcBef>
              <a:tabLst>
                <a:tab pos="379095" algn="l"/>
                <a:tab pos="379730" algn="l"/>
              </a:tabLst>
            </a:pPr>
            <a:endParaRPr lang="en-US" sz="1200" spc="-5" dirty="0">
              <a:solidFill>
                <a:srgbClr val="595959"/>
              </a:solidFill>
              <a:latin typeface="Arial MT"/>
            </a:endParaRPr>
          </a:p>
          <a:p>
            <a:pPr marL="12065">
              <a:spcBef>
                <a:spcPts val="414"/>
              </a:spcBef>
              <a:tabLst>
                <a:tab pos="379095" algn="l"/>
                <a:tab pos="379730" algn="l"/>
              </a:tabLst>
            </a:pPr>
            <a:endParaRPr lang="en-US" sz="1200" spc="-5" dirty="0">
              <a:solidFill>
                <a:srgbClr val="595959"/>
              </a:solidFill>
              <a:latin typeface="Arial MT"/>
            </a:endParaRPr>
          </a:p>
          <a:p>
            <a:pPr marL="12065">
              <a:spcBef>
                <a:spcPts val="414"/>
              </a:spcBef>
              <a:tabLst>
                <a:tab pos="379095" algn="l"/>
                <a:tab pos="379730" algn="l"/>
              </a:tabLst>
            </a:pPr>
            <a:endParaRPr lang="en-US" sz="1200" spc="-5" dirty="0">
              <a:solidFill>
                <a:srgbClr val="595959"/>
              </a:solidFill>
              <a:latin typeface="Arial MT"/>
            </a:endParaRPr>
          </a:p>
          <a:p>
            <a:pPr marL="12065">
              <a:spcBef>
                <a:spcPts val="414"/>
              </a:spcBef>
              <a:tabLst>
                <a:tab pos="379095" algn="l"/>
                <a:tab pos="379730" algn="l"/>
              </a:tabLst>
            </a:pPr>
            <a:endParaRPr lang="en-US" sz="1200" spc="-5" dirty="0">
              <a:solidFill>
                <a:srgbClr val="595959"/>
              </a:solidFill>
              <a:latin typeface="Arial MT"/>
            </a:endParaRPr>
          </a:p>
          <a:p>
            <a:pPr marL="12065">
              <a:spcBef>
                <a:spcPts val="414"/>
              </a:spcBef>
              <a:tabLst>
                <a:tab pos="379095" algn="l"/>
                <a:tab pos="379730" algn="l"/>
              </a:tabLst>
            </a:pPr>
            <a:endParaRPr lang="en-US" sz="1200" spc="-5" dirty="0">
              <a:solidFill>
                <a:srgbClr val="595959"/>
              </a:solidFill>
              <a:latin typeface="Arial MT"/>
            </a:endParaRPr>
          </a:p>
          <a:p>
            <a:pPr marL="12065">
              <a:spcBef>
                <a:spcPts val="414"/>
              </a:spcBef>
              <a:tabLst>
                <a:tab pos="379095" algn="l"/>
                <a:tab pos="379730" algn="l"/>
              </a:tabLst>
            </a:pPr>
            <a:endParaRPr lang="en-US" sz="1200" spc="-5" dirty="0">
              <a:solidFill>
                <a:srgbClr val="595959"/>
              </a:solidFill>
              <a:latin typeface="Arial MT"/>
            </a:endParaRPr>
          </a:p>
          <a:p>
            <a:pPr marL="12065">
              <a:spcBef>
                <a:spcPts val="414"/>
              </a:spcBef>
              <a:tabLst>
                <a:tab pos="379095" algn="l"/>
                <a:tab pos="379730" algn="l"/>
              </a:tabLst>
            </a:pPr>
            <a:endParaRPr lang="en-US" sz="1200" spc="-5" dirty="0">
              <a:solidFill>
                <a:srgbClr val="595959"/>
              </a:solidFill>
              <a:latin typeface="Arial MT"/>
            </a:endParaRPr>
          </a:p>
          <a:p>
            <a:pPr marL="12065">
              <a:spcBef>
                <a:spcPts val="414"/>
              </a:spcBef>
              <a:tabLst>
                <a:tab pos="379095" algn="l"/>
                <a:tab pos="379730" algn="l"/>
              </a:tabLst>
            </a:pPr>
            <a:r>
              <a:rPr lang="en-US" sz="1200" spc="-5" dirty="0">
                <a:solidFill>
                  <a:srgbClr val="595959"/>
                </a:solidFill>
                <a:latin typeface="Arial MT"/>
              </a:rPr>
              <a:t>Click the “What’s up?” question to edit it:	</a:t>
            </a:r>
          </a:p>
        </p:txBody>
      </p:sp>
      <p:pic>
        <p:nvPicPr>
          <p:cNvPr id="7" name="Picture 6">
            <a:extLst>
              <a:ext uri="{FF2B5EF4-FFF2-40B4-BE49-F238E27FC236}">
                <a16:creationId xmlns:a16="http://schemas.microsoft.com/office/drawing/2014/main" id="{9361F464-29CB-449C-835D-258CF282788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99617" y="1927925"/>
            <a:ext cx="6979009" cy="2082907"/>
          </a:xfrm>
          <a:prstGeom prst="rect">
            <a:avLst/>
          </a:prstGeom>
        </p:spPr>
      </p:pic>
    </p:spTree>
    <p:extLst>
      <p:ext uri="{BB962C8B-B14F-4D97-AF65-F5344CB8AC3E}">
        <p14:creationId xmlns:p14="http://schemas.microsoft.com/office/powerpoint/2010/main" val="3960938424"/>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43975" y="161799"/>
            <a:ext cx="774074" cy="311224"/>
          </a:xfrm>
          <a:prstGeom prst="rect">
            <a:avLst/>
          </a:prstGeom>
        </p:spPr>
      </p:pic>
      <p:pic>
        <p:nvPicPr>
          <p:cNvPr id="3" name="object 3"/>
          <p:cNvPicPr/>
          <p:nvPr/>
        </p:nvPicPr>
        <p:blipFill>
          <a:blip r:embed="rId4" cstate="print"/>
          <a:stretch>
            <a:fillRect/>
          </a:stretch>
        </p:blipFill>
        <p:spPr>
          <a:xfrm>
            <a:off x="8229556" y="161800"/>
            <a:ext cx="791593" cy="311224"/>
          </a:xfrm>
          <a:prstGeom prst="rect">
            <a:avLst/>
          </a:prstGeom>
        </p:spPr>
      </p:pic>
      <p:sp>
        <p:nvSpPr>
          <p:cNvPr id="4" name="object 4"/>
          <p:cNvSpPr txBox="1">
            <a:spLocks noGrp="1"/>
          </p:cNvSpPr>
          <p:nvPr>
            <p:ph type="title"/>
          </p:nvPr>
        </p:nvSpPr>
        <p:spPr>
          <a:xfrm>
            <a:off x="294241" y="766330"/>
            <a:ext cx="6934200" cy="320601"/>
          </a:xfrm>
          <a:prstGeom prst="rect">
            <a:avLst/>
          </a:prstGeom>
        </p:spPr>
        <p:txBody>
          <a:bodyPr vert="horz" wrap="square" lIns="0" tIns="12700" rIns="0" bIns="0" rtlCol="0">
            <a:spAutoFit/>
          </a:bodyPr>
          <a:lstStyle/>
          <a:p>
            <a:pPr algn="l"/>
            <a:r>
              <a:rPr lang="en-US" sz="2000" b="1" spc="-5" dirty="0">
                <a:latin typeface="Arial MT"/>
                <a:cs typeface="Arial MT"/>
              </a:rPr>
              <a:t>Introducing the Django Admin</a:t>
            </a:r>
          </a:p>
        </p:txBody>
      </p:sp>
      <p:sp>
        <p:nvSpPr>
          <p:cNvPr id="6" name="object 6"/>
          <p:cNvSpPr txBox="1"/>
          <p:nvPr/>
        </p:nvSpPr>
        <p:spPr>
          <a:xfrm>
            <a:off x="3633256" y="4974385"/>
            <a:ext cx="1875155" cy="139065"/>
          </a:xfrm>
          <a:prstGeom prst="rect">
            <a:avLst/>
          </a:prstGeom>
        </p:spPr>
        <p:txBody>
          <a:bodyPr vert="horz" wrap="square" lIns="0" tIns="3175" rIns="0" bIns="0" rtlCol="0">
            <a:spAutoFit/>
          </a:bodyPr>
          <a:lstStyle/>
          <a:p>
            <a:pPr marL="12700">
              <a:lnSpc>
                <a:spcPct val="100000"/>
              </a:lnSpc>
              <a:spcBef>
                <a:spcPts val="25"/>
              </a:spcBef>
            </a:pPr>
            <a:r>
              <a:rPr sz="800" dirty="0">
                <a:latin typeface="Arial MT"/>
                <a:cs typeface="Arial MT"/>
              </a:rPr>
              <a:t>©</a:t>
            </a:r>
            <a:r>
              <a:rPr sz="800" spc="-5" dirty="0">
                <a:latin typeface="Arial MT"/>
                <a:cs typeface="Arial MT"/>
              </a:rPr>
              <a:t> Edune</a:t>
            </a:r>
            <a:r>
              <a:rPr sz="800" dirty="0">
                <a:latin typeface="Arial MT"/>
                <a:cs typeface="Arial MT"/>
              </a:rPr>
              <a:t>t</a:t>
            </a:r>
            <a:r>
              <a:rPr sz="800" spc="-5" dirty="0">
                <a:latin typeface="Arial MT"/>
                <a:cs typeface="Arial MT"/>
              </a:rPr>
              <a:t> Foundation</a:t>
            </a:r>
            <a:r>
              <a:rPr sz="800" dirty="0">
                <a:latin typeface="Arial MT"/>
                <a:cs typeface="Arial MT"/>
              </a:rPr>
              <a:t>.</a:t>
            </a:r>
            <a:r>
              <a:rPr sz="800" spc="-50" dirty="0">
                <a:latin typeface="Arial MT"/>
                <a:cs typeface="Arial MT"/>
              </a:rPr>
              <a:t> </a:t>
            </a:r>
            <a:r>
              <a:rPr sz="800" spc="-5" dirty="0">
                <a:latin typeface="Arial MT"/>
                <a:cs typeface="Arial MT"/>
              </a:rPr>
              <a:t>Al</a:t>
            </a:r>
            <a:r>
              <a:rPr sz="800" dirty="0">
                <a:latin typeface="Arial MT"/>
                <a:cs typeface="Arial MT"/>
              </a:rPr>
              <a:t>l</a:t>
            </a:r>
            <a:r>
              <a:rPr sz="800" spc="-5" dirty="0">
                <a:latin typeface="Arial MT"/>
                <a:cs typeface="Arial MT"/>
              </a:rPr>
              <a:t> </a:t>
            </a:r>
            <a:r>
              <a:rPr sz="800" dirty="0">
                <a:latin typeface="Arial MT"/>
                <a:cs typeface="Arial MT"/>
              </a:rPr>
              <a:t>rights</a:t>
            </a:r>
            <a:r>
              <a:rPr sz="800" spc="-5" dirty="0">
                <a:latin typeface="Arial MT"/>
                <a:cs typeface="Arial MT"/>
              </a:rPr>
              <a:t> </a:t>
            </a:r>
            <a:r>
              <a:rPr sz="800" dirty="0">
                <a:latin typeface="Arial MT"/>
                <a:cs typeface="Arial MT"/>
              </a:rPr>
              <a:t>reserved.</a:t>
            </a:r>
            <a:endParaRPr sz="800">
              <a:latin typeface="Arial MT"/>
              <a:cs typeface="Arial MT"/>
            </a:endParaRPr>
          </a:p>
        </p:txBody>
      </p:sp>
      <p:sp>
        <p:nvSpPr>
          <p:cNvPr id="12" name="object 5">
            <a:extLst>
              <a:ext uri="{FF2B5EF4-FFF2-40B4-BE49-F238E27FC236}">
                <a16:creationId xmlns:a16="http://schemas.microsoft.com/office/drawing/2014/main" id="{C9553CE9-9A42-4D42-A124-3BF49C5F96AE}"/>
              </a:ext>
            </a:extLst>
          </p:cNvPr>
          <p:cNvSpPr txBox="1"/>
          <p:nvPr/>
        </p:nvSpPr>
        <p:spPr>
          <a:xfrm>
            <a:off x="261384" y="1200150"/>
            <a:ext cx="8455476" cy="976548"/>
          </a:xfrm>
          <a:prstGeom prst="rect">
            <a:avLst/>
          </a:prstGeom>
        </p:spPr>
        <p:txBody>
          <a:bodyPr vert="horz" wrap="square" lIns="0" tIns="52704" rIns="0" bIns="0" rtlCol="0">
            <a:spAutoFit/>
          </a:bodyPr>
          <a:lstStyle/>
          <a:p>
            <a:pPr marL="12065">
              <a:spcBef>
                <a:spcPts val="414"/>
              </a:spcBef>
              <a:tabLst>
                <a:tab pos="379095" algn="l"/>
                <a:tab pos="379730" algn="l"/>
              </a:tabLst>
            </a:pPr>
            <a:r>
              <a:rPr lang="en-US" sz="1400" b="1" i="0" spc="-5" dirty="0">
                <a:solidFill>
                  <a:srgbClr val="595959"/>
                </a:solidFill>
                <a:effectLst/>
                <a:latin typeface="Arial MT"/>
              </a:rPr>
              <a:t>Explore the free admin functionality</a:t>
            </a:r>
          </a:p>
          <a:p>
            <a:pPr marL="12065">
              <a:spcBef>
                <a:spcPts val="414"/>
              </a:spcBef>
              <a:tabLst>
                <a:tab pos="379095" algn="l"/>
                <a:tab pos="379730" algn="l"/>
              </a:tabLst>
            </a:pPr>
            <a:r>
              <a:rPr lang="en-US" sz="1200" spc="-5" dirty="0">
                <a:solidFill>
                  <a:srgbClr val="595959"/>
                </a:solidFill>
                <a:latin typeface="Arial MT"/>
              </a:rPr>
              <a:t>Edit question :	</a:t>
            </a:r>
          </a:p>
          <a:p>
            <a:pPr marL="12065">
              <a:spcBef>
                <a:spcPts val="414"/>
              </a:spcBef>
              <a:tabLst>
                <a:tab pos="379095" algn="l"/>
                <a:tab pos="379730" algn="l"/>
              </a:tabLst>
            </a:pPr>
            <a:endParaRPr lang="en-US" sz="1200" spc="-5" dirty="0">
              <a:solidFill>
                <a:srgbClr val="595959"/>
              </a:solidFill>
              <a:latin typeface="Arial MT"/>
            </a:endParaRPr>
          </a:p>
          <a:p>
            <a:pPr marL="12065">
              <a:spcBef>
                <a:spcPts val="414"/>
              </a:spcBef>
              <a:tabLst>
                <a:tab pos="379095" algn="l"/>
                <a:tab pos="379730" algn="l"/>
              </a:tabLst>
            </a:pPr>
            <a:r>
              <a:rPr lang="en-US" sz="1200" spc="-5" dirty="0">
                <a:solidFill>
                  <a:srgbClr val="595959"/>
                </a:solidFill>
                <a:latin typeface="Arial MT"/>
              </a:rPr>
              <a:t>	</a:t>
            </a:r>
          </a:p>
        </p:txBody>
      </p:sp>
      <p:pic>
        <p:nvPicPr>
          <p:cNvPr id="8" name="Picture 7">
            <a:extLst>
              <a:ext uri="{FF2B5EF4-FFF2-40B4-BE49-F238E27FC236}">
                <a16:creationId xmlns:a16="http://schemas.microsoft.com/office/drawing/2014/main" id="{60432112-920E-47B4-A161-55A3E54C166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2000" y="1781025"/>
            <a:ext cx="7144117" cy="2838596"/>
          </a:xfrm>
          <a:prstGeom prst="rect">
            <a:avLst/>
          </a:prstGeom>
        </p:spPr>
      </p:pic>
    </p:spTree>
    <p:extLst>
      <p:ext uri="{BB962C8B-B14F-4D97-AF65-F5344CB8AC3E}">
        <p14:creationId xmlns:p14="http://schemas.microsoft.com/office/powerpoint/2010/main" val="2891799778"/>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43975" y="161799"/>
            <a:ext cx="774074" cy="311224"/>
          </a:xfrm>
          <a:prstGeom prst="rect">
            <a:avLst/>
          </a:prstGeom>
        </p:spPr>
      </p:pic>
      <p:pic>
        <p:nvPicPr>
          <p:cNvPr id="3" name="object 3"/>
          <p:cNvPicPr/>
          <p:nvPr/>
        </p:nvPicPr>
        <p:blipFill>
          <a:blip r:embed="rId4" cstate="print"/>
          <a:stretch>
            <a:fillRect/>
          </a:stretch>
        </p:blipFill>
        <p:spPr>
          <a:xfrm>
            <a:off x="8229556" y="161800"/>
            <a:ext cx="791593" cy="311224"/>
          </a:xfrm>
          <a:prstGeom prst="rect">
            <a:avLst/>
          </a:prstGeom>
        </p:spPr>
      </p:pic>
      <p:sp>
        <p:nvSpPr>
          <p:cNvPr id="4" name="object 4"/>
          <p:cNvSpPr txBox="1">
            <a:spLocks noGrp="1"/>
          </p:cNvSpPr>
          <p:nvPr>
            <p:ph type="title"/>
          </p:nvPr>
        </p:nvSpPr>
        <p:spPr>
          <a:xfrm>
            <a:off x="294241" y="766330"/>
            <a:ext cx="6934200" cy="320601"/>
          </a:xfrm>
          <a:prstGeom prst="rect">
            <a:avLst/>
          </a:prstGeom>
        </p:spPr>
        <p:txBody>
          <a:bodyPr vert="horz" wrap="square" lIns="0" tIns="12700" rIns="0" bIns="0" rtlCol="0">
            <a:spAutoFit/>
          </a:bodyPr>
          <a:lstStyle/>
          <a:p>
            <a:pPr algn="l"/>
            <a:r>
              <a:rPr lang="en-US" sz="2000" b="1" spc="-5" dirty="0">
                <a:latin typeface="Arial MT"/>
                <a:cs typeface="Arial MT"/>
              </a:rPr>
              <a:t>Introducing the Django Admin</a:t>
            </a:r>
          </a:p>
        </p:txBody>
      </p:sp>
      <p:sp>
        <p:nvSpPr>
          <p:cNvPr id="6" name="object 6"/>
          <p:cNvSpPr txBox="1"/>
          <p:nvPr/>
        </p:nvSpPr>
        <p:spPr>
          <a:xfrm>
            <a:off x="3633256" y="4974385"/>
            <a:ext cx="1875155" cy="139065"/>
          </a:xfrm>
          <a:prstGeom prst="rect">
            <a:avLst/>
          </a:prstGeom>
        </p:spPr>
        <p:txBody>
          <a:bodyPr vert="horz" wrap="square" lIns="0" tIns="3175" rIns="0" bIns="0" rtlCol="0">
            <a:spAutoFit/>
          </a:bodyPr>
          <a:lstStyle/>
          <a:p>
            <a:pPr marL="12700">
              <a:lnSpc>
                <a:spcPct val="100000"/>
              </a:lnSpc>
              <a:spcBef>
                <a:spcPts val="25"/>
              </a:spcBef>
            </a:pPr>
            <a:r>
              <a:rPr sz="800" dirty="0">
                <a:latin typeface="Arial MT"/>
                <a:cs typeface="Arial MT"/>
              </a:rPr>
              <a:t>©</a:t>
            </a:r>
            <a:r>
              <a:rPr sz="800" spc="-5" dirty="0">
                <a:latin typeface="Arial MT"/>
                <a:cs typeface="Arial MT"/>
              </a:rPr>
              <a:t> Edune</a:t>
            </a:r>
            <a:r>
              <a:rPr sz="800" dirty="0">
                <a:latin typeface="Arial MT"/>
                <a:cs typeface="Arial MT"/>
              </a:rPr>
              <a:t>t</a:t>
            </a:r>
            <a:r>
              <a:rPr sz="800" spc="-5" dirty="0">
                <a:latin typeface="Arial MT"/>
                <a:cs typeface="Arial MT"/>
              </a:rPr>
              <a:t> Foundation</a:t>
            </a:r>
            <a:r>
              <a:rPr sz="800" dirty="0">
                <a:latin typeface="Arial MT"/>
                <a:cs typeface="Arial MT"/>
              </a:rPr>
              <a:t>.</a:t>
            </a:r>
            <a:r>
              <a:rPr sz="800" spc="-50" dirty="0">
                <a:latin typeface="Arial MT"/>
                <a:cs typeface="Arial MT"/>
              </a:rPr>
              <a:t> </a:t>
            </a:r>
            <a:r>
              <a:rPr sz="800" spc="-5" dirty="0">
                <a:latin typeface="Arial MT"/>
                <a:cs typeface="Arial MT"/>
              </a:rPr>
              <a:t>Al</a:t>
            </a:r>
            <a:r>
              <a:rPr sz="800" dirty="0">
                <a:latin typeface="Arial MT"/>
                <a:cs typeface="Arial MT"/>
              </a:rPr>
              <a:t>l</a:t>
            </a:r>
            <a:r>
              <a:rPr sz="800" spc="-5" dirty="0">
                <a:latin typeface="Arial MT"/>
                <a:cs typeface="Arial MT"/>
              </a:rPr>
              <a:t> </a:t>
            </a:r>
            <a:r>
              <a:rPr sz="800" dirty="0">
                <a:latin typeface="Arial MT"/>
                <a:cs typeface="Arial MT"/>
              </a:rPr>
              <a:t>rights</a:t>
            </a:r>
            <a:r>
              <a:rPr sz="800" spc="-5" dirty="0">
                <a:latin typeface="Arial MT"/>
                <a:cs typeface="Arial MT"/>
              </a:rPr>
              <a:t> </a:t>
            </a:r>
            <a:r>
              <a:rPr sz="800" dirty="0">
                <a:latin typeface="Arial MT"/>
                <a:cs typeface="Arial MT"/>
              </a:rPr>
              <a:t>reserved.</a:t>
            </a:r>
            <a:endParaRPr sz="800">
              <a:latin typeface="Arial MT"/>
              <a:cs typeface="Arial MT"/>
            </a:endParaRPr>
          </a:p>
        </p:txBody>
      </p:sp>
      <p:sp>
        <p:nvSpPr>
          <p:cNvPr id="12" name="object 5">
            <a:extLst>
              <a:ext uri="{FF2B5EF4-FFF2-40B4-BE49-F238E27FC236}">
                <a16:creationId xmlns:a16="http://schemas.microsoft.com/office/drawing/2014/main" id="{C9553CE9-9A42-4D42-A124-3BF49C5F96AE}"/>
              </a:ext>
            </a:extLst>
          </p:cNvPr>
          <p:cNvSpPr txBox="1"/>
          <p:nvPr/>
        </p:nvSpPr>
        <p:spPr>
          <a:xfrm>
            <a:off x="261384" y="1200150"/>
            <a:ext cx="8455476" cy="1581842"/>
          </a:xfrm>
          <a:prstGeom prst="rect">
            <a:avLst/>
          </a:prstGeom>
        </p:spPr>
        <p:txBody>
          <a:bodyPr vert="horz" wrap="square" lIns="0" tIns="52704" rIns="0" bIns="0" rtlCol="0">
            <a:spAutoFit/>
          </a:bodyPr>
          <a:lstStyle/>
          <a:p>
            <a:pPr marL="12065">
              <a:spcBef>
                <a:spcPts val="414"/>
              </a:spcBef>
              <a:tabLst>
                <a:tab pos="379095" algn="l"/>
                <a:tab pos="379730" algn="l"/>
              </a:tabLst>
            </a:pPr>
            <a:r>
              <a:rPr lang="en-US" sz="1400" b="1" spc="-5" dirty="0">
                <a:solidFill>
                  <a:srgbClr val="595959"/>
                </a:solidFill>
                <a:latin typeface="Arial MT"/>
              </a:rPr>
              <a:t>T</a:t>
            </a:r>
            <a:r>
              <a:rPr lang="en-US" sz="1400" b="1" i="0" spc="-5" dirty="0">
                <a:solidFill>
                  <a:srgbClr val="595959"/>
                </a:solidFill>
                <a:effectLst/>
                <a:latin typeface="Arial MT"/>
              </a:rPr>
              <a:t>hings to note here:</a:t>
            </a:r>
          </a:p>
          <a:p>
            <a:pPr marL="183515" indent="-171450">
              <a:spcBef>
                <a:spcPts val="414"/>
              </a:spcBef>
              <a:buFont typeface="Arial" panose="020B0604020202020204" pitchFamily="34" charset="0"/>
              <a:buChar char="•"/>
              <a:tabLst>
                <a:tab pos="379095" algn="l"/>
                <a:tab pos="379730" algn="l"/>
              </a:tabLst>
            </a:pPr>
            <a:r>
              <a:rPr lang="en-US" sz="1200" spc="-5" dirty="0">
                <a:solidFill>
                  <a:srgbClr val="595959"/>
                </a:solidFill>
                <a:latin typeface="Arial MT"/>
              </a:rPr>
              <a:t>The form is automatically generated from the Question model.</a:t>
            </a:r>
          </a:p>
          <a:p>
            <a:pPr marL="183515" indent="-171450">
              <a:spcBef>
                <a:spcPts val="414"/>
              </a:spcBef>
              <a:buFont typeface="Arial" panose="020B0604020202020204" pitchFamily="34" charset="0"/>
              <a:buChar char="•"/>
              <a:tabLst>
                <a:tab pos="379095" algn="l"/>
                <a:tab pos="379730" algn="l"/>
              </a:tabLst>
            </a:pPr>
            <a:r>
              <a:rPr lang="en-US" sz="1200" spc="-5" dirty="0">
                <a:solidFill>
                  <a:srgbClr val="595959"/>
                </a:solidFill>
                <a:latin typeface="Arial MT"/>
              </a:rPr>
              <a:t>The different model field types (</a:t>
            </a:r>
            <a:r>
              <a:rPr lang="en-US" sz="1200" spc="-5" dirty="0" err="1">
                <a:solidFill>
                  <a:srgbClr val="595959"/>
                </a:solidFill>
                <a:latin typeface="Arial MT"/>
              </a:rPr>
              <a:t>DateTimeField</a:t>
            </a:r>
            <a:r>
              <a:rPr lang="en-US" sz="1200" spc="-5" dirty="0">
                <a:solidFill>
                  <a:srgbClr val="595959"/>
                </a:solidFill>
                <a:latin typeface="Arial MT"/>
              </a:rPr>
              <a:t>, </a:t>
            </a:r>
            <a:r>
              <a:rPr lang="en-US" sz="1200" spc="-5" dirty="0" err="1">
                <a:solidFill>
                  <a:srgbClr val="595959"/>
                </a:solidFill>
                <a:latin typeface="Arial MT"/>
              </a:rPr>
              <a:t>CharField</a:t>
            </a:r>
            <a:r>
              <a:rPr lang="en-US" sz="1200" spc="-5" dirty="0">
                <a:solidFill>
                  <a:srgbClr val="595959"/>
                </a:solidFill>
                <a:latin typeface="Arial MT"/>
              </a:rPr>
              <a:t>) correspond to the appropriate HTML input widget. Each type of field knows how to display itself in the Django admin.</a:t>
            </a:r>
          </a:p>
          <a:p>
            <a:pPr marL="183515" indent="-171450">
              <a:spcBef>
                <a:spcPts val="414"/>
              </a:spcBef>
              <a:buFont typeface="Arial" panose="020B0604020202020204" pitchFamily="34" charset="0"/>
              <a:buChar char="•"/>
              <a:tabLst>
                <a:tab pos="379095" algn="l"/>
                <a:tab pos="379730" algn="l"/>
              </a:tabLst>
            </a:pPr>
            <a:r>
              <a:rPr lang="en-US" sz="1200" spc="-5" dirty="0">
                <a:solidFill>
                  <a:srgbClr val="595959"/>
                </a:solidFill>
                <a:latin typeface="Arial MT"/>
              </a:rPr>
              <a:t>Each </a:t>
            </a:r>
            <a:r>
              <a:rPr lang="en-US" sz="1200" spc="-5" dirty="0" err="1">
                <a:solidFill>
                  <a:srgbClr val="595959"/>
                </a:solidFill>
                <a:latin typeface="Arial MT"/>
              </a:rPr>
              <a:t>DateTimeField</a:t>
            </a:r>
            <a:r>
              <a:rPr lang="en-US" sz="1200" spc="-5" dirty="0">
                <a:solidFill>
                  <a:srgbClr val="595959"/>
                </a:solidFill>
                <a:latin typeface="Arial MT"/>
              </a:rPr>
              <a:t> gets free JavaScript shortcuts. Dates get a “Today” shortcut and calendar popup, and times get a “Now” shortcut and a convenient popup that lists commonly entered times.</a:t>
            </a:r>
          </a:p>
          <a:p>
            <a:pPr marL="12065">
              <a:spcBef>
                <a:spcPts val="414"/>
              </a:spcBef>
              <a:tabLst>
                <a:tab pos="379095" algn="l"/>
                <a:tab pos="379730" algn="l"/>
              </a:tabLst>
            </a:pPr>
            <a:r>
              <a:rPr lang="en-US" sz="1200" spc="-5" dirty="0">
                <a:solidFill>
                  <a:srgbClr val="595959"/>
                </a:solidFill>
                <a:latin typeface="Arial MT"/>
              </a:rPr>
              <a:t>	</a:t>
            </a:r>
          </a:p>
        </p:txBody>
      </p:sp>
    </p:spTree>
    <p:extLst>
      <p:ext uri="{BB962C8B-B14F-4D97-AF65-F5344CB8AC3E}">
        <p14:creationId xmlns:p14="http://schemas.microsoft.com/office/powerpoint/2010/main" val="317401248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96505" y="828333"/>
            <a:ext cx="2154555" cy="391160"/>
          </a:xfrm>
          <a:prstGeom prst="rect">
            <a:avLst/>
          </a:prstGeom>
        </p:spPr>
        <p:txBody>
          <a:bodyPr vert="horz" wrap="square" lIns="0" tIns="12700" rIns="0" bIns="0" rtlCol="0">
            <a:spAutoFit/>
          </a:bodyPr>
          <a:lstStyle/>
          <a:p>
            <a:pPr marL="12700">
              <a:lnSpc>
                <a:spcPct val="100000"/>
              </a:lnSpc>
              <a:spcBef>
                <a:spcPts val="100"/>
              </a:spcBef>
            </a:pPr>
            <a:r>
              <a:rPr spc="-5" dirty="0"/>
              <a:t>Setting</a:t>
            </a:r>
            <a:r>
              <a:rPr spc="-55" dirty="0"/>
              <a:t> </a:t>
            </a:r>
            <a:r>
              <a:rPr spc="-5" dirty="0"/>
              <a:t>Up</a:t>
            </a:r>
            <a:r>
              <a:rPr spc="-45" dirty="0"/>
              <a:t> </a:t>
            </a:r>
            <a:r>
              <a:rPr spc="-5" dirty="0"/>
              <a:t>Path</a:t>
            </a:r>
          </a:p>
        </p:txBody>
      </p:sp>
      <p:sp>
        <p:nvSpPr>
          <p:cNvPr id="3" name="object 3"/>
          <p:cNvSpPr txBox="1"/>
          <p:nvPr/>
        </p:nvSpPr>
        <p:spPr>
          <a:xfrm>
            <a:off x="535300" y="1728118"/>
            <a:ext cx="3686810" cy="2830195"/>
          </a:xfrm>
          <a:prstGeom prst="rect">
            <a:avLst/>
          </a:prstGeom>
        </p:spPr>
        <p:txBody>
          <a:bodyPr vert="horz" wrap="square" lIns="0" tIns="12700" rIns="0" bIns="0" rtlCol="0">
            <a:spAutoFit/>
          </a:bodyPr>
          <a:lstStyle/>
          <a:p>
            <a:pPr marL="101600" marR="0" lvl="0" indent="0" algn="l" defTabSz="914400" rtl="0" eaLnBrk="1" fontAlgn="auto" latinLnBrk="0" hangingPunct="1">
              <a:lnSpc>
                <a:spcPct val="100000"/>
              </a:lnSpc>
              <a:spcBef>
                <a:spcPts val="100"/>
              </a:spcBef>
              <a:spcAft>
                <a:spcPts val="0"/>
              </a:spcAft>
              <a:buClrTx/>
              <a:buSzTx/>
              <a:buFontTx/>
              <a:buNone/>
              <a:tabLst/>
              <a:defRPr/>
            </a:pPr>
            <a:r>
              <a:rPr kumimoji="0" sz="1800" b="0" i="0" u="none" strike="noStrike" kern="1200" cap="none" spc="-5" normalizeH="0" baseline="0" noProof="0" dirty="0">
                <a:ln>
                  <a:noFill/>
                </a:ln>
                <a:solidFill>
                  <a:srgbClr val="595959"/>
                </a:solidFill>
                <a:effectLst/>
                <a:uLnTx/>
                <a:uFillTx/>
                <a:latin typeface="Arial MT"/>
                <a:ea typeface="+mn-ea"/>
                <a:cs typeface="Arial MT"/>
              </a:rPr>
              <a:t>How</a:t>
            </a:r>
            <a:r>
              <a:rPr kumimoji="0" sz="1800" b="0" i="0" u="none" strike="noStrike" kern="1200" cap="none" spc="-15" normalizeH="0" baseline="0" noProof="0" dirty="0">
                <a:ln>
                  <a:noFill/>
                </a:ln>
                <a:solidFill>
                  <a:srgbClr val="595959"/>
                </a:solidFill>
                <a:effectLst/>
                <a:uLnTx/>
                <a:uFillTx/>
                <a:latin typeface="Arial MT"/>
                <a:ea typeface="+mn-ea"/>
                <a:cs typeface="Arial MT"/>
              </a:rPr>
              <a:t> </a:t>
            </a:r>
            <a:r>
              <a:rPr kumimoji="0" sz="1800" b="0" i="0" u="none" strike="noStrike" kern="1200" cap="none" spc="-5" normalizeH="0" baseline="0" noProof="0" dirty="0">
                <a:ln>
                  <a:noFill/>
                </a:ln>
                <a:solidFill>
                  <a:srgbClr val="595959"/>
                </a:solidFill>
                <a:effectLst/>
                <a:uLnTx/>
                <a:uFillTx/>
                <a:latin typeface="Arial MT"/>
                <a:ea typeface="+mn-ea"/>
                <a:cs typeface="Arial MT"/>
              </a:rPr>
              <a:t>to</a:t>
            </a:r>
            <a:r>
              <a:rPr kumimoji="0" sz="1800" b="0" i="0" u="none" strike="noStrike" kern="1200" cap="none" spc="-15" normalizeH="0" baseline="0" noProof="0" dirty="0">
                <a:ln>
                  <a:noFill/>
                </a:ln>
                <a:solidFill>
                  <a:srgbClr val="595959"/>
                </a:solidFill>
                <a:effectLst/>
                <a:uLnTx/>
                <a:uFillTx/>
                <a:latin typeface="Arial MT"/>
                <a:ea typeface="+mn-ea"/>
                <a:cs typeface="Arial MT"/>
              </a:rPr>
              <a:t> </a:t>
            </a:r>
            <a:r>
              <a:rPr kumimoji="0" sz="1800" b="0" i="0" u="none" strike="noStrike" kern="1200" cap="none" spc="-5" normalizeH="0" baseline="0" noProof="0" dirty="0">
                <a:ln>
                  <a:noFill/>
                </a:ln>
                <a:solidFill>
                  <a:srgbClr val="595959"/>
                </a:solidFill>
                <a:effectLst/>
                <a:uLnTx/>
                <a:uFillTx/>
                <a:latin typeface="Arial MT"/>
                <a:ea typeface="+mn-ea"/>
                <a:cs typeface="Arial MT"/>
              </a:rPr>
              <a:t>Set</a:t>
            </a:r>
            <a:r>
              <a:rPr kumimoji="0" sz="1800" b="0" i="0" u="none" strike="noStrike" kern="1200" cap="none" spc="-20" normalizeH="0" baseline="0" noProof="0" dirty="0">
                <a:ln>
                  <a:noFill/>
                </a:ln>
                <a:solidFill>
                  <a:srgbClr val="595959"/>
                </a:solidFill>
                <a:effectLst/>
                <a:uLnTx/>
                <a:uFillTx/>
                <a:latin typeface="Arial MT"/>
                <a:ea typeface="+mn-ea"/>
                <a:cs typeface="Arial MT"/>
              </a:rPr>
              <a:t> </a:t>
            </a:r>
            <a:r>
              <a:rPr kumimoji="0" sz="1800" b="0" i="0" u="none" strike="noStrike" kern="1200" cap="none" spc="-5" normalizeH="0" baseline="0" noProof="0" dirty="0">
                <a:ln>
                  <a:noFill/>
                </a:ln>
                <a:solidFill>
                  <a:srgbClr val="595959"/>
                </a:solidFill>
                <a:effectLst/>
                <a:uLnTx/>
                <a:uFillTx/>
                <a:latin typeface="Arial MT"/>
                <a:ea typeface="+mn-ea"/>
                <a:cs typeface="Arial MT"/>
              </a:rPr>
              <a:t>Python</a:t>
            </a:r>
            <a:r>
              <a:rPr kumimoji="0" sz="1800" b="0" i="0" u="none" strike="noStrike" kern="1200" cap="none" spc="-20" normalizeH="0" baseline="0" noProof="0" dirty="0">
                <a:ln>
                  <a:noFill/>
                </a:ln>
                <a:solidFill>
                  <a:srgbClr val="595959"/>
                </a:solidFill>
                <a:effectLst/>
                <a:uLnTx/>
                <a:uFillTx/>
                <a:latin typeface="Arial MT"/>
                <a:ea typeface="+mn-ea"/>
                <a:cs typeface="Arial MT"/>
              </a:rPr>
              <a:t> </a:t>
            </a:r>
            <a:r>
              <a:rPr kumimoji="0" sz="1800" b="0" i="0" u="none" strike="noStrike" kern="1200" cap="none" spc="-5" normalizeH="0" baseline="0" noProof="0" dirty="0">
                <a:ln>
                  <a:noFill/>
                </a:ln>
                <a:solidFill>
                  <a:srgbClr val="595959"/>
                </a:solidFill>
                <a:effectLst/>
                <a:uLnTx/>
                <a:uFillTx/>
                <a:latin typeface="Arial MT"/>
                <a:ea typeface="+mn-ea"/>
                <a:cs typeface="Arial MT"/>
              </a:rPr>
              <a:t>Path</a:t>
            </a:r>
            <a:r>
              <a:rPr kumimoji="0" sz="1800" b="0" i="0" u="none" strike="noStrike" kern="1200" cap="none" spc="-20" normalizeH="0" baseline="0" noProof="0" dirty="0">
                <a:ln>
                  <a:noFill/>
                </a:ln>
                <a:solidFill>
                  <a:srgbClr val="595959"/>
                </a:solidFill>
                <a:effectLst/>
                <a:uLnTx/>
                <a:uFillTx/>
                <a:latin typeface="Arial MT"/>
                <a:ea typeface="+mn-ea"/>
                <a:cs typeface="Arial MT"/>
              </a:rPr>
              <a:t> </a:t>
            </a:r>
            <a:r>
              <a:rPr kumimoji="0" sz="1800" b="0" i="0" u="none" strike="noStrike" kern="1200" cap="none" spc="-5" normalizeH="0" baseline="0" noProof="0" dirty="0">
                <a:ln>
                  <a:noFill/>
                </a:ln>
                <a:solidFill>
                  <a:srgbClr val="595959"/>
                </a:solidFill>
                <a:effectLst/>
                <a:uLnTx/>
                <a:uFillTx/>
                <a:latin typeface="Arial MT"/>
                <a:ea typeface="+mn-ea"/>
                <a:cs typeface="Arial MT"/>
              </a:rPr>
              <a:t>in</a:t>
            </a:r>
            <a:r>
              <a:rPr kumimoji="0" sz="1800" b="0" i="0" u="none" strike="noStrike" kern="1200" cap="none" spc="-15" normalizeH="0" baseline="0" noProof="0" dirty="0">
                <a:ln>
                  <a:noFill/>
                </a:ln>
                <a:solidFill>
                  <a:srgbClr val="595959"/>
                </a:solidFill>
                <a:effectLst/>
                <a:uLnTx/>
                <a:uFillTx/>
                <a:latin typeface="Arial MT"/>
                <a:ea typeface="+mn-ea"/>
                <a:cs typeface="Arial MT"/>
              </a:rPr>
              <a:t> </a:t>
            </a:r>
            <a:r>
              <a:rPr kumimoji="0" sz="1800" b="0" i="0" u="none" strike="noStrike" kern="1200" cap="none" spc="-5" normalizeH="0" baseline="0" noProof="0" dirty="0">
                <a:ln>
                  <a:noFill/>
                </a:ln>
                <a:solidFill>
                  <a:srgbClr val="595959"/>
                </a:solidFill>
                <a:effectLst/>
                <a:uLnTx/>
                <a:uFillTx/>
                <a:latin typeface="Arial MT"/>
                <a:ea typeface="+mn-ea"/>
                <a:cs typeface="Arial MT"/>
              </a:rPr>
              <a:t>Linux</a:t>
            </a:r>
            <a:endParaRPr kumimoji="0" sz="1800" b="0" i="0" u="none" strike="noStrike" kern="1200" cap="none" spc="0" normalizeH="0" baseline="0" noProof="0">
              <a:ln>
                <a:noFill/>
              </a:ln>
              <a:solidFill>
                <a:prstClr val="black"/>
              </a:solidFill>
              <a:effectLst/>
              <a:uLnTx/>
              <a:uFillTx/>
              <a:latin typeface="Arial MT"/>
              <a:ea typeface="+mn-ea"/>
              <a:cs typeface="Arial MT"/>
            </a:endParaRPr>
          </a:p>
          <a:p>
            <a:pPr marL="469900" marR="5080" lvl="0" indent="-336550" algn="just" defTabSz="914400" rtl="0" eaLnBrk="1" fontAlgn="auto" latinLnBrk="0" hangingPunct="1">
              <a:lnSpc>
                <a:spcPct val="169600"/>
              </a:lnSpc>
              <a:spcBef>
                <a:spcPts val="1470"/>
              </a:spcBef>
              <a:spcAft>
                <a:spcPts val="0"/>
              </a:spcAft>
              <a:buClrTx/>
              <a:buSzTx/>
              <a:buFontTx/>
              <a:buChar char="●"/>
              <a:tabLst>
                <a:tab pos="469900" algn="l"/>
              </a:tabLst>
              <a:defRPr/>
            </a:pPr>
            <a:r>
              <a:rPr kumimoji="0" sz="1400" b="0" i="0" u="none" strike="noStrike" kern="1200" cap="none" spc="-5" normalizeH="0" baseline="0" noProof="0" dirty="0">
                <a:ln>
                  <a:noFill/>
                </a:ln>
                <a:solidFill>
                  <a:prstClr val="black"/>
                </a:solidFill>
                <a:effectLst/>
                <a:uLnTx/>
                <a:uFillTx/>
                <a:latin typeface="Arial MT"/>
                <a:ea typeface="+mn-ea"/>
                <a:cs typeface="Arial MT"/>
              </a:rPr>
              <a:t>The </a:t>
            </a:r>
            <a:r>
              <a:rPr kumimoji="0" sz="1400" b="0" i="0" u="none" strike="noStrike" kern="1200" cap="none" spc="0" normalizeH="0" baseline="0" noProof="0" dirty="0">
                <a:ln>
                  <a:noFill/>
                </a:ln>
                <a:solidFill>
                  <a:prstClr val="black"/>
                </a:solidFill>
                <a:effectLst/>
                <a:uLnTx/>
                <a:uFillTx/>
                <a:latin typeface="Arial MT"/>
                <a:ea typeface="+mn-ea"/>
                <a:cs typeface="Arial MT"/>
              </a:rPr>
              <a:t>steps </a:t>
            </a:r>
            <a:r>
              <a:rPr kumimoji="0" sz="1400" b="0" i="0" u="none" strike="noStrike" kern="1200" cap="none" spc="-5" normalizeH="0" baseline="0" noProof="0" dirty="0">
                <a:ln>
                  <a:noFill/>
                </a:ln>
                <a:solidFill>
                  <a:prstClr val="black"/>
                </a:solidFill>
                <a:effectLst/>
                <a:uLnTx/>
                <a:uFillTx/>
                <a:latin typeface="Arial MT"/>
                <a:ea typeface="+mn-ea"/>
                <a:cs typeface="Arial MT"/>
              </a:rPr>
              <a:t>for adding Path in</a:t>
            </a:r>
            <a:r>
              <a:rPr kumimoji="0" sz="1400" b="0" i="0" u="none" strike="noStrike" kern="1200" cap="none" spc="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Linux are </a:t>
            </a:r>
            <a:r>
              <a:rPr kumimoji="0" sz="1400" b="0" i="0" u="none" strike="noStrike" kern="1200" cap="none" spc="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fairly</a:t>
            </a:r>
            <a:r>
              <a:rPr kumimoji="0" sz="1400" b="0" i="0" u="none" strike="noStrike" kern="1200" cap="none" spc="0" normalizeH="0" baseline="0" noProof="0" dirty="0">
                <a:ln>
                  <a:noFill/>
                </a:ln>
                <a:solidFill>
                  <a:prstClr val="black"/>
                </a:solidFill>
                <a:effectLst/>
                <a:uLnTx/>
                <a:uFillTx/>
                <a:latin typeface="Arial MT"/>
                <a:ea typeface="+mn-ea"/>
                <a:cs typeface="Arial MT"/>
              </a:rPr>
              <a:t> straight</a:t>
            </a:r>
            <a:r>
              <a:rPr kumimoji="0" sz="1400" b="0" i="0" u="none" strike="noStrike" kern="1200" cap="none" spc="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forward,</a:t>
            </a:r>
            <a:r>
              <a:rPr kumimoji="0" sz="1400" b="0" i="0" u="none" strike="noStrike" kern="1200" cap="none" spc="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just</a:t>
            </a:r>
            <a:r>
              <a:rPr kumimoji="0" sz="1400" b="0" i="0" u="none" strike="noStrike" kern="1200" cap="none" spc="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follow</a:t>
            </a:r>
            <a:r>
              <a:rPr kumimoji="0" sz="1400" b="0" i="0" u="none" strike="noStrike" kern="1200" cap="none" spc="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the </a:t>
            </a:r>
            <a:r>
              <a:rPr kumimoji="0" sz="1400" b="0" i="0" u="none" strike="noStrike" kern="1200" cap="none" spc="0" normalizeH="0" baseline="0" noProof="0" dirty="0">
                <a:ln>
                  <a:noFill/>
                </a:ln>
                <a:solidFill>
                  <a:prstClr val="black"/>
                </a:solidFill>
                <a:effectLst/>
                <a:uLnTx/>
                <a:uFillTx/>
                <a:latin typeface="Arial MT"/>
                <a:ea typeface="+mn-ea"/>
                <a:cs typeface="Arial MT"/>
              </a:rPr>
              <a:t> steps</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outlined </a:t>
            </a:r>
            <a:r>
              <a:rPr kumimoji="0" sz="1400" b="0" i="0" u="none" strike="noStrike" kern="1200" cap="none" spc="-20" normalizeH="0" baseline="0" noProof="0" dirty="0">
                <a:ln>
                  <a:noFill/>
                </a:ln>
                <a:solidFill>
                  <a:prstClr val="black"/>
                </a:solidFill>
                <a:effectLst/>
                <a:uLnTx/>
                <a:uFillTx/>
                <a:latin typeface="Arial MT"/>
                <a:ea typeface="+mn-ea"/>
                <a:cs typeface="Arial MT"/>
              </a:rPr>
              <a:t>below.</a:t>
            </a:r>
            <a:endParaRPr kumimoji="0" sz="1400" b="0" i="0" u="none" strike="noStrike" kern="1200" cap="none" spc="0" normalizeH="0" baseline="0" noProof="0">
              <a:ln>
                <a:noFill/>
              </a:ln>
              <a:solidFill>
                <a:prstClr val="black"/>
              </a:solidFill>
              <a:effectLst/>
              <a:uLnTx/>
              <a:uFillTx/>
              <a:latin typeface="Arial MT"/>
              <a:ea typeface="+mn-ea"/>
              <a:cs typeface="Arial MT"/>
            </a:endParaRPr>
          </a:p>
          <a:p>
            <a:pPr marL="927100" marR="5715" lvl="1" indent="-336550" algn="just" defTabSz="914400" rtl="0" eaLnBrk="1" fontAlgn="auto" latinLnBrk="0" hangingPunct="1">
              <a:lnSpc>
                <a:spcPct val="116100"/>
              </a:lnSpc>
              <a:spcBef>
                <a:spcPts val="900"/>
              </a:spcBef>
              <a:spcAft>
                <a:spcPts val="0"/>
              </a:spcAft>
              <a:buClrTx/>
              <a:buSzTx/>
              <a:buFontTx/>
              <a:buChar char="○"/>
              <a:tabLst>
                <a:tab pos="927100" algn="l"/>
              </a:tabLst>
              <a:defRPr/>
            </a:pPr>
            <a:r>
              <a:rPr kumimoji="0" sz="1400" b="0" i="0" u="none" strike="noStrike" kern="1200" cap="none" spc="-5" normalizeH="0" baseline="0" noProof="0" dirty="0">
                <a:ln>
                  <a:noFill/>
                </a:ln>
                <a:solidFill>
                  <a:prstClr val="black"/>
                </a:solidFill>
                <a:effectLst/>
                <a:uLnTx/>
                <a:uFillTx/>
                <a:latin typeface="Arial MT"/>
                <a:ea typeface="+mn-ea"/>
                <a:cs typeface="Arial MT"/>
              </a:rPr>
              <a:t>In the </a:t>
            </a:r>
            <a:r>
              <a:rPr kumimoji="0" sz="1400" b="0" i="0" u="none" strike="noStrike" kern="1200" cap="none" spc="0" normalizeH="0" baseline="0" noProof="0" dirty="0">
                <a:ln>
                  <a:noFill/>
                </a:ln>
                <a:solidFill>
                  <a:prstClr val="black"/>
                </a:solidFill>
                <a:effectLst/>
                <a:uLnTx/>
                <a:uFillTx/>
                <a:latin typeface="Arial MT"/>
                <a:ea typeface="+mn-ea"/>
                <a:cs typeface="Arial MT"/>
              </a:rPr>
              <a:t>csh shell, </a:t>
            </a:r>
            <a:r>
              <a:rPr kumimoji="0" sz="1400" b="0" i="0" u="none" strike="noStrike" kern="1200" cap="none" spc="-5" normalizeH="0" baseline="0" noProof="0" dirty="0">
                <a:ln>
                  <a:noFill/>
                </a:ln>
                <a:solidFill>
                  <a:prstClr val="black"/>
                </a:solidFill>
                <a:effectLst/>
                <a:uLnTx/>
                <a:uFillTx/>
                <a:latin typeface="Arial MT"/>
                <a:ea typeface="+mn-ea"/>
                <a:cs typeface="Arial MT"/>
              </a:rPr>
              <a:t>type the following </a:t>
            </a:r>
            <a:r>
              <a:rPr kumimoji="0" sz="1400" b="0" i="0" u="none" strike="noStrike" kern="1200" cap="none" spc="0" normalizeH="0" baseline="0" noProof="0" dirty="0">
                <a:ln>
                  <a:noFill/>
                </a:ln>
                <a:solidFill>
                  <a:prstClr val="black"/>
                </a:solidFill>
                <a:effectLst/>
                <a:uLnTx/>
                <a:uFillTx/>
                <a:latin typeface="Arial MT"/>
                <a:ea typeface="+mn-ea"/>
                <a:cs typeface="Arial MT"/>
              </a:rPr>
              <a:t> sentence:</a:t>
            </a:r>
            <a:endParaRPr kumimoji="0" sz="1400" b="0" i="0" u="none" strike="noStrike" kern="1200" cap="none" spc="0" normalizeH="0" baseline="0" noProof="0">
              <a:ln>
                <a:noFill/>
              </a:ln>
              <a:solidFill>
                <a:prstClr val="black"/>
              </a:solidFill>
              <a:effectLst/>
              <a:uLnTx/>
              <a:uFillTx/>
              <a:latin typeface="Arial MT"/>
              <a:ea typeface="+mn-ea"/>
              <a:cs typeface="Arial MT"/>
            </a:endParaRPr>
          </a:p>
          <a:p>
            <a:pPr marL="12700" marR="44450" lvl="0" indent="0" algn="l" defTabSz="914400" rtl="0" eaLnBrk="1" fontAlgn="auto" latinLnBrk="0" hangingPunct="1">
              <a:lnSpc>
                <a:spcPct val="116100"/>
              </a:lnSpc>
              <a:spcBef>
                <a:spcPts val="1200"/>
              </a:spcBef>
              <a:spcAft>
                <a:spcPts val="0"/>
              </a:spcAft>
              <a:buClrTx/>
              <a:buSzTx/>
              <a:buFontTx/>
              <a:buNone/>
              <a:tabLst/>
              <a:defRPr/>
            </a:pPr>
            <a:r>
              <a:rPr kumimoji="0" sz="1400" b="0" i="0" u="none" strike="noStrike" kern="1200" cap="none" spc="-55" normalizeH="0" baseline="0" noProof="0" dirty="0">
                <a:ln>
                  <a:noFill/>
                </a:ln>
                <a:solidFill>
                  <a:prstClr val="black"/>
                </a:solidFill>
                <a:effectLst/>
                <a:uLnTx/>
                <a:uFillTx/>
                <a:latin typeface="Arial MT"/>
                <a:ea typeface="+mn-ea"/>
                <a:cs typeface="Arial MT"/>
              </a:rPr>
              <a:t>PATH</a:t>
            </a:r>
            <a:r>
              <a:rPr kumimoji="0" sz="1400" b="0" i="0" u="none" strike="noStrike" kern="1200" cap="none" spc="-5" normalizeH="0" baseline="0" noProof="0" dirty="0">
                <a:ln>
                  <a:noFill/>
                </a:ln>
                <a:solidFill>
                  <a:prstClr val="black"/>
                </a:solidFill>
                <a:effectLst/>
                <a:uLnTx/>
                <a:uFillTx/>
                <a:latin typeface="Arial MT"/>
                <a:ea typeface="+mn-ea"/>
                <a:cs typeface="Arial MT"/>
              </a:rPr>
              <a:t> </a:t>
            </a:r>
            <a:r>
              <a:rPr kumimoji="0" sz="1400" b="0" i="0" u="none" strike="noStrike" kern="1200" cap="none" spc="-15" normalizeH="0" baseline="0" noProof="0" dirty="0">
                <a:ln>
                  <a:noFill/>
                </a:ln>
                <a:solidFill>
                  <a:prstClr val="black"/>
                </a:solidFill>
                <a:effectLst/>
                <a:uLnTx/>
                <a:uFillTx/>
                <a:latin typeface="Arial MT"/>
                <a:ea typeface="+mn-ea"/>
                <a:cs typeface="Arial MT"/>
              </a:rPr>
              <a:t>“$PATH:/usr/local/bin/python”</a:t>
            </a:r>
            <a:r>
              <a:rPr kumimoji="0" sz="1400" b="0" i="0" u="none" strike="noStrike" kern="1200" cap="none" spc="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and</a:t>
            </a:r>
            <a:r>
              <a:rPr kumimoji="0" sz="1400" b="0" i="0" u="none" strike="noStrike" kern="1200" cap="none" spc="6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press </a:t>
            </a:r>
            <a:r>
              <a:rPr kumimoji="0" sz="1400" b="0" i="0" u="none" strike="noStrike" kern="1200" cap="none" spc="-375" normalizeH="0" baseline="0" noProof="0" dirty="0">
                <a:ln>
                  <a:noFill/>
                </a:ln>
                <a:solidFill>
                  <a:prstClr val="black"/>
                </a:solidFill>
                <a:effectLst/>
                <a:uLnTx/>
                <a:uFillTx/>
                <a:latin typeface="Arial MT"/>
                <a:ea typeface="+mn-ea"/>
                <a:cs typeface="Arial MT"/>
              </a:rPr>
              <a:t> </a:t>
            </a:r>
            <a:r>
              <a:rPr kumimoji="0" sz="1400" b="0" i="0" u="none" strike="noStrike" kern="1200" cap="none" spc="-20" normalizeH="0" baseline="0" noProof="0" dirty="0">
                <a:ln>
                  <a:noFill/>
                </a:ln>
                <a:solidFill>
                  <a:prstClr val="black"/>
                </a:solidFill>
                <a:effectLst/>
                <a:uLnTx/>
                <a:uFillTx/>
                <a:latin typeface="Arial MT"/>
                <a:ea typeface="+mn-ea"/>
                <a:cs typeface="Arial MT"/>
              </a:rPr>
              <a:t>Enter.</a:t>
            </a:r>
            <a:endParaRPr kumimoji="0" sz="1400" b="0" i="0" u="none" strike="noStrike" kern="1200" cap="none" spc="0" normalizeH="0" baseline="0" noProof="0">
              <a:ln>
                <a:noFill/>
              </a:ln>
              <a:solidFill>
                <a:prstClr val="black"/>
              </a:solidFill>
              <a:effectLst/>
              <a:uLnTx/>
              <a:uFillTx/>
              <a:latin typeface="Arial MT"/>
              <a:ea typeface="+mn-ea"/>
              <a:cs typeface="Arial MT"/>
            </a:endParaRPr>
          </a:p>
        </p:txBody>
      </p:sp>
      <p:pic>
        <p:nvPicPr>
          <p:cNvPr id="4" name="object 4"/>
          <p:cNvPicPr/>
          <p:nvPr/>
        </p:nvPicPr>
        <p:blipFill>
          <a:blip r:embed="rId2" cstate="print"/>
          <a:stretch>
            <a:fillRect/>
          </a:stretch>
        </p:blipFill>
        <p:spPr>
          <a:xfrm>
            <a:off x="4604075" y="1503350"/>
            <a:ext cx="4539923" cy="2875284"/>
          </a:xfrm>
          <a:prstGeom prst="rect">
            <a:avLst/>
          </a:prstGeom>
        </p:spPr>
      </p:pic>
      <p:sp>
        <p:nvSpPr>
          <p:cNvPr id="5" name="object 5"/>
          <p:cNvSpPr txBox="1"/>
          <p:nvPr/>
        </p:nvSpPr>
        <p:spPr>
          <a:xfrm>
            <a:off x="3633256" y="4850165"/>
            <a:ext cx="1875155" cy="323850"/>
          </a:xfrm>
          <a:prstGeom prst="rect">
            <a:avLst/>
          </a:prstGeom>
        </p:spPr>
        <p:txBody>
          <a:bodyPr vert="horz" wrap="square" lIns="0" tIns="3810" rIns="0" bIns="0" rtlCol="0">
            <a:spAutoFit/>
          </a:bodyPr>
          <a:lstStyle/>
          <a:p>
            <a:pPr marL="1087755" marR="0" lvl="0" indent="0" algn="l" defTabSz="914400" rtl="0" eaLnBrk="1" fontAlgn="auto" latinLnBrk="0" hangingPunct="1">
              <a:lnSpc>
                <a:spcPct val="100000"/>
              </a:lnSpc>
              <a:spcBef>
                <a:spcPts val="30"/>
              </a:spcBef>
              <a:spcAft>
                <a:spcPts val="0"/>
              </a:spcAft>
              <a:buClrTx/>
              <a:buSzTx/>
              <a:buFontTx/>
              <a:buNone/>
              <a:tabLst/>
              <a:defRPr/>
            </a:pPr>
            <a:r>
              <a:rPr kumimoji="0" sz="700" b="0" i="0" u="none" strike="noStrike" kern="1200" cap="none" spc="-5" normalizeH="0" baseline="0" noProof="0" dirty="0">
                <a:ln>
                  <a:noFill/>
                </a:ln>
                <a:solidFill>
                  <a:srgbClr val="595959"/>
                </a:solidFill>
                <a:effectLst/>
                <a:uLnTx/>
                <a:uFillTx/>
                <a:latin typeface="Arial MT"/>
                <a:ea typeface="+mn-ea"/>
                <a:cs typeface="Arial MT"/>
              </a:rPr>
              <a:t>Imag</a:t>
            </a:r>
            <a:r>
              <a:rPr kumimoji="0" sz="700" b="0" i="0" u="none" strike="noStrike" kern="1200" cap="none" spc="0" normalizeH="0" baseline="0" noProof="0" dirty="0">
                <a:ln>
                  <a:noFill/>
                </a:ln>
                <a:solidFill>
                  <a:srgbClr val="595959"/>
                </a:solidFill>
                <a:effectLst/>
                <a:uLnTx/>
                <a:uFillTx/>
                <a:latin typeface="Arial MT"/>
                <a:ea typeface="+mn-ea"/>
                <a:cs typeface="Arial MT"/>
              </a:rPr>
              <a:t>e</a:t>
            </a:r>
            <a:r>
              <a:rPr kumimoji="0" sz="700" b="0" i="0" u="none" strike="noStrike" kern="1200" cap="none" spc="-5" normalizeH="0" baseline="0" noProof="0" dirty="0">
                <a:ln>
                  <a:noFill/>
                </a:ln>
                <a:solidFill>
                  <a:srgbClr val="595959"/>
                </a:solidFill>
                <a:effectLst/>
                <a:uLnTx/>
                <a:uFillTx/>
                <a:latin typeface="Arial MT"/>
                <a:ea typeface="+mn-ea"/>
                <a:cs typeface="Arial MT"/>
              </a:rPr>
              <a:t> Source:</a:t>
            </a:r>
            <a:endParaRPr kumimoji="0" sz="700" b="0" i="0" u="none" strike="noStrike" kern="1200" cap="none" spc="0" normalizeH="0" baseline="0" noProof="0">
              <a:ln>
                <a:noFill/>
              </a:ln>
              <a:solidFill>
                <a:prstClr val="black"/>
              </a:solidFill>
              <a:effectLst/>
              <a:uLnTx/>
              <a:uFillTx/>
              <a:latin typeface="Arial MT"/>
              <a:ea typeface="+mn-ea"/>
              <a:cs typeface="Arial MT"/>
            </a:endParaRPr>
          </a:p>
          <a:p>
            <a:pPr marL="12700" marR="0" lvl="0" indent="0" algn="l" defTabSz="914400" rtl="0" eaLnBrk="1" fontAlgn="auto" latinLnBrk="0" hangingPunct="1">
              <a:lnSpc>
                <a:spcPct val="100000"/>
              </a:lnSpc>
              <a:spcBef>
                <a:spcPts val="605"/>
              </a:spcBef>
              <a:spcAft>
                <a:spcPts val="0"/>
              </a:spcAft>
              <a:buClrTx/>
              <a:buSzTx/>
              <a:buFontTx/>
              <a:buNone/>
              <a:tabLst/>
              <a:defRPr/>
            </a:pPr>
            <a:r>
              <a:rPr kumimoji="0" sz="800" b="0" i="0" u="none" strike="noStrike" kern="1200" cap="none" spc="0" normalizeH="0" baseline="0" noProof="0" dirty="0">
                <a:ln>
                  <a:noFill/>
                </a:ln>
                <a:solidFill>
                  <a:prstClr val="black"/>
                </a:solidFill>
                <a:effectLst/>
                <a:uLnTx/>
                <a:uFillTx/>
                <a:latin typeface="Arial MT"/>
                <a:ea typeface="+mn-ea"/>
                <a:cs typeface="Arial MT"/>
              </a:rPr>
              <a:t>©</a:t>
            </a:r>
            <a:r>
              <a:rPr kumimoji="0" sz="800" b="0" i="0" u="none" strike="noStrike" kern="1200" cap="none" spc="-5" normalizeH="0" baseline="0" noProof="0" dirty="0">
                <a:ln>
                  <a:noFill/>
                </a:ln>
                <a:solidFill>
                  <a:prstClr val="black"/>
                </a:solidFill>
                <a:effectLst/>
                <a:uLnTx/>
                <a:uFillTx/>
                <a:latin typeface="Arial MT"/>
                <a:ea typeface="+mn-ea"/>
                <a:cs typeface="Arial MT"/>
              </a:rPr>
              <a:t> Edune</a:t>
            </a:r>
            <a:r>
              <a:rPr kumimoji="0" sz="800" b="0" i="0" u="none" strike="noStrike" kern="1200" cap="none" spc="0" normalizeH="0" baseline="0" noProof="0" dirty="0">
                <a:ln>
                  <a:noFill/>
                </a:ln>
                <a:solidFill>
                  <a:prstClr val="black"/>
                </a:solidFill>
                <a:effectLst/>
                <a:uLnTx/>
                <a:uFillTx/>
                <a:latin typeface="Arial MT"/>
                <a:ea typeface="+mn-ea"/>
                <a:cs typeface="Arial MT"/>
              </a:rPr>
              <a:t>t</a:t>
            </a:r>
            <a:r>
              <a:rPr kumimoji="0" sz="800" b="0" i="0" u="none" strike="noStrike" kern="1200" cap="none" spc="-5" normalizeH="0" baseline="0" noProof="0" dirty="0">
                <a:ln>
                  <a:noFill/>
                </a:ln>
                <a:solidFill>
                  <a:prstClr val="black"/>
                </a:solidFill>
                <a:effectLst/>
                <a:uLnTx/>
                <a:uFillTx/>
                <a:latin typeface="Arial MT"/>
                <a:ea typeface="+mn-ea"/>
                <a:cs typeface="Arial MT"/>
              </a:rPr>
              <a:t> Foundation</a:t>
            </a:r>
            <a:r>
              <a:rPr kumimoji="0" sz="800" b="0" i="0" u="none" strike="noStrike" kern="1200" cap="none" spc="0" normalizeH="0" baseline="0" noProof="0" dirty="0">
                <a:ln>
                  <a:noFill/>
                </a:ln>
                <a:solidFill>
                  <a:prstClr val="black"/>
                </a:solidFill>
                <a:effectLst/>
                <a:uLnTx/>
                <a:uFillTx/>
                <a:latin typeface="Arial MT"/>
                <a:ea typeface="+mn-ea"/>
                <a:cs typeface="Arial MT"/>
              </a:rPr>
              <a:t>.</a:t>
            </a:r>
            <a:r>
              <a:rPr kumimoji="0" sz="800" b="0" i="0" u="none" strike="noStrike" kern="1200" cap="none" spc="-50" normalizeH="0" baseline="0" noProof="0" dirty="0">
                <a:ln>
                  <a:noFill/>
                </a:ln>
                <a:solidFill>
                  <a:prstClr val="black"/>
                </a:solidFill>
                <a:effectLst/>
                <a:uLnTx/>
                <a:uFillTx/>
                <a:latin typeface="Arial MT"/>
                <a:ea typeface="+mn-ea"/>
                <a:cs typeface="Arial MT"/>
              </a:rPr>
              <a:t> </a:t>
            </a:r>
            <a:r>
              <a:rPr kumimoji="0" sz="800" b="0" i="0" u="none" strike="noStrike" kern="1200" cap="none" spc="-5" normalizeH="0" baseline="0" noProof="0" dirty="0">
                <a:ln>
                  <a:noFill/>
                </a:ln>
                <a:solidFill>
                  <a:prstClr val="black"/>
                </a:solidFill>
                <a:effectLst/>
                <a:uLnTx/>
                <a:uFillTx/>
                <a:latin typeface="Arial MT"/>
                <a:ea typeface="+mn-ea"/>
                <a:cs typeface="Arial MT"/>
              </a:rPr>
              <a:t>Al</a:t>
            </a:r>
            <a:r>
              <a:rPr kumimoji="0" sz="800" b="0" i="0" u="none" strike="noStrike" kern="1200" cap="none" spc="0" normalizeH="0" baseline="0" noProof="0" dirty="0">
                <a:ln>
                  <a:noFill/>
                </a:ln>
                <a:solidFill>
                  <a:prstClr val="black"/>
                </a:solidFill>
                <a:effectLst/>
                <a:uLnTx/>
                <a:uFillTx/>
                <a:latin typeface="Arial MT"/>
                <a:ea typeface="+mn-ea"/>
                <a:cs typeface="Arial MT"/>
              </a:rPr>
              <a:t>l</a:t>
            </a:r>
            <a:r>
              <a:rPr kumimoji="0" sz="800" b="0" i="0" u="none" strike="noStrike" kern="1200" cap="none" spc="-5" normalizeH="0" baseline="0" noProof="0" dirty="0">
                <a:ln>
                  <a:noFill/>
                </a:ln>
                <a:solidFill>
                  <a:prstClr val="black"/>
                </a:solidFill>
                <a:effectLst/>
                <a:uLnTx/>
                <a:uFillTx/>
                <a:latin typeface="Arial MT"/>
                <a:ea typeface="+mn-ea"/>
                <a:cs typeface="Arial MT"/>
              </a:rPr>
              <a:t> </a:t>
            </a:r>
            <a:r>
              <a:rPr kumimoji="0" sz="800" b="0" i="0" u="none" strike="noStrike" kern="1200" cap="none" spc="0" normalizeH="0" baseline="0" noProof="0" dirty="0">
                <a:ln>
                  <a:noFill/>
                </a:ln>
                <a:solidFill>
                  <a:prstClr val="black"/>
                </a:solidFill>
                <a:effectLst/>
                <a:uLnTx/>
                <a:uFillTx/>
                <a:latin typeface="Arial MT"/>
                <a:ea typeface="+mn-ea"/>
                <a:cs typeface="Arial MT"/>
              </a:rPr>
              <a:t>rights</a:t>
            </a:r>
            <a:r>
              <a:rPr kumimoji="0" sz="800" b="0" i="0" u="none" strike="noStrike" kern="1200" cap="none" spc="-5" normalizeH="0" baseline="0" noProof="0" dirty="0">
                <a:ln>
                  <a:noFill/>
                </a:ln>
                <a:solidFill>
                  <a:prstClr val="black"/>
                </a:solidFill>
                <a:effectLst/>
                <a:uLnTx/>
                <a:uFillTx/>
                <a:latin typeface="Arial MT"/>
                <a:ea typeface="+mn-ea"/>
                <a:cs typeface="Arial MT"/>
              </a:rPr>
              <a:t> </a:t>
            </a:r>
            <a:r>
              <a:rPr kumimoji="0" sz="800" b="0" i="0" u="none" strike="noStrike" kern="1200" cap="none" spc="0" normalizeH="0" baseline="0" noProof="0" dirty="0">
                <a:ln>
                  <a:noFill/>
                </a:ln>
                <a:solidFill>
                  <a:prstClr val="black"/>
                </a:solidFill>
                <a:effectLst/>
                <a:uLnTx/>
                <a:uFillTx/>
                <a:latin typeface="Arial MT"/>
                <a:ea typeface="+mn-ea"/>
                <a:cs typeface="Arial MT"/>
              </a:rPr>
              <a:t>reserved.</a:t>
            </a:r>
            <a:endParaRPr kumimoji="0" sz="800" b="0" i="0" u="none" strike="noStrike" kern="1200" cap="none" spc="0" normalizeH="0" baseline="0" noProof="0">
              <a:ln>
                <a:noFill/>
              </a:ln>
              <a:solidFill>
                <a:prstClr val="black"/>
              </a:solidFill>
              <a:effectLst/>
              <a:uLnTx/>
              <a:uFillTx/>
              <a:latin typeface="Arial MT"/>
              <a:ea typeface="+mn-ea"/>
              <a:cs typeface="Arial MT"/>
            </a:endParaRPr>
          </a:p>
        </p:txBody>
      </p:sp>
    </p:spTree>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43975" y="161799"/>
            <a:ext cx="774074" cy="311224"/>
          </a:xfrm>
          <a:prstGeom prst="rect">
            <a:avLst/>
          </a:prstGeom>
        </p:spPr>
      </p:pic>
      <p:pic>
        <p:nvPicPr>
          <p:cNvPr id="3" name="object 3"/>
          <p:cNvPicPr/>
          <p:nvPr/>
        </p:nvPicPr>
        <p:blipFill>
          <a:blip r:embed="rId4" cstate="print"/>
          <a:stretch>
            <a:fillRect/>
          </a:stretch>
        </p:blipFill>
        <p:spPr>
          <a:xfrm>
            <a:off x="8229556" y="161800"/>
            <a:ext cx="791593" cy="311224"/>
          </a:xfrm>
          <a:prstGeom prst="rect">
            <a:avLst/>
          </a:prstGeom>
        </p:spPr>
      </p:pic>
      <p:sp>
        <p:nvSpPr>
          <p:cNvPr id="4" name="object 4"/>
          <p:cNvSpPr txBox="1">
            <a:spLocks noGrp="1"/>
          </p:cNvSpPr>
          <p:nvPr>
            <p:ph type="title"/>
          </p:nvPr>
        </p:nvSpPr>
        <p:spPr>
          <a:xfrm>
            <a:off x="294241" y="766330"/>
            <a:ext cx="6934200" cy="320601"/>
          </a:xfrm>
          <a:prstGeom prst="rect">
            <a:avLst/>
          </a:prstGeom>
        </p:spPr>
        <p:txBody>
          <a:bodyPr vert="horz" wrap="square" lIns="0" tIns="12700" rIns="0" bIns="0" rtlCol="0">
            <a:spAutoFit/>
          </a:bodyPr>
          <a:lstStyle/>
          <a:p>
            <a:pPr algn="l"/>
            <a:r>
              <a:rPr lang="en-US" sz="2000" b="1" spc="-5" dirty="0">
                <a:latin typeface="Arial MT"/>
                <a:cs typeface="Arial MT"/>
              </a:rPr>
              <a:t>Introducing the Django Admin</a:t>
            </a:r>
          </a:p>
        </p:txBody>
      </p:sp>
      <p:sp>
        <p:nvSpPr>
          <p:cNvPr id="6" name="object 6"/>
          <p:cNvSpPr txBox="1"/>
          <p:nvPr/>
        </p:nvSpPr>
        <p:spPr>
          <a:xfrm>
            <a:off x="3633256" y="4974385"/>
            <a:ext cx="1875155" cy="139065"/>
          </a:xfrm>
          <a:prstGeom prst="rect">
            <a:avLst/>
          </a:prstGeom>
        </p:spPr>
        <p:txBody>
          <a:bodyPr vert="horz" wrap="square" lIns="0" tIns="3175" rIns="0" bIns="0" rtlCol="0">
            <a:spAutoFit/>
          </a:bodyPr>
          <a:lstStyle/>
          <a:p>
            <a:pPr marL="12700">
              <a:lnSpc>
                <a:spcPct val="100000"/>
              </a:lnSpc>
              <a:spcBef>
                <a:spcPts val="25"/>
              </a:spcBef>
            </a:pPr>
            <a:r>
              <a:rPr sz="800" dirty="0">
                <a:latin typeface="Arial MT"/>
                <a:cs typeface="Arial MT"/>
              </a:rPr>
              <a:t>©</a:t>
            </a:r>
            <a:r>
              <a:rPr sz="800" spc="-5" dirty="0">
                <a:latin typeface="Arial MT"/>
                <a:cs typeface="Arial MT"/>
              </a:rPr>
              <a:t> Edune</a:t>
            </a:r>
            <a:r>
              <a:rPr sz="800" dirty="0">
                <a:latin typeface="Arial MT"/>
                <a:cs typeface="Arial MT"/>
              </a:rPr>
              <a:t>t</a:t>
            </a:r>
            <a:r>
              <a:rPr sz="800" spc="-5" dirty="0">
                <a:latin typeface="Arial MT"/>
                <a:cs typeface="Arial MT"/>
              </a:rPr>
              <a:t> Foundation</a:t>
            </a:r>
            <a:r>
              <a:rPr sz="800" dirty="0">
                <a:latin typeface="Arial MT"/>
                <a:cs typeface="Arial MT"/>
              </a:rPr>
              <a:t>.</a:t>
            </a:r>
            <a:r>
              <a:rPr sz="800" spc="-50" dirty="0">
                <a:latin typeface="Arial MT"/>
                <a:cs typeface="Arial MT"/>
              </a:rPr>
              <a:t> </a:t>
            </a:r>
            <a:r>
              <a:rPr sz="800" spc="-5" dirty="0">
                <a:latin typeface="Arial MT"/>
                <a:cs typeface="Arial MT"/>
              </a:rPr>
              <a:t>Al</a:t>
            </a:r>
            <a:r>
              <a:rPr sz="800" dirty="0">
                <a:latin typeface="Arial MT"/>
                <a:cs typeface="Arial MT"/>
              </a:rPr>
              <a:t>l</a:t>
            </a:r>
            <a:r>
              <a:rPr sz="800" spc="-5" dirty="0">
                <a:latin typeface="Arial MT"/>
                <a:cs typeface="Arial MT"/>
              </a:rPr>
              <a:t> </a:t>
            </a:r>
            <a:r>
              <a:rPr sz="800" dirty="0">
                <a:latin typeface="Arial MT"/>
                <a:cs typeface="Arial MT"/>
              </a:rPr>
              <a:t>rights</a:t>
            </a:r>
            <a:r>
              <a:rPr sz="800" spc="-5" dirty="0">
                <a:latin typeface="Arial MT"/>
                <a:cs typeface="Arial MT"/>
              </a:rPr>
              <a:t> </a:t>
            </a:r>
            <a:r>
              <a:rPr sz="800" dirty="0">
                <a:latin typeface="Arial MT"/>
                <a:cs typeface="Arial MT"/>
              </a:rPr>
              <a:t>reserved.</a:t>
            </a:r>
            <a:endParaRPr sz="800">
              <a:latin typeface="Arial MT"/>
              <a:cs typeface="Arial MT"/>
            </a:endParaRPr>
          </a:p>
        </p:txBody>
      </p:sp>
      <p:sp>
        <p:nvSpPr>
          <p:cNvPr id="12" name="object 5">
            <a:extLst>
              <a:ext uri="{FF2B5EF4-FFF2-40B4-BE49-F238E27FC236}">
                <a16:creationId xmlns:a16="http://schemas.microsoft.com/office/drawing/2014/main" id="{C9553CE9-9A42-4D42-A124-3BF49C5F96AE}"/>
              </a:ext>
            </a:extLst>
          </p:cNvPr>
          <p:cNvSpPr txBox="1"/>
          <p:nvPr/>
        </p:nvSpPr>
        <p:spPr>
          <a:xfrm>
            <a:off x="261384" y="1200150"/>
            <a:ext cx="8455476" cy="1448472"/>
          </a:xfrm>
          <a:prstGeom prst="rect">
            <a:avLst/>
          </a:prstGeom>
        </p:spPr>
        <p:txBody>
          <a:bodyPr vert="horz" wrap="square" lIns="0" tIns="52704" rIns="0" bIns="0" rtlCol="0">
            <a:spAutoFit/>
          </a:bodyPr>
          <a:lstStyle/>
          <a:p>
            <a:pPr marL="12065">
              <a:spcBef>
                <a:spcPts val="414"/>
              </a:spcBef>
              <a:tabLst>
                <a:tab pos="379095" algn="l"/>
                <a:tab pos="379730" algn="l"/>
              </a:tabLst>
            </a:pPr>
            <a:r>
              <a:rPr lang="en-US" sz="1400" b="1" i="0" spc="-5" dirty="0">
                <a:solidFill>
                  <a:srgbClr val="595959"/>
                </a:solidFill>
                <a:effectLst/>
                <a:latin typeface="Arial MT"/>
              </a:rPr>
              <a:t>things to note here</a:t>
            </a:r>
            <a:r>
              <a:rPr lang="en-US" sz="1400" b="1" spc="-5" dirty="0">
                <a:solidFill>
                  <a:srgbClr val="595959"/>
                </a:solidFill>
                <a:latin typeface="Arial MT"/>
                <a:sym typeface="Wingdings" panose="05000000000000000000" pitchFamily="2" charset="2"/>
              </a:rPr>
              <a:t> (</a:t>
            </a:r>
            <a:r>
              <a:rPr lang="en-US" sz="1400" b="1" i="0" spc="-5" dirty="0">
                <a:solidFill>
                  <a:srgbClr val="595959"/>
                </a:solidFill>
                <a:effectLst/>
                <a:latin typeface="Arial MT"/>
                <a:sym typeface="Wingdings" panose="05000000000000000000" pitchFamily="2" charset="2"/>
              </a:rPr>
              <a:t>Continued)-</a:t>
            </a:r>
            <a:endParaRPr lang="en-US" sz="1400" b="1" i="0" spc="-5" dirty="0">
              <a:solidFill>
                <a:srgbClr val="595959"/>
              </a:solidFill>
              <a:effectLst/>
              <a:latin typeface="Arial MT"/>
            </a:endParaRPr>
          </a:p>
          <a:p>
            <a:pPr marL="183515" indent="-171450">
              <a:spcBef>
                <a:spcPts val="414"/>
              </a:spcBef>
              <a:buFont typeface="Arial" panose="020B0604020202020204" pitchFamily="34" charset="0"/>
              <a:buChar char="•"/>
              <a:tabLst>
                <a:tab pos="379095" algn="l"/>
                <a:tab pos="379730" algn="l"/>
              </a:tabLst>
            </a:pPr>
            <a:r>
              <a:rPr lang="en-US" sz="1200" spc="-5" dirty="0">
                <a:solidFill>
                  <a:srgbClr val="595959"/>
                </a:solidFill>
                <a:latin typeface="Arial MT"/>
              </a:rPr>
              <a:t>The bottom part of the page gives you a couple of options:</a:t>
            </a:r>
          </a:p>
          <a:p>
            <a:pPr marL="183515" indent="-171450">
              <a:spcBef>
                <a:spcPts val="414"/>
              </a:spcBef>
              <a:buFont typeface="Arial" panose="020B0604020202020204" pitchFamily="34" charset="0"/>
              <a:buChar char="•"/>
              <a:tabLst>
                <a:tab pos="379095" algn="l"/>
                <a:tab pos="379730" algn="l"/>
              </a:tabLst>
            </a:pPr>
            <a:r>
              <a:rPr lang="en-US" sz="1200" spc="-5" dirty="0">
                <a:solidFill>
                  <a:srgbClr val="595959"/>
                </a:solidFill>
                <a:latin typeface="Arial MT"/>
              </a:rPr>
              <a:t>Save – Saves changes and returns to the change-list page for this type of object.</a:t>
            </a:r>
          </a:p>
          <a:p>
            <a:pPr marL="183515" indent="-171450">
              <a:spcBef>
                <a:spcPts val="414"/>
              </a:spcBef>
              <a:buFont typeface="Arial" panose="020B0604020202020204" pitchFamily="34" charset="0"/>
              <a:buChar char="•"/>
              <a:tabLst>
                <a:tab pos="379095" algn="l"/>
                <a:tab pos="379730" algn="l"/>
              </a:tabLst>
            </a:pPr>
            <a:r>
              <a:rPr lang="en-US" sz="1200" spc="-5" dirty="0">
                <a:solidFill>
                  <a:srgbClr val="595959"/>
                </a:solidFill>
                <a:latin typeface="Arial MT"/>
              </a:rPr>
              <a:t>Save and continue editing – Saves changes and reloads the admin page for this object.</a:t>
            </a:r>
          </a:p>
          <a:p>
            <a:pPr marL="183515" indent="-171450">
              <a:spcBef>
                <a:spcPts val="414"/>
              </a:spcBef>
              <a:buFont typeface="Arial" panose="020B0604020202020204" pitchFamily="34" charset="0"/>
              <a:buChar char="•"/>
              <a:tabLst>
                <a:tab pos="379095" algn="l"/>
                <a:tab pos="379730" algn="l"/>
              </a:tabLst>
            </a:pPr>
            <a:r>
              <a:rPr lang="en-US" sz="1200" spc="-5" dirty="0">
                <a:solidFill>
                  <a:srgbClr val="595959"/>
                </a:solidFill>
                <a:latin typeface="Arial MT"/>
              </a:rPr>
              <a:t>Save and add another – Saves changes and loads a new, blank form for this type of object.</a:t>
            </a:r>
          </a:p>
          <a:p>
            <a:pPr marL="183515" indent="-171450">
              <a:spcBef>
                <a:spcPts val="414"/>
              </a:spcBef>
              <a:buFont typeface="Arial" panose="020B0604020202020204" pitchFamily="34" charset="0"/>
              <a:buChar char="•"/>
              <a:tabLst>
                <a:tab pos="379095" algn="l"/>
                <a:tab pos="379730" algn="l"/>
              </a:tabLst>
            </a:pPr>
            <a:r>
              <a:rPr lang="en-US" sz="1200" spc="-5" dirty="0">
                <a:solidFill>
                  <a:srgbClr val="595959"/>
                </a:solidFill>
                <a:latin typeface="Arial MT"/>
              </a:rPr>
              <a:t>Delete – Displays a delete confirmation page.</a:t>
            </a:r>
          </a:p>
        </p:txBody>
      </p:sp>
    </p:spTree>
    <p:extLst>
      <p:ext uri="{BB962C8B-B14F-4D97-AF65-F5344CB8AC3E}">
        <p14:creationId xmlns:p14="http://schemas.microsoft.com/office/powerpoint/2010/main" val="3305372002"/>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105583" y="4840936"/>
            <a:ext cx="2933065" cy="147320"/>
          </a:xfrm>
          <a:prstGeom prst="rect">
            <a:avLst/>
          </a:prstGeom>
        </p:spPr>
        <p:txBody>
          <a:bodyPr vert="horz" wrap="square" lIns="0" tIns="12700" rIns="0" bIns="0" rtlCol="0">
            <a:spAutoFit/>
          </a:bodyPr>
          <a:lstStyle/>
          <a:p>
            <a:pPr marL="12700">
              <a:lnSpc>
                <a:spcPct val="100000"/>
              </a:lnSpc>
              <a:spcBef>
                <a:spcPts val="100"/>
              </a:spcBef>
            </a:pPr>
            <a:r>
              <a:rPr sz="800" spc="-5" dirty="0">
                <a:latin typeface="Arial MT"/>
                <a:cs typeface="Arial MT"/>
              </a:rPr>
              <a:t>Disclaimer:</a:t>
            </a:r>
            <a:r>
              <a:rPr sz="800" spc="-30" dirty="0">
                <a:latin typeface="Arial MT"/>
                <a:cs typeface="Arial MT"/>
              </a:rPr>
              <a:t> </a:t>
            </a:r>
            <a:r>
              <a:rPr sz="800" spc="-5" dirty="0">
                <a:latin typeface="Arial MT"/>
                <a:cs typeface="Arial MT"/>
              </a:rPr>
              <a:t>The</a:t>
            </a:r>
            <a:r>
              <a:rPr sz="800" spc="-10" dirty="0">
                <a:latin typeface="Arial MT"/>
                <a:cs typeface="Arial MT"/>
              </a:rPr>
              <a:t> </a:t>
            </a:r>
            <a:r>
              <a:rPr sz="800" dirty="0">
                <a:latin typeface="Arial MT"/>
                <a:cs typeface="Arial MT"/>
              </a:rPr>
              <a:t>content</a:t>
            </a:r>
            <a:r>
              <a:rPr sz="800" spc="-15" dirty="0">
                <a:latin typeface="Arial MT"/>
                <a:cs typeface="Arial MT"/>
              </a:rPr>
              <a:t> </a:t>
            </a:r>
            <a:r>
              <a:rPr sz="800" spc="-5" dirty="0">
                <a:latin typeface="Arial MT"/>
                <a:cs typeface="Arial MT"/>
              </a:rPr>
              <a:t>is</a:t>
            </a:r>
            <a:r>
              <a:rPr sz="800" spc="-10" dirty="0">
                <a:latin typeface="Arial MT"/>
                <a:cs typeface="Arial MT"/>
              </a:rPr>
              <a:t> </a:t>
            </a:r>
            <a:r>
              <a:rPr sz="800" dirty="0">
                <a:latin typeface="Arial MT"/>
                <a:cs typeface="Arial MT"/>
              </a:rPr>
              <a:t>curated</a:t>
            </a:r>
            <a:r>
              <a:rPr sz="800" spc="-15" dirty="0">
                <a:latin typeface="Arial MT"/>
                <a:cs typeface="Arial MT"/>
              </a:rPr>
              <a:t> </a:t>
            </a:r>
            <a:r>
              <a:rPr sz="800" spc="-5" dirty="0">
                <a:latin typeface="Arial MT"/>
                <a:cs typeface="Arial MT"/>
              </a:rPr>
              <a:t>for</a:t>
            </a:r>
            <a:r>
              <a:rPr sz="800" spc="-15" dirty="0">
                <a:latin typeface="Arial MT"/>
                <a:cs typeface="Arial MT"/>
              </a:rPr>
              <a:t> </a:t>
            </a:r>
            <a:r>
              <a:rPr sz="800" spc="-5" dirty="0">
                <a:latin typeface="Arial MT"/>
                <a:cs typeface="Arial MT"/>
              </a:rPr>
              <a:t>educational</a:t>
            </a:r>
            <a:r>
              <a:rPr sz="800" spc="-10" dirty="0">
                <a:latin typeface="Arial MT"/>
                <a:cs typeface="Arial MT"/>
              </a:rPr>
              <a:t> </a:t>
            </a:r>
            <a:r>
              <a:rPr sz="800" spc="-5" dirty="0">
                <a:latin typeface="Arial MT"/>
                <a:cs typeface="Arial MT"/>
              </a:rPr>
              <a:t>purposes</a:t>
            </a:r>
            <a:r>
              <a:rPr sz="800" spc="-15" dirty="0">
                <a:latin typeface="Arial MT"/>
                <a:cs typeface="Arial MT"/>
              </a:rPr>
              <a:t> only.</a:t>
            </a:r>
            <a:endParaRPr sz="800">
              <a:latin typeface="Arial MT"/>
              <a:cs typeface="Arial MT"/>
            </a:endParaRPr>
          </a:p>
        </p:txBody>
      </p:sp>
      <p:sp>
        <p:nvSpPr>
          <p:cNvPr id="4" name="object 4"/>
          <p:cNvSpPr txBox="1"/>
          <p:nvPr/>
        </p:nvSpPr>
        <p:spPr>
          <a:xfrm>
            <a:off x="3633256" y="4974385"/>
            <a:ext cx="1875155" cy="139065"/>
          </a:xfrm>
          <a:prstGeom prst="rect">
            <a:avLst/>
          </a:prstGeom>
        </p:spPr>
        <p:txBody>
          <a:bodyPr vert="horz" wrap="square" lIns="0" tIns="3175" rIns="0" bIns="0" rtlCol="0">
            <a:spAutoFit/>
          </a:bodyPr>
          <a:lstStyle/>
          <a:p>
            <a:pPr marL="12700">
              <a:lnSpc>
                <a:spcPct val="100000"/>
              </a:lnSpc>
              <a:spcBef>
                <a:spcPts val="25"/>
              </a:spcBef>
            </a:pPr>
            <a:r>
              <a:rPr sz="800" dirty="0">
                <a:latin typeface="Arial MT"/>
                <a:cs typeface="Arial MT"/>
              </a:rPr>
              <a:t>©</a:t>
            </a:r>
            <a:r>
              <a:rPr sz="800" spc="-5" dirty="0">
                <a:latin typeface="Arial MT"/>
                <a:cs typeface="Arial MT"/>
              </a:rPr>
              <a:t> Edune</a:t>
            </a:r>
            <a:r>
              <a:rPr sz="800" dirty="0">
                <a:latin typeface="Arial MT"/>
                <a:cs typeface="Arial MT"/>
              </a:rPr>
              <a:t>t</a:t>
            </a:r>
            <a:r>
              <a:rPr sz="800" spc="-5" dirty="0">
                <a:latin typeface="Arial MT"/>
                <a:cs typeface="Arial MT"/>
              </a:rPr>
              <a:t> Foundation</a:t>
            </a:r>
            <a:r>
              <a:rPr sz="800" dirty="0">
                <a:latin typeface="Arial MT"/>
                <a:cs typeface="Arial MT"/>
              </a:rPr>
              <a:t>.</a:t>
            </a:r>
            <a:r>
              <a:rPr sz="800" spc="-50" dirty="0">
                <a:latin typeface="Arial MT"/>
                <a:cs typeface="Arial MT"/>
              </a:rPr>
              <a:t> </a:t>
            </a:r>
            <a:r>
              <a:rPr sz="800" spc="-5" dirty="0">
                <a:latin typeface="Arial MT"/>
                <a:cs typeface="Arial MT"/>
              </a:rPr>
              <a:t>Al</a:t>
            </a:r>
            <a:r>
              <a:rPr sz="800" dirty="0">
                <a:latin typeface="Arial MT"/>
                <a:cs typeface="Arial MT"/>
              </a:rPr>
              <a:t>l</a:t>
            </a:r>
            <a:r>
              <a:rPr sz="800" spc="-5" dirty="0">
                <a:latin typeface="Arial MT"/>
                <a:cs typeface="Arial MT"/>
              </a:rPr>
              <a:t> </a:t>
            </a:r>
            <a:r>
              <a:rPr sz="800" dirty="0">
                <a:latin typeface="Arial MT"/>
                <a:cs typeface="Arial MT"/>
              </a:rPr>
              <a:t>rights</a:t>
            </a:r>
            <a:r>
              <a:rPr sz="800" spc="-5" dirty="0">
                <a:latin typeface="Arial MT"/>
                <a:cs typeface="Arial MT"/>
              </a:rPr>
              <a:t> </a:t>
            </a:r>
            <a:r>
              <a:rPr sz="800" dirty="0">
                <a:latin typeface="Arial MT"/>
                <a:cs typeface="Arial MT"/>
              </a:rPr>
              <a:t>reserved.</a:t>
            </a:r>
            <a:endParaRPr sz="800">
              <a:latin typeface="Arial MT"/>
              <a:cs typeface="Arial MT"/>
            </a:endParaRPr>
          </a:p>
        </p:txBody>
      </p:sp>
      <p:sp>
        <p:nvSpPr>
          <p:cNvPr id="3" name="object 3"/>
          <p:cNvSpPr txBox="1">
            <a:spLocks noGrp="1"/>
          </p:cNvSpPr>
          <p:nvPr>
            <p:ph type="title"/>
          </p:nvPr>
        </p:nvSpPr>
        <p:spPr>
          <a:xfrm>
            <a:off x="457200" y="1200150"/>
            <a:ext cx="7868284" cy="3150542"/>
          </a:xfrm>
          <a:prstGeom prst="rect">
            <a:avLst/>
          </a:prstGeom>
        </p:spPr>
        <p:txBody>
          <a:bodyPr vert="horz" wrap="square" lIns="0" tIns="28575" rIns="0" bIns="0" rtlCol="0">
            <a:spAutoFit/>
          </a:bodyPr>
          <a:lstStyle/>
          <a:p>
            <a:pPr marL="1205230" marR="5080" indent="-1193165" algn="ctr">
              <a:lnSpc>
                <a:spcPts val="6220"/>
              </a:lnSpc>
              <a:spcBef>
                <a:spcPts val="225"/>
              </a:spcBef>
            </a:pPr>
            <a:r>
              <a:rPr lang="en-US" sz="5200" spc="-5" dirty="0"/>
              <a:t>      </a:t>
            </a:r>
            <a:r>
              <a:rPr lang="en-US" sz="3600" spc="-5" dirty="0"/>
              <a:t>Views and URL mapping, </a:t>
            </a:r>
            <a:r>
              <a:rPr lang="en-US" sz="3600" spc="-5" dirty="0" err="1"/>
              <a:t>HttpRequest</a:t>
            </a:r>
            <a:r>
              <a:rPr lang="en-US" sz="3600" spc="-5" dirty="0"/>
              <a:t> &amp; </a:t>
            </a:r>
            <a:r>
              <a:rPr lang="en-US" sz="3600" spc="-5" dirty="0" err="1"/>
              <a:t>HttpResponse</a:t>
            </a:r>
            <a:r>
              <a:rPr lang="en-US" sz="3600" spc="-5" dirty="0"/>
              <a:t>, </a:t>
            </a:r>
            <a:br>
              <a:rPr lang="en-US" sz="3600" spc="-5" dirty="0"/>
            </a:br>
            <a:r>
              <a:rPr lang="en-US" sz="3600" spc="-5" dirty="0"/>
              <a:t>GET &amp; POST Method</a:t>
            </a:r>
            <a:br>
              <a:rPr lang="en-US" sz="4800" spc="-5" dirty="0"/>
            </a:br>
            <a:endParaRPr lang="en-US" sz="4800" dirty="0"/>
          </a:p>
        </p:txBody>
      </p:sp>
      <p:sp>
        <p:nvSpPr>
          <p:cNvPr id="5" name="object 4">
            <a:extLst>
              <a:ext uri="{FF2B5EF4-FFF2-40B4-BE49-F238E27FC236}">
                <a16:creationId xmlns:a16="http://schemas.microsoft.com/office/drawing/2014/main" id="{3F780098-6712-4C92-B19B-E53E6012D71E}"/>
              </a:ext>
            </a:extLst>
          </p:cNvPr>
          <p:cNvSpPr txBox="1">
            <a:spLocks/>
          </p:cNvSpPr>
          <p:nvPr/>
        </p:nvSpPr>
        <p:spPr>
          <a:xfrm>
            <a:off x="344957" y="590550"/>
            <a:ext cx="8451752" cy="382156"/>
          </a:xfrm>
          <a:prstGeom prst="rect">
            <a:avLst/>
          </a:prstGeom>
        </p:spPr>
        <p:txBody>
          <a:bodyPr vert="horz" wrap="square" lIns="0" tIns="12700" rIns="0" bIns="0" rtlCol="0">
            <a:spAutoFit/>
          </a:bodyPr>
          <a:lstStyle>
            <a:lvl1pPr>
              <a:defRPr sz="2400" b="0" i="0">
                <a:solidFill>
                  <a:schemeClr val="tx1"/>
                </a:solidFill>
                <a:latin typeface="Arial MT"/>
                <a:ea typeface="+mj-ea"/>
                <a:cs typeface="Arial MT"/>
              </a:defRPr>
            </a:lvl1pPr>
          </a:lstStyle>
          <a:p>
            <a:pPr marL="12700">
              <a:spcBef>
                <a:spcPts val="100"/>
              </a:spcBef>
            </a:pPr>
            <a:r>
              <a:rPr lang="en-US" kern="0" dirty="0"/>
              <a:t>Let us discuss on :</a:t>
            </a:r>
            <a:endParaRPr lang="en-US" kern="0" spc="-5" dirty="0"/>
          </a:p>
        </p:txBody>
      </p:sp>
    </p:spTree>
    <p:extLst>
      <p:ext uri="{BB962C8B-B14F-4D97-AF65-F5344CB8AC3E}">
        <p14:creationId xmlns:p14="http://schemas.microsoft.com/office/powerpoint/2010/main" val="1001772994"/>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633256" y="4983736"/>
            <a:ext cx="1875155" cy="147320"/>
          </a:xfrm>
          <a:prstGeom prst="rect">
            <a:avLst/>
          </a:prstGeom>
        </p:spPr>
        <p:txBody>
          <a:bodyPr vert="horz" wrap="square" lIns="0" tIns="12700" rIns="0" bIns="0" rtlCol="0">
            <a:spAutoFit/>
          </a:bodyPr>
          <a:lstStyle/>
          <a:p>
            <a:pPr marL="12700">
              <a:lnSpc>
                <a:spcPct val="100000"/>
              </a:lnSpc>
              <a:spcBef>
                <a:spcPts val="100"/>
              </a:spcBef>
            </a:pPr>
            <a:r>
              <a:rPr sz="800" dirty="0">
                <a:latin typeface="Arial MT"/>
                <a:cs typeface="Arial MT"/>
              </a:rPr>
              <a:t>©</a:t>
            </a:r>
            <a:r>
              <a:rPr sz="800" spc="-5" dirty="0">
                <a:latin typeface="Arial MT"/>
                <a:cs typeface="Arial MT"/>
              </a:rPr>
              <a:t> Edune</a:t>
            </a:r>
            <a:r>
              <a:rPr sz="800" dirty="0">
                <a:latin typeface="Arial MT"/>
                <a:cs typeface="Arial MT"/>
              </a:rPr>
              <a:t>t</a:t>
            </a:r>
            <a:r>
              <a:rPr sz="800" spc="-5" dirty="0">
                <a:latin typeface="Arial MT"/>
                <a:cs typeface="Arial MT"/>
              </a:rPr>
              <a:t> Foundation</a:t>
            </a:r>
            <a:r>
              <a:rPr sz="800" dirty="0">
                <a:latin typeface="Arial MT"/>
                <a:cs typeface="Arial MT"/>
              </a:rPr>
              <a:t>.</a:t>
            </a:r>
            <a:r>
              <a:rPr sz="800" spc="-50" dirty="0">
                <a:latin typeface="Arial MT"/>
                <a:cs typeface="Arial MT"/>
              </a:rPr>
              <a:t> </a:t>
            </a:r>
            <a:r>
              <a:rPr sz="800" spc="-5" dirty="0">
                <a:latin typeface="Arial MT"/>
                <a:cs typeface="Arial MT"/>
              </a:rPr>
              <a:t>Al</a:t>
            </a:r>
            <a:r>
              <a:rPr sz="800" dirty="0">
                <a:latin typeface="Arial MT"/>
                <a:cs typeface="Arial MT"/>
              </a:rPr>
              <a:t>l</a:t>
            </a:r>
            <a:r>
              <a:rPr sz="800" spc="-5" dirty="0">
                <a:latin typeface="Arial MT"/>
                <a:cs typeface="Arial MT"/>
              </a:rPr>
              <a:t> </a:t>
            </a:r>
            <a:r>
              <a:rPr sz="800" dirty="0">
                <a:latin typeface="Arial MT"/>
                <a:cs typeface="Arial MT"/>
              </a:rPr>
              <a:t>rights</a:t>
            </a:r>
            <a:r>
              <a:rPr sz="800" spc="-5" dirty="0">
                <a:latin typeface="Arial MT"/>
                <a:cs typeface="Arial MT"/>
              </a:rPr>
              <a:t> </a:t>
            </a:r>
            <a:r>
              <a:rPr sz="800" dirty="0">
                <a:latin typeface="Arial MT"/>
                <a:cs typeface="Arial MT"/>
              </a:rPr>
              <a:t>reserved.</a:t>
            </a:r>
            <a:endParaRPr sz="800">
              <a:latin typeface="Arial MT"/>
              <a:cs typeface="Arial MT"/>
            </a:endParaRPr>
          </a:p>
        </p:txBody>
      </p:sp>
      <p:sp>
        <p:nvSpPr>
          <p:cNvPr id="3" name="object 3"/>
          <p:cNvSpPr txBox="1">
            <a:spLocks noGrp="1"/>
          </p:cNvSpPr>
          <p:nvPr>
            <p:ph type="title"/>
          </p:nvPr>
        </p:nvSpPr>
        <p:spPr>
          <a:xfrm>
            <a:off x="457200" y="666750"/>
            <a:ext cx="3304540" cy="382156"/>
          </a:xfrm>
          <a:prstGeom prst="rect">
            <a:avLst/>
          </a:prstGeom>
        </p:spPr>
        <p:txBody>
          <a:bodyPr vert="horz" wrap="square" lIns="0" tIns="12700" rIns="0" bIns="0" rtlCol="0">
            <a:spAutoFit/>
          </a:bodyPr>
          <a:lstStyle/>
          <a:p>
            <a:pPr marL="12700">
              <a:lnSpc>
                <a:spcPct val="100000"/>
              </a:lnSpc>
              <a:spcBef>
                <a:spcPts val="100"/>
              </a:spcBef>
            </a:pPr>
            <a:r>
              <a:rPr lang="en-US" sz="2400" spc="-5" dirty="0"/>
              <a:t>Views</a:t>
            </a:r>
            <a:endParaRPr spc="-5" dirty="0"/>
          </a:p>
        </p:txBody>
      </p:sp>
      <p:sp>
        <p:nvSpPr>
          <p:cNvPr id="4" name="object 4"/>
          <p:cNvSpPr txBox="1"/>
          <p:nvPr/>
        </p:nvSpPr>
        <p:spPr>
          <a:xfrm>
            <a:off x="228600" y="1276350"/>
            <a:ext cx="4114800" cy="2740558"/>
          </a:xfrm>
          <a:prstGeom prst="rect">
            <a:avLst/>
          </a:prstGeom>
        </p:spPr>
        <p:txBody>
          <a:bodyPr vert="horz" wrap="square" lIns="0" tIns="12700" rIns="0" bIns="0" rtlCol="0">
            <a:spAutoFit/>
          </a:bodyPr>
          <a:lstStyle/>
          <a:p>
            <a:pPr marL="348615" marR="8255" indent="-336550" algn="just">
              <a:lnSpc>
                <a:spcPct val="116100"/>
              </a:lnSpc>
              <a:buChar char="●"/>
              <a:tabLst>
                <a:tab pos="349250" algn="l"/>
              </a:tabLst>
            </a:pPr>
            <a:r>
              <a:rPr lang="en-US" sz="1400" dirty="0">
                <a:latin typeface="Arial MT"/>
                <a:cs typeface="Arial MT"/>
              </a:rPr>
              <a:t>A view function, or view for short, is a Python function that takes a web request and returns a web response. </a:t>
            </a:r>
          </a:p>
          <a:p>
            <a:pPr marL="348615" marR="8255" indent="-336550" algn="just">
              <a:lnSpc>
                <a:spcPct val="116100"/>
              </a:lnSpc>
              <a:buChar char="●"/>
              <a:tabLst>
                <a:tab pos="349250" algn="l"/>
              </a:tabLst>
            </a:pPr>
            <a:r>
              <a:rPr lang="en-US" sz="1400" dirty="0">
                <a:latin typeface="Arial MT"/>
                <a:cs typeface="Arial MT"/>
              </a:rPr>
              <a:t>This response can be the HTML contents of a web page, or a redirect, or a 404 error, or an XML document, or an image , or anything that a web browser can display.</a:t>
            </a:r>
          </a:p>
          <a:p>
            <a:pPr marL="348615" marR="8255" indent="-336550" algn="just">
              <a:lnSpc>
                <a:spcPct val="116100"/>
              </a:lnSpc>
              <a:buChar char="●"/>
              <a:tabLst>
                <a:tab pos="349250" algn="l"/>
              </a:tabLst>
            </a:pPr>
            <a:r>
              <a:rPr lang="en-US" sz="1400" dirty="0">
                <a:latin typeface="Arial MT"/>
                <a:cs typeface="Arial MT"/>
              </a:rPr>
              <a:t>The convention is to put views in a file called views.py file in your project or application directory.</a:t>
            </a:r>
          </a:p>
          <a:p>
            <a:pPr marL="348615" marR="8255" indent="-336550" algn="just">
              <a:lnSpc>
                <a:spcPct val="116100"/>
              </a:lnSpc>
              <a:buChar char="●"/>
              <a:tabLst>
                <a:tab pos="349250" algn="l"/>
              </a:tabLst>
            </a:pPr>
            <a:endParaRPr lang="en-US" sz="1400" dirty="0">
              <a:latin typeface="Arial MT"/>
              <a:cs typeface="Arial MT"/>
            </a:endParaRPr>
          </a:p>
        </p:txBody>
      </p:sp>
      <p:sp>
        <p:nvSpPr>
          <p:cNvPr id="6" name="object 6"/>
          <p:cNvSpPr txBox="1"/>
          <p:nvPr/>
        </p:nvSpPr>
        <p:spPr>
          <a:xfrm>
            <a:off x="4645024" y="4841744"/>
            <a:ext cx="4270375" cy="120546"/>
          </a:xfrm>
          <a:prstGeom prst="rect">
            <a:avLst/>
          </a:prstGeom>
        </p:spPr>
        <p:txBody>
          <a:bodyPr vert="horz" wrap="square" lIns="0" tIns="12700" rIns="0" bIns="0" rtlCol="0">
            <a:spAutoFit/>
          </a:bodyPr>
          <a:lstStyle/>
          <a:p>
            <a:pPr marL="12700">
              <a:lnSpc>
                <a:spcPct val="100000"/>
              </a:lnSpc>
              <a:spcBef>
                <a:spcPts val="100"/>
              </a:spcBef>
            </a:pPr>
            <a:r>
              <a:rPr sz="700" spc="-5" dirty="0">
                <a:solidFill>
                  <a:srgbClr val="595959"/>
                </a:solidFill>
                <a:latin typeface="Arial MT"/>
                <a:cs typeface="Arial MT"/>
              </a:rPr>
              <a:t>Image</a:t>
            </a:r>
            <a:r>
              <a:rPr lang="en-US" sz="700" spc="-5" dirty="0">
                <a:solidFill>
                  <a:srgbClr val="595959"/>
                </a:solidFill>
                <a:latin typeface="Arial MT"/>
                <a:cs typeface="Arial MT"/>
              </a:rPr>
              <a:t> </a:t>
            </a:r>
            <a:r>
              <a:rPr sz="700" spc="-5" dirty="0">
                <a:solidFill>
                  <a:srgbClr val="595959"/>
                </a:solidFill>
                <a:latin typeface="Arial MT"/>
                <a:cs typeface="Arial MT"/>
              </a:rPr>
              <a:t>Source:</a:t>
            </a:r>
            <a:r>
              <a:rPr lang="en-US" sz="700" spc="-5" dirty="0">
                <a:solidFill>
                  <a:srgbClr val="595959"/>
                </a:solidFill>
                <a:latin typeface="Arial MT"/>
                <a:cs typeface="Arial MT"/>
              </a:rPr>
              <a:t> https://media.geeksforgeeks.org/wp-content/uploads/20200124153519/django-views.jpg</a:t>
            </a:r>
            <a:endParaRPr sz="700" dirty="0">
              <a:latin typeface="Arial MT"/>
              <a:cs typeface="Arial MT"/>
            </a:endParaRPr>
          </a:p>
        </p:txBody>
      </p:sp>
      <p:pic>
        <p:nvPicPr>
          <p:cNvPr id="1026" name="Picture 2">
            <a:extLst>
              <a:ext uri="{FF2B5EF4-FFF2-40B4-BE49-F238E27FC236}">
                <a16:creationId xmlns:a16="http://schemas.microsoft.com/office/drawing/2014/main" id="{4385C59D-DA3B-410A-9A8D-FE1BDFED8C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04828" y="819150"/>
            <a:ext cx="4343400" cy="33001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0903837"/>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43975" y="161799"/>
            <a:ext cx="774074" cy="311224"/>
          </a:xfrm>
          <a:prstGeom prst="rect">
            <a:avLst/>
          </a:prstGeom>
        </p:spPr>
      </p:pic>
      <p:pic>
        <p:nvPicPr>
          <p:cNvPr id="3" name="object 3"/>
          <p:cNvPicPr/>
          <p:nvPr/>
        </p:nvPicPr>
        <p:blipFill>
          <a:blip r:embed="rId4" cstate="print"/>
          <a:stretch>
            <a:fillRect/>
          </a:stretch>
        </p:blipFill>
        <p:spPr>
          <a:xfrm>
            <a:off x="8229556" y="161800"/>
            <a:ext cx="791593" cy="311224"/>
          </a:xfrm>
          <a:prstGeom prst="rect">
            <a:avLst/>
          </a:prstGeom>
        </p:spPr>
      </p:pic>
      <p:sp>
        <p:nvSpPr>
          <p:cNvPr id="4" name="object 4"/>
          <p:cNvSpPr txBox="1">
            <a:spLocks noGrp="1"/>
          </p:cNvSpPr>
          <p:nvPr>
            <p:ph type="title"/>
          </p:nvPr>
        </p:nvSpPr>
        <p:spPr>
          <a:xfrm>
            <a:off x="319918" y="600997"/>
            <a:ext cx="6626676" cy="382156"/>
          </a:xfrm>
          <a:prstGeom prst="rect">
            <a:avLst/>
          </a:prstGeom>
        </p:spPr>
        <p:txBody>
          <a:bodyPr vert="horz" wrap="square" lIns="0" tIns="12700" rIns="0" bIns="0" rtlCol="0">
            <a:spAutoFit/>
          </a:bodyPr>
          <a:lstStyle/>
          <a:p>
            <a:pPr marL="379095" indent="-367030">
              <a:lnSpc>
                <a:spcPct val="100000"/>
              </a:lnSpc>
              <a:spcBef>
                <a:spcPts val="414"/>
              </a:spcBef>
              <a:buChar char="●"/>
              <a:tabLst>
                <a:tab pos="379095" algn="l"/>
                <a:tab pos="379730" algn="l"/>
              </a:tabLst>
            </a:pPr>
            <a:r>
              <a:rPr lang="en-US" sz="2400" spc="-5" dirty="0">
                <a:solidFill>
                  <a:srgbClr val="595959"/>
                </a:solidFill>
                <a:latin typeface="Arial MT"/>
                <a:cs typeface="Arial MT"/>
              </a:rPr>
              <a:t>Creating </a:t>
            </a:r>
            <a:r>
              <a:rPr lang="en-US" spc="-5" dirty="0">
                <a:solidFill>
                  <a:srgbClr val="595959"/>
                </a:solidFill>
              </a:rPr>
              <a:t>simple View : Example  </a:t>
            </a:r>
            <a:endParaRPr lang="en-US" sz="2400" spc="-5" dirty="0">
              <a:solidFill>
                <a:srgbClr val="595959"/>
              </a:solidFill>
              <a:latin typeface="Arial MT"/>
              <a:cs typeface="Arial MT"/>
            </a:endParaRPr>
          </a:p>
        </p:txBody>
      </p:sp>
      <p:sp>
        <p:nvSpPr>
          <p:cNvPr id="6" name="object 6"/>
          <p:cNvSpPr txBox="1"/>
          <p:nvPr/>
        </p:nvSpPr>
        <p:spPr>
          <a:xfrm>
            <a:off x="7139898" y="4912167"/>
            <a:ext cx="1875155" cy="139065"/>
          </a:xfrm>
          <a:prstGeom prst="rect">
            <a:avLst/>
          </a:prstGeom>
        </p:spPr>
        <p:txBody>
          <a:bodyPr vert="horz" wrap="square" lIns="0" tIns="3175" rIns="0" bIns="0" rtlCol="0">
            <a:spAutoFit/>
          </a:bodyPr>
          <a:lstStyle/>
          <a:p>
            <a:pPr marL="12700">
              <a:lnSpc>
                <a:spcPct val="100000"/>
              </a:lnSpc>
              <a:spcBef>
                <a:spcPts val="25"/>
              </a:spcBef>
            </a:pPr>
            <a:r>
              <a:rPr sz="800" dirty="0">
                <a:latin typeface="Arial MT"/>
                <a:cs typeface="Arial MT"/>
              </a:rPr>
              <a:t>©</a:t>
            </a:r>
            <a:r>
              <a:rPr sz="800" spc="-5" dirty="0">
                <a:latin typeface="Arial MT"/>
                <a:cs typeface="Arial MT"/>
              </a:rPr>
              <a:t> Edune</a:t>
            </a:r>
            <a:r>
              <a:rPr sz="800" dirty="0">
                <a:latin typeface="Arial MT"/>
                <a:cs typeface="Arial MT"/>
              </a:rPr>
              <a:t>t</a:t>
            </a:r>
            <a:r>
              <a:rPr sz="800" spc="-5" dirty="0">
                <a:latin typeface="Arial MT"/>
                <a:cs typeface="Arial MT"/>
              </a:rPr>
              <a:t> Foundation</a:t>
            </a:r>
            <a:r>
              <a:rPr sz="800" dirty="0">
                <a:latin typeface="Arial MT"/>
                <a:cs typeface="Arial MT"/>
              </a:rPr>
              <a:t>.</a:t>
            </a:r>
            <a:r>
              <a:rPr sz="800" spc="-50" dirty="0">
                <a:latin typeface="Arial MT"/>
                <a:cs typeface="Arial MT"/>
              </a:rPr>
              <a:t> </a:t>
            </a:r>
            <a:r>
              <a:rPr sz="800" spc="-5" dirty="0">
                <a:latin typeface="Arial MT"/>
                <a:cs typeface="Arial MT"/>
              </a:rPr>
              <a:t>Al</a:t>
            </a:r>
            <a:r>
              <a:rPr sz="800" dirty="0">
                <a:latin typeface="Arial MT"/>
                <a:cs typeface="Arial MT"/>
              </a:rPr>
              <a:t>l</a:t>
            </a:r>
            <a:r>
              <a:rPr sz="800" spc="-5" dirty="0">
                <a:latin typeface="Arial MT"/>
                <a:cs typeface="Arial MT"/>
              </a:rPr>
              <a:t> </a:t>
            </a:r>
            <a:r>
              <a:rPr sz="800" dirty="0">
                <a:latin typeface="Arial MT"/>
                <a:cs typeface="Arial MT"/>
              </a:rPr>
              <a:t>rights</a:t>
            </a:r>
            <a:r>
              <a:rPr sz="800" spc="-5" dirty="0">
                <a:latin typeface="Arial MT"/>
                <a:cs typeface="Arial MT"/>
              </a:rPr>
              <a:t> </a:t>
            </a:r>
            <a:r>
              <a:rPr sz="800" dirty="0">
                <a:latin typeface="Arial MT"/>
                <a:cs typeface="Arial MT"/>
              </a:rPr>
              <a:t>reserved.</a:t>
            </a:r>
          </a:p>
        </p:txBody>
      </p:sp>
      <p:sp>
        <p:nvSpPr>
          <p:cNvPr id="11" name="Rectangle 10">
            <a:extLst>
              <a:ext uri="{FF2B5EF4-FFF2-40B4-BE49-F238E27FC236}">
                <a16:creationId xmlns:a16="http://schemas.microsoft.com/office/drawing/2014/main" id="{25C7DE13-41CE-4CB9-AA08-0C3718CC2AE9}"/>
              </a:ext>
            </a:extLst>
          </p:cNvPr>
          <p:cNvSpPr/>
          <p:nvPr/>
        </p:nvSpPr>
        <p:spPr>
          <a:xfrm>
            <a:off x="523868" y="1428750"/>
            <a:ext cx="7324732" cy="32766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IN" dirty="0">
              <a:highlight>
                <a:srgbClr val="C0C0C0"/>
              </a:highlight>
            </a:endParaRPr>
          </a:p>
        </p:txBody>
      </p:sp>
      <p:sp>
        <p:nvSpPr>
          <p:cNvPr id="5" name="object 5"/>
          <p:cNvSpPr txBox="1"/>
          <p:nvPr/>
        </p:nvSpPr>
        <p:spPr>
          <a:xfrm>
            <a:off x="303249" y="1111127"/>
            <a:ext cx="7863180" cy="3438761"/>
          </a:xfrm>
          <a:prstGeom prst="rect">
            <a:avLst/>
          </a:prstGeom>
        </p:spPr>
        <p:txBody>
          <a:bodyPr vert="horz" wrap="square" lIns="0" tIns="52704" rIns="0" bIns="0" rtlCol="0">
            <a:spAutoFit/>
          </a:bodyPr>
          <a:lstStyle/>
          <a:p>
            <a:pPr marL="469265" lvl="1">
              <a:spcBef>
                <a:spcPts val="414"/>
              </a:spcBef>
              <a:tabLst>
                <a:tab pos="379095" algn="l"/>
                <a:tab pos="379730" algn="l"/>
              </a:tabLst>
            </a:pPr>
            <a:r>
              <a:rPr lang="en-US" sz="1200" b="1" spc="-5" dirty="0">
                <a:solidFill>
                  <a:srgbClr val="595959"/>
                </a:solidFill>
                <a:latin typeface="Arial MT"/>
                <a:cs typeface="Arial MT"/>
              </a:rPr>
              <a:t>Here’s a view that returns the current date and time, as an HTML document: </a:t>
            </a:r>
            <a:r>
              <a:rPr lang="en-US" sz="1200" b="1" i="0" dirty="0" err="1">
                <a:solidFill>
                  <a:srgbClr val="273239"/>
                </a:solidFill>
                <a:effectLst/>
                <a:latin typeface="urw-din"/>
              </a:rPr>
              <a:t>learndjango</a:t>
            </a:r>
            <a:r>
              <a:rPr lang="en-US" sz="1200" b="1" i="0" dirty="0">
                <a:solidFill>
                  <a:srgbClr val="273239"/>
                </a:solidFill>
                <a:effectLst/>
                <a:latin typeface="urw-din"/>
              </a:rPr>
              <a:t>/ </a:t>
            </a:r>
            <a:r>
              <a:rPr lang="en-US" sz="1200" b="1" spc="-5" dirty="0">
                <a:solidFill>
                  <a:srgbClr val="595959"/>
                </a:solidFill>
                <a:latin typeface="Arial MT"/>
                <a:cs typeface="Arial MT"/>
              </a:rPr>
              <a:t>views.py</a:t>
            </a:r>
          </a:p>
          <a:p>
            <a:pPr marL="469265" lvl="1">
              <a:spcBef>
                <a:spcPts val="414"/>
              </a:spcBef>
              <a:tabLst>
                <a:tab pos="379095" algn="l"/>
                <a:tab pos="379730" algn="l"/>
              </a:tabLst>
            </a:pPr>
            <a:r>
              <a:rPr lang="en-US" sz="1400" spc="-5" dirty="0">
                <a:solidFill>
                  <a:srgbClr val="595959"/>
                </a:solidFill>
                <a:latin typeface="Arial MT"/>
                <a:cs typeface="Arial MT"/>
              </a:rPr>
              <a:t># import Http Response from </a:t>
            </a:r>
            <a:r>
              <a:rPr lang="en-US" sz="1400" spc="-5" dirty="0" err="1">
                <a:solidFill>
                  <a:srgbClr val="595959"/>
                </a:solidFill>
                <a:latin typeface="Arial MT"/>
                <a:cs typeface="Arial MT"/>
              </a:rPr>
              <a:t>django</a:t>
            </a:r>
            <a:endParaRPr lang="en-US" sz="1400" spc="-5" dirty="0">
              <a:solidFill>
                <a:srgbClr val="595959"/>
              </a:solidFill>
              <a:latin typeface="Arial MT"/>
              <a:cs typeface="Arial MT"/>
            </a:endParaRPr>
          </a:p>
          <a:p>
            <a:pPr marL="469265" lvl="1">
              <a:spcBef>
                <a:spcPts val="414"/>
              </a:spcBef>
              <a:tabLst>
                <a:tab pos="379095" algn="l"/>
                <a:tab pos="379730" algn="l"/>
              </a:tabLst>
            </a:pPr>
            <a:r>
              <a:rPr lang="en-US" sz="1400" spc="-5" dirty="0">
                <a:solidFill>
                  <a:srgbClr val="595959"/>
                </a:solidFill>
                <a:latin typeface="Arial MT"/>
                <a:cs typeface="Arial MT"/>
              </a:rPr>
              <a:t>from </a:t>
            </a:r>
            <a:r>
              <a:rPr lang="en-US" sz="1400" spc="-5" dirty="0" err="1">
                <a:solidFill>
                  <a:srgbClr val="595959"/>
                </a:solidFill>
                <a:latin typeface="Arial MT"/>
                <a:cs typeface="Arial MT"/>
              </a:rPr>
              <a:t>django.http</a:t>
            </a:r>
            <a:r>
              <a:rPr lang="en-US" sz="1400" spc="-5" dirty="0">
                <a:solidFill>
                  <a:srgbClr val="595959"/>
                </a:solidFill>
                <a:latin typeface="Arial MT"/>
                <a:cs typeface="Arial MT"/>
              </a:rPr>
              <a:t> import </a:t>
            </a:r>
            <a:r>
              <a:rPr lang="en-US" sz="1400" spc="-5" dirty="0" err="1">
                <a:solidFill>
                  <a:srgbClr val="595959"/>
                </a:solidFill>
                <a:latin typeface="Arial MT"/>
                <a:cs typeface="Arial MT"/>
              </a:rPr>
              <a:t>HttpResponse</a:t>
            </a:r>
            <a:endParaRPr lang="en-US" sz="1400" spc="-5" dirty="0">
              <a:solidFill>
                <a:srgbClr val="595959"/>
              </a:solidFill>
              <a:latin typeface="Arial MT"/>
              <a:cs typeface="Arial MT"/>
            </a:endParaRPr>
          </a:p>
          <a:p>
            <a:pPr marL="469265" lvl="1">
              <a:spcBef>
                <a:spcPts val="414"/>
              </a:spcBef>
              <a:tabLst>
                <a:tab pos="379095" algn="l"/>
                <a:tab pos="379730" algn="l"/>
              </a:tabLst>
            </a:pPr>
            <a:r>
              <a:rPr lang="en-US" sz="1400" spc="-5" dirty="0">
                <a:solidFill>
                  <a:srgbClr val="595959"/>
                </a:solidFill>
                <a:latin typeface="Arial MT"/>
                <a:cs typeface="Arial MT"/>
              </a:rPr>
              <a:t># get datetime</a:t>
            </a:r>
          </a:p>
          <a:p>
            <a:pPr marL="469265" lvl="1">
              <a:spcBef>
                <a:spcPts val="414"/>
              </a:spcBef>
              <a:tabLst>
                <a:tab pos="379095" algn="l"/>
                <a:tab pos="379730" algn="l"/>
              </a:tabLst>
            </a:pPr>
            <a:r>
              <a:rPr lang="en-US" sz="1400" spc="-5" dirty="0">
                <a:solidFill>
                  <a:srgbClr val="595959"/>
                </a:solidFill>
                <a:latin typeface="Arial MT"/>
                <a:cs typeface="Arial MT"/>
              </a:rPr>
              <a:t>import datetime</a:t>
            </a:r>
          </a:p>
          <a:p>
            <a:pPr marL="469265" lvl="1">
              <a:spcBef>
                <a:spcPts val="414"/>
              </a:spcBef>
              <a:tabLst>
                <a:tab pos="379095" algn="l"/>
                <a:tab pos="379730" algn="l"/>
              </a:tabLst>
            </a:pPr>
            <a:r>
              <a:rPr lang="en-US" sz="1400" spc="-5" dirty="0">
                <a:solidFill>
                  <a:srgbClr val="595959"/>
                </a:solidFill>
                <a:latin typeface="Arial MT"/>
                <a:cs typeface="Arial MT"/>
              </a:rPr>
              <a:t> # create a function</a:t>
            </a:r>
          </a:p>
          <a:p>
            <a:pPr marL="469265" lvl="1">
              <a:spcBef>
                <a:spcPts val="414"/>
              </a:spcBef>
              <a:tabLst>
                <a:tab pos="379095" algn="l"/>
                <a:tab pos="379730" algn="l"/>
              </a:tabLst>
            </a:pPr>
            <a:r>
              <a:rPr lang="en-US" sz="1400" spc="-5" dirty="0">
                <a:solidFill>
                  <a:srgbClr val="595959"/>
                </a:solidFill>
                <a:latin typeface="Arial MT"/>
                <a:cs typeface="Arial MT"/>
              </a:rPr>
              <a:t>def </a:t>
            </a:r>
            <a:r>
              <a:rPr lang="en-US" sz="1400" spc="-5" dirty="0" err="1">
                <a:solidFill>
                  <a:srgbClr val="595959"/>
                </a:solidFill>
                <a:latin typeface="Arial MT"/>
                <a:cs typeface="Arial MT"/>
              </a:rPr>
              <a:t>date_view</a:t>
            </a:r>
            <a:r>
              <a:rPr lang="en-US" sz="1400" spc="-5" dirty="0">
                <a:solidFill>
                  <a:srgbClr val="595959"/>
                </a:solidFill>
                <a:latin typeface="Arial MT"/>
                <a:cs typeface="Arial MT"/>
              </a:rPr>
              <a:t>(request):</a:t>
            </a:r>
          </a:p>
          <a:p>
            <a:pPr marL="469265" lvl="1">
              <a:spcBef>
                <a:spcPts val="414"/>
              </a:spcBef>
              <a:tabLst>
                <a:tab pos="379095" algn="l"/>
                <a:tab pos="379730" algn="l"/>
              </a:tabLst>
            </a:pPr>
            <a:r>
              <a:rPr lang="en-US" sz="1400" spc="-5" dirty="0">
                <a:solidFill>
                  <a:srgbClr val="595959"/>
                </a:solidFill>
                <a:latin typeface="Arial MT"/>
                <a:cs typeface="Arial MT"/>
              </a:rPr>
              <a:t>    # fetch date and time</a:t>
            </a:r>
          </a:p>
          <a:p>
            <a:pPr marL="469265" lvl="1">
              <a:spcBef>
                <a:spcPts val="414"/>
              </a:spcBef>
              <a:tabLst>
                <a:tab pos="379095" algn="l"/>
                <a:tab pos="379730" algn="l"/>
              </a:tabLst>
            </a:pPr>
            <a:r>
              <a:rPr lang="en-US" sz="1400" spc="-5" dirty="0">
                <a:solidFill>
                  <a:srgbClr val="595959"/>
                </a:solidFill>
                <a:latin typeface="Arial MT"/>
                <a:cs typeface="Arial MT"/>
              </a:rPr>
              <a:t>    now = </a:t>
            </a:r>
            <a:r>
              <a:rPr lang="en-US" sz="1400" spc="-5" dirty="0" err="1">
                <a:solidFill>
                  <a:srgbClr val="595959"/>
                </a:solidFill>
                <a:latin typeface="Arial MT"/>
                <a:cs typeface="Arial MT"/>
              </a:rPr>
              <a:t>datetime.datetime.now</a:t>
            </a:r>
            <a:r>
              <a:rPr lang="en-US" sz="1400" spc="-5" dirty="0">
                <a:solidFill>
                  <a:srgbClr val="595959"/>
                </a:solidFill>
                <a:latin typeface="Arial MT"/>
                <a:cs typeface="Arial MT"/>
              </a:rPr>
              <a:t>()</a:t>
            </a:r>
          </a:p>
          <a:p>
            <a:pPr marL="469265" lvl="1">
              <a:spcBef>
                <a:spcPts val="414"/>
              </a:spcBef>
              <a:tabLst>
                <a:tab pos="379095" algn="l"/>
                <a:tab pos="379730" algn="l"/>
              </a:tabLst>
            </a:pPr>
            <a:r>
              <a:rPr lang="en-US" sz="1400" spc="-5" dirty="0">
                <a:solidFill>
                  <a:srgbClr val="595959"/>
                </a:solidFill>
                <a:latin typeface="Arial MT"/>
                <a:cs typeface="Arial MT"/>
              </a:rPr>
              <a:t>    # convert to string</a:t>
            </a:r>
          </a:p>
          <a:p>
            <a:pPr marL="469265" lvl="1">
              <a:spcBef>
                <a:spcPts val="414"/>
              </a:spcBef>
              <a:tabLst>
                <a:tab pos="379095" algn="l"/>
                <a:tab pos="379730" algn="l"/>
              </a:tabLst>
            </a:pPr>
            <a:r>
              <a:rPr lang="en-US" sz="1400" spc="-5" dirty="0">
                <a:solidFill>
                  <a:srgbClr val="595959"/>
                </a:solidFill>
                <a:latin typeface="Arial MT"/>
                <a:cs typeface="Arial MT"/>
              </a:rPr>
              <a:t>    html = "Time is {}".format(now)</a:t>
            </a:r>
          </a:p>
          <a:p>
            <a:pPr marL="469265" lvl="1">
              <a:spcBef>
                <a:spcPts val="414"/>
              </a:spcBef>
              <a:tabLst>
                <a:tab pos="379095" algn="l"/>
                <a:tab pos="379730" algn="l"/>
              </a:tabLst>
            </a:pPr>
            <a:r>
              <a:rPr lang="en-US" sz="1400" spc="-5" dirty="0">
                <a:solidFill>
                  <a:srgbClr val="595959"/>
                </a:solidFill>
                <a:latin typeface="Arial MT"/>
                <a:cs typeface="Arial MT"/>
              </a:rPr>
              <a:t>    # return response</a:t>
            </a:r>
          </a:p>
          <a:p>
            <a:pPr marL="469265" lvl="1">
              <a:spcBef>
                <a:spcPts val="414"/>
              </a:spcBef>
              <a:tabLst>
                <a:tab pos="379095" algn="l"/>
                <a:tab pos="379730" algn="l"/>
              </a:tabLst>
            </a:pPr>
            <a:r>
              <a:rPr lang="en-US" sz="1400" spc="-5" dirty="0">
                <a:solidFill>
                  <a:srgbClr val="595959"/>
                </a:solidFill>
                <a:latin typeface="Arial MT"/>
                <a:cs typeface="Arial MT"/>
              </a:rPr>
              <a:t>    return </a:t>
            </a:r>
            <a:r>
              <a:rPr lang="en-US" sz="1400" spc="-5" dirty="0" err="1">
                <a:solidFill>
                  <a:srgbClr val="595959"/>
                </a:solidFill>
                <a:latin typeface="Arial MT"/>
                <a:cs typeface="Arial MT"/>
              </a:rPr>
              <a:t>HttpResponse</a:t>
            </a:r>
            <a:r>
              <a:rPr lang="en-US" sz="1400" spc="-5" dirty="0">
                <a:solidFill>
                  <a:srgbClr val="595959"/>
                </a:solidFill>
                <a:latin typeface="Arial MT"/>
                <a:cs typeface="Arial MT"/>
              </a:rPr>
              <a:t>(html)</a:t>
            </a:r>
          </a:p>
        </p:txBody>
      </p:sp>
    </p:spTree>
    <p:extLst>
      <p:ext uri="{BB962C8B-B14F-4D97-AF65-F5344CB8AC3E}">
        <p14:creationId xmlns:p14="http://schemas.microsoft.com/office/powerpoint/2010/main" val="1220776975"/>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43975" y="161799"/>
            <a:ext cx="774074" cy="311224"/>
          </a:xfrm>
          <a:prstGeom prst="rect">
            <a:avLst/>
          </a:prstGeom>
        </p:spPr>
      </p:pic>
      <p:pic>
        <p:nvPicPr>
          <p:cNvPr id="3" name="object 3"/>
          <p:cNvPicPr/>
          <p:nvPr/>
        </p:nvPicPr>
        <p:blipFill>
          <a:blip r:embed="rId4" cstate="print"/>
          <a:stretch>
            <a:fillRect/>
          </a:stretch>
        </p:blipFill>
        <p:spPr>
          <a:xfrm>
            <a:off x="8229556" y="161800"/>
            <a:ext cx="791593" cy="311224"/>
          </a:xfrm>
          <a:prstGeom prst="rect">
            <a:avLst/>
          </a:prstGeom>
        </p:spPr>
      </p:pic>
      <p:sp>
        <p:nvSpPr>
          <p:cNvPr id="4" name="object 4"/>
          <p:cNvSpPr txBox="1">
            <a:spLocks noGrp="1"/>
          </p:cNvSpPr>
          <p:nvPr>
            <p:ph type="title"/>
          </p:nvPr>
        </p:nvSpPr>
        <p:spPr>
          <a:xfrm>
            <a:off x="319918" y="600997"/>
            <a:ext cx="6626676" cy="382156"/>
          </a:xfrm>
          <a:prstGeom prst="rect">
            <a:avLst/>
          </a:prstGeom>
        </p:spPr>
        <p:txBody>
          <a:bodyPr vert="horz" wrap="square" lIns="0" tIns="12700" rIns="0" bIns="0" rtlCol="0">
            <a:spAutoFit/>
          </a:bodyPr>
          <a:lstStyle/>
          <a:p>
            <a:pPr marL="379095" indent="-367030">
              <a:lnSpc>
                <a:spcPct val="100000"/>
              </a:lnSpc>
              <a:spcBef>
                <a:spcPts val="414"/>
              </a:spcBef>
              <a:buChar char="●"/>
              <a:tabLst>
                <a:tab pos="379095" algn="l"/>
                <a:tab pos="379730" algn="l"/>
              </a:tabLst>
            </a:pPr>
            <a:r>
              <a:rPr lang="en-US" sz="2400" spc="-5" dirty="0">
                <a:solidFill>
                  <a:srgbClr val="595959"/>
                </a:solidFill>
                <a:latin typeface="Arial MT"/>
                <a:cs typeface="Arial MT"/>
              </a:rPr>
              <a:t>Creating </a:t>
            </a:r>
            <a:r>
              <a:rPr lang="en-US" spc="-5" dirty="0">
                <a:solidFill>
                  <a:srgbClr val="595959"/>
                </a:solidFill>
              </a:rPr>
              <a:t>simple View: Example Explanation</a:t>
            </a:r>
            <a:endParaRPr lang="en-US" sz="2400" spc="-5" dirty="0">
              <a:solidFill>
                <a:srgbClr val="595959"/>
              </a:solidFill>
              <a:latin typeface="Arial MT"/>
              <a:cs typeface="Arial MT"/>
            </a:endParaRPr>
          </a:p>
        </p:txBody>
      </p:sp>
      <p:sp>
        <p:nvSpPr>
          <p:cNvPr id="6" name="object 6"/>
          <p:cNvSpPr txBox="1"/>
          <p:nvPr/>
        </p:nvSpPr>
        <p:spPr>
          <a:xfrm>
            <a:off x="7139898" y="4912167"/>
            <a:ext cx="1875155" cy="139065"/>
          </a:xfrm>
          <a:prstGeom prst="rect">
            <a:avLst/>
          </a:prstGeom>
        </p:spPr>
        <p:txBody>
          <a:bodyPr vert="horz" wrap="square" lIns="0" tIns="3175" rIns="0" bIns="0" rtlCol="0">
            <a:spAutoFit/>
          </a:bodyPr>
          <a:lstStyle/>
          <a:p>
            <a:pPr marL="12700">
              <a:lnSpc>
                <a:spcPct val="100000"/>
              </a:lnSpc>
              <a:spcBef>
                <a:spcPts val="25"/>
              </a:spcBef>
            </a:pPr>
            <a:r>
              <a:rPr sz="800" dirty="0">
                <a:latin typeface="Arial MT"/>
                <a:cs typeface="Arial MT"/>
              </a:rPr>
              <a:t>©</a:t>
            </a:r>
            <a:r>
              <a:rPr sz="800" spc="-5" dirty="0">
                <a:latin typeface="Arial MT"/>
                <a:cs typeface="Arial MT"/>
              </a:rPr>
              <a:t> Edune</a:t>
            </a:r>
            <a:r>
              <a:rPr sz="800" dirty="0">
                <a:latin typeface="Arial MT"/>
                <a:cs typeface="Arial MT"/>
              </a:rPr>
              <a:t>t</a:t>
            </a:r>
            <a:r>
              <a:rPr sz="800" spc="-5" dirty="0">
                <a:latin typeface="Arial MT"/>
                <a:cs typeface="Arial MT"/>
              </a:rPr>
              <a:t> Foundation</a:t>
            </a:r>
            <a:r>
              <a:rPr sz="800" dirty="0">
                <a:latin typeface="Arial MT"/>
                <a:cs typeface="Arial MT"/>
              </a:rPr>
              <a:t>.</a:t>
            </a:r>
            <a:r>
              <a:rPr sz="800" spc="-50" dirty="0">
                <a:latin typeface="Arial MT"/>
                <a:cs typeface="Arial MT"/>
              </a:rPr>
              <a:t> </a:t>
            </a:r>
            <a:r>
              <a:rPr sz="800" spc="-5" dirty="0">
                <a:latin typeface="Arial MT"/>
                <a:cs typeface="Arial MT"/>
              </a:rPr>
              <a:t>Al</a:t>
            </a:r>
            <a:r>
              <a:rPr sz="800" dirty="0">
                <a:latin typeface="Arial MT"/>
                <a:cs typeface="Arial MT"/>
              </a:rPr>
              <a:t>l</a:t>
            </a:r>
            <a:r>
              <a:rPr sz="800" spc="-5" dirty="0">
                <a:latin typeface="Arial MT"/>
                <a:cs typeface="Arial MT"/>
              </a:rPr>
              <a:t> </a:t>
            </a:r>
            <a:r>
              <a:rPr sz="800" dirty="0">
                <a:latin typeface="Arial MT"/>
                <a:cs typeface="Arial MT"/>
              </a:rPr>
              <a:t>rights</a:t>
            </a:r>
            <a:r>
              <a:rPr sz="800" spc="-5" dirty="0">
                <a:latin typeface="Arial MT"/>
                <a:cs typeface="Arial MT"/>
              </a:rPr>
              <a:t> </a:t>
            </a:r>
            <a:r>
              <a:rPr sz="800" dirty="0">
                <a:latin typeface="Arial MT"/>
                <a:cs typeface="Arial MT"/>
              </a:rPr>
              <a:t>reserved.</a:t>
            </a:r>
          </a:p>
        </p:txBody>
      </p:sp>
      <p:sp>
        <p:nvSpPr>
          <p:cNvPr id="5" name="object 5"/>
          <p:cNvSpPr txBox="1"/>
          <p:nvPr/>
        </p:nvSpPr>
        <p:spPr>
          <a:xfrm>
            <a:off x="671220" y="1200150"/>
            <a:ext cx="7863180" cy="2186110"/>
          </a:xfrm>
          <a:prstGeom prst="rect">
            <a:avLst/>
          </a:prstGeom>
        </p:spPr>
        <p:txBody>
          <a:bodyPr vert="horz" wrap="square" lIns="0" tIns="52704" rIns="0" bIns="0" rtlCol="0">
            <a:spAutoFit/>
          </a:bodyPr>
          <a:lstStyle/>
          <a:p>
            <a:pPr marL="0" marR="0">
              <a:lnSpc>
                <a:spcPct val="107000"/>
              </a:lnSpc>
              <a:spcBef>
                <a:spcPts val="600"/>
              </a:spcBef>
              <a:spcAft>
                <a:spcPts val="600"/>
              </a:spcAft>
            </a:pPr>
            <a:r>
              <a:rPr lang="en-US" sz="1600" spc="-5" dirty="0">
                <a:solidFill>
                  <a:srgbClr val="595959"/>
                </a:solidFill>
                <a:latin typeface="Arial MT"/>
                <a:cs typeface="Arial MT"/>
              </a:rPr>
              <a:t>•First, we import the class </a:t>
            </a:r>
            <a:r>
              <a:rPr lang="en-US" sz="1600" spc="-5" dirty="0" err="1">
                <a:solidFill>
                  <a:srgbClr val="595959"/>
                </a:solidFill>
                <a:latin typeface="Arial MT"/>
                <a:cs typeface="Arial MT"/>
              </a:rPr>
              <a:t>HttpResponse</a:t>
            </a:r>
            <a:r>
              <a:rPr lang="en-US" sz="1600" spc="-5" dirty="0">
                <a:solidFill>
                  <a:srgbClr val="595959"/>
                </a:solidFill>
                <a:latin typeface="Arial MT"/>
                <a:cs typeface="Arial MT"/>
              </a:rPr>
              <a:t> from the </a:t>
            </a:r>
            <a:r>
              <a:rPr lang="en-US" sz="1600" spc="-5" dirty="0" err="1">
                <a:solidFill>
                  <a:srgbClr val="595959"/>
                </a:solidFill>
                <a:latin typeface="Arial MT"/>
                <a:cs typeface="Arial MT"/>
              </a:rPr>
              <a:t>django.http</a:t>
            </a:r>
            <a:r>
              <a:rPr lang="en-US" sz="1600" spc="-5" dirty="0">
                <a:solidFill>
                  <a:srgbClr val="595959"/>
                </a:solidFill>
                <a:latin typeface="Arial MT"/>
                <a:cs typeface="Arial MT"/>
              </a:rPr>
              <a:t> module, along with Python’s datetime library.</a:t>
            </a:r>
          </a:p>
          <a:p>
            <a:pPr marL="0" marR="0">
              <a:lnSpc>
                <a:spcPct val="107000"/>
              </a:lnSpc>
              <a:spcBef>
                <a:spcPts val="600"/>
              </a:spcBef>
              <a:spcAft>
                <a:spcPts val="600"/>
              </a:spcAft>
            </a:pPr>
            <a:r>
              <a:rPr lang="en-US" sz="1600" spc="-5" dirty="0">
                <a:solidFill>
                  <a:srgbClr val="595959"/>
                </a:solidFill>
                <a:latin typeface="Arial MT"/>
                <a:cs typeface="Arial MT"/>
              </a:rPr>
              <a:t>Next, we define a function called </a:t>
            </a:r>
            <a:r>
              <a:rPr lang="en-US" sz="1600" spc="-5" dirty="0" err="1">
                <a:solidFill>
                  <a:srgbClr val="595959"/>
                </a:solidFill>
                <a:latin typeface="Arial MT"/>
                <a:cs typeface="Arial MT"/>
              </a:rPr>
              <a:t>date_view</a:t>
            </a:r>
            <a:r>
              <a:rPr lang="en-US" sz="1600" spc="-5" dirty="0">
                <a:solidFill>
                  <a:srgbClr val="595959"/>
                </a:solidFill>
                <a:latin typeface="Arial MT"/>
                <a:cs typeface="Arial MT"/>
              </a:rPr>
              <a:t>. This is the view function. Each view function takes an </a:t>
            </a:r>
            <a:r>
              <a:rPr lang="en-US" sz="1600" spc="-5" dirty="0" err="1">
                <a:solidFill>
                  <a:srgbClr val="595959"/>
                </a:solidFill>
                <a:latin typeface="Arial MT"/>
                <a:cs typeface="Arial MT"/>
              </a:rPr>
              <a:t>HttpRequest</a:t>
            </a:r>
            <a:r>
              <a:rPr lang="en-US" sz="1600" spc="-5" dirty="0">
                <a:solidFill>
                  <a:srgbClr val="595959"/>
                </a:solidFill>
                <a:latin typeface="Arial MT"/>
                <a:cs typeface="Arial MT"/>
              </a:rPr>
              <a:t> object as its first parameter, which is typically named request.</a:t>
            </a:r>
          </a:p>
          <a:p>
            <a:pPr marL="0" marR="0">
              <a:lnSpc>
                <a:spcPct val="107000"/>
              </a:lnSpc>
              <a:spcBef>
                <a:spcPts val="600"/>
              </a:spcBef>
              <a:spcAft>
                <a:spcPts val="600"/>
              </a:spcAft>
            </a:pPr>
            <a:r>
              <a:rPr lang="en-US" sz="1600" spc="-5" dirty="0">
                <a:solidFill>
                  <a:srgbClr val="595959"/>
                </a:solidFill>
                <a:latin typeface="Arial MT"/>
                <a:cs typeface="Arial MT"/>
              </a:rPr>
              <a:t>The view returns an </a:t>
            </a:r>
            <a:r>
              <a:rPr lang="en-US" sz="1600" spc="-5" dirty="0" err="1">
                <a:solidFill>
                  <a:srgbClr val="595959"/>
                </a:solidFill>
                <a:latin typeface="Arial MT"/>
                <a:cs typeface="Arial MT"/>
              </a:rPr>
              <a:t>HttpResponse</a:t>
            </a:r>
            <a:r>
              <a:rPr lang="en-US" sz="1600" spc="-5" dirty="0">
                <a:solidFill>
                  <a:srgbClr val="595959"/>
                </a:solidFill>
                <a:latin typeface="Arial MT"/>
                <a:cs typeface="Arial MT"/>
              </a:rPr>
              <a:t> object that contains the generated response. Each view function is responsible for returning an </a:t>
            </a:r>
            <a:r>
              <a:rPr lang="en-US" sz="1600" spc="-5" dirty="0" err="1">
                <a:solidFill>
                  <a:srgbClr val="595959"/>
                </a:solidFill>
                <a:latin typeface="Arial MT"/>
                <a:cs typeface="Arial MT"/>
              </a:rPr>
              <a:t>HttpResponse</a:t>
            </a:r>
            <a:r>
              <a:rPr lang="en-US" sz="1600" spc="-5" dirty="0">
                <a:solidFill>
                  <a:srgbClr val="595959"/>
                </a:solidFill>
                <a:latin typeface="Arial MT"/>
                <a:cs typeface="Arial MT"/>
              </a:rPr>
              <a:t> object.</a:t>
            </a:r>
            <a:endParaRPr lang="en-US" sz="1400" spc="-5" dirty="0">
              <a:solidFill>
                <a:srgbClr val="595959"/>
              </a:solidFill>
              <a:latin typeface="Arial MT"/>
              <a:cs typeface="Arial MT"/>
            </a:endParaRPr>
          </a:p>
        </p:txBody>
      </p:sp>
    </p:spTree>
    <p:extLst>
      <p:ext uri="{BB962C8B-B14F-4D97-AF65-F5344CB8AC3E}">
        <p14:creationId xmlns:p14="http://schemas.microsoft.com/office/powerpoint/2010/main" val="1640056066"/>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43975" y="161799"/>
            <a:ext cx="774074" cy="311224"/>
          </a:xfrm>
          <a:prstGeom prst="rect">
            <a:avLst/>
          </a:prstGeom>
        </p:spPr>
      </p:pic>
      <p:pic>
        <p:nvPicPr>
          <p:cNvPr id="3" name="object 3"/>
          <p:cNvPicPr/>
          <p:nvPr/>
        </p:nvPicPr>
        <p:blipFill>
          <a:blip r:embed="rId4" cstate="print"/>
          <a:stretch>
            <a:fillRect/>
          </a:stretch>
        </p:blipFill>
        <p:spPr>
          <a:xfrm>
            <a:off x="8229556" y="161800"/>
            <a:ext cx="791593" cy="311224"/>
          </a:xfrm>
          <a:prstGeom prst="rect">
            <a:avLst/>
          </a:prstGeom>
        </p:spPr>
      </p:pic>
      <p:sp>
        <p:nvSpPr>
          <p:cNvPr id="4" name="object 4"/>
          <p:cNvSpPr txBox="1">
            <a:spLocks noGrp="1"/>
          </p:cNvSpPr>
          <p:nvPr>
            <p:ph type="title"/>
          </p:nvPr>
        </p:nvSpPr>
        <p:spPr>
          <a:xfrm>
            <a:off x="319918" y="600997"/>
            <a:ext cx="6626676" cy="382156"/>
          </a:xfrm>
          <a:prstGeom prst="rect">
            <a:avLst/>
          </a:prstGeom>
        </p:spPr>
        <p:txBody>
          <a:bodyPr vert="horz" wrap="square" lIns="0" tIns="12700" rIns="0" bIns="0" rtlCol="0">
            <a:spAutoFit/>
          </a:bodyPr>
          <a:lstStyle/>
          <a:p>
            <a:pPr marL="379095" indent="-367030">
              <a:lnSpc>
                <a:spcPct val="100000"/>
              </a:lnSpc>
              <a:spcBef>
                <a:spcPts val="414"/>
              </a:spcBef>
              <a:buChar char="●"/>
              <a:tabLst>
                <a:tab pos="379095" algn="l"/>
                <a:tab pos="379730" algn="l"/>
              </a:tabLst>
            </a:pPr>
            <a:r>
              <a:rPr lang="en-US" sz="2400" spc="-5" dirty="0">
                <a:solidFill>
                  <a:srgbClr val="595959"/>
                </a:solidFill>
                <a:latin typeface="Arial MT"/>
                <a:cs typeface="Arial MT"/>
              </a:rPr>
              <a:t>URL Mapping </a:t>
            </a:r>
            <a:r>
              <a:rPr lang="en-US" spc="-5" dirty="0">
                <a:solidFill>
                  <a:srgbClr val="595959"/>
                </a:solidFill>
              </a:rPr>
              <a:t>: Example   </a:t>
            </a:r>
            <a:endParaRPr lang="en-US" sz="2400" spc="-5" dirty="0">
              <a:solidFill>
                <a:srgbClr val="595959"/>
              </a:solidFill>
              <a:latin typeface="Arial MT"/>
              <a:cs typeface="Arial MT"/>
            </a:endParaRPr>
          </a:p>
        </p:txBody>
      </p:sp>
      <p:sp>
        <p:nvSpPr>
          <p:cNvPr id="6" name="object 6"/>
          <p:cNvSpPr txBox="1"/>
          <p:nvPr/>
        </p:nvSpPr>
        <p:spPr>
          <a:xfrm>
            <a:off x="7139898" y="4912167"/>
            <a:ext cx="1875155" cy="139065"/>
          </a:xfrm>
          <a:prstGeom prst="rect">
            <a:avLst/>
          </a:prstGeom>
        </p:spPr>
        <p:txBody>
          <a:bodyPr vert="horz" wrap="square" lIns="0" tIns="3175" rIns="0" bIns="0" rtlCol="0">
            <a:spAutoFit/>
          </a:bodyPr>
          <a:lstStyle/>
          <a:p>
            <a:pPr marL="12700">
              <a:lnSpc>
                <a:spcPct val="100000"/>
              </a:lnSpc>
              <a:spcBef>
                <a:spcPts val="25"/>
              </a:spcBef>
            </a:pPr>
            <a:r>
              <a:rPr sz="800" dirty="0">
                <a:latin typeface="Arial MT"/>
                <a:cs typeface="Arial MT"/>
              </a:rPr>
              <a:t>©</a:t>
            </a:r>
            <a:r>
              <a:rPr sz="800" spc="-5" dirty="0">
                <a:latin typeface="Arial MT"/>
                <a:cs typeface="Arial MT"/>
              </a:rPr>
              <a:t> Edune</a:t>
            </a:r>
            <a:r>
              <a:rPr sz="800" dirty="0">
                <a:latin typeface="Arial MT"/>
                <a:cs typeface="Arial MT"/>
              </a:rPr>
              <a:t>t</a:t>
            </a:r>
            <a:r>
              <a:rPr sz="800" spc="-5" dirty="0">
                <a:latin typeface="Arial MT"/>
                <a:cs typeface="Arial MT"/>
              </a:rPr>
              <a:t> Foundation</a:t>
            </a:r>
            <a:r>
              <a:rPr sz="800" dirty="0">
                <a:latin typeface="Arial MT"/>
                <a:cs typeface="Arial MT"/>
              </a:rPr>
              <a:t>.</a:t>
            </a:r>
            <a:r>
              <a:rPr sz="800" spc="-50" dirty="0">
                <a:latin typeface="Arial MT"/>
                <a:cs typeface="Arial MT"/>
              </a:rPr>
              <a:t> </a:t>
            </a:r>
            <a:r>
              <a:rPr sz="800" spc="-5" dirty="0">
                <a:latin typeface="Arial MT"/>
                <a:cs typeface="Arial MT"/>
              </a:rPr>
              <a:t>Al</a:t>
            </a:r>
            <a:r>
              <a:rPr sz="800" dirty="0">
                <a:latin typeface="Arial MT"/>
                <a:cs typeface="Arial MT"/>
              </a:rPr>
              <a:t>l</a:t>
            </a:r>
            <a:r>
              <a:rPr sz="800" spc="-5" dirty="0">
                <a:latin typeface="Arial MT"/>
                <a:cs typeface="Arial MT"/>
              </a:rPr>
              <a:t> </a:t>
            </a:r>
            <a:r>
              <a:rPr sz="800" dirty="0">
                <a:latin typeface="Arial MT"/>
                <a:cs typeface="Arial MT"/>
              </a:rPr>
              <a:t>rights</a:t>
            </a:r>
            <a:r>
              <a:rPr sz="800" spc="-5" dirty="0">
                <a:latin typeface="Arial MT"/>
                <a:cs typeface="Arial MT"/>
              </a:rPr>
              <a:t> </a:t>
            </a:r>
            <a:r>
              <a:rPr sz="800" dirty="0">
                <a:latin typeface="Arial MT"/>
                <a:cs typeface="Arial MT"/>
              </a:rPr>
              <a:t>reserved.</a:t>
            </a:r>
          </a:p>
        </p:txBody>
      </p:sp>
      <p:sp>
        <p:nvSpPr>
          <p:cNvPr id="11" name="Rectangle 10">
            <a:extLst>
              <a:ext uri="{FF2B5EF4-FFF2-40B4-BE49-F238E27FC236}">
                <a16:creationId xmlns:a16="http://schemas.microsoft.com/office/drawing/2014/main" id="{25C7DE13-41CE-4CB9-AA08-0C3718CC2AE9}"/>
              </a:ext>
            </a:extLst>
          </p:cNvPr>
          <p:cNvSpPr/>
          <p:nvPr/>
        </p:nvSpPr>
        <p:spPr>
          <a:xfrm>
            <a:off x="523868" y="1428750"/>
            <a:ext cx="7324732" cy="32766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IN" dirty="0">
              <a:highlight>
                <a:srgbClr val="C0C0C0"/>
              </a:highlight>
            </a:endParaRPr>
          </a:p>
        </p:txBody>
      </p:sp>
      <p:sp>
        <p:nvSpPr>
          <p:cNvPr id="5" name="object 5"/>
          <p:cNvSpPr txBox="1"/>
          <p:nvPr/>
        </p:nvSpPr>
        <p:spPr>
          <a:xfrm>
            <a:off x="303249" y="1111127"/>
            <a:ext cx="7863180" cy="2669319"/>
          </a:xfrm>
          <a:prstGeom prst="rect">
            <a:avLst/>
          </a:prstGeom>
        </p:spPr>
        <p:txBody>
          <a:bodyPr vert="horz" wrap="square" lIns="0" tIns="52704" rIns="0" bIns="0" rtlCol="0">
            <a:spAutoFit/>
          </a:bodyPr>
          <a:lstStyle/>
          <a:p>
            <a:pPr marL="469265" lvl="1">
              <a:spcBef>
                <a:spcPts val="414"/>
              </a:spcBef>
              <a:tabLst>
                <a:tab pos="379095" algn="l"/>
                <a:tab pos="379730" algn="l"/>
              </a:tabLst>
            </a:pPr>
            <a:r>
              <a:rPr lang="en-US" sz="1400" b="0" i="0" dirty="0">
                <a:solidFill>
                  <a:srgbClr val="273239"/>
                </a:solidFill>
                <a:effectLst/>
                <a:latin typeface="urw-din"/>
              </a:rPr>
              <a:t>Let’s get this view to working, in learndjango/urls.py</a:t>
            </a:r>
            <a:r>
              <a:rPr lang="en-US" sz="1400" dirty="0">
                <a:solidFill>
                  <a:srgbClr val="273239"/>
                </a:solidFill>
                <a:latin typeface="urw-din"/>
              </a:rPr>
              <a:t> </a:t>
            </a:r>
            <a:endParaRPr lang="en-US" sz="1400" spc="-5" dirty="0">
              <a:solidFill>
                <a:srgbClr val="595959"/>
              </a:solidFill>
              <a:latin typeface="Arial MT"/>
              <a:cs typeface="Arial MT"/>
            </a:endParaRPr>
          </a:p>
          <a:p>
            <a:pPr marL="469265" lvl="1">
              <a:spcBef>
                <a:spcPts val="414"/>
              </a:spcBef>
              <a:tabLst>
                <a:tab pos="379095" algn="l"/>
                <a:tab pos="379730" algn="l"/>
              </a:tabLst>
            </a:pPr>
            <a:r>
              <a:rPr lang="en-US" sz="1400" spc="-5" dirty="0">
                <a:solidFill>
                  <a:srgbClr val="595959"/>
                </a:solidFill>
                <a:latin typeface="Arial MT"/>
                <a:cs typeface="Arial MT"/>
              </a:rPr>
              <a:t>from </a:t>
            </a:r>
            <a:r>
              <a:rPr lang="en-US" sz="1400" spc="-5" dirty="0" err="1">
                <a:solidFill>
                  <a:srgbClr val="595959"/>
                </a:solidFill>
                <a:latin typeface="Arial MT"/>
                <a:cs typeface="Arial MT"/>
              </a:rPr>
              <a:t>django.contrib</a:t>
            </a:r>
            <a:r>
              <a:rPr lang="en-US" sz="1400" spc="-5" dirty="0">
                <a:solidFill>
                  <a:srgbClr val="595959"/>
                </a:solidFill>
                <a:latin typeface="Arial MT"/>
                <a:cs typeface="Arial MT"/>
              </a:rPr>
              <a:t> import admin</a:t>
            </a:r>
          </a:p>
          <a:p>
            <a:pPr marL="469265" lvl="1">
              <a:spcBef>
                <a:spcPts val="414"/>
              </a:spcBef>
              <a:tabLst>
                <a:tab pos="379095" algn="l"/>
                <a:tab pos="379730" algn="l"/>
              </a:tabLst>
            </a:pPr>
            <a:r>
              <a:rPr lang="en-US" sz="1400" spc="-5" dirty="0">
                <a:solidFill>
                  <a:srgbClr val="595959"/>
                </a:solidFill>
                <a:latin typeface="Arial MT"/>
                <a:cs typeface="Arial MT"/>
              </a:rPr>
              <a:t>from </a:t>
            </a:r>
            <a:r>
              <a:rPr lang="en-US" sz="1400" spc="-5" dirty="0" err="1">
                <a:solidFill>
                  <a:srgbClr val="595959"/>
                </a:solidFill>
                <a:latin typeface="Arial MT"/>
                <a:cs typeface="Arial MT"/>
              </a:rPr>
              <a:t>django.urls</a:t>
            </a:r>
            <a:r>
              <a:rPr lang="en-US" sz="1400" spc="-5" dirty="0">
                <a:solidFill>
                  <a:srgbClr val="595959"/>
                </a:solidFill>
                <a:latin typeface="Arial MT"/>
                <a:cs typeface="Arial MT"/>
              </a:rPr>
              <a:t> import </a:t>
            </a:r>
            <a:r>
              <a:rPr lang="en-US" sz="1400" spc="-5" dirty="0" err="1">
                <a:solidFill>
                  <a:srgbClr val="595959"/>
                </a:solidFill>
                <a:latin typeface="Arial MT"/>
                <a:cs typeface="Arial MT"/>
              </a:rPr>
              <a:t>path,include</a:t>
            </a:r>
            <a:endParaRPr lang="en-US" sz="1400" spc="-5" dirty="0">
              <a:solidFill>
                <a:srgbClr val="595959"/>
              </a:solidFill>
              <a:latin typeface="Arial MT"/>
              <a:cs typeface="Arial MT"/>
            </a:endParaRPr>
          </a:p>
          <a:p>
            <a:pPr marL="469265" lvl="1">
              <a:spcBef>
                <a:spcPts val="414"/>
              </a:spcBef>
              <a:tabLst>
                <a:tab pos="379095" algn="l"/>
                <a:tab pos="379730" algn="l"/>
              </a:tabLst>
            </a:pPr>
            <a:endParaRPr lang="en-US" sz="1400" spc="-5" dirty="0">
              <a:solidFill>
                <a:srgbClr val="595959"/>
              </a:solidFill>
              <a:latin typeface="Arial MT"/>
              <a:cs typeface="Arial MT"/>
            </a:endParaRPr>
          </a:p>
          <a:p>
            <a:pPr marL="469265" lvl="1">
              <a:spcBef>
                <a:spcPts val="414"/>
              </a:spcBef>
              <a:tabLst>
                <a:tab pos="379095" algn="l"/>
                <a:tab pos="379730" algn="l"/>
              </a:tabLst>
            </a:pPr>
            <a:r>
              <a:rPr lang="en-US" sz="1400" spc="-5" dirty="0">
                <a:solidFill>
                  <a:srgbClr val="595959"/>
                </a:solidFill>
                <a:latin typeface="Arial MT"/>
                <a:cs typeface="Arial MT"/>
              </a:rPr>
              <a:t>from .views import </a:t>
            </a:r>
            <a:r>
              <a:rPr lang="en-US" sz="1400" spc="-5" dirty="0" err="1">
                <a:solidFill>
                  <a:srgbClr val="595959"/>
                </a:solidFill>
                <a:latin typeface="Arial MT"/>
                <a:cs typeface="Arial MT"/>
              </a:rPr>
              <a:t>date_view</a:t>
            </a:r>
            <a:endParaRPr lang="en-US" sz="1400" spc="-5" dirty="0">
              <a:solidFill>
                <a:srgbClr val="595959"/>
              </a:solidFill>
              <a:latin typeface="Arial MT"/>
              <a:cs typeface="Arial MT"/>
            </a:endParaRPr>
          </a:p>
          <a:p>
            <a:pPr marL="469265" lvl="1">
              <a:spcBef>
                <a:spcPts val="414"/>
              </a:spcBef>
              <a:tabLst>
                <a:tab pos="379095" algn="l"/>
                <a:tab pos="379730" algn="l"/>
              </a:tabLst>
            </a:pPr>
            <a:endParaRPr lang="en-US" sz="1400" spc="-5" dirty="0">
              <a:solidFill>
                <a:srgbClr val="595959"/>
              </a:solidFill>
              <a:latin typeface="Arial MT"/>
              <a:cs typeface="Arial MT"/>
            </a:endParaRPr>
          </a:p>
          <a:p>
            <a:pPr marL="469265" lvl="1">
              <a:spcBef>
                <a:spcPts val="414"/>
              </a:spcBef>
              <a:tabLst>
                <a:tab pos="379095" algn="l"/>
                <a:tab pos="379730" algn="l"/>
              </a:tabLst>
            </a:pPr>
            <a:r>
              <a:rPr lang="en-US" sz="1400" spc="-5" dirty="0" err="1">
                <a:solidFill>
                  <a:srgbClr val="595959"/>
                </a:solidFill>
                <a:latin typeface="Arial MT"/>
                <a:cs typeface="Arial MT"/>
              </a:rPr>
              <a:t>urlpatterns</a:t>
            </a:r>
            <a:r>
              <a:rPr lang="en-US" sz="1400" spc="-5" dirty="0">
                <a:solidFill>
                  <a:srgbClr val="595959"/>
                </a:solidFill>
                <a:latin typeface="Arial MT"/>
                <a:cs typeface="Arial MT"/>
              </a:rPr>
              <a:t> = [</a:t>
            </a:r>
          </a:p>
          <a:p>
            <a:pPr marL="469265" lvl="1">
              <a:spcBef>
                <a:spcPts val="414"/>
              </a:spcBef>
              <a:tabLst>
                <a:tab pos="379095" algn="l"/>
                <a:tab pos="379730" algn="l"/>
              </a:tabLst>
            </a:pPr>
            <a:r>
              <a:rPr lang="en-US" sz="1400" spc="-5" dirty="0">
                <a:solidFill>
                  <a:srgbClr val="595959"/>
                </a:solidFill>
                <a:latin typeface="Arial MT"/>
                <a:cs typeface="Arial MT"/>
              </a:rPr>
              <a:t>    #path('admin/', </a:t>
            </a:r>
            <a:r>
              <a:rPr lang="en-US" sz="1400" spc="-5" dirty="0" err="1">
                <a:solidFill>
                  <a:srgbClr val="595959"/>
                </a:solidFill>
                <a:latin typeface="Arial MT"/>
                <a:cs typeface="Arial MT"/>
              </a:rPr>
              <a:t>admin.site.urls</a:t>
            </a:r>
            <a:r>
              <a:rPr lang="en-US" sz="1400" spc="-5" dirty="0">
                <a:solidFill>
                  <a:srgbClr val="595959"/>
                </a:solidFill>
                <a:latin typeface="Arial MT"/>
                <a:cs typeface="Arial MT"/>
              </a:rPr>
              <a:t>),</a:t>
            </a:r>
          </a:p>
          <a:p>
            <a:pPr marL="469265" lvl="1">
              <a:spcBef>
                <a:spcPts val="414"/>
              </a:spcBef>
              <a:tabLst>
                <a:tab pos="379095" algn="l"/>
                <a:tab pos="379730" algn="l"/>
              </a:tabLst>
            </a:pPr>
            <a:r>
              <a:rPr lang="en-US" sz="1400" spc="-5" dirty="0">
                <a:solidFill>
                  <a:srgbClr val="595959"/>
                </a:solidFill>
                <a:latin typeface="Arial MT"/>
                <a:cs typeface="Arial MT"/>
              </a:rPr>
              <a:t>    path('', </a:t>
            </a:r>
            <a:r>
              <a:rPr lang="en-US" sz="1400" spc="-5" dirty="0" err="1">
                <a:solidFill>
                  <a:srgbClr val="595959"/>
                </a:solidFill>
                <a:latin typeface="Arial MT"/>
                <a:cs typeface="Arial MT"/>
              </a:rPr>
              <a:t>date_view</a:t>
            </a:r>
            <a:r>
              <a:rPr lang="en-US" sz="1400" spc="-5" dirty="0">
                <a:solidFill>
                  <a:srgbClr val="595959"/>
                </a:solidFill>
                <a:latin typeface="Arial MT"/>
                <a:cs typeface="Arial MT"/>
              </a:rPr>
              <a:t>),</a:t>
            </a:r>
          </a:p>
          <a:p>
            <a:pPr marL="469265" lvl="1">
              <a:spcBef>
                <a:spcPts val="414"/>
              </a:spcBef>
              <a:tabLst>
                <a:tab pos="379095" algn="l"/>
                <a:tab pos="379730" algn="l"/>
              </a:tabLst>
            </a:pPr>
            <a:r>
              <a:rPr lang="en-US" sz="1400" spc="-5" dirty="0">
                <a:solidFill>
                  <a:srgbClr val="595959"/>
                </a:solidFill>
                <a:latin typeface="Arial MT"/>
                <a:cs typeface="Arial MT"/>
              </a:rPr>
              <a:t>]</a:t>
            </a:r>
          </a:p>
        </p:txBody>
      </p:sp>
    </p:spTree>
    <p:extLst>
      <p:ext uri="{BB962C8B-B14F-4D97-AF65-F5344CB8AC3E}">
        <p14:creationId xmlns:p14="http://schemas.microsoft.com/office/powerpoint/2010/main" val="1404459098"/>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43975" y="161799"/>
            <a:ext cx="774074" cy="311224"/>
          </a:xfrm>
          <a:prstGeom prst="rect">
            <a:avLst/>
          </a:prstGeom>
        </p:spPr>
      </p:pic>
      <p:pic>
        <p:nvPicPr>
          <p:cNvPr id="3" name="object 3"/>
          <p:cNvPicPr/>
          <p:nvPr/>
        </p:nvPicPr>
        <p:blipFill>
          <a:blip r:embed="rId4" cstate="print"/>
          <a:stretch>
            <a:fillRect/>
          </a:stretch>
        </p:blipFill>
        <p:spPr>
          <a:xfrm>
            <a:off x="8229556" y="161800"/>
            <a:ext cx="791593" cy="311224"/>
          </a:xfrm>
          <a:prstGeom prst="rect">
            <a:avLst/>
          </a:prstGeom>
        </p:spPr>
      </p:pic>
      <p:sp>
        <p:nvSpPr>
          <p:cNvPr id="4" name="object 4"/>
          <p:cNvSpPr txBox="1">
            <a:spLocks noGrp="1"/>
          </p:cNvSpPr>
          <p:nvPr>
            <p:ph type="title"/>
          </p:nvPr>
        </p:nvSpPr>
        <p:spPr>
          <a:xfrm>
            <a:off x="319918" y="600997"/>
            <a:ext cx="6626676" cy="382156"/>
          </a:xfrm>
          <a:prstGeom prst="rect">
            <a:avLst/>
          </a:prstGeom>
        </p:spPr>
        <p:txBody>
          <a:bodyPr vert="horz" wrap="square" lIns="0" tIns="12700" rIns="0" bIns="0" rtlCol="0">
            <a:spAutoFit/>
          </a:bodyPr>
          <a:lstStyle/>
          <a:p>
            <a:pPr marL="379095" indent="-367030">
              <a:lnSpc>
                <a:spcPct val="100000"/>
              </a:lnSpc>
              <a:spcBef>
                <a:spcPts val="414"/>
              </a:spcBef>
              <a:buChar char="●"/>
              <a:tabLst>
                <a:tab pos="379095" algn="l"/>
                <a:tab pos="379730" algn="l"/>
              </a:tabLst>
            </a:pPr>
            <a:r>
              <a:rPr lang="en-US" sz="2400" spc="-5" dirty="0">
                <a:solidFill>
                  <a:srgbClr val="595959"/>
                </a:solidFill>
                <a:latin typeface="Arial MT"/>
                <a:cs typeface="Arial MT"/>
              </a:rPr>
              <a:t>Output for </a:t>
            </a:r>
            <a:r>
              <a:rPr lang="en-US" sz="2400" spc="-5" dirty="0" err="1">
                <a:solidFill>
                  <a:srgbClr val="595959"/>
                </a:solidFill>
                <a:latin typeface="Arial MT"/>
                <a:cs typeface="Arial MT"/>
              </a:rPr>
              <a:t>DateTime</a:t>
            </a:r>
            <a:r>
              <a:rPr lang="en-US" sz="2400" spc="-5" dirty="0">
                <a:solidFill>
                  <a:srgbClr val="595959"/>
                </a:solidFill>
                <a:latin typeface="Arial MT"/>
                <a:cs typeface="Arial MT"/>
              </a:rPr>
              <a:t> example</a:t>
            </a:r>
          </a:p>
        </p:txBody>
      </p:sp>
      <p:sp>
        <p:nvSpPr>
          <p:cNvPr id="6" name="object 6"/>
          <p:cNvSpPr txBox="1"/>
          <p:nvPr/>
        </p:nvSpPr>
        <p:spPr>
          <a:xfrm>
            <a:off x="7139898" y="4912167"/>
            <a:ext cx="1875155" cy="139065"/>
          </a:xfrm>
          <a:prstGeom prst="rect">
            <a:avLst/>
          </a:prstGeom>
        </p:spPr>
        <p:txBody>
          <a:bodyPr vert="horz" wrap="square" lIns="0" tIns="3175" rIns="0" bIns="0" rtlCol="0">
            <a:spAutoFit/>
          </a:bodyPr>
          <a:lstStyle/>
          <a:p>
            <a:pPr marL="12700">
              <a:lnSpc>
                <a:spcPct val="100000"/>
              </a:lnSpc>
              <a:spcBef>
                <a:spcPts val="25"/>
              </a:spcBef>
            </a:pPr>
            <a:r>
              <a:rPr sz="800" dirty="0">
                <a:latin typeface="Arial MT"/>
                <a:cs typeface="Arial MT"/>
              </a:rPr>
              <a:t>©</a:t>
            </a:r>
            <a:r>
              <a:rPr sz="800" spc="-5" dirty="0">
                <a:latin typeface="Arial MT"/>
                <a:cs typeface="Arial MT"/>
              </a:rPr>
              <a:t> Edune</a:t>
            </a:r>
            <a:r>
              <a:rPr sz="800" dirty="0">
                <a:latin typeface="Arial MT"/>
                <a:cs typeface="Arial MT"/>
              </a:rPr>
              <a:t>t</a:t>
            </a:r>
            <a:r>
              <a:rPr sz="800" spc="-5" dirty="0">
                <a:latin typeface="Arial MT"/>
                <a:cs typeface="Arial MT"/>
              </a:rPr>
              <a:t> Foundation</a:t>
            </a:r>
            <a:r>
              <a:rPr sz="800" dirty="0">
                <a:latin typeface="Arial MT"/>
                <a:cs typeface="Arial MT"/>
              </a:rPr>
              <a:t>.</a:t>
            </a:r>
            <a:r>
              <a:rPr sz="800" spc="-50" dirty="0">
                <a:latin typeface="Arial MT"/>
                <a:cs typeface="Arial MT"/>
              </a:rPr>
              <a:t> </a:t>
            </a:r>
            <a:r>
              <a:rPr sz="800" spc="-5" dirty="0">
                <a:latin typeface="Arial MT"/>
                <a:cs typeface="Arial MT"/>
              </a:rPr>
              <a:t>Al</a:t>
            </a:r>
            <a:r>
              <a:rPr sz="800" dirty="0">
                <a:latin typeface="Arial MT"/>
                <a:cs typeface="Arial MT"/>
              </a:rPr>
              <a:t>l</a:t>
            </a:r>
            <a:r>
              <a:rPr sz="800" spc="-5" dirty="0">
                <a:latin typeface="Arial MT"/>
                <a:cs typeface="Arial MT"/>
              </a:rPr>
              <a:t> </a:t>
            </a:r>
            <a:r>
              <a:rPr sz="800" dirty="0">
                <a:latin typeface="Arial MT"/>
                <a:cs typeface="Arial MT"/>
              </a:rPr>
              <a:t>rights</a:t>
            </a:r>
            <a:r>
              <a:rPr sz="800" spc="-5" dirty="0">
                <a:latin typeface="Arial MT"/>
                <a:cs typeface="Arial MT"/>
              </a:rPr>
              <a:t> </a:t>
            </a:r>
            <a:r>
              <a:rPr sz="800" dirty="0">
                <a:latin typeface="Arial MT"/>
                <a:cs typeface="Arial MT"/>
              </a:rPr>
              <a:t>reserved.</a:t>
            </a:r>
          </a:p>
        </p:txBody>
      </p:sp>
      <p:sp>
        <p:nvSpPr>
          <p:cNvPr id="5" name="object 5"/>
          <p:cNvSpPr txBox="1"/>
          <p:nvPr/>
        </p:nvSpPr>
        <p:spPr>
          <a:xfrm>
            <a:off x="671220" y="1200150"/>
            <a:ext cx="7863180" cy="303352"/>
          </a:xfrm>
          <a:prstGeom prst="rect">
            <a:avLst/>
          </a:prstGeom>
        </p:spPr>
        <p:txBody>
          <a:bodyPr vert="horz" wrap="square" lIns="0" tIns="52704" rIns="0" bIns="0" rtlCol="0">
            <a:spAutoFit/>
          </a:bodyPr>
          <a:lstStyle/>
          <a:p>
            <a:pPr marL="0" marR="0">
              <a:lnSpc>
                <a:spcPct val="107000"/>
              </a:lnSpc>
              <a:spcBef>
                <a:spcPts val="600"/>
              </a:spcBef>
              <a:spcAft>
                <a:spcPts val="600"/>
              </a:spcAft>
            </a:pPr>
            <a:r>
              <a:rPr lang="en-US" sz="1600" spc="-5" dirty="0">
                <a:solidFill>
                  <a:srgbClr val="595959"/>
                </a:solidFill>
                <a:latin typeface="Arial MT"/>
                <a:cs typeface="Arial MT"/>
              </a:rPr>
              <a:t>• </a:t>
            </a:r>
            <a:r>
              <a:rPr lang="en-IN" sz="1600" b="0" i="0" dirty="0">
                <a:solidFill>
                  <a:srgbClr val="273239"/>
                </a:solidFill>
                <a:effectLst/>
                <a:latin typeface="urw-din"/>
              </a:rPr>
              <a:t>Now, visit </a:t>
            </a:r>
            <a:r>
              <a:rPr lang="en-IN" sz="1600" b="0" i="0" u="sng" dirty="0">
                <a:effectLst/>
                <a:latin typeface="urw-din"/>
                <a:hlinkClick r:id="rId5"/>
              </a:rPr>
              <a:t>http://127.0.0.1:8000/</a:t>
            </a:r>
            <a:endParaRPr lang="en-US" sz="1400" spc="-5" dirty="0">
              <a:solidFill>
                <a:srgbClr val="595959"/>
              </a:solidFill>
              <a:latin typeface="Arial MT"/>
              <a:cs typeface="Arial MT"/>
            </a:endParaRPr>
          </a:p>
        </p:txBody>
      </p:sp>
      <p:pic>
        <p:nvPicPr>
          <p:cNvPr id="11" name="Picture 10">
            <a:extLst>
              <a:ext uri="{FF2B5EF4-FFF2-40B4-BE49-F238E27FC236}">
                <a16:creationId xmlns:a16="http://schemas.microsoft.com/office/drawing/2014/main" id="{07FB80AD-59A1-4E81-BCF0-9F138FC314C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18049" y="1809750"/>
            <a:ext cx="4327301" cy="2133600"/>
          </a:xfrm>
          <a:prstGeom prst="rect">
            <a:avLst/>
          </a:prstGeom>
        </p:spPr>
      </p:pic>
    </p:spTree>
    <p:extLst>
      <p:ext uri="{BB962C8B-B14F-4D97-AF65-F5344CB8AC3E}">
        <p14:creationId xmlns:p14="http://schemas.microsoft.com/office/powerpoint/2010/main" val="3912635925"/>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105583" y="4840936"/>
            <a:ext cx="2933065" cy="147320"/>
          </a:xfrm>
          <a:prstGeom prst="rect">
            <a:avLst/>
          </a:prstGeom>
        </p:spPr>
        <p:txBody>
          <a:bodyPr vert="horz" wrap="square" lIns="0" tIns="12700" rIns="0" bIns="0" rtlCol="0">
            <a:spAutoFit/>
          </a:bodyPr>
          <a:lstStyle/>
          <a:p>
            <a:pPr marL="12700">
              <a:lnSpc>
                <a:spcPct val="100000"/>
              </a:lnSpc>
              <a:spcBef>
                <a:spcPts val="100"/>
              </a:spcBef>
            </a:pPr>
            <a:r>
              <a:rPr sz="800" spc="-5" dirty="0">
                <a:latin typeface="Arial MT"/>
                <a:cs typeface="Arial MT"/>
              </a:rPr>
              <a:t>Disclaimer:</a:t>
            </a:r>
            <a:r>
              <a:rPr sz="800" spc="-30" dirty="0">
                <a:latin typeface="Arial MT"/>
                <a:cs typeface="Arial MT"/>
              </a:rPr>
              <a:t> </a:t>
            </a:r>
            <a:r>
              <a:rPr sz="800" spc="-5" dirty="0">
                <a:latin typeface="Arial MT"/>
                <a:cs typeface="Arial MT"/>
              </a:rPr>
              <a:t>The</a:t>
            </a:r>
            <a:r>
              <a:rPr sz="800" spc="-10" dirty="0">
                <a:latin typeface="Arial MT"/>
                <a:cs typeface="Arial MT"/>
              </a:rPr>
              <a:t> </a:t>
            </a:r>
            <a:r>
              <a:rPr sz="800" dirty="0">
                <a:latin typeface="Arial MT"/>
                <a:cs typeface="Arial MT"/>
              </a:rPr>
              <a:t>content</a:t>
            </a:r>
            <a:r>
              <a:rPr sz="800" spc="-15" dirty="0">
                <a:latin typeface="Arial MT"/>
                <a:cs typeface="Arial MT"/>
              </a:rPr>
              <a:t> </a:t>
            </a:r>
            <a:r>
              <a:rPr sz="800" spc="-5" dirty="0">
                <a:latin typeface="Arial MT"/>
                <a:cs typeface="Arial MT"/>
              </a:rPr>
              <a:t>is</a:t>
            </a:r>
            <a:r>
              <a:rPr sz="800" spc="-10" dirty="0">
                <a:latin typeface="Arial MT"/>
                <a:cs typeface="Arial MT"/>
              </a:rPr>
              <a:t> </a:t>
            </a:r>
            <a:r>
              <a:rPr sz="800" dirty="0">
                <a:latin typeface="Arial MT"/>
                <a:cs typeface="Arial MT"/>
              </a:rPr>
              <a:t>curated</a:t>
            </a:r>
            <a:r>
              <a:rPr sz="800" spc="-15" dirty="0">
                <a:latin typeface="Arial MT"/>
                <a:cs typeface="Arial MT"/>
              </a:rPr>
              <a:t> </a:t>
            </a:r>
            <a:r>
              <a:rPr sz="800" spc="-5" dirty="0">
                <a:latin typeface="Arial MT"/>
                <a:cs typeface="Arial MT"/>
              </a:rPr>
              <a:t>for</a:t>
            </a:r>
            <a:r>
              <a:rPr sz="800" spc="-15" dirty="0">
                <a:latin typeface="Arial MT"/>
                <a:cs typeface="Arial MT"/>
              </a:rPr>
              <a:t> </a:t>
            </a:r>
            <a:r>
              <a:rPr sz="800" spc="-5" dirty="0">
                <a:latin typeface="Arial MT"/>
                <a:cs typeface="Arial MT"/>
              </a:rPr>
              <a:t>educational</a:t>
            </a:r>
            <a:r>
              <a:rPr sz="800" spc="-10" dirty="0">
                <a:latin typeface="Arial MT"/>
                <a:cs typeface="Arial MT"/>
              </a:rPr>
              <a:t> </a:t>
            </a:r>
            <a:r>
              <a:rPr sz="800" spc="-5" dirty="0">
                <a:latin typeface="Arial MT"/>
                <a:cs typeface="Arial MT"/>
              </a:rPr>
              <a:t>purposes</a:t>
            </a:r>
            <a:r>
              <a:rPr sz="800" spc="-15" dirty="0">
                <a:latin typeface="Arial MT"/>
                <a:cs typeface="Arial MT"/>
              </a:rPr>
              <a:t> only.</a:t>
            </a:r>
            <a:endParaRPr sz="800">
              <a:latin typeface="Arial MT"/>
              <a:cs typeface="Arial MT"/>
            </a:endParaRPr>
          </a:p>
        </p:txBody>
      </p:sp>
      <p:sp>
        <p:nvSpPr>
          <p:cNvPr id="4" name="object 4"/>
          <p:cNvSpPr txBox="1"/>
          <p:nvPr/>
        </p:nvSpPr>
        <p:spPr>
          <a:xfrm>
            <a:off x="3633256" y="4974385"/>
            <a:ext cx="1875155" cy="139065"/>
          </a:xfrm>
          <a:prstGeom prst="rect">
            <a:avLst/>
          </a:prstGeom>
        </p:spPr>
        <p:txBody>
          <a:bodyPr vert="horz" wrap="square" lIns="0" tIns="3175" rIns="0" bIns="0" rtlCol="0">
            <a:spAutoFit/>
          </a:bodyPr>
          <a:lstStyle/>
          <a:p>
            <a:pPr marL="12700">
              <a:lnSpc>
                <a:spcPct val="100000"/>
              </a:lnSpc>
              <a:spcBef>
                <a:spcPts val="25"/>
              </a:spcBef>
            </a:pPr>
            <a:r>
              <a:rPr sz="800" dirty="0">
                <a:latin typeface="Arial MT"/>
                <a:cs typeface="Arial MT"/>
              </a:rPr>
              <a:t>©</a:t>
            </a:r>
            <a:r>
              <a:rPr sz="800" spc="-5" dirty="0">
                <a:latin typeface="Arial MT"/>
                <a:cs typeface="Arial MT"/>
              </a:rPr>
              <a:t> Edune</a:t>
            </a:r>
            <a:r>
              <a:rPr sz="800" dirty="0">
                <a:latin typeface="Arial MT"/>
                <a:cs typeface="Arial MT"/>
              </a:rPr>
              <a:t>t</a:t>
            </a:r>
            <a:r>
              <a:rPr sz="800" spc="-5" dirty="0">
                <a:latin typeface="Arial MT"/>
                <a:cs typeface="Arial MT"/>
              </a:rPr>
              <a:t> Foundation</a:t>
            </a:r>
            <a:r>
              <a:rPr sz="800" dirty="0">
                <a:latin typeface="Arial MT"/>
                <a:cs typeface="Arial MT"/>
              </a:rPr>
              <a:t>.</a:t>
            </a:r>
            <a:r>
              <a:rPr sz="800" spc="-50" dirty="0">
                <a:latin typeface="Arial MT"/>
                <a:cs typeface="Arial MT"/>
              </a:rPr>
              <a:t> </a:t>
            </a:r>
            <a:r>
              <a:rPr sz="800" spc="-5" dirty="0">
                <a:latin typeface="Arial MT"/>
                <a:cs typeface="Arial MT"/>
              </a:rPr>
              <a:t>Al</a:t>
            </a:r>
            <a:r>
              <a:rPr sz="800" dirty="0">
                <a:latin typeface="Arial MT"/>
                <a:cs typeface="Arial MT"/>
              </a:rPr>
              <a:t>l</a:t>
            </a:r>
            <a:r>
              <a:rPr sz="800" spc="-5" dirty="0">
                <a:latin typeface="Arial MT"/>
                <a:cs typeface="Arial MT"/>
              </a:rPr>
              <a:t> </a:t>
            </a:r>
            <a:r>
              <a:rPr sz="800" dirty="0">
                <a:latin typeface="Arial MT"/>
                <a:cs typeface="Arial MT"/>
              </a:rPr>
              <a:t>rights</a:t>
            </a:r>
            <a:r>
              <a:rPr sz="800" spc="-5" dirty="0">
                <a:latin typeface="Arial MT"/>
                <a:cs typeface="Arial MT"/>
              </a:rPr>
              <a:t> </a:t>
            </a:r>
            <a:r>
              <a:rPr sz="800" dirty="0">
                <a:latin typeface="Arial MT"/>
                <a:cs typeface="Arial MT"/>
              </a:rPr>
              <a:t>reserved.</a:t>
            </a:r>
            <a:endParaRPr sz="800">
              <a:latin typeface="Arial MT"/>
              <a:cs typeface="Arial MT"/>
            </a:endParaRPr>
          </a:p>
        </p:txBody>
      </p:sp>
      <p:sp>
        <p:nvSpPr>
          <p:cNvPr id="3" name="object 3"/>
          <p:cNvSpPr txBox="1">
            <a:spLocks noGrp="1"/>
          </p:cNvSpPr>
          <p:nvPr>
            <p:ph type="title"/>
          </p:nvPr>
        </p:nvSpPr>
        <p:spPr>
          <a:xfrm>
            <a:off x="457200" y="1200150"/>
            <a:ext cx="7868284" cy="2355453"/>
          </a:xfrm>
          <a:prstGeom prst="rect">
            <a:avLst/>
          </a:prstGeom>
        </p:spPr>
        <p:txBody>
          <a:bodyPr vert="horz" wrap="square" lIns="0" tIns="28575" rIns="0" bIns="0" rtlCol="0">
            <a:spAutoFit/>
          </a:bodyPr>
          <a:lstStyle/>
          <a:p>
            <a:pPr marL="1205230" marR="5080" indent="-1193165" algn="ctr">
              <a:lnSpc>
                <a:spcPts val="6220"/>
              </a:lnSpc>
              <a:spcBef>
                <a:spcPts val="225"/>
              </a:spcBef>
            </a:pPr>
            <a:r>
              <a:rPr lang="en-US" sz="2800" spc="-5" dirty="0"/>
              <a:t> </a:t>
            </a:r>
            <a:r>
              <a:rPr lang="en-US" sz="2800" spc="-5" dirty="0" err="1"/>
              <a:t>HttpRequest</a:t>
            </a:r>
            <a:r>
              <a:rPr lang="en-US" sz="2800" spc="-5" dirty="0"/>
              <a:t> &amp; </a:t>
            </a:r>
            <a:r>
              <a:rPr lang="en-US" sz="2800" spc="-5" dirty="0" err="1"/>
              <a:t>HttpResponse</a:t>
            </a:r>
            <a:r>
              <a:rPr lang="en-US" sz="2800" spc="-5" dirty="0"/>
              <a:t>,</a:t>
            </a:r>
            <a:br>
              <a:rPr lang="en-US" sz="3600" spc="-5" dirty="0"/>
            </a:br>
            <a:br>
              <a:rPr lang="en-US" sz="4800" spc="-5" dirty="0"/>
            </a:br>
            <a:endParaRPr lang="en-US" sz="4800" dirty="0"/>
          </a:p>
        </p:txBody>
      </p:sp>
      <p:sp>
        <p:nvSpPr>
          <p:cNvPr id="5" name="object 4">
            <a:extLst>
              <a:ext uri="{FF2B5EF4-FFF2-40B4-BE49-F238E27FC236}">
                <a16:creationId xmlns:a16="http://schemas.microsoft.com/office/drawing/2014/main" id="{3F780098-6712-4C92-B19B-E53E6012D71E}"/>
              </a:ext>
            </a:extLst>
          </p:cNvPr>
          <p:cNvSpPr txBox="1">
            <a:spLocks/>
          </p:cNvSpPr>
          <p:nvPr/>
        </p:nvSpPr>
        <p:spPr>
          <a:xfrm>
            <a:off x="344957" y="590550"/>
            <a:ext cx="8451752" cy="382156"/>
          </a:xfrm>
          <a:prstGeom prst="rect">
            <a:avLst/>
          </a:prstGeom>
        </p:spPr>
        <p:txBody>
          <a:bodyPr vert="horz" wrap="square" lIns="0" tIns="12700" rIns="0" bIns="0" rtlCol="0">
            <a:spAutoFit/>
          </a:bodyPr>
          <a:lstStyle>
            <a:lvl1pPr>
              <a:defRPr sz="2400" b="0" i="0">
                <a:solidFill>
                  <a:schemeClr val="tx1"/>
                </a:solidFill>
                <a:latin typeface="Arial MT"/>
                <a:ea typeface="+mj-ea"/>
                <a:cs typeface="Arial MT"/>
              </a:defRPr>
            </a:lvl1pPr>
          </a:lstStyle>
          <a:p>
            <a:pPr marL="12700">
              <a:spcBef>
                <a:spcPts val="100"/>
              </a:spcBef>
            </a:pPr>
            <a:r>
              <a:rPr lang="en-US" kern="0" dirty="0"/>
              <a:t>Let us discuss on :</a:t>
            </a:r>
            <a:endParaRPr lang="en-US" kern="0" spc="-5" dirty="0"/>
          </a:p>
        </p:txBody>
      </p:sp>
    </p:spTree>
    <p:extLst>
      <p:ext uri="{BB962C8B-B14F-4D97-AF65-F5344CB8AC3E}">
        <p14:creationId xmlns:p14="http://schemas.microsoft.com/office/powerpoint/2010/main" val="93722672"/>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43975" y="161799"/>
            <a:ext cx="774074" cy="311224"/>
          </a:xfrm>
          <a:prstGeom prst="rect">
            <a:avLst/>
          </a:prstGeom>
        </p:spPr>
      </p:pic>
      <p:pic>
        <p:nvPicPr>
          <p:cNvPr id="3" name="object 3"/>
          <p:cNvPicPr/>
          <p:nvPr/>
        </p:nvPicPr>
        <p:blipFill>
          <a:blip r:embed="rId4" cstate="print"/>
          <a:stretch>
            <a:fillRect/>
          </a:stretch>
        </p:blipFill>
        <p:spPr>
          <a:xfrm>
            <a:off x="8229556" y="161800"/>
            <a:ext cx="791593" cy="311224"/>
          </a:xfrm>
          <a:prstGeom prst="rect">
            <a:avLst/>
          </a:prstGeom>
        </p:spPr>
      </p:pic>
      <p:sp>
        <p:nvSpPr>
          <p:cNvPr id="4" name="object 4"/>
          <p:cNvSpPr txBox="1">
            <a:spLocks noGrp="1"/>
          </p:cNvSpPr>
          <p:nvPr>
            <p:ph type="title"/>
          </p:nvPr>
        </p:nvSpPr>
        <p:spPr>
          <a:xfrm>
            <a:off x="319918" y="600997"/>
            <a:ext cx="6626676" cy="382156"/>
          </a:xfrm>
          <a:prstGeom prst="rect">
            <a:avLst/>
          </a:prstGeom>
        </p:spPr>
        <p:txBody>
          <a:bodyPr vert="horz" wrap="square" lIns="0" tIns="12700" rIns="0" bIns="0" rtlCol="0">
            <a:spAutoFit/>
          </a:bodyPr>
          <a:lstStyle/>
          <a:p>
            <a:pPr marL="12065" algn="ctr">
              <a:lnSpc>
                <a:spcPct val="100000"/>
              </a:lnSpc>
              <a:spcBef>
                <a:spcPts val="414"/>
              </a:spcBef>
              <a:tabLst>
                <a:tab pos="379095" algn="l"/>
                <a:tab pos="379730" algn="l"/>
              </a:tabLst>
            </a:pPr>
            <a:r>
              <a:rPr lang="en-US" sz="2400" spc="-5" dirty="0" err="1">
                <a:solidFill>
                  <a:srgbClr val="595959"/>
                </a:solidFill>
                <a:latin typeface="Arial MT"/>
                <a:cs typeface="Arial MT"/>
              </a:rPr>
              <a:t>HttpRequest</a:t>
            </a:r>
            <a:r>
              <a:rPr lang="en-US" sz="2400" spc="-5" dirty="0">
                <a:solidFill>
                  <a:srgbClr val="595959"/>
                </a:solidFill>
                <a:latin typeface="Arial MT"/>
                <a:cs typeface="Arial MT"/>
              </a:rPr>
              <a:t> &amp; </a:t>
            </a:r>
            <a:r>
              <a:rPr lang="en-US" sz="2400" spc="-5" dirty="0" err="1">
                <a:solidFill>
                  <a:srgbClr val="595959"/>
                </a:solidFill>
                <a:latin typeface="Arial MT"/>
                <a:cs typeface="Arial MT"/>
              </a:rPr>
              <a:t>HttpResponse</a:t>
            </a:r>
            <a:endParaRPr lang="en-US" sz="2400" spc="-5" dirty="0">
              <a:solidFill>
                <a:srgbClr val="595959"/>
              </a:solidFill>
              <a:latin typeface="Arial MT"/>
              <a:cs typeface="Arial MT"/>
            </a:endParaRPr>
          </a:p>
        </p:txBody>
      </p:sp>
      <p:sp>
        <p:nvSpPr>
          <p:cNvPr id="6" name="object 6"/>
          <p:cNvSpPr txBox="1"/>
          <p:nvPr/>
        </p:nvSpPr>
        <p:spPr>
          <a:xfrm>
            <a:off x="7139898" y="4912167"/>
            <a:ext cx="1875155" cy="139065"/>
          </a:xfrm>
          <a:prstGeom prst="rect">
            <a:avLst/>
          </a:prstGeom>
        </p:spPr>
        <p:txBody>
          <a:bodyPr vert="horz" wrap="square" lIns="0" tIns="3175" rIns="0" bIns="0" rtlCol="0">
            <a:spAutoFit/>
          </a:bodyPr>
          <a:lstStyle/>
          <a:p>
            <a:pPr marL="12700">
              <a:lnSpc>
                <a:spcPct val="100000"/>
              </a:lnSpc>
              <a:spcBef>
                <a:spcPts val="25"/>
              </a:spcBef>
            </a:pPr>
            <a:r>
              <a:rPr sz="800" dirty="0">
                <a:latin typeface="Arial MT"/>
                <a:cs typeface="Arial MT"/>
              </a:rPr>
              <a:t>©</a:t>
            </a:r>
            <a:r>
              <a:rPr sz="800" spc="-5" dirty="0">
                <a:latin typeface="Arial MT"/>
                <a:cs typeface="Arial MT"/>
              </a:rPr>
              <a:t> Edune</a:t>
            </a:r>
            <a:r>
              <a:rPr sz="800" dirty="0">
                <a:latin typeface="Arial MT"/>
                <a:cs typeface="Arial MT"/>
              </a:rPr>
              <a:t>t</a:t>
            </a:r>
            <a:r>
              <a:rPr sz="800" spc="-5" dirty="0">
                <a:latin typeface="Arial MT"/>
                <a:cs typeface="Arial MT"/>
              </a:rPr>
              <a:t> Foundation</a:t>
            </a:r>
            <a:r>
              <a:rPr sz="800" dirty="0">
                <a:latin typeface="Arial MT"/>
                <a:cs typeface="Arial MT"/>
              </a:rPr>
              <a:t>.</a:t>
            </a:r>
            <a:r>
              <a:rPr sz="800" spc="-50" dirty="0">
                <a:latin typeface="Arial MT"/>
                <a:cs typeface="Arial MT"/>
              </a:rPr>
              <a:t> </a:t>
            </a:r>
            <a:r>
              <a:rPr sz="800" spc="-5" dirty="0">
                <a:latin typeface="Arial MT"/>
                <a:cs typeface="Arial MT"/>
              </a:rPr>
              <a:t>Al</a:t>
            </a:r>
            <a:r>
              <a:rPr sz="800" dirty="0">
                <a:latin typeface="Arial MT"/>
                <a:cs typeface="Arial MT"/>
              </a:rPr>
              <a:t>l</a:t>
            </a:r>
            <a:r>
              <a:rPr sz="800" spc="-5" dirty="0">
                <a:latin typeface="Arial MT"/>
                <a:cs typeface="Arial MT"/>
              </a:rPr>
              <a:t> </a:t>
            </a:r>
            <a:r>
              <a:rPr sz="800" dirty="0">
                <a:latin typeface="Arial MT"/>
                <a:cs typeface="Arial MT"/>
              </a:rPr>
              <a:t>rights</a:t>
            </a:r>
            <a:r>
              <a:rPr sz="800" spc="-5" dirty="0">
                <a:latin typeface="Arial MT"/>
                <a:cs typeface="Arial MT"/>
              </a:rPr>
              <a:t> </a:t>
            </a:r>
            <a:r>
              <a:rPr sz="800" dirty="0">
                <a:latin typeface="Arial MT"/>
                <a:cs typeface="Arial MT"/>
              </a:rPr>
              <a:t>reserved.</a:t>
            </a:r>
          </a:p>
        </p:txBody>
      </p:sp>
      <p:sp>
        <p:nvSpPr>
          <p:cNvPr id="5" name="object 5"/>
          <p:cNvSpPr txBox="1"/>
          <p:nvPr/>
        </p:nvSpPr>
        <p:spPr>
          <a:xfrm>
            <a:off x="671220" y="1200150"/>
            <a:ext cx="7863180" cy="545661"/>
          </a:xfrm>
          <a:prstGeom prst="rect">
            <a:avLst/>
          </a:prstGeom>
        </p:spPr>
        <p:txBody>
          <a:bodyPr vert="horz" wrap="square" lIns="0" tIns="52704" rIns="0" bIns="0" rtlCol="0">
            <a:spAutoFit/>
          </a:bodyPr>
          <a:lstStyle/>
          <a:p>
            <a:pPr marL="285750" indent="-285750">
              <a:buFont typeface="Arial" panose="020B0604020202020204" pitchFamily="34" charset="0"/>
              <a:buChar char="•"/>
            </a:pPr>
            <a:r>
              <a:rPr lang="en-IN" sz="1600" b="1" i="0" dirty="0">
                <a:solidFill>
                  <a:srgbClr val="0C3C26"/>
                </a:solidFill>
                <a:effectLst/>
                <a:latin typeface="Roboto" panose="02000000000000000000" pitchFamily="2" charset="0"/>
              </a:rPr>
              <a:t>Request and response objects : Overview </a:t>
            </a:r>
          </a:p>
          <a:p>
            <a:pPr marL="285750" indent="-285750" algn="l">
              <a:buFont typeface="Arial" panose="020B0604020202020204" pitchFamily="34" charset="0"/>
              <a:buChar char="•"/>
            </a:pPr>
            <a:endParaRPr lang="en-IN" sz="1600" b="1" i="0" dirty="0">
              <a:solidFill>
                <a:srgbClr val="0C3C26"/>
              </a:solidFill>
              <a:effectLst/>
              <a:latin typeface="Roboto" panose="02000000000000000000" pitchFamily="2" charset="0"/>
            </a:endParaRPr>
          </a:p>
        </p:txBody>
      </p:sp>
      <p:sp>
        <p:nvSpPr>
          <p:cNvPr id="7" name="object 5">
            <a:extLst>
              <a:ext uri="{FF2B5EF4-FFF2-40B4-BE49-F238E27FC236}">
                <a16:creationId xmlns:a16="http://schemas.microsoft.com/office/drawing/2014/main" id="{D58ED9D1-95BC-4295-B448-06A8C93DF6E7}"/>
              </a:ext>
            </a:extLst>
          </p:cNvPr>
          <p:cNvSpPr txBox="1"/>
          <p:nvPr/>
        </p:nvSpPr>
        <p:spPr>
          <a:xfrm>
            <a:off x="762172" y="1703812"/>
            <a:ext cx="7863180" cy="2269210"/>
          </a:xfrm>
          <a:prstGeom prst="rect">
            <a:avLst/>
          </a:prstGeom>
        </p:spPr>
        <p:txBody>
          <a:bodyPr vert="horz" wrap="square" lIns="0" tIns="52704" rIns="0" bIns="0" rtlCol="0">
            <a:spAutoFit/>
          </a:bodyPr>
          <a:lstStyle/>
          <a:p>
            <a:pPr marL="285750" indent="-285750" algn="l">
              <a:buFont typeface="Arial" panose="020B0604020202020204" pitchFamily="34" charset="0"/>
              <a:buChar char="•"/>
            </a:pPr>
            <a:r>
              <a:rPr lang="en-US" sz="1600" dirty="0">
                <a:solidFill>
                  <a:srgbClr val="0C3C26"/>
                </a:solidFill>
                <a:latin typeface="Roboto" panose="02000000000000000000" pitchFamily="2" charset="0"/>
              </a:rPr>
              <a:t>Django uses request and response objects to pass state through the system.</a:t>
            </a:r>
          </a:p>
          <a:p>
            <a:pPr marL="285750" indent="-285750" algn="l">
              <a:buFont typeface="Arial" panose="020B0604020202020204" pitchFamily="34" charset="0"/>
              <a:buChar char="•"/>
            </a:pPr>
            <a:endParaRPr lang="en-US" sz="1600" dirty="0">
              <a:solidFill>
                <a:srgbClr val="0C3C26"/>
              </a:solidFill>
              <a:latin typeface="Roboto" panose="02000000000000000000" pitchFamily="2" charset="0"/>
            </a:endParaRPr>
          </a:p>
          <a:p>
            <a:pPr marL="285750" indent="-285750" algn="l">
              <a:buFont typeface="Arial" panose="020B0604020202020204" pitchFamily="34" charset="0"/>
              <a:buChar char="•"/>
            </a:pPr>
            <a:r>
              <a:rPr lang="en-US" sz="1600" dirty="0">
                <a:solidFill>
                  <a:srgbClr val="0C3C26"/>
                </a:solidFill>
                <a:latin typeface="Roboto" panose="02000000000000000000" pitchFamily="2" charset="0"/>
              </a:rPr>
              <a:t>When a page is requested, Django creates an </a:t>
            </a:r>
            <a:r>
              <a:rPr lang="en-US" sz="1600" dirty="0" err="1">
                <a:solidFill>
                  <a:srgbClr val="0C3C26"/>
                </a:solidFill>
                <a:latin typeface="Roboto" panose="02000000000000000000" pitchFamily="2" charset="0"/>
              </a:rPr>
              <a:t>HttpRequest</a:t>
            </a:r>
            <a:r>
              <a:rPr lang="en-US" sz="1600" dirty="0">
                <a:solidFill>
                  <a:srgbClr val="0C3C26"/>
                </a:solidFill>
                <a:latin typeface="Roboto" panose="02000000000000000000" pitchFamily="2" charset="0"/>
              </a:rPr>
              <a:t> object that contains metadata about the request. Then Django loads the appropriate view, passing the </a:t>
            </a:r>
            <a:r>
              <a:rPr lang="en-US" sz="1600" dirty="0" err="1">
                <a:solidFill>
                  <a:srgbClr val="0C3C26"/>
                </a:solidFill>
                <a:latin typeface="Roboto" panose="02000000000000000000" pitchFamily="2" charset="0"/>
              </a:rPr>
              <a:t>HttpRequest</a:t>
            </a:r>
            <a:r>
              <a:rPr lang="en-US" sz="1600" dirty="0">
                <a:solidFill>
                  <a:srgbClr val="0C3C26"/>
                </a:solidFill>
                <a:latin typeface="Roboto" panose="02000000000000000000" pitchFamily="2" charset="0"/>
              </a:rPr>
              <a:t> as the first argument to the view function. Each view is responsible for returning an </a:t>
            </a:r>
            <a:r>
              <a:rPr lang="en-US" sz="1600" dirty="0" err="1">
                <a:solidFill>
                  <a:srgbClr val="0C3C26"/>
                </a:solidFill>
                <a:latin typeface="Roboto" panose="02000000000000000000" pitchFamily="2" charset="0"/>
              </a:rPr>
              <a:t>HttpResponse</a:t>
            </a:r>
            <a:r>
              <a:rPr lang="en-US" sz="1600" dirty="0">
                <a:solidFill>
                  <a:srgbClr val="0C3C26"/>
                </a:solidFill>
                <a:latin typeface="Roboto" panose="02000000000000000000" pitchFamily="2" charset="0"/>
              </a:rPr>
              <a:t> object.</a:t>
            </a:r>
            <a:endParaRPr lang="en-IN" sz="1600" dirty="0">
              <a:solidFill>
                <a:srgbClr val="0C3C26"/>
              </a:solidFill>
              <a:latin typeface="Roboto" panose="02000000000000000000" pitchFamily="2" charset="0"/>
            </a:endParaRPr>
          </a:p>
          <a:p>
            <a:pPr marL="285750" indent="-285750" algn="l">
              <a:buFont typeface="Arial" panose="020B0604020202020204" pitchFamily="34" charset="0"/>
              <a:buChar char="•"/>
            </a:pPr>
            <a:endParaRPr lang="en-IN" sz="1600" b="1" dirty="0">
              <a:solidFill>
                <a:srgbClr val="0C3C26"/>
              </a:solidFill>
              <a:latin typeface="Roboto" panose="02000000000000000000" pitchFamily="2" charset="0"/>
            </a:endParaRPr>
          </a:p>
          <a:p>
            <a:pPr marL="285750" indent="-285750" algn="l">
              <a:buFont typeface="Arial" panose="020B0604020202020204" pitchFamily="34" charset="0"/>
              <a:buChar char="•"/>
            </a:pPr>
            <a:endParaRPr lang="en-IN" sz="1600" b="1" i="0" dirty="0">
              <a:solidFill>
                <a:srgbClr val="0C3C26"/>
              </a:solidFill>
              <a:effectLst/>
              <a:latin typeface="Roboto" panose="02000000000000000000" pitchFamily="2" charset="0"/>
            </a:endParaRPr>
          </a:p>
          <a:p>
            <a:pPr marL="285750" indent="-285750" algn="l">
              <a:buFont typeface="Arial" panose="020B0604020202020204" pitchFamily="34" charset="0"/>
              <a:buChar char="•"/>
            </a:pPr>
            <a:endParaRPr lang="en-IN" sz="1600" b="1" i="0" dirty="0">
              <a:solidFill>
                <a:srgbClr val="0C3C26"/>
              </a:solidFill>
              <a:effectLst/>
              <a:latin typeface="Roboto" panose="02000000000000000000" pitchFamily="2" charset="0"/>
            </a:endParaRPr>
          </a:p>
        </p:txBody>
      </p:sp>
    </p:spTree>
    <p:extLst>
      <p:ext uri="{BB962C8B-B14F-4D97-AF65-F5344CB8AC3E}">
        <p14:creationId xmlns:p14="http://schemas.microsoft.com/office/powerpoint/2010/main" val="1163640585"/>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43975" y="161799"/>
            <a:ext cx="774074" cy="311224"/>
          </a:xfrm>
          <a:prstGeom prst="rect">
            <a:avLst/>
          </a:prstGeom>
        </p:spPr>
      </p:pic>
      <p:pic>
        <p:nvPicPr>
          <p:cNvPr id="3" name="object 3"/>
          <p:cNvPicPr/>
          <p:nvPr/>
        </p:nvPicPr>
        <p:blipFill>
          <a:blip r:embed="rId4" cstate="print"/>
          <a:stretch>
            <a:fillRect/>
          </a:stretch>
        </p:blipFill>
        <p:spPr>
          <a:xfrm>
            <a:off x="8229556" y="161800"/>
            <a:ext cx="791593" cy="311224"/>
          </a:xfrm>
          <a:prstGeom prst="rect">
            <a:avLst/>
          </a:prstGeom>
        </p:spPr>
      </p:pic>
      <p:sp>
        <p:nvSpPr>
          <p:cNvPr id="4" name="object 4"/>
          <p:cNvSpPr txBox="1">
            <a:spLocks noGrp="1"/>
          </p:cNvSpPr>
          <p:nvPr>
            <p:ph type="title"/>
          </p:nvPr>
        </p:nvSpPr>
        <p:spPr>
          <a:xfrm>
            <a:off x="319918" y="600997"/>
            <a:ext cx="6626676" cy="382156"/>
          </a:xfrm>
          <a:prstGeom prst="rect">
            <a:avLst/>
          </a:prstGeom>
        </p:spPr>
        <p:txBody>
          <a:bodyPr vert="horz" wrap="square" lIns="0" tIns="12700" rIns="0" bIns="0" rtlCol="0">
            <a:spAutoFit/>
          </a:bodyPr>
          <a:lstStyle/>
          <a:p>
            <a:pPr marL="12065" algn="ctr">
              <a:lnSpc>
                <a:spcPct val="100000"/>
              </a:lnSpc>
              <a:spcBef>
                <a:spcPts val="414"/>
              </a:spcBef>
              <a:tabLst>
                <a:tab pos="379095" algn="l"/>
                <a:tab pos="379730" algn="l"/>
              </a:tabLst>
            </a:pPr>
            <a:r>
              <a:rPr lang="en-US" sz="2400" spc="-5" dirty="0" err="1">
                <a:solidFill>
                  <a:srgbClr val="595959"/>
                </a:solidFill>
                <a:latin typeface="Arial MT"/>
                <a:cs typeface="Arial MT"/>
              </a:rPr>
              <a:t>HttpRequest</a:t>
            </a:r>
            <a:endParaRPr lang="en-US" sz="2400" spc="-5" dirty="0">
              <a:solidFill>
                <a:srgbClr val="595959"/>
              </a:solidFill>
              <a:latin typeface="Arial MT"/>
              <a:cs typeface="Arial MT"/>
            </a:endParaRPr>
          </a:p>
        </p:txBody>
      </p:sp>
      <p:sp>
        <p:nvSpPr>
          <p:cNvPr id="6" name="object 6"/>
          <p:cNvSpPr txBox="1"/>
          <p:nvPr/>
        </p:nvSpPr>
        <p:spPr>
          <a:xfrm>
            <a:off x="7139898" y="4912167"/>
            <a:ext cx="1875155" cy="139065"/>
          </a:xfrm>
          <a:prstGeom prst="rect">
            <a:avLst/>
          </a:prstGeom>
        </p:spPr>
        <p:txBody>
          <a:bodyPr vert="horz" wrap="square" lIns="0" tIns="3175" rIns="0" bIns="0" rtlCol="0">
            <a:spAutoFit/>
          </a:bodyPr>
          <a:lstStyle/>
          <a:p>
            <a:pPr marL="12700">
              <a:lnSpc>
                <a:spcPct val="100000"/>
              </a:lnSpc>
              <a:spcBef>
                <a:spcPts val="25"/>
              </a:spcBef>
            </a:pPr>
            <a:r>
              <a:rPr sz="800" dirty="0">
                <a:latin typeface="Arial MT"/>
                <a:cs typeface="Arial MT"/>
              </a:rPr>
              <a:t>©</a:t>
            </a:r>
            <a:r>
              <a:rPr sz="800" spc="-5" dirty="0">
                <a:latin typeface="Arial MT"/>
                <a:cs typeface="Arial MT"/>
              </a:rPr>
              <a:t> Edune</a:t>
            </a:r>
            <a:r>
              <a:rPr sz="800" dirty="0">
                <a:latin typeface="Arial MT"/>
                <a:cs typeface="Arial MT"/>
              </a:rPr>
              <a:t>t</a:t>
            </a:r>
            <a:r>
              <a:rPr sz="800" spc="-5" dirty="0">
                <a:latin typeface="Arial MT"/>
                <a:cs typeface="Arial MT"/>
              </a:rPr>
              <a:t> Foundation</a:t>
            </a:r>
            <a:r>
              <a:rPr sz="800" dirty="0">
                <a:latin typeface="Arial MT"/>
                <a:cs typeface="Arial MT"/>
              </a:rPr>
              <a:t>.</a:t>
            </a:r>
            <a:r>
              <a:rPr sz="800" spc="-50" dirty="0">
                <a:latin typeface="Arial MT"/>
                <a:cs typeface="Arial MT"/>
              </a:rPr>
              <a:t> </a:t>
            </a:r>
            <a:r>
              <a:rPr sz="800" spc="-5" dirty="0">
                <a:latin typeface="Arial MT"/>
                <a:cs typeface="Arial MT"/>
              </a:rPr>
              <a:t>Al</a:t>
            </a:r>
            <a:r>
              <a:rPr sz="800" dirty="0">
                <a:latin typeface="Arial MT"/>
                <a:cs typeface="Arial MT"/>
              </a:rPr>
              <a:t>l</a:t>
            </a:r>
            <a:r>
              <a:rPr sz="800" spc="-5" dirty="0">
                <a:latin typeface="Arial MT"/>
                <a:cs typeface="Arial MT"/>
              </a:rPr>
              <a:t> </a:t>
            </a:r>
            <a:r>
              <a:rPr sz="800" dirty="0">
                <a:latin typeface="Arial MT"/>
                <a:cs typeface="Arial MT"/>
              </a:rPr>
              <a:t>rights</a:t>
            </a:r>
            <a:r>
              <a:rPr sz="800" spc="-5" dirty="0">
                <a:latin typeface="Arial MT"/>
                <a:cs typeface="Arial MT"/>
              </a:rPr>
              <a:t> </a:t>
            </a:r>
            <a:r>
              <a:rPr sz="800" dirty="0">
                <a:latin typeface="Arial MT"/>
                <a:cs typeface="Arial MT"/>
              </a:rPr>
              <a:t>reserved.</a:t>
            </a:r>
          </a:p>
        </p:txBody>
      </p:sp>
      <p:sp>
        <p:nvSpPr>
          <p:cNvPr id="5" name="object 5"/>
          <p:cNvSpPr txBox="1"/>
          <p:nvPr/>
        </p:nvSpPr>
        <p:spPr>
          <a:xfrm>
            <a:off x="671220" y="1200150"/>
            <a:ext cx="7863180" cy="299440"/>
          </a:xfrm>
          <a:prstGeom prst="rect">
            <a:avLst/>
          </a:prstGeom>
        </p:spPr>
        <p:txBody>
          <a:bodyPr vert="horz" wrap="square" lIns="0" tIns="52704" rIns="0" bIns="0" rtlCol="0">
            <a:spAutoFit/>
          </a:bodyPr>
          <a:lstStyle/>
          <a:p>
            <a:pPr marL="285750" indent="-285750" algn="l">
              <a:buFont typeface="Arial" panose="020B0604020202020204" pitchFamily="34" charset="0"/>
              <a:buChar char="•"/>
            </a:pPr>
            <a:r>
              <a:rPr lang="en-IN" sz="1600" b="1" i="0" dirty="0" err="1">
                <a:solidFill>
                  <a:srgbClr val="0C3C26"/>
                </a:solidFill>
                <a:effectLst/>
                <a:latin typeface="Roboto" panose="02000000000000000000" pitchFamily="2" charset="0"/>
              </a:rPr>
              <a:t>HttpRequest</a:t>
            </a:r>
            <a:r>
              <a:rPr lang="en-IN" sz="1600" b="1" i="0" dirty="0">
                <a:solidFill>
                  <a:srgbClr val="0C3C26"/>
                </a:solidFill>
                <a:effectLst/>
                <a:latin typeface="Roboto" panose="02000000000000000000" pitchFamily="2" charset="0"/>
              </a:rPr>
              <a:t> objects</a:t>
            </a:r>
          </a:p>
        </p:txBody>
      </p:sp>
      <p:sp>
        <p:nvSpPr>
          <p:cNvPr id="7" name="object 5">
            <a:extLst>
              <a:ext uri="{FF2B5EF4-FFF2-40B4-BE49-F238E27FC236}">
                <a16:creationId xmlns:a16="http://schemas.microsoft.com/office/drawing/2014/main" id="{D58ED9D1-95BC-4295-B448-06A8C93DF6E7}"/>
              </a:ext>
            </a:extLst>
          </p:cNvPr>
          <p:cNvSpPr txBox="1"/>
          <p:nvPr/>
        </p:nvSpPr>
        <p:spPr>
          <a:xfrm>
            <a:off x="947410" y="1710279"/>
            <a:ext cx="7863180" cy="2269210"/>
          </a:xfrm>
          <a:prstGeom prst="rect">
            <a:avLst/>
          </a:prstGeom>
        </p:spPr>
        <p:txBody>
          <a:bodyPr vert="horz" wrap="square" lIns="0" tIns="52704" rIns="0" bIns="0" rtlCol="0">
            <a:spAutoFit/>
          </a:bodyPr>
          <a:lstStyle/>
          <a:p>
            <a:pPr algn="l"/>
            <a:r>
              <a:rPr lang="en-US" sz="1600" b="1" dirty="0">
                <a:solidFill>
                  <a:srgbClr val="0C3C26"/>
                </a:solidFill>
                <a:latin typeface="Roboto" panose="02000000000000000000" pitchFamily="2" charset="0"/>
              </a:rPr>
              <a:t>class </a:t>
            </a:r>
            <a:r>
              <a:rPr lang="en-US" sz="1600" b="1" dirty="0" err="1">
                <a:solidFill>
                  <a:srgbClr val="0C3C26"/>
                </a:solidFill>
                <a:latin typeface="Roboto" panose="02000000000000000000" pitchFamily="2" charset="0"/>
              </a:rPr>
              <a:t>HttpRequest</a:t>
            </a:r>
            <a:endParaRPr lang="en-US" sz="1600" b="1" dirty="0">
              <a:solidFill>
                <a:srgbClr val="0C3C26"/>
              </a:solidFill>
              <a:latin typeface="Roboto" panose="02000000000000000000" pitchFamily="2" charset="0"/>
            </a:endParaRPr>
          </a:p>
          <a:p>
            <a:pPr algn="l"/>
            <a:endParaRPr lang="en-US" sz="1600" dirty="0">
              <a:solidFill>
                <a:srgbClr val="0C3C26"/>
              </a:solidFill>
              <a:latin typeface="Roboto" panose="02000000000000000000" pitchFamily="2" charset="0"/>
            </a:endParaRPr>
          </a:p>
          <a:p>
            <a:pPr algn="l"/>
            <a:r>
              <a:rPr lang="en-US" sz="1600" b="1" dirty="0">
                <a:solidFill>
                  <a:srgbClr val="0C3C26"/>
                </a:solidFill>
                <a:latin typeface="Roboto" panose="02000000000000000000" pitchFamily="2" charset="0"/>
              </a:rPr>
              <a:t>Attributes</a:t>
            </a:r>
          </a:p>
          <a:p>
            <a:pPr algn="l"/>
            <a:r>
              <a:rPr lang="en-US" sz="1600" dirty="0">
                <a:solidFill>
                  <a:srgbClr val="0C3C26"/>
                </a:solidFill>
                <a:latin typeface="Roboto" panose="02000000000000000000" pitchFamily="2" charset="0"/>
              </a:rPr>
              <a:t>All attributes should be considered read-only, unless stated otherwise.</a:t>
            </a:r>
          </a:p>
          <a:p>
            <a:pPr algn="l"/>
            <a:endParaRPr lang="en-US" sz="1600" dirty="0">
              <a:solidFill>
                <a:srgbClr val="0C3C26"/>
              </a:solidFill>
              <a:latin typeface="Roboto" panose="02000000000000000000" pitchFamily="2" charset="0"/>
            </a:endParaRPr>
          </a:p>
          <a:p>
            <a:pPr algn="l"/>
            <a:r>
              <a:rPr lang="en-US" sz="1600" b="1" dirty="0" err="1">
                <a:solidFill>
                  <a:srgbClr val="0C3C26"/>
                </a:solidFill>
                <a:latin typeface="Roboto" panose="02000000000000000000" pitchFamily="2" charset="0"/>
              </a:rPr>
              <a:t>HttpRequest.scheme</a:t>
            </a:r>
            <a:endParaRPr lang="en-US" sz="1600" b="1" dirty="0">
              <a:solidFill>
                <a:srgbClr val="0C3C26"/>
              </a:solidFill>
              <a:latin typeface="Roboto" panose="02000000000000000000" pitchFamily="2" charset="0"/>
            </a:endParaRPr>
          </a:p>
          <a:p>
            <a:pPr algn="l"/>
            <a:r>
              <a:rPr lang="en-US" sz="1600" dirty="0">
                <a:solidFill>
                  <a:srgbClr val="0C3C26"/>
                </a:solidFill>
                <a:latin typeface="Roboto" panose="02000000000000000000" pitchFamily="2" charset="0"/>
              </a:rPr>
              <a:t>A string representing the scheme of the request (http or https usually).</a:t>
            </a:r>
            <a:endParaRPr lang="en-IN" sz="1600" dirty="0">
              <a:solidFill>
                <a:srgbClr val="0C3C26"/>
              </a:solidFill>
              <a:latin typeface="Roboto" panose="02000000000000000000" pitchFamily="2" charset="0"/>
            </a:endParaRPr>
          </a:p>
          <a:p>
            <a:pPr marL="285750" indent="-285750" algn="l">
              <a:buFont typeface="Arial" panose="020B0604020202020204" pitchFamily="34" charset="0"/>
              <a:buChar char="•"/>
            </a:pPr>
            <a:endParaRPr lang="en-IN" sz="1600" b="1" i="0" dirty="0">
              <a:solidFill>
                <a:srgbClr val="0C3C26"/>
              </a:solidFill>
              <a:effectLst/>
              <a:latin typeface="Roboto" panose="02000000000000000000" pitchFamily="2" charset="0"/>
            </a:endParaRPr>
          </a:p>
          <a:p>
            <a:pPr marL="285750" indent="-285750" algn="l">
              <a:buFont typeface="Arial" panose="020B0604020202020204" pitchFamily="34" charset="0"/>
              <a:buChar char="•"/>
            </a:pPr>
            <a:endParaRPr lang="en-IN" sz="1600" b="1" i="0" dirty="0">
              <a:solidFill>
                <a:srgbClr val="0C3C26"/>
              </a:solidFill>
              <a:effectLst/>
              <a:latin typeface="Roboto" panose="02000000000000000000" pitchFamily="2" charset="0"/>
            </a:endParaRPr>
          </a:p>
        </p:txBody>
      </p:sp>
    </p:spTree>
    <p:extLst>
      <p:ext uri="{BB962C8B-B14F-4D97-AF65-F5344CB8AC3E}">
        <p14:creationId xmlns:p14="http://schemas.microsoft.com/office/powerpoint/2010/main" val="266532627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96505" y="828333"/>
            <a:ext cx="2154555" cy="391160"/>
          </a:xfrm>
          <a:prstGeom prst="rect">
            <a:avLst/>
          </a:prstGeom>
        </p:spPr>
        <p:txBody>
          <a:bodyPr vert="horz" wrap="square" lIns="0" tIns="12700" rIns="0" bIns="0" rtlCol="0">
            <a:spAutoFit/>
          </a:bodyPr>
          <a:lstStyle/>
          <a:p>
            <a:pPr marL="12700">
              <a:lnSpc>
                <a:spcPct val="100000"/>
              </a:lnSpc>
              <a:spcBef>
                <a:spcPts val="100"/>
              </a:spcBef>
            </a:pPr>
            <a:r>
              <a:rPr spc="-5" dirty="0"/>
              <a:t>Setting</a:t>
            </a:r>
            <a:r>
              <a:rPr spc="-55" dirty="0"/>
              <a:t> </a:t>
            </a:r>
            <a:r>
              <a:rPr spc="-5" dirty="0"/>
              <a:t>Up</a:t>
            </a:r>
            <a:r>
              <a:rPr spc="-45" dirty="0"/>
              <a:t> </a:t>
            </a:r>
            <a:r>
              <a:rPr spc="-5" dirty="0"/>
              <a:t>Path</a:t>
            </a:r>
          </a:p>
        </p:txBody>
      </p:sp>
      <p:sp>
        <p:nvSpPr>
          <p:cNvPr id="3" name="object 3"/>
          <p:cNvSpPr txBox="1"/>
          <p:nvPr/>
        </p:nvSpPr>
        <p:spPr>
          <a:xfrm>
            <a:off x="459100" y="1590006"/>
            <a:ext cx="3867785" cy="2702599"/>
          </a:xfrm>
          <a:prstGeom prst="rect">
            <a:avLst/>
          </a:prstGeom>
        </p:spPr>
        <p:txBody>
          <a:bodyPr vert="horz" wrap="square" lIns="0" tIns="12700" rIns="0" bIns="0" rtlCol="0">
            <a:spAutoFit/>
          </a:bodyPr>
          <a:lstStyle/>
          <a:p>
            <a:pPr marL="463550" marR="0" lvl="0" indent="-285750" algn="l" defTabSz="914400" rtl="0" eaLnBrk="1" fontAlgn="auto" latinLnBrk="0" hangingPunct="1">
              <a:lnSpc>
                <a:spcPts val="2045"/>
              </a:lnSpc>
              <a:spcBef>
                <a:spcPts val="100"/>
              </a:spcBef>
              <a:spcAft>
                <a:spcPts val="0"/>
              </a:spcAft>
              <a:buClrTx/>
              <a:buSzTx/>
              <a:buFont typeface="Arial" panose="020B0604020202020204" pitchFamily="34" charset="0"/>
              <a:buChar char="•"/>
              <a:tabLst/>
              <a:defRPr/>
            </a:pPr>
            <a:r>
              <a:rPr kumimoji="0" sz="1600" b="0" i="0" u="none" strike="noStrike" kern="1200" cap="none" spc="-5" normalizeH="0" baseline="0" noProof="0" dirty="0">
                <a:ln>
                  <a:noFill/>
                </a:ln>
                <a:solidFill>
                  <a:srgbClr val="4A4A4A"/>
                </a:solidFill>
                <a:effectLst/>
                <a:uLnTx/>
                <a:uFillTx/>
                <a:latin typeface="Arial MT"/>
                <a:ea typeface="+mn-ea"/>
                <a:cs typeface="Arial MT"/>
              </a:rPr>
              <a:t>ope</a:t>
            </a:r>
            <a:r>
              <a:rPr kumimoji="0" sz="1600" b="0" i="0" u="none" strike="noStrike" kern="1200" cap="none" spc="0" normalizeH="0" baseline="0" noProof="0" dirty="0">
                <a:ln>
                  <a:noFill/>
                </a:ln>
                <a:solidFill>
                  <a:srgbClr val="4A4A4A"/>
                </a:solidFill>
                <a:effectLst/>
                <a:uLnTx/>
                <a:uFillTx/>
                <a:latin typeface="Arial MT"/>
                <a:ea typeface="+mn-ea"/>
                <a:cs typeface="Arial MT"/>
              </a:rPr>
              <a:t>n</a:t>
            </a:r>
            <a:r>
              <a:rPr kumimoji="0" sz="1600" b="0" i="0" u="none" strike="noStrike" kern="1200" cap="none" spc="95" normalizeH="0" baseline="0" noProof="0" dirty="0">
                <a:ln>
                  <a:noFill/>
                </a:ln>
                <a:solidFill>
                  <a:srgbClr val="4A4A4A"/>
                </a:solidFill>
                <a:effectLst/>
                <a:uLnTx/>
                <a:uFillTx/>
                <a:latin typeface="Arial MT"/>
                <a:ea typeface="+mn-ea"/>
                <a:cs typeface="Arial MT"/>
              </a:rPr>
              <a:t> </a:t>
            </a:r>
            <a:r>
              <a:rPr kumimoji="0" sz="1600" b="0" i="0" u="none" strike="noStrike" kern="1200" cap="none" spc="-5" normalizeH="0" baseline="0" noProof="0" dirty="0">
                <a:ln>
                  <a:noFill/>
                </a:ln>
                <a:solidFill>
                  <a:srgbClr val="4A4A4A"/>
                </a:solidFill>
                <a:effectLst/>
                <a:uLnTx/>
                <a:uFillTx/>
                <a:latin typeface="Arial MT"/>
                <a:ea typeface="+mn-ea"/>
                <a:cs typeface="Arial MT"/>
              </a:rPr>
              <a:t>u</a:t>
            </a:r>
            <a:r>
              <a:rPr kumimoji="0" sz="1600" b="0" i="0" u="none" strike="noStrike" kern="1200" cap="none" spc="0" normalizeH="0" baseline="0" noProof="0" dirty="0">
                <a:ln>
                  <a:noFill/>
                </a:ln>
                <a:solidFill>
                  <a:srgbClr val="4A4A4A"/>
                </a:solidFill>
                <a:effectLst/>
                <a:uLnTx/>
                <a:uFillTx/>
                <a:latin typeface="Arial MT"/>
                <a:ea typeface="+mn-ea"/>
                <a:cs typeface="Arial MT"/>
              </a:rPr>
              <a:t>p</a:t>
            </a:r>
            <a:r>
              <a:rPr kumimoji="0" sz="1600" b="0" i="0" u="none" strike="noStrike" kern="1200" cap="none" spc="95" normalizeH="0" baseline="0" noProof="0" dirty="0">
                <a:ln>
                  <a:noFill/>
                </a:ln>
                <a:solidFill>
                  <a:srgbClr val="4A4A4A"/>
                </a:solidFill>
                <a:effectLst/>
                <a:uLnTx/>
                <a:uFillTx/>
                <a:latin typeface="Arial MT"/>
                <a:ea typeface="+mn-ea"/>
                <a:cs typeface="Arial MT"/>
              </a:rPr>
              <a:t> </a:t>
            </a:r>
            <a:r>
              <a:rPr kumimoji="0" sz="1600" b="0" i="0" u="none" strike="noStrike" kern="1200" cap="none" spc="-5" normalizeH="0" baseline="0" noProof="0" dirty="0">
                <a:ln>
                  <a:noFill/>
                </a:ln>
                <a:solidFill>
                  <a:srgbClr val="4A4A4A"/>
                </a:solidFill>
                <a:effectLst/>
                <a:uLnTx/>
                <a:uFillTx/>
                <a:latin typeface="Arial MT"/>
                <a:ea typeface="+mn-ea"/>
                <a:cs typeface="Arial MT"/>
              </a:rPr>
              <a:t>th</a:t>
            </a:r>
            <a:r>
              <a:rPr kumimoji="0" sz="1600" b="0" i="0" u="none" strike="noStrike" kern="1200" cap="none" spc="0" normalizeH="0" baseline="0" noProof="0" dirty="0">
                <a:ln>
                  <a:noFill/>
                </a:ln>
                <a:solidFill>
                  <a:srgbClr val="4A4A4A"/>
                </a:solidFill>
                <a:effectLst/>
                <a:uLnTx/>
                <a:uFillTx/>
                <a:latin typeface="Arial MT"/>
                <a:ea typeface="+mn-ea"/>
                <a:cs typeface="Arial MT"/>
              </a:rPr>
              <a:t>e</a:t>
            </a:r>
            <a:r>
              <a:rPr kumimoji="0" sz="1600" b="0" i="0" u="none" strike="noStrike" kern="1200" cap="none" spc="90" normalizeH="0" baseline="0" noProof="0" dirty="0">
                <a:ln>
                  <a:noFill/>
                </a:ln>
                <a:solidFill>
                  <a:srgbClr val="4A4A4A"/>
                </a:solidFill>
                <a:effectLst/>
                <a:uLnTx/>
                <a:uFillTx/>
                <a:latin typeface="Arial MT"/>
                <a:ea typeface="+mn-ea"/>
                <a:cs typeface="Arial MT"/>
              </a:rPr>
              <a:t> </a:t>
            </a:r>
            <a:r>
              <a:rPr kumimoji="0" sz="1600" b="0" i="0" u="none" strike="noStrike" kern="1200" cap="none" spc="-5" normalizeH="0" baseline="0" noProof="0" dirty="0">
                <a:ln>
                  <a:noFill/>
                </a:ln>
                <a:solidFill>
                  <a:srgbClr val="4A4A4A"/>
                </a:solidFill>
                <a:effectLst/>
                <a:uLnTx/>
                <a:uFillTx/>
                <a:latin typeface="Arial MT"/>
                <a:ea typeface="+mn-ea"/>
                <a:cs typeface="Arial MT"/>
              </a:rPr>
              <a:t>bash  </a:t>
            </a:r>
            <a:r>
              <a:rPr kumimoji="0" sz="1600" b="0" i="0" u="none" strike="noStrike" kern="1200" cap="none" spc="0" normalizeH="0" baseline="0" noProof="0" dirty="0">
                <a:ln>
                  <a:noFill/>
                </a:ln>
                <a:solidFill>
                  <a:srgbClr val="4A4A4A"/>
                </a:solidFill>
                <a:effectLst/>
                <a:uLnTx/>
                <a:uFillTx/>
                <a:latin typeface="Arial MT"/>
                <a:ea typeface="+mn-ea"/>
                <a:cs typeface="Arial MT"/>
              </a:rPr>
              <a:t>shell</a:t>
            </a:r>
            <a:r>
              <a:rPr kumimoji="0" sz="1600" b="0" i="0" u="none" strike="noStrike" kern="1200" cap="none" spc="5" normalizeH="0" baseline="0" noProof="0" dirty="0">
                <a:ln>
                  <a:noFill/>
                </a:ln>
                <a:solidFill>
                  <a:srgbClr val="4A4A4A"/>
                </a:solidFill>
                <a:effectLst/>
                <a:uLnTx/>
                <a:uFillTx/>
                <a:latin typeface="Arial MT"/>
                <a:ea typeface="+mn-ea"/>
                <a:cs typeface="Arial MT"/>
              </a:rPr>
              <a:t> </a:t>
            </a:r>
            <a:r>
              <a:rPr kumimoji="0" sz="1600" b="0" i="0" u="none" strike="noStrike" kern="1200" cap="none" spc="-5" normalizeH="0" baseline="0" noProof="0" dirty="0">
                <a:ln>
                  <a:noFill/>
                </a:ln>
                <a:solidFill>
                  <a:srgbClr val="4A4A4A"/>
                </a:solidFill>
                <a:effectLst/>
                <a:uLnTx/>
                <a:uFillTx/>
                <a:latin typeface="Arial MT"/>
                <a:ea typeface="+mn-ea"/>
                <a:cs typeface="Arial MT"/>
              </a:rPr>
              <a:t>and</a:t>
            </a:r>
            <a:r>
              <a:rPr kumimoji="0" sz="1600" b="0" i="0" u="none" strike="noStrike" kern="1200" cap="none" spc="0" normalizeH="0" baseline="0" noProof="0" dirty="0">
                <a:ln>
                  <a:noFill/>
                </a:ln>
                <a:solidFill>
                  <a:srgbClr val="4A4A4A"/>
                </a:solidFill>
                <a:effectLst/>
                <a:uLnTx/>
                <a:uFillTx/>
                <a:latin typeface="Arial MT"/>
                <a:ea typeface="+mn-ea"/>
                <a:cs typeface="Arial MT"/>
              </a:rPr>
              <a:t> </a:t>
            </a:r>
            <a:r>
              <a:rPr kumimoji="0" sz="1600" b="0" i="0" u="none" strike="noStrike" kern="1200" cap="none" spc="-5" normalizeH="0" baseline="0" noProof="0" dirty="0">
                <a:ln>
                  <a:noFill/>
                </a:ln>
                <a:solidFill>
                  <a:srgbClr val="4A4A4A"/>
                </a:solidFill>
                <a:effectLst/>
                <a:uLnTx/>
                <a:uFillTx/>
                <a:latin typeface="Arial MT"/>
                <a:ea typeface="+mn-ea"/>
                <a:cs typeface="Arial MT"/>
              </a:rPr>
              <a:t>type</a:t>
            </a:r>
            <a:r>
              <a:rPr kumimoji="0" sz="1600" b="0" i="0" u="none" strike="noStrike" kern="1200" cap="none" spc="0" normalizeH="0" baseline="0" noProof="0" dirty="0">
                <a:ln>
                  <a:noFill/>
                </a:ln>
                <a:solidFill>
                  <a:srgbClr val="4A4A4A"/>
                </a:solidFill>
                <a:effectLst/>
                <a:uLnTx/>
                <a:uFillTx/>
                <a:latin typeface="Arial MT"/>
                <a:ea typeface="+mn-ea"/>
                <a:cs typeface="Arial MT"/>
              </a:rPr>
              <a:t> </a:t>
            </a:r>
            <a:r>
              <a:rPr kumimoji="0" sz="1600" b="0" i="0" u="none" strike="noStrike" kern="1200" cap="none" spc="-5" normalizeH="0" baseline="0" noProof="0" dirty="0">
                <a:ln>
                  <a:noFill/>
                </a:ln>
                <a:solidFill>
                  <a:srgbClr val="4A4A4A"/>
                </a:solidFill>
                <a:effectLst/>
                <a:uLnTx/>
                <a:uFillTx/>
                <a:latin typeface="Arial MT"/>
                <a:ea typeface="+mn-ea"/>
                <a:cs typeface="Arial MT"/>
              </a:rPr>
              <a:t>the</a:t>
            </a:r>
            <a:r>
              <a:rPr kumimoji="0" sz="1600" b="0" i="0" u="none" strike="noStrike" kern="1200" cap="none" spc="380" normalizeH="0" baseline="0" noProof="0" dirty="0">
                <a:ln>
                  <a:noFill/>
                </a:ln>
                <a:solidFill>
                  <a:srgbClr val="4A4A4A"/>
                </a:solidFill>
                <a:effectLst/>
                <a:uLnTx/>
                <a:uFillTx/>
                <a:latin typeface="Arial MT"/>
                <a:ea typeface="+mn-ea"/>
                <a:cs typeface="Arial MT"/>
              </a:rPr>
              <a:t> </a:t>
            </a:r>
            <a:r>
              <a:rPr kumimoji="0" sz="1600" b="0" i="0" u="none" strike="noStrike" kern="1200" cap="none" spc="-5" normalizeH="0" baseline="0" noProof="0" dirty="0">
                <a:ln>
                  <a:noFill/>
                </a:ln>
                <a:solidFill>
                  <a:srgbClr val="4A4A4A"/>
                </a:solidFill>
                <a:effectLst/>
                <a:uLnTx/>
                <a:uFillTx/>
                <a:latin typeface="Arial MT"/>
                <a:ea typeface="+mn-ea"/>
                <a:cs typeface="Arial MT"/>
              </a:rPr>
              <a:t>following </a:t>
            </a:r>
            <a:r>
              <a:rPr kumimoji="0" sz="1600" b="0" i="0" u="none" strike="noStrike" kern="1200" cap="none" spc="-375" normalizeH="0" baseline="0" noProof="0" dirty="0">
                <a:ln>
                  <a:noFill/>
                </a:ln>
                <a:solidFill>
                  <a:srgbClr val="4A4A4A"/>
                </a:solidFill>
                <a:effectLst/>
                <a:uLnTx/>
                <a:uFillTx/>
                <a:latin typeface="Arial MT"/>
                <a:ea typeface="+mn-ea"/>
                <a:cs typeface="Arial MT"/>
              </a:rPr>
              <a:t> </a:t>
            </a:r>
            <a:r>
              <a:rPr kumimoji="0" sz="1600" b="0" i="0" u="none" strike="noStrike" kern="1200" cap="none" spc="-5" normalizeH="0" baseline="0" noProof="0" dirty="0">
                <a:ln>
                  <a:noFill/>
                </a:ln>
                <a:solidFill>
                  <a:srgbClr val="4A4A4A"/>
                </a:solidFill>
                <a:effectLst/>
                <a:uLnTx/>
                <a:uFillTx/>
                <a:latin typeface="Arial MT"/>
                <a:ea typeface="+mn-ea"/>
                <a:cs typeface="Arial MT"/>
              </a:rPr>
              <a:t>phrase</a:t>
            </a:r>
            <a:endParaRPr kumimoji="0" sz="1600" b="0" i="0" u="none" strike="noStrike" kern="1200" cap="none" spc="0" normalizeH="0" baseline="0" noProof="0" dirty="0">
              <a:ln>
                <a:noFill/>
              </a:ln>
              <a:solidFill>
                <a:prstClr val="black"/>
              </a:solidFill>
              <a:effectLst/>
              <a:uLnTx/>
              <a:uFillTx/>
              <a:latin typeface="Arial MT"/>
              <a:ea typeface="+mn-ea"/>
              <a:cs typeface="Arial MT"/>
            </a:endParaRPr>
          </a:p>
          <a:p>
            <a:pPr marL="88900" marR="165100" lvl="0" indent="0" algn="l" defTabSz="914400" rtl="0" eaLnBrk="1" fontAlgn="auto" latinLnBrk="0" hangingPunct="1">
              <a:lnSpc>
                <a:spcPct val="116100"/>
              </a:lnSpc>
              <a:spcBef>
                <a:spcPts val="1090"/>
              </a:spcBef>
              <a:spcAft>
                <a:spcPts val="0"/>
              </a:spcAft>
              <a:buClrTx/>
              <a:buSzTx/>
              <a:buFontTx/>
              <a:buNone/>
              <a:tabLst>
                <a:tab pos="855344" algn="l"/>
              </a:tabLst>
              <a:defRPr/>
            </a:pPr>
            <a:r>
              <a:rPr kumimoji="0" sz="1400" b="0" i="0" u="none" strike="noStrike" kern="1200" cap="none" spc="-5" normalizeH="0" baseline="0" noProof="0" dirty="0">
                <a:ln>
                  <a:noFill/>
                </a:ln>
                <a:solidFill>
                  <a:srgbClr val="4A4A4A"/>
                </a:solidFill>
                <a:effectLst/>
                <a:uLnTx/>
                <a:uFillTx/>
                <a:latin typeface="Arial MT"/>
                <a:ea typeface="+mn-ea"/>
                <a:cs typeface="Arial MT"/>
              </a:rPr>
              <a:t>export	</a:t>
            </a:r>
            <a:r>
              <a:rPr kumimoji="0" sz="1400" b="0" i="0" u="none" strike="noStrike" kern="1200" cap="none" spc="-20" normalizeH="0" baseline="0" noProof="0" dirty="0">
                <a:ln>
                  <a:noFill/>
                </a:ln>
                <a:solidFill>
                  <a:srgbClr val="4A4A4A"/>
                </a:solidFill>
                <a:effectLst/>
                <a:uLnTx/>
                <a:uFillTx/>
                <a:latin typeface="Arial MT"/>
                <a:ea typeface="+mn-ea"/>
                <a:cs typeface="Arial MT"/>
              </a:rPr>
              <a:t>PATH=”$PATH:/usr/local/bin/python” </a:t>
            </a:r>
            <a:r>
              <a:rPr kumimoji="0" sz="1400" b="0" i="0" u="none" strike="noStrike" kern="1200" cap="none" spc="-375" normalizeH="0" baseline="0" noProof="0" dirty="0">
                <a:ln>
                  <a:noFill/>
                </a:ln>
                <a:solidFill>
                  <a:srgbClr val="4A4A4A"/>
                </a:solidFill>
                <a:effectLst/>
                <a:uLnTx/>
                <a:uFillTx/>
                <a:latin typeface="Arial MT"/>
                <a:ea typeface="+mn-ea"/>
                <a:cs typeface="Arial MT"/>
              </a:rPr>
              <a:t> </a:t>
            </a:r>
            <a:r>
              <a:rPr kumimoji="0" sz="1400" b="0" i="0" u="none" strike="noStrike" kern="1200" cap="none" spc="-5" normalizeH="0" baseline="0" noProof="0" dirty="0">
                <a:ln>
                  <a:noFill/>
                </a:ln>
                <a:solidFill>
                  <a:srgbClr val="4A4A4A"/>
                </a:solidFill>
                <a:effectLst/>
                <a:uLnTx/>
                <a:uFillTx/>
                <a:latin typeface="Arial MT"/>
                <a:ea typeface="+mn-ea"/>
                <a:cs typeface="Arial MT"/>
              </a:rPr>
              <a:t>and</a:t>
            </a:r>
            <a:r>
              <a:rPr kumimoji="0" sz="1400" b="0" i="0" u="none" strike="noStrike" kern="1200" cap="none" spc="-10" normalizeH="0" baseline="0" noProof="0" dirty="0">
                <a:ln>
                  <a:noFill/>
                </a:ln>
                <a:solidFill>
                  <a:srgbClr val="4A4A4A"/>
                </a:solidFill>
                <a:effectLst/>
                <a:uLnTx/>
                <a:uFillTx/>
                <a:latin typeface="Arial MT"/>
                <a:ea typeface="+mn-ea"/>
                <a:cs typeface="Arial MT"/>
              </a:rPr>
              <a:t> </a:t>
            </a:r>
            <a:r>
              <a:rPr kumimoji="0" sz="1400" b="0" i="0" u="none" strike="noStrike" kern="1200" cap="none" spc="-5" normalizeH="0" baseline="0" noProof="0" dirty="0">
                <a:ln>
                  <a:noFill/>
                </a:ln>
                <a:solidFill>
                  <a:srgbClr val="4A4A4A"/>
                </a:solidFill>
                <a:effectLst/>
                <a:uLnTx/>
                <a:uFillTx/>
                <a:latin typeface="Arial MT"/>
                <a:ea typeface="+mn-ea"/>
                <a:cs typeface="Arial MT"/>
              </a:rPr>
              <a:t>press </a:t>
            </a:r>
            <a:r>
              <a:rPr kumimoji="0" sz="1400" b="0" i="0" u="none" strike="noStrike" kern="1200" cap="none" spc="-20" normalizeH="0" baseline="0" noProof="0" dirty="0">
                <a:ln>
                  <a:noFill/>
                </a:ln>
                <a:solidFill>
                  <a:srgbClr val="4A4A4A"/>
                </a:solidFill>
                <a:effectLst/>
                <a:uLnTx/>
                <a:uFillTx/>
                <a:latin typeface="Arial MT"/>
                <a:ea typeface="+mn-ea"/>
                <a:cs typeface="Arial MT"/>
              </a:rPr>
              <a:t>Enter.</a:t>
            </a:r>
            <a:endParaRPr kumimoji="0" sz="1400" b="0" i="0" u="none" strike="noStrike" kern="1200" cap="none" spc="0" normalizeH="0" baseline="0" noProof="0" dirty="0">
              <a:ln>
                <a:noFill/>
              </a:ln>
              <a:solidFill>
                <a:prstClr val="black"/>
              </a:solidFill>
              <a:effectLst/>
              <a:uLnTx/>
              <a:uFillTx/>
              <a:latin typeface="Arial MT"/>
              <a:ea typeface="+mn-ea"/>
              <a:cs typeface="Arial MT"/>
            </a:endParaRPr>
          </a:p>
          <a:p>
            <a:pPr marL="1003300" marR="106680" lvl="0" indent="-336550" algn="just" defTabSz="914400" rtl="0" eaLnBrk="1" fontAlgn="auto" latinLnBrk="0" hangingPunct="1">
              <a:lnSpc>
                <a:spcPct val="116100"/>
              </a:lnSpc>
              <a:spcBef>
                <a:spcPts val="1200"/>
              </a:spcBef>
              <a:spcAft>
                <a:spcPts val="0"/>
              </a:spcAft>
              <a:buClrTx/>
              <a:buSzTx/>
              <a:buFontTx/>
              <a:buChar char="●"/>
              <a:tabLst>
                <a:tab pos="1003300" algn="l"/>
              </a:tabLst>
              <a:defRPr/>
            </a:pPr>
            <a:r>
              <a:rPr kumimoji="0" sz="1400" b="0" i="0" u="none" strike="noStrike" kern="1200" cap="none" spc="-5" normalizeH="0" baseline="0" noProof="0" dirty="0">
                <a:ln>
                  <a:noFill/>
                </a:ln>
                <a:solidFill>
                  <a:srgbClr val="4A4A4A"/>
                </a:solidFill>
                <a:effectLst/>
                <a:uLnTx/>
                <a:uFillTx/>
                <a:latin typeface="Arial MT"/>
                <a:ea typeface="+mn-ea"/>
                <a:cs typeface="Arial MT"/>
              </a:rPr>
              <a:t>If </a:t>
            </a:r>
            <a:r>
              <a:rPr kumimoji="0" sz="1400" b="0" i="0" u="none" strike="noStrike" kern="1200" cap="none" spc="0" normalizeH="0" baseline="0" noProof="0" dirty="0">
                <a:ln>
                  <a:noFill/>
                </a:ln>
                <a:solidFill>
                  <a:srgbClr val="4A4A4A"/>
                </a:solidFill>
                <a:effectLst/>
                <a:uLnTx/>
                <a:uFillTx/>
                <a:latin typeface="Arial MT"/>
                <a:ea typeface="+mn-ea"/>
                <a:cs typeface="Arial MT"/>
              </a:rPr>
              <a:t>you </a:t>
            </a:r>
            <a:r>
              <a:rPr kumimoji="0" sz="1400" b="0" i="0" u="none" strike="noStrike" kern="1200" cap="none" spc="-5" normalizeH="0" baseline="0" noProof="0" dirty="0">
                <a:ln>
                  <a:noFill/>
                </a:ln>
                <a:solidFill>
                  <a:srgbClr val="4A4A4A"/>
                </a:solidFill>
                <a:effectLst/>
                <a:uLnTx/>
                <a:uFillTx/>
                <a:latin typeface="Arial MT"/>
                <a:ea typeface="+mn-ea"/>
                <a:cs typeface="Arial MT"/>
              </a:rPr>
              <a:t>have access to either </a:t>
            </a:r>
            <a:r>
              <a:rPr kumimoji="0" sz="1400" b="0" i="0" u="none" strike="noStrike" kern="1200" cap="none" spc="0" normalizeH="0" baseline="0" noProof="0" dirty="0">
                <a:ln>
                  <a:noFill/>
                </a:ln>
                <a:solidFill>
                  <a:srgbClr val="4A4A4A"/>
                </a:solidFill>
                <a:effectLst/>
                <a:uLnTx/>
                <a:uFillTx/>
                <a:latin typeface="Arial MT"/>
                <a:ea typeface="+mn-ea"/>
                <a:cs typeface="Arial MT"/>
              </a:rPr>
              <a:t>sh </a:t>
            </a:r>
            <a:r>
              <a:rPr kumimoji="0" sz="1400" b="0" i="0" u="none" strike="noStrike" kern="1200" cap="none" spc="-5" normalizeH="0" baseline="0" noProof="0" dirty="0">
                <a:ln>
                  <a:noFill/>
                </a:ln>
                <a:solidFill>
                  <a:srgbClr val="4A4A4A"/>
                </a:solidFill>
                <a:effectLst/>
                <a:uLnTx/>
                <a:uFillTx/>
                <a:latin typeface="Arial MT"/>
                <a:ea typeface="+mn-ea"/>
                <a:cs typeface="Arial MT"/>
              </a:rPr>
              <a:t>or </a:t>
            </a:r>
            <a:r>
              <a:rPr kumimoji="0" sz="1400" b="0" i="0" u="none" strike="noStrike" kern="1200" cap="none" spc="0" normalizeH="0" baseline="0" noProof="0" dirty="0">
                <a:ln>
                  <a:noFill/>
                </a:ln>
                <a:solidFill>
                  <a:srgbClr val="4A4A4A"/>
                </a:solidFill>
                <a:effectLst/>
                <a:uLnTx/>
                <a:uFillTx/>
                <a:latin typeface="Arial MT"/>
                <a:ea typeface="+mn-ea"/>
                <a:cs typeface="Arial MT"/>
              </a:rPr>
              <a:t> ksh</a:t>
            </a:r>
            <a:r>
              <a:rPr kumimoji="0" sz="1400" b="0" i="0" u="none" strike="noStrike" kern="1200" cap="none" spc="5" normalizeH="0" baseline="0" noProof="0" dirty="0">
                <a:ln>
                  <a:noFill/>
                </a:ln>
                <a:solidFill>
                  <a:srgbClr val="4A4A4A"/>
                </a:solidFill>
                <a:effectLst/>
                <a:uLnTx/>
                <a:uFillTx/>
                <a:latin typeface="Arial MT"/>
                <a:ea typeface="+mn-ea"/>
                <a:cs typeface="Arial MT"/>
              </a:rPr>
              <a:t> </a:t>
            </a:r>
            <a:r>
              <a:rPr kumimoji="0" sz="1400" b="0" i="0" u="none" strike="noStrike" kern="1200" cap="none" spc="0" normalizeH="0" baseline="0" noProof="0" dirty="0">
                <a:ln>
                  <a:noFill/>
                </a:ln>
                <a:solidFill>
                  <a:srgbClr val="4A4A4A"/>
                </a:solidFill>
                <a:effectLst/>
                <a:uLnTx/>
                <a:uFillTx/>
                <a:latin typeface="Arial MT"/>
                <a:ea typeface="+mn-ea"/>
                <a:cs typeface="Arial MT"/>
              </a:rPr>
              <a:t>shell,</a:t>
            </a:r>
            <a:r>
              <a:rPr kumimoji="0" sz="1400" b="0" i="0" u="none" strike="noStrike" kern="1200" cap="none" spc="5" normalizeH="0" baseline="0" noProof="0" dirty="0">
                <a:ln>
                  <a:noFill/>
                </a:ln>
                <a:solidFill>
                  <a:srgbClr val="4A4A4A"/>
                </a:solidFill>
                <a:effectLst/>
                <a:uLnTx/>
                <a:uFillTx/>
                <a:latin typeface="Arial MT"/>
                <a:ea typeface="+mn-ea"/>
                <a:cs typeface="Arial MT"/>
              </a:rPr>
              <a:t> </a:t>
            </a:r>
            <a:r>
              <a:rPr kumimoji="0" sz="1400" b="0" i="0" u="none" strike="noStrike" kern="1200" cap="none" spc="-5" normalizeH="0" baseline="0" noProof="0" dirty="0">
                <a:ln>
                  <a:noFill/>
                </a:ln>
                <a:solidFill>
                  <a:srgbClr val="4A4A4A"/>
                </a:solidFill>
                <a:effectLst/>
                <a:uLnTx/>
                <a:uFillTx/>
                <a:latin typeface="Arial MT"/>
                <a:ea typeface="+mn-ea"/>
                <a:cs typeface="Arial MT"/>
              </a:rPr>
              <a:t>then</a:t>
            </a:r>
            <a:r>
              <a:rPr kumimoji="0" sz="1400" b="0" i="0" u="none" strike="noStrike" kern="1200" cap="none" spc="0" normalizeH="0" baseline="0" noProof="0" dirty="0">
                <a:ln>
                  <a:noFill/>
                </a:ln>
                <a:solidFill>
                  <a:srgbClr val="4A4A4A"/>
                </a:solidFill>
                <a:effectLst/>
                <a:uLnTx/>
                <a:uFillTx/>
                <a:latin typeface="Arial MT"/>
                <a:ea typeface="+mn-ea"/>
                <a:cs typeface="Arial MT"/>
              </a:rPr>
              <a:t> </a:t>
            </a:r>
            <a:r>
              <a:rPr kumimoji="0" sz="1400" b="0" i="0" u="none" strike="noStrike" kern="1200" cap="none" spc="-5" normalizeH="0" baseline="0" noProof="0" dirty="0">
                <a:ln>
                  <a:noFill/>
                </a:ln>
                <a:solidFill>
                  <a:srgbClr val="4A4A4A"/>
                </a:solidFill>
                <a:effectLst/>
                <a:uLnTx/>
                <a:uFillTx/>
                <a:latin typeface="Arial MT"/>
                <a:ea typeface="+mn-ea"/>
                <a:cs typeface="Arial MT"/>
              </a:rPr>
              <a:t>open</a:t>
            </a:r>
            <a:r>
              <a:rPr kumimoji="0" sz="1400" b="0" i="0" u="none" strike="noStrike" kern="1200" cap="none" spc="0" normalizeH="0" baseline="0" noProof="0" dirty="0">
                <a:ln>
                  <a:noFill/>
                </a:ln>
                <a:solidFill>
                  <a:srgbClr val="4A4A4A"/>
                </a:solidFill>
                <a:effectLst/>
                <a:uLnTx/>
                <a:uFillTx/>
                <a:latin typeface="Arial MT"/>
                <a:ea typeface="+mn-ea"/>
                <a:cs typeface="Arial MT"/>
              </a:rPr>
              <a:t> </a:t>
            </a:r>
            <a:r>
              <a:rPr kumimoji="0" sz="1400" b="0" i="0" u="none" strike="noStrike" kern="1200" cap="none" spc="-5" normalizeH="0" baseline="0" noProof="0" dirty="0">
                <a:ln>
                  <a:noFill/>
                </a:ln>
                <a:solidFill>
                  <a:srgbClr val="4A4A4A"/>
                </a:solidFill>
                <a:effectLst/>
                <a:uLnTx/>
                <a:uFillTx/>
                <a:latin typeface="Arial MT"/>
                <a:ea typeface="+mn-ea"/>
                <a:cs typeface="Arial MT"/>
              </a:rPr>
              <a:t>up</a:t>
            </a:r>
            <a:r>
              <a:rPr kumimoji="0" sz="1400" b="0" i="0" u="none" strike="noStrike" kern="1200" cap="none" spc="380" normalizeH="0" baseline="0" noProof="0" dirty="0">
                <a:ln>
                  <a:noFill/>
                </a:ln>
                <a:solidFill>
                  <a:srgbClr val="4A4A4A"/>
                </a:solidFill>
                <a:effectLst/>
                <a:uLnTx/>
                <a:uFillTx/>
                <a:latin typeface="Arial MT"/>
                <a:ea typeface="+mn-ea"/>
                <a:cs typeface="Arial MT"/>
              </a:rPr>
              <a:t> </a:t>
            </a:r>
            <a:r>
              <a:rPr kumimoji="0" sz="1400" b="0" i="0" u="none" strike="noStrike" kern="1200" cap="none" spc="-5" normalizeH="0" baseline="0" noProof="0" dirty="0">
                <a:ln>
                  <a:noFill/>
                </a:ln>
                <a:solidFill>
                  <a:srgbClr val="4A4A4A"/>
                </a:solidFill>
                <a:effectLst/>
                <a:uLnTx/>
                <a:uFillTx/>
                <a:latin typeface="Arial MT"/>
                <a:ea typeface="+mn-ea"/>
                <a:cs typeface="Arial MT"/>
              </a:rPr>
              <a:t>the </a:t>
            </a:r>
            <a:r>
              <a:rPr kumimoji="0" sz="1400" b="0" i="0" u="none" strike="noStrike" kern="1200" cap="none" spc="0" normalizeH="0" baseline="0" noProof="0" dirty="0">
                <a:ln>
                  <a:noFill/>
                </a:ln>
                <a:solidFill>
                  <a:srgbClr val="4A4A4A"/>
                </a:solidFill>
                <a:effectLst/>
                <a:uLnTx/>
                <a:uFillTx/>
                <a:latin typeface="Arial MT"/>
                <a:ea typeface="+mn-ea"/>
                <a:cs typeface="Arial MT"/>
              </a:rPr>
              <a:t> </a:t>
            </a:r>
            <a:r>
              <a:rPr kumimoji="0" sz="1400" b="0" i="0" u="none" strike="noStrike" kern="1200" cap="none" spc="-5" normalizeH="0" baseline="0" noProof="0" dirty="0">
                <a:ln>
                  <a:noFill/>
                </a:ln>
                <a:solidFill>
                  <a:srgbClr val="4A4A4A"/>
                </a:solidFill>
                <a:effectLst/>
                <a:uLnTx/>
                <a:uFillTx/>
                <a:latin typeface="Arial MT"/>
                <a:ea typeface="+mn-ea"/>
                <a:cs typeface="Arial MT"/>
              </a:rPr>
              <a:t>terminal</a:t>
            </a:r>
            <a:r>
              <a:rPr kumimoji="0" sz="1400" b="0" i="0" u="none" strike="noStrike" kern="1200" cap="none" spc="-15" normalizeH="0" baseline="0" noProof="0" dirty="0">
                <a:ln>
                  <a:noFill/>
                </a:ln>
                <a:solidFill>
                  <a:srgbClr val="4A4A4A"/>
                </a:solidFill>
                <a:effectLst/>
                <a:uLnTx/>
                <a:uFillTx/>
                <a:latin typeface="Arial MT"/>
                <a:ea typeface="+mn-ea"/>
                <a:cs typeface="Arial MT"/>
              </a:rPr>
              <a:t> </a:t>
            </a:r>
            <a:r>
              <a:rPr kumimoji="0" sz="1400" b="0" i="0" u="none" strike="noStrike" kern="1200" cap="none" spc="-5" normalizeH="0" baseline="0" noProof="0" dirty="0">
                <a:ln>
                  <a:noFill/>
                </a:ln>
                <a:solidFill>
                  <a:srgbClr val="4A4A4A"/>
                </a:solidFill>
                <a:effectLst/>
                <a:uLnTx/>
                <a:uFillTx/>
                <a:latin typeface="Arial MT"/>
                <a:ea typeface="+mn-ea"/>
                <a:cs typeface="Arial MT"/>
              </a:rPr>
              <a:t>and</a:t>
            </a:r>
            <a:r>
              <a:rPr kumimoji="0" sz="1400" b="0" i="0" u="none" strike="noStrike" kern="1200" cap="none" spc="-15" normalizeH="0" baseline="0" noProof="0" dirty="0">
                <a:ln>
                  <a:noFill/>
                </a:ln>
                <a:solidFill>
                  <a:srgbClr val="4A4A4A"/>
                </a:solidFill>
                <a:effectLst/>
                <a:uLnTx/>
                <a:uFillTx/>
                <a:latin typeface="Arial MT"/>
                <a:ea typeface="+mn-ea"/>
                <a:cs typeface="Arial MT"/>
              </a:rPr>
              <a:t> </a:t>
            </a:r>
            <a:r>
              <a:rPr kumimoji="0" sz="1400" b="0" i="0" u="none" strike="noStrike" kern="1200" cap="none" spc="-5" normalizeH="0" baseline="0" noProof="0" dirty="0">
                <a:ln>
                  <a:noFill/>
                </a:ln>
                <a:solidFill>
                  <a:srgbClr val="4A4A4A"/>
                </a:solidFill>
                <a:effectLst/>
                <a:uLnTx/>
                <a:uFillTx/>
                <a:latin typeface="Arial MT"/>
                <a:ea typeface="+mn-ea"/>
                <a:cs typeface="Arial MT"/>
              </a:rPr>
              <a:t>type</a:t>
            </a:r>
            <a:r>
              <a:rPr kumimoji="0" sz="1400" b="0" i="0" u="none" strike="noStrike" kern="1200" cap="none" spc="-10" normalizeH="0" baseline="0" noProof="0" dirty="0">
                <a:ln>
                  <a:noFill/>
                </a:ln>
                <a:solidFill>
                  <a:srgbClr val="4A4A4A"/>
                </a:solidFill>
                <a:effectLst/>
                <a:uLnTx/>
                <a:uFillTx/>
                <a:latin typeface="Arial MT"/>
                <a:ea typeface="+mn-ea"/>
                <a:cs typeface="Arial MT"/>
              </a:rPr>
              <a:t> </a:t>
            </a:r>
            <a:r>
              <a:rPr kumimoji="0" sz="1400" b="0" i="0" u="none" strike="noStrike" kern="1200" cap="none" spc="-5" normalizeH="0" baseline="0" noProof="0" dirty="0">
                <a:ln>
                  <a:noFill/>
                </a:ln>
                <a:solidFill>
                  <a:srgbClr val="4A4A4A"/>
                </a:solidFill>
                <a:effectLst/>
                <a:uLnTx/>
                <a:uFillTx/>
                <a:latin typeface="Arial MT"/>
                <a:ea typeface="+mn-ea"/>
                <a:cs typeface="Arial MT"/>
              </a:rPr>
              <a:t>the</a:t>
            </a:r>
            <a:r>
              <a:rPr kumimoji="0" sz="1400" b="0" i="0" u="none" strike="noStrike" kern="1200" cap="none" spc="-15" normalizeH="0" baseline="0" noProof="0" dirty="0">
                <a:ln>
                  <a:noFill/>
                </a:ln>
                <a:solidFill>
                  <a:srgbClr val="4A4A4A"/>
                </a:solidFill>
                <a:effectLst/>
                <a:uLnTx/>
                <a:uFillTx/>
                <a:latin typeface="Arial MT"/>
                <a:ea typeface="+mn-ea"/>
                <a:cs typeface="Arial MT"/>
              </a:rPr>
              <a:t> </a:t>
            </a:r>
            <a:r>
              <a:rPr kumimoji="0" sz="1400" b="0" i="0" u="none" strike="noStrike" kern="1200" cap="none" spc="-5" normalizeH="0" baseline="0" noProof="0" dirty="0">
                <a:ln>
                  <a:noFill/>
                </a:ln>
                <a:solidFill>
                  <a:srgbClr val="4A4A4A"/>
                </a:solidFill>
                <a:effectLst/>
                <a:uLnTx/>
                <a:uFillTx/>
                <a:latin typeface="Arial MT"/>
                <a:ea typeface="+mn-ea"/>
                <a:cs typeface="Arial MT"/>
              </a:rPr>
              <a:t>following,</a:t>
            </a:r>
            <a:endParaRPr kumimoji="0" sz="1400" b="0" i="0" u="none" strike="noStrike" kern="1200" cap="none" spc="0" normalizeH="0" baseline="0" noProof="0" dirty="0">
              <a:ln>
                <a:noFill/>
              </a:ln>
              <a:solidFill>
                <a:prstClr val="black"/>
              </a:solidFill>
              <a:effectLst/>
              <a:uLnTx/>
              <a:uFillTx/>
              <a:latin typeface="Arial MT"/>
              <a:ea typeface="+mn-ea"/>
              <a:cs typeface="Arial MT"/>
            </a:endParaRPr>
          </a:p>
          <a:p>
            <a:pPr marL="88900" marR="144145" lvl="0" indent="0" algn="l" defTabSz="914400" rtl="0" eaLnBrk="1" fontAlgn="auto" latinLnBrk="0" hangingPunct="1">
              <a:lnSpc>
                <a:spcPct val="116100"/>
              </a:lnSpc>
              <a:spcBef>
                <a:spcPts val="1200"/>
              </a:spcBef>
              <a:spcAft>
                <a:spcPts val="0"/>
              </a:spcAft>
              <a:buClrTx/>
              <a:buSzTx/>
              <a:buFontTx/>
              <a:buNone/>
              <a:tabLst/>
              <a:defRPr/>
            </a:pPr>
            <a:r>
              <a:rPr kumimoji="0" sz="1400" b="0" i="0" u="none" strike="noStrike" kern="1200" cap="none" spc="-20" normalizeH="0" baseline="0" noProof="0" dirty="0">
                <a:ln>
                  <a:noFill/>
                </a:ln>
                <a:solidFill>
                  <a:srgbClr val="4A4A4A"/>
                </a:solidFill>
                <a:effectLst/>
                <a:uLnTx/>
                <a:uFillTx/>
                <a:latin typeface="Arial MT"/>
                <a:ea typeface="+mn-ea"/>
                <a:cs typeface="Arial MT"/>
              </a:rPr>
              <a:t>PATH=”$PATH:/usr/local/bin/python”and</a:t>
            </a:r>
            <a:r>
              <a:rPr kumimoji="0" sz="1400" b="0" i="0" u="none" strike="noStrike" kern="1200" cap="none" spc="100" normalizeH="0" baseline="0" noProof="0" dirty="0">
                <a:ln>
                  <a:noFill/>
                </a:ln>
                <a:solidFill>
                  <a:srgbClr val="4A4A4A"/>
                </a:solidFill>
                <a:effectLst/>
                <a:uLnTx/>
                <a:uFillTx/>
                <a:latin typeface="Arial MT"/>
                <a:ea typeface="+mn-ea"/>
                <a:cs typeface="Arial MT"/>
              </a:rPr>
              <a:t> </a:t>
            </a:r>
            <a:r>
              <a:rPr kumimoji="0" sz="1400" b="0" i="0" u="none" strike="noStrike" kern="1200" cap="none" spc="-5" normalizeH="0" baseline="0" noProof="0" dirty="0">
                <a:ln>
                  <a:noFill/>
                </a:ln>
                <a:solidFill>
                  <a:srgbClr val="4A4A4A"/>
                </a:solidFill>
                <a:effectLst/>
                <a:uLnTx/>
                <a:uFillTx/>
                <a:latin typeface="Arial MT"/>
                <a:ea typeface="+mn-ea"/>
                <a:cs typeface="Arial MT"/>
              </a:rPr>
              <a:t>press </a:t>
            </a:r>
            <a:r>
              <a:rPr kumimoji="0" sz="1400" b="0" i="0" u="none" strike="noStrike" kern="1200" cap="none" spc="-375" normalizeH="0" baseline="0" noProof="0" dirty="0">
                <a:ln>
                  <a:noFill/>
                </a:ln>
                <a:solidFill>
                  <a:srgbClr val="4A4A4A"/>
                </a:solidFill>
                <a:effectLst/>
                <a:uLnTx/>
                <a:uFillTx/>
                <a:latin typeface="Arial MT"/>
                <a:ea typeface="+mn-ea"/>
                <a:cs typeface="Arial MT"/>
              </a:rPr>
              <a:t> </a:t>
            </a:r>
            <a:r>
              <a:rPr kumimoji="0" sz="1400" b="0" i="0" u="none" strike="noStrike" kern="1200" cap="none" spc="-20" normalizeH="0" baseline="0" noProof="0" dirty="0">
                <a:ln>
                  <a:noFill/>
                </a:ln>
                <a:solidFill>
                  <a:srgbClr val="4A4A4A"/>
                </a:solidFill>
                <a:effectLst/>
                <a:uLnTx/>
                <a:uFillTx/>
                <a:latin typeface="Arial MT"/>
                <a:ea typeface="+mn-ea"/>
                <a:cs typeface="Arial MT"/>
              </a:rPr>
              <a:t>Enter.</a:t>
            </a:r>
            <a:endParaRPr kumimoji="0" sz="1400" b="0" i="0" u="none" strike="noStrike" kern="1200" cap="none" spc="0" normalizeH="0" baseline="0" noProof="0" dirty="0">
              <a:ln>
                <a:noFill/>
              </a:ln>
              <a:solidFill>
                <a:prstClr val="black"/>
              </a:solidFill>
              <a:effectLst/>
              <a:uLnTx/>
              <a:uFillTx/>
              <a:latin typeface="Arial MT"/>
              <a:ea typeface="+mn-ea"/>
              <a:cs typeface="Arial MT"/>
            </a:endParaRPr>
          </a:p>
        </p:txBody>
      </p:sp>
      <p:pic>
        <p:nvPicPr>
          <p:cNvPr id="4" name="object 4"/>
          <p:cNvPicPr/>
          <p:nvPr/>
        </p:nvPicPr>
        <p:blipFill>
          <a:blip r:embed="rId2" cstate="print"/>
          <a:stretch>
            <a:fillRect/>
          </a:stretch>
        </p:blipFill>
        <p:spPr>
          <a:xfrm>
            <a:off x="4572000" y="1673175"/>
            <a:ext cx="4539923" cy="2631098"/>
          </a:xfrm>
          <a:prstGeom prst="rect">
            <a:avLst/>
          </a:prstGeom>
        </p:spPr>
      </p:pic>
      <p:sp>
        <p:nvSpPr>
          <p:cNvPr id="5" name="object 5"/>
          <p:cNvSpPr txBox="1"/>
          <p:nvPr/>
        </p:nvSpPr>
        <p:spPr>
          <a:xfrm>
            <a:off x="3633256" y="4850165"/>
            <a:ext cx="1875155" cy="323850"/>
          </a:xfrm>
          <a:prstGeom prst="rect">
            <a:avLst/>
          </a:prstGeom>
        </p:spPr>
        <p:txBody>
          <a:bodyPr vert="horz" wrap="square" lIns="0" tIns="3810" rIns="0" bIns="0" rtlCol="0">
            <a:spAutoFit/>
          </a:bodyPr>
          <a:lstStyle/>
          <a:p>
            <a:pPr marL="1087755" marR="0" lvl="0" indent="0" algn="l" defTabSz="914400" rtl="0" eaLnBrk="1" fontAlgn="auto" latinLnBrk="0" hangingPunct="1">
              <a:lnSpc>
                <a:spcPct val="100000"/>
              </a:lnSpc>
              <a:spcBef>
                <a:spcPts val="30"/>
              </a:spcBef>
              <a:spcAft>
                <a:spcPts val="0"/>
              </a:spcAft>
              <a:buClrTx/>
              <a:buSzTx/>
              <a:buFontTx/>
              <a:buNone/>
              <a:tabLst/>
              <a:defRPr/>
            </a:pPr>
            <a:r>
              <a:rPr kumimoji="0" sz="700" b="0" i="0" u="none" strike="noStrike" kern="1200" cap="none" spc="-5" normalizeH="0" baseline="0" noProof="0" dirty="0">
                <a:ln>
                  <a:noFill/>
                </a:ln>
                <a:solidFill>
                  <a:srgbClr val="595959"/>
                </a:solidFill>
                <a:effectLst/>
                <a:uLnTx/>
                <a:uFillTx/>
                <a:latin typeface="Arial MT"/>
                <a:ea typeface="+mn-ea"/>
                <a:cs typeface="Arial MT"/>
              </a:rPr>
              <a:t>Imag</a:t>
            </a:r>
            <a:r>
              <a:rPr kumimoji="0" sz="700" b="0" i="0" u="none" strike="noStrike" kern="1200" cap="none" spc="0" normalizeH="0" baseline="0" noProof="0" dirty="0">
                <a:ln>
                  <a:noFill/>
                </a:ln>
                <a:solidFill>
                  <a:srgbClr val="595959"/>
                </a:solidFill>
                <a:effectLst/>
                <a:uLnTx/>
                <a:uFillTx/>
                <a:latin typeface="Arial MT"/>
                <a:ea typeface="+mn-ea"/>
                <a:cs typeface="Arial MT"/>
              </a:rPr>
              <a:t>e</a:t>
            </a:r>
            <a:r>
              <a:rPr kumimoji="0" sz="700" b="0" i="0" u="none" strike="noStrike" kern="1200" cap="none" spc="-5" normalizeH="0" baseline="0" noProof="0" dirty="0">
                <a:ln>
                  <a:noFill/>
                </a:ln>
                <a:solidFill>
                  <a:srgbClr val="595959"/>
                </a:solidFill>
                <a:effectLst/>
                <a:uLnTx/>
                <a:uFillTx/>
                <a:latin typeface="Arial MT"/>
                <a:ea typeface="+mn-ea"/>
                <a:cs typeface="Arial MT"/>
              </a:rPr>
              <a:t> Source:</a:t>
            </a:r>
            <a:endParaRPr kumimoji="0" sz="700" b="0" i="0" u="none" strike="noStrike" kern="1200" cap="none" spc="0" normalizeH="0" baseline="0" noProof="0">
              <a:ln>
                <a:noFill/>
              </a:ln>
              <a:solidFill>
                <a:prstClr val="black"/>
              </a:solidFill>
              <a:effectLst/>
              <a:uLnTx/>
              <a:uFillTx/>
              <a:latin typeface="Arial MT"/>
              <a:ea typeface="+mn-ea"/>
              <a:cs typeface="Arial MT"/>
            </a:endParaRPr>
          </a:p>
          <a:p>
            <a:pPr marL="12700" marR="0" lvl="0" indent="0" algn="l" defTabSz="914400" rtl="0" eaLnBrk="1" fontAlgn="auto" latinLnBrk="0" hangingPunct="1">
              <a:lnSpc>
                <a:spcPct val="100000"/>
              </a:lnSpc>
              <a:spcBef>
                <a:spcPts val="605"/>
              </a:spcBef>
              <a:spcAft>
                <a:spcPts val="0"/>
              </a:spcAft>
              <a:buClrTx/>
              <a:buSzTx/>
              <a:buFontTx/>
              <a:buNone/>
              <a:tabLst/>
              <a:defRPr/>
            </a:pPr>
            <a:r>
              <a:rPr kumimoji="0" sz="800" b="0" i="0" u="none" strike="noStrike" kern="1200" cap="none" spc="0" normalizeH="0" baseline="0" noProof="0" dirty="0">
                <a:ln>
                  <a:noFill/>
                </a:ln>
                <a:solidFill>
                  <a:prstClr val="black"/>
                </a:solidFill>
                <a:effectLst/>
                <a:uLnTx/>
                <a:uFillTx/>
                <a:latin typeface="Arial MT"/>
                <a:ea typeface="+mn-ea"/>
                <a:cs typeface="Arial MT"/>
              </a:rPr>
              <a:t>©</a:t>
            </a:r>
            <a:r>
              <a:rPr kumimoji="0" sz="800" b="0" i="0" u="none" strike="noStrike" kern="1200" cap="none" spc="-5" normalizeH="0" baseline="0" noProof="0" dirty="0">
                <a:ln>
                  <a:noFill/>
                </a:ln>
                <a:solidFill>
                  <a:prstClr val="black"/>
                </a:solidFill>
                <a:effectLst/>
                <a:uLnTx/>
                <a:uFillTx/>
                <a:latin typeface="Arial MT"/>
                <a:ea typeface="+mn-ea"/>
                <a:cs typeface="Arial MT"/>
              </a:rPr>
              <a:t> Edune</a:t>
            </a:r>
            <a:r>
              <a:rPr kumimoji="0" sz="800" b="0" i="0" u="none" strike="noStrike" kern="1200" cap="none" spc="0" normalizeH="0" baseline="0" noProof="0" dirty="0">
                <a:ln>
                  <a:noFill/>
                </a:ln>
                <a:solidFill>
                  <a:prstClr val="black"/>
                </a:solidFill>
                <a:effectLst/>
                <a:uLnTx/>
                <a:uFillTx/>
                <a:latin typeface="Arial MT"/>
                <a:ea typeface="+mn-ea"/>
                <a:cs typeface="Arial MT"/>
              </a:rPr>
              <a:t>t</a:t>
            </a:r>
            <a:r>
              <a:rPr kumimoji="0" sz="800" b="0" i="0" u="none" strike="noStrike" kern="1200" cap="none" spc="-5" normalizeH="0" baseline="0" noProof="0" dirty="0">
                <a:ln>
                  <a:noFill/>
                </a:ln>
                <a:solidFill>
                  <a:prstClr val="black"/>
                </a:solidFill>
                <a:effectLst/>
                <a:uLnTx/>
                <a:uFillTx/>
                <a:latin typeface="Arial MT"/>
                <a:ea typeface="+mn-ea"/>
                <a:cs typeface="Arial MT"/>
              </a:rPr>
              <a:t> Foundation</a:t>
            </a:r>
            <a:r>
              <a:rPr kumimoji="0" sz="800" b="0" i="0" u="none" strike="noStrike" kern="1200" cap="none" spc="0" normalizeH="0" baseline="0" noProof="0" dirty="0">
                <a:ln>
                  <a:noFill/>
                </a:ln>
                <a:solidFill>
                  <a:prstClr val="black"/>
                </a:solidFill>
                <a:effectLst/>
                <a:uLnTx/>
                <a:uFillTx/>
                <a:latin typeface="Arial MT"/>
                <a:ea typeface="+mn-ea"/>
                <a:cs typeface="Arial MT"/>
              </a:rPr>
              <a:t>.</a:t>
            </a:r>
            <a:r>
              <a:rPr kumimoji="0" sz="800" b="0" i="0" u="none" strike="noStrike" kern="1200" cap="none" spc="-50" normalizeH="0" baseline="0" noProof="0" dirty="0">
                <a:ln>
                  <a:noFill/>
                </a:ln>
                <a:solidFill>
                  <a:prstClr val="black"/>
                </a:solidFill>
                <a:effectLst/>
                <a:uLnTx/>
                <a:uFillTx/>
                <a:latin typeface="Arial MT"/>
                <a:ea typeface="+mn-ea"/>
                <a:cs typeface="Arial MT"/>
              </a:rPr>
              <a:t> </a:t>
            </a:r>
            <a:r>
              <a:rPr kumimoji="0" sz="800" b="0" i="0" u="none" strike="noStrike" kern="1200" cap="none" spc="-5" normalizeH="0" baseline="0" noProof="0" dirty="0">
                <a:ln>
                  <a:noFill/>
                </a:ln>
                <a:solidFill>
                  <a:prstClr val="black"/>
                </a:solidFill>
                <a:effectLst/>
                <a:uLnTx/>
                <a:uFillTx/>
                <a:latin typeface="Arial MT"/>
                <a:ea typeface="+mn-ea"/>
                <a:cs typeface="Arial MT"/>
              </a:rPr>
              <a:t>Al</a:t>
            </a:r>
            <a:r>
              <a:rPr kumimoji="0" sz="800" b="0" i="0" u="none" strike="noStrike" kern="1200" cap="none" spc="0" normalizeH="0" baseline="0" noProof="0" dirty="0">
                <a:ln>
                  <a:noFill/>
                </a:ln>
                <a:solidFill>
                  <a:prstClr val="black"/>
                </a:solidFill>
                <a:effectLst/>
                <a:uLnTx/>
                <a:uFillTx/>
                <a:latin typeface="Arial MT"/>
                <a:ea typeface="+mn-ea"/>
                <a:cs typeface="Arial MT"/>
              </a:rPr>
              <a:t>l</a:t>
            </a:r>
            <a:r>
              <a:rPr kumimoji="0" sz="800" b="0" i="0" u="none" strike="noStrike" kern="1200" cap="none" spc="-5" normalizeH="0" baseline="0" noProof="0" dirty="0">
                <a:ln>
                  <a:noFill/>
                </a:ln>
                <a:solidFill>
                  <a:prstClr val="black"/>
                </a:solidFill>
                <a:effectLst/>
                <a:uLnTx/>
                <a:uFillTx/>
                <a:latin typeface="Arial MT"/>
                <a:ea typeface="+mn-ea"/>
                <a:cs typeface="Arial MT"/>
              </a:rPr>
              <a:t> </a:t>
            </a:r>
            <a:r>
              <a:rPr kumimoji="0" sz="800" b="0" i="0" u="none" strike="noStrike" kern="1200" cap="none" spc="0" normalizeH="0" baseline="0" noProof="0" dirty="0">
                <a:ln>
                  <a:noFill/>
                </a:ln>
                <a:solidFill>
                  <a:prstClr val="black"/>
                </a:solidFill>
                <a:effectLst/>
                <a:uLnTx/>
                <a:uFillTx/>
                <a:latin typeface="Arial MT"/>
                <a:ea typeface="+mn-ea"/>
                <a:cs typeface="Arial MT"/>
              </a:rPr>
              <a:t>rights</a:t>
            </a:r>
            <a:r>
              <a:rPr kumimoji="0" sz="800" b="0" i="0" u="none" strike="noStrike" kern="1200" cap="none" spc="-5" normalizeH="0" baseline="0" noProof="0" dirty="0">
                <a:ln>
                  <a:noFill/>
                </a:ln>
                <a:solidFill>
                  <a:prstClr val="black"/>
                </a:solidFill>
                <a:effectLst/>
                <a:uLnTx/>
                <a:uFillTx/>
                <a:latin typeface="Arial MT"/>
                <a:ea typeface="+mn-ea"/>
                <a:cs typeface="Arial MT"/>
              </a:rPr>
              <a:t> </a:t>
            </a:r>
            <a:r>
              <a:rPr kumimoji="0" sz="800" b="0" i="0" u="none" strike="noStrike" kern="1200" cap="none" spc="0" normalizeH="0" baseline="0" noProof="0" dirty="0">
                <a:ln>
                  <a:noFill/>
                </a:ln>
                <a:solidFill>
                  <a:prstClr val="black"/>
                </a:solidFill>
                <a:effectLst/>
                <a:uLnTx/>
                <a:uFillTx/>
                <a:latin typeface="Arial MT"/>
                <a:ea typeface="+mn-ea"/>
                <a:cs typeface="Arial MT"/>
              </a:rPr>
              <a:t>reserved.</a:t>
            </a:r>
            <a:endParaRPr kumimoji="0" sz="800" b="0" i="0" u="none" strike="noStrike" kern="1200" cap="none" spc="0" normalizeH="0" baseline="0" noProof="0">
              <a:ln>
                <a:noFill/>
              </a:ln>
              <a:solidFill>
                <a:prstClr val="black"/>
              </a:solidFill>
              <a:effectLst/>
              <a:uLnTx/>
              <a:uFillTx/>
              <a:latin typeface="Arial MT"/>
              <a:ea typeface="+mn-ea"/>
              <a:cs typeface="Arial MT"/>
            </a:endParaRPr>
          </a:p>
        </p:txBody>
      </p:sp>
    </p:spTree>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43975" y="161799"/>
            <a:ext cx="774074" cy="311224"/>
          </a:xfrm>
          <a:prstGeom prst="rect">
            <a:avLst/>
          </a:prstGeom>
        </p:spPr>
      </p:pic>
      <p:pic>
        <p:nvPicPr>
          <p:cNvPr id="3" name="object 3"/>
          <p:cNvPicPr/>
          <p:nvPr/>
        </p:nvPicPr>
        <p:blipFill>
          <a:blip r:embed="rId4" cstate="print"/>
          <a:stretch>
            <a:fillRect/>
          </a:stretch>
        </p:blipFill>
        <p:spPr>
          <a:xfrm>
            <a:off x="8229556" y="161800"/>
            <a:ext cx="791593" cy="311224"/>
          </a:xfrm>
          <a:prstGeom prst="rect">
            <a:avLst/>
          </a:prstGeom>
        </p:spPr>
      </p:pic>
      <p:sp>
        <p:nvSpPr>
          <p:cNvPr id="4" name="object 4"/>
          <p:cNvSpPr txBox="1">
            <a:spLocks noGrp="1"/>
          </p:cNvSpPr>
          <p:nvPr>
            <p:ph type="title"/>
          </p:nvPr>
        </p:nvSpPr>
        <p:spPr>
          <a:xfrm>
            <a:off x="319918" y="600997"/>
            <a:ext cx="6626676" cy="382156"/>
          </a:xfrm>
          <a:prstGeom prst="rect">
            <a:avLst/>
          </a:prstGeom>
        </p:spPr>
        <p:txBody>
          <a:bodyPr vert="horz" wrap="square" lIns="0" tIns="12700" rIns="0" bIns="0" rtlCol="0">
            <a:spAutoFit/>
          </a:bodyPr>
          <a:lstStyle/>
          <a:p>
            <a:pPr marL="12065" algn="ctr">
              <a:lnSpc>
                <a:spcPct val="100000"/>
              </a:lnSpc>
              <a:spcBef>
                <a:spcPts val="414"/>
              </a:spcBef>
              <a:tabLst>
                <a:tab pos="379095" algn="l"/>
                <a:tab pos="379730" algn="l"/>
              </a:tabLst>
            </a:pPr>
            <a:r>
              <a:rPr lang="en-US" sz="2400" spc="-5" dirty="0" err="1">
                <a:solidFill>
                  <a:srgbClr val="595959"/>
                </a:solidFill>
                <a:latin typeface="Arial MT"/>
                <a:cs typeface="Arial MT"/>
              </a:rPr>
              <a:t>HttpRequest</a:t>
            </a:r>
            <a:endParaRPr lang="en-US" sz="2400" spc="-5" dirty="0">
              <a:solidFill>
                <a:srgbClr val="595959"/>
              </a:solidFill>
              <a:latin typeface="Arial MT"/>
              <a:cs typeface="Arial MT"/>
            </a:endParaRPr>
          </a:p>
        </p:txBody>
      </p:sp>
      <p:sp>
        <p:nvSpPr>
          <p:cNvPr id="6" name="object 6"/>
          <p:cNvSpPr txBox="1"/>
          <p:nvPr/>
        </p:nvSpPr>
        <p:spPr>
          <a:xfrm>
            <a:off x="7139898" y="4912167"/>
            <a:ext cx="1875155" cy="139065"/>
          </a:xfrm>
          <a:prstGeom prst="rect">
            <a:avLst/>
          </a:prstGeom>
        </p:spPr>
        <p:txBody>
          <a:bodyPr vert="horz" wrap="square" lIns="0" tIns="3175" rIns="0" bIns="0" rtlCol="0">
            <a:spAutoFit/>
          </a:bodyPr>
          <a:lstStyle/>
          <a:p>
            <a:pPr marL="12700">
              <a:lnSpc>
                <a:spcPct val="100000"/>
              </a:lnSpc>
              <a:spcBef>
                <a:spcPts val="25"/>
              </a:spcBef>
            </a:pPr>
            <a:r>
              <a:rPr sz="800" dirty="0">
                <a:latin typeface="Arial MT"/>
                <a:cs typeface="Arial MT"/>
              </a:rPr>
              <a:t>©</a:t>
            </a:r>
            <a:r>
              <a:rPr sz="800" spc="-5" dirty="0">
                <a:latin typeface="Arial MT"/>
                <a:cs typeface="Arial MT"/>
              </a:rPr>
              <a:t> Edune</a:t>
            </a:r>
            <a:r>
              <a:rPr sz="800" dirty="0">
                <a:latin typeface="Arial MT"/>
                <a:cs typeface="Arial MT"/>
              </a:rPr>
              <a:t>t</a:t>
            </a:r>
            <a:r>
              <a:rPr sz="800" spc="-5" dirty="0">
                <a:latin typeface="Arial MT"/>
                <a:cs typeface="Arial MT"/>
              </a:rPr>
              <a:t> Foundation</a:t>
            </a:r>
            <a:r>
              <a:rPr sz="800" dirty="0">
                <a:latin typeface="Arial MT"/>
                <a:cs typeface="Arial MT"/>
              </a:rPr>
              <a:t>.</a:t>
            </a:r>
            <a:r>
              <a:rPr sz="800" spc="-50" dirty="0">
                <a:latin typeface="Arial MT"/>
                <a:cs typeface="Arial MT"/>
              </a:rPr>
              <a:t> </a:t>
            </a:r>
            <a:r>
              <a:rPr sz="800" spc="-5" dirty="0">
                <a:latin typeface="Arial MT"/>
                <a:cs typeface="Arial MT"/>
              </a:rPr>
              <a:t>Al</a:t>
            </a:r>
            <a:r>
              <a:rPr sz="800" dirty="0">
                <a:latin typeface="Arial MT"/>
                <a:cs typeface="Arial MT"/>
              </a:rPr>
              <a:t>l</a:t>
            </a:r>
            <a:r>
              <a:rPr sz="800" spc="-5" dirty="0">
                <a:latin typeface="Arial MT"/>
                <a:cs typeface="Arial MT"/>
              </a:rPr>
              <a:t> </a:t>
            </a:r>
            <a:r>
              <a:rPr sz="800" dirty="0">
                <a:latin typeface="Arial MT"/>
                <a:cs typeface="Arial MT"/>
              </a:rPr>
              <a:t>rights</a:t>
            </a:r>
            <a:r>
              <a:rPr sz="800" spc="-5" dirty="0">
                <a:latin typeface="Arial MT"/>
                <a:cs typeface="Arial MT"/>
              </a:rPr>
              <a:t> </a:t>
            </a:r>
            <a:r>
              <a:rPr sz="800" dirty="0">
                <a:latin typeface="Arial MT"/>
                <a:cs typeface="Arial MT"/>
              </a:rPr>
              <a:t>reserved.</a:t>
            </a:r>
          </a:p>
        </p:txBody>
      </p:sp>
      <p:sp>
        <p:nvSpPr>
          <p:cNvPr id="5" name="object 5"/>
          <p:cNvSpPr txBox="1"/>
          <p:nvPr/>
        </p:nvSpPr>
        <p:spPr>
          <a:xfrm>
            <a:off x="671220" y="1200150"/>
            <a:ext cx="7863180" cy="299440"/>
          </a:xfrm>
          <a:prstGeom prst="rect">
            <a:avLst/>
          </a:prstGeom>
        </p:spPr>
        <p:txBody>
          <a:bodyPr vert="horz" wrap="square" lIns="0" tIns="52704" rIns="0" bIns="0" rtlCol="0">
            <a:spAutoFit/>
          </a:bodyPr>
          <a:lstStyle/>
          <a:p>
            <a:pPr marL="285750" indent="-285750" algn="l">
              <a:buFont typeface="Arial" panose="020B0604020202020204" pitchFamily="34" charset="0"/>
              <a:buChar char="•"/>
            </a:pPr>
            <a:r>
              <a:rPr lang="en-IN" sz="1600" b="1" i="0" dirty="0" err="1">
                <a:solidFill>
                  <a:srgbClr val="0C3C26"/>
                </a:solidFill>
                <a:effectLst/>
                <a:latin typeface="Roboto" panose="02000000000000000000" pitchFamily="2" charset="0"/>
              </a:rPr>
              <a:t>HttpRequest</a:t>
            </a:r>
            <a:r>
              <a:rPr lang="en-IN" sz="1600" b="1" i="0" dirty="0">
                <a:solidFill>
                  <a:srgbClr val="0C3C26"/>
                </a:solidFill>
                <a:effectLst/>
                <a:latin typeface="Roboto" panose="02000000000000000000" pitchFamily="2" charset="0"/>
              </a:rPr>
              <a:t> objects (Continued)</a:t>
            </a:r>
          </a:p>
        </p:txBody>
      </p:sp>
      <p:sp>
        <p:nvSpPr>
          <p:cNvPr id="7" name="object 5">
            <a:extLst>
              <a:ext uri="{FF2B5EF4-FFF2-40B4-BE49-F238E27FC236}">
                <a16:creationId xmlns:a16="http://schemas.microsoft.com/office/drawing/2014/main" id="{D58ED9D1-95BC-4295-B448-06A8C93DF6E7}"/>
              </a:ext>
            </a:extLst>
          </p:cNvPr>
          <p:cNvSpPr txBox="1"/>
          <p:nvPr/>
        </p:nvSpPr>
        <p:spPr>
          <a:xfrm>
            <a:off x="918049" y="1499590"/>
            <a:ext cx="7863180" cy="3500316"/>
          </a:xfrm>
          <a:prstGeom prst="rect">
            <a:avLst/>
          </a:prstGeom>
        </p:spPr>
        <p:txBody>
          <a:bodyPr vert="horz" wrap="square" lIns="0" tIns="52704" rIns="0" bIns="0" rtlCol="0">
            <a:spAutoFit/>
          </a:bodyPr>
          <a:lstStyle/>
          <a:p>
            <a:pPr algn="l"/>
            <a:r>
              <a:rPr lang="en-US" sz="1600" b="1" dirty="0" err="1">
                <a:solidFill>
                  <a:srgbClr val="0C3C26"/>
                </a:solidFill>
                <a:latin typeface="Roboto" panose="02000000000000000000" pitchFamily="2" charset="0"/>
              </a:rPr>
              <a:t>HttpRequest.body</a:t>
            </a:r>
            <a:endParaRPr lang="en-US" sz="1600" b="1" dirty="0">
              <a:solidFill>
                <a:srgbClr val="0C3C26"/>
              </a:solidFill>
              <a:latin typeface="Roboto" panose="02000000000000000000" pitchFamily="2" charset="0"/>
            </a:endParaRPr>
          </a:p>
          <a:p>
            <a:pPr algn="l"/>
            <a:r>
              <a:rPr lang="en-US" sz="1600" dirty="0">
                <a:solidFill>
                  <a:srgbClr val="0C3C26"/>
                </a:solidFill>
                <a:latin typeface="Roboto" panose="02000000000000000000" pitchFamily="2" charset="0"/>
              </a:rPr>
              <a:t>The raw HTTP request body as a </a:t>
            </a:r>
            <a:r>
              <a:rPr lang="en-US" sz="1600" dirty="0" err="1">
                <a:solidFill>
                  <a:srgbClr val="0C3C26"/>
                </a:solidFill>
                <a:latin typeface="Roboto" panose="02000000000000000000" pitchFamily="2" charset="0"/>
              </a:rPr>
              <a:t>bytestring</a:t>
            </a:r>
            <a:r>
              <a:rPr lang="en-US" sz="1600" dirty="0">
                <a:solidFill>
                  <a:srgbClr val="0C3C26"/>
                </a:solidFill>
                <a:latin typeface="Roboto" panose="02000000000000000000" pitchFamily="2" charset="0"/>
              </a:rPr>
              <a:t>. This is useful for processing data in different ways than conventional HTML forms: binary images, XML payload etc. For processing conventional form data, use </a:t>
            </a:r>
            <a:r>
              <a:rPr lang="en-US" sz="1600" dirty="0" err="1">
                <a:solidFill>
                  <a:srgbClr val="0C3C26"/>
                </a:solidFill>
                <a:latin typeface="Roboto" panose="02000000000000000000" pitchFamily="2" charset="0"/>
              </a:rPr>
              <a:t>HttpRequest.POST</a:t>
            </a:r>
            <a:r>
              <a:rPr lang="en-US" sz="1600" dirty="0">
                <a:solidFill>
                  <a:srgbClr val="0C3C26"/>
                </a:solidFill>
                <a:latin typeface="Roboto" panose="02000000000000000000" pitchFamily="2" charset="0"/>
              </a:rPr>
              <a:t>.</a:t>
            </a:r>
          </a:p>
          <a:p>
            <a:pPr algn="l"/>
            <a:endParaRPr lang="en-US" sz="1600" dirty="0">
              <a:solidFill>
                <a:srgbClr val="0C3C26"/>
              </a:solidFill>
              <a:latin typeface="Roboto" panose="02000000000000000000" pitchFamily="2" charset="0"/>
            </a:endParaRPr>
          </a:p>
          <a:p>
            <a:pPr algn="l"/>
            <a:r>
              <a:rPr lang="en-US" sz="1600" dirty="0">
                <a:solidFill>
                  <a:srgbClr val="0C3C26"/>
                </a:solidFill>
                <a:latin typeface="Roboto" panose="02000000000000000000" pitchFamily="2" charset="0"/>
              </a:rPr>
              <a:t>You can also read from an </a:t>
            </a:r>
            <a:r>
              <a:rPr lang="en-US" sz="1600" dirty="0" err="1">
                <a:solidFill>
                  <a:srgbClr val="0C3C26"/>
                </a:solidFill>
                <a:latin typeface="Roboto" panose="02000000000000000000" pitchFamily="2" charset="0"/>
              </a:rPr>
              <a:t>HttpRequest</a:t>
            </a:r>
            <a:r>
              <a:rPr lang="en-US" sz="1600" dirty="0">
                <a:solidFill>
                  <a:srgbClr val="0C3C26"/>
                </a:solidFill>
                <a:latin typeface="Roboto" panose="02000000000000000000" pitchFamily="2" charset="0"/>
              </a:rPr>
              <a:t> using a file-like interface with </a:t>
            </a:r>
            <a:r>
              <a:rPr lang="en-US" sz="1600" dirty="0" err="1">
                <a:solidFill>
                  <a:srgbClr val="0C3C26"/>
                </a:solidFill>
                <a:latin typeface="Roboto" panose="02000000000000000000" pitchFamily="2" charset="0"/>
              </a:rPr>
              <a:t>HttpRequest.read</a:t>
            </a:r>
            <a:r>
              <a:rPr lang="en-US" sz="1600" dirty="0">
                <a:solidFill>
                  <a:srgbClr val="0C3C26"/>
                </a:solidFill>
                <a:latin typeface="Roboto" panose="02000000000000000000" pitchFamily="2" charset="0"/>
              </a:rPr>
              <a:t>() or </a:t>
            </a:r>
            <a:r>
              <a:rPr lang="en-US" sz="1600" dirty="0" err="1">
                <a:solidFill>
                  <a:srgbClr val="0C3C26"/>
                </a:solidFill>
                <a:latin typeface="Roboto" panose="02000000000000000000" pitchFamily="2" charset="0"/>
              </a:rPr>
              <a:t>HttpRequest.readline</a:t>
            </a:r>
            <a:r>
              <a:rPr lang="en-US" sz="1600" dirty="0">
                <a:solidFill>
                  <a:srgbClr val="0C3C26"/>
                </a:solidFill>
                <a:latin typeface="Roboto" panose="02000000000000000000" pitchFamily="2" charset="0"/>
              </a:rPr>
              <a:t>(). Accessing the body attribute after reading the request with either of these I/O stream methods will produce a </a:t>
            </a:r>
            <a:r>
              <a:rPr lang="en-US" sz="1600" dirty="0" err="1">
                <a:solidFill>
                  <a:srgbClr val="0C3C26"/>
                </a:solidFill>
                <a:latin typeface="Roboto" panose="02000000000000000000" pitchFamily="2" charset="0"/>
              </a:rPr>
              <a:t>RawPostDataException</a:t>
            </a:r>
            <a:r>
              <a:rPr lang="en-US" sz="1600" dirty="0">
                <a:solidFill>
                  <a:srgbClr val="0C3C26"/>
                </a:solidFill>
                <a:latin typeface="Roboto" panose="02000000000000000000" pitchFamily="2" charset="0"/>
              </a:rPr>
              <a:t>.</a:t>
            </a:r>
          </a:p>
          <a:p>
            <a:pPr algn="l"/>
            <a:endParaRPr lang="en-US" sz="1600" i="0" dirty="0">
              <a:solidFill>
                <a:srgbClr val="0C3C26"/>
              </a:solidFill>
              <a:effectLst/>
              <a:latin typeface="Roboto" panose="02000000000000000000" pitchFamily="2" charset="0"/>
            </a:endParaRPr>
          </a:p>
          <a:p>
            <a:pPr algn="l"/>
            <a:r>
              <a:rPr lang="en-US" sz="1600" b="1" i="0" dirty="0" err="1">
                <a:solidFill>
                  <a:srgbClr val="0C3C26"/>
                </a:solidFill>
                <a:effectLst/>
                <a:latin typeface="Roboto" panose="02000000000000000000" pitchFamily="2" charset="0"/>
              </a:rPr>
              <a:t>HttpRequest.path</a:t>
            </a:r>
            <a:endParaRPr lang="en-US" sz="1600" b="1" i="0" dirty="0">
              <a:solidFill>
                <a:srgbClr val="0C3C26"/>
              </a:solidFill>
              <a:effectLst/>
              <a:latin typeface="Roboto" panose="02000000000000000000" pitchFamily="2" charset="0"/>
            </a:endParaRPr>
          </a:p>
          <a:p>
            <a:pPr algn="l"/>
            <a:r>
              <a:rPr lang="en-US" sz="1600" i="0" dirty="0">
                <a:solidFill>
                  <a:srgbClr val="0C3C26"/>
                </a:solidFill>
                <a:effectLst/>
                <a:latin typeface="Roboto" panose="02000000000000000000" pitchFamily="2" charset="0"/>
              </a:rPr>
              <a:t>A string representing the full path to the requested page, not including the scheme, domain, or query string.</a:t>
            </a:r>
          </a:p>
          <a:p>
            <a:pPr algn="l"/>
            <a:r>
              <a:rPr lang="en-US" sz="1600" i="0" dirty="0">
                <a:solidFill>
                  <a:srgbClr val="0C3C26"/>
                </a:solidFill>
                <a:effectLst/>
                <a:latin typeface="Roboto" panose="02000000000000000000" pitchFamily="2" charset="0"/>
              </a:rPr>
              <a:t>Example: "/music/bands/</a:t>
            </a:r>
            <a:r>
              <a:rPr lang="en-US" sz="1600" i="0" dirty="0" err="1">
                <a:solidFill>
                  <a:srgbClr val="0C3C26"/>
                </a:solidFill>
                <a:effectLst/>
                <a:latin typeface="Roboto" panose="02000000000000000000" pitchFamily="2" charset="0"/>
              </a:rPr>
              <a:t>the_beatles</a:t>
            </a:r>
            <a:r>
              <a:rPr lang="en-US" sz="1600" i="0" dirty="0">
                <a:solidFill>
                  <a:srgbClr val="0C3C26"/>
                </a:solidFill>
                <a:effectLst/>
                <a:latin typeface="Roboto" panose="02000000000000000000" pitchFamily="2" charset="0"/>
              </a:rPr>
              <a:t>/"</a:t>
            </a:r>
            <a:endParaRPr lang="en-IN" sz="1600" i="0" dirty="0">
              <a:solidFill>
                <a:srgbClr val="0C3C26"/>
              </a:solidFill>
              <a:effectLst/>
              <a:latin typeface="Roboto" panose="02000000000000000000" pitchFamily="2" charset="0"/>
            </a:endParaRPr>
          </a:p>
        </p:txBody>
      </p:sp>
    </p:spTree>
    <p:extLst>
      <p:ext uri="{BB962C8B-B14F-4D97-AF65-F5344CB8AC3E}">
        <p14:creationId xmlns:p14="http://schemas.microsoft.com/office/powerpoint/2010/main" val="161752577"/>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43975" y="161799"/>
            <a:ext cx="774074" cy="311224"/>
          </a:xfrm>
          <a:prstGeom prst="rect">
            <a:avLst/>
          </a:prstGeom>
        </p:spPr>
      </p:pic>
      <p:pic>
        <p:nvPicPr>
          <p:cNvPr id="3" name="object 3"/>
          <p:cNvPicPr/>
          <p:nvPr/>
        </p:nvPicPr>
        <p:blipFill>
          <a:blip r:embed="rId4" cstate="print"/>
          <a:stretch>
            <a:fillRect/>
          </a:stretch>
        </p:blipFill>
        <p:spPr>
          <a:xfrm>
            <a:off x="8229556" y="161800"/>
            <a:ext cx="791593" cy="311224"/>
          </a:xfrm>
          <a:prstGeom prst="rect">
            <a:avLst/>
          </a:prstGeom>
        </p:spPr>
      </p:pic>
      <p:sp>
        <p:nvSpPr>
          <p:cNvPr id="4" name="object 4"/>
          <p:cNvSpPr txBox="1">
            <a:spLocks noGrp="1"/>
          </p:cNvSpPr>
          <p:nvPr>
            <p:ph type="title"/>
          </p:nvPr>
        </p:nvSpPr>
        <p:spPr>
          <a:xfrm>
            <a:off x="319918" y="600997"/>
            <a:ext cx="6626676" cy="382156"/>
          </a:xfrm>
          <a:prstGeom prst="rect">
            <a:avLst/>
          </a:prstGeom>
        </p:spPr>
        <p:txBody>
          <a:bodyPr vert="horz" wrap="square" lIns="0" tIns="12700" rIns="0" bIns="0" rtlCol="0">
            <a:spAutoFit/>
          </a:bodyPr>
          <a:lstStyle/>
          <a:p>
            <a:pPr marL="12065" algn="ctr">
              <a:lnSpc>
                <a:spcPct val="100000"/>
              </a:lnSpc>
              <a:spcBef>
                <a:spcPts val="414"/>
              </a:spcBef>
              <a:tabLst>
                <a:tab pos="379095" algn="l"/>
                <a:tab pos="379730" algn="l"/>
              </a:tabLst>
            </a:pPr>
            <a:r>
              <a:rPr lang="en-US" sz="2400" spc="-5" dirty="0" err="1">
                <a:solidFill>
                  <a:srgbClr val="595959"/>
                </a:solidFill>
                <a:latin typeface="Arial MT"/>
                <a:cs typeface="Arial MT"/>
              </a:rPr>
              <a:t>HttpRequest</a:t>
            </a:r>
            <a:endParaRPr lang="en-US" sz="2400" spc="-5" dirty="0">
              <a:solidFill>
                <a:srgbClr val="595959"/>
              </a:solidFill>
              <a:latin typeface="Arial MT"/>
              <a:cs typeface="Arial MT"/>
            </a:endParaRPr>
          </a:p>
        </p:txBody>
      </p:sp>
      <p:sp>
        <p:nvSpPr>
          <p:cNvPr id="6" name="object 6"/>
          <p:cNvSpPr txBox="1"/>
          <p:nvPr/>
        </p:nvSpPr>
        <p:spPr>
          <a:xfrm>
            <a:off x="7139898" y="4912167"/>
            <a:ext cx="1875155" cy="139065"/>
          </a:xfrm>
          <a:prstGeom prst="rect">
            <a:avLst/>
          </a:prstGeom>
        </p:spPr>
        <p:txBody>
          <a:bodyPr vert="horz" wrap="square" lIns="0" tIns="3175" rIns="0" bIns="0" rtlCol="0">
            <a:spAutoFit/>
          </a:bodyPr>
          <a:lstStyle/>
          <a:p>
            <a:pPr marL="12700">
              <a:lnSpc>
                <a:spcPct val="100000"/>
              </a:lnSpc>
              <a:spcBef>
                <a:spcPts val="25"/>
              </a:spcBef>
            </a:pPr>
            <a:r>
              <a:rPr sz="800" dirty="0">
                <a:latin typeface="Arial MT"/>
                <a:cs typeface="Arial MT"/>
              </a:rPr>
              <a:t>©</a:t>
            </a:r>
            <a:r>
              <a:rPr sz="800" spc="-5" dirty="0">
                <a:latin typeface="Arial MT"/>
                <a:cs typeface="Arial MT"/>
              </a:rPr>
              <a:t> Edune</a:t>
            </a:r>
            <a:r>
              <a:rPr sz="800" dirty="0">
                <a:latin typeface="Arial MT"/>
                <a:cs typeface="Arial MT"/>
              </a:rPr>
              <a:t>t</a:t>
            </a:r>
            <a:r>
              <a:rPr sz="800" spc="-5" dirty="0">
                <a:latin typeface="Arial MT"/>
                <a:cs typeface="Arial MT"/>
              </a:rPr>
              <a:t> Foundation</a:t>
            </a:r>
            <a:r>
              <a:rPr sz="800" dirty="0">
                <a:latin typeface="Arial MT"/>
                <a:cs typeface="Arial MT"/>
              </a:rPr>
              <a:t>.</a:t>
            </a:r>
            <a:r>
              <a:rPr sz="800" spc="-50" dirty="0">
                <a:latin typeface="Arial MT"/>
                <a:cs typeface="Arial MT"/>
              </a:rPr>
              <a:t> </a:t>
            </a:r>
            <a:r>
              <a:rPr sz="800" spc="-5" dirty="0">
                <a:latin typeface="Arial MT"/>
                <a:cs typeface="Arial MT"/>
              </a:rPr>
              <a:t>Al</a:t>
            </a:r>
            <a:r>
              <a:rPr sz="800" dirty="0">
                <a:latin typeface="Arial MT"/>
                <a:cs typeface="Arial MT"/>
              </a:rPr>
              <a:t>l</a:t>
            </a:r>
            <a:r>
              <a:rPr sz="800" spc="-5" dirty="0">
                <a:latin typeface="Arial MT"/>
                <a:cs typeface="Arial MT"/>
              </a:rPr>
              <a:t> </a:t>
            </a:r>
            <a:r>
              <a:rPr sz="800" dirty="0">
                <a:latin typeface="Arial MT"/>
                <a:cs typeface="Arial MT"/>
              </a:rPr>
              <a:t>rights</a:t>
            </a:r>
            <a:r>
              <a:rPr sz="800" spc="-5" dirty="0">
                <a:latin typeface="Arial MT"/>
                <a:cs typeface="Arial MT"/>
              </a:rPr>
              <a:t> </a:t>
            </a:r>
            <a:r>
              <a:rPr sz="800" dirty="0">
                <a:latin typeface="Arial MT"/>
                <a:cs typeface="Arial MT"/>
              </a:rPr>
              <a:t>reserved.</a:t>
            </a:r>
          </a:p>
        </p:txBody>
      </p:sp>
      <p:sp>
        <p:nvSpPr>
          <p:cNvPr id="5" name="object 5"/>
          <p:cNvSpPr txBox="1"/>
          <p:nvPr/>
        </p:nvSpPr>
        <p:spPr>
          <a:xfrm>
            <a:off x="671220" y="1200150"/>
            <a:ext cx="7863180" cy="299440"/>
          </a:xfrm>
          <a:prstGeom prst="rect">
            <a:avLst/>
          </a:prstGeom>
        </p:spPr>
        <p:txBody>
          <a:bodyPr vert="horz" wrap="square" lIns="0" tIns="52704" rIns="0" bIns="0" rtlCol="0">
            <a:spAutoFit/>
          </a:bodyPr>
          <a:lstStyle/>
          <a:p>
            <a:pPr marL="285750" indent="-285750" algn="l">
              <a:buFont typeface="Arial" panose="020B0604020202020204" pitchFamily="34" charset="0"/>
              <a:buChar char="•"/>
            </a:pPr>
            <a:r>
              <a:rPr lang="en-IN" sz="1600" b="1" i="0" dirty="0" err="1">
                <a:solidFill>
                  <a:srgbClr val="0C3C26"/>
                </a:solidFill>
                <a:effectLst/>
                <a:latin typeface="Roboto" panose="02000000000000000000" pitchFamily="2" charset="0"/>
              </a:rPr>
              <a:t>HttpRequest</a:t>
            </a:r>
            <a:r>
              <a:rPr lang="en-IN" sz="1600" b="1" i="0" dirty="0">
                <a:solidFill>
                  <a:srgbClr val="0C3C26"/>
                </a:solidFill>
                <a:effectLst/>
                <a:latin typeface="Roboto" panose="02000000000000000000" pitchFamily="2" charset="0"/>
              </a:rPr>
              <a:t> objects (Continued)</a:t>
            </a:r>
          </a:p>
        </p:txBody>
      </p:sp>
      <p:sp>
        <p:nvSpPr>
          <p:cNvPr id="7" name="object 5">
            <a:extLst>
              <a:ext uri="{FF2B5EF4-FFF2-40B4-BE49-F238E27FC236}">
                <a16:creationId xmlns:a16="http://schemas.microsoft.com/office/drawing/2014/main" id="{D58ED9D1-95BC-4295-B448-06A8C93DF6E7}"/>
              </a:ext>
            </a:extLst>
          </p:cNvPr>
          <p:cNvSpPr txBox="1"/>
          <p:nvPr/>
        </p:nvSpPr>
        <p:spPr>
          <a:xfrm>
            <a:off x="954401" y="1710279"/>
            <a:ext cx="7863180" cy="2761652"/>
          </a:xfrm>
          <a:prstGeom prst="rect">
            <a:avLst/>
          </a:prstGeom>
        </p:spPr>
        <p:txBody>
          <a:bodyPr vert="horz" wrap="square" lIns="0" tIns="52704" rIns="0" bIns="0" rtlCol="0">
            <a:spAutoFit/>
          </a:bodyPr>
          <a:lstStyle/>
          <a:p>
            <a:pPr algn="l"/>
            <a:r>
              <a:rPr lang="en-US" sz="1600" b="1" i="0" dirty="0" err="1">
                <a:solidFill>
                  <a:srgbClr val="0C3C26"/>
                </a:solidFill>
                <a:effectLst/>
                <a:latin typeface="Roboto" panose="02000000000000000000" pitchFamily="2" charset="0"/>
              </a:rPr>
              <a:t>HttpRequest.path_info</a:t>
            </a:r>
            <a:endParaRPr lang="en-US" sz="1600" b="1" i="0" dirty="0">
              <a:solidFill>
                <a:srgbClr val="0C3C26"/>
              </a:solidFill>
              <a:effectLst/>
              <a:latin typeface="Roboto" panose="02000000000000000000" pitchFamily="2" charset="0"/>
            </a:endParaRPr>
          </a:p>
          <a:p>
            <a:pPr algn="l"/>
            <a:r>
              <a:rPr lang="en-US" sz="1600" i="0" dirty="0">
                <a:solidFill>
                  <a:srgbClr val="0C3C26"/>
                </a:solidFill>
                <a:effectLst/>
                <a:latin typeface="Roboto" panose="02000000000000000000" pitchFamily="2" charset="0"/>
              </a:rPr>
              <a:t>Under some web server configurations, the portion of the URL after the host name is split up into a script prefix portion and a path info portion. The </a:t>
            </a:r>
            <a:r>
              <a:rPr lang="en-US" sz="1600" i="0" dirty="0" err="1">
                <a:solidFill>
                  <a:srgbClr val="0C3C26"/>
                </a:solidFill>
                <a:effectLst/>
                <a:latin typeface="Roboto" panose="02000000000000000000" pitchFamily="2" charset="0"/>
              </a:rPr>
              <a:t>path_info</a:t>
            </a:r>
            <a:r>
              <a:rPr lang="en-US" sz="1600" i="0" dirty="0">
                <a:solidFill>
                  <a:srgbClr val="0C3C26"/>
                </a:solidFill>
                <a:effectLst/>
                <a:latin typeface="Roboto" panose="02000000000000000000" pitchFamily="2" charset="0"/>
              </a:rPr>
              <a:t> attribute always contains the path info portion of the path, no matter what web server is being used. Using this instead of path can make your code easier to move between test and deployment servers.</a:t>
            </a:r>
          </a:p>
          <a:p>
            <a:pPr algn="l"/>
            <a:endParaRPr lang="en-US" sz="1600" i="0" dirty="0">
              <a:solidFill>
                <a:srgbClr val="0C3C26"/>
              </a:solidFill>
              <a:effectLst/>
              <a:latin typeface="Roboto" panose="02000000000000000000" pitchFamily="2" charset="0"/>
            </a:endParaRPr>
          </a:p>
          <a:p>
            <a:pPr algn="l"/>
            <a:r>
              <a:rPr lang="en-US" sz="1600" i="0" dirty="0">
                <a:solidFill>
                  <a:srgbClr val="0C3C26"/>
                </a:solidFill>
                <a:effectLst/>
                <a:latin typeface="Roboto" panose="02000000000000000000" pitchFamily="2" charset="0"/>
              </a:rPr>
              <a:t>For example, if the </a:t>
            </a:r>
            <a:r>
              <a:rPr lang="en-US" sz="1600" i="0" dirty="0" err="1">
                <a:solidFill>
                  <a:srgbClr val="0C3C26"/>
                </a:solidFill>
                <a:effectLst/>
                <a:latin typeface="Roboto" panose="02000000000000000000" pitchFamily="2" charset="0"/>
              </a:rPr>
              <a:t>WSGIScriptAlias</a:t>
            </a:r>
            <a:r>
              <a:rPr lang="en-US" sz="1600" i="0" dirty="0">
                <a:solidFill>
                  <a:srgbClr val="0C3C26"/>
                </a:solidFill>
                <a:effectLst/>
                <a:latin typeface="Roboto" panose="02000000000000000000" pitchFamily="2" charset="0"/>
              </a:rPr>
              <a:t> for your application is set to "/</a:t>
            </a:r>
            <a:r>
              <a:rPr lang="en-US" sz="1600" i="0" dirty="0" err="1">
                <a:solidFill>
                  <a:srgbClr val="0C3C26"/>
                </a:solidFill>
                <a:effectLst/>
                <a:latin typeface="Roboto" panose="02000000000000000000" pitchFamily="2" charset="0"/>
              </a:rPr>
              <a:t>minfo</a:t>
            </a:r>
            <a:r>
              <a:rPr lang="en-US" sz="1600" i="0" dirty="0">
                <a:solidFill>
                  <a:srgbClr val="0C3C26"/>
                </a:solidFill>
                <a:effectLst/>
                <a:latin typeface="Roboto" panose="02000000000000000000" pitchFamily="2" charset="0"/>
              </a:rPr>
              <a:t>", then path might be "/</a:t>
            </a:r>
            <a:r>
              <a:rPr lang="en-US" sz="1600" i="0" dirty="0" err="1">
                <a:solidFill>
                  <a:srgbClr val="0C3C26"/>
                </a:solidFill>
                <a:effectLst/>
                <a:latin typeface="Roboto" panose="02000000000000000000" pitchFamily="2" charset="0"/>
              </a:rPr>
              <a:t>minfo</a:t>
            </a:r>
            <a:r>
              <a:rPr lang="en-US" sz="1600" i="0" dirty="0">
                <a:solidFill>
                  <a:srgbClr val="0C3C26"/>
                </a:solidFill>
                <a:effectLst/>
                <a:latin typeface="Roboto" panose="02000000000000000000" pitchFamily="2" charset="0"/>
              </a:rPr>
              <a:t>/music/bands/</a:t>
            </a:r>
            <a:r>
              <a:rPr lang="en-US" sz="1600" i="0" dirty="0" err="1">
                <a:solidFill>
                  <a:srgbClr val="0C3C26"/>
                </a:solidFill>
                <a:effectLst/>
                <a:latin typeface="Roboto" panose="02000000000000000000" pitchFamily="2" charset="0"/>
              </a:rPr>
              <a:t>the_beatles</a:t>
            </a:r>
            <a:r>
              <a:rPr lang="en-US" sz="1600" i="0" dirty="0">
                <a:solidFill>
                  <a:srgbClr val="0C3C26"/>
                </a:solidFill>
                <a:effectLst/>
                <a:latin typeface="Roboto" panose="02000000000000000000" pitchFamily="2" charset="0"/>
              </a:rPr>
              <a:t>/" and </a:t>
            </a:r>
            <a:r>
              <a:rPr lang="en-US" sz="1600" i="0" dirty="0" err="1">
                <a:solidFill>
                  <a:srgbClr val="0C3C26"/>
                </a:solidFill>
                <a:effectLst/>
                <a:latin typeface="Roboto" panose="02000000000000000000" pitchFamily="2" charset="0"/>
              </a:rPr>
              <a:t>path_info</a:t>
            </a:r>
            <a:r>
              <a:rPr lang="en-US" sz="1600" i="0" dirty="0">
                <a:solidFill>
                  <a:srgbClr val="0C3C26"/>
                </a:solidFill>
                <a:effectLst/>
                <a:latin typeface="Roboto" panose="02000000000000000000" pitchFamily="2" charset="0"/>
              </a:rPr>
              <a:t> would be "/music/bands/</a:t>
            </a:r>
            <a:r>
              <a:rPr lang="en-US" sz="1600" i="0" dirty="0" err="1">
                <a:solidFill>
                  <a:srgbClr val="0C3C26"/>
                </a:solidFill>
                <a:effectLst/>
                <a:latin typeface="Roboto" panose="02000000000000000000" pitchFamily="2" charset="0"/>
              </a:rPr>
              <a:t>the_beatles</a:t>
            </a:r>
            <a:r>
              <a:rPr lang="en-US" sz="1600" i="0" dirty="0">
                <a:solidFill>
                  <a:srgbClr val="0C3C26"/>
                </a:solidFill>
                <a:effectLst/>
                <a:latin typeface="Roboto" panose="02000000000000000000" pitchFamily="2" charset="0"/>
              </a:rPr>
              <a:t>/".</a:t>
            </a:r>
          </a:p>
          <a:p>
            <a:pPr algn="l"/>
            <a:endParaRPr lang="en-US" sz="1600" i="0" dirty="0">
              <a:solidFill>
                <a:srgbClr val="0C3C26"/>
              </a:solidFill>
              <a:effectLst/>
              <a:latin typeface="Roboto" panose="02000000000000000000" pitchFamily="2" charset="0"/>
            </a:endParaRPr>
          </a:p>
        </p:txBody>
      </p:sp>
    </p:spTree>
    <p:extLst>
      <p:ext uri="{BB962C8B-B14F-4D97-AF65-F5344CB8AC3E}">
        <p14:creationId xmlns:p14="http://schemas.microsoft.com/office/powerpoint/2010/main" val="3133604614"/>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49872842-DF6D-4FD6-B693-D0C0413FAC03}"/>
              </a:ext>
            </a:extLst>
          </p:cNvPr>
          <p:cNvSpPr/>
          <p:nvPr/>
        </p:nvSpPr>
        <p:spPr>
          <a:xfrm>
            <a:off x="1219200" y="2571750"/>
            <a:ext cx="3048000" cy="121920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pic>
        <p:nvPicPr>
          <p:cNvPr id="2" name="object 2"/>
          <p:cNvPicPr/>
          <p:nvPr/>
        </p:nvPicPr>
        <p:blipFill>
          <a:blip r:embed="rId3" cstate="print"/>
          <a:stretch>
            <a:fillRect/>
          </a:stretch>
        </p:blipFill>
        <p:spPr>
          <a:xfrm>
            <a:off x="143975" y="161799"/>
            <a:ext cx="774074" cy="311224"/>
          </a:xfrm>
          <a:prstGeom prst="rect">
            <a:avLst/>
          </a:prstGeom>
        </p:spPr>
      </p:pic>
      <p:pic>
        <p:nvPicPr>
          <p:cNvPr id="3" name="object 3"/>
          <p:cNvPicPr/>
          <p:nvPr/>
        </p:nvPicPr>
        <p:blipFill>
          <a:blip r:embed="rId4" cstate="print"/>
          <a:stretch>
            <a:fillRect/>
          </a:stretch>
        </p:blipFill>
        <p:spPr>
          <a:xfrm>
            <a:off x="8229556" y="161800"/>
            <a:ext cx="791593" cy="311224"/>
          </a:xfrm>
          <a:prstGeom prst="rect">
            <a:avLst/>
          </a:prstGeom>
        </p:spPr>
      </p:pic>
      <p:sp>
        <p:nvSpPr>
          <p:cNvPr id="4" name="object 4"/>
          <p:cNvSpPr txBox="1">
            <a:spLocks noGrp="1"/>
          </p:cNvSpPr>
          <p:nvPr>
            <p:ph type="title"/>
          </p:nvPr>
        </p:nvSpPr>
        <p:spPr>
          <a:xfrm>
            <a:off x="319918" y="600997"/>
            <a:ext cx="6626676" cy="382156"/>
          </a:xfrm>
          <a:prstGeom prst="rect">
            <a:avLst/>
          </a:prstGeom>
        </p:spPr>
        <p:txBody>
          <a:bodyPr vert="horz" wrap="square" lIns="0" tIns="12700" rIns="0" bIns="0" rtlCol="0">
            <a:spAutoFit/>
          </a:bodyPr>
          <a:lstStyle/>
          <a:p>
            <a:pPr marL="12065" algn="ctr">
              <a:lnSpc>
                <a:spcPct val="100000"/>
              </a:lnSpc>
              <a:spcBef>
                <a:spcPts val="414"/>
              </a:spcBef>
              <a:tabLst>
                <a:tab pos="379095" algn="l"/>
                <a:tab pos="379730" algn="l"/>
              </a:tabLst>
            </a:pPr>
            <a:r>
              <a:rPr lang="en-US" sz="2400" spc="-5" dirty="0" err="1">
                <a:solidFill>
                  <a:srgbClr val="595959"/>
                </a:solidFill>
                <a:latin typeface="Arial MT"/>
                <a:cs typeface="Arial MT"/>
              </a:rPr>
              <a:t>HttpRequest</a:t>
            </a:r>
            <a:endParaRPr lang="en-US" sz="2400" spc="-5" dirty="0">
              <a:solidFill>
                <a:srgbClr val="595959"/>
              </a:solidFill>
              <a:latin typeface="Arial MT"/>
              <a:cs typeface="Arial MT"/>
            </a:endParaRPr>
          </a:p>
        </p:txBody>
      </p:sp>
      <p:sp>
        <p:nvSpPr>
          <p:cNvPr id="6" name="object 6"/>
          <p:cNvSpPr txBox="1"/>
          <p:nvPr/>
        </p:nvSpPr>
        <p:spPr>
          <a:xfrm>
            <a:off x="7139898" y="4912167"/>
            <a:ext cx="1875155" cy="139065"/>
          </a:xfrm>
          <a:prstGeom prst="rect">
            <a:avLst/>
          </a:prstGeom>
        </p:spPr>
        <p:txBody>
          <a:bodyPr vert="horz" wrap="square" lIns="0" tIns="3175" rIns="0" bIns="0" rtlCol="0">
            <a:spAutoFit/>
          </a:bodyPr>
          <a:lstStyle/>
          <a:p>
            <a:pPr marL="12700">
              <a:lnSpc>
                <a:spcPct val="100000"/>
              </a:lnSpc>
              <a:spcBef>
                <a:spcPts val="25"/>
              </a:spcBef>
            </a:pPr>
            <a:r>
              <a:rPr sz="800" dirty="0">
                <a:latin typeface="Arial MT"/>
                <a:cs typeface="Arial MT"/>
              </a:rPr>
              <a:t>©</a:t>
            </a:r>
            <a:r>
              <a:rPr sz="800" spc="-5" dirty="0">
                <a:latin typeface="Arial MT"/>
                <a:cs typeface="Arial MT"/>
              </a:rPr>
              <a:t> Edune</a:t>
            </a:r>
            <a:r>
              <a:rPr sz="800" dirty="0">
                <a:latin typeface="Arial MT"/>
                <a:cs typeface="Arial MT"/>
              </a:rPr>
              <a:t>t</a:t>
            </a:r>
            <a:r>
              <a:rPr sz="800" spc="-5" dirty="0">
                <a:latin typeface="Arial MT"/>
                <a:cs typeface="Arial MT"/>
              </a:rPr>
              <a:t> Foundation</a:t>
            </a:r>
            <a:r>
              <a:rPr sz="800" dirty="0">
                <a:latin typeface="Arial MT"/>
                <a:cs typeface="Arial MT"/>
              </a:rPr>
              <a:t>.</a:t>
            </a:r>
            <a:r>
              <a:rPr sz="800" spc="-50" dirty="0">
                <a:latin typeface="Arial MT"/>
                <a:cs typeface="Arial MT"/>
              </a:rPr>
              <a:t> </a:t>
            </a:r>
            <a:r>
              <a:rPr sz="800" spc="-5" dirty="0">
                <a:latin typeface="Arial MT"/>
                <a:cs typeface="Arial MT"/>
              </a:rPr>
              <a:t>Al</a:t>
            </a:r>
            <a:r>
              <a:rPr sz="800" dirty="0">
                <a:latin typeface="Arial MT"/>
                <a:cs typeface="Arial MT"/>
              </a:rPr>
              <a:t>l</a:t>
            </a:r>
            <a:r>
              <a:rPr sz="800" spc="-5" dirty="0">
                <a:latin typeface="Arial MT"/>
                <a:cs typeface="Arial MT"/>
              </a:rPr>
              <a:t> </a:t>
            </a:r>
            <a:r>
              <a:rPr sz="800" dirty="0">
                <a:latin typeface="Arial MT"/>
                <a:cs typeface="Arial MT"/>
              </a:rPr>
              <a:t>rights</a:t>
            </a:r>
            <a:r>
              <a:rPr sz="800" spc="-5" dirty="0">
                <a:latin typeface="Arial MT"/>
                <a:cs typeface="Arial MT"/>
              </a:rPr>
              <a:t> </a:t>
            </a:r>
            <a:r>
              <a:rPr sz="800" dirty="0">
                <a:latin typeface="Arial MT"/>
                <a:cs typeface="Arial MT"/>
              </a:rPr>
              <a:t>reserved.</a:t>
            </a:r>
          </a:p>
        </p:txBody>
      </p:sp>
      <p:sp>
        <p:nvSpPr>
          <p:cNvPr id="5" name="object 5"/>
          <p:cNvSpPr txBox="1"/>
          <p:nvPr/>
        </p:nvSpPr>
        <p:spPr>
          <a:xfrm>
            <a:off x="671220" y="1200150"/>
            <a:ext cx="7863180" cy="299440"/>
          </a:xfrm>
          <a:prstGeom prst="rect">
            <a:avLst/>
          </a:prstGeom>
        </p:spPr>
        <p:txBody>
          <a:bodyPr vert="horz" wrap="square" lIns="0" tIns="52704" rIns="0" bIns="0" rtlCol="0">
            <a:spAutoFit/>
          </a:bodyPr>
          <a:lstStyle/>
          <a:p>
            <a:pPr marL="285750" indent="-285750" algn="l">
              <a:buFont typeface="Arial" panose="020B0604020202020204" pitchFamily="34" charset="0"/>
              <a:buChar char="•"/>
            </a:pPr>
            <a:r>
              <a:rPr lang="en-IN" sz="1600" b="1" i="0" dirty="0" err="1">
                <a:solidFill>
                  <a:srgbClr val="0C3C26"/>
                </a:solidFill>
                <a:effectLst/>
                <a:latin typeface="Roboto" panose="02000000000000000000" pitchFamily="2" charset="0"/>
              </a:rPr>
              <a:t>HttpRequest</a:t>
            </a:r>
            <a:r>
              <a:rPr lang="en-IN" sz="1600" b="1" i="0" dirty="0">
                <a:solidFill>
                  <a:srgbClr val="0C3C26"/>
                </a:solidFill>
                <a:effectLst/>
                <a:latin typeface="Roboto" panose="02000000000000000000" pitchFamily="2" charset="0"/>
              </a:rPr>
              <a:t> objects (Continued)</a:t>
            </a:r>
          </a:p>
        </p:txBody>
      </p:sp>
      <p:sp>
        <p:nvSpPr>
          <p:cNvPr id="7" name="object 5">
            <a:extLst>
              <a:ext uri="{FF2B5EF4-FFF2-40B4-BE49-F238E27FC236}">
                <a16:creationId xmlns:a16="http://schemas.microsoft.com/office/drawing/2014/main" id="{D58ED9D1-95BC-4295-B448-06A8C93DF6E7}"/>
              </a:ext>
            </a:extLst>
          </p:cNvPr>
          <p:cNvSpPr txBox="1"/>
          <p:nvPr/>
        </p:nvSpPr>
        <p:spPr>
          <a:xfrm>
            <a:off x="954401" y="1710279"/>
            <a:ext cx="7863180" cy="2022989"/>
          </a:xfrm>
          <a:prstGeom prst="rect">
            <a:avLst/>
          </a:prstGeom>
        </p:spPr>
        <p:txBody>
          <a:bodyPr vert="horz" wrap="square" lIns="0" tIns="52704" rIns="0" bIns="0" rtlCol="0">
            <a:spAutoFit/>
          </a:bodyPr>
          <a:lstStyle/>
          <a:p>
            <a:pPr algn="l"/>
            <a:r>
              <a:rPr lang="en-US" sz="1600" b="1" i="0" dirty="0" err="1">
                <a:solidFill>
                  <a:srgbClr val="0C3C26"/>
                </a:solidFill>
                <a:effectLst/>
                <a:latin typeface="Roboto" panose="02000000000000000000" pitchFamily="2" charset="0"/>
              </a:rPr>
              <a:t>HttpRequest.method</a:t>
            </a:r>
            <a:endParaRPr lang="en-US" sz="1600" b="1" i="0" dirty="0">
              <a:solidFill>
                <a:srgbClr val="0C3C26"/>
              </a:solidFill>
              <a:effectLst/>
              <a:latin typeface="Roboto" panose="02000000000000000000" pitchFamily="2" charset="0"/>
            </a:endParaRPr>
          </a:p>
          <a:p>
            <a:pPr algn="l"/>
            <a:r>
              <a:rPr lang="en-US" sz="1600" i="0" dirty="0">
                <a:solidFill>
                  <a:srgbClr val="0C3C26"/>
                </a:solidFill>
                <a:effectLst/>
                <a:latin typeface="Roboto" panose="02000000000000000000" pitchFamily="2" charset="0"/>
              </a:rPr>
              <a:t>A string representing the HTTP method used in the request. This is guaranteed to be uppercase. For example:</a:t>
            </a:r>
          </a:p>
          <a:p>
            <a:pPr lvl="1"/>
            <a:endParaRPr lang="en-US" sz="1600" i="0" dirty="0">
              <a:solidFill>
                <a:srgbClr val="0C3C26"/>
              </a:solidFill>
              <a:effectLst/>
              <a:latin typeface="Roboto" panose="02000000000000000000" pitchFamily="2" charset="0"/>
            </a:endParaRPr>
          </a:p>
          <a:p>
            <a:pPr lvl="1"/>
            <a:r>
              <a:rPr lang="en-US" sz="1600" i="0" dirty="0">
                <a:solidFill>
                  <a:srgbClr val="0C3C26"/>
                </a:solidFill>
                <a:effectLst/>
                <a:latin typeface="Roboto" panose="02000000000000000000" pitchFamily="2" charset="0"/>
              </a:rPr>
              <a:t>if </a:t>
            </a:r>
            <a:r>
              <a:rPr lang="en-US" sz="1600" i="0" dirty="0" err="1">
                <a:solidFill>
                  <a:srgbClr val="0C3C26"/>
                </a:solidFill>
                <a:effectLst/>
                <a:latin typeface="Roboto" panose="02000000000000000000" pitchFamily="2" charset="0"/>
              </a:rPr>
              <a:t>request.method</a:t>
            </a:r>
            <a:r>
              <a:rPr lang="en-US" sz="1600" i="0" dirty="0">
                <a:solidFill>
                  <a:srgbClr val="0C3C26"/>
                </a:solidFill>
                <a:effectLst/>
                <a:latin typeface="Roboto" panose="02000000000000000000" pitchFamily="2" charset="0"/>
              </a:rPr>
              <a:t> == 'GET':</a:t>
            </a:r>
          </a:p>
          <a:p>
            <a:pPr lvl="1"/>
            <a:r>
              <a:rPr lang="en-US" sz="1600" i="0" dirty="0">
                <a:solidFill>
                  <a:srgbClr val="0C3C26"/>
                </a:solidFill>
                <a:effectLst/>
                <a:latin typeface="Roboto" panose="02000000000000000000" pitchFamily="2" charset="0"/>
              </a:rPr>
              <a:t>    </a:t>
            </a:r>
            <a:r>
              <a:rPr lang="en-US" sz="1600" i="0" dirty="0" err="1">
                <a:solidFill>
                  <a:srgbClr val="0C3C26"/>
                </a:solidFill>
                <a:effectLst/>
                <a:latin typeface="Roboto" panose="02000000000000000000" pitchFamily="2" charset="0"/>
              </a:rPr>
              <a:t>do_something</a:t>
            </a:r>
            <a:r>
              <a:rPr lang="en-US" sz="1600" i="0" dirty="0">
                <a:solidFill>
                  <a:srgbClr val="0C3C26"/>
                </a:solidFill>
                <a:effectLst/>
                <a:latin typeface="Roboto" panose="02000000000000000000" pitchFamily="2" charset="0"/>
              </a:rPr>
              <a:t>()</a:t>
            </a:r>
          </a:p>
          <a:p>
            <a:pPr lvl="1"/>
            <a:r>
              <a:rPr lang="en-US" sz="1600" i="0" dirty="0" err="1">
                <a:solidFill>
                  <a:srgbClr val="0C3C26"/>
                </a:solidFill>
                <a:effectLst/>
                <a:latin typeface="Roboto" panose="02000000000000000000" pitchFamily="2" charset="0"/>
              </a:rPr>
              <a:t>elif</a:t>
            </a:r>
            <a:r>
              <a:rPr lang="en-US" sz="1600" i="0" dirty="0">
                <a:solidFill>
                  <a:srgbClr val="0C3C26"/>
                </a:solidFill>
                <a:effectLst/>
                <a:latin typeface="Roboto" panose="02000000000000000000" pitchFamily="2" charset="0"/>
              </a:rPr>
              <a:t> </a:t>
            </a:r>
            <a:r>
              <a:rPr lang="en-US" sz="1600" i="0" dirty="0" err="1">
                <a:solidFill>
                  <a:srgbClr val="0C3C26"/>
                </a:solidFill>
                <a:effectLst/>
                <a:latin typeface="Roboto" panose="02000000000000000000" pitchFamily="2" charset="0"/>
              </a:rPr>
              <a:t>request.method</a:t>
            </a:r>
            <a:r>
              <a:rPr lang="en-US" sz="1600" i="0" dirty="0">
                <a:solidFill>
                  <a:srgbClr val="0C3C26"/>
                </a:solidFill>
                <a:effectLst/>
                <a:latin typeface="Roboto" panose="02000000000000000000" pitchFamily="2" charset="0"/>
              </a:rPr>
              <a:t> == 'POST':</a:t>
            </a:r>
          </a:p>
          <a:p>
            <a:pPr lvl="1"/>
            <a:r>
              <a:rPr lang="en-US" sz="1600" i="0" dirty="0">
                <a:solidFill>
                  <a:srgbClr val="0C3C26"/>
                </a:solidFill>
                <a:effectLst/>
                <a:latin typeface="Roboto" panose="02000000000000000000" pitchFamily="2" charset="0"/>
              </a:rPr>
              <a:t>    </a:t>
            </a:r>
            <a:r>
              <a:rPr lang="en-US" sz="1600" i="0" dirty="0" err="1">
                <a:solidFill>
                  <a:srgbClr val="0C3C26"/>
                </a:solidFill>
                <a:effectLst/>
                <a:latin typeface="Roboto" panose="02000000000000000000" pitchFamily="2" charset="0"/>
              </a:rPr>
              <a:t>do_something_else</a:t>
            </a:r>
            <a:r>
              <a:rPr lang="en-US" sz="1600" i="0" dirty="0">
                <a:solidFill>
                  <a:srgbClr val="0C3C26"/>
                </a:solidFill>
                <a:effectLst/>
                <a:latin typeface="Roboto" panose="02000000000000000000" pitchFamily="2" charset="0"/>
              </a:rPr>
              <a:t>()</a:t>
            </a:r>
          </a:p>
        </p:txBody>
      </p:sp>
    </p:spTree>
    <p:extLst>
      <p:ext uri="{BB962C8B-B14F-4D97-AF65-F5344CB8AC3E}">
        <p14:creationId xmlns:p14="http://schemas.microsoft.com/office/powerpoint/2010/main" val="1611852042"/>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43975" y="161799"/>
            <a:ext cx="774074" cy="311224"/>
          </a:xfrm>
          <a:prstGeom prst="rect">
            <a:avLst/>
          </a:prstGeom>
        </p:spPr>
      </p:pic>
      <p:pic>
        <p:nvPicPr>
          <p:cNvPr id="3" name="object 3"/>
          <p:cNvPicPr/>
          <p:nvPr/>
        </p:nvPicPr>
        <p:blipFill>
          <a:blip r:embed="rId4" cstate="print"/>
          <a:stretch>
            <a:fillRect/>
          </a:stretch>
        </p:blipFill>
        <p:spPr>
          <a:xfrm>
            <a:off x="8229556" y="161800"/>
            <a:ext cx="791593" cy="311224"/>
          </a:xfrm>
          <a:prstGeom prst="rect">
            <a:avLst/>
          </a:prstGeom>
        </p:spPr>
      </p:pic>
      <p:sp>
        <p:nvSpPr>
          <p:cNvPr id="4" name="object 4"/>
          <p:cNvSpPr txBox="1">
            <a:spLocks noGrp="1"/>
          </p:cNvSpPr>
          <p:nvPr>
            <p:ph type="title"/>
          </p:nvPr>
        </p:nvSpPr>
        <p:spPr>
          <a:xfrm>
            <a:off x="319918" y="600997"/>
            <a:ext cx="6626676" cy="382156"/>
          </a:xfrm>
          <a:prstGeom prst="rect">
            <a:avLst/>
          </a:prstGeom>
        </p:spPr>
        <p:txBody>
          <a:bodyPr vert="horz" wrap="square" lIns="0" tIns="12700" rIns="0" bIns="0" rtlCol="0">
            <a:spAutoFit/>
          </a:bodyPr>
          <a:lstStyle/>
          <a:p>
            <a:pPr marL="12065" algn="ctr">
              <a:lnSpc>
                <a:spcPct val="100000"/>
              </a:lnSpc>
              <a:spcBef>
                <a:spcPts val="414"/>
              </a:spcBef>
              <a:tabLst>
                <a:tab pos="379095" algn="l"/>
                <a:tab pos="379730" algn="l"/>
              </a:tabLst>
            </a:pPr>
            <a:r>
              <a:rPr lang="en-US" sz="2400" spc="-5" dirty="0" err="1">
                <a:solidFill>
                  <a:srgbClr val="595959"/>
                </a:solidFill>
                <a:latin typeface="Arial MT"/>
                <a:cs typeface="Arial MT"/>
              </a:rPr>
              <a:t>HttpRequest</a:t>
            </a:r>
            <a:endParaRPr lang="en-US" sz="2400" spc="-5" dirty="0">
              <a:solidFill>
                <a:srgbClr val="595959"/>
              </a:solidFill>
              <a:latin typeface="Arial MT"/>
              <a:cs typeface="Arial MT"/>
            </a:endParaRPr>
          </a:p>
        </p:txBody>
      </p:sp>
      <p:sp>
        <p:nvSpPr>
          <p:cNvPr id="6" name="object 6"/>
          <p:cNvSpPr txBox="1"/>
          <p:nvPr/>
        </p:nvSpPr>
        <p:spPr>
          <a:xfrm>
            <a:off x="7139898" y="4912167"/>
            <a:ext cx="1875155" cy="139065"/>
          </a:xfrm>
          <a:prstGeom prst="rect">
            <a:avLst/>
          </a:prstGeom>
        </p:spPr>
        <p:txBody>
          <a:bodyPr vert="horz" wrap="square" lIns="0" tIns="3175" rIns="0" bIns="0" rtlCol="0">
            <a:spAutoFit/>
          </a:bodyPr>
          <a:lstStyle/>
          <a:p>
            <a:pPr marL="12700">
              <a:lnSpc>
                <a:spcPct val="100000"/>
              </a:lnSpc>
              <a:spcBef>
                <a:spcPts val="25"/>
              </a:spcBef>
            </a:pPr>
            <a:r>
              <a:rPr sz="800" dirty="0">
                <a:latin typeface="Arial MT"/>
                <a:cs typeface="Arial MT"/>
              </a:rPr>
              <a:t>©</a:t>
            </a:r>
            <a:r>
              <a:rPr sz="800" spc="-5" dirty="0">
                <a:latin typeface="Arial MT"/>
                <a:cs typeface="Arial MT"/>
              </a:rPr>
              <a:t> Edune</a:t>
            </a:r>
            <a:r>
              <a:rPr sz="800" dirty="0">
                <a:latin typeface="Arial MT"/>
                <a:cs typeface="Arial MT"/>
              </a:rPr>
              <a:t>t</a:t>
            </a:r>
            <a:r>
              <a:rPr sz="800" spc="-5" dirty="0">
                <a:latin typeface="Arial MT"/>
                <a:cs typeface="Arial MT"/>
              </a:rPr>
              <a:t> Foundation</a:t>
            </a:r>
            <a:r>
              <a:rPr sz="800" dirty="0">
                <a:latin typeface="Arial MT"/>
                <a:cs typeface="Arial MT"/>
              </a:rPr>
              <a:t>.</a:t>
            </a:r>
            <a:r>
              <a:rPr sz="800" spc="-50" dirty="0">
                <a:latin typeface="Arial MT"/>
                <a:cs typeface="Arial MT"/>
              </a:rPr>
              <a:t> </a:t>
            </a:r>
            <a:r>
              <a:rPr sz="800" spc="-5" dirty="0">
                <a:latin typeface="Arial MT"/>
                <a:cs typeface="Arial MT"/>
              </a:rPr>
              <a:t>Al</a:t>
            </a:r>
            <a:r>
              <a:rPr sz="800" dirty="0">
                <a:latin typeface="Arial MT"/>
                <a:cs typeface="Arial MT"/>
              </a:rPr>
              <a:t>l</a:t>
            </a:r>
            <a:r>
              <a:rPr sz="800" spc="-5" dirty="0">
                <a:latin typeface="Arial MT"/>
                <a:cs typeface="Arial MT"/>
              </a:rPr>
              <a:t> </a:t>
            </a:r>
            <a:r>
              <a:rPr sz="800" dirty="0">
                <a:latin typeface="Arial MT"/>
                <a:cs typeface="Arial MT"/>
              </a:rPr>
              <a:t>rights</a:t>
            </a:r>
            <a:r>
              <a:rPr sz="800" spc="-5" dirty="0">
                <a:latin typeface="Arial MT"/>
                <a:cs typeface="Arial MT"/>
              </a:rPr>
              <a:t> </a:t>
            </a:r>
            <a:r>
              <a:rPr sz="800" dirty="0">
                <a:latin typeface="Arial MT"/>
                <a:cs typeface="Arial MT"/>
              </a:rPr>
              <a:t>reserved.</a:t>
            </a:r>
          </a:p>
        </p:txBody>
      </p:sp>
      <p:sp>
        <p:nvSpPr>
          <p:cNvPr id="5" name="object 5"/>
          <p:cNvSpPr txBox="1"/>
          <p:nvPr/>
        </p:nvSpPr>
        <p:spPr>
          <a:xfrm>
            <a:off x="671220" y="1200150"/>
            <a:ext cx="7863180" cy="299440"/>
          </a:xfrm>
          <a:prstGeom prst="rect">
            <a:avLst/>
          </a:prstGeom>
        </p:spPr>
        <p:txBody>
          <a:bodyPr vert="horz" wrap="square" lIns="0" tIns="52704" rIns="0" bIns="0" rtlCol="0">
            <a:spAutoFit/>
          </a:bodyPr>
          <a:lstStyle/>
          <a:p>
            <a:pPr marL="285750" indent="-285750" algn="l">
              <a:buFont typeface="Arial" panose="020B0604020202020204" pitchFamily="34" charset="0"/>
              <a:buChar char="•"/>
            </a:pPr>
            <a:r>
              <a:rPr lang="en-IN" sz="1600" b="1" i="0" dirty="0" err="1">
                <a:solidFill>
                  <a:srgbClr val="0C3C26"/>
                </a:solidFill>
                <a:effectLst/>
                <a:latin typeface="Roboto" panose="02000000000000000000" pitchFamily="2" charset="0"/>
              </a:rPr>
              <a:t>HttpRequest</a:t>
            </a:r>
            <a:r>
              <a:rPr lang="en-IN" sz="1600" b="1" i="0" dirty="0">
                <a:solidFill>
                  <a:srgbClr val="0C3C26"/>
                </a:solidFill>
                <a:effectLst/>
                <a:latin typeface="Roboto" panose="02000000000000000000" pitchFamily="2" charset="0"/>
              </a:rPr>
              <a:t> objects (Continued)</a:t>
            </a:r>
          </a:p>
        </p:txBody>
      </p:sp>
      <p:sp>
        <p:nvSpPr>
          <p:cNvPr id="7" name="object 5">
            <a:extLst>
              <a:ext uri="{FF2B5EF4-FFF2-40B4-BE49-F238E27FC236}">
                <a16:creationId xmlns:a16="http://schemas.microsoft.com/office/drawing/2014/main" id="{D58ED9D1-95BC-4295-B448-06A8C93DF6E7}"/>
              </a:ext>
            </a:extLst>
          </p:cNvPr>
          <p:cNvSpPr txBox="1"/>
          <p:nvPr/>
        </p:nvSpPr>
        <p:spPr>
          <a:xfrm>
            <a:off x="954401" y="1710279"/>
            <a:ext cx="7863180" cy="2515431"/>
          </a:xfrm>
          <a:prstGeom prst="rect">
            <a:avLst/>
          </a:prstGeom>
        </p:spPr>
        <p:txBody>
          <a:bodyPr vert="horz" wrap="square" lIns="0" tIns="52704" rIns="0" bIns="0" rtlCol="0">
            <a:spAutoFit/>
          </a:bodyPr>
          <a:lstStyle/>
          <a:p>
            <a:pPr algn="l"/>
            <a:r>
              <a:rPr lang="en-US" sz="1600" b="1" i="0" dirty="0" err="1">
                <a:solidFill>
                  <a:srgbClr val="0C3C26"/>
                </a:solidFill>
                <a:effectLst/>
                <a:latin typeface="Roboto" panose="02000000000000000000" pitchFamily="2" charset="0"/>
              </a:rPr>
              <a:t>HttpRequest.encoding</a:t>
            </a:r>
            <a:endParaRPr lang="en-US" sz="1600" b="1" i="0" dirty="0">
              <a:solidFill>
                <a:srgbClr val="0C3C26"/>
              </a:solidFill>
              <a:effectLst/>
              <a:latin typeface="Roboto" panose="02000000000000000000" pitchFamily="2" charset="0"/>
            </a:endParaRPr>
          </a:p>
          <a:p>
            <a:pPr algn="l"/>
            <a:r>
              <a:rPr lang="en-US" sz="1600" i="0" dirty="0">
                <a:solidFill>
                  <a:srgbClr val="0C3C26"/>
                </a:solidFill>
                <a:effectLst/>
                <a:latin typeface="Roboto" panose="02000000000000000000" pitchFamily="2" charset="0"/>
              </a:rPr>
              <a:t>A string representing the current encoding used to decode form submission data (or None, which means the DEFAULT_CHARSET setting is used). You can write to this attribute to change the encoding used when accessing the form data. Any subsequent attribute accesses (such as reading from GET or POST) will use the new encoding value. Useful if you know the form data is not in the DEFAULT_CHARSET encoding.</a:t>
            </a:r>
          </a:p>
          <a:p>
            <a:pPr algn="l"/>
            <a:endParaRPr lang="en-US" sz="1600" b="1" i="0" dirty="0">
              <a:solidFill>
                <a:srgbClr val="0C3C26"/>
              </a:solidFill>
              <a:effectLst/>
              <a:latin typeface="Roboto" panose="02000000000000000000" pitchFamily="2" charset="0"/>
            </a:endParaRPr>
          </a:p>
          <a:p>
            <a:pPr algn="l"/>
            <a:r>
              <a:rPr lang="en-US" sz="1600" b="1" i="0" dirty="0" err="1">
                <a:solidFill>
                  <a:srgbClr val="0C3C26"/>
                </a:solidFill>
                <a:effectLst/>
                <a:latin typeface="Roboto" panose="02000000000000000000" pitchFamily="2" charset="0"/>
              </a:rPr>
              <a:t>HttpRequest.content_type</a:t>
            </a:r>
            <a:endParaRPr lang="en-US" sz="1600" b="1" i="0" dirty="0">
              <a:solidFill>
                <a:srgbClr val="0C3C26"/>
              </a:solidFill>
              <a:effectLst/>
              <a:latin typeface="Roboto" panose="02000000000000000000" pitchFamily="2" charset="0"/>
            </a:endParaRPr>
          </a:p>
          <a:p>
            <a:pPr algn="l"/>
            <a:r>
              <a:rPr lang="en-US" sz="1600" i="0" dirty="0">
                <a:solidFill>
                  <a:srgbClr val="0C3C26"/>
                </a:solidFill>
                <a:effectLst/>
                <a:latin typeface="Roboto" panose="02000000000000000000" pitchFamily="2" charset="0"/>
              </a:rPr>
              <a:t>A string representing the MIME type of the request, parsed from the CONTENT_TYPE header.</a:t>
            </a:r>
          </a:p>
        </p:txBody>
      </p:sp>
    </p:spTree>
    <p:extLst>
      <p:ext uri="{BB962C8B-B14F-4D97-AF65-F5344CB8AC3E}">
        <p14:creationId xmlns:p14="http://schemas.microsoft.com/office/powerpoint/2010/main" val="2767027590"/>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43975" y="161799"/>
            <a:ext cx="774074" cy="311224"/>
          </a:xfrm>
          <a:prstGeom prst="rect">
            <a:avLst/>
          </a:prstGeom>
        </p:spPr>
      </p:pic>
      <p:pic>
        <p:nvPicPr>
          <p:cNvPr id="3" name="object 3"/>
          <p:cNvPicPr/>
          <p:nvPr/>
        </p:nvPicPr>
        <p:blipFill>
          <a:blip r:embed="rId4" cstate="print"/>
          <a:stretch>
            <a:fillRect/>
          </a:stretch>
        </p:blipFill>
        <p:spPr>
          <a:xfrm>
            <a:off x="8229556" y="161800"/>
            <a:ext cx="791593" cy="311224"/>
          </a:xfrm>
          <a:prstGeom prst="rect">
            <a:avLst/>
          </a:prstGeom>
        </p:spPr>
      </p:pic>
      <p:sp>
        <p:nvSpPr>
          <p:cNvPr id="4" name="object 4"/>
          <p:cNvSpPr txBox="1">
            <a:spLocks noGrp="1"/>
          </p:cNvSpPr>
          <p:nvPr>
            <p:ph type="title"/>
          </p:nvPr>
        </p:nvSpPr>
        <p:spPr>
          <a:xfrm>
            <a:off x="319918" y="600997"/>
            <a:ext cx="6626676" cy="382156"/>
          </a:xfrm>
          <a:prstGeom prst="rect">
            <a:avLst/>
          </a:prstGeom>
        </p:spPr>
        <p:txBody>
          <a:bodyPr vert="horz" wrap="square" lIns="0" tIns="12700" rIns="0" bIns="0" rtlCol="0">
            <a:spAutoFit/>
          </a:bodyPr>
          <a:lstStyle/>
          <a:p>
            <a:pPr marL="12065" algn="ctr">
              <a:lnSpc>
                <a:spcPct val="100000"/>
              </a:lnSpc>
              <a:spcBef>
                <a:spcPts val="414"/>
              </a:spcBef>
              <a:tabLst>
                <a:tab pos="379095" algn="l"/>
                <a:tab pos="379730" algn="l"/>
              </a:tabLst>
            </a:pPr>
            <a:r>
              <a:rPr lang="en-US" sz="2400" spc="-5" dirty="0" err="1">
                <a:solidFill>
                  <a:srgbClr val="595959"/>
                </a:solidFill>
                <a:latin typeface="Arial MT"/>
                <a:cs typeface="Arial MT"/>
              </a:rPr>
              <a:t>HttpRequest</a:t>
            </a:r>
            <a:endParaRPr lang="en-US" sz="2400" spc="-5" dirty="0">
              <a:solidFill>
                <a:srgbClr val="595959"/>
              </a:solidFill>
              <a:latin typeface="Arial MT"/>
              <a:cs typeface="Arial MT"/>
            </a:endParaRPr>
          </a:p>
        </p:txBody>
      </p:sp>
      <p:sp>
        <p:nvSpPr>
          <p:cNvPr id="6" name="object 6"/>
          <p:cNvSpPr txBox="1"/>
          <p:nvPr/>
        </p:nvSpPr>
        <p:spPr>
          <a:xfrm>
            <a:off x="7139898" y="4912167"/>
            <a:ext cx="1875155" cy="139065"/>
          </a:xfrm>
          <a:prstGeom prst="rect">
            <a:avLst/>
          </a:prstGeom>
        </p:spPr>
        <p:txBody>
          <a:bodyPr vert="horz" wrap="square" lIns="0" tIns="3175" rIns="0" bIns="0" rtlCol="0">
            <a:spAutoFit/>
          </a:bodyPr>
          <a:lstStyle/>
          <a:p>
            <a:pPr marL="12700">
              <a:lnSpc>
                <a:spcPct val="100000"/>
              </a:lnSpc>
              <a:spcBef>
                <a:spcPts val="25"/>
              </a:spcBef>
            </a:pPr>
            <a:r>
              <a:rPr sz="800" dirty="0">
                <a:latin typeface="Arial MT"/>
                <a:cs typeface="Arial MT"/>
              </a:rPr>
              <a:t>©</a:t>
            </a:r>
            <a:r>
              <a:rPr sz="800" spc="-5" dirty="0">
                <a:latin typeface="Arial MT"/>
                <a:cs typeface="Arial MT"/>
              </a:rPr>
              <a:t> Edune</a:t>
            </a:r>
            <a:r>
              <a:rPr sz="800" dirty="0">
                <a:latin typeface="Arial MT"/>
                <a:cs typeface="Arial MT"/>
              </a:rPr>
              <a:t>t</a:t>
            </a:r>
            <a:r>
              <a:rPr sz="800" spc="-5" dirty="0">
                <a:latin typeface="Arial MT"/>
                <a:cs typeface="Arial MT"/>
              </a:rPr>
              <a:t> Foundation</a:t>
            </a:r>
            <a:r>
              <a:rPr sz="800" dirty="0">
                <a:latin typeface="Arial MT"/>
                <a:cs typeface="Arial MT"/>
              </a:rPr>
              <a:t>.</a:t>
            </a:r>
            <a:r>
              <a:rPr sz="800" spc="-50" dirty="0">
                <a:latin typeface="Arial MT"/>
                <a:cs typeface="Arial MT"/>
              </a:rPr>
              <a:t> </a:t>
            </a:r>
            <a:r>
              <a:rPr sz="800" spc="-5" dirty="0">
                <a:latin typeface="Arial MT"/>
                <a:cs typeface="Arial MT"/>
              </a:rPr>
              <a:t>Al</a:t>
            </a:r>
            <a:r>
              <a:rPr sz="800" dirty="0">
                <a:latin typeface="Arial MT"/>
                <a:cs typeface="Arial MT"/>
              </a:rPr>
              <a:t>l</a:t>
            </a:r>
            <a:r>
              <a:rPr sz="800" spc="-5" dirty="0">
                <a:latin typeface="Arial MT"/>
                <a:cs typeface="Arial MT"/>
              </a:rPr>
              <a:t> </a:t>
            </a:r>
            <a:r>
              <a:rPr sz="800" dirty="0">
                <a:latin typeface="Arial MT"/>
                <a:cs typeface="Arial MT"/>
              </a:rPr>
              <a:t>rights</a:t>
            </a:r>
            <a:r>
              <a:rPr sz="800" spc="-5" dirty="0">
                <a:latin typeface="Arial MT"/>
                <a:cs typeface="Arial MT"/>
              </a:rPr>
              <a:t> </a:t>
            </a:r>
            <a:r>
              <a:rPr sz="800" dirty="0">
                <a:latin typeface="Arial MT"/>
                <a:cs typeface="Arial MT"/>
              </a:rPr>
              <a:t>reserved.</a:t>
            </a:r>
          </a:p>
        </p:txBody>
      </p:sp>
      <p:sp>
        <p:nvSpPr>
          <p:cNvPr id="5" name="object 5"/>
          <p:cNvSpPr txBox="1"/>
          <p:nvPr/>
        </p:nvSpPr>
        <p:spPr>
          <a:xfrm>
            <a:off x="671220" y="1200150"/>
            <a:ext cx="7863180" cy="299440"/>
          </a:xfrm>
          <a:prstGeom prst="rect">
            <a:avLst/>
          </a:prstGeom>
        </p:spPr>
        <p:txBody>
          <a:bodyPr vert="horz" wrap="square" lIns="0" tIns="52704" rIns="0" bIns="0" rtlCol="0">
            <a:spAutoFit/>
          </a:bodyPr>
          <a:lstStyle/>
          <a:p>
            <a:pPr marL="285750" indent="-285750" algn="l">
              <a:buFont typeface="Arial" panose="020B0604020202020204" pitchFamily="34" charset="0"/>
              <a:buChar char="•"/>
            </a:pPr>
            <a:r>
              <a:rPr lang="en-IN" sz="1600" b="1" i="0" dirty="0" err="1">
                <a:solidFill>
                  <a:srgbClr val="0C3C26"/>
                </a:solidFill>
                <a:effectLst/>
                <a:latin typeface="Roboto" panose="02000000000000000000" pitchFamily="2" charset="0"/>
              </a:rPr>
              <a:t>HttpRequest</a:t>
            </a:r>
            <a:r>
              <a:rPr lang="en-IN" sz="1600" b="1" i="0" dirty="0">
                <a:solidFill>
                  <a:srgbClr val="0C3C26"/>
                </a:solidFill>
                <a:effectLst/>
                <a:latin typeface="Roboto" panose="02000000000000000000" pitchFamily="2" charset="0"/>
              </a:rPr>
              <a:t> objects (Continued)</a:t>
            </a:r>
          </a:p>
        </p:txBody>
      </p:sp>
      <p:sp>
        <p:nvSpPr>
          <p:cNvPr id="7" name="object 5">
            <a:extLst>
              <a:ext uri="{FF2B5EF4-FFF2-40B4-BE49-F238E27FC236}">
                <a16:creationId xmlns:a16="http://schemas.microsoft.com/office/drawing/2014/main" id="{D58ED9D1-95BC-4295-B448-06A8C93DF6E7}"/>
              </a:ext>
            </a:extLst>
          </p:cNvPr>
          <p:cNvSpPr txBox="1"/>
          <p:nvPr/>
        </p:nvSpPr>
        <p:spPr>
          <a:xfrm>
            <a:off x="954401" y="1710279"/>
            <a:ext cx="7863180" cy="3007874"/>
          </a:xfrm>
          <a:prstGeom prst="rect">
            <a:avLst/>
          </a:prstGeom>
        </p:spPr>
        <p:txBody>
          <a:bodyPr vert="horz" wrap="square" lIns="0" tIns="52704" rIns="0" bIns="0" rtlCol="0">
            <a:spAutoFit/>
          </a:bodyPr>
          <a:lstStyle/>
          <a:p>
            <a:pPr algn="l"/>
            <a:r>
              <a:rPr lang="en-US" sz="1600" b="1" i="0" dirty="0" err="1">
                <a:solidFill>
                  <a:srgbClr val="0C3C26"/>
                </a:solidFill>
                <a:effectLst/>
                <a:latin typeface="Roboto" panose="02000000000000000000" pitchFamily="2" charset="0"/>
              </a:rPr>
              <a:t>HttpRequest.POST</a:t>
            </a:r>
            <a:endParaRPr lang="en-US" sz="1600" b="1" i="0" dirty="0">
              <a:solidFill>
                <a:srgbClr val="0C3C26"/>
              </a:solidFill>
              <a:effectLst/>
              <a:latin typeface="Roboto" panose="02000000000000000000" pitchFamily="2" charset="0"/>
            </a:endParaRPr>
          </a:p>
          <a:p>
            <a:pPr algn="l"/>
            <a:r>
              <a:rPr lang="en-US" sz="1600" i="0" dirty="0">
                <a:solidFill>
                  <a:srgbClr val="0C3C26"/>
                </a:solidFill>
                <a:effectLst/>
                <a:latin typeface="Roboto" panose="02000000000000000000" pitchFamily="2" charset="0"/>
              </a:rPr>
              <a:t>A dictionary-like object containing all given HTTP POST parameters, providing that the request contains form data. See the </a:t>
            </a:r>
            <a:r>
              <a:rPr lang="en-US" sz="1600" i="0" dirty="0" err="1">
                <a:solidFill>
                  <a:srgbClr val="0C3C26"/>
                </a:solidFill>
                <a:effectLst/>
                <a:latin typeface="Roboto" panose="02000000000000000000" pitchFamily="2" charset="0"/>
              </a:rPr>
              <a:t>QueryDict</a:t>
            </a:r>
            <a:r>
              <a:rPr lang="en-US" sz="1600" i="0" dirty="0">
                <a:solidFill>
                  <a:srgbClr val="0C3C26"/>
                </a:solidFill>
                <a:effectLst/>
                <a:latin typeface="Roboto" panose="02000000000000000000" pitchFamily="2" charset="0"/>
              </a:rPr>
              <a:t> documentation below. If you need to access raw or non-form data posted in the request, access this through the </a:t>
            </a:r>
            <a:r>
              <a:rPr lang="en-US" sz="1600" i="0" dirty="0" err="1">
                <a:solidFill>
                  <a:srgbClr val="0C3C26"/>
                </a:solidFill>
                <a:effectLst/>
                <a:latin typeface="Roboto" panose="02000000000000000000" pitchFamily="2" charset="0"/>
              </a:rPr>
              <a:t>HttpRequest.body</a:t>
            </a:r>
            <a:r>
              <a:rPr lang="en-US" sz="1600" i="0" dirty="0">
                <a:solidFill>
                  <a:srgbClr val="0C3C26"/>
                </a:solidFill>
                <a:effectLst/>
                <a:latin typeface="Roboto" panose="02000000000000000000" pitchFamily="2" charset="0"/>
              </a:rPr>
              <a:t> attribute instead.</a:t>
            </a:r>
          </a:p>
          <a:p>
            <a:pPr algn="l"/>
            <a:endParaRPr lang="en-US" sz="1600" i="0" dirty="0">
              <a:solidFill>
                <a:srgbClr val="0C3C26"/>
              </a:solidFill>
              <a:effectLst/>
              <a:latin typeface="Roboto" panose="02000000000000000000" pitchFamily="2" charset="0"/>
            </a:endParaRPr>
          </a:p>
          <a:p>
            <a:pPr algn="l"/>
            <a:r>
              <a:rPr lang="en-US" sz="1600" i="0" dirty="0">
                <a:solidFill>
                  <a:srgbClr val="0C3C26"/>
                </a:solidFill>
                <a:effectLst/>
                <a:latin typeface="Roboto" panose="02000000000000000000" pitchFamily="2" charset="0"/>
              </a:rPr>
              <a:t>It’s possible that a request can come in via POST with an empty POST dictionary – if, say, a form is requested via the POST HTTP method but does not include form data. Therefore, you shouldn’t use if </a:t>
            </a:r>
            <a:r>
              <a:rPr lang="en-US" sz="1600" i="0" dirty="0" err="1">
                <a:solidFill>
                  <a:srgbClr val="0C3C26"/>
                </a:solidFill>
                <a:effectLst/>
                <a:latin typeface="Roboto" panose="02000000000000000000" pitchFamily="2" charset="0"/>
              </a:rPr>
              <a:t>request.POST</a:t>
            </a:r>
            <a:r>
              <a:rPr lang="en-US" sz="1600" i="0" dirty="0">
                <a:solidFill>
                  <a:srgbClr val="0C3C26"/>
                </a:solidFill>
                <a:effectLst/>
                <a:latin typeface="Roboto" panose="02000000000000000000" pitchFamily="2" charset="0"/>
              </a:rPr>
              <a:t> to check for use of the POST method; instead, use if </a:t>
            </a:r>
            <a:r>
              <a:rPr lang="en-US" sz="1600" i="0" dirty="0" err="1">
                <a:solidFill>
                  <a:srgbClr val="0C3C26"/>
                </a:solidFill>
                <a:effectLst/>
                <a:latin typeface="Roboto" panose="02000000000000000000" pitchFamily="2" charset="0"/>
              </a:rPr>
              <a:t>request.method</a:t>
            </a:r>
            <a:r>
              <a:rPr lang="en-US" sz="1600" i="0" dirty="0">
                <a:solidFill>
                  <a:srgbClr val="0C3C26"/>
                </a:solidFill>
                <a:effectLst/>
                <a:latin typeface="Roboto" panose="02000000000000000000" pitchFamily="2" charset="0"/>
              </a:rPr>
              <a:t> == "POST" (see </a:t>
            </a:r>
            <a:r>
              <a:rPr lang="en-US" sz="1600" i="0" dirty="0" err="1">
                <a:solidFill>
                  <a:srgbClr val="0C3C26"/>
                </a:solidFill>
                <a:effectLst/>
                <a:latin typeface="Roboto" panose="02000000000000000000" pitchFamily="2" charset="0"/>
              </a:rPr>
              <a:t>HttpRequest.method</a:t>
            </a:r>
            <a:r>
              <a:rPr lang="en-US" sz="1600" i="0" dirty="0">
                <a:solidFill>
                  <a:srgbClr val="0C3C26"/>
                </a:solidFill>
                <a:effectLst/>
                <a:latin typeface="Roboto" panose="02000000000000000000" pitchFamily="2" charset="0"/>
              </a:rPr>
              <a:t>).</a:t>
            </a:r>
          </a:p>
          <a:p>
            <a:pPr algn="l"/>
            <a:endParaRPr lang="en-US" sz="1600" i="0" dirty="0">
              <a:solidFill>
                <a:srgbClr val="0C3C26"/>
              </a:solidFill>
              <a:effectLst/>
              <a:latin typeface="Roboto" panose="02000000000000000000" pitchFamily="2" charset="0"/>
            </a:endParaRPr>
          </a:p>
          <a:p>
            <a:pPr algn="l"/>
            <a:r>
              <a:rPr lang="en-US" sz="1600" i="0" dirty="0">
                <a:solidFill>
                  <a:srgbClr val="0C3C26"/>
                </a:solidFill>
                <a:effectLst/>
                <a:latin typeface="Roboto" panose="02000000000000000000" pitchFamily="2" charset="0"/>
              </a:rPr>
              <a:t>POST does not include file-upload information. See FILES.</a:t>
            </a:r>
          </a:p>
        </p:txBody>
      </p:sp>
    </p:spTree>
    <p:extLst>
      <p:ext uri="{BB962C8B-B14F-4D97-AF65-F5344CB8AC3E}">
        <p14:creationId xmlns:p14="http://schemas.microsoft.com/office/powerpoint/2010/main" val="2629021581"/>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43975" y="161799"/>
            <a:ext cx="774074" cy="311224"/>
          </a:xfrm>
          <a:prstGeom prst="rect">
            <a:avLst/>
          </a:prstGeom>
        </p:spPr>
      </p:pic>
      <p:pic>
        <p:nvPicPr>
          <p:cNvPr id="3" name="object 3"/>
          <p:cNvPicPr/>
          <p:nvPr/>
        </p:nvPicPr>
        <p:blipFill>
          <a:blip r:embed="rId4" cstate="print"/>
          <a:stretch>
            <a:fillRect/>
          </a:stretch>
        </p:blipFill>
        <p:spPr>
          <a:xfrm>
            <a:off x="8229556" y="161800"/>
            <a:ext cx="791593" cy="311224"/>
          </a:xfrm>
          <a:prstGeom prst="rect">
            <a:avLst/>
          </a:prstGeom>
        </p:spPr>
      </p:pic>
      <p:sp>
        <p:nvSpPr>
          <p:cNvPr id="4" name="object 4"/>
          <p:cNvSpPr txBox="1">
            <a:spLocks noGrp="1"/>
          </p:cNvSpPr>
          <p:nvPr>
            <p:ph type="title"/>
          </p:nvPr>
        </p:nvSpPr>
        <p:spPr>
          <a:xfrm>
            <a:off x="319918" y="600997"/>
            <a:ext cx="6626676" cy="382156"/>
          </a:xfrm>
          <a:prstGeom prst="rect">
            <a:avLst/>
          </a:prstGeom>
        </p:spPr>
        <p:txBody>
          <a:bodyPr vert="horz" wrap="square" lIns="0" tIns="12700" rIns="0" bIns="0" rtlCol="0">
            <a:spAutoFit/>
          </a:bodyPr>
          <a:lstStyle/>
          <a:p>
            <a:pPr marL="12065" algn="ctr">
              <a:lnSpc>
                <a:spcPct val="100000"/>
              </a:lnSpc>
              <a:spcBef>
                <a:spcPts val="414"/>
              </a:spcBef>
              <a:tabLst>
                <a:tab pos="379095" algn="l"/>
                <a:tab pos="379730" algn="l"/>
              </a:tabLst>
            </a:pPr>
            <a:r>
              <a:rPr lang="en-US" sz="2400" spc="-5" dirty="0" err="1">
                <a:solidFill>
                  <a:srgbClr val="595959"/>
                </a:solidFill>
                <a:latin typeface="Arial MT"/>
                <a:cs typeface="Arial MT"/>
              </a:rPr>
              <a:t>HttpRequest</a:t>
            </a:r>
            <a:endParaRPr lang="en-US" sz="2400" spc="-5" dirty="0">
              <a:solidFill>
                <a:srgbClr val="595959"/>
              </a:solidFill>
              <a:latin typeface="Arial MT"/>
              <a:cs typeface="Arial MT"/>
            </a:endParaRPr>
          </a:p>
        </p:txBody>
      </p:sp>
      <p:sp>
        <p:nvSpPr>
          <p:cNvPr id="6" name="object 6"/>
          <p:cNvSpPr txBox="1"/>
          <p:nvPr/>
        </p:nvSpPr>
        <p:spPr>
          <a:xfrm>
            <a:off x="7139898" y="4912167"/>
            <a:ext cx="1875155" cy="139065"/>
          </a:xfrm>
          <a:prstGeom prst="rect">
            <a:avLst/>
          </a:prstGeom>
        </p:spPr>
        <p:txBody>
          <a:bodyPr vert="horz" wrap="square" lIns="0" tIns="3175" rIns="0" bIns="0" rtlCol="0">
            <a:spAutoFit/>
          </a:bodyPr>
          <a:lstStyle/>
          <a:p>
            <a:pPr marL="12700">
              <a:lnSpc>
                <a:spcPct val="100000"/>
              </a:lnSpc>
              <a:spcBef>
                <a:spcPts val="25"/>
              </a:spcBef>
            </a:pPr>
            <a:r>
              <a:rPr sz="800" dirty="0">
                <a:latin typeface="Arial MT"/>
                <a:cs typeface="Arial MT"/>
              </a:rPr>
              <a:t>©</a:t>
            </a:r>
            <a:r>
              <a:rPr sz="800" spc="-5" dirty="0">
                <a:latin typeface="Arial MT"/>
                <a:cs typeface="Arial MT"/>
              </a:rPr>
              <a:t> Edune</a:t>
            </a:r>
            <a:r>
              <a:rPr sz="800" dirty="0">
                <a:latin typeface="Arial MT"/>
                <a:cs typeface="Arial MT"/>
              </a:rPr>
              <a:t>t</a:t>
            </a:r>
            <a:r>
              <a:rPr sz="800" spc="-5" dirty="0">
                <a:latin typeface="Arial MT"/>
                <a:cs typeface="Arial MT"/>
              </a:rPr>
              <a:t> Foundation</a:t>
            </a:r>
            <a:r>
              <a:rPr sz="800" dirty="0">
                <a:latin typeface="Arial MT"/>
                <a:cs typeface="Arial MT"/>
              </a:rPr>
              <a:t>.</a:t>
            </a:r>
            <a:r>
              <a:rPr sz="800" spc="-50" dirty="0">
                <a:latin typeface="Arial MT"/>
                <a:cs typeface="Arial MT"/>
              </a:rPr>
              <a:t> </a:t>
            </a:r>
            <a:r>
              <a:rPr sz="800" spc="-5" dirty="0">
                <a:latin typeface="Arial MT"/>
                <a:cs typeface="Arial MT"/>
              </a:rPr>
              <a:t>Al</a:t>
            </a:r>
            <a:r>
              <a:rPr sz="800" dirty="0">
                <a:latin typeface="Arial MT"/>
                <a:cs typeface="Arial MT"/>
              </a:rPr>
              <a:t>l</a:t>
            </a:r>
            <a:r>
              <a:rPr sz="800" spc="-5" dirty="0">
                <a:latin typeface="Arial MT"/>
                <a:cs typeface="Arial MT"/>
              </a:rPr>
              <a:t> </a:t>
            </a:r>
            <a:r>
              <a:rPr sz="800" dirty="0">
                <a:latin typeface="Arial MT"/>
                <a:cs typeface="Arial MT"/>
              </a:rPr>
              <a:t>rights</a:t>
            </a:r>
            <a:r>
              <a:rPr sz="800" spc="-5" dirty="0">
                <a:latin typeface="Arial MT"/>
                <a:cs typeface="Arial MT"/>
              </a:rPr>
              <a:t> </a:t>
            </a:r>
            <a:r>
              <a:rPr sz="800" dirty="0">
                <a:latin typeface="Arial MT"/>
                <a:cs typeface="Arial MT"/>
              </a:rPr>
              <a:t>reserved.</a:t>
            </a:r>
          </a:p>
        </p:txBody>
      </p:sp>
      <p:sp>
        <p:nvSpPr>
          <p:cNvPr id="5" name="object 5"/>
          <p:cNvSpPr txBox="1"/>
          <p:nvPr/>
        </p:nvSpPr>
        <p:spPr>
          <a:xfrm>
            <a:off x="671220" y="1200150"/>
            <a:ext cx="7863180" cy="299440"/>
          </a:xfrm>
          <a:prstGeom prst="rect">
            <a:avLst/>
          </a:prstGeom>
        </p:spPr>
        <p:txBody>
          <a:bodyPr vert="horz" wrap="square" lIns="0" tIns="52704" rIns="0" bIns="0" rtlCol="0">
            <a:spAutoFit/>
          </a:bodyPr>
          <a:lstStyle/>
          <a:p>
            <a:pPr marL="285750" indent="-285750" algn="l">
              <a:buFont typeface="Arial" panose="020B0604020202020204" pitchFamily="34" charset="0"/>
              <a:buChar char="•"/>
            </a:pPr>
            <a:r>
              <a:rPr lang="en-IN" sz="1600" b="1" i="0" dirty="0" err="1">
                <a:solidFill>
                  <a:srgbClr val="0C3C26"/>
                </a:solidFill>
                <a:effectLst/>
                <a:latin typeface="Roboto" panose="02000000000000000000" pitchFamily="2" charset="0"/>
              </a:rPr>
              <a:t>HttpRequest</a:t>
            </a:r>
            <a:r>
              <a:rPr lang="en-IN" sz="1600" b="1" i="0" dirty="0">
                <a:solidFill>
                  <a:srgbClr val="0C3C26"/>
                </a:solidFill>
                <a:effectLst/>
                <a:latin typeface="Roboto" panose="02000000000000000000" pitchFamily="2" charset="0"/>
              </a:rPr>
              <a:t> objects (Continued)</a:t>
            </a:r>
          </a:p>
        </p:txBody>
      </p:sp>
      <p:sp>
        <p:nvSpPr>
          <p:cNvPr id="7" name="object 5">
            <a:extLst>
              <a:ext uri="{FF2B5EF4-FFF2-40B4-BE49-F238E27FC236}">
                <a16:creationId xmlns:a16="http://schemas.microsoft.com/office/drawing/2014/main" id="{D58ED9D1-95BC-4295-B448-06A8C93DF6E7}"/>
              </a:ext>
            </a:extLst>
          </p:cNvPr>
          <p:cNvSpPr txBox="1"/>
          <p:nvPr/>
        </p:nvSpPr>
        <p:spPr>
          <a:xfrm>
            <a:off x="954401" y="1710279"/>
            <a:ext cx="7863180" cy="2269210"/>
          </a:xfrm>
          <a:prstGeom prst="rect">
            <a:avLst/>
          </a:prstGeom>
        </p:spPr>
        <p:txBody>
          <a:bodyPr vert="horz" wrap="square" lIns="0" tIns="52704" rIns="0" bIns="0" rtlCol="0">
            <a:spAutoFit/>
          </a:bodyPr>
          <a:lstStyle/>
          <a:p>
            <a:pPr algn="l"/>
            <a:r>
              <a:rPr lang="en-US" sz="1600" b="1" i="0" dirty="0" err="1">
                <a:solidFill>
                  <a:srgbClr val="0C3C26"/>
                </a:solidFill>
                <a:effectLst/>
                <a:latin typeface="Roboto" panose="02000000000000000000" pitchFamily="2" charset="0"/>
              </a:rPr>
              <a:t>HttpRequest.content_params</a:t>
            </a:r>
            <a:endParaRPr lang="en-US" sz="1600" b="1" i="0" dirty="0">
              <a:solidFill>
                <a:srgbClr val="0C3C26"/>
              </a:solidFill>
              <a:effectLst/>
              <a:latin typeface="Roboto" panose="02000000000000000000" pitchFamily="2" charset="0"/>
            </a:endParaRPr>
          </a:p>
          <a:p>
            <a:pPr algn="l"/>
            <a:r>
              <a:rPr lang="en-US" sz="1600" i="0" dirty="0">
                <a:solidFill>
                  <a:srgbClr val="0C3C26"/>
                </a:solidFill>
                <a:effectLst/>
                <a:latin typeface="Roboto" panose="02000000000000000000" pitchFamily="2" charset="0"/>
              </a:rPr>
              <a:t>A dictionary of key/value parameters included in the CONTENT_TYPE header.</a:t>
            </a:r>
          </a:p>
          <a:p>
            <a:pPr algn="l"/>
            <a:endParaRPr lang="en-US" sz="1600" i="0" dirty="0">
              <a:solidFill>
                <a:srgbClr val="0C3C26"/>
              </a:solidFill>
              <a:effectLst/>
              <a:latin typeface="Roboto" panose="02000000000000000000" pitchFamily="2" charset="0"/>
            </a:endParaRPr>
          </a:p>
          <a:p>
            <a:pPr algn="l"/>
            <a:r>
              <a:rPr lang="en-US" sz="1600" b="1" i="0" dirty="0" err="1">
                <a:solidFill>
                  <a:srgbClr val="0C3C26"/>
                </a:solidFill>
                <a:effectLst/>
                <a:latin typeface="Roboto" panose="02000000000000000000" pitchFamily="2" charset="0"/>
              </a:rPr>
              <a:t>HttpRequest.GET</a:t>
            </a:r>
            <a:endParaRPr lang="en-US" sz="1600" b="1" i="0" dirty="0">
              <a:solidFill>
                <a:srgbClr val="0C3C26"/>
              </a:solidFill>
              <a:effectLst/>
              <a:latin typeface="Roboto" panose="02000000000000000000" pitchFamily="2" charset="0"/>
            </a:endParaRPr>
          </a:p>
          <a:p>
            <a:pPr algn="l"/>
            <a:r>
              <a:rPr lang="en-US" sz="1600" i="0" dirty="0">
                <a:solidFill>
                  <a:srgbClr val="0C3C26"/>
                </a:solidFill>
                <a:effectLst/>
                <a:latin typeface="Roboto" panose="02000000000000000000" pitchFamily="2" charset="0"/>
              </a:rPr>
              <a:t>A dictionary-like object containing all given HTTP GET parameters. See the </a:t>
            </a:r>
            <a:r>
              <a:rPr lang="en-US" sz="1600" i="0" dirty="0" err="1">
                <a:solidFill>
                  <a:srgbClr val="0C3C26"/>
                </a:solidFill>
                <a:effectLst/>
                <a:latin typeface="Roboto" panose="02000000000000000000" pitchFamily="2" charset="0"/>
              </a:rPr>
              <a:t>QueryDict</a:t>
            </a:r>
            <a:r>
              <a:rPr lang="en-US" sz="1600" i="0" dirty="0">
                <a:solidFill>
                  <a:srgbClr val="0C3C26"/>
                </a:solidFill>
                <a:effectLst/>
                <a:latin typeface="Roboto" panose="02000000000000000000" pitchFamily="2" charset="0"/>
              </a:rPr>
              <a:t> documentation below.</a:t>
            </a:r>
          </a:p>
          <a:p>
            <a:pPr algn="l"/>
            <a:endParaRPr lang="en-US" sz="1600" b="1" dirty="0">
              <a:solidFill>
                <a:srgbClr val="0C3C26"/>
              </a:solidFill>
              <a:latin typeface="Roboto" panose="02000000000000000000" pitchFamily="2" charset="0"/>
            </a:endParaRPr>
          </a:p>
          <a:p>
            <a:pPr algn="l"/>
            <a:r>
              <a:rPr lang="en-US" sz="1600" b="1" i="0" dirty="0" err="1">
                <a:solidFill>
                  <a:srgbClr val="0C3C26"/>
                </a:solidFill>
                <a:effectLst/>
                <a:latin typeface="Roboto" panose="02000000000000000000" pitchFamily="2" charset="0"/>
              </a:rPr>
              <a:t>HttpRequest.COOKIES</a:t>
            </a:r>
            <a:endParaRPr lang="en-US" sz="1600" b="1" i="0" dirty="0">
              <a:solidFill>
                <a:srgbClr val="0C3C26"/>
              </a:solidFill>
              <a:effectLst/>
              <a:latin typeface="Roboto" panose="02000000000000000000" pitchFamily="2" charset="0"/>
            </a:endParaRPr>
          </a:p>
          <a:p>
            <a:pPr algn="l"/>
            <a:r>
              <a:rPr lang="en-US" sz="1600" i="0" dirty="0">
                <a:solidFill>
                  <a:srgbClr val="0C3C26"/>
                </a:solidFill>
                <a:effectLst/>
                <a:latin typeface="Roboto" panose="02000000000000000000" pitchFamily="2" charset="0"/>
              </a:rPr>
              <a:t>A dictionary containing all cookies. Keys and values are strings.</a:t>
            </a:r>
          </a:p>
        </p:txBody>
      </p:sp>
    </p:spTree>
    <p:extLst>
      <p:ext uri="{BB962C8B-B14F-4D97-AF65-F5344CB8AC3E}">
        <p14:creationId xmlns:p14="http://schemas.microsoft.com/office/powerpoint/2010/main" val="855716598"/>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43975" y="161799"/>
            <a:ext cx="774074" cy="311224"/>
          </a:xfrm>
          <a:prstGeom prst="rect">
            <a:avLst/>
          </a:prstGeom>
        </p:spPr>
      </p:pic>
      <p:pic>
        <p:nvPicPr>
          <p:cNvPr id="3" name="object 3"/>
          <p:cNvPicPr/>
          <p:nvPr/>
        </p:nvPicPr>
        <p:blipFill>
          <a:blip r:embed="rId4" cstate="print"/>
          <a:stretch>
            <a:fillRect/>
          </a:stretch>
        </p:blipFill>
        <p:spPr>
          <a:xfrm>
            <a:off x="8229556" y="161800"/>
            <a:ext cx="791593" cy="311224"/>
          </a:xfrm>
          <a:prstGeom prst="rect">
            <a:avLst/>
          </a:prstGeom>
        </p:spPr>
      </p:pic>
      <p:sp>
        <p:nvSpPr>
          <p:cNvPr id="4" name="object 4"/>
          <p:cNvSpPr txBox="1">
            <a:spLocks noGrp="1"/>
          </p:cNvSpPr>
          <p:nvPr>
            <p:ph type="title"/>
          </p:nvPr>
        </p:nvSpPr>
        <p:spPr>
          <a:xfrm>
            <a:off x="319918" y="600997"/>
            <a:ext cx="6626676" cy="382156"/>
          </a:xfrm>
          <a:prstGeom prst="rect">
            <a:avLst/>
          </a:prstGeom>
        </p:spPr>
        <p:txBody>
          <a:bodyPr vert="horz" wrap="square" lIns="0" tIns="12700" rIns="0" bIns="0" rtlCol="0">
            <a:spAutoFit/>
          </a:bodyPr>
          <a:lstStyle/>
          <a:p>
            <a:pPr marL="12065" algn="ctr">
              <a:lnSpc>
                <a:spcPct val="100000"/>
              </a:lnSpc>
              <a:spcBef>
                <a:spcPts val="414"/>
              </a:spcBef>
              <a:tabLst>
                <a:tab pos="379095" algn="l"/>
                <a:tab pos="379730" algn="l"/>
              </a:tabLst>
            </a:pPr>
            <a:r>
              <a:rPr lang="en-US" sz="2400" spc="-5" dirty="0" err="1">
                <a:solidFill>
                  <a:srgbClr val="595959"/>
                </a:solidFill>
                <a:latin typeface="Arial MT"/>
                <a:cs typeface="Arial MT"/>
              </a:rPr>
              <a:t>HttpRequest</a:t>
            </a:r>
            <a:endParaRPr lang="en-US" sz="2400" spc="-5" dirty="0">
              <a:solidFill>
                <a:srgbClr val="595959"/>
              </a:solidFill>
              <a:latin typeface="Arial MT"/>
              <a:cs typeface="Arial MT"/>
            </a:endParaRPr>
          </a:p>
        </p:txBody>
      </p:sp>
      <p:sp>
        <p:nvSpPr>
          <p:cNvPr id="6" name="object 6"/>
          <p:cNvSpPr txBox="1"/>
          <p:nvPr/>
        </p:nvSpPr>
        <p:spPr>
          <a:xfrm>
            <a:off x="7139898" y="4912167"/>
            <a:ext cx="1875155" cy="139065"/>
          </a:xfrm>
          <a:prstGeom prst="rect">
            <a:avLst/>
          </a:prstGeom>
        </p:spPr>
        <p:txBody>
          <a:bodyPr vert="horz" wrap="square" lIns="0" tIns="3175" rIns="0" bIns="0" rtlCol="0">
            <a:spAutoFit/>
          </a:bodyPr>
          <a:lstStyle/>
          <a:p>
            <a:pPr marL="12700">
              <a:lnSpc>
                <a:spcPct val="100000"/>
              </a:lnSpc>
              <a:spcBef>
                <a:spcPts val="25"/>
              </a:spcBef>
            </a:pPr>
            <a:r>
              <a:rPr sz="800" dirty="0">
                <a:latin typeface="Arial MT"/>
                <a:cs typeface="Arial MT"/>
              </a:rPr>
              <a:t>©</a:t>
            </a:r>
            <a:r>
              <a:rPr sz="800" spc="-5" dirty="0">
                <a:latin typeface="Arial MT"/>
                <a:cs typeface="Arial MT"/>
              </a:rPr>
              <a:t> Edune</a:t>
            </a:r>
            <a:r>
              <a:rPr sz="800" dirty="0">
                <a:latin typeface="Arial MT"/>
                <a:cs typeface="Arial MT"/>
              </a:rPr>
              <a:t>t</a:t>
            </a:r>
            <a:r>
              <a:rPr sz="800" spc="-5" dirty="0">
                <a:latin typeface="Arial MT"/>
                <a:cs typeface="Arial MT"/>
              </a:rPr>
              <a:t> Foundation</a:t>
            </a:r>
            <a:r>
              <a:rPr sz="800" dirty="0">
                <a:latin typeface="Arial MT"/>
                <a:cs typeface="Arial MT"/>
              </a:rPr>
              <a:t>.</a:t>
            </a:r>
            <a:r>
              <a:rPr sz="800" spc="-50" dirty="0">
                <a:latin typeface="Arial MT"/>
                <a:cs typeface="Arial MT"/>
              </a:rPr>
              <a:t> </a:t>
            </a:r>
            <a:r>
              <a:rPr sz="800" spc="-5" dirty="0">
                <a:latin typeface="Arial MT"/>
                <a:cs typeface="Arial MT"/>
              </a:rPr>
              <a:t>Al</a:t>
            </a:r>
            <a:r>
              <a:rPr sz="800" dirty="0">
                <a:latin typeface="Arial MT"/>
                <a:cs typeface="Arial MT"/>
              </a:rPr>
              <a:t>l</a:t>
            </a:r>
            <a:r>
              <a:rPr sz="800" spc="-5" dirty="0">
                <a:latin typeface="Arial MT"/>
                <a:cs typeface="Arial MT"/>
              </a:rPr>
              <a:t> </a:t>
            </a:r>
            <a:r>
              <a:rPr sz="800" dirty="0">
                <a:latin typeface="Arial MT"/>
                <a:cs typeface="Arial MT"/>
              </a:rPr>
              <a:t>rights</a:t>
            </a:r>
            <a:r>
              <a:rPr sz="800" spc="-5" dirty="0">
                <a:latin typeface="Arial MT"/>
                <a:cs typeface="Arial MT"/>
              </a:rPr>
              <a:t> </a:t>
            </a:r>
            <a:r>
              <a:rPr sz="800" dirty="0">
                <a:latin typeface="Arial MT"/>
                <a:cs typeface="Arial MT"/>
              </a:rPr>
              <a:t>reserved.</a:t>
            </a:r>
          </a:p>
        </p:txBody>
      </p:sp>
      <p:sp>
        <p:nvSpPr>
          <p:cNvPr id="5" name="object 5"/>
          <p:cNvSpPr txBox="1"/>
          <p:nvPr/>
        </p:nvSpPr>
        <p:spPr>
          <a:xfrm>
            <a:off x="671220" y="1200150"/>
            <a:ext cx="7863180" cy="299440"/>
          </a:xfrm>
          <a:prstGeom prst="rect">
            <a:avLst/>
          </a:prstGeom>
        </p:spPr>
        <p:txBody>
          <a:bodyPr vert="horz" wrap="square" lIns="0" tIns="52704" rIns="0" bIns="0" rtlCol="0">
            <a:spAutoFit/>
          </a:bodyPr>
          <a:lstStyle/>
          <a:p>
            <a:pPr marL="285750" indent="-285750" algn="l">
              <a:buFont typeface="Arial" panose="020B0604020202020204" pitchFamily="34" charset="0"/>
              <a:buChar char="•"/>
            </a:pPr>
            <a:r>
              <a:rPr lang="en-IN" sz="1600" b="1" i="0" dirty="0" err="1">
                <a:solidFill>
                  <a:srgbClr val="0C3C26"/>
                </a:solidFill>
                <a:effectLst/>
                <a:latin typeface="Roboto" panose="02000000000000000000" pitchFamily="2" charset="0"/>
              </a:rPr>
              <a:t>HttpRequest</a:t>
            </a:r>
            <a:r>
              <a:rPr lang="en-IN" sz="1600" b="1" i="0" dirty="0">
                <a:solidFill>
                  <a:srgbClr val="0C3C26"/>
                </a:solidFill>
                <a:effectLst/>
                <a:latin typeface="Roboto" panose="02000000000000000000" pitchFamily="2" charset="0"/>
              </a:rPr>
              <a:t> objects (Continued)</a:t>
            </a:r>
          </a:p>
        </p:txBody>
      </p:sp>
      <p:sp>
        <p:nvSpPr>
          <p:cNvPr id="7" name="object 5">
            <a:extLst>
              <a:ext uri="{FF2B5EF4-FFF2-40B4-BE49-F238E27FC236}">
                <a16:creationId xmlns:a16="http://schemas.microsoft.com/office/drawing/2014/main" id="{D58ED9D1-95BC-4295-B448-06A8C93DF6E7}"/>
              </a:ext>
            </a:extLst>
          </p:cNvPr>
          <p:cNvSpPr txBox="1"/>
          <p:nvPr/>
        </p:nvSpPr>
        <p:spPr>
          <a:xfrm>
            <a:off x="954401" y="1710279"/>
            <a:ext cx="7863180" cy="2269210"/>
          </a:xfrm>
          <a:prstGeom prst="rect">
            <a:avLst/>
          </a:prstGeom>
        </p:spPr>
        <p:txBody>
          <a:bodyPr vert="horz" wrap="square" lIns="0" tIns="52704" rIns="0" bIns="0" rtlCol="0">
            <a:spAutoFit/>
          </a:bodyPr>
          <a:lstStyle/>
          <a:p>
            <a:pPr algn="l"/>
            <a:r>
              <a:rPr lang="en-US" sz="1600" b="1" i="0" dirty="0" err="1">
                <a:solidFill>
                  <a:srgbClr val="0C3C26"/>
                </a:solidFill>
                <a:effectLst/>
                <a:latin typeface="Roboto" panose="02000000000000000000" pitchFamily="2" charset="0"/>
              </a:rPr>
              <a:t>HttpRequest.FILES</a:t>
            </a:r>
            <a:endParaRPr lang="en-US" sz="1600" b="1" i="0" dirty="0">
              <a:solidFill>
                <a:srgbClr val="0C3C26"/>
              </a:solidFill>
              <a:effectLst/>
              <a:latin typeface="Roboto" panose="02000000000000000000" pitchFamily="2" charset="0"/>
            </a:endParaRPr>
          </a:p>
          <a:p>
            <a:pPr algn="l"/>
            <a:r>
              <a:rPr lang="en-US" sz="1600" i="0" dirty="0">
                <a:solidFill>
                  <a:srgbClr val="0C3C26"/>
                </a:solidFill>
                <a:effectLst/>
                <a:latin typeface="Roboto" panose="02000000000000000000" pitchFamily="2" charset="0"/>
              </a:rPr>
              <a:t>A dictionary-like object containing all uploaded files. Each key in FILES is the name from the &lt;input type="file" name=""&gt;. Each value in FILES is an </a:t>
            </a:r>
            <a:r>
              <a:rPr lang="en-US" sz="1600" i="0" dirty="0" err="1">
                <a:solidFill>
                  <a:srgbClr val="0C3C26"/>
                </a:solidFill>
                <a:effectLst/>
                <a:latin typeface="Roboto" panose="02000000000000000000" pitchFamily="2" charset="0"/>
              </a:rPr>
              <a:t>UploadedFile</a:t>
            </a:r>
            <a:r>
              <a:rPr lang="en-US" sz="1600" i="0" dirty="0">
                <a:solidFill>
                  <a:srgbClr val="0C3C26"/>
                </a:solidFill>
                <a:effectLst/>
                <a:latin typeface="Roboto" panose="02000000000000000000" pitchFamily="2" charset="0"/>
              </a:rPr>
              <a:t>.</a:t>
            </a:r>
          </a:p>
          <a:p>
            <a:pPr algn="l"/>
            <a:endParaRPr lang="en-US" sz="1600" i="0" dirty="0">
              <a:solidFill>
                <a:srgbClr val="0C3C26"/>
              </a:solidFill>
              <a:effectLst/>
              <a:latin typeface="Roboto" panose="02000000000000000000" pitchFamily="2" charset="0"/>
            </a:endParaRPr>
          </a:p>
          <a:p>
            <a:pPr algn="l"/>
            <a:r>
              <a:rPr lang="en-US" sz="1600" i="0" dirty="0">
                <a:solidFill>
                  <a:srgbClr val="0C3C26"/>
                </a:solidFill>
                <a:effectLst/>
                <a:latin typeface="Roboto" panose="02000000000000000000" pitchFamily="2" charset="0"/>
              </a:rPr>
              <a:t>See Managing files for more information.</a:t>
            </a:r>
          </a:p>
          <a:p>
            <a:pPr algn="l"/>
            <a:endParaRPr lang="en-US" sz="1600" i="0" dirty="0">
              <a:solidFill>
                <a:srgbClr val="0C3C26"/>
              </a:solidFill>
              <a:effectLst/>
              <a:latin typeface="Roboto" panose="02000000000000000000" pitchFamily="2" charset="0"/>
            </a:endParaRPr>
          </a:p>
          <a:p>
            <a:pPr algn="l"/>
            <a:r>
              <a:rPr lang="en-US" sz="1600" i="0" dirty="0">
                <a:solidFill>
                  <a:srgbClr val="0C3C26"/>
                </a:solidFill>
                <a:effectLst/>
                <a:latin typeface="Roboto" panose="02000000000000000000" pitchFamily="2" charset="0"/>
              </a:rPr>
              <a:t>FILES will only contain data if the request method was POST and the &lt;form&gt; that posted to the request had </a:t>
            </a:r>
            <a:r>
              <a:rPr lang="en-US" sz="1600" i="0" dirty="0" err="1">
                <a:solidFill>
                  <a:srgbClr val="0C3C26"/>
                </a:solidFill>
                <a:effectLst/>
                <a:latin typeface="Roboto" panose="02000000000000000000" pitchFamily="2" charset="0"/>
              </a:rPr>
              <a:t>enctype</a:t>
            </a:r>
            <a:r>
              <a:rPr lang="en-US" sz="1600" i="0" dirty="0">
                <a:solidFill>
                  <a:srgbClr val="0C3C26"/>
                </a:solidFill>
                <a:effectLst/>
                <a:latin typeface="Roboto" panose="02000000000000000000" pitchFamily="2" charset="0"/>
              </a:rPr>
              <a:t>="multipart/form-data". Otherwise, FILES will be a blank dictionary-like object.</a:t>
            </a:r>
          </a:p>
        </p:txBody>
      </p:sp>
    </p:spTree>
    <p:extLst>
      <p:ext uri="{BB962C8B-B14F-4D97-AF65-F5344CB8AC3E}">
        <p14:creationId xmlns:p14="http://schemas.microsoft.com/office/powerpoint/2010/main" val="3634763924"/>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43975" y="161799"/>
            <a:ext cx="774074" cy="311224"/>
          </a:xfrm>
          <a:prstGeom prst="rect">
            <a:avLst/>
          </a:prstGeom>
        </p:spPr>
      </p:pic>
      <p:pic>
        <p:nvPicPr>
          <p:cNvPr id="3" name="object 3"/>
          <p:cNvPicPr/>
          <p:nvPr/>
        </p:nvPicPr>
        <p:blipFill>
          <a:blip r:embed="rId4" cstate="print"/>
          <a:stretch>
            <a:fillRect/>
          </a:stretch>
        </p:blipFill>
        <p:spPr>
          <a:xfrm>
            <a:off x="8229556" y="161800"/>
            <a:ext cx="791593" cy="311224"/>
          </a:xfrm>
          <a:prstGeom prst="rect">
            <a:avLst/>
          </a:prstGeom>
        </p:spPr>
      </p:pic>
      <p:sp>
        <p:nvSpPr>
          <p:cNvPr id="4" name="object 4"/>
          <p:cNvSpPr txBox="1">
            <a:spLocks noGrp="1"/>
          </p:cNvSpPr>
          <p:nvPr>
            <p:ph type="title"/>
          </p:nvPr>
        </p:nvSpPr>
        <p:spPr>
          <a:xfrm>
            <a:off x="319918" y="600997"/>
            <a:ext cx="6626676" cy="382156"/>
          </a:xfrm>
          <a:prstGeom prst="rect">
            <a:avLst/>
          </a:prstGeom>
        </p:spPr>
        <p:txBody>
          <a:bodyPr vert="horz" wrap="square" lIns="0" tIns="12700" rIns="0" bIns="0" rtlCol="0">
            <a:spAutoFit/>
          </a:bodyPr>
          <a:lstStyle/>
          <a:p>
            <a:pPr marL="12065" algn="ctr">
              <a:lnSpc>
                <a:spcPct val="100000"/>
              </a:lnSpc>
              <a:spcBef>
                <a:spcPts val="414"/>
              </a:spcBef>
              <a:tabLst>
                <a:tab pos="379095" algn="l"/>
                <a:tab pos="379730" algn="l"/>
              </a:tabLst>
            </a:pPr>
            <a:r>
              <a:rPr lang="en-US" sz="2400" spc="-5" dirty="0" err="1">
                <a:solidFill>
                  <a:srgbClr val="595959"/>
                </a:solidFill>
                <a:latin typeface="Arial MT"/>
                <a:cs typeface="Arial MT"/>
              </a:rPr>
              <a:t>HttpRequest</a:t>
            </a:r>
            <a:endParaRPr lang="en-US" sz="2400" spc="-5" dirty="0">
              <a:solidFill>
                <a:srgbClr val="595959"/>
              </a:solidFill>
              <a:latin typeface="Arial MT"/>
              <a:cs typeface="Arial MT"/>
            </a:endParaRPr>
          </a:p>
        </p:txBody>
      </p:sp>
      <p:sp>
        <p:nvSpPr>
          <p:cNvPr id="6" name="object 6"/>
          <p:cNvSpPr txBox="1"/>
          <p:nvPr/>
        </p:nvSpPr>
        <p:spPr>
          <a:xfrm>
            <a:off x="7139898" y="4912167"/>
            <a:ext cx="1875155" cy="139065"/>
          </a:xfrm>
          <a:prstGeom prst="rect">
            <a:avLst/>
          </a:prstGeom>
        </p:spPr>
        <p:txBody>
          <a:bodyPr vert="horz" wrap="square" lIns="0" tIns="3175" rIns="0" bIns="0" rtlCol="0">
            <a:spAutoFit/>
          </a:bodyPr>
          <a:lstStyle/>
          <a:p>
            <a:pPr marL="12700">
              <a:lnSpc>
                <a:spcPct val="100000"/>
              </a:lnSpc>
              <a:spcBef>
                <a:spcPts val="25"/>
              </a:spcBef>
            </a:pPr>
            <a:r>
              <a:rPr sz="800" dirty="0">
                <a:latin typeface="Arial MT"/>
                <a:cs typeface="Arial MT"/>
              </a:rPr>
              <a:t>©</a:t>
            </a:r>
            <a:r>
              <a:rPr sz="800" spc="-5" dirty="0">
                <a:latin typeface="Arial MT"/>
                <a:cs typeface="Arial MT"/>
              </a:rPr>
              <a:t> Edune</a:t>
            </a:r>
            <a:r>
              <a:rPr sz="800" dirty="0">
                <a:latin typeface="Arial MT"/>
                <a:cs typeface="Arial MT"/>
              </a:rPr>
              <a:t>t</a:t>
            </a:r>
            <a:r>
              <a:rPr sz="800" spc="-5" dirty="0">
                <a:latin typeface="Arial MT"/>
                <a:cs typeface="Arial MT"/>
              </a:rPr>
              <a:t> Foundation</a:t>
            </a:r>
            <a:r>
              <a:rPr sz="800" dirty="0">
                <a:latin typeface="Arial MT"/>
                <a:cs typeface="Arial MT"/>
              </a:rPr>
              <a:t>.</a:t>
            </a:r>
            <a:r>
              <a:rPr sz="800" spc="-50" dirty="0">
                <a:latin typeface="Arial MT"/>
                <a:cs typeface="Arial MT"/>
              </a:rPr>
              <a:t> </a:t>
            </a:r>
            <a:r>
              <a:rPr sz="800" spc="-5" dirty="0">
                <a:latin typeface="Arial MT"/>
                <a:cs typeface="Arial MT"/>
              </a:rPr>
              <a:t>Al</a:t>
            </a:r>
            <a:r>
              <a:rPr sz="800" dirty="0">
                <a:latin typeface="Arial MT"/>
                <a:cs typeface="Arial MT"/>
              </a:rPr>
              <a:t>l</a:t>
            </a:r>
            <a:r>
              <a:rPr sz="800" spc="-5" dirty="0">
                <a:latin typeface="Arial MT"/>
                <a:cs typeface="Arial MT"/>
              </a:rPr>
              <a:t> </a:t>
            </a:r>
            <a:r>
              <a:rPr sz="800" dirty="0">
                <a:latin typeface="Arial MT"/>
                <a:cs typeface="Arial MT"/>
              </a:rPr>
              <a:t>rights</a:t>
            </a:r>
            <a:r>
              <a:rPr sz="800" spc="-5" dirty="0">
                <a:latin typeface="Arial MT"/>
                <a:cs typeface="Arial MT"/>
              </a:rPr>
              <a:t> </a:t>
            </a:r>
            <a:r>
              <a:rPr sz="800" dirty="0">
                <a:latin typeface="Arial MT"/>
                <a:cs typeface="Arial MT"/>
              </a:rPr>
              <a:t>reserved.</a:t>
            </a:r>
          </a:p>
        </p:txBody>
      </p:sp>
      <p:sp>
        <p:nvSpPr>
          <p:cNvPr id="5" name="object 5"/>
          <p:cNvSpPr txBox="1"/>
          <p:nvPr/>
        </p:nvSpPr>
        <p:spPr>
          <a:xfrm>
            <a:off x="671220" y="1200150"/>
            <a:ext cx="7863180" cy="299440"/>
          </a:xfrm>
          <a:prstGeom prst="rect">
            <a:avLst/>
          </a:prstGeom>
        </p:spPr>
        <p:txBody>
          <a:bodyPr vert="horz" wrap="square" lIns="0" tIns="52704" rIns="0" bIns="0" rtlCol="0">
            <a:spAutoFit/>
          </a:bodyPr>
          <a:lstStyle/>
          <a:p>
            <a:pPr marL="285750" indent="-285750" algn="l">
              <a:buFont typeface="Arial" panose="020B0604020202020204" pitchFamily="34" charset="0"/>
              <a:buChar char="•"/>
            </a:pPr>
            <a:r>
              <a:rPr lang="en-IN" sz="1600" b="1" i="0" dirty="0" err="1">
                <a:solidFill>
                  <a:srgbClr val="0C3C26"/>
                </a:solidFill>
                <a:effectLst/>
                <a:latin typeface="Roboto" panose="02000000000000000000" pitchFamily="2" charset="0"/>
              </a:rPr>
              <a:t>HttpRequest</a:t>
            </a:r>
            <a:r>
              <a:rPr lang="en-IN" sz="1600" b="1" i="0" dirty="0">
                <a:solidFill>
                  <a:srgbClr val="0C3C26"/>
                </a:solidFill>
                <a:effectLst/>
                <a:latin typeface="Roboto" panose="02000000000000000000" pitchFamily="2" charset="0"/>
              </a:rPr>
              <a:t> objects (Continued)</a:t>
            </a:r>
          </a:p>
        </p:txBody>
      </p:sp>
      <p:sp>
        <p:nvSpPr>
          <p:cNvPr id="7" name="object 5">
            <a:extLst>
              <a:ext uri="{FF2B5EF4-FFF2-40B4-BE49-F238E27FC236}">
                <a16:creationId xmlns:a16="http://schemas.microsoft.com/office/drawing/2014/main" id="{D58ED9D1-95BC-4295-B448-06A8C93DF6E7}"/>
              </a:ext>
            </a:extLst>
          </p:cNvPr>
          <p:cNvSpPr txBox="1"/>
          <p:nvPr/>
        </p:nvSpPr>
        <p:spPr>
          <a:xfrm>
            <a:off x="943915" y="1499590"/>
            <a:ext cx="7863180" cy="3438761"/>
          </a:xfrm>
          <a:prstGeom prst="rect">
            <a:avLst/>
          </a:prstGeom>
        </p:spPr>
        <p:txBody>
          <a:bodyPr vert="horz" wrap="square" lIns="0" tIns="52704" rIns="0" bIns="0" rtlCol="0">
            <a:spAutoFit/>
          </a:bodyPr>
          <a:lstStyle/>
          <a:p>
            <a:pPr algn="l"/>
            <a:r>
              <a:rPr lang="en-US" sz="1600" b="1" i="0" dirty="0" err="1">
                <a:solidFill>
                  <a:srgbClr val="0C3C26"/>
                </a:solidFill>
                <a:effectLst/>
                <a:latin typeface="Roboto" panose="02000000000000000000" pitchFamily="2" charset="0"/>
              </a:rPr>
              <a:t>HttpRequest.META</a:t>
            </a:r>
            <a:endParaRPr lang="en-US" sz="1600" b="1" i="0" dirty="0">
              <a:solidFill>
                <a:srgbClr val="0C3C26"/>
              </a:solidFill>
              <a:effectLst/>
              <a:latin typeface="Roboto" panose="02000000000000000000" pitchFamily="2" charset="0"/>
            </a:endParaRPr>
          </a:p>
          <a:p>
            <a:pPr algn="l"/>
            <a:r>
              <a:rPr lang="en-US" sz="1200" i="0" dirty="0">
                <a:solidFill>
                  <a:srgbClr val="0C3C26"/>
                </a:solidFill>
                <a:effectLst/>
                <a:latin typeface="Roboto" panose="02000000000000000000" pitchFamily="2" charset="0"/>
              </a:rPr>
              <a:t>A dictionary containing all available HTTP headers. Available headers depend on the client and server, but here are some examples:</a:t>
            </a:r>
          </a:p>
          <a:p>
            <a:pPr algn="l"/>
            <a:r>
              <a:rPr lang="en-US" sz="1200" i="0" dirty="0">
                <a:solidFill>
                  <a:srgbClr val="0C3C26"/>
                </a:solidFill>
                <a:effectLst/>
                <a:latin typeface="Roboto" panose="02000000000000000000" pitchFamily="2" charset="0"/>
              </a:rPr>
              <a:t>CONTENT_LENGTH – The length of the request body (as a string).</a:t>
            </a:r>
          </a:p>
          <a:p>
            <a:pPr algn="l"/>
            <a:r>
              <a:rPr lang="en-US" sz="1200" i="0" dirty="0">
                <a:solidFill>
                  <a:srgbClr val="0C3C26"/>
                </a:solidFill>
                <a:effectLst/>
                <a:latin typeface="Roboto" panose="02000000000000000000" pitchFamily="2" charset="0"/>
              </a:rPr>
              <a:t>CONTENT_TYPE – The MIME type of the request body.</a:t>
            </a:r>
          </a:p>
          <a:p>
            <a:pPr algn="l"/>
            <a:r>
              <a:rPr lang="en-US" sz="1200" i="0" dirty="0">
                <a:solidFill>
                  <a:srgbClr val="0C3C26"/>
                </a:solidFill>
                <a:effectLst/>
                <a:latin typeface="Roboto" panose="02000000000000000000" pitchFamily="2" charset="0"/>
              </a:rPr>
              <a:t>HTTP_ACCEPT – Acceptable content types for the response.</a:t>
            </a:r>
          </a:p>
          <a:p>
            <a:pPr algn="l"/>
            <a:r>
              <a:rPr lang="en-US" sz="1200" i="0" dirty="0">
                <a:solidFill>
                  <a:srgbClr val="0C3C26"/>
                </a:solidFill>
                <a:effectLst/>
                <a:latin typeface="Roboto" panose="02000000000000000000" pitchFamily="2" charset="0"/>
              </a:rPr>
              <a:t>HTTP_ACCEPT_ENCODING – Acceptable encodings for the response.</a:t>
            </a:r>
          </a:p>
          <a:p>
            <a:pPr algn="l"/>
            <a:r>
              <a:rPr lang="en-US" sz="1200" i="0" dirty="0">
                <a:solidFill>
                  <a:srgbClr val="0C3C26"/>
                </a:solidFill>
                <a:effectLst/>
                <a:latin typeface="Roboto" panose="02000000000000000000" pitchFamily="2" charset="0"/>
              </a:rPr>
              <a:t>HTTP_ACCEPT_LANGUAGE – Acceptable languages for the response.</a:t>
            </a:r>
          </a:p>
          <a:p>
            <a:pPr algn="l"/>
            <a:r>
              <a:rPr lang="en-US" sz="1200" i="0" dirty="0">
                <a:solidFill>
                  <a:srgbClr val="0C3C26"/>
                </a:solidFill>
                <a:effectLst/>
                <a:latin typeface="Roboto" panose="02000000000000000000" pitchFamily="2" charset="0"/>
              </a:rPr>
              <a:t>HTTP_HOST – The HTTP Host header sent by the client.</a:t>
            </a:r>
          </a:p>
          <a:p>
            <a:pPr algn="l"/>
            <a:r>
              <a:rPr lang="en-US" sz="1200" i="0" dirty="0">
                <a:solidFill>
                  <a:srgbClr val="0C3C26"/>
                </a:solidFill>
                <a:effectLst/>
                <a:latin typeface="Roboto" panose="02000000000000000000" pitchFamily="2" charset="0"/>
              </a:rPr>
              <a:t>HTTP_REFERER – The referring page, if any.</a:t>
            </a:r>
          </a:p>
          <a:p>
            <a:pPr algn="l"/>
            <a:r>
              <a:rPr lang="en-US" sz="1200" i="0" dirty="0">
                <a:solidFill>
                  <a:srgbClr val="0C3C26"/>
                </a:solidFill>
                <a:effectLst/>
                <a:latin typeface="Roboto" panose="02000000000000000000" pitchFamily="2" charset="0"/>
              </a:rPr>
              <a:t>HTTP_USER_AGENT – The client’s user-agent string.</a:t>
            </a:r>
          </a:p>
          <a:p>
            <a:pPr algn="l"/>
            <a:r>
              <a:rPr lang="en-US" sz="1200" i="0" dirty="0">
                <a:solidFill>
                  <a:srgbClr val="0C3C26"/>
                </a:solidFill>
                <a:effectLst/>
                <a:latin typeface="Roboto" panose="02000000000000000000" pitchFamily="2" charset="0"/>
              </a:rPr>
              <a:t>QUERY_STRING – The query string, as a single (unparsed) string.</a:t>
            </a:r>
          </a:p>
          <a:p>
            <a:pPr algn="l"/>
            <a:r>
              <a:rPr lang="en-US" sz="1200" i="0" dirty="0">
                <a:solidFill>
                  <a:srgbClr val="0C3C26"/>
                </a:solidFill>
                <a:effectLst/>
                <a:latin typeface="Roboto" panose="02000000000000000000" pitchFamily="2" charset="0"/>
              </a:rPr>
              <a:t>REMOTE_ADDR – The IP address of the client.</a:t>
            </a:r>
          </a:p>
          <a:p>
            <a:pPr algn="l"/>
            <a:r>
              <a:rPr lang="en-US" sz="1200" i="0" dirty="0">
                <a:solidFill>
                  <a:srgbClr val="0C3C26"/>
                </a:solidFill>
                <a:effectLst/>
                <a:latin typeface="Roboto" panose="02000000000000000000" pitchFamily="2" charset="0"/>
              </a:rPr>
              <a:t>REMOTE_HOST – The hostname of the client.</a:t>
            </a:r>
          </a:p>
          <a:p>
            <a:pPr algn="l"/>
            <a:r>
              <a:rPr lang="en-US" sz="1200" i="0" dirty="0">
                <a:solidFill>
                  <a:srgbClr val="0C3C26"/>
                </a:solidFill>
                <a:effectLst/>
                <a:latin typeface="Roboto" panose="02000000000000000000" pitchFamily="2" charset="0"/>
              </a:rPr>
              <a:t>REMOTE_USER – The user authenticated by the web server, if any.</a:t>
            </a:r>
          </a:p>
          <a:p>
            <a:pPr algn="l"/>
            <a:r>
              <a:rPr lang="en-US" sz="1200" i="0" dirty="0">
                <a:solidFill>
                  <a:srgbClr val="0C3C26"/>
                </a:solidFill>
                <a:effectLst/>
                <a:latin typeface="Roboto" panose="02000000000000000000" pitchFamily="2" charset="0"/>
              </a:rPr>
              <a:t>REQUEST_METHOD – A string such as "GET" or "POST".</a:t>
            </a:r>
          </a:p>
          <a:p>
            <a:pPr algn="l"/>
            <a:r>
              <a:rPr lang="en-US" sz="1200" i="0" dirty="0">
                <a:solidFill>
                  <a:srgbClr val="0C3C26"/>
                </a:solidFill>
                <a:effectLst/>
                <a:latin typeface="Roboto" panose="02000000000000000000" pitchFamily="2" charset="0"/>
              </a:rPr>
              <a:t>SERVER_NAME – The hostname of the server.</a:t>
            </a:r>
          </a:p>
          <a:p>
            <a:pPr algn="l"/>
            <a:r>
              <a:rPr lang="en-US" sz="1200" i="0" dirty="0">
                <a:solidFill>
                  <a:srgbClr val="0C3C26"/>
                </a:solidFill>
                <a:effectLst/>
                <a:latin typeface="Roboto" panose="02000000000000000000" pitchFamily="2" charset="0"/>
              </a:rPr>
              <a:t>SERVER_PORT – The port of the server (as a string).</a:t>
            </a:r>
          </a:p>
        </p:txBody>
      </p:sp>
    </p:spTree>
    <p:extLst>
      <p:ext uri="{BB962C8B-B14F-4D97-AF65-F5344CB8AC3E}">
        <p14:creationId xmlns:p14="http://schemas.microsoft.com/office/powerpoint/2010/main" val="1871709303"/>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43975" y="161799"/>
            <a:ext cx="774074" cy="311224"/>
          </a:xfrm>
          <a:prstGeom prst="rect">
            <a:avLst/>
          </a:prstGeom>
        </p:spPr>
      </p:pic>
      <p:pic>
        <p:nvPicPr>
          <p:cNvPr id="3" name="object 3"/>
          <p:cNvPicPr/>
          <p:nvPr/>
        </p:nvPicPr>
        <p:blipFill>
          <a:blip r:embed="rId4" cstate="print"/>
          <a:stretch>
            <a:fillRect/>
          </a:stretch>
        </p:blipFill>
        <p:spPr>
          <a:xfrm>
            <a:off x="8229556" y="161800"/>
            <a:ext cx="791593" cy="311224"/>
          </a:xfrm>
          <a:prstGeom prst="rect">
            <a:avLst/>
          </a:prstGeom>
        </p:spPr>
      </p:pic>
      <p:sp>
        <p:nvSpPr>
          <p:cNvPr id="4" name="object 4"/>
          <p:cNvSpPr txBox="1">
            <a:spLocks noGrp="1"/>
          </p:cNvSpPr>
          <p:nvPr>
            <p:ph type="title"/>
          </p:nvPr>
        </p:nvSpPr>
        <p:spPr>
          <a:xfrm>
            <a:off x="319918" y="600997"/>
            <a:ext cx="6626676" cy="382156"/>
          </a:xfrm>
          <a:prstGeom prst="rect">
            <a:avLst/>
          </a:prstGeom>
        </p:spPr>
        <p:txBody>
          <a:bodyPr vert="horz" wrap="square" lIns="0" tIns="12700" rIns="0" bIns="0" rtlCol="0">
            <a:spAutoFit/>
          </a:bodyPr>
          <a:lstStyle/>
          <a:p>
            <a:pPr marL="12065" algn="ctr">
              <a:lnSpc>
                <a:spcPct val="100000"/>
              </a:lnSpc>
              <a:spcBef>
                <a:spcPts val="414"/>
              </a:spcBef>
              <a:tabLst>
                <a:tab pos="379095" algn="l"/>
                <a:tab pos="379730" algn="l"/>
              </a:tabLst>
            </a:pPr>
            <a:r>
              <a:rPr lang="en-US" sz="2400" spc="-5" dirty="0" err="1">
                <a:solidFill>
                  <a:srgbClr val="595959"/>
                </a:solidFill>
                <a:latin typeface="Arial MT"/>
                <a:cs typeface="Arial MT"/>
              </a:rPr>
              <a:t>HttpRequest</a:t>
            </a:r>
            <a:endParaRPr lang="en-US" sz="2400" spc="-5" dirty="0">
              <a:solidFill>
                <a:srgbClr val="595959"/>
              </a:solidFill>
              <a:latin typeface="Arial MT"/>
              <a:cs typeface="Arial MT"/>
            </a:endParaRPr>
          </a:p>
        </p:txBody>
      </p:sp>
      <p:sp>
        <p:nvSpPr>
          <p:cNvPr id="6" name="object 6"/>
          <p:cNvSpPr txBox="1"/>
          <p:nvPr/>
        </p:nvSpPr>
        <p:spPr>
          <a:xfrm>
            <a:off x="7139898" y="4912167"/>
            <a:ext cx="1875155" cy="139065"/>
          </a:xfrm>
          <a:prstGeom prst="rect">
            <a:avLst/>
          </a:prstGeom>
        </p:spPr>
        <p:txBody>
          <a:bodyPr vert="horz" wrap="square" lIns="0" tIns="3175" rIns="0" bIns="0" rtlCol="0">
            <a:spAutoFit/>
          </a:bodyPr>
          <a:lstStyle/>
          <a:p>
            <a:pPr marL="12700">
              <a:lnSpc>
                <a:spcPct val="100000"/>
              </a:lnSpc>
              <a:spcBef>
                <a:spcPts val="25"/>
              </a:spcBef>
            </a:pPr>
            <a:r>
              <a:rPr sz="800" dirty="0">
                <a:latin typeface="Arial MT"/>
                <a:cs typeface="Arial MT"/>
              </a:rPr>
              <a:t>©</a:t>
            </a:r>
            <a:r>
              <a:rPr sz="800" spc="-5" dirty="0">
                <a:latin typeface="Arial MT"/>
                <a:cs typeface="Arial MT"/>
              </a:rPr>
              <a:t> Edune</a:t>
            </a:r>
            <a:r>
              <a:rPr sz="800" dirty="0">
                <a:latin typeface="Arial MT"/>
                <a:cs typeface="Arial MT"/>
              </a:rPr>
              <a:t>t</a:t>
            </a:r>
            <a:r>
              <a:rPr sz="800" spc="-5" dirty="0">
                <a:latin typeface="Arial MT"/>
                <a:cs typeface="Arial MT"/>
              </a:rPr>
              <a:t> Foundation</a:t>
            </a:r>
            <a:r>
              <a:rPr sz="800" dirty="0">
                <a:latin typeface="Arial MT"/>
                <a:cs typeface="Arial MT"/>
              </a:rPr>
              <a:t>.</a:t>
            </a:r>
            <a:r>
              <a:rPr sz="800" spc="-50" dirty="0">
                <a:latin typeface="Arial MT"/>
                <a:cs typeface="Arial MT"/>
              </a:rPr>
              <a:t> </a:t>
            </a:r>
            <a:r>
              <a:rPr sz="800" spc="-5" dirty="0">
                <a:latin typeface="Arial MT"/>
                <a:cs typeface="Arial MT"/>
              </a:rPr>
              <a:t>Al</a:t>
            </a:r>
            <a:r>
              <a:rPr sz="800" dirty="0">
                <a:latin typeface="Arial MT"/>
                <a:cs typeface="Arial MT"/>
              </a:rPr>
              <a:t>l</a:t>
            </a:r>
            <a:r>
              <a:rPr sz="800" spc="-5" dirty="0">
                <a:latin typeface="Arial MT"/>
                <a:cs typeface="Arial MT"/>
              </a:rPr>
              <a:t> </a:t>
            </a:r>
            <a:r>
              <a:rPr sz="800" dirty="0">
                <a:latin typeface="Arial MT"/>
                <a:cs typeface="Arial MT"/>
              </a:rPr>
              <a:t>rights</a:t>
            </a:r>
            <a:r>
              <a:rPr sz="800" spc="-5" dirty="0">
                <a:latin typeface="Arial MT"/>
                <a:cs typeface="Arial MT"/>
              </a:rPr>
              <a:t> </a:t>
            </a:r>
            <a:r>
              <a:rPr sz="800" dirty="0">
                <a:latin typeface="Arial MT"/>
                <a:cs typeface="Arial MT"/>
              </a:rPr>
              <a:t>reserved.</a:t>
            </a:r>
          </a:p>
        </p:txBody>
      </p:sp>
      <p:sp>
        <p:nvSpPr>
          <p:cNvPr id="5" name="object 5"/>
          <p:cNvSpPr txBox="1"/>
          <p:nvPr/>
        </p:nvSpPr>
        <p:spPr>
          <a:xfrm>
            <a:off x="671220" y="1200150"/>
            <a:ext cx="7863180" cy="299440"/>
          </a:xfrm>
          <a:prstGeom prst="rect">
            <a:avLst/>
          </a:prstGeom>
        </p:spPr>
        <p:txBody>
          <a:bodyPr vert="horz" wrap="square" lIns="0" tIns="52704" rIns="0" bIns="0" rtlCol="0">
            <a:spAutoFit/>
          </a:bodyPr>
          <a:lstStyle/>
          <a:p>
            <a:pPr marL="285750" indent="-285750" algn="l">
              <a:buFont typeface="Arial" panose="020B0604020202020204" pitchFamily="34" charset="0"/>
              <a:buChar char="•"/>
            </a:pPr>
            <a:r>
              <a:rPr lang="en-IN" sz="1600" b="1" i="0" dirty="0" err="1">
                <a:solidFill>
                  <a:srgbClr val="0C3C26"/>
                </a:solidFill>
                <a:effectLst/>
                <a:latin typeface="Roboto" panose="02000000000000000000" pitchFamily="2" charset="0"/>
              </a:rPr>
              <a:t>HttpRequest</a:t>
            </a:r>
            <a:r>
              <a:rPr lang="en-IN" sz="1600" b="1" i="0" dirty="0">
                <a:solidFill>
                  <a:srgbClr val="0C3C26"/>
                </a:solidFill>
                <a:effectLst/>
                <a:latin typeface="Roboto" panose="02000000000000000000" pitchFamily="2" charset="0"/>
              </a:rPr>
              <a:t> objects (Continued)</a:t>
            </a:r>
          </a:p>
        </p:txBody>
      </p:sp>
      <p:sp>
        <p:nvSpPr>
          <p:cNvPr id="7" name="object 5">
            <a:extLst>
              <a:ext uri="{FF2B5EF4-FFF2-40B4-BE49-F238E27FC236}">
                <a16:creationId xmlns:a16="http://schemas.microsoft.com/office/drawing/2014/main" id="{D58ED9D1-95BC-4295-B448-06A8C93DF6E7}"/>
              </a:ext>
            </a:extLst>
          </p:cNvPr>
          <p:cNvSpPr txBox="1"/>
          <p:nvPr/>
        </p:nvSpPr>
        <p:spPr>
          <a:xfrm>
            <a:off x="954401" y="1710279"/>
            <a:ext cx="7863180" cy="2269210"/>
          </a:xfrm>
          <a:prstGeom prst="rect">
            <a:avLst/>
          </a:prstGeom>
        </p:spPr>
        <p:txBody>
          <a:bodyPr vert="horz" wrap="square" lIns="0" tIns="52704" rIns="0" bIns="0" rtlCol="0">
            <a:spAutoFit/>
          </a:bodyPr>
          <a:lstStyle/>
          <a:p>
            <a:pPr algn="l"/>
            <a:r>
              <a:rPr lang="en-US" sz="1600" b="1" i="0" dirty="0" err="1">
                <a:solidFill>
                  <a:srgbClr val="0C3C26"/>
                </a:solidFill>
                <a:effectLst/>
                <a:latin typeface="Roboto" panose="02000000000000000000" pitchFamily="2" charset="0"/>
              </a:rPr>
              <a:t>HttpRequest.headers</a:t>
            </a:r>
            <a:endParaRPr lang="en-US" sz="1600" b="1" i="0" dirty="0">
              <a:solidFill>
                <a:srgbClr val="0C3C26"/>
              </a:solidFill>
              <a:effectLst/>
              <a:latin typeface="Roboto" panose="02000000000000000000" pitchFamily="2" charset="0"/>
            </a:endParaRPr>
          </a:p>
          <a:p>
            <a:pPr algn="l"/>
            <a:r>
              <a:rPr lang="en-US" sz="1600" i="0" dirty="0">
                <a:solidFill>
                  <a:srgbClr val="0C3C26"/>
                </a:solidFill>
                <a:effectLst/>
                <a:latin typeface="Roboto" panose="02000000000000000000" pitchFamily="2" charset="0"/>
              </a:rPr>
              <a:t>A case insensitive, </a:t>
            </a:r>
            <a:r>
              <a:rPr lang="en-US" sz="1600" i="0" dirty="0" err="1">
                <a:solidFill>
                  <a:srgbClr val="0C3C26"/>
                </a:solidFill>
                <a:effectLst/>
                <a:latin typeface="Roboto" panose="02000000000000000000" pitchFamily="2" charset="0"/>
              </a:rPr>
              <a:t>dict</a:t>
            </a:r>
            <a:r>
              <a:rPr lang="en-US" sz="1600" i="0" dirty="0">
                <a:solidFill>
                  <a:srgbClr val="0C3C26"/>
                </a:solidFill>
                <a:effectLst/>
                <a:latin typeface="Roboto" panose="02000000000000000000" pitchFamily="2" charset="0"/>
              </a:rPr>
              <a:t>-like object that provides access to all HTTP-prefixed headers (plus Content-Length and Content-Type) from the request.</a:t>
            </a:r>
          </a:p>
          <a:p>
            <a:pPr algn="l"/>
            <a:endParaRPr lang="en-US" sz="1600" dirty="0">
              <a:solidFill>
                <a:srgbClr val="0C3C26"/>
              </a:solidFill>
              <a:latin typeface="Roboto" panose="02000000000000000000" pitchFamily="2" charset="0"/>
            </a:endParaRPr>
          </a:p>
          <a:p>
            <a:pPr algn="l"/>
            <a:r>
              <a:rPr lang="en-US" sz="1600" b="1" i="0" dirty="0" err="1">
                <a:solidFill>
                  <a:srgbClr val="0C3C26"/>
                </a:solidFill>
                <a:effectLst/>
                <a:latin typeface="Roboto" panose="02000000000000000000" pitchFamily="2" charset="0"/>
              </a:rPr>
              <a:t>HttpRequest.resolver_match</a:t>
            </a:r>
            <a:endParaRPr lang="en-US" sz="1600" b="1" i="0" dirty="0">
              <a:solidFill>
                <a:srgbClr val="0C3C26"/>
              </a:solidFill>
              <a:effectLst/>
              <a:latin typeface="Roboto" panose="02000000000000000000" pitchFamily="2" charset="0"/>
            </a:endParaRPr>
          </a:p>
          <a:p>
            <a:pPr algn="l"/>
            <a:r>
              <a:rPr lang="en-US" sz="1600" i="0" dirty="0">
                <a:solidFill>
                  <a:srgbClr val="0C3C26"/>
                </a:solidFill>
                <a:effectLst/>
                <a:latin typeface="Roboto" panose="02000000000000000000" pitchFamily="2" charset="0"/>
              </a:rPr>
              <a:t>An instance of </a:t>
            </a:r>
            <a:r>
              <a:rPr lang="en-US" sz="1600" i="0" dirty="0" err="1">
                <a:solidFill>
                  <a:srgbClr val="0C3C26"/>
                </a:solidFill>
                <a:effectLst/>
                <a:latin typeface="Roboto" panose="02000000000000000000" pitchFamily="2" charset="0"/>
              </a:rPr>
              <a:t>ResolverMatch</a:t>
            </a:r>
            <a:r>
              <a:rPr lang="en-US" sz="1600" i="0" dirty="0">
                <a:solidFill>
                  <a:srgbClr val="0C3C26"/>
                </a:solidFill>
                <a:effectLst/>
                <a:latin typeface="Roboto" panose="02000000000000000000" pitchFamily="2" charset="0"/>
              </a:rPr>
              <a:t> representing the resolved URL. This attribute is only set after URL resolving took place, which means it’s available in all views but not in middleware which are executed before URL resolving takes place (you can use it in </a:t>
            </a:r>
            <a:r>
              <a:rPr lang="en-US" sz="1600" i="0" dirty="0" err="1">
                <a:solidFill>
                  <a:srgbClr val="0C3C26"/>
                </a:solidFill>
                <a:effectLst/>
                <a:latin typeface="Roboto" panose="02000000000000000000" pitchFamily="2" charset="0"/>
              </a:rPr>
              <a:t>process_view</a:t>
            </a:r>
            <a:r>
              <a:rPr lang="en-US" sz="1600" i="0" dirty="0">
                <a:solidFill>
                  <a:srgbClr val="0C3C26"/>
                </a:solidFill>
                <a:effectLst/>
                <a:latin typeface="Roboto" panose="02000000000000000000" pitchFamily="2" charset="0"/>
              </a:rPr>
              <a:t>() though).</a:t>
            </a:r>
          </a:p>
        </p:txBody>
      </p:sp>
    </p:spTree>
    <p:extLst>
      <p:ext uri="{BB962C8B-B14F-4D97-AF65-F5344CB8AC3E}">
        <p14:creationId xmlns:p14="http://schemas.microsoft.com/office/powerpoint/2010/main" val="2275187097"/>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43975" y="161799"/>
            <a:ext cx="774074" cy="311224"/>
          </a:xfrm>
          <a:prstGeom prst="rect">
            <a:avLst/>
          </a:prstGeom>
        </p:spPr>
      </p:pic>
      <p:pic>
        <p:nvPicPr>
          <p:cNvPr id="3" name="object 3"/>
          <p:cNvPicPr/>
          <p:nvPr/>
        </p:nvPicPr>
        <p:blipFill>
          <a:blip r:embed="rId4" cstate="print"/>
          <a:stretch>
            <a:fillRect/>
          </a:stretch>
        </p:blipFill>
        <p:spPr>
          <a:xfrm>
            <a:off x="8229556" y="161800"/>
            <a:ext cx="791593" cy="311224"/>
          </a:xfrm>
          <a:prstGeom prst="rect">
            <a:avLst/>
          </a:prstGeom>
        </p:spPr>
      </p:pic>
      <p:sp>
        <p:nvSpPr>
          <p:cNvPr id="4" name="object 4"/>
          <p:cNvSpPr txBox="1">
            <a:spLocks noGrp="1"/>
          </p:cNvSpPr>
          <p:nvPr>
            <p:ph type="title"/>
          </p:nvPr>
        </p:nvSpPr>
        <p:spPr>
          <a:xfrm>
            <a:off x="319918" y="600997"/>
            <a:ext cx="6626676" cy="382156"/>
          </a:xfrm>
          <a:prstGeom prst="rect">
            <a:avLst/>
          </a:prstGeom>
        </p:spPr>
        <p:txBody>
          <a:bodyPr vert="horz" wrap="square" lIns="0" tIns="12700" rIns="0" bIns="0" rtlCol="0">
            <a:spAutoFit/>
          </a:bodyPr>
          <a:lstStyle/>
          <a:p>
            <a:pPr marL="12065" algn="ctr">
              <a:lnSpc>
                <a:spcPct val="100000"/>
              </a:lnSpc>
              <a:spcBef>
                <a:spcPts val="414"/>
              </a:spcBef>
              <a:tabLst>
                <a:tab pos="379095" algn="l"/>
                <a:tab pos="379730" algn="l"/>
              </a:tabLst>
            </a:pPr>
            <a:r>
              <a:rPr lang="en-US" sz="2400" spc="-5" dirty="0" err="1">
                <a:solidFill>
                  <a:srgbClr val="595959"/>
                </a:solidFill>
                <a:latin typeface="Arial MT"/>
                <a:cs typeface="Arial MT"/>
              </a:rPr>
              <a:t>HttpRequest</a:t>
            </a:r>
            <a:endParaRPr lang="en-US" sz="2400" spc="-5" dirty="0">
              <a:solidFill>
                <a:srgbClr val="595959"/>
              </a:solidFill>
              <a:latin typeface="Arial MT"/>
              <a:cs typeface="Arial MT"/>
            </a:endParaRPr>
          </a:p>
        </p:txBody>
      </p:sp>
      <p:sp>
        <p:nvSpPr>
          <p:cNvPr id="6" name="object 6"/>
          <p:cNvSpPr txBox="1"/>
          <p:nvPr/>
        </p:nvSpPr>
        <p:spPr>
          <a:xfrm>
            <a:off x="7139898" y="4912167"/>
            <a:ext cx="1875155" cy="139065"/>
          </a:xfrm>
          <a:prstGeom prst="rect">
            <a:avLst/>
          </a:prstGeom>
        </p:spPr>
        <p:txBody>
          <a:bodyPr vert="horz" wrap="square" lIns="0" tIns="3175" rIns="0" bIns="0" rtlCol="0">
            <a:spAutoFit/>
          </a:bodyPr>
          <a:lstStyle/>
          <a:p>
            <a:pPr marL="12700">
              <a:lnSpc>
                <a:spcPct val="100000"/>
              </a:lnSpc>
              <a:spcBef>
                <a:spcPts val="25"/>
              </a:spcBef>
            </a:pPr>
            <a:r>
              <a:rPr sz="800" dirty="0">
                <a:latin typeface="Arial MT"/>
                <a:cs typeface="Arial MT"/>
              </a:rPr>
              <a:t>©</a:t>
            </a:r>
            <a:r>
              <a:rPr sz="800" spc="-5" dirty="0">
                <a:latin typeface="Arial MT"/>
                <a:cs typeface="Arial MT"/>
              </a:rPr>
              <a:t> Edune</a:t>
            </a:r>
            <a:r>
              <a:rPr sz="800" dirty="0">
                <a:latin typeface="Arial MT"/>
                <a:cs typeface="Arial MT"/>
              </a:rPr>
              <a:t>t</a:t>
            </a:r>
            <a:r>
              <a:rPr sz="800" spc="-5" dirty="0">
                <a:latin typeface="Arial MT"/>
                <a:cs typeface="Arial MT"/>
              </a:rPr>
              <a:t> Foundation</a:t>
            </a:r>
            <a:r>
              <a:rPr sz="800" dirty="0">
                <a:latin typeface="Arial MT"/>
                <a:cs typeface="Arial MT"/>
              </a:rPr>
              <a:t>.</a:t>
            </a:r>
            <a:r>
              <a:rPr sz="800" spc="-50" dirty="0">
                <a:latin typeface="Arial MT"/>
                <a:cs typeface="Arial MT"/>
              </a:rPr>
              <a:t> </a:t>
            </a:r>
            <a:r>
              <a:rPr sz="800" spc="-5" dirty="0">
                <a:latin typeface="Arial MT"/>
                <a:cs typeface="Arial MT"/>
              </a:rPr>
              <a:t>Al</a:t>
            </a:r>
            <a:r>
              <a:rPr sz="800" dirty="0">
                <a:latin typeface="Arial MT"/>
                <a:cs typeface="Arial MT"/>
              </a:rPr>
              <a:t>l</a:t>
            </a:r>
            <a:r>
              <a:rPr sz="800" spc="-5" dirty="0">
                <a:latin typeface="Arial MT"/>
                <a:cs typeface="Arial MT"/>
              </a:rPr>
              <a:t> </a:t>
            </a:r>
            <a:r>
              <a:rPr sz="800" dirty="0">
                <a:latin typeface="Arial MT"/>
                <a:cs typeface="Arial MT"/>
              </a:rPr>
              <a:t>rights</a:t>
            </a:r>
            <a:r>
              <a:rPr sz="800" spc="-5" dirty="0">
                <a:latin typeface="Arial MT"/>
                <a:cs typeface="Arial MT"/>
              </a:rPr>
              <a:t> </a:t>
            </a:r>
            <a:r>
              <a:rPr sz="800" dirty="0">
                <a:latin typeface="Arial MT"/>
                <a:cs typeface="Arial MT"/>
              </a:rPr>
              <a:t>reserved.</a:t>
            </a:r>
          </a:p>
        </p:txBody>
      </p:sp>
      <p:sp>
        <p:nvSpPr>
          <p:cNvPr id="5" name="object 5"/>
          <p:cNvSpPr txBox="1"/>
          <p:nvPr/>
        </p:nvSpPr>
        <p:spPr>
          <a:xfrm>
            <a:off x="748889" y="1094220"/>
            <a:ext cx="7863180" cy="545661"/>
          </a:xfrm>
          <a:prstGeom prst="rect">
            <a:avLst/>
          </a:prstGeom>
        </p:spPr>
        <p:txBody>
          <a:bodyPr vert="horz" wrap="square" lIns="0" tIns="52704" rIns="0" bIns="0" rtlCol="0">
            <a:spAutoFit/>
          </a:bodyPr>
          <a:lstStyle/>
          <a:p>
            <a:pPr marL="285750" indent="-285750" algn="l">
              <a:buFont typeface="Arial" panose="020B0604020202020204" pitchFamily="34" charset="0"/>
              <a:buChar char="•"/>
            </a:pPr>
            <a:r>
              <a:rPr lang="en-IN" sz="1600" b="1" i="0" dirty="0" err="1">
                <a:solidFill>
                  <a:srgbClr val="0C3C26"/>
                </a:solidFill>
                <a:effectLst/>
                <a:latin typeface="Roboto" panose="02000000000000000000" pitchFamily="2" charset="0"/>
              </a:rPr>
              <a:t>HttpRequest</a:t>
            </a:r>
            <a:r>
              <a:rPr lang="en-IN" sz="1600" b="1" i="0" dirty="0">
                <a:solidFill>
                  <a:srgbClr val="0C3C26"/>
                </a:solidFill>
                <a:effectLst/>
                <a:latin typeface="Roboto" panose="02000000000000000000" pitchFamily="2" charset="0"/>
              </a:rPr>
              <a:t> objects : Attributes set by application code</a:t>
            </a:r>
          </a:p>
          <a:p>
            <a:pPr algn="l"/>
            <a:endParaRPr lang="en-IN" sz="1600" b="1" i="0" dirty="0">
              <a:solidFill>
                <a:srgbClr val="0C3C26"/>
              </a:solidFill>
              <a:effectLst/>
              <a:latin typeface="Roboto" panose="02000000000000000000" pitchFamily="2" charset="0"/>
            </a:endParaRPr>
          </a:p>
        </p:txBody>
      </p:sp>
      <p:sp>
        <p:nvSpPr>
          <p:cNvPr id="7" name="object 5">
            <a:extLst>
              <a:ext uri="{FF2B5EF4-FFF2-40B4-BE49-F238E27FC236}">
                <a16:creationId xmlns:a16="http://schemas.microsoft.com/office/drawing/2014/main" id="{D58ED9D1-95BC-4295-B448-06A8C93DF6E7}"/>
              </a:ext>
            </a:extLst>
          </p:cNvPr>
          <p:cNvSpPr txBox="1"/>
          <p:nvPr/>
        </p:nvSpPr>
        <p:spPr>
          <a:xfrm>
            <a:off x="954401" y="1710279"/>
            <a:ext cx="7863180" cy="3007874"/>
          </a:xfrm>
          <a:prstGeom prst="rect">
            <a:avLst/>
          </a:prstGeom>
        </p:spPr>
        <p:txBody>
          <a:bodyPr vert="horz" wrap="square" lIns="0" tIns="52704" rIns="0" bIns="0" rtlCol="0">
            <a:spAutoFit/>
          </a:bodyPr>
          <a:lstStyle/>
          <a:p>
            <a:pPr algn="l"/>
            <a:r>
              <a:rPr lang="en-US" sz="1600" i="0" dirty="0">
                <a:solidFill>
                  <a:srgbClr val="0C3C26"/>
                </a:solidFill>
                <a:effectLst/>
                <a:latin typeface="Roboto" panose="02000000000000000000" pitchFamily="2" charset="0"/>
              </a:rPr>
              <a:t>Django doesn’t set these attributes itself but makes use of them if set by your application.</a:t>
            </a:r>
          </a:p>
          <a:p>
            <a:pPr algn="l"/>
            <a:endParaRPr lang="en-US" sz="1600" i="0" dirty="0">
              <a:solidFill>
                <a:srgbClr val="0C3C26"/>
              </a:solidFill>
              <a:effectLst/>
              <a:latin typeface="Roboto" panose="02000000000000000000" pitchFamily="2" charset="0"/>
            </a:endParaRPr>
          </a:p>
          <a:p>
            <a:pPr algn="l"/>
            <a:r>
              <a:rPr lang="en-US" sz="1600" b="1" i="0" dirty="0" err="1">
                <a:solidFill>
                  <a:srgbClr val="0C3C26"/>
                </a:solidFill>
                <a:effectLst/>
                <a:latin typeface="Roboto" panose="02000000000000000000" pitchFamily="2" charset="0"/>
              </a:rPr>
              <a:t>HttpRequest.current_app</a:t>
            </a:r>
            <a:endParaRPr lang="en-US" sz="1600" b="1" i="0" dirty="0">
              <a:solidFill>
                <a:srgbClr val="0C3C26"/>
              </a:solidFill>
              <a:effectLst/>
              <a:latin typeface="Roboto" panose="02000000000000000000" pitchFamily="2" charset="0"/>
            </a:endParaRPr>
          </a:p>
          <a:p>
            <a:pPr algn="l"/>
            <a:r>
              <a:rPr lang="en-US" sz="1600" i="0" dirty="0">
                <a:solidFill>
                  <a:srgbClr val="0C3C26"/>
                </a:solidFill>
                <a:effectLst/>
                <a:latin typeface="Roboto" panose="02000000000000000000" pitchFamily="2" charset="0"/>
              </a:rPr>
              <a:t>The </a:t>
            </a:r>
            <a:r>
              <a:rPr lang="en-US" sz="1600" i="0" dirty="0" err="1">
                <a:solidFill>
                  <a:srgbClr val="0C3C26"/>
                </a:solidFill>
                <a:effectLst/>
                <a:latin typeface="Roboto" panose="02000000000000000000" pitchFamily="2" charset="0"/>
              </a:rPr>
              <a:t>url</a:t>
            </a:r>
            <a:r>
              <a:rPr lang="en-US" sz="1600" i="0" dirty="0">
                <a:solidFill>
                  <a:srgbClr val="0C3C26"/>
                </a:solidFill>
                <a:effectLst/>
                <a:latin typeface="Roboto" panose="02000000000000000000" pitchFamily="2" charset="0"/>
              </a:rPr>
              <a:t> template tag will use its value as the </a:t>
            </a:r>
            <a:r>
              <a:rPr lang="en-US" sz="1600" i="0" dirty="0" err="1">
                <a:solidFill>
                  <a:srgbClr val="0C3C26"/>
                </a:solidFill>
                <a:effectLst/>
                <a:latin typeface="Roboto" panose="02000000000000000000" pitchFamily="2" charset="0"/>
              </a:rPr>
              <a:t>current_app</a:t>
            </a:r>
            <a:r>
              <a:rPr lang="en-US" sz="1600" i="0" dirty="0">
                <a:solidFill>
                  <a:srgbClr val="0C3C26"/>
                </a:solidFill>
                <a:effectLst/>
                <a:latin typeface="Roboto" panose="02000000000000000000" pitchFamily="2" charset="0"/>
              </a:rPr>
              <a:t> argument to reverse().</a:t>
            </a:r>
          </a:p>
          <a:p>
            <a:pPr algn="l"/>
            <a:endParaRPr lang="en-US" sz="1600" i="0" dirty="0">
              <a:solidFill>
                <a:srgbClr val="0C3C26"/>
              </a:solidFill>
              <a:effectLst/>
              <a:latin typeface="Roboto" panose="02000000000000000000" pitchFamily="2" charset="0"/>
            </a:endParaRPr>
          </a:p>
          <a:p>
            <a:pPr algn="l"/>
            <a:r>
              <a:rPr lang="en-US" sz="1600" b="1" i="0" dirty="0" err="1">
                <a:solidFill>
                  <a:srgbClr val="0C3C26"/>
                </a:solidFill>
                <a:effectLst/>
                <a:latin typeface="Roboto" panose="02000000000000000000" pitchFamily="2" charset="0"/>
              </a:rPr>
              <a:t>HttpRequest.urlconf</a:t>
            </a:r>
            <a:endParaRPr lang="en-US" sz="1600" b="1" i="0" dirty="0">
              <a:solidFill>
                <a:srgbClr val="0C3C26"/>
              </a:solidFill>
              <a:effectLst/>
              <a:latin typeface="Roboto" panose="02000000000000000000" pitchFamily="2" charset="0"/>
            </a:endParaRPr>
          </a:p>
          <a:p>
            <a:pPr algn="l"/>
            <a:r>
              <a:rPr lang="en-US" sz="1600" i="0" dirty="0">
                <a:solidFill>
                  <a:srgbClr val="0C3C26"/>
                </a:solidFill>
                <a:effectLst/>
                <a:latin typeface="Roboto" panose="02000000000000000000" pitchFamily="2" charset="0"/>
              </a:rPr>
              <a:t>This will be used as the root </a:t>
            </a:r>
            <a:r>
              <a:rPr lang="en-US" sz="1600" i="0" dirty="0" err="1">
                <a:solidFill>
                  <a:srgbClr val="0C3C26"/>
                </a:solidFill>
                <a:effectLst/>
                <a:latin typeface="Roboto" panose="02000000000000000000" pitchFamily="2" charset="0"/>
              </a:rPr>
              <a:t>URLconf</a:t>
            </a:r>
            <a:r>
              <a:rPr lang="en-US" sz="1600" i="0" dirty="0">
                <a:solidFill>
                  <a:srgbClr val="0C3C26"/>
                </a:solidFill>
                <a:effectLst/>
                <a:latin typeface="Roboto" panose="02000000000000000000" pitchFamily="2" charset="0"/>
              </a:rPr>
              <a:t> for the current request, overriding the ROOT_URLCONF setting. See How Django processes a request for details.</a:t>
            </a:r>
          </a:p>
          <a:p>
            <a:pPr algn="l"/>
            <a:endParaRPr lang="en-US" sz="1600" i="0" dirty="0">
              <a:solidFill>
                <a:srgbClr val="0C3C26"/>
              </a:solidFill>
              <a:effectLst/>
              <a:latin typeface="Roboto" panose="02000000000000000000" pitchFamily="2" charset="0"/>
            </a:endParaRPr>
          </a:p>
          <a:p>
            <a:pPr algn="l"/>
            <a:r>
              <a:rPr lang="en-US" sz="1600" i="0" dirty="0" err="1">
                <a:solidFill>
                  <a:srgbClr val="0C3C26"/>
                </a:solidFill>
                <a:effectLst/>
                <a:latin typeface="Roboto" panose="02000000000000000000" pitchFamily="2" charset="0"/>
              </a:rPr>
              <a:t>urlconf</a:t>
            </a:r>
            <a:r>
              <a:rPr lang="en-US" sz="1600" i="0" dirty="0">
                <a:solidFill>
                  <a:srgbClr val="0C3C26"/>
                </a:solidFill>
                <a:effectLst/>
                <a:latin typeface="Roboto" panose="02000000000000000000" pitchFamily="2" charset="0"/>
              </a:rPr>
              <a:t> can be set to None to revert any changes made by previous middleware and return to using the ROOT_URLCONF.</a:t>
            </a:r>
          </a:p>
        </p:txBody>
      </p:sp>
    </p:spTree>
    <p:extLst>
      <p:ext uri="{BB962C8B-B14F-4D97-AF65-F5344CB8AC3E}">
        <p14:creationId xmlns:p14="http://schemas.microsoft.com/office/powerpoint/2010/main" val="37475201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196505" y="828333"/>
            <a:ext cx="2154555" cy="391160"/>
          </a:xfrm>
          <a:prstGeom prst="rect">
            <a:avLst/>
          </a:prstGeom>
        </p:spPr>
        <p:txBody>
          <a:bodyPr vert="horz" wrap="square" lIns="0" tIns="12700" rIns="0" bIns="0" rtlCol="0">
            <a:spAutoFit/>
          </a:bodyPr>
          <a:lstStyle/>
          <a:p>
            <a:pPr marL="12700">
              <a:lnSpc>
                <a:spcPct val="100000"/>
              </a:lnSpc>
              <a:spcBef>
                <a:spcPts val="100"/>
              </a:spcBef>
            </a:pPr>
            <a:r>
              <a:rPr spc="-5" dirty="0"/>
              <a:t>Setting</a:t>
            </a:r>
            <a:r>
              <a:rPr spc="-55" dirty="0"/>
              <a:t> </a:t>
            </a:r>
            <a:r>
              <a:rPr spc="-5" dirty="0"/>
              <a:t>Up</a:t>
            </a:r>
            <a:r>
              <a:rPr spc="-45" dirty="0"/>
              <a:t> </a:t>
            </a:r>
            <a:r>
              <a:rPr spc="-5" dirty="0"/>
              <a:t>Path</a:t>
            </a:r>
          </a:p>
        </p:txBody>
      </p:sp>
      <p:sp>
        <p:nvSpPr>
          <p:cNvPr id="3" name="object 3"/>
          <p:cNvSpPr txBox="1"/>
          <p:nvPr/>
        </p:nvSpPr>
        <p:spPr>
          <a:xfrm>
            <a:off x="624707" y="1590006"/>
            <a:ext cx="3295650" cy="575945"/>
          </a:xfrm>
          <a:prstGeom prst="rect">
            <a:avLst/>
          </a:prstGeom>
        </p:spPr>
        <p:txBody>
          <a:bodyPr vert="horz" wrap="square" lIns="0" tIns="10795" rIns="0" bIns="0" rtlCol="0">
            <a:spAutoFit/>
          </a:bodyPr>
          <a:lstStyle/>
          <a:p>
            <a:pPr marL="1207135" marR="5080" lvl="0" indent="-1195070" algn="l" defTabSz="914400" rtl="0" eaLnBrk="1" fontAlgn="auto" latinLnBrk="0" hangingPunct="1">
              <a:lnSpc>
                <a:spcPct val="100699"/>
              </a:lnSpc>
              <a:spcBef>
                <a:spcPts val="85"/>
              </a:spcBef>
              <a:spcAft>
                <a:spcPts val="0"/>
              </a:spcAft>
              <a:buClrTx/>
              <a:buSzTx/>
              <a:buFontTx/>
              <a:buNone/>
              <a:tabLst/>
              <a:defRPr/>
            </a:pPr>
            <a:r>
              <a:rPr kumimoji="0" sz="1800" b="0" i="0" u="none" strike="noStrike" kern="1200" cap="none" spc="-5" normalizeH="0" baseline="0" noProof="0" dirty="0">
                <a:ln>
                  <a:noFill/>
                </a:ln>
                <a:solidFill>
                  <a:srgbClr val="595959"/>
                </a:solidFill>
                <a:effectLst/>
                <a:uLnTx/>
                <a:uFillTx/>
                <a:latin typeface="Arial MT"/>
                <a:ea typeface="+mn-ea"/>
                <a:cs typeface="Arial MT"/>
              </a:rPr>
              <a:t>How</a:t>
            </a:r>
            <a:r>
              <a:rPr kumimoji="0" sz="1800" b="0" i="0" u="none" strike="noStrike" kern="1200" cap="none" spc="-20" normalizeH="0" baseline="0" noProof="0" dirty="0">
                <a:ln>
                  <a:noFill/>
                </a:ln>
                <a:solidFill>
                  <a:srgbClr val="595959"/>
                </a:solidFill>
                <a:effectLst/>
                <a:uLnTx/>
                <a:uFillTx/>
                <a:latin typeface="Arial MT"/>
                <a:ea typeface="+mn-ea"/>
                <a:cs typeface="Arial MT"/>
              </a:rPr>
              <a:t> </a:t>
            </a:r>
            <a:r>
              <a:rPr kumimoji="0" sz="1800" b="0" i="0" u="none" strike="noStrike" kern="1200" cap="none" spc="-5" normalizeH="0" baseline="0" noProof="0" dirty="0">
                <a:ln>
                  <a:noFill/>
                </a:ln>
                <a:solidFill>
                  <a:srgbClr val="595959"/>
                </a:solidFill>
                <a:effectLst/>
                <a:uLnTx/>
                <a:uFillTx/>
                <a:latin typeface="Arial MT"/>
                <a:ea typeface="+mn-ea"/>
                <a:cs typeface="Arial MT"/>
              </a:rPr>
              <a:t>to</a:t>
            </a:r>
            <a:r>
              <a:rPr kumimoji="0" sz="1800" b="0" i="0" u="none" strike="noStrike" kern="1200" cap="none" spc="-15" normalizeH="0" baseline="0" noProof="0" dirty="0">
                <a:ln>
                  <a:noFill/>
                </a:ln>
                <a:solidFill>
                  <a:srgbClr val="595959"/>
                </a:solidFill>
                <a:effectLst/>
                <a:uLnTx/>
                <a:uFillTx/>
                <a:latin typeface="Arial MT"/>
                <a:ea typeface="+mn-ea"/>
                <a:cs typeface="Arial MT"/>
              </a:rPr>
              <a:t> </a:t>
            </a:r>
            <a:r>
              <a:rPr kumimoji="0" sz="1800" b="0" i="0" u="none" strike="noStrike" kern="1200" cap="none" spc="-5" normalizeH="0" baseline="0" noProof="0" dirty="0">
                <a:ln>
                  <a:noFill/>
                </a:ln>
                <a:solidFill>
                  <a:srgbClr val="595959"/>
                </a:solidFill>
                <a:effectLst/>
                <a:uLnTx/>
                <a:uFillTx/>
                <a:latin typeface="Arial MT"/>
                <a:ea typeface="+mn-ea"/>
                <a:cs typeface="Arial MT"/>
              </a:rPr>
              <a:t>Set</a:t>
            </a:r>
            <a:r>
              <a:rPr kumimoji="0" sz="1800" b="0" i="0" u="none" strike="noStrike" kern="1200" cap="none" spc="-20" normalizeH="0" baseline="0" noProof="0" dirty="0">
                <a:ln>
                  <a:noFill/>
                </a:ln>
                <a:solidFill>
                  <a:srgbClr val="595959"/>
                </a:solidFill>
                <a:effectLst/>
                <a:uLnTx/>
                <a:uFillTx/>
                <a:latin typeface="Arial MT"/>
                <a:ea typeface="+mn-ea"/>
                <a:cs typeface="Arial MT"/>
              </a:rPr>
              <a:t> </a:t>
            </a:r>
            <a:r>
              <a:rPr kumimoji="0" sz="1800" b="0" i="0" u="none" strike="noStrike" kern="1200" cap="none" spc="-5" normalizeH="0" baseline="0" noProof="0" dirty="0">
                <a:ln>
                  <a:noFill/>
                </a:ln>
                <a:solidFill>
                  <a:srgbClr val="595959"/>
                </a:solidFill>
                <a:effectLst/>
                <a:uLnTx/>
                <a:uFillTx/>
                <a:latin typeface="Arial MT"/>
                <a:ea typeface="+mn-ea"/>
                <a:cs typeface="Arial MT"/>
              </a:rPr>
              <a:t>Python</a:t>
            </a:r>
            <a:r>
              <a:rPr kumimoji="0" sz="1800" b="0" i="0" u="none" strike="noStrike" kern="1200" cap="none" spc="-25" normalizeH="0" baseline="0" noProof="0" dirty="0">
                <a:ln>
                  <a:noFill/>
                </a:ln>
                <a:solidFill>
                  <a:srgbClr val="595959"/>
                </a:solidFill>
                <a:effectLst/>
                <a:uLnTx/>
                <a:uFillTx/>
                <a:latin typeface="Arial MT"/>
                <a:ea typeface="+mn-ea"/>
                <a:cs typeface="Arial MT"/>
              </a:rPr>
              <a:t> </a:t>
            </a:r>
            <a:r>
              <a:rPr kumimoji="0" sz="1800" b="0" i="0" u="none" strike="noStrike" kern="1200" cap="none" spc="-5" normalizeH="0" baseline="0" noProof="0" dirty="0">
                <a:ln>
                  <a:noFill/>
                </a:ln>
                <a:solidFill>
                  <a:srgbClr val="595959"/>
                </a:solidFill>
                <a:effectLst/>
                <a:uLnTx/>
                <a:uFillTx/>
                <a:latin typeface="Arial MT"/>
                <a:ea typeface="+mn-ea"/>
                <a:cs typeface="Arial MT"/>
              </a:rPr>
              <a:t>Path</a:t>
            </a:r>
            <a:r>
              <a:rPr kumimoji="0" sz="1800" b="0" i="0" u="none" strike="noStrike" kern="1200" cap="none" spc="-20" normalizeH="0" baseline="0" noProof="0" dirty="0">
                <a:ln>
                  <a:noFill/>
                </a:ln>
                <a:solidFill>
                  <a:srgbClr val="595959"/>
                </a:solidFill>
                <a:effectLst/>
                <a:uLnTx/>
                <a:uFillTx/>
                <a:latin typeface="Arial MT"/>
                <a:ea typeface="+mn-ea"/>
                <a:cs typeface="Arial MT"/>
              </a:rPr>
              <a:t> </a:t>
            </a:r>
            <a:r>
              <a:rPr kumimoji="0" sz="1800" b="0" i="0" u="none" strike="noStrike" kern="1200" cap="none" spc="-5" normalizeH="0" baseline="0" noProof="0" dirty="0">
                <a:ln>
                  <a:noFill/>
                </a:ln>
                <a:solidFill>
                  <a:srgbClr val="595959"/>
                </a:solidFill>
                <a:effectLst/>
                <a:uLnTx/>
                <a:uFillTx/>
                <a:latin typeface="Arial MT"/>
                <a:ea typeface="+mn-ea"/>
                <a:cs typeface="Arial MT"/>
              </a:rPr>
              <a:t>in</a:t>
            </a:r>
            <a:r>
              <a:rPr kumimoji="0" sz="1800" b="0" i="0" u="none" strike="noStrike" kern="1200" cap="none" spc="-15" normalizeH="0" baseline="0" noProof="0" dirty="0">
                <a:ln>
                  <a:noFill/>
                </a:ln>
                <a:solidFill>
                  <a:srgbClr val="595959"/>
                </a:solidFill>
                <a:effectLst/>
                <a:uLnTx/>
                <a:uFillTx/>
                <a:latin typeface="Arial MT"/>
                <a:ea typeface="+mn-ea"/>
                <a:cs typeface="Arial MT"/>
              </a:rPr>
              <a:t> </a:t>
            </a:r>
            <a:r>
              <a:rPr kumimoji="0" sz="1800" b="0" i="0" u="none" strike="noStrike" kern="1200" cap="none" spc="-5" normalizeH="0" baseline="0" noProof="0" dirty="0">
                <a:ln>
                  <a:noFill/>
                </a:ln>
                <a:solidFill>
                  <a:srgbClr val="595959"/>
                </a:solidFill>
                <a:effectLst/>
                <a:uLnTx/>
                <a:uFillTx/>
                <a:latin typeface="Arial MT"/>
                <a:ea typeface="+mn-ea"/>
                <a:cs typeface="Arial MT"/>
              </a:rPr>
              <a:t>Linux </a:t>
            </a:r>
            <a:r>
              <a:rPr kumimoji="0" sz="1800" b="0" i="0" u="none" strike="noStrike" kern="1200" cap="none" spc="-484" normalizeH="0" baseline="0" noProof="0" dirty="0">
                <a:ln>
                  <a:noFill/>
                </a:ln>
                <a:solidFill>
                  <a:srgbClr val="595959"/>
                </a:solidFill>
                <a:effectLst/>
                <a:uLnTx/>
                <a:uFillTx/>
                <a:latin typeface="Arial MT"/>
                <a:ea typeface="+mn-ea"/>
                <a:cs typeface="Arial MT"/>
              </a:rPr>
              <a:t> </a:t>
            </a:r>
            <a:r>
              <a:rPr kumimoji="0" sz="1800" b="0" i="0" u="none" strike="noStrike" kern="1200" cap="none" spc="0" normalizeH="0" baseline="0" noProof="0" dirty="0">
                <a:ln>
                  <a:noFill/>
                </a:ln>
                <a:solidFill>
                  <a:srgbClr val="595959"/>
                </a:solidFill>
                <a:effectLst/>
                <a:uLnTx/>
                <a:uFillTx/>
                <a:latin typeface="Arial MT"/>
                <a:ea typeface="+mn-ea"/>
                <a:cs typeface="Arial MT"/>
              </a:rPr>
              <a:t>(Contd..)</a:t>
            </a:r>
            <a:endParaRPr kumimoji="0" sz="1800" b="0" i="0" u="none" strike="noStrike" kern="1200" cap="none" spc="0" normalizeH="0" baseline="0" noProof="0">
              <a:ln>
                <a:noFill/>
              </a:ln>
              <a:solidFill>
                <a:prstClr val="black"/>
              </a:solidFill>
              <a:effectLst/>
              <a:uLnTx/>
              <a:uFillTx/>
              <a:latin typeface="Arial MT"/>
              <a:ea typeface="+mn-ea"/>
              <a:cs typeface="Arial MT"/>
            </a:endParaRPr>
          </a:p>
        </p:txBody>
      </p:sp>
      <p:sp>
        <p:nvSpPr>
          <p:cNvPr id="4" name="object 4"/>
          <p:cNvSpPr txBox="1"/>
          <p:nvPr/>
        </p:nvSpPr>
        <p:spPr>
          <a:xfrm>
            <a:off x="656568" y="2704475"/>
            <a:ext cx="3567429" cy="1686560"/>
          </a:xfrm>
          <a:prstGeom prst="rect">
            <a:avLst/>
          </a:prstGeom>
        </p:spPr>
        <p:txBody>
          <a:bodyPr vert="horz" wrap="square" lIns="0" tIns="12700" rIns="0" bIns="0" rtlCol="0">
            <a:spAutoFit/>
          </a:bodyPr>
          <a:lstStyle/>
          <a:p>
            <a:pPr marL="348615" marR="0" lvl="0" indent="-336550" algn="l" defTabSz="914400" rtl="0" eaLnBrk="1" fontAlgn="auto" latinLnBrk="0" hangingPunct="1">
              <a:lnSpc>
                <a:spcPct val="100000"/>
              </a:lnSpc>
              <a:spcBef>
                <a:spcPts val="100"/>
              </a:spcBef>
              <a:spcAft>
                <a:spcPts val="0"/>
              </a:spcAft>
              <a:buClrTx/>
              <a:buSzTx/>
              <a:buFontTx/>
              <a:buChar char="●"/>
              <a:tabLst>
                <a:tab pos="347980" algn="l"/>
                <a:tab pos="349250" algn="l"/>
              </a:tabLst>
              <a:defRPr/>
            </a:pPr>
            <a:r>
              <a:rPr kumimoji="0" sz="1400" b="0" i="0" u="none" strike="noStrike" kern="1200" cap="none" spc="-5" normalizeH="0" baseline="0" noProof="0" dirty="0">
                <a:ln>
                  <a:noFill/>
                </a:ln>
                <a:solidFill>
                  <a:prstClr val="black"/>
                </a:solidFill>
                <a:effectLst/>
                <a:uLnTx/>
                <a:uFillTx/>
                <a:latin typeface="Arial MT"/>
                <a:ea typeface="+mn-ea"/>
                <a:cs typeface="Arial MT"/>
              </a:rPr>
              <a:t>One</a:t>
            </a:r>
            <a:r>
              <a:rPr kumimoji="0" sz="1400" b="0" i="0" u="none" strike="noStrike" kern="1200" cap="none" spc="2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of</a:t>
            </a:r>
            <a:r>
              <a:rPr kumimoji="0" sz="1400" b="0" i="0" u="none" strike="noStrike" kern="1200" cap="none" spc="3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the</a:t>
            </a:r>
            <a:r>
              <a:rPr kumimoji="0" sz="1400" b="0" i="0" u="none" strike="noStrike" kern="1200" cap="none" spc="25"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most</a:t>
            </a:r>
            <a:r>
              <a:rPr kumimoji="0" sz="1400" b="0" i="0" u="none" strike="noStrike" kern="1200" cap="none" spc="3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important</a:t>
            </a:r>
            <a:r>
              <a:rPr kumimoji="0" sz="1400" b="0" i="0" u="none" strike="noStrike" kern="1200" cap="none" spc="3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things</a:t>
            </a:r>
            <a:r>
              <a:rPr kumimoji="0" sz="1400" b="0" i="0" u="none" strike="noStrike" kern="1200" cap="none" spc="2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to</a:t>
            </a:r>
            <a:r>
              <a:rPr kumimoji="0" sz="1400" b="0" i="0" u="none" strike="noStrike" kern="1200" cap="none" spc="2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note</a:t>
            </a:r>
            <a:endParaRPr kumimoji="0" sz="1400" b="0" i="0" u="none" strike="noStrike" kern="1200" cap="none" spc="0" normalizeH="0" baseline="0" noProof="0">
              <a:ln>
                <a:noFill/>
              </a:ln>
              <a:solidFill>
                <a:prstClr val="black"/>
              </a:solidFill>
              <a:effectLst/>
              <a:uLnTx/>
              <a:uFillTx/>
              <a:latin typeface="Arial MT"/>
              <a:ea typeface="+mn-ea"/>
              <a:cs typeface="Arial MT"/>
            </a:endParaRPr>
          </a:p>
          <a:p>
            <a:pPr marL="348615" marR="5080" lvl="0" indent="0" algn="l" defTabSz="914400" rtl="0" eaLnBrk="1" fontAlgn="auto" latinLnBrk="0" hangingPunct="1">
              <a:lnSpc>
                <a:spcPct val="169600"/>
              </a:lnSpc>
              <a:spcBef>
                <a:spcPts val="0"/>
              </a:spcBef>
              <a:spcAft>
                <a:spcPts val="0"/>
              </a:spcAft>
              <a:buClrTx/>
              <a:buSzTx/>
              <a:buFontTx/>
              <a:buNone/>
              <a:tabLst>
                <a:tab pos="1152525" algn="l"/>
                <a:tab pos="1758950" algn="l"/>
                <a:tab pos="2632710" algn="l"/>
                <a:tab pos="3209925" algn="l"/>
              </a:tabLst>
              <a:defRPr/>
            </a:pPr>
            <a:r>
              <a:rPr kumimoji="0" sz="1400" b="0" i="0" u="none" strike="noStrike" kern="1200" cap="none" spc="-5" normalizeH="0" baseline="0" noProof="0" dirty="0">
                <a:ln>
                  <a:noFill/>
                </a:ln>
                <a:solidFill>
                  <a:prstClr val="black"/>
                </a:solidFill>
                <a:effectLst/>
                <a:uLnTx/>
                <a:uFillTx/>
                <a:latin typeface="Arial MT"/>
                <a:ea typeface="+mn-ea"/>
                <a:cs typeface="Arial MT"/>
              </a:rPr>
              <a:t>when</a:t>
            </a:r>
            <a:r>
              <a:rPr kumimoji="0" sz="1400" b="0" i="0" u="none" strike="noStrike" kern="1200" cap="none" spc="160"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you</a:t>
            </a:r>
            <a:r>
              <a:rPr kumimoji="0" sz="1400" b="0" i="0" u="none" strike="noStrike" kern="1200" cap="none" spc="16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are</a:t>
            </a:r>
            <a:r>
              <a:rPr kumimoji="0" sz="1400" b="0" i="0" u="none" strike="noStrike" kern="1200" cap="none" spc="16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adding</a:t>
            </a:r>
            <a:r>
              <a:rPr kumimoji="0" sz="1400" b="0" i="0" u="none" strike="noStrike" kern="1200" cap="none" spc="16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Path</a:t>
            </a:r>
            <a:r>
              <a:rPr kumimoji="0" sz="1400" b="0" i="0" u="none" strike="noStrike" kern="1200" cap="none" spc="16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to</a:t>
            </a:r>
            <a:r>
              <a:rPr kumimoji="0" sz="1400" b="0" i="0" u="none" strike="noStrike" kern="1200" cap="none" spc="16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Python</a:t>
            </a:r>
            <a:r>
              <a:rPr kumimoji="0" sz="1400" b="0" i="0" u="none" strike="noStrike" kern="1200" cap="none" spc="16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in </a:t>
            </a:r>
            <a:r>
              <a:rPr kumimoji="0" sz="1400" b="0" i="0" u="none" strike="noStrike" kern="1200" cap="none" spc="-37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Uni</a:t>
            </a:r>
            <a:r>
              <a:rPr kumimoji="0" sz="1400" b="0" i="0" u="none" strike="noStrike" kern="1200" cap="none" spc="0" normalizeH="0" baseline="0" noProof="0" dirty="0">
                <a:ln>
                  <a:noFill/>
                </a:ln>
                <a:solidFill>
                  <a:prstClr val="black"/>
                </a:solidFill>
                <a:effectLst/>
                <a:uLnTx/>
                <a:uFillTx/>
                <a:latin typeface="Arial MT"/>
                <a:ea typeface="+mn-ea"/>
                <a:cs typeface="Arial MT"/>
              </a:rPr>
              <a:t>x	</a:t>
            </a:r>
            <a:r>
              <a:rPr kumimoji="0" sz="1400" b="0" i="0" u="none" strike="noStrike" kern="1200" cap="none" spc="-5" normalizeH="0" baseline="0" noProof="0" dirty="0">
                <a:ln>
                  <a:noFill/>
                </a:ln>
                <a:solidFill>
                  <a:prstClr val="black"/>
                </a:solidFill>
                <a:effectLst/>
                <a:uLnTx/>
                <a:uFillTx/>
                <a:latin typeface="Arial MT"/>
                <a:ea typeface="+mn-ea"/>
                <a:cs typeface="Arial MT"/>
              </a:rPr>
              <a:t>o</a:t>
            </a:r>
            <a:r>
              <a:rPr kumimoji="0" sz="1400" b="0" i="0" u="none" strike="noStrike" kern="1200" cap="none" spc="0" normalizeH="0" baseline="0" noProof="0" dirty="0">
                <a:ln>
                  <a:noFill/>
                </a:ln>
                <a:solidFill>
                  <a:prstClr val="black"/>
                </a:solidFill>
                <a:effectLst/>
                <a:uLnTx/>
                <a:uFillTx/>
                <a:latin typeface="Arial MT"/>
                <a:ea typeface="+mn-ea"/>
                <a:cs typeface="Arial MT"/>
              </a:rPr>
              <a:t>r	</a:t>
            </a:r>
            <a:r>
              <a:rPr kumimoji="0" sz="1400" b="0" i="0" u="none" strike="noStrike" kern="1200" cap="none" spc="-5" normalizeH="0" baseline="0" noProof="0" dirty="0">
                <a:ln>
                  <a:noFill/>
                </a:ln>
                <a:solidFill>
                  <a:prstClr val="black"/>
                </a:solidFill>
                <a:effectLst/>
                <a:uLnTx/>
                <a:uFillTx/>
                <a:latin typeface="Arial MT"/>
                <a:ea typeface="+mn-ea"/>
                <a:cs typeface="Arial MT"/>
              </a:rPr>
              <a:t>Linu</a:t>
            </a:r>
            <a:r>
              <a:rPr kumimoji="0" sz="1400" b="0" i="0" u="none" strike="noStrike" kern="1200" cap="none" spc="0" normalizeH="0" baseline="0" noProof="0" dirty="0">
                <a:ln>
                  <a:noFill/>
                </a:ln>
                <a:solidFill>
                  <a:prstClr val="black"/>
                </a:solidFill>
                <a:effectLst/>
                <a:uLnTx/>
                <a:uFillTx/>
                <a:latin typeface="Arial MT"/>
                <a:ea typeface="+mn-ea"/>
                <a:cs typeface="Arial MT"/>
              </a:rPr>
              <a:t>x	</a:t>
            </a:r>
            <a:r>
              <a:rPr kumimoji="0" sz="1400" b="0" i="0" u="none" strike="noStrike" kern="1200" cap="none" spc="-5" normalizeH="0" baseline="0" noProof="0" dirty="0">
                <a:ln>
                  <a:noFill/>
                </a:ln>
                <a:solidFill>
                  <a:prstClr val="black"/>
                </a:solidFill>
                <a:effectLst/>
                <a:uLnTx/>
                <a:uFillTx/>
                <a:latin typeface="Arial MT"/>
                <a:ea typeface="+mn-ea"/>
                <a:cs typeface="Arial MT"/>
              </a:rPr>
              <a:t>i</a:t>
            </a:r>
            <a:r>
              <a:rPr kumimoji="0" sz="1400" b="0" i="0" u="none" strike="noStrike" kern="1200" cap="none" spc="0" normalizeH="0" baseline="0" noProof="0" dirty="0">
                <a:ln>
                  <a:noFill/>
                </a:ln>
                <a:solidFill>
                  <a:prstClr val="black"/>
                </a:solidFill>
                <a:effectLst/>
                <a:uLnTx/>
                <a:uFillTx/>
                <a:latin typeface="Arial MT"/>
                <a:ea typeface="+mn-ea"/>
                <a:cs typeface="Arial MT"/>
              </a:rPr>
              <a:t>s	</a:t>
            </a:r>
            <a:r>
              <a:rPr kumimoji="0" sz="1400" b="0" i="0" u="none" strike="noStrike" kern="1200" cap="none" spc="-5" normalizeH="0" baseline="0" noProof="0" dirty="0">
                <a:ln>
                  <a:noFill/>
                </a:ln>
                <a:solidFill>
                  <a:prstClr val="black"/>
                </a:solidFill>
                <a:effectLst/>
                <a:uLnTx/>
                <a:uFillTx/>
                <a:latin typeface="Arial MT"/>
                <a:ea typeface="+mn-ea"/>
                <a:cs typeface="Arial MT"/>
              </a:rPr>
              <a:t>that,</a:t>
            </a:r>
            <a:endParaRPr kumimoji="0" sz="1400" b="0" i="0" u="none" strike="noStrike" kern="1200" cap="none" spc="0" normalizeH="0" baseline="0" noProof="0">
              <a:ln>
                <a:noFill/>
              </a:ln>
              <a:solidFill>
                <a:prstClr val="black"/>
              </a:solidFill>
              <a:effectLst/>
              <a:uLnTx/>
              <a:uFillTx/>
              <a:latin typeface="Arial MT"/>
              <a:ea typeface="+mn-ea"/>
              <a:cs typeface="Arial MT"/>
            </a:endParaRPr>
          </a:p>
          <a:p>
            <a:pPr marL="348615" marR="10160" lvl="0" indent="0" algn="l" defTabSz="914400" rtl="0" eaLnBrk="1" fontAlgn="auto" latinLnBrk="0" hangingPunct="1">
              <a:lnSpc>
                <a:spcPct val="169600"/>
              </a:lnSpc>
              <a:spcBef>
                <a:spcPts val="0"/>
              </a:spcBef>
              <a:spcAft>
                <a:spcPts val="0"/>
              </a:spcAft>
              <a:buClrTx/>
              <a:buSzTx/>
              <a:buFontTx/>
              <a:buNone/>
              <a:tabLst/>
              <a:defRPr/>
            </a:pPr>
            <a:r>
              <a:rPr kumimoji="0" sz="1400" b="0" i="0" u="none" strike="noStrike" kern="1200" cap="none" spc="-5" normalizeH="0" baseline="0" noProof="0" dirty="0">
                <a:ln>
                  <a:noFill/>
                </a:ln>
                <a:solidFill>
                  <a:prstClr val="black"/>
                </a:solidFill>
                <a:effectLst/>
                <a:uLnTx/>
                <a:uFillTx/>
                <a:latin typeface="Arial MT"/>
                <a:ea typeface="+mn-ea"/>
                <a:cs typeface="Arial MT"/>
              </a:rPr>
              <a:t>/usr/local/bin/python</a:t>
            </a:r>
            <a:r>
              <a:rPr kumimoji="0" sz="1400" b="0" i="0" u="none" strike="noStrike" kern="1200" cap="none" spc="31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is</a:t>
            </a:r>
            <a:r>
              <a:rPr kumimoji="0" sz="1400" b="0" i="0" u="none" strike="noStrike" kern="1200" cap="none" spc="32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the</a:t>
            </a:r>
            <a:r>
              <a:rPr kumimoji="0" sz="1400" b="0" i="0" u="none" strike="noStrike" kern="1200" cap="none" spc="32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default</a:t>
            </a:r>
            <a:r>
              <a:rPr kumimoji="0" sz="1400" b="0" i="0" u="none" strike="noStrike" kern="1200" cap="none" spc="32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path </a:t>
            </a:r>
            <a:r>
              <a:rPr kumimoji="0" sz="1400" b="0" i="0" u="none" strike="noStrike" kern="1200" cap="none" spc="-37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of</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the Python</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15" normalizeH="0" baseline="0" noProof="0" dirty="0">
                <a:ln>
                  <a:noFill/>
                </a:ln>
                <a:solidFill>
                  <a:prstClr val="black"/>
                </a:solidFill>
                <a:effectLst/>
                <a:uLnTx/>
                <a:uFillTx/>
                <a:latin typeface="Arial MT"/>
                <a:ea typeface="+mn-ea"/>
                <a:cs typeface="Arial MT"/>
              </a:rPr>
              <a:t>directory.</a:t>
            </a:r>
            <a:endParaRPr kumimoji="0" sz="1400" b="0" i="0" u="none" strike="noStrike" kern="1200" cap="none" spc="0" normalizeH="0" baseline="0" noProof="0">
              <a:ln>
                <a:noFill/>
              </a:ln>
              <a:solidFill>
                <a:prstClr val="black"/>
              </a:solidFill>
              <a:effectLst/>
              <a:uLnTx/>
              <a:uFillTx/>
              <a:latin typeface="Arial MT"/>
              <a:ea typeface="+mn-ea"/>
              <a:cs typeface="Arial MT"/>
            </a:endParaRPr>
          </a:p>
        </p:txBody>
      </p:sp>
      <p:pic>
        <p:nvPicPr>
          <p:cNvPr id="5" name="object 5"/>
          <p:cNvPicPr/>
          <p:nvPr/>
        </p:nvPicPr>
        <p:blipFill>
          <a:blip r:embed="rId2" cstate="print"/>
          <a:stretch>
            <a:fillRect/>
          </a:stretch>
        </p:blipFill>
        <p:spPr>
          <a:xfrm>
            <a:off x="4604075" y="1611226"/>
            <a:ext cx="4539923" cy="2602825"/>
          </a:xfrm>
          <a:prstGeom prst="rect">
            <a:avLst/>
          </a:prstGeom>
        </p:spPr>
      </p:pic>
      <p:sp>
        <p:nvSpPr>
          <p:cNvPr id="6" name="object 6"/>
          <p:cNvSpPr txBox="1"/>
          <p:nvPr/>
        </p:nvSpPr>
        <p:spPr>
          <a:xfrm>
            <a:off x="3633256" y="4850165"/>
            <a:ext cx="1875155" cy="323850"/>
          </a:xfrm>
          <a:prstGeom prst="rect">
            <a:avLst/>
          </a:prstGeom>
        </p:spPr>
        <p:txBody>
          <a:bodyPr vert="horz" wrap="square" lIns="0" tIns="3810" rIns="0" bIns="0" rtlCol="0">
            <a:spAutoFit/>
          </a:bodyPr>
          <a:lstStyle/>
          <a:p>
            <a:pPr marL="1087755" marR="0" lvl="0" indent="0" algn="l" defTabSz="914400" rtl="0" eaLnBrk="1" fontAlgn="auto" latinLnBrk="0" hangingPunct="1">
              <a:lnSpc>
                <a:spcPct val="100000"/>
              </a:lnSpc>
              <a:spcBef>
                <a:spcPts val="30"/>
              </a:spcBef>
              <a:spcAft>
                <a:spcPts val="0"/>
              </a:spcAft>
              <a:buClrTx/>
              <a:buSzTx/>
              <a:buFontTx/>
              <a:buNone/>
              <a:tabLst/>
              <a:defRPr/>
            </a:pPr>
            <a:r>
              <a:rPr kumimoji="0" sz="700" b="0" i="0" u="none" strike="noStrike" kern="1200" cap="none" spc="-5" normalizeH="0" baseline="0" noProof="0" dirty="0">
                <a:ln>
                  <a:noFill/>
                </a:ln>
                <a:solidFill>
                  <a:srgbClr val="595959"/>
                </a:solidFill>
                <a:effectLst/>
                <a:uLnTx/>
                <a:uFillTx/>
                <a:latin typeface="Arial MT"/>
                <a:ea typeface="+mn-ea"/>
                <a:cs typeface="Arial MT"/>
              </a:rPr>
              <a:t>Imag</a:t>
            </a:r>
            <a:r>
              <a:rPr kumimoji="0" sz="700" b="0" i="0" u="none" strike="noStrike" kern="1200" cap="none" spc="0" normalizeH="0" baseline="0" noProof="0" dirty="0">
                <a:ln>
                  <a:noFill/>
                </a:ln>
                <a:solidFill>
                  <a:srgbClr val="595959"/>
                </a:solidFill>
                <a:effectLst/>
                <a:uLnTx/>
                <a:uFillTx/>
                <a:latin typeface="Arial MT"/>
                <a:ea typeface="+mn-ea"/>
                <a:cs typeface="Arial MT"/>
              </a:rPr>
              <a:t>e</a:t>
            </a:r>
            <a:r>
              <a:rPr kumimoji="0" sz="700" b="0" i="0" u="none" strike="noStrike" kern="1200" cap="none" spc="-5" normalizeH="0" baseline="0" noProof="0" dirty="0">
                <a:ln>
                  <a:noFill/>
                </a:ln>
                <a:solidFill>
                  <a:srgbClr val="595959"/>
                </a:solidFill>
                <a:effectLst/>
                <a:uLnTx/>
                <a:uFillTx/>
                <a:latin typeface="Arial MT"/>
                <a:ea typeface="+mn-ea"/>
                <a:cs typeface="Arial MT"/>
              </a:rPr>
              <a:t> Source:</a:t>
            </a:r>
            <a:endParaRPr kumimoji="0" sz="700" b="0" i="0" u="none" strike="noStrike" kern="1200" cap="none" spc="0" normalizeH="0" baseline="0" noProof="0">
              <a:ln>
                <a:noFill/>
              </a:ln>
              <a:solidFill>
                <a:prstClr val="black"/>
              </a:solidFill>
              <a:effectLst/>
              <a:uLnTx/>
              <a:uFillTx/>
              <a:latin typeface="Arial MT"/>
              <a:ea typeface="+mn-ea"/>
              <a:cs typeface="Arial MT"/>
            </a:endParaRPr>
          </a:p>
          <a:p>
            <a:pPr marL="12700" marR="0" lvl="0" indent="0" algn="l" defTabSz="914400" rtl="0" eaLnBrk="1" fontAlgn="auto" latinLnBrk="0" hangingPunct="1">
              <a:lnSpc>
                <a:spcPct val="100000"/>
              </a:lnSpc>
              <a:spcBef>
                <a:spcPts val="605"/>
              </a:spcBef>
              <a:spcAft>
                <a:spcPts val="0"/>
              </a:spcAft>
              <a:buClrTx/>
              <a:buSzTx/>
              <a:buFontTx/>
              <a:buNone/>
              <a:tabLst/>
              <a:defRPr/>
            </a:pPr>
            <a:r>
              <a:rPr kumimoji="0" sz="800" b="0" i="0" u="none" strike="noStrike" kern="1200" cap="none" spc="0" normalizeH="0" baseline="0" noProof="0" dirty="0">
                <a:ln>
                  <a:noFill/>
                </a:ln>
                <a:solidFill>
                  <a:prstClr val="black"/>
                </a:solidFill>
                <a:effectLst/>
                <a:uLnTx/>
                <a:uFillTx/>
                <a:latin typeface="Arial MT"/>
                <a:ea typeface="+mn-ea"/>
                <a:cs typeface="Arial MT"/>
              </a:rPr>
              <a:t>©</a:t>
            </a:r>
            <a:r>
              <a:rPr kumimoji="0" sz="800" b="0" i="0" u="none" strike="noStrike" kern="1200" cap="none" spc="-5" normalizeH="0" baseline="0" noProof="0" dirty="0">
                <a:ln>
                  <a:noFill/>
                </a:ln>
                <a:solidFill>
                  <a:prstClr val="black"/>
                </a:solidFill>
                <a:effectLst/>
                <a:uLnTx/>
                <a:uFillTx/>
                <a:latin typeface="Arial MT"/>
                <a:ea typeface="+mn-ea"/>
                <a:cs typeface="Arial MT"/>
              </a:rPr>
              <a:t> Edune</a:t>
            </a:r>
            <a:r>
              <a:rPr kumimoji="0" sz="800" b="0" i="0" u="none" strike="noStrike" kern="1200" cap="none" spc="0" normalizeH="0" baseline="0" noProof="0" dirty="0">
                <a:ln>
                  <a:noFill/>
                </a:ln>
                <a:solidFill>
                  <a:prstClr val="black"/>
                </a:solidFill>
                <a:effectLst/>
                <a:uLnTx/>
                <a:uFillTx/>
                <a:latin typeface="Arial MT"/>
                <a:ea typeface="+mn-ea"/>
                <a:cs typeface="Arial MT"/>
              </a:rPr>
              <a:t>t</a:t>
            </a:r>
            <a:r>
              <a:rPr kumimoji="0" sz="800" b="0" i="0" u="none" strike="noStrike" kern="1200" cap="none" spc="-5" normalizeH="0" baseline="0" noProof="0" dirty="0">
                <a:ln>
                  <a:noFill/>
                </a:ln>
                <a:solidFill>
                  <a:prstClr val="black"/>
                </a:solidFill>
                <a:effectLst/>
                <a:uLnTx/>
                <a:uFillTx/>
                <a:latin typeface="Arial MT"/>
                <a:ea typeface="+mn-ea"/>
                <a:cs typeface="Arial MT"/>
              </a:rPr>
              <a:t> Foundation</a:t>
            </a:r>
            <a:r>
              <a:rPr kumimoji="0" sz="800" b="0" i="0" u="none" strike="noStrike" kern="1200" cap="none" spc="0" normalizeH="0" baseline="0" noProof="0" dirty="0">
                <a:ln>
                  <a:noFill/>
                </a:ln>
                <a:solidFill>
                  <a:prstClr val="black"/>
                </a:solidFill>
                <a:effectLst/>
                <a:uLnTx/>
                <a:uFillTx/>
                <a:latin typeface="Arial MT"/>
                <a:ea typeface="+mn-ea"/>
                <a:cs typeface="Arial MT"/>
              </a:rPr>
              <a:t>.</a:t>
            </a:r>
            <a:r>
              <a:rPr kumimoji="0" sz="800" b="0" i="0" u="none" strike="noStrike" kern="1200" cap="none" spc="-50" normalizeH="0" baseline="0" noProof="0" dirty="0">
                <a:ln>
                  <a:noFill/>
                </a:ln>
                <a:solidFill>
                  <a:prstClr val="black"/>
                </a:solidFill>
                <a:effectLst/>
                <a:uLnTx/>
                <a:uFillTx/>
                <a:latin typeface="Arial MT"/>
                <a:ea typeface="+mn-ea"/>
                <a:cs typeface="Arial MT"/>
              </a:rPr>
              <a:t> </a:t>
            </a:r>
            <a:r>
              <a:rPr kumimoji="0" sz="800" b="0" i="0" u="none" strike="noStrike" kern="1200" cap="none" spc="-5" normalizeH="0" baseline="0" noProof="0" dirty="0">
                <a:ln>
                  <a:noFill/>
                </a:ln>
                <a:solidFill>
                  <a:prstClr val="black"/>
                </a:solidFill>
                <a:effectLst/>
                <a:uLnTx/>
                <a:uFillTx/>
                <a:latin typeface="Arial MT"/>
                <a:ea typeface="+mn-ea"/>
                <a:cs typeface="Arial MT"/>
              </a:rPr>
              <a:t>Al</a:t>
            </a:r>
            <a:r>
              <a:rPr kumimoji="0" sz="800" b="0" i="0" u="none" strike="noStrike" kern="1200" cap="none" spc="0" normalizeH="0" baseline="0" noProof="0" dirty="0">
                <a:ln>
                  <a:noFill/>
                </a:ln>
                <a:solidFill>
                  <a:prstClr val="black"/>
                </a:solidFill>
                <a:effectLst/>
                <a:uLnTx/>
                <a:uFillTx/>
                <a:latin typeface="Arial MT"/>
                <a:ea typeface="+mn-ea"/>
                <a:cs typeface="Arial MT"/>
              </a:rPr>
              <a:t>l</a:t>
            </a:r>
            <a:r>
              <a:rPr kumimoji="0" sz="800" b="0" i="0" u="none" strike="noStrike" kern="1200" cap="none" spc="-5" normalizeH="0" baseline="0" noProof="0" dirty="0">
                <a:ln>
                  <a:noFill/>
                </a:ln>
                <a:solidFill>
                  <a:prstClr val="black"/>
                </a:solidFill>
                <a:effectLst/>
                <a:uLnTx/>
                <a:uFillTx/>
                <a:latin typeface="Arial MT"/>
                <a:ea typeface="+mn-ea"/>
                <a:cs typeface="Arial MT"/>
              </a:rPr>
              <a:t> </a:t>
            </a:r>
            <a:r>
              <a:rPr kumimoji="0" sz="800" b="0" i="0" u="none" strike="noStrike" kern="1200" cap="none" spc="0" normalizeH="0" baseline="0" noProof="0" dirty="0">
                <a:ln>
                  <a:noFill/>
                </a:ln>
                <a:solidFill>
                  <a:prstClr val="black"/>
                </a:solidFill>
                <a:effectLst/>
                <a:uLnTx/>
                <a:uFillTx/>
                <a:latin typeface="Arial MT"/>
                <a:ea typeface="+mn-ea"/>
                <a:cs typeface="Arial MT"/>
              </a:rPr>
              <a:t>rights</a:t>
            </a:r>
            <a:r>
              <a:rPr kumimoji="0" sz="800" b="0" i="0" u="none" strike="noStrike" kern="1200" cap="none" spc="-5" normalizeH="0" baseline="0" noProof="0" dirty="0">
                <a:ln>
                  <a:noFill/>
                </a:ln>
                <a:solidFill>
                  <a:prstClr val="black"/>
                </a:solidFill>
                <a:effectLst/>
                <a:uLnTx/>
                <a:uFillTx/>
                <a:latin typeface="Arial MT"/>
                <a:ea typeface="+mn-ea"/>
                <a:cs typeface="Arial MT"/>
              </a:rPr>
              <a:t> </a:t>
            </a:r>
            <a:r>
              <a:rPr kumimoji="0" sz="800" b="0" i="0" u="none" strike="noStrike" kern="1200" cap="none" spc="0" normalizeH="0" baseline="0" noProof="0" dirty="0">
                <a:ln>
                  <a:noFill/>
                </a:ln>
                <a:solidFill>
                  <a:prstClr val="black"/>
                </a:solidFill>
                <a:effectLst/>
                <a:uLnTx/>
                <a:uFillTx/>
                <a:latin typeface="Arial MT"/>
                <a:ea typeface="+mn-ea"/>
                <a:cs typeface="Arial MT"/>
              </a:rPr>
              <a:t>reserved.</a:t>
            </a:r>
            <a:endParaRPr kumimoji="0" sz="800" b="0" i="0" u="none" strike="noStrike" kern="1200" cap="none" spc="0" normalizeH="0" baseline="0" noProof="0">
              <a:ln>
                <a:noFill/>
              </a:ln>
              <a:solidFill>
                <a:prstClr val="black"/>
              </a:solidFill>
              <a:effectLst/>
              <a:uLnTx/>
              <a:uFillTx/>
              <a:latin typeface="Arial MT"/>
              <a:ea typeface="+mn-ea"/>
              <a:cs typeface="Arial MT"/>
            </a:endParaRPr>
          </a:p>
        </p:txBody>
      </p:sp>
    </p:spTree>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43975" y="161799"/>
            <a:ext cx="774074" cy="311224"/>
          </a:xfrm>
          <a:prstGeom prst="rect">
            <a:avLst/>
          </a:prstGeom>
        </p:spPr>
      </p:pic>
      <p:pic>
        <p:nvPicPr>
          <p:cNvPr id="3" name="object 3"/>
          <p:cNvPicPr/>
          <p:nvPr/>
        </p:nvPicPr>
        <p:blipFill>
          <a:blip r:embed="rId4" cstate="print"/>
          <a:stretch>
            <a:fillRect/>
          </a:stretch>
        </p:blipFill>
        <p:spPr>
          <a:xfrm>
            <a:off x="8229556" y="161800"/>
            <a:ext cx="791593" cy="311224"/>
          </a:xfrm>
          <a:prstGeom prst="rect">
            <a:avLst/>
          </a:prstGeom>
        </p:spPr>
      </p:pic>
      <p:sp>
        <p:nvSpPr>
          <p:cNvPr id="4" name="object 4"/>
          <p:cNvSpPr txBox="1">
            <a:spLocks noGrp="1"/>
          </p:cNvSpPr>
          <p:nvPr>
            <p:ph type="title"/>
          </p:nvPr>
        </p:nvSpPr>
        <p:spPr>
          <a:xfrm>
            <a:off x="319918" y="600997"/>
            <a:ext cx="6626676" cy="382156"/>
          </a:xfrm>
          <a:prstGeom prst="rect">
            <a:avLst/>
          </a:prstGeom>
        </p:spPr>
        <p:txBody>
          <a:bodyPr vert="horz" wrap="square" lIns="0" tIns="12700" rIns="0" bIns="0" rtlCol="0">
            <a:spAutoFit/>
          </a:bodyPr>
          <a:lstStyle/>
          <a:p>
            <a:pPr marL="12065" algn="ctr">
              <a:lnSpc>
                <a:spcPct val="100000"/>
              </a:lnSpc>
              <a:spcBef>
                <a:spcPts val="414"/>
              </a:spcBef>
              <a:tabLst>
                <a:tab pos="379095" algn="l"/>
                <a:tab pos="379730" algn="l"/>
              </a:tabLst>
            </a:pPr>
            <a:r>
              <a:rPr lang="en-US" sz="2400" spc="-5" dirty="0" err="1">
                <a:solidFill>
                  <a:srgbClr val="595959"/>
                </a:solidFill>
                <a:latin typeface="Arial MT"/>
                <a:cs typeface="Arial MT"/>
              </a:rPr>
              <a:t>HttpRequest</a:t>
            </a:r>
            <a:endParaRPr lang="en-US" sz="2400" spc="-5" dirty="0">
              <a:solidFill>
                <a:srgbClr val="595959"/>
              </a:solidFill>
              <a:latin typeface="Arial MT"/>
              <a:cs typeface="Arial MT"/>
            </a:endParaRPr>
          </a:p>
        </p:txBody>
      </p:sp>
      <p:sp>
        <p:nvSpPr>
          <p:cNvPr id="6" name="object 6"/>
          <p:cNvSpPr txBox="1"/>
          <p:nvPr/>
        </p:nvSpPr>
        <p:spPr>
          <a:xfrm>
            <a:off x="7139898" y="4912167"/>
            <a:ext cx="1875155" cy="139065"/>
          </a:xfrm>
          <a:prstGeom prst="rect">
            <a:avLst/>
          </a:prstGeom>
        </p:spPr>
        <p:txBody>
          <a:bodyPr vert="horz" wrap="square" lIns="0" tIns="3175" rIns="0" bIns="0" rtlCol="0">
            <a:spAutoFit/>
          </a:bodyPr>
          <a:lstStyle/>
          <a:p>
            <a:pPr marL="12700">
              <a:lnSpc>
                <a:spcPct val="100000"/>
              </a:lnSpc>
              <a:spcBef>
                <a:spcPts val="25"/>
              </a:spcBef>
            </a:pPr>
            <a:r>
              <a:rPr sz="800" dirty="0">
                <a:latin typeface="Arial MT"/>
                <a:cs typeface="Arial MT"/>
              </a:rPr>
              <a:t>©</a:t>
            </a:r>
            <a:r>
              <a:rPr sz="800" spc="-5" dirty="0">
                <a:latin typeface="Arial MT"/>
                <a:cs typeface="Arial MT"/>
              </a:rPr>
              <a:t> Edune</a:t>
            </a:r>
            <a:r>
              <a:rPr sz="800" dirty="0">
                <a:latin typeface="Arial MT"/>
                <a:cs typeface="Arial MT"/>
              </a:rPr>
              <a:t>t</a:t>
            </a:r>
            <a:r>
              <a:rPr sz="800" spc="-5" dirty="0">
                <a:latin typeface="Arial MT"/>
                <a:cs typeface="Arial MT"/>
              </a:rPr>
              <a:t> Foundation</a:t>
            </a:r>
            <a:r>
              <a:rPr sz="800" dirty="0">
                <a:latin typeface="Arial MT"/>
                <a:cs typeface="Arial MT"/>
              </a:rPr>
              <a:t>.</a:t>
            </a:r>
            <a:r>
              <a:rPr sz="800" spc="-50" dirty="0">
                <a:latin typeface="Arial MT"/>
                <a:cs typeface="Arial MT"/>
              </a:rPr>
              <a:t> </a:t>
            </a:r>
            <a:r>
              <a:rPr sz="800" spc="-5" dirty="0">
                <a:latin typeface="Arial MT"/>
                <a:cs typeface="Arial MT"/>
              </a:rPr>
              <a:t>Al</a:t>
            </a:r>
            <a:r>
              <a:rPr sz="800" dirty="0">
                <a:latin typeface="Arial MT"/>
                <a:cs typeface="Arial MT"/>
              </a:rPr>
              <a:t>l</a:t>
            </a:r>
            <a:r>
              <a:rPr sz="800" spc="-5" dirty="0">
                <a:latin typeface="Arial MT"/>
                <a:cs typeface="Arial MT"/>
              </a:rPr>
              <a:t> </a:t>
            </a:r>
            <a:r>
              <a:rPr sz="800" dirty="0">
                <a:latin typeface="Arial MT"/>
                <a:cs typeface="Arial MT"/>
              </a:rPr>
              <a:t>rights</a:t>
            </a:r>
            <a:r>
              <a:rPr sz="800" spc="-5" dirty="0">
                <a:latin typeface="Arial MT"/>
                <a:cs typeface="Arial MT"/>
              </a:rPr>
              <a:t> </a:t>
            </a:r>
            <a:r>
              <a:rPr sz="800" dirty="0">
                <a:latin typeface="Arial MT"/>
                <a:cs typeface="Arial MT"/>
              </a:rPr>
              <a:t>reserved.</a:t>
            </a:r>
          </a:p>
        </p:txBody>
      </p:sp>
      <p:sp>
        <p:nvSpPr>
          <p:cNvPr id="5" name="object 5"/>
          <p:cNvSpPr txBox="1"/>
          <p:nvPr/>
        </p:nvSpPr>
        <p:spPr>
          <a:xfrm>
            <a:off x="748889" y="1094220"/>
            <a:ext cx="7863180" cy="545661"/>
          </a:xfrm>
          <a:prstGeom prst="rect">
            <a:avLst/>
          </a:prstGeom>
        </p:spPr>
        <p:txBody>
          <a:bodyPr vert="horz" wrap="square" lIns="0" tIns="52704" rIns="0" bIns="0" rtlCol="0">
            <a:spAutoFit/>
          </a:bodyPr>
          <a:lstStyle/>
          <a:p>
            <a:pPr marL="285750" indent="-285750" algn="l">
              <a:buFont typeface="Arial" panose="020B0604020202020204" pitchFamily="34" charset="0"/>
              <a:buChar char="•"/>
            </a:pPr>
            <a:r>
              <a:rPr lang="en-IN" sz="1600" b="1" i="0" dirty="0" err="1">
                <a:solidFill>
                  <a:srgbClr val="0C3C26"/>
                </a:solidFill>
                <a:effectLst/>
                <a:latin typeface="Roboto" panose="02000000000000000000" pitchFamily="2" charset="0"/>
              </a:rPr>
              <a:t>HttpRequest</a:t>
            </a:r>
            <a:r>
              <a:rPr lang="en-IN" sz="1600" b="1" i="0" dirty="0">
                <a:solidFill>
                  <a:srgbClr val="0C3C26"/>
                </a:solidFill>
                <a:effectLst/>
                <a:latin typeface="Roboto" panose="02000000000000000000" pitchFamily="2" charset="0"/>
              </a:rPr>
              <a:t> objects : Attributes set by application code (Continued)</a:t>
            </a:r>
          </a:p>
          <a:p>
            <a:pPr algn="l"/>
            <a:endParaRPr lang="en-IN" sz="1600" b="1" i="0" dirty="0">
              <a:solidFill>
                <a:srgbClr val="0C3C26"/>
              </a:solidFill>
              <a:effectLst/>
              <a:latin typeface="Roboto" panose="02000000000000000000" pitchFamily="2" charset="0"/>
            </a:endParaRPr>
          </a:p>
        </p:txBody>
      </p:sp>
      <p:sp>
        <p:nvSpPr>
          <p:cNvPr id="7" name="object 5">
            <a:extLst>
              <a:ext uri="{FF2B5EF4-FFF2-40B4-BE49-F238E27FC236}">
                <a16:creationId xmlns:a16="http://schemas.microsoft.com/office/drawing/2014/main" id="{D58ED9D1-95BC-4295-B448-06A8C93DF6E7}"/>
              </a:ext>
            </a:extLst>
          </p:cNvPr>
          <p:cNvSpPr txBox="1"/>
          <p:nvPr/>
        </p:nvSpPr>
        <p:spPr>
          <a:xfrm>
            <a:off x="954401" y="1710279"/>
            <a:ext cx="7863180" cy="1776767"/>
          </a:xfrm>
          <a:prstGeom prst="rect">
            <a:avLst/>
          </a:prstGeom>
        </p:spPr>
        <p:txBody>
          <a:bodyPr vert="horz" wrap="square" lIns="0" tIns="52704" rIns="0" bIns="0" rtlCol="0">
            <a:spAutoFit/>
          </a:bodyPr>
          <a:lstStyle/>
          <a:p>
            <a:pPr algn="l"/>
            <a:r>
              <a:rPr lang="en-US" sz="1600" b="1" i="0" dirty="0" err="1">
                <a:solidFill>
                  <a:srgbClr val="0C3C26"/>
                </a:solidFill>
                <a:effectLst/>
                <a:latin typeface="Roboto" panose="02000000000000000000" pitchFamily="2" charset="0"/>
              </a:rPr>
              <a:t>HttpRequest.exception_reporter_filter</a:t>
            </a:r>
            <a:endParaRPr lang="en-US" sz="1600" b="1" i="0" dirty="0">
              <a:solidFill>
                <a:srgbClr val="0C3C26"/>
              </a:solidFill>
              <a:effectLst/>
              <a:latin typeface="Roboto" panose="02000000000000000000" pitchFamily="2" charset="0"/>
            </a:endParaRPr>
          </a:p>
          <a:p>
            <a:pPr algn="l"/>
            <a:r>
              <a:rPr lang="en-US" sz="1600" i="0" dirty="0">
                <a:solidFill>
                  <a:srgbClr val="0C3C26"/>
                </a:solidFill>
                <a:effectLst/>
                <a:latin typeface="Roboto" panose="02000000000000000000" pitchFamily="2" charset="0"/>
              </a:rPr>
              <a:t>This will be used instead of DEFAULT_EXCEPTION_REPORTER_FILTER for the current request. See Custom error reports for details.</a:t>
            </a:r>
          </a:p>
          <a:p>
            <a:pPr algn="l"/>
            <a:endParaRPr lang="en-US" sz="1600" i="0" dirty="0">
              <a:solidFill>
                <a:srgbClr val="0C3C26"/>
              </a:solidFill>
              <a:effectLst/>
              <a:latin typeface="Roboto" panose="02000000000000000000" pitchFamily="2" charset="0"/>
            </a:endParaRPr>
          </a:p>
          <a:p>
            <a:pPr algn="l"/>
            <a:r>
              <a:rPr lang="en-US" sz="1600" b="1" i="0" dirty="0" err="1">
                <a:solidFill>
                  <a:srgbClr val="0C3C26"/>
                </a:solidFill>
                <a:effectLst/>
                <a:latin typeface="Roboto" panose="02000000000000000000" pitchFamily="2" charset="0"/>
              </a:rPr>
              <a:t>HttpRequest.exception_reporter_class</a:t>
            </a:r>
            <a:endParaRPr lang="en-US" sz="1600" b="1" i="0" dirty="0">
              <a:solidFill>
                <a:srgbClr val="0C3C26"/>
              </a:solidFill>
              <a:effectLst/>
              <a:latin typeface="Roboto" panose="02000000000000000000" pitchFamily="2" charset="0"/>
            </a:endParaRPr>
          </a:p>
          <a:p>
            <a:pPr algn="l"/>
            <a:r>
              <a:rPr lang="en-US" sz="1600" i="0" dirty="0">
                <a:solidFill>
                  <a:srgbClr val="0C3C26"/>
                </a:solidFill>
                <a:effectLst/>
                <a:latin typeface="Roboto" panose="02000000000000000000" pitchFamily="2" charset="0"/>
              </a:rPr>
              <a:t>This will be used instead of DEFAULT_EXCEPTION_REPORTER for the current request. See Custom error reports for details.</a:t>
            </a:r>
          </a:p>
        </p:txBody>
      </p:sp>
    </p:spTree>
    <p:extLst>
      <p:ext uri="{BB962C8B-B14F-4D97-AF65-F5344CB8AC3E}">
        <p14:creationId xmlns:p14="http://schemas.microsoft.com/office/powerpoint/2010/main" val="2908481491"/>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43975" y="161799"/>
            <a:ext cx="774074" cy="311224"/>
          </a:xfrm>
          <a:prstGeom prst="rect">
            <a:avLst/>
          </a:prstGeom>
        </p:spPr>
      </p:pic>
      <p:pic>
        <p:nvPicPr>
          <p:cNvPr id="3" name="object 3"/>
          <p:cNvPicPr/>
          <p:nvPr/>
        </p:nvPicPr>
        <p:blipFill>
          <a:blip r:embed="rId4" cstate="print"/>
          <a:stretch>
            <a:fillRect/>
          </a:stretch>
        </p:blipFill>
        <p:spPr>
          <a:xfrm>
            <a:off x="8229556" y="161800"/>
            <a:ext cx="791593" cy="311224"/>
          </a:xfrm>
          <a:prstGeom prst="rect">
            <a:avLst/>
          </a:prstGeom>
        </p:spPr>
      </p:pic>
      <p:sp>
        <p:nvSpPr>
          <p:cNvPr id="4" name="object 4"/>
          <p:cNvSpPr txBox="1">
            <a:spLocks noGrp="1"/>
          </p:cNvSpPr>
          <p:nvPr>
            <p:ph type="title"/>
          </p:nvPr>
        </p:nvSpPr>
        <p:spPr>
          <a:xfrm>
            <a:off x="319918" y="600997"/>
            <a:ext cx="6626676" cy="382156"/>
          </a:xfrm>
          <a:prstGeom prst="rect">
            <a:avLst/>
          </a:prstGeom>
        </p:spPr>
        <p:txBody>
          <a:bodyPr vert="horz" wrap="square" lIns="0" tIns="12700" rIns="0" bIns="0" rtlCol="0">
            <a:spAutoFit/>
          </a:bodyPr>
          <a:lstStyle/>
          <a:p>
            <a:pPr marL="12065" algn="ctr">
              <a:lnSpc>
                <a:spcPct val="100000"/>
              </a:lnSpc>
              <a:spcBef>
                <a:spcPts val="414"/>
              </a:spcBef>
              <a:tabLst>
                <a:tab pos="379095" algn="l"/>
                <a:tab pos="379730" algn="l"/>
              </a:tabLst>
            </a:pPr>
            <a:r>
              <a:rPr lang="en-US" sz="2400" spc="-5" dirty="0" err="1">
                <a:solidFill>
                  <a:srgbClr val="595959"/>
                </a:solidFill>
                <a:latin typeface="Arial MT"/>
                <a:cs typeface="Arial MT"/>
              </a:rPr>
              <a:t>HttpRequest</a:t>
            </a:r>
            <a:endParaRPr lang="en-US" sz="2400" spc="-5" dirty="0">
              <a:solidFill>
                <a:srgbClr val="595959"/>
              </a:solidFill>
              <a:latin typeface="Arial MT"/>
              <a:cs typeface="Arial MT"/>
            </a:endParaRPr>
          </a:p>
        </p:txBody>
      </p:sp>
      <p:sp>
        <p:nvSpPr>
          <p:cNvPr id="6" name="object 6"/>
          <p:cNvSpPr txBox="1"/>
          <p:nvPr/>
        </p:nvSpPr>
        <p:spPr>
          <a:xfrm>
            <a:off x="7139898" y="4912167"/>
            <a:ext cx="1875155" cy="139065"/>
          </a:xfrm>
          <a:prstGeom prst="rect">
            <a:avLst/>
          </a:prstGeom>
        </p:spPr>
        <p:txBody>
          <a:bodyPr vert="horz" wrap="square" lIns="0" tIns="3175" rIns="0" bIns="0" rtlCol="0">
            <a:spAutoFit/>
          </a:bodyPr>
          <a:lstStyle/>
          <a:p>
            <a:pPr marL="12700">
              <a:lnSpc>
                <a:spcPct val="100000"/>
              </a:lnSpc>
              <a:spcBef>
                <a:spcPts val="25"/>
              </a:spcBef>
            </a:pPr>
            <a:r>
              <a:rPr sz="800" dirty="0">
                <a:latin typeface="Arial MT"/>
                <a:cs typeface="Arial MT"/>
              </a:rPr>
              <a:t>©</a:t>
            </a:r>
            <a:r>
              <a:rPr sz="800" spc="-5" dirty="0">
                <a:latin typeface="Arial MT"/>
                <a:cs typeface="Arial MT"/>
              </a:rPr>
              <a:t> Edune</a:t>
            </a:r>
            <a:r>
              <a:rPr sz="800" dirty="0">
                <a:latin typeface="Arial MT"/>
                <a:cs typeface="Arial MT"/>
              </a:rPr>
              <a:t>t</a:t>
            </a:r>
            <a:r>
              <a:rPr sz="800" spc="-5" dirty="0">
                <a:latin typeface="Arial MT"/>
                <a:cs typeface="Arial MT"/>
              </a:rPr>
              <a:t> Foundation</a:t>
            </a:r>
            <a:r>
              <a:rPr sz="800" dirty="0">
                <a:latin typeface="Arial MT"/>
                <a:cs typeface="Arial MT"/>
              </a:rPr>
              <a:t>.</a:t>
            </a:r>
            <a:r>
              <a:rPr sz="800" spc="-50" dirty="0">
                <a:latin typeface="Arial MT"/>
                <a:cs typeface="Arial MT"/>
              </a:rPr>
              <a:t> </a:t>
            </a:r>
            <a:r>
              <a:rPr sz="800" spc="-5" dirty="0">
                <a:latin typeface="Arial MT"/>
                <a:cs typeface="Arial MT"/>
              </a:rPr>
              <a:t>Al</a:t>
            </a:r>
            <a:r>
              <a:rPr sz="800" dirty="0">
                <a:latin typeface="Arial MT"/>
                <a:cs typeface="Arial MT"/>
              </a:rPr>
              <a:t>l</a:t>
            </a:r>
            <a:r>
              <a:rPr sz="800" spc="-5" dirty="0">
                <a:latin typeface="Arial MT"/>
                <a:cs typeface="Arial MT"/>
              </a:rPr>
              <a:t> </a:t>
            </a:r>
            <a:r>
              <a:rPr sz="800" dirty="0">
                <a:latin typeface="Arial MT"/>
                <a:cs typeface="Arial MT"/>
              </a:rPr>
              <a:t>rights</a:t>
            </a:r>
            <a:r>
              <a:rPr sz="800" spc="-5" dirty="0">
                <a:latin typeface="Arial MT"/>
                <a:cs typeface="Arial MT"/>
              </a:rPr>
              <a:t> </a:t>
            </a:r>
            <a:r>
              <a:rPr sz="800" dirty="0">
                <a:latin typeface="Arial MT"/>
                <a:cs typeface="Arial MT"/>
              </a:rPr>
              <a:t>reserved.</a:t>
            </a:r>
          </a:p>
        </p:txBody>
      </p:sp>
      <p:sp>
        <p:nvSpPr>
          <p:cNvPr id="5" name="object 5"/>
          <p:cNvSpPr txBox="1"/>
          <p:nvPr/>
        </p:nvSpPr>
        <p:spPr>
          <a:xfrm>
            <a:off x="748889" y="1094220"/>
            <a:ext cx="7863180" cy="545661"/>
          </a:xfrm>
          <a:prstGeom prst="rect">
            <a:avLst/>
          </a:prstGeom>
        </p:spPr>
        <p:txBody>
          <a:bodyPr vert="horz" wrap="square" lIns="0" tIns="52704" rIns="0" bIns="0" rtlCol="0">
            <a:spAutoFit/>
          </a:bodyPr>
          <a:lstStyle/>
          <a:p>
            <a:pPr marL="285750" indent="-285750" algn="l">
              <a:buFont typeface="Arial" panose="020B0604020202020204" pitchFamily="34" charset="0"/>
              <a:buChar char="•"/>
            </a:pPr>
            <a:r>
              <a:rPr lang="en-IN" sz="1600" b="1" i="0" dirty="0" err="1">
                <a:solidFill>
                  <a:srgbClr val="0C3C26"/>
                </a:solidFill>
                <a:effectLst/>
                <a:latin typeface="Roboto" panose="02000000000000000000" pitchFamily="2" charset="0"/>
              </a:rPr>
              <a:t>HttpRequest</a:t>
            </a:r>
            <a:r>
              <a:rPr lang="en-IN" sz="1600" b="1" i="0" dirty="0">
                <a:solidFill>
                  <a:srgbClr val="0C3C26"/>
                </a:solidFill>
                <a:effectLst/>
                <a:latin typeface="Roboto" panose="02000000000000000000" pitchFamily="2" charset="0"/>
              </a:rPr>
              <a:t> objects :Methods</a:t>
            </a:r>
          </a:p>
          <a:p>
            <a:pPr algn="l"/>
            <a:endParaRPr lang="en-IN" sz="1600" b="1" i="0" dirty="0">
              <a:solidFill>
                <a:srgbClr val="0C3C26"/>
              </a:solidFill>
              <a:effectLst/>
              <a:latin typeface="Roboto" panose="02000000000000000000" pitchFamily="2" charset="0"/>
            </a:endParaRPr>
          </a:p>
        </p:txBody>
      </p:sp>
      <p:sp>
        <p:nvSpPr>
          <p:cNvPr id="7" name="object 5">
            <a:extLst>
              <a:ext uri="{FF2B5EF4-FFF2-40B4-BE49-F238E27FC236}">
                <a16:creationId xmlns:a16="http://schemas.microsoft.com/office/drawing/2014/main" id="{D58ED9D1-95BC-4295-B448-06A8C93DF6E7}"/>
              </a:ext>
            </a:extLst>
          </p:cNvPr>
          <p:cNvSpPr txBox="1"/>
          <p:nvPr/>
        </p:nvSpPr>
        <p:spPr>
          <a:xfrm>
            <a:off x="954401" y="1710279"/>
            <a:ext cx="7863180" cy="3007874"/>
          </a:xfrm>
          <a:prstGeom prst="rect">
            <a:avLst/>
          </a:prstGeom>
        </p:spPr>
        <p:txBody>
          <a:bodyPr vert="horz" wrap="square" lIns="0" tIns="52704" rIns="0" bIns="0" rtlCol="0">
            <a:spAutoFit/>
          </a:bodyPr>
          <a:lstStyle/>
          <a:p>
            <a:pPr algn="l"/>
            <a:r>
              <a:rPr lang="en-US" sz="1600" b="1" i="0" dirty="0" err="1">
                <a:solidFill>
                  <a:srgbClr val="0C3C26"/>
                </a:solidFill>
                <a:effectLst/>
                <a:latin typeface="Roboto" panose="02000000000000000000" pitchFamily="2" charset="0"/>
              </a:rPr>
              <a:t>HttpRequest.get_host</a:t>
            </a:r>
            <a:r>
              <a:rPr lang="en-US" sz="1600" b="1" i="0" dirty="0">
                <a:solidFill>
                  <a:srgbClr val="0C3C26"/>
                </a:solidFill>
                <a:effectLst/>
                <a:latin typeface="Roboto" panose="02000000000000000000" pitchFamily="2" charset="0"/>
              </a:rPr>
              <a:t>()</a:t>
            </a:r>
          </a:p>
          <a:p>
            <a:pPr algn="l"/>
            <a:r>
              <a:rPr lang="en-US" sz="1600" i="0" dirty="0">
                <a:solidFill>
                  <a:srgbClr val="0C3C26"/>
                </a:solidFill>
                <a:effectLst/>
                <a:latin typeface="Roboto" panose="02000000000000000000" pitchFamily="2" charset="0"/>
              </a:rPr>
              <a:t>Returns the originating host of the request using information from the HTTP_X_FORWARDED_HOST (if USE_X_FORWARDED_HOST is enabled) and HTTP_HOST headers, in that order. If they don’t provide a value, the method uses a combination of SERVER_NAME and SERVER_PORT as detailed in PEP 3333.</a:t>
            </a:r>
          </a:p>
          <a:p>
            <a:pPr algn="l"/>
            <a:endParaRPr lang="en-US" sz="1600" i="0" dirty="0">
              <a:solidFill>
                <a:srgbClr val="0C3C26"/>
              </a:solidFill>
              <a:effectLst/>
              <a:latin typeface="Roboto" panose="02000000000000000000" pitchFamily="2" charset="0"/>
            </a:endParaRPr>
          </a:p>
          <a:p>
            <a:pPr algn="l"/>
            <a:r>
              <a:rPr lang="en-US" sz="1600" i="0" dirty="0">
                <a:solidFill>
                  <a:srgbClr val="0C3C26"/>
                </a:solidFill>
                <a:effectLst/>
                <a:latin typeface="Roboto" panose="02000000000000000000" pitchFamily="2" charset="0"/>
              </a:rPr>
              <a:t>Example: "127.0.0.1:8000“</a:t>
            </a:r>
          </a:p>
          <a:p>
            <a:pPr algn="l"/>
            <a:endParaRPr lang="en-US" sz="1600" dirty="0">
              <a:solidFill>
                <a:srgbClr val="0C3C26"/>
              </a:solidFill>
              <a:latin typeface="Roboto" panose="02000000000000000000" pitchFamily="2" charset="0"/>
            </a:endParaRPr>
          </a:p>
          <a:p>
            <a:pPr algn="l"/>
            <a:r>
              <a:rPr lang="en-US" sz="1600" b="1" i="0" dirty="0" err="1">
                <a:solidFill>
                  <a:srgbClr val="0C3C26"/>
                </a:solidFill>
                <a:effectLst/>
                <a:latin typeface="Roboto" panose="02000000000000000000" pitchFamily="2" charset="0"/>
              </a:rPr>
              <a:t>HttpRequest.get_port</a:t>
            </a:r>
            <a:r>
              <a:rPr lang="en-US" sz="1600" b="1" i="0" dirty="0">
                <a:solidFill>
                  <a:srgbClr val="0C3C26"/>
                </a:solidFill>
                <a:effectLst/>
                <a:latin typeface="Roboto" panose="02000000000000000000" pitchFamily="2" charset="0"/>
              </a:rPr>
              <a:t>()</a:t>
            </a:r>
          </a:p>
          <a:p>
            <a:pPr algn="l"/>
            <a:r>
              <a:rPr lang="en-US" sz="1600" i="0" dirty="0">
                <a:solidFill>
                  <a:srgbClr val="0C3C26"/>
                </a:solidFill>
                <a:effectLst/>
                <a:latin typeface="Roboto" panose="02000000000000000000" pitchFamily="2" charset="0"/>
              </a:rPr>
              <a:t>Returns the originating port of the request using information from the HTTP_X_FORWARDED_PORT (if USE_X_FORWARDED_PORT is enabled) and SERVER_PORT META variables, in that order.</a:t>
            </a:r>
          </a:p>
        </p:txBody>
      </p:sp>
    </p:spTree>
    <p:extLst>
      <p:ext uri="{BB962C8B-B14F-4D97-AF65-F5344CB8AC3E}">
        <p14:creationId xmlns:p14="http://schemas.microsoft.com/office/powerpoint/2010/main" val="3921450900"/>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43975" y="161799"/>
            <a:ext cx="774074" cy="311224"/>
          </a:xfrm>
          <a:prstGeom prst="rect">
            <a:avLst/>
          </a:prstGeom>
        </p:spPr>
      </p:pic>
      <p:pic>
        <p:nvPicPr>
          <p:cNvPr id="3" name="object 3"/>
          <p:cNvPicPr/>
          <p:nvPr/>
        </p:nvPicPr>
        <p:blipFill>
          <a:blip r:embed="rId4" cstate="print"/>
          <a:stretch>
            <a:fillRect/>
          </a:stretch>
        </p:blipFill>
        <p:spPr>
          <a:xfrm>
            <a:off x="8229556" y="161800"/>
            <a:ext cx="791593" cy="311224"/>
          </a:xfrm>
          <a:prstGeom prst="rect">
            <a:avLst/>
          </a:prstGeom>
        </p:spPr>
      </p:pic>
      <p:sp>
        <p:nvSpPr>
          <p:cNvPr id="4" name="object 4"/>
          <p:cNvSpPr txBox="1">
            <a:spLocks noGrp="1"/>
          </p:cNvSpPr>
          <p:nvPr>
            <p:ph type="title"/>
          </p:nvPr>
        </p:nvSpPr>
        <p:spPr>
          <a:xfrm>
            <a:off x="319918" y="600997"/>
            <a:ext cx="6626676" cy="382156"/>
          </a:xfrm>
          <a:prstGeom prst="rect">
            <a:avLst/>
          </a:prstGeom>
        </p:spPr>
        <p:txBody>
          <a:bodyPr vert="horz" wrap="square" lIns="0" tIns="12700" rIns="0" bIns="0" rtlCol="0">
            <a:spAutoFit/>
          </a:bodyPr>
          <a:lstStyle/>
          <a:p>
            <a:pPr marL="12065" algn="ctr">
              <a:lnSpc>
                <a:spcPct val="100000"/>
              </a:lnSpc>
              <a:spcBef>
                <a:spcPts val="414"/>
              </a:spcBef>
              <a:tabLst>
                <a:tab pos="379095" algn="l"/>
                <a:tab pos="379730" algn="l"/>
              </a:tabLst>
            </a:pPr>
            <a:r>
              <a:rPr lang="en-US" sz="2400" spc="-5" dirty="0" err="1">
                <a:solidFill>
                  <a:srgbClr val="595959"/>
                </a:solidFill>
                <a:latin typeface="Arial MT"/>
                <a:cs typeface="Arial MT"/>
              </a:rPr>
              <a:t>HttpRequest</a:t>
            </a:r>
            <a:endParaRPr lang="en-US" sz="2400" spc="-5" dirty="0">
              <a:solidFill>
                <a:srgbClr val="595959"/>
              </a:solidFill>
              <a:latin typeface="Arial MT"/>
              <a:cs typeface="Arial MT"/>
            </a:endParaRPr>
          </a:p>
        </p:txBody>
      </p:sp>
      <p:sp>
        <p:nvSpPr>
          <p:cNvPr id="6" name="object 6"/>
          <p:cNvSpPr txBox="1"/>
          <p:nvPr/>
        </p:nvSpPr>
        <p:spPr>
          <a:xfrm>
            <a:off x="7139898" y="4912167"/>
            <a:ext cx="1875155" cy="139065"/>
          </a:xfrm>
          <a:prstGeom prst="rect">
            <a:avLst/>
          </a:prstGeom>
        </p:spPr>
        <p:txBody>
          <a:bodyPr vert="horz" wrap="square" lIns="0" tIns="3175" rIns="0" bIns="0" rtlCol="0">
            <a:spAutoFit/>
          </a:bodyPr>
          <a:lstStyle/>
          <a:p>
            <a:pPr marL="12700">
              <a:lnSpc>
                <a:spcPct val="100000"/>
              </a:lnSpc>
              <a:spcBef>
                <a:spcPts val="25"/>
              </a:spcBef>
            </a:pPr>
            <a:r>
              <a:rPr sz="800" dirty="0">
                <a:latin typeface="Arial MT"/>
                <a:cs typeface="Arial MT"/>
              </a:rPr>
              <a:t>©</a:t>
            </a:r>
            <a:r>
              <a:rPr sz="800" spc="-5" dirty="0">
                <a:latin typeface="Arial MT"/>
                <a:cs typeface="Arial MT"/>
              </a:rPr>
              <a:t> Edune</a:t>
            </a:r>
            <a:r>
              <a:rPr sz="800" dirty="0">
                <a:latin typeface="Arial MT"/>
                <a:cs typeface="Arial MT"/>
              </a:rPr>
              <a:t>t</a:t>
            </a:r>
            <a:r>
              <a:rPr sz="800" spc="-5" dirty="0">
                <a:latin typeface="Arial MT"/>
                <a:cs typeface="Arial MT"/>
              </a:rPr>
              <a:t> Foundation</a:t>
            </a:r>
            <a:r>
              <a:rPr sz="800" dirty="0">
                <a:latin typeface="Arial MT"/>
                <a:cs typeface="Arial MT"/>
              </a:rPr>
              <a:t>.</a:t>
            </a:r>
            <a:r>
              <a:rPr sz="800" spc="-50" dirty="0">
                <a:latin typeface="Arial MT"/>
                <a:cs typeface="Arial MT"/>
              </a:rPr>
              <a:t> </a:t>
            </a:r>
            <a:r>
              <a:rPr sz="800" spc="-5" dirty="0">
                <a:latin typeface="Arial MT"/>
                <a:cs typeface="Arial MT"/>
              </a:rPr>
              <a:t>Al</a:t>
            </a:r>
            <a:r>
              <a:rPr sz="800" dirty="0">
                <a:latin typeface="Arial MT"/>
                <a:cs typeface="Arial MT"/>
              </a:rPr>
              <a:t>l</a:t>
            </a:r>
            <a:r>
              <a:rPr sz="800" spc="-5" dirty="0">
                <a:latin typeface="Arial MT"/>
                <a:cs typeface="Arial MT"/>
              </a:rPr>
              <a:t> </a:t>
            </a:r>
            <a:r>
              <a:rPr sz="800" dirty="0">
                <a:latin typeface="Arial MT"/>
                <a:cs typeface="Arial MT"/>
              </a:rPr>
              <a:t>rights</a:t>
            </a:r>
            <a:r>
              <a:rPr sz="800" spc="-5" dirty="0">
                <a:latin typeface="Arial MT"/>
                <a:cs typeface="Arial MT"/>
              </a:rPr>
              <a:t> </a:t>
            </a:r>
            <a:r>
              <a:rPr sz="800" dirty="0">
                <a:latin typeface="Arial MT"/>
                <a:cs typeface="Arial MT"/>
              </a:rPr>
              <a:t>reserved.</a:t>
            </a:r>
          </a:p>
        </p:txBody>
      </p:sp>
      <p:sp>
        <p:nvSpPr>
          <p:cNvPr id="5" name="object 5"/>
          <p:cNvSpPr txBox="1"/>
          <p:nvPr/>
        </p:nvSpPr>
        <p:spPr>
          <a:xfrm>
            <a:off x="748889" y="1094220"/>
            <a:ext cx="7863180" cy="545661"/>
          </a:xfrm>
          <a:prstGeom prst="rect">
            <a:avLst/>
          </a:prstGeom>
        </p:spPr>
        <p:txBody>
          <a:bodyPr vert="horz" wrap="square" lIns="0" tIns="52704" rIns="0" bIns="0" rtlCol="0">
            <a:spAutoFit/>
          </a:bodyPr>
          <a:lstStyle/>
          <a:p>
            <a:pPr marL="285750" indent="-285750" algn="l">
              <a:buFont typeface="Arial" panose="020B0604020202020204" pitchFamily="34" charset="0"/>
              <a:buChar char="•"/>
            </a:pPr>
            <a:r>
              <a:rPr lang="en-IN" sz="1600" b="1" i="0" dirty="0" err="1">
                <a:solidFill>
                  <a:srgbClr val="0C3C26"/>
                </a:solidFill>
                <a:effectLst/>
                <a:latin typeface="Roboto" panose="02000000000000000000" pitchFamily="2" charset="0"/>
              </a:rPr>
              <a:t>HttpRequest</a:t>
            </a:r>
            <a:r>
              <a:rPr lang="en-IN" sz="1600" b="1" i="0" dirty="0">
                <a:solidFill>
                  <a:srgbClr val="0C3C26"/>
                </a:solidFill>
                <a:effectLst/>
                <a:latin typeface="Roboto" panose="02000000000000000000" pitchFamily="2" charset="0"/>
              </a:rPr>
              <a:t> objects :Methods (Continued)</a:t>
            </a:r>
          </a:p>
          <a:p>
            <a:pPr algn="l"/>
            <a:endParaRPr lang="en-IN" sz="1600" b="1" i="0" dirty="0">
              <a:solidFill>
                <a:srgbClr val="0C3C26"/>
              </a:solidFill>
              <a:effectLst/>
              <a:latin typeface="Roboto" panose="02000000000000000000" pitchFamily="2" charset="0"/>
            </a:endParaRPr>
          </a:p>
        </p:txBody>
      </p:sp>
      <p:sp>
        <p:nvSpPr>
          <p:cNvPr id="7" name="object 5">
            <a:extLst>
              <a:ext uri="{FF2B5EF4-FFF2-40B4-BE49-F238E27FC236}">
                <a16:creationId xmlns:a16="http://schemas.microsoft.com/office/drawing/2014/main" id="{D58ED9D1-95BC-4295-B448-06A8C93DF6E7}"/>
              </a:ext>
            </a:extLst>
          </p:cNvPr>
          <p:cNvSpPr txBox="1"/>
          <p:nvPr/>
        </p:nvSpPr>
        <p:spPr>
          <a:xfrm>
            <a:off x="1066800" y="1546630"/>
            <a:ext cx="7863180" cy="2269210"/>
          </a:xfrm>
          <a:prstGeom prst="rect">
            <a:avLst/>
          </a:prstGeom>
        </p:spPr>
        <p:txBody>
          <a:bodyPr vert="horz" wrap="square" lIns="0" tIns="52704" rIns="0" bIns="0" rtlCol="0">
            <a:spAutoFit/>
          </a:bodyPr>
          <a:lstStyle/>
          <a:p>
            <a:pPr algn="l"/>
            <a:r>
              <a:rPr lang="en-US" sz="1600" b="1" i="0" dirty="0" err="1">
                <a:solidFill>
                  <a:srgbClr val="0C3C26"/>
                </a:solidFill>
                <a:effectLst/>
                <a:latin typeface="Roboto" panose="02000000000000000000" pitchFamily="2" charset="0"/>
              </a:rPr>
              <a:t>HttpRequest.get_full_path</a:t>
            </a:r>
            <a:r>
              <a:rPr lang="en-US" sz="1600" b="1" i="0" dirty="0">
                <a:solidFill>
                  <a:srgbClr val="0C3C26"/>
                </a:solidFill>
                <a:effectLst/>
                <a:latin typeface="Roboto" panose="02000000000000000000" pitchFamily="2" charset="0"/>
              </a:rPr>
              <a:t>()</a:t>
            </a:r>
          </a:p>
          <a:p>
            <a:pPr algn="l"/>
            <a:r>
              <a:rPr lang="en-US" sz="1600" i="0" dirty="0">
                <a:solidFill>
                  <a:srgbClr val="0C3C26"/>
                </a:solidFill>
                <a:effectLst/>
                <a:latin typeface="Roboto" panose="02000000000000000000" pitchFamily="2" charset="0"/>
              </a:rPr>
              <a:t>Returns the path, plus an appended query string, if applicable.</a:t>
            </a:r>
          </a:p>
          <a:p>
            <a:pPr algn="l"/>
            <a:endParaRPr lang="en-US" sz="1600" i="0" dirty="0">
              <a:solidFill>
                <a:srgbClr val="0C3C26"/>
              </a:solidFill>
              <a:effectLst/>
              <a:latin typeface="Roboto" panose="02000000000000000000" pitchFamily="2" charset="0"/>
            </a:endParaRPr>
          </a:p>
          <a:p>
            <a:pPr algn="l"/>
            <a:r>
              <a:rPr lang="en-US" sz="1600" i="0" dirty="0">
                <a:solidFill>
                  <a:srgbClr val="0C3C26"/>
                </a:solidFill>
                <a:effectLst/>
                <a:latin typeface="Roboto" panose="02000000000000000000" pitchFamily="2" charset="0"/>
              </a:rPr>
              <a:t>Example: "/music/bands/</a:t>
            </a:r>
            <a:r>
              <a:rPr lang="en-US" sz="1600" i="0" dirty="0" err="1">
                <a:solidFill>
                  <a:srgbClr val="0C3C26"/>
                </a:solidFill>
                <a:effectLst/>
                <a:latin typeface="Roboto" panose="02000000000000000000" pitchFamily="2" charset="0"/>
              </a:rPr>
              <a:t>the_beatles</a:t>
            </a:r>
            <a:r>
              <a:rPr lang="en-US" sz="1600" i="0" dirty="0">
                <a:solidFill>
                  <a:srgbClr val="0C3C26"/>
                </a:solidFill>
                <a:effectLst/>
                <a:latin typeface="Roboto" panose="02000000000000000000" pitchFamily="2" charset="0"/>
              </a:rPr>
              <a:t>/?print=true"</a:t>
            </a:r>
          </a:p>
          <a:p>
            <a:pPr algn="l"/>
            <a:endParaRPr lang="en-US" sz="1600" i="0" dirty="0">
              <a:solidFill>
                <a:srgbClr val="0C3C26"/>
              </a:solidFill>
              <a:effectLst/>
              <a:latin typeface="Roboto" panose="02000000000000000000" pitchFamily="2" charset="0"/>
            </a:endParaRPr>
          </a:p>
          <a:p>
            <a:pPr algn="l"/>
            <a:r>
              <a:rPr lang="en-US" sz="1600" b="1" i="0" dirty="0" err="1">
                <a:solidFill>
                  <a:srgbClr val="0C3C26"/>
                </a:solidFill>
                <a:effectLst/>
                <a:latin typeface="Roboto" panose="02000000000000000000" pitchFamily="2" charset="0"/>
              </a:rPr>
              <a:t>HttpRequest.get_full_path_info</a:t>
            </a:r>
            <a:r>
              <a:rPr lang="en-US" sz="1600" b="1" i="0" dirty="0">
                <a:solidFill>
                  <a:srgbClr val="0C3C26"/>
                </a:solidFill>
                <a:effectLst/>
                <a:latin typeface="Roboto" panose="02000000000000000000" pitchFamily="2" charset="0"/>
              </a:rPr>
              <a:t>()</a:t>
            </a:r>
          </a:p>
          <a:p>
            <a:pPr algn="l"/>
            <a:r>
              <a:rPr lang="en-US" sz="1600" i="0" dirty="0">
                <a:solidFill>
                  <a:srgbClr val="0C3C26"/>
                </a:solidFill>
                <a:effectLst/>
                <a:latin typeface="Roboto" panose="02000000000000000000" pitchFamily="2" charset="0"/>
              </a:rPr>
              <a:t>Like </a:t>
            </a:r>
            <a:r>
              <a:rPr lang="en-US" sz="1600" i="0" dirty="0" err="1">
                <a:solidFill>
                  <a:srgbClr val="0C3C26"/>
                </a:solidFill>
                <a:effectLst/>
                <a:latin typeface="Roboto" panose="02000000000000000000" pitchFamily="2" charset="0"/>
              </a:rPr>
              <a:t>get_full_path</a:t>
            </a:r>
            <a:r>
              <a:rPr lang="en-US" sz="1600" i="0" dirty="0">
                <a:solidFill>
                  <a:srgbClr val="0C3C26"/>
                </a:solidFill>
                <a:effectLst/>
                <a:latin typeface="Roboto" panose="02000000000000000000" pitchFamily="2" charset="0"/>
              </a:rPr>
              <a:t>(), but uses </a:t>
            </a:r>
            <a:r>
              <a:rPr lang="en-US" sz="1600" i="0" dirty="0" err="1">
                <a:solidFill>
                  <a:srgbClr val="0C3C26"/>
                </a:solidFill>
                <a:effectLst/>
                <a:latin typeface="Roboto" panose="02000000000000000000" pitchFamily="2" charset="0"/>
              </a:rPr>
              <a:t>path_info</a:t>
            </a:r>
            <a:r>
              <a:rPr lang="en-US" sz="1600" i="0" dirty="0">
                <a:solidFill>
                  <a:srgbClr val="0C3C26"/>
                </a:solidFill>
                <a:effectLst/>
                <a:latin typeface="Roboto" panose="02000000000000000000" pitchFamily="2" charset="0"/>
              </a:rPr>
              <a:t> instead of path.</a:t>
            </a:r>
          </a:p>
          <a:p>
            <a:pPr algn="l"/>
            <a:endParaRPr lang="en-US" sz="1600" i="0" dirty="0">
              <a:solidFill>
                <a:srgbClr val="0C3C26"/>
              </a:solidFill>
              <a:effectLst/>
              <a:latin typeface="Roboto" panose="02000000000000000000" pitchFamily="2" charset="0"/>
            </a:endParaRPr>
          </a:p>
          <a:p>
            <a:pPr algn="l"/>
            <a:r>
              <a:rPr lang="en-US" sz="1600" i="0" dirty="0">
                <a:solidFill>
                  <a:srgbClr val="0C3C26"/>
                </a:solidFill>
                <a:effectLst/>
                <a:latin typeface="Roboto" panose="02000000000000000000" pitchFamily="2" charset="0"/>
              </a:rPr>
              <a:t>Example: "/</a:t>
            </a:r>
            <a:r>
              <a:rPr lang="en-US" sz="1600" i="0" dirty="0" err="1">
                <a:solidFill>
                  <a:srgbClr val="0C3C26"/>
                </a:solidFill>
                <a:effectLst/>
                <a:latin typeface="Roboto" panose="02000000000000000000" pitchFamily="2" charset="0"/>
              </a:rPr>
              <a:t>minfo</a:t>
            </a:r>
            <a:r>
              <a:rPr lang="en-US" sz="1600" i="0" dirty="0">
                <a:solidFill>
                  <a:srgbClr val="0C3C26"/>
                </a:solidFill>
                <a:effectLst/>
                <a:latin typeface="Roboto" panose="02000000000000000000" pitchFamily="2" charset="0"/>
              </a:rPr>
              <a:t>/music/bands/</a:t>
            </a:r>
            <a:r>
              <a:rPr lang="en-US" sz="1600" i="0" dirty="0" err="1">
                <a:solidFill>
                  <a:srgbClr val="0C3C26"/>
                </a:solidFill>
                <a:effectLst/>
                <a:latin typeface="Roboto" panose="02000000000000000000" pitchFamily="2" charset="0"/>
              </a:rPr>
              <a:t>the_beatles</a:t>
            </a:r>
            <a:r>
              <a:rPr lang="en-US" sz="1600" i="0" dirty="0">
                <a:solidFill>
                  <a:srgbClr val="0C3C26"/>
                </a:solidFill>
                <a:effectLst/>
                <a:latin typeface="Roboto" panose="02000000000000000000" pitchFamily="2" charset="0"/>
              </a:rPr>
              <a:t>/?print=true"</a:t>
            </a:r>
          </a:p>
        </p:txBody>
      </p:sp>
    </p:spTree>
    <p:extLst>
      <p:ext uri="{BB962C8B-B14F-4D97-AF65-F5344CB8AC3E}">
        <p14:creationId xmlns:p14="http://schemas.microsoft.com/office/powerpoint/2010/main" val="167001512"/>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43975" y="161799"/>
            <a:ext cx="774074" cy="311224"/>
          </a:xfrm>
          <a:prstGeom prst="rect">
            <a:avLst/>
          </a:prstGeom>
        </p:spPr>
      </p:pic>
      <p:pic>
        <p:nvPicPr>
          <p:cNvPr id="3" name="object 3"/>
          <p:cNvPicPr/>
          <p:nvPr/>
        </p:nvPicPr>
        <p:blipFill>
          <a:blip r:embed="rId4" cstate="print"/>
          <a:stretch>
            <a:fillRect/>
          </a:stretch>
        </p:blipFill>
        <p:spPr>
          <a:xfrm>
            <a:off x="8229556" y="161800"/>
            <a:ext cx="791593" cy="311224"/>
          </a:xfrm>
          <a:prstGeom prst="rect">
            <a:avLst/>
          </a:prstGeom>
        </p:spPr>
      </p:pic>
      <p:sp>
        <p:nvSpPr>
          <p:cNvPr id="4" name="object 4"/>
          <p:cNvSpPr txBox="1">
            <a:spLocks noGrp="1"/>
          </p:cNvSpPr>
          <p:nvPr>
            <p:ph type="title"/>
          </p:nvPr>
        </p:nvSpPr>
        <p:spPr>
          <a:xfrm>
            <a:off x="319918" y="600997"/>
            <a:ext cx="6626676" cy="382156"/>
          </a:xfrm>
          <a:prstGeom prst="rect">
            <a:avLst/>
          </a:prstGeom>
        </p:spPr>
        <p:txBody>
          <a:bodyPr vert="horz" wrap="square" lIns="0" tIns="12700" rIns="0" bIns="0" rtlCol="0">
            <a:spAutoFit/>
          </a:bodyPr>
          <a:lstStyle/>
          <a:p>
            <a:pPr marL="12065" algn="ctr">
              <a:lnSpc>
                <a:spcPct val="100000"/>
              </a:lnSpc>
              <a:spcBef>
                <a:spcPts val="414"/>
              </a:spcBef>
              <a:tabLst>
                <a:tab pos="379095" algn="l"/>
                <a:tab pos="379730" algn="l"/>
              </a:tabLst>
            </a:pPr>
            <a:r>
              <a:rPr lang="en-US" sz="2400" spc="-5" dirty="0" err="1">
                <a:solidFill>
                  <a:srgbClr val="595959"/>
                </a:solidFill>
                <a:latin typeface="Arial MT"/>
                <a:cs typeface="Arial MT"/>
              </a:rPr>
              <a:t>HttpRequest</a:t>
            </a:r>
            <a:endParaRPr lang="en-US" sz="2400" spc="-5" dirty="0">
              <a:solidFill>
                <a:srgbClr val="595959"/>
              </a:solidFill>
              <a:latin typeface="Arial MT"/>
              <a:cs typeface="Arial MT"/>
            </a:endParaRPr>
          </a:p>
        </p:txBody>
      </p:sp>
      <p:sp>
        <p:nvSpPr>
          <p:cNvPr id="6" name="object 6"/>
          <p:cNvSpPr txBox="1"/>
          <p:nvPr/>
        </p:nvSpPr>
        <p:spPr>
          <a:xfrm>
            <a:off x="7139898" y="4912167"/>
            <a:ext cx="1875155" cy="139065"/>
          </a:xfrm>
          <a:prstGeom prst="rect">
            <a:avLst/>
          </a:prstGeom>
        </p:spPr>
        <p:txBody>
          <a:bodyPr vert="horz" wrap="square" lIns="0" tIns="3175" rIns="0" bIns="0" rtlCol="0">
            <a:spAutoFit/>
          </a:bodyPr>
          <a:lstStyle/>
          <a:p>
            <a:pPr marL="12700">
              <a:lnSpc>
                <a:spcPct val="100000"/>
              </a:lnSpc>
              <a:spcBef>
                <a:spcPts val="25"/>
              </a:spcBef>
            </a:pPr>
            <a:r>
              <a:rPr sz="800" dirty="0">
                <a:latin typeface="Arial MT"/>
                <a:cs typeface="Arial MT"/>
              </a:rPr>
              <a:t>©</a:t>
            </a:r>
            <a:r>
              <a:rPr sz="800" spc="-5" dirty="0">
                <a:latin typeface="Arial MT"/>
                <a:cs typeface="Arial MT"/>
              </a:rPr>
              <a:t> Edune</a:t>
            </a:r>
            <a:r>
              <a:rPr sz="800" dirty="0">
                <a:latin typeface="Arial MT"/>
                <a:cs typeface="Arial MT"/>
              </a:rPr>
              <a:t>t</a:t>
            </a:r>
            <a:r>
              <a:rPr sz="800" spc="-5" dirty="0">
                <a:latin typeface="Arial MT"/>
                <a:cs typeface="Arial MT"/>
              </a:rPr>
              <a:t> Foundation</a:t>
            </a:r>
            <a:r>
              <a:rPr sz="800" dirty="0">
                <a:latin typeface="Arial MT"/>
                <a:cs typeface="Arial MT"/>
              </a:rPr>
              <a:t>.</a:t>
            </a:r>
            <a:r>
              <a:rPr sz="800" spc="-50" dirty="0">
                <a:latin typeface="Arial MT"/>
                <a:cs typeface="Arial MT"/>
              </a:rPr>
              <a:t> </a:t>
            </a:r>
            <a:r>
              <a:rPr sz="800" spc="-5" dirty="0">
                <a:latin typeface="Arial MT"/>
                <a:cs typeface="Arial MT"/>
              </a:rPr>
              <a:t>Al</a:t>
            </a:r>
            <a:r>
              <a:rPr sz="800" dirty="0">
                <a:latin typeface="Arial MT"/>
                <a:cs typeface="Arial MT"/>
              </a:rPr>
              <a:t>l</a:t>
            </a:r>
            <a:r>
              <a:rPr sz="800" spc="-5" dirty="0">
                <a:latin typeface="Arial MT"/>
                <a:cs typeface="Arial MT"/>
              </a:rPr>
              <a:t> </a:t>
            </a:r>
            <a:r>
              <a:rPr sz="800" dirty="0">
                <a:latin typeface="Arial MT"/>
                <a:cs typeface="Arial MT"/>
              </a:rPr>
              <a:t>rights</a:t>
            </a:r>
            <a:r>
              <a:rPr sz="800" spc="-5" dirty="0">
                <a:latin typeface="Arial MT"/>
                <a:cs typeface="Arial MT"/>
              </a:rPr>
              <a:t> </a:t>
            </a:r>
            <a:r>
              <a:rPr sz="800" dirty="0">
                <a:latin typeface="Arial MT"/>
                <a:cs typeface="Arial MT"/>
              </a:rPr>
              <a:t>reserved.</a:t>
            </a:r>
          </a:p>
        </p:txBody>
      </p:sp>
      <p:sp>
        <p:nvSpPr>
          <p:cNvPr id="5" name="object 5"/>
          <p:cNvSpPr txBox="1"/>
          <p:nvPr/>
        </p:nvSpPr>
        <p:spPr>
          <a:xfrm>
            <a:off x="748889" y="1094220"/>
            <a:ext cx="7863180" cy="545661"/>
          </a:xfrm>
          <a:prstGeom prst="rect">
            <a:avLst/>
          </a:prstGeom>
        </p:spPr>
        <p:txBody>
          <a:bodyPr vert="horz" wrap="square" lIns="0" tIns="52704" rIns="0" bIns="0" rtlCol="0">
            <a:spAutoFit/>
          </a:bodyPr>
          <a:lstStyle/>
          <a:p>
            <a:pPr marL="285750" indent="-285750" algn="l">
              <a:buFont typeface="Arial" panose="020B0604020202020204" pitchFamily="34" charset="0"/>
              <a:buChar char="•"/>
            </a:pPr>
            <a:r>
              <a:rPr lang="en-IN" sz="1600" b="1" i="0" dirty="0" err="1">
                <a:solidFill>
                  <a:srgbClr val="0C3C26"/>
                </a:solidFill>
                <a:effectLst/>
                <a:latin typeface="Roboto" panose="02000000000000000000" pitchFamily="2" charset="0"/>
              </a:rPr>
              <a:t>HttpRequest</a:t>
            </a:r>
            <a:r>
              <a:rPr lang="en-IN" sz="1600" b="1" i="0" dirty="0">
                <a:solidFill>
                  <a:srgbClr val="0C3C26"/>
                </a:solidFill>
                <a:effectLst/>
                <a:latin typeface="Roboto" panose="02000000000000000000" pitchFamily="2" charset="0"/>
              </a:rPr>
              <a:t> objects :Methods (Continued)</a:t>
            </a:r>
          </a:p>
          <a:p>
            <a:pPr algn="l"/>
            <a:endParaRPr lang="en-IN" sz="1600" b="1" i="0" dirty="0">
              <a:solidFill>
                <a:srgbClr val="0C3C26"/>
              </a:solidFill>
              <a:effectLst/>
              <a:latin typeface="Roboto" panose="02000000000000000000" pitchFamily="2" charset="0"/>
            </a:endParaRPr>
          </a:p>
        </p:txBody>
      </p:sp>
      <p:sp>
        <p:nvSpPr>
          <p:cNvPr id="7" name="object 5">
            <a:extLst>
              <a:ext uri="{FF2B5EF4-FFF2-40B4-BE49-F238E27FC236}">
                <a16:creationId xmlns:a16="http://schemas.microsoft.com/office/drawing/2014/main" id="{D58ED9D1-95BC-4295-B448-06A8C93DF6E7}"/>
              </a:ext>
            </a:extLst>
          </p:cNvPr>
          <p:cNvSpPr txBox="1"/>
          <p:nvPr/>
        </p:nvSpPr>
        <p:spPr>
          <a:xfrm>
            <a:off x="1066800" y="1546630"/>
            <a:ext cx="7863180" cy="1530546"/>
          </a:xfrm>
          <a:prstGeom prst="rect">
            <a:avLst/>
          </a:prstGeom>
        </p:spPr>
        <p:txBody>
          <a:bodyPr vert="horz" wrap="square" lIns="0" tIns="52704" rIns="0" bIns="0" rtlCol="0">
            <a:spAutoFit/>
          </a:bodyPr>
          <a:lstStyle/>
          <a:p>
            <a:pPr algn="l"/>
            <a:r>
              <a:rPr lang="en-US" sz="1600" b="1" i="0" dirty="0" err="1">
                <a:solidFill>
                  <a:srgbClr val="0C3C26"/>
                </a:solidFill>
                <a:effectLst/>
                <a:latin typeface="Roboto" panose="02000000000000000000" pitchFamily="2" charset="0"/>
              </a:rPr>
              <a:t>HttpRequest.build_absolute_uri</a:t>
            </a:r>
            <a:r>
              <a:rPr lang="en-US" sz="1600" b="1" i="0" dirty="0">
                <a:solidFill>
                  <a:srgbClr val="0C3C26"/>
                </a:solidFill>
                <a:effectLst/>
                <a:latin typeface="Roboto" panose="02000000000000000000" pitchFamily="2" charset="0"/>
              </a:rPr>
              <a:t>(location=None)</a:t>
            </a:r>
          </a:p>
          <a:p>
            <a:pPr algn="l"/>
            <a:r>
              <a:rPr lang="en-US" sz="1600" i="0" dirty="0">
                <a:solidFill>
                  <a:srgbClr val="0C3C26"/>
                </a:solidFill>
                <a:effectLst/>
                <a:latin typeface="Roboto" panose="02000000000000000000" pitchFamily="2" charset="0"/>
              </a:rPr>
              <a:t>Returns the absolute URI form of location. If no location is provided, the location will be set to </a:t>
            </a:r>
            <a:r>
              <a:rPr lang="en-US" sz="1600" i="0" dirty="0" err="1">
                <a:solidFill>
                  <a:srgbClr val="0C3C26"/>
                </a:solidFill>
                <a:effectLst/>
                <a:latin typeface="Roboto" panose="02000000000000000000" pitchFamily="2" charset="0"/>
              </a:rPr>
              <a:t>request.get_full_path</a:t>
            </a:r>
            <a:r>
              <a:rPr lang="en-US" sz="1600" i="0" dirty="0">
                <a:solidFill>
                  <a:srgbClr val="0C3C26"/>
                </a:solidFill>
                <a:effectLst/>
                <a:latin typeface="Roboto" panose="02000000000000000000" pitchFamily="2" charset="0"/>
              </a:rPr>
              <a:t>().</a:t>
            </a:r>
          </a:p>
          <a:p>
            <a:pPr algn="l"/>
            <a:endParaRPr lang="en-US" sz="1600" i="0" dirty="0">
              <a:solidFill>
                <a:srgbClr val="0C3C26"/>
              </a:solidFill>
              <a:effectLst/>
              <a:latin typeface="Roboto" panose="02000000000000000000" pitchFamily="2" charset="0"/>
            </a:endParaRPr>
          </a:p>
          <a:p>
            <a:pPr algn="l"/>
            <a:r>
              <a:rPr lang="en-US" sz="1600" i="0" dirty="0">
                <a:solidFill>
                  <a:srgbClr val="0C3C26"/>
                </a:solidFill>
                <a:effectLst/>
                <a:latin typeface="Roboto" panose="02000000000000000000" pitchFamily="2" charset="0"/>
              </a:rPr>
              <a:t>If the location is already an absolute URI, it will not be altered. Otherwise the absolute URI is built using the server variables available in this request. </a:t>
            </a:r>
          </a:p>
        </p:txBody>
      </p:sp>
    </p:spTree>
    <p:extLst>
      <p:ext uri="{BB962C8B-B14F-4D97-AF65-F5344CB8AC3E}">
        <p14:creationId xmlns:p14="http://schemas.microsoft.com/office/powerpoint/2010/main" val="1236782427"/>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43975" y="161799"/>
            <a:ext cx="774074" cy="311224"/>
          </a:xfrm>
          <a:prstGeom prst="rect">
            <a:avLst/>
          </a:prstGeom>
        </p:spPr>
      </p:pic>
      <p:pic>
        <p:nvPicPr>
          <p:cNvPr id="3" name="object 3"/>
          <p:cNvPicPr/>
          <p:nvPr/>
        </p:nvPicPr>
        <p:blipFill>
          <a:blip r:embed="rId4" cstate="print"/>
          <a:stretch>
            <a:fillRect/>
          </a:stretch>
        </p:blipFill>
        <p:spPr>
          <a:xfrm>
            <a:off x="8229556" y="161800"/>
            <a:ext cx="791593" cy="311224"/>
          </a:xfrm>
          <a:prstGeom prst="rect">
            <a:avLst/>
          </a:prstGeom>
        </p:spPr>
      </p:pic>
      <p:sp>
        <p:nvSpPr>
          <p:cNvPr id="4" name="object 4"/>
          <p:cNvSpPr txBox="1">
            <a:spLocks noGrp="1"/>
          </p:cNvSpPr>
          <p:nvPr>
            <p:ph type="title"/>
          </p:nvPr>
        </p:nvSpPr>
        <p:spPr>
          <a:xfrm>
            <a:off x="319918" y="600997"/>
            <a:ext cx="6626676" cy="382156"/>
          </a:xfrm>
          <a:prstGeom prst="rect">
            <a:avLst/>
          </a:prstGeom>
        </p:spPr>
        <p:txBody>
          <a:bodyPr vert="horz" wrap="square" lIns="0" tIns="12700" rIns="0" bIns="0" rtlCol="0">
            <a:spAutoFit/>
          </a:bodyPr>
          <a:lstStyle/>
          <a:p>
            <a:pPr marL="12065" algn="ctr">
              <a:lnSpc>
                <a:spcPct val="100000"/>
              </a:lnSpc>
              <a:spcBef>
                <a:spcPts val="414"/>
              </a:spcBef>
              <a:tabLst>
                <a:tab pos="379095" algn="l"/>
                <a:tab pos="379730" algn="l"/>
              </a:tabLst>
            </a:pPr>
            <a:r>
              <a:rPr lang="en-US" sz="2400" spc="-5" dirty="0" err="1">
                <a:solidFill>
                  <a:srgbClr val="595959"/>
                </a:solidFill>
                <a:latin typeface="Arial MT"/>
                <a:cs typeface="Arial MT"/>
              </a:rPr>
              <a:t>HttpRequest</a:t>
            </a:r>
            <a:endParaRPr lang="en-US" sz="2400" spc="-5" dirty="0">
              <a:solidFill>
                <a:srgbClr val="595959"/>
              </a:solidFill>
              <a:latin typeface="Arial MT"/>
              <a:cs typeface="Arial MT"/>
            </a:endParaRPr>
          </a:p>
        </p:txBody>
      </p:sp>
      <p:sp>
        <p:nvSpPr>
          <p:cNvPr id="6" name="object 6"/>
          <p:cNvSpPr txBox="1"/>
          <p:nvPr/>
        </p:nvSpPr>
        <p:spPr>
          <a:xfrm>
            <a:off x="7139898" y="4912167"/>
            <a:ext cx="1875155" cy="139065"/>
          </a:xfrm>
          <a:prstGeom prst="rect">
            <a:avLst/>
          </a:prstGeom>
        </p:spPr>
        <p:txBody>
          <a:bodyPr vert="horz" wrap="square" lIns="0" tIns="3175" rIns="0" bIns="0" rtlCol="0">
            <a:spAutoFit/>
          </a:bodyPr>
          <a:lstStyle/>
          <a:p>
            <a:pPr marL="12700">
              <a:lnSpc>
                <a:spcPct val="100000"/>
              </a:lnSpc>
              <a:spcBef>
                <a:spcPts val="25"/>
              </a:spcBef>
            </a:pPr>
            <a:r>
              <a:rPr sz="800" dirty="0">
                <a:latin typeface="Arial MT"/>
                <a:cs typeface="Arial MT"/>
              </a:rPr>
              <a:t>©</a:t>
            </a:r>
            <a:r>
              <a:rPr sz="800" spc="-5" dirty="0">
                <a:latin typeface="Arial MT"/>
                <a:cs typeface="Arial MT"/>
              </a:rPr>
              <a:t> Edune</a:t>
            </a:r>
            <a:r>
              <a:rPr sz="800" dirty="0">
                <a:latin typeface="Arial MT"/>
                <a:cs typeface="Arial MT"/>
              </a:rPr>
              <a:t>t</a:t>
            </a:r>
            <a:r>
              <a:rPr sz="800" spc="-5" dirty="0">
                <a:latin typeface="Arial MT"/>
                <a:cs typeface="Arial MT"/>
              </a:rPr>
              <a:t> Foundation</a:t>
            </a:r>
            <a:r>
              <a:rPr sz="800" dirty="0">
                <a:latin typeface="Arial MT"/>
                <a:cs typeface="Arial MT"/>
              </a:rPr>
              <a:t>.</a:t>
            </a:r>
            <a:r>
              <a:rPr sz="800" spc="-50" dirty="0">
                <a:latin typeface="Arial MT"/>
                <a:cs typeface="Arial MT"/>
              </a:rPr>
              <a:t> </a:t>
            </a:r>
            <a:r>
              <a:rPr sz="800" spc="-5" dirty="0">
                <a:latin typeface="Arial MT"/>
                <a:cs typeface="Arial MT"/>
              </a:rPr>
              <a:t>Al</a:t>
            </a:r>
            <a:r>
              <a:rPr sz="800" dirty="0">
                <a:latin typeface="Arial MT"/>
                <a:cs typeface="Arial MT"/>
              </a:rPr>
              <a:t>l</a:t>
            </a:r>
            <a:r>
              <a:rPr sz="800" spc="-5" dirty="0">
                <a:latin typeface="Arial MT"/>
                <a:cs typeface="Arial MT"/>
              </a:rPr>
              <a:t> </a:t>
            </a:r>
            <a:r>
              <a:rPr sz="800" dirty="0">
                <a:latin typeface="Arial MT"/>
                <a:cs typeface="Arial MT"/>
              </a:rPr>
              <a:t>rights</a:t>
            </a:r>
            <a:r>
              <a:rPr sz="800" spc="-5" dirty="0">
                <a:latin typeface="Arial MT"/>
                <a:cs typeface="Arial MT"/>
              </a:rPr>
              <a:t> </a:t>
            </a:r>
            <a:r>
              <a:rPr sz="800" dirty="0">
                <a:latin typeface="Arial MT"/>
                <a:cs typeface="Arial MT"/>
              </a:rPr>
              <a:t>reserved.</a:t>
            </a:r>
          </a:p>
        </p:txBody>
      </p:sp>
      <p:sp>
        <p:nvSpPr>
          <p:cNvPr id="5" name="object 5"/>
          <p:cNvSpPr txBox="1"/>
          <p:nvPr/>
        </p:nvSpPr>
        <p:spPr>
          <a:xfrm>
            <a:off x="748889" y="1094220"/>
            <a:ext cx="7863180" cy="545661"/>
          </a:xfrm>
          <a:prstGeom prst="rect">
            <a:avLst/>
          </a:prstGeom>
        </p:spPr>
        <p:txBody>
          <a:bodyPr vert="horz" wrap="square" lIns="0" tIns="52704" rIns="0" bIns="0" rtlCol="0">
            <a:spAutoFit/>
          </a:bodyPr>
          <a:lstStyle/>
          <a:p>
            <a:pPr marL="285750" indent="-285750" algn="l">
              <a:buFont typeface="Arial" panose="020B0604020202020204" pitchFamily="34" charset="0"/>
              <a:buChar char="•"/>
            </a:pPr>
            <a:r>
              <a:rPr lang="en-IN" sz="1600" b="1" i="0" dirty="0" err="1">
                <a:solidFill>
                  <a:srgbClr val="0C3C26"/>
                </a:solidFill>
                <a:effectLst/>
                <a:latin typeface="Roboto" panose="02000000000000000000" pitchFamily="2" charset="0"/>
              </a:rPr>
              <a:t>HttpRequest</a:t>
            </a:r>
            <a:r>
              <a:rPr lang="en-IN" sz="1600" b="1" i="0" dirty="0">
                <a:solidFill>
                  <a:srgbClr val="0C3C26"/>
                </a:solidFill>
                <a:effectLst/>
                <a:latin typeface="Roboto" panose="02000000000000000000" pitchFamily="2" charset="0"/>
              </a:rPr>
              <a:t> objects :Methods (Continued)</a:t>
            </a:r>
          </a:p>
          <a:p>
            <a:pPr algn="l"/>
            <a:endParaRPr lang="en-IN" sz="1600" b="1" i="0" dirty="0">
              <a:solidFill>
                <a:srgbClr val="0C3C26"/>
              </a:solidFill>
              <a:effectLst/>
              <a:latin typeface="Roboto" panose="02000000000000000000" pitchFamily="2" charset="0"/>
            </a:endParaRPr>
          </a:p>
        </p:txBody>
      </p:sp>
      <p:sp>
        <p:nvSpPr>
          <p:cNvPr id="7" name="object 5">
            <a:extLst>
              <a:ext uri="{FF2B5EF4-FFF2-40B4-BE49-F238E27FC236}">
                <a16:creationId xmlns:a16="http://schemas.microsoft.com/office/drawing/2014/main" id="{D58ED9D1-95BC-4295-B448-06A8C93DF6E7}"/>
              </a:ext>
            </a:extLst>
          </p:cNvPr>
          <p:cNvSpPr txBox="1"/>
          <p:nvPr/>
        </p:nvSpPr>
        <p:spPr>
          <a:xfrm>
            <a:off x="1066800" y="1546630"/>
            <a:ext cx="7863180" cy="2515431"/>
          </a:xfrm>
          <a:prstGeom prst="rect">
            <a:avLst/>
          </a:prstGeom>
        </p:spPr>
        <p:txBody>
          <a:bodyPr vert="horz" wrap="square" lIns="0" tIns="52704" rIns="0" bIns="0" rtlCol="0">
            <a:spAutoFit/>
          </a:bodyPr>
          <a:lstStyle/>
          <a:p>
            <a:pPr algn="l"/>
            <a:r>
              <a:rPr lang="en-US" sz="1600" b="1" i="0" dirty="0" err="1">
                <a:solidFill>
                  <a:srgbClr val="0C3C26"/>
                </a:solidFill>
                <a:effectLst/>
                <a:latin typeface="Roboto" panose="02000000000000000000" pitchFamily="2" charset="0"/>
              </a:rPr>
              <a:t>HttpRequest.get_signed_cookie</a:t>
            </a:r>
            <a:r>
              <a:rPr lang="en-US" sz="1600" b="1" i="0" dirty="0">
                <a:solidFill>
                  <a:srgbClr val="0C3C26"/>
                </a:solidFill>
                <a:effectLst/>
                <a:latin typeface="Roboto" panose="02000000000000000000" pitchFamily="2" charset="0"/>
              </a:rPr>
              <a:t>(key, default=RAISE_ERROR, salt='', </a:t>
            </a:r>
            <a:r>
              <a:rPr lang="en-US" sz="1600" b="1" i="0" dirty="0" err="1">
                <a:solidFill>
                  <a:srgbClr val="0C3C26"/>
                </a:solidFill>
                <a:effectLst/>
                <a:latin typeface="Roboto" panose="02000000000000000000" pitchFamily="2" charset="0"/>
              </a:rPr>
              <a:t>max_age</a:t>
            </a:r>
            <a:r>
              <a:rPr lang="en-US" sz="1600" b="1" i="0" dirty="0">
                <a:solidFill>
                  <a:srgbClr val="0C3C26"/>
                </a:solidFill>
                <a:effectLst/>
                <a:latin typeface="Roboto" panose="02000000000000000000" pitchFamily="2" charset="0"/>
              </a:rPr>
              <a:t>=None)</a:t>
            </a:r>
          </a:p>
          <a:p>
            <a:pPr algn="l"/>
            <a:r>
              <a:rPr lang="en-US" sz="1600" i="0" dirty="0">
                <a:solidFill>
                  <a:srgbClr val="0C3C26"/>
                </a:solidFill>
                <a:effectLst/>
                <a:latin typeface="Roboto" panose="02000000000000000000" pitchFamily="2" charset="0"/>
              </a:rPr>
              <a:t>Returns a cookie value for a signed cookie, or raises a </a:t>
            </a:r>
            <a:r>
              <a:rPr lang="en-US" sz="1600" i="0" dirty="0" err="1">
                <a:solidFill>
                  <a:srgbClr val="0C3C26"/>
                </a:solidFill>
                <a:effectLst/>
                <a:latin typeface="Roboto" panose="02000000000000000000" pitchFamily="2" charset="0"/>
              </a:rPr>
              <a:t>django.core.signing.BadSignature</a:t>
            </a:r>
            <a:r>
              <a:rPr lang="en-US" sz="1600" i="0" dirty="0">
                <a:solidFill>
                  <a:srgbClr val="0C3C26"/>
                </a:solidFill>
                <a:effectLst/>
                <a:latin typeface="Roboto" panose="02000000000000000000" pitchFamily="2" charset="0"/>
              </a:rPr>
              <a:t> exception if the signature is no longer valid. If you provide the default argument the exception will be suppressed and that default value will be returned instead.</a:t>
            </a:r>
          </a:p>
          <a:p>
            <a:pPr algn="l"/>
            <a:endParaRPr lang="en-US" sz="1600" i="0" dirty="0">
              <a:solidFill>
                <a:srgbClr val="0C3C26"/>
              </a:solidFill>
              <a:effectLst/>
              <a:latin typeface="Roboto" panose="02000000000000000000" pitchFamily="2" charset="0"/>
            </a:endParaRPr>
          </a:p>
          <a:p>
            <a:pPr algn="l"/>
            <a:r>
              <a:rPr lang="en-US" sz="1600" i="0" dirty="0">
                <a:solidFill>
                  <a:srgbClr val="0C3C26"/>
                </a:solidFill>
                <a:effectLst/>
                <a:latin typeface="Roboto" panose="02000000000000000000" pitchFamily="2" charset="0"/>
              </a:rPr>
              <a:t>The optional salt argument can be used to provide extra protection against brute force attacks on your secret key. If supplied, the </a:t>
            </a:r>
            <a:r>
              <a:rPr lang="en-US" sz="1600" i="0" dirty="0" err="1">
                <a:solidFill>
                  <a:srgbClr val="0C3C26"/>
                </a:solidFill>
                <a:effectLst/>
                <a:latin typeface="Roboto" panose="02000000000000000000" pitchFamily="2" charset="0"/>
              </a:rPr>
              <a:t>max_age</a:t>
            </a:r>
            <a:r>
              <a:rPr lang="en-US" sz="1600" i="0" dirty="0">
                <a:solidFill>
                  <a:srgbClr val="0C3C26"/>
                </a:solidFill>
                <a:effectLst/>
                <a:latin typeface="Roboto" panose="02000000000000000000" pitchFamily="2" charset="0"/>
              </a:rPr>
              <a:t> argument will be checked against the signed timestamp attached to the cookie value to ensure the cookie is not older than </a:t>
            </a:r>
            <a:r>
              <a:rPr lang="en-US" sz="1600" i="0" dirty="0" err="1">
                <a:solidFill>
                  <a:srgbClr val="0C3C26"/>
                </a:solidFill>
                <a:effectLst/>
                <a:latin typeface="Roboto" panose="02000000000000000000" pitchFamily="2" charset="0"/>
              </a:rPr>
              <a:t>max_age</a:t>
            </a:r>
            <a:r>
              <a:rPr lang="en-US" sz="1600" i="0" dirty="0">
                <a:solidFill>
                  <a:srgbClr val="0C3C26"/>
                </a:solidFill>
                <a:effectLst/>
                <a:latin typeface="Roboto" panose="02000000000000000000" pitchFamily="2" charset="0"/>
              </a:rPr>
              <a:t> seconds.</a:t>
            </a:r>
          </a:p>
        </p:txBody>
      </p:sp>
    </p:spTree>
    <p:extLst>
      <p:ext uri="{BB962C8B-B14F-4D97-AF65-F5344CB8AC3E}">
        <p14:creationId xmlns:p14="http://schemas.microsoft.com/office/powerpoint/2010/main" val="1556502337"/>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43975" y="161799"/>
            <a:ext cx="774074" cy="311224"/>
          </a:xfrm>
          <a:prstGeom prst="rect">
            <a:avLst/>
          </a:prstGeom>
        </p:spPr>
      </p:pic>
      <p:pic>
        <p:nvPicPr>
          <p:cNvPr id="3" name="object 3"/>
          <p:cNvPicPr/>
          <p:nvPr/>
        </p:nvPicPr>
        <p:blipFill>
          <a:blip r:embed="rId4" cstate="print"/>
          <a:stretch>
            <a:fillRect/>
          </a:stretch>
        </p:blipFill>
        <p:spPr>
          <a:xfrm>
            <a:off x="8229556" y="161800"/>
            <a:ext cx="791593" cy="311224"/>
          </a:xfrm>
          <a:prstGeom prst="rect">
            <a:avLst/>
          </a:prstGeom>
        </p:spPr>
      </p:pic>
      <p:sp>
        <p:nvSpPr>
          <p:cNvPr id="4" name="object 4"/>
          <p:cNvSpPr txBox="1">
            <a:spLocks noGrp="1"/>
          </p:cNvSpPr>
          <p:nvPr>
            <p:ph type="title"/>
          </p:nvPr>
        </p:nvSpPr>
        <p:spPr>
          <a:xfrm>
            <a:off x="319918" y="600997"/>
            <a:ext cx="6626676" cy="382156"/>
          </a:xfrm>
          <a:prstGeom prst="rect">
            <a:avLst/>
          </a:prstGeom>
        </p:spPr>
        <p:txBody>
          <a:bodyPr vert="horz" wrap="square" lIns="0" tIns="12700" rIns="0" bIns="0" rtlCol="0">
            <a:spAutoFit/>
          </a:bodyPr>
          <a:lstStyle/>
          <a:p>
            <a:pPr marL="12065" algn="ctr">
              <a:lnSpc>
                <a:spcPct val="100000"/>
              </a:lnSpc>
              <a:spcBef>
                <a:spcPts val="414"/>
              </a:spcBef>
              <a:tabLst>
                <a:tab pos="379095" algn="l"/>
                <a:tab pos="379730" algn="l"/>
              </a:tabLst>
            </a:pPr>
            <a:r>
              <a:rPr lang="en-US" sz="2400" spc="-5" dirty="0" err="1">
                <a:solidFill>
                  <a:srgbClr val="595959"/>
                </a:solidFill>
                <a:latin typeface="Arial MT"/>
                <a:cs typeface="Arial MT"/>
              </a:rPr>
              <a:t>HttpRequest</a:t>
            </a:r>
            <a:endParaRPr lang="en-US" sz="2400" spc="-5" dirty="0">
              <a:solidFill>
                <a:srgbClr val="595959"/>
              </a:solidFill>
              <a:latin typeface="Arial MT"/>
              <a:cs typeface="Arial MT"/>
            </a:endParaRPr>
          </a:p>
        </p:txBody>
      </p:sp>
      <p:sp>
        <p:nvSpPr>
          <p:cNvPr id="6" name="object 6"/>
          <p:cNvSpPr txBox="1"/>
          <p:nvPr/>
        </p:nvSpPr>
        <p:spPr>
          <a:xfrm>
            <a:off x="7139898" y="4912167"/>
            <a:ext cx="1875155" cy="139065"/>
          </a:xfrm>
          <a:prstGeom prst="rect">
            <a:avLst/>
          </a:prstGeom>
        </p:spPr>
        <p:txBody>
          <a:bodyPr vert="horz" wrap="square" lIns="0" tIns="3175" rIns="0" bIns="0" rtlCol="0">
            <a:spAutoFit/>
          </a:bodyPr>
          <a:lstStyle/>
          <a:p>
            <a:pPr marL="12700">
              <a:lnSpc>
                <a:spcPct val="100000"/>
              </a:lnSpc>
              <a:spcBef>
                <a:spcPts val="25"/>
              </a:spcBef>
            </a:pPr>
            <a:r>
              <a:rPr sz="800" dirty="0">
                <a:latin typeface="Arial MT"/>
                <a:cs typeface="Arial MT"/>
              </a:rPr>
              <a:t>©</a:t>
            </a:r>
            <a:r>
              <a:rPr sz="800" spc="-5" dirty="0">
                <a:latin typeface="Arial MT"/>
                <a:cs typeface="Arial MT"/>
              </a:rPr>
              <a:t> Edune</a:t>
            </a:r>
            <a:r>
              <a:rPr sz="800" dirty="0">
                <a:latin typeface="Arial MT"/>
                <a:cs typeface="Arial MT"/>
              </a:rPr>
              <a:t>t</a:t>
            </a:r>
            <a:r>
              <a:rPr sz="800" spc="-5" dirty="0">
                <a:latin typeface="Arial MT"/>
                <a:cs typeface="Arial MT"/>
              </a:rPr>
              <a:t> Foundation</a:t>
            </a:r>
            <a:r>
              <a:rPr sz="800" dirty="0">
                <a:latin typeface="Arial MT"/>
                <a:cs typeface="Arial MT"/>
              </a:rPr>
              <a:t>.</a:t>
            </a:r>
            <a:r>
              <a:rPr sz="800" spc="-50" dirty="0">
                <a:latin typeface="Arial MT"/>
                <a:cs typeface="Arial MT"/>
              </a:rPr>
              <a:t> </a:t>
            </a:r>
            <a:r>
              <a:rPr sz="800" spc="-5" dirty="0">
                <a:latin typeface="Arial MT"/>
                <a:cs typeface="Arial MT"/>
              </a:rPr>
              <a:t>Al</a:t>
            </a:r>
            <a:r>
              <a:rPr sz="800" dirty="0">
                <a:latin typeface="Arial MT"/>
                <a:cs typeface="Arial MT"/>
              </a:rPr>
              <a:t>l</a:t>
            </a:r>
            <a:r>
              <a:rPr sz="800" spc="-5" dirty="0">
                <a:latin typeface="Arial MT"/>
                <a:cs typeface="Arial MT"/>
              </a:rPr>
              <a:t> </a:t>
            </a:r>
            <a:r>
              <a:rPr sz="800" dirty="0">
                <a:latin typeface="Arial MT"/>
                <a:cs typeface="Arial MT"/>
              </a:rPr>
              <a:t>rights</a:t>
            </a:r>
            <a:r>
              <a:rPr sz="800" spc="-5" dirty="0">
                <a:latin typeface="Arial MT"/>
                <a:cs typeface="Arial MT"/>
              </a:rPr>
              <a:t> </a:t>
            </a:r>
            <a:r>
              <a:rPr sz="800" dirty="0">
                <a:latin typeface="Arial MT"/>
                <a:cs typeface="Arial MT"/>
              </a:rPr>
              <a:t>reserved.</a:t>
            </a:r>
          </a:p>
        </p:txBody>
      </p:sp>
      <p:sp>
        <p:nvSpPr>
          <p:cNvPr id="5" name="object 5"/>
          <p:cNvSpPr txBox="1"/>
          <p:nvPr/>
        </p:nvSpPr>
        <p:spPr>
          <a:xfrm>
            <a:off x="748889" y="1094220"/>
            <a:ext cx="7863180" cy="545661"/>
          </a:xfrm>
          <a:prstGeom prst="rect">
            <a:avLst/>
          </a:prstGeom>
        </p:spPr>
        <p:txBody>
          <a:bodyPr vert="horz" wrap="square" lIns="0" tIns="52704" rIns="0" bIns="0" rtlCol="0">
            <a:spAutoFit/>
          </a:bodyPr>
          <a:lstStyle/>
          <a:p>
            <a:pPr marL="285750" indent="-285750" algn="l">
              <a:buFont typeface="Arial" panose="020B0604020202020204" pitchFamily="34" charset="0"/>
              <a:buChar char="•"/>
            </a:pPr>
            <a:r>
              <a:rPr lang="en-IN" sz="1600" b="1" i="0" dirty="0" err="1">
                <a:solidFill>
                  <a:srgbClr val="0C3C26"/>
                </a:solidFill>
                <a:effectLst/>
                <a:latin typeface="Roboto" panose="02000000000000000000" pitchFamily="2" charset="0"/>
              </a:rPr>
              <a:t>HttpRequest</a:t>
            </a:r>
            <a:r>
              <a:rPr lang="en-IN" sz="1600" b="1" i="0" dirty="0">
                <a:solidFill>
                  <a:srgbClr val="0C3C26"/>
                </a:solidFill>
                <a:effectLst/>
                <a:latin typeface="Roboto" panose="02000000000000000000" pitchFamily="2" charset="0"/>
              </a:rPr>
              <a:t> objects :Methods (Continued)</a:t>
            </a:r>
          </a:p>
          <a:p>
            <a:pPr algn="l"/>
            <a:endParaRPr lang="en-IN" sz="1600" b="1" i="0" dirty="0">
              <a:solidFill>
                <a:srgbClr val="0C3C26"/>
              </a:solidFill>
              <a:effectLst/>
              <a:latin typeface="Roboto" panose="02000000000000000000" pitchFamily="2" charset="0"/>
            </a:endParaRPr>
          </a:p>
        </p:txBody>
      </p:sp>
      <p:sp>
        <p:nvSpPr>
          <p:cNvPr id="7" name="object 5">
            <a:extLst>
              <a:ext uri="{FF2B5EF4-FFF2-40B4-BE49-F238E27FC236}">
                <a16:creationId xmlns:a16="http://schemas.microsoft.com/office/drawing/2014/main" id="{D58ED9D1-95BC-4295-B448-06A8C93DF6E7}"/>
              </a:ext>
            </a:extLst>
          </p:cNvPr>
          <p:cNvSpPr txBox="1"/>
          <p:nvPr/>
        </p:nvSpPr>
        <p:spPr>
          <a:xfrm>
            <a:off x="1066800" y="1546630"/>
            <a:ext cx="7863180" cy="1284325"/>
          </a:xfrm>
          <a:prstGeom prst="rect">
            <a:avLst/>
          </a:prstGeom>
        </p:spPr>
        <p:txBody>
          <a:bodyPr vert="horz" wrap="square" lIns="0" tIns="52704" rIns="0" bIns="0" rtlCol="0">
            <a:spAutoFit/>
          </a:bodyPr>
          <a:lstStyle/>
          <a:p>
            <a:pPr algn="l"/>
            <a:r>
              <a:rPr lang="en-US" sz="1600" b="1" i="0" dirty="0" err="1">
                <a:solidFill>
                  <a:srgbClr val="0C3C26"/>
                </a:solidFill>
                <a:effectLst/>
                <a:latin typeface="Roboto" panose="02000000000000000000" pitchFamily="2" charset="0"/>
              </a:rPr>
              <a:t>HttpRequest.is_secure</a:t>
            </a:r>
            <a:r>
              <a:rPr lang="en-US" sz="1600" b="1" i="0" dirty="0">
                <a:solidFill>
                  <a:srgbClr val="0C3C26"/>
                </a:solidFill>
                <a:effectLst/>
                <a:latin typeface="Roboto" panose="02000000000000000000" pitchFamily="2" charset="0"/>
              </a:rPr>
              <a:t>()</a:t>
            </a:r>
          </a:p>
          <a:p>
            <a:pPr algn="l"/>
            <a:r>
              <a:rPr lang="en-US" sz="1600" i="0" dirty="0">
                <a:solidFill>
                  <a:srgbClr val="0C3C26"/>
                </a:solidFill>
                <a:effectLst/>
                <a:latin typeface="Roboto" panose="02000000000000000000" pitchFamily="2" charset="0"/>
              </a:rPr>
              <a:t>Returns True if the request is secure; that is, if it was made with HTTPS.</a:t>
            </a:r>
          </a:p>
          <a:p>
            <a:pPr algn="l"/>
            <a:endParaRPr lang="en-US" sz="1600" i="0" dirty="0">
              <a:solidFill>
                <a:srgbClr val="0C3C26"/>
              </a:solidFill>
              <a:effectLst/>
              <a:latin typeface="Roboto" panose="02000000000000000000" pitchFamily="2" charset="0"/>
            </a:endParaRPr>
          </a:p>
          <a:p>
            <a:pPr algn="l"/>
            <a:r>
              <a:rPr lang="en-US" sz="1600" b="1" i="0" dirty="0" err="1">
                <a:solidFill>
                  <a:srgbClr val="0C3C26"/>
                </a:solidFill>
                <a:effectLst/>
                <a:latin typeface="Roboto" panose="02000000000000000000" pitchFamily="2" charset="0"/>
              </a:rPr>
              <a:t>HttpRequest.accepts</a:t>
            </a:r>
            <a:r>
              <a:rPr lang="en-US" sz="1600" b="1" i="0" dirty="0">
                <a:solidFill>
                  <a:srgbClr val="0C3C26"/>
                </a:solidFill>
                <a:effectLst/>
                <a:latin typeface="Roboto" panose="02000000000000000000" pitchFamily="2" charset="0"/>
              </a:rPr>
              <a:t>(</a:t>
            </a:r>
            <a:r>
              <a:rPr lang="en-US" sz="1600" b="1" i="0" dirty="0" err="1">
                <a:solidFill>
                  <a:srgbClr val="0C3C26"/>
                </a:solidFill>
                <a:effectLst/>
                <a:latin typeface="Roboto" panose="02000000000000000000" pitchFamily="2" charset="0"/>
              </a:rPr>
              <a:t>mime_type</a:t>
            </a:r>
            <a:r>
              <a:rPr lang="en-US" sz="1600" b="1" i="0" dirty="0">
                <a:solidFill>
                  <a:srgbClr val="0C3C26"/>
                </a:solidFill>
                <a:effectLst/>
                <a:latin typeface="Roboto" panose="02000000000000000000" pitchFamily="2" charset="0"/>
              </a:rPr>
              <a:t>)</a:t>
            </a:r>
          </a:p>
          <a:p>
            <a:pPr algn="l"/>
            <a:r>
              <a:rPr lang="en-US" sz="1600" i="0" dirty="0">
                <a:solidFill>
                  <a:srgbClr val="0C3C26"/>
                </a:solidFill>
                <a:effectLst/>
                <a:latin typeface="Roboto" panose="02000000000000000000" pitchFamily="2" charset="0"/>
              </a:rPr>
              <a:t>Returns True if the request Accept header matches the </a:t>
            </a:r>
            <a:r>
              <a:rPr lang="en-US" sz="1600" i="0" dirty="0" err="1">
                <a:solidFill>
                  <a:srgbClr val="0C3C26"/>
                </a:solidFill>
                <a:effectLst/>
                <a:latin typeface="Roboto" panose="02000000000000000000" pitchFamily="2" charset="0"/>
              </a:rPr>
              <a:t>mime_type</a:t>
            </a:r>
            <a:r>
              <a:rPr lang="en-US" sz="1600" i="0" dirty="0">
                <a:solidFill>
                  <a:srgbClr val="0C3C26"/>
                </a:solidFill>
                <a:effectLst/>
                <a:latin typeface="Roboto" panose="02000000000000000000" pitchFamily="2" charset="0"/>
              </a:rPr>
              <a:t> argument</a:t>
            </a:r>
          </a:p>
        </p:txBody>
      </p:sp>
    </p:spTree>
    <p:extLst>
      <p:ext uri="{BB962C8B-B14F-4D97-AF65-F5344CB8AC3E}">
        <p14:creationId xmlns:p14="http://schemas.microsoft.com/office/powerpoint/2010/main" val="1638620507"/>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43975" y="161799"/>
            <a:ext cx="774074" cy="311224"/>
          </a:xfrm>
          <a:prstGeom prst="rect">
            <a:avLst/>
          </a:prstGeom>
        </p:spPr>
      </p:pic>
      <p:pic>
        <p:nvPicPr>
          <p:cNvPr id="3" name="object 3"/>
          <p:cNvPicPr/>
          <p:nvPr/>
        </p:nvPicPr>
        <p:blipFill>
          <a:blip r:embed="rId4" cstate="print"/>
          <a:stretch>
            <a:fillRect/>
          </a:stretch>
        </p:blipFill>
        <p:spPr>
          <a:xfrm>
            <a:off x="8229556" y="161800"/>
            <a:ext cx="791593" cy="311224"/>
          </a:xfrm>
          <a:prstGeom prst="rect">
            <a:avLst/>
          </a:prstGeom>
        </p:spPr>
      </p:pic>
      <p:sp>
        <p:nvSpPr>
          <p:cNvPr id="4" name="object 4"/>
          <p:cNvSpPr txBox="1">
            <a:spLocks noGrp="1"/>
          </p:cNvSpPr>
          <p:nvPr>
            <p:ph type="title"/>
          </p:nvPr>
        </p:nvSpPr>
        <p:spPr>
          <a:xfrm>
            <a:off x="319918" y="600997"/>
            <a:ext cx="6626676" cy="382156"/>
          </a:xfrm>
          <a:prstGeom prst="rect">
            <a:avLst/>
          </a:prstGeom>
        </p:spPr>
        <p:txBody>
          <a:bodyPr vert="horz" wrap="square" lIns="0" tIns="12700" rIns="0" bIns="0" rtlCol="0">
            <a:spAutoFit/>
          </a:bodyPr>
          <a:lstStyle/>
          <a:p>
            <a:pPr marL="12065" algn="ctr">
              <a:lnSpc>
                <a:spcPct val="100000"/>
              </a:lnSpc>
              <a:spcBef>
                <a:spcPts val="414"/>
              </a:spcBef>
              <a:tabLst>
                <a:tab pos="379095" algn="l"/>
                <a:tab pos="379730" algn="l"/>
              </a:tabLst>
            </a:pPr>
            <a:r>
              <a:rPr lang="en-US" sz="2400" spc="-5" dirty="0" err="1">
                <a:solidFill>
                  <a:srgbClr val="595959"/>
                </a:solidFill>
                <a:latin typeface="Arial MT"/>
                <a:cs typeface="Arial MT"/>
              </a:rPr>
              <a:t>HttpResponse</a:t>
            </a:r>
            <a:endParaRPr lang="en-US" sz="2400" spc="-5" dirty="0">
              <a:solidFill>
                <a:srgbClr val="595959"/>
              </a:solidFill>
              <a:latin typeface="Arial MT"/>
              <a:cs typeface="Arial MT"/>
            </a:endParaRPr>
          </a:p>
        </p:txBody>
      </p:sp>
      <p:sp>
        <p:nvSpPr>
          <p:cNvPr id="6" name="object 6"/>
          <p:cNvSpPr txBox="1"/>
          <p:nvPr/>
        </p:nvSpPr>
        <p:spPr>
          <a:xfrm>
            <a:off x="7139898" y="4912167"/>
            <a:ext cx="1875155" cy="139065"/>
          </a:xfrm>
          <a:prstGeom prst="rect">
            <a:avLst/>
          </a:prstGeom>
        </p:spPr>
        <p:txBody>
          <a:bodyPr vert="horz" wrap="square" lIns="0" tIns="3175" rIns="0" bIns="0" rtlCol="0">
            <a:spAutoFit/>
          </a:bodyPr>
          <a:lstStyle/>
          <a:p>
            <a:pPr marL="12700">
              <a:lnSpc>
                <a:spcPct val="100000"/>
              </a:lnSpc>
              <a:spcBef>
                <a:spcPts val="25"/>
              </a:spcBef>
            </a:pPr>
            <a:r>
              <a:rPr sz="800" dirty="0">
                <a:latin typeface="Arial MT"/>
                <a:cs typeface="Arial MT"/>
              </a:rPr>
              <a:t>©</a:t>
            </a:r>
            <a:r>
              <a:rPr sz="800" spc="-5" dirty="0">
                <a:latin typeface="Arial MT"/>
                <a:cs typeface="Arial MT"/>
              </a:rPr>
              <a:t> Edune</a:t>
            </a:r>
            <a:r>
              <a:rPr sz="800" dirty="0">
                <a:latin typeface="Arial MT"/>
                <a:cs typeface="Arial MT"/>
              </a:rPr>
              <a:t>t</a:t>
            </a:r>
            <a:r>
              <a:rPr sz="800" spc="-5" dirty="0">
                <a:latin typeface="Arial MT"/>
                <a:cs typeface="Arial MT"/>
              </a:rPr>
              <a:t> Foundation</a:t>
            </a:r>
            <a:r>
              <a:rPr sz="800" dirty="0">
                <a:latin typeface="Arial MT"/>
                <a:cs typeface="Arial MT"/>
              </a:rPr>
              <a:t>.</a:t>
            </a:r>
            <a:r>
              <a:rPr sz="800" spc="-50" dirty="0">
                <a:latin typeface="Arial MT"/>
                <a:cs typeface="Arial MT"/>
              </a:rPr>
              <a:t> </a:t>
            </a:r>
            <a:r>
              <a:rPr sz="800" spc="-5" dirty="0">
                <a:latin typeface="Arial MT"/>
                <a:cs typeface="Arial MT"/>
              </a:rPr>
              <a:t>Al</a:t>
            </a:r>
            <a:r>
              <a:rPr sz="800" dirty="0">
                <a:latin typeface="Arial MT"/>
                <a:cs typeface="Arial MT"/>
              </a:rPr>
              <a:t>l</a:t>
            </a:r>
            <a:r>
              <a:rPr sz="800" spc="-5" dirty="0">
                <a:latin typeface="Arial MT"/>
                <a:cs typeface="Arial MT"/>
              </a:rPr>
              <a:t> </a:t>
            </a:r>
            <a:r>
              <a:rPr sz="800" dirty="0">
                <a:latin typeface="Arial MT"/>
                <a:cs typeface="Arial MT"/>
              </a:rPr>
              <a:t>rights</a:t>
            </a:r>
            <a:r>
              <a:rPr sz="800" spc="-5" dirty="0">
                <a:latin typeface="Arial MT"/>
                <a:cs typeface="Arial MT"/>
              </a:rPr>
              <a:t> </a:t>
            </a:r>
            <a:r>
              <a:rPr sz="800" dirty="0">
                <a:latin typeface="Arial MT"/>
                <a:cs typeface="Arial MT"/>
              </a:rPr>
              <a:t>reserved.</a:t>
            </a:r>
          </a:p>
        </p:txBody>
      </p:sp>
      <p:sp>
        <p:nvSpPr>
          <p:cNvPr id="5" name="object 5"/>
          <p:cNvSpPr txBox="1"/>
          <p:nvPr/>
        </p:nvSpPr>
        <p:spPr>
          <a:xfrm>
            <a:off x="640410" y="1008844"/>
            <a:ext cx="7863180" cy="299440"/>
          </a:xfrm>
          <a:prstGeom prst="rect">
            <a:avLst/>
          </a:prstGeom>
        </p:spPr>
        <p:txBody>
          <a:bodyPr vert="horz" wrap="square" lIns="0" tIns="52704" rIns="0" bIns="0" rtlCol="0">
            <a:spAutoFit/>
          </a:bodyPr>
          <a:lstStyle/>
          <a:p>
            <a:pPr marL="285750" indent="-285750" algn="l">
              <a:buFont typeface="Arial" panose="020B0604020202020204" pitchFamily="34" charset="0"/>
              <a:buChar char="•"/>
            </a:pPr>
            <a:r>
              <a:rPr lang="en-IN" sz="1600" b="1" i="0" dirty="0" err="1">
                <a:solidFill>
                  <a:srgbClr val="0C3C26"/>
                </a:solidFill>
                <a:effectLst/>
                <a:latin typeface="Roboto" panose="02000000000000000000" pitchFamily="2" charset="0"/>
              </a:rPr>
              <a:t>HttpResponse</a:t>
            </a:r>
            <a:r>
              <a:rPr lang="en-IN" sz="1600" b="1" i="0" dirty="0">
                <a:solidFill>
                  <a:srgbClr val="0C3C26"/>
                </a:solidFill>
                <a:effectLst/>
                <a:latin typeface="Roboto" panose="02000000000000000000" pitchFamily="2" charset="0"/>
              </a:rPr>
              <a:t> objects</a:t>
            </a:r>
          </a:p>
        </p:txBody>
      </p:sp>
      <p:sp>
        <p:nvSpPr>
          <p:cNvPr id="7" name="object 5">
            <a:extLst>
              <a:ext uri="{FF2B5EF4-FFF2-40B4-BE49-F238E27FC236}">
                <a16:creationId xmlns:a16="http://schemas.microsoft.com/office/drawing/2014/main" id="{D58ED9D1-95BC-4295-B448-06A8C93DF6E7}"/>
              </a:ext>
            </a:extLst>
          </p:cNvPr>
          <p:cNvSpPr txBox="1"/>
          <p:nvPr/>
        </p:nvSpPr>
        <p:spPr>
          <a:xfrm>
            <a:off x="940266" y="1351803"/>
            <a:ext cx="7863180" cy="1776767"/>
          </a:xfrm>
          <a:prstGeom prst="rect">
            <a:avLst/>
          </a:prstGeom>
        </p:spPr>
        <p:txBody>
          <a:bodyPr vert="horz" wrap="square" lIns="0" tIns="52704" rIns="0" bIns="0" rtlCol="0">
            <a:spAutoFit/>
          </a:bodyPr>
          <a:lstStyle/>
          <a:p>
            <a:pPr algn="l"/>
            <a:r>
              <a:rPr lang="en-US" sz="1600" i="0" dirty="0">
                <a:solidFill>
                  <a:srgbClr val="0C3C26"/>
                </a:solidFill>
                <a:effectLst/>
                <a:latin typeface="Roboto" panose="02000000000000000000" pitchFamily="2" charset="0"/>
              </a:rPr>
              <a:t>class </a:t>
            </a:r>
            <a:r>
              <a:rPr lang="en-US" sz="1600" b="1" i="0" dirty="0" err="1">
                <a:solidFill>
                  <a:srgbClr val="0C3C26"/>
                </a:solidFill>
                <a:effectLst/>
                <a:latin typeface="Roboto" panose="02000000000000000000" pitchFamily="2" charset="0"/>
              </a:rPr>
              <a:t>HttpResponse</a:t>
            </a:r>
            <a:endParaRPr lang="en-US" sz="1600" b="1" i="0" dirty="0">
              <a:solidFill>
                <a:srgbClr val="0C3C26"/>
              </a:solidFill>
              <a:effectLst/>
              <a:latin typeface="Roboto" panose="02000000000000000000" pitchFamily="2" charset="0"/>
            </a:endParaRPr>
          </a:p>
          <a:p>
            <a:pPr algn="l"/>
            <a:r>
              <a:rPr lang="en-US" sz="1600" i="0" dirty="0">
                <a:solidFill>
                  <a:srgbClr val="0C3C26"/>
                </a:solidFill>
                <a:effectLst/>
                <a:latin typeface="Roboto" panose="02000000000000000000" pitchFamily="2" charset="0"/>
              </a:rPr>
              <a:t>In contrast to </a:t>
            </a:r>
            <a:r>
              <a:rPr lang="en-US" sz="1600" i="0" dirty="0" err="1">
                <a:solidFill>
                  <a:srgbClr val="0C3C26"/>
                </a:solidFill>
                <a:effectLst/>
                <a:latin typeface="Roboto" panose="02000000000000000000" pitchFamily="2" charset="0"/>
              </a:rPr>
              <a:t>HttpRequest</a:t>
            </a:r>
            <a:r>
              <a:rPr lang="en-US" sz="1600" i="0" dirty="0">
                <a:solidFill>
                  <a:srgbClr val="0C3C26"/>
                </a:solidFill>
                <a:effectLst/>
                <a:latin typeface="Roboto" panose="02000000000000000000" pitchFamily="2" charset="0"/>
              </a:rPr>
              <a:t> objects, which are created automatically by Django, </a:t>
            </a:r>
            <a:r>
              <a:rPr lang="en-US" sz="1600" i="0" dirty="0" err="1">
                <a:solidFill>
                  <a:srgbClr val="0C3C26"/>
                </a:solidFill>
                <a:effectLst/>
                <a:latin typeface="Roboto" panose="02000000000000000000" pitchFamily="2" charset="0"/>
              </a:rPr>
              <a:t>HttpResponse</a:t>
            </a:r>
            <a:r>
              <a:rPr lang="en-US" sz="1600" i="0" dirty="0">
                <a:solidFill>
                  <a:srgbClr val="0C3C26"/>
                </a:solidFill>
                <a:effectLst/>
                <a:latin typeface="Roboto" panose="02000000000000000000" pitchFamily="2" charset="0"/>
              </a:rPr>
              <a:t> objects are your responsibility. Each view you write is responsible for instantiating, populating, and returning an </a:t>
            </a:r>
            <a:r>
              <a:rPr lang="en-US" sz="1600" i="0" dirty="0" err="1">
                <a:solidFill>
                  <a:srgbClr val="0C3C26"/>
                </a:solidFill>
                <a:effectLst/>
                <a:latin typeface="Roboto" panose="02000000000000000000" pitchFamily="2" charset="0"/>
              </a:rPr>
              <a:t>HttpResponse</a:t>
            </a:r>
            <a:r>
              <a:rPr lang="en-US" sz="1600" i="0" dirty="0">
                <a:solidFill>
                  <a:srgbClr val="0C3C26"/>
                </a:solidFill>
                <a:effectLst/>
                <a:latin typeface="Roboto" panose="02000000000000000000" pitchFamily="2" charset="0"/>
              </a:rPr>
              <a:t>.</a:t>
            </a:r>
          </a:p>
          <a:p>
            <a:pPr algn="l"/>
            <a:r>
              <a:rPr lang="en-US" sz="1600" i="0" dirty="0">
                <a:solidFill>
                  <a:srgbClr val="0C3C26"/>
                </a:solidFill>
                <a:effectLst/>
                <a:latin typeface="Roboto" panose="02000000000000000000" pitchFamily="2" charset="0"/>
              </a:rPr>
              <a:t>The </a:t>
            </a:r>
            <a:r>
              <a:rPr lang="en-US" sz="1600" i="0" dirty="0" err="1">
                <a:solidFill>
                  <a:srgbClr val="0C3C26"/>
                </a:solidFill>
                <a:effectLst/>
                <a:latin typeface="Roboto" panose="02000000000000000000" pitchFamily="2" charset="0"/>
              </a:rPr>
              <a:t>HttpResponse</a:t>
            </a:r>
            <a:r>
              <a:rPr lang="en-US" sz="1600" i="0" dirty="0">
                <a:solidFill>
                  <a:srgbClr val="0C3C26"/>
                </a:solidFill>
                <a:effectLst/>
                <a:latin typeface="Roboto" panose="02000000000000000000" pitchFamily="2" charset="0"/>
              </a:rPr>
              <a:t> class lives in the </a:t>
            </a:r>
            <a:r>
              <a:rPr lang="en-US" sz="1600" i="0" dirty="0" err="1">
                <a:solidFill>
                  <a:srgbClr val="0C3C26"/>
                </a:solidFill>
                <a:effectLst/>
                <a:latin typeface="Roboto" panose="02000000000000000000" pitchFamily="2" charset="0"/>
              </a:rPr>
              <a:t>django.http</a:t>
            </a:r>
            <a:r>
              <a:rPr lang="en-US" sz="1600" i="0" dirty="0">
                <a:solidFill>
                  <a:srgbClr val="0C3C26"/>
                </a:solidFill>
                <a:effectLst/>
                <a:latin typeface="Roboto" panose="02000000000000000000" pitchFamily="2" charset="0"/>
              </a:rPr>
              <a:t> module.</a:t>
            </a:r>
          </a:p>
          <a:p>
            <a:pPr algn="l"/>
            <a:endParaRPr lang="en-US" sz="1600" i="0" dirty="0">
              <a:solidFill>
                <a:srgbClr val="0C3C26"/>
              </a:solidFill>
              <a:effectLst/>
              <a:latin typeface="Roboto" panose="02000000000000000000" pitchFamily="2" charset="0"/>
            </a:endParaRPr>
          </a:p>
          <a:p>
            <a:pPr algn="l"/>
            <a:endParaRPr lang="en-US" sz="1600" i="0" dirty="0">
              <a:solidFill>
                <a:srgbClr val="0C3C26"/>
              </a:solidFill>
              <a:effectLst/>
              <a:latin typeface="Roboto" panose="02000000000000000000" pitchFamily="2" charset="0"/>
            </a:endParaRPr>
          </a:p>
        </p:txBody>
      </p:sp>
    </p:spTree>
    <p:extLst>
      <p:ext uri="{BB962C8B-B14F-4D97-AF65-F5344CB8AC3E}">
        <p14:creationId xmlns:p14="http://schemas.microsoft.com/office/powerpoint/2010/main" val="1937971477"/>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43975" y="161799"/>
            <a:ext cx="774074" cy="311224"/>
          </a:xfrm>
          <a:prstGeom prst="rect">
            <a:avLst/>
          </a:prstGeom>
        </p:spPr>
      </p:pic>
      <p:pic>
        <p:nvPicPr>
          <p:cNvPr id="3" name="object 3"/>
          <p:cNvPicPr/>
          <p:nvPr/>
        </p:nvPicPr>
        <p:blipFill>
          <a:blip r:embed="rId4" cstate="print"/>
          <a:stretch>
            <a:fillRect/>
          </a:stretch>
        </p:blipFill>
        <p:spPr>
          <a:xfrm>
            <a:off x="8229556" y="161800"/>
            <a:ext cx="791593" cy="311224"/>
          </a:xfrm>
          <a:prstGeom prst="rect">
            <a:avLst/>
          </a:prstGeom>
        </p:spPr>
      </p:pic>
      <p:sp>
        <p:nvSpPr>
          <p:cNvPr id="4" name="object 4"/>
          <p:cNvSpPr txBox="1">
            <a:spLocks noGrp="1"/>
          </p:cNvSpPr>
          <p:nvPr>
            <p:ph type="title"/>
          </p:nvPr>
        </p:nvSpPr>
        <p:spPr>
          <a:xfrm>
            <a:off x="319918" y="600997"/>
            <a:ext cx="6626676" cy="382156"/>
          </a:xfrm>
          <a:prstGeom prst="rect">
            <a:avLst/>
          </a:prstGeom>
        </p:spPr>
        <p:txBody>
          <a:bodyPr vert="horz" wrap="square" lIns="0" tIns="12700" rIns="0" bIns="0" rtlCol="0">
            <a:spAutoFit/>
          </a:bodyPr>
          <a:lstStyle/>
          <a:p>
            <a:pPr marL="12065" algn="ctr">
              <a:lnSpc>
                <a:spcPct val="100000"/>
              </a:lnSpc>
              <a:spcBef>
                <a:spcPts val="414"/>
              </a:spcBef>
              <a:tabLst>
                <a:tab pos="379095" algn="l"/>
                <a:tab pos="379730" algn="l"/>
              </a:tabLst>
            </a:pPr>
            <a:r>
              <a:rPr lang="en-US" sz="2400" spc="-5" dirty="0" err="1">
                <a:solidFill>
                  <a:srgbClr val="595959"/>
                </a:solidFill>
                <a:latin typeface="Arial MT"/>
                <a:cs typeface="Arial MT"/>
              </a:rPr>
              <a:t>HttpResponse</a:t>
            </a:r>
            <a:endParaRPr lang="en-US" sz="2400" spc="-5" dirty="0">
              <a:solidFill>
                <a:srgbClr val="595959"/>
              </a:solidFill>
              <a:latin typeface="Arial MT"/>
              <a:cs typeface="Arial MT"/>
            </a:endParaRPr>
          </a:p>
        </p:txBody>
      </p:sp>
      <p:sp>
        <p:nvSpPr>
          <p:cNvPr id="6" name="object 6"/>
          <p:cNvSpPr txBox="1"/>
          <p:nvPr/>
        </p:nvSpPr>
        <p:spPr>
          <a:xfrm>
            <a:off x="7139898" y="4912167"/>
            <a:ext cx="1875155" cy="139065"/>
          </a:xfrm>
          <a:prstGeom prst="rect">
            <a:avLst/>
          </a:prstGeom>
        </p:spPr>
        <p:txBody>
          <a:bodyPr vert="horz" wrap="square" lIns="0" tIns="3175" rIns="0" bIns="0" rtlCol="0">
            <a:spAutoFit/>
          </a:bodyPr>
          <a:lstStyle/>
          <a:p>
            <a:pPr marL="12700">
              <a:lnSpc>
                <a:spcPct val="100000"/>
              </a:lnSpc>
              <a:spcBef>
                <a:spcPts val="25"/>
              </a:spcBef>
            </a:pPr>
            <a:r>
              <a:rPr sz="800" dirty="0">
                <a:latin typeface="Arial MT"/>
                <a:cs typeface="Arial MT"/>
              </a:rPr>
              <a:t>©</a:t>
            </a:r>
            <a:r>
              <a:rPr sz="800" spc="-5" dirty="0">
                <a:latin typeface="Arial MT"/>
                <a:cs typeface="Arial MT"/>
              </a:rPr>
              <a:t> Edune</a:t>
            </a:r>
            <a:r>
              <a:rPr sz="800" dirty="0">
                <a:latin typeface="Arial MT"/>
                <a:cs typeface="Arial MT"/>
              </a:rPr>
              <a:t>t</a:t>
            </a:r>
            <a:r>
              <a:rPr sz="800" spc="-5" dirty="0">
                <a:latin typeface="Arial MT"/>
                <a:cs typeface="Arial MT"/>
              </a:rPr>
              <a:t> Foundation</a:t>
            </a:r>
            <a:r>
              <a:rPr sz="800" dirty="0">
                <a:latin typeface="Arial MT"/>
                <a:cs typeface="Arial MT"/>
              </a:rPr>
              <a:t>.</a:t>
            </a:r>
            <a:r>
              <a:rPr sz="800" spc="-50" dirty="0">
                <a:latin typeface="Arial MT"/>
                <a:cs typeface="Arial MT"/>
              </a:rPr>
              <a:t> </a:t>
            </a:r>
            <a:r>
              <a:rPr sz="800" spc="-5" dirty="0">
                <a:latin typeface="Arial MT"/>
                <a:cs typeface="Arial MT"/>
              </a:rPr>
              <a:t>Al</a:t>
            </a:r>
            <a:r>
              <a:rPr sz="800" dirty="0">
                <a:latin typeface="Arial MT"/>
                <a:cs typeface="Arial MT"/>
              </a:rPr>
              <a:t>l</a:t>
            </a:r>
            <a:r>
              <a:rPr sz="800" spc="-5" dirty="0">
                <a:latin typeface="Arial MT"/>
                <a:cs typeface="Arial MT"/>
              </a:rPr>
              <a:t> </a:t>
            </a:r>
            <a:r>
              <a:rPr sz="800" dirty="0">
                <a:latin typeface="Arial MT"/>
                <a:cs typeface="Arial MT"/>
              </a:rPr>
              <a:t>rights</a:t>
            </a:r>
            <a:r>
              <a:rPr sz="800" spc="-5" dirty="0">
                <a:latin typeface="Arial MT"/>
                <a:cs typeface="Arial MT"/>
              </a:rPr>
              <a:t> </a:t>
            </a:r>
            <a:r>
              <a:rPr sz="800" dirty="0">
                <a:latin typeface="Arial MT"/>
                <a:cs typeface="Arial MT"/>
              </a:rPr>
              <a:t>reserved.</a:t>
            </a:r>
          </a:p>
        </p:txBody>
      </p:sp>
      <p:sp>
        <p:nvSpPr>
          <p:cNvPr id="5" name="object 5"/>
          <p:cNvSpPr txBox="1"/>
          <p:nvPr/>
        </p:nvSpPr>
        <p:spPr>
          <a:xfrm>
            <a:off x="640410" y="1008844"/>
            <a:ext cx="7863180" cy="299440"/>
          </a:xfrm>
          <a:prstGeom prst="rect">
            <a:avLst/>
          </a:prstGeom>
        </p:spPr>
        <p:txBody>
          <a:bodyPr vert="horz" wrap="square" lIns="0" tIns="52704" rIns="0" bIns="0" rtlCol="0">
            <a:spAutoFit/>
          </a:bodyPr>
          <a:lstStyle/>
          <a:p>
            <a:pPr marL="285750" indent="-285750" algn="l">
              <a:buFont typeface="Arial" panose="020B0604020202020204" pitchFamily="34" charset="0"/>
              <a:buChar char="•"/>
            </a:pPr>
            <a:r>
              <a:rPr lang="en-IN" sz="1600" b="1" i="0" dirty="0" err="1">
                <a:solidFill>
                  <a:srgbClr val="0C3C26"/>
                </a:solidFill>
                <a:effectLst/>
                <a:latin typeface="Roboto" panose="02000000000000000000" pitchFamily="2" charset="0"/>
              </a:rPr>
              <a:t>HttpResponse</a:t>
            </a:r>
            <a:r>
              <a:rPr lang="en-IN" sz="1600" b="1" i="0" dirty="0">
                <a:solidFill>
                  <a:srgbClr val="0C3C26"/>
                </a:solidFill>
                <a:effectLst/>
                <a:latin typeface="Roboto" panose="02000000000000000000" pitchFamily="2" charset="0"/>
              </a:rPr>
              <a:t> objects</a:t>
            </a:r>
          </a:p>
        </p:txBody>
      </p:sp>
      <p:sp>
        <p:nvSpPr>
          <p:cNvPr id="7" name="object 5">
            <a:extLst>
              <a:ext uri="{FF2B5EF4-FFF2-40B4-BE49-F238E27FC236}">
                <a16:creationId xmlns:a16="http://schemas.microsoft.com/office/drawing/2014/main" id="{D58ED9D1-95BC-4295-B448-06A8C93DF6E7}"/>
              </a:ext>
            </a:extLst>
          </p:cNvPr>
          <p:cNvSpPr txBox="1"/>
          <p:nvPr/>
        </p:nvSpPr>
        <p:spPr>
          <a:xfrm>
            <a:off x="948110" y="1308284"/>
            <a:ext cx="7863180" cy="3500316"/>
          </a:xfrm>
          <a:prstGeom prst="rect">
            <a:avLst/>
          </a:prstGeom>
        </p:spPr>
        <p:txBody>
          <a:bodyPr vert="horz" wrap="square" lIns="0" tIns="52704" rIns="0" bIns="0" rtlCol="0">
            <a:spAutoFit/>
          </a:bodyPr>
          <a:lstStyle/>
          <a:p>
            <a:pPr algn="l"/>
            <a:r>
              <a:rPr lang="en-US" sz="1600" b="1" i="0" dirty="0">
                <a:solidFill>
                  <a:srgbClr val="0C3C26"/>
                </a:solidFill>
                <a:effectLst/>
                <a:latin typeface="Roboto" panose="02000000000000000000" pitchFamily="2" charset="0"/>
              </a:rPr>
              <a:t>Usage</a:t>
            </a:r>
          </a:p>
          <a:p>
            <a:pPr algn="l"/>
            <a:r>
              <a:rPr lang="en-US" sz="1600" b="1" i="0" dirty="0">
                <a:solidFill>
                  <a:srgbClr val="0C3C26"/>
                </a:solidFill>
                <a:effectLst/>
                <a:latin typeface="Roboto" panose="02000000000000000000" pitchFamily="2" charset="0"/>
              </a:rPr>
              <a:t>Passing strings</a:t>
            </a:r>
          </a:p>
          <a:p>
            <a:pPr algn="l"/>
            <a:r>
              <a:rPr lang="en-US" sz="1600" i="0" dirty="0">
                <a:solidFill>
                  <a:srgbClr val="0C3C26"/>
                </a:solidFill>
                <a:effectLst/>
                <a:latin typeface="Roboto" panose="02000000000000000000" pitchFamily="2" charset="0"/>
              </a:rPr>
              <a:t>Typical usage is to pass the contents of the page, as a string, </a:t>
            </a:r>
            <a:r>
              <a:rPr lang="en-US" sz="1600" i="0" dirty="0" err="1">
                <a:solidFill>
                  <a:srgbClr val="0C3C26"/>
                </a:solidFill>
                <a:effectLst/>
                <a:latin typeface="Roboto" panose="02000000000000000000" pitchFamily="2" charset="0"/>
              </a:rPr>
              <a:t>bytestring</a:t>
            </a:r>
            <a:r>
              <a:rPr lang="en-US" sz="1600" i="0" dirty="0">
                <a:solidFill>
                  <a:srgbClr val="0C3C26"/>
                </a:solidFill>
                <a:effectLst/>
                <a:latin typeface="Roboto" panose="02000000000000000000" pitchFamily="2" charset="0"/>
              </a:rPr>
              <a:t>, or </a:t>
            </a:r>
            <a:r>
              <a:rPr lang="en-US" sz="1600" i="0" dirty="0" err="1">
                <a:solidFill>
                  <a:srgbClr val="0C3C26"/>
                </a:solidFill>
                <a:effectLst/>
                <a:latin typeface="Roboto" panose="02000000000000000000" pitchFamily="2" charset="0"/>
              </a:rPr>
              <a:t>memoryview</a:t>
            </a:r>
            <a:r>
              <a:rPr lang="en-US" sz="1600" i="0" dirty="0">
                <a:solidFill>
                  <a:srgbClr val="0C3C26"/>
                </a:solidFill>
                <a:effectLst/>
                <a:latin typeface="Roboto" panose="02000000000000000000" pitchFamily="2" charset="0"/>
              </a:rPr>
              <a:t>, to the </a:t>
            </a:r>
            <a:r>
              <a:rPr lang="en-US" sz="1600" i="0" dirty="0" err="1">
                <a:solidFill>
                  <a:srgbClr val="0C3C26"/>
                </a:solidFill>
                <a:effectLst/>
                <a:latin typeface="Roboto" panose="02000000000000000000" pitchFamily="2" charset="0"/>
              </a:rPr>
              <a:t>HttpResponse</a:t>
            </a:r>
            <a:r>
              <a:rPr lang="en-US" sz="1600" i="0" dirty="0">
                <a:solidFill>
                  <a:srgbClr val="0C3C26"/>
                </a:solidFill>
                <a:effectLst/>
                <a:latin typeface="Roboto" panose="02000000000000000000" pitchFamily="2" charset="0"/>
              </a:rPr>
              <a:t> constructor:</a:t>
            </a:r>
          </a:p>
          <a:p>
            <a:pPr algn="l"/>
            <a:r>
              <a:rPr lang="en-US" sz="1600" dirty="0">
                <a:solidFill>
                  <a:srgbClr val="0C3C26"/>
                </a:solidFill>
                <a:latin typeface="Roboto" panose="02000000000000000000" pitchFamily="2" charset="0"/>
              </a:rPr>
              <a:t>	</a:t>
            </a:r>
          </a:p>
          <a:p>
            <a:pPr algn="l"/>
            <a:r>
              <a:rPr lang="en-US" sz="1600" dirty="0">
                <a:solidFill>
                  <a:srgbClr val="0C3C26"/>
                </a:solidFill>
                <a:latin typeface="Roboto" panose="02000000000000000000" pitchFamily="2" charset="0"/>
              </a:rPr>
              <a:t>	&gt;&gt;&gt; from </a:t>
            </a:r>
            <a:r>
              <a:rPr lang="en-US" sz="1600" dirty="0" err="1">
                <a:solidFill>
                  <a:srgbClr val="0C3C26"/>
                </a:solidFill>
                <a:latin typeface="Roboto" panose="02000000000000000000" pitchFamily="2" charset="0"/>
              </a:rPr>
              <a:t>django.http</a:t>
            </a:r>
            <a:r>
              <a:rPr lang="en-US" sz="1600" dirty="0">
                <a:solidFill>
                  <a:srgbClr val="0C3C26"/>
                </a:solidFill>
                <a:latin typeface="Roboto" panose="02000000000000000000" pitchFamily="2" charset="0"/>
              </a:rPr>
              <a:t> import </a:t>
            </a:r>
            <a:r>
              <a:rPr lang="en-US" sz="1600" dirty="0" err="1">
                <a:solidFill>
                  <a:srgbClr val="0C3C26"/>
                </a:solidFill>
                <a:latin typeface="Roboto" panose="02000000000000000000" pitchFamily="2" charset="0"/>
              </a:rPr>
              <a:t>HttpResponse</a:t>
            </a:r>
            <a:endParaRPr lang="en-US" sz="1600" dirty="0">
              <a:solidFill>
                <a:srgbClr val="0C3C26"/>
              </a:solidFill>
              <a:latin typeface="Roboto" panose="02000000000000000000" pitchFamily="2" charset="0"/>
            </a:endParaRPr>
          </a:p>
          <a:p>
            <a:pPr algn="l"/>
            <a:r>
              <a:rPr lang="en-US" sz="1600" dirty="0">
                <a:solidFill>
                  <a:srgbClr val="0C3C26"/>
                </a:solidFill>
                <a:latin typeface="Roboto" panose="02000000000000000000" pitchFamily="2" charset="0"/>
              </a:rPr>
              <a:t>	&gt;&gt;&gt; response = </a:t>
            </a:r>
            <a:r>
              <a:rPr lang="en-US" sz="1600" dirty="0" err="1">
                <a:solidFill>
                  <a:srgbClr val="0C3C26"/>
                </a:solidFill>
                <a:latin typeface="Roboto" panose="02000000000000000000" pitchFamily="2" charset="0"/>
              </a:rPr>
              <a:t>HttpResponse</a:t>
            </a:r>
            <a:r>
              <a:rPr lang="en-US" sz="1600" dirty="0">
                <a:solidFill>
                  <a:srgbClr val="0C3C26"/>
                </a:solidFill>
                <a:latin typeface="Roboto" panose="02000000000000000000" pitchFamily="2" charset="0"/>
              </a:rPr>
              <a:t>("Here's the text of the web page.")</a:t>
            </a:r>
          </a:p>
          <a:p>
            <a:pPr algn="l"/>
            <a:endParaRPr lang="en-US" sz="1600" dirty="0">
              <a:solidFill>
                <a:srgbClr val="0C3C26"/>
              </a:solidFill>
              <a:latin typeface="Roboto" panose="02000000000000000000" pitchFamily="2" charset="0"/>
            </a:endParaRPr>
          </a:p>
          <a:p>
            <a:pPr algn="l"/>
            <a:r>
              <a:rPr lang="en-US" sz="1600" dirty="0">
                <a:solidFill>
                  <a:srgbClr val="0C3C26"/>
                </a:solidFill>
                <a:latin typeface="Roboto" panose="02000000000000000000" pitchFamily="2" charset="0"/>
              </a:rPr>
              <a:t>But if you want to add content incrementally, you can use response as a file-like object:</a:t>
            </a:r>
          </a:p>
          <a:p>
            <a:pPr algn="l"/>
            <a:endParaRPr lang="en-US" sz="1600" dirty="0">
              <a:solidFill>
                <a:srgbClr val="0C3C26"/>
              </a:solidFill>
              <a:latin typeface="Roboto" panose="02000000000000000000" pitchFamily="2" charset="0"/>
            </a:endParaRPr>
          </a:p>
          <a:p>
            <a:pPr algn="l"/>
            <a:r>
              <a:rPr lang="en-US" sz="1600" dirty="0">
                <a:solidFill>
                  <a:srgbClr val="0C3C26"/>
                </a:solidFill>
                <a:latin typeface="Roboto" panose="02000000000000000000" pitchFamily="2" charset="0"/>
              </a:rPr>
              <a:t>	&gt;&gt;&gt; response = </a:t>
            </a:r>
            <a:r>
              <a:rPr lang="en-US" sz="1600" dirty="0" err="1">
                <a:solidFill>
                  <a:srgbClr val="0C3C26"/>
                </a:solidFill>
                <a:latin typeface="Roboto" panose="02000000000000000000" pitchFamily="2" charset="0"/>
              </a:rPr>
              <a:t>HttpResponse</a:t>
            </a:r>
            <a:r>
              <a:rPr lang="en-US" sz="1600" dirty="0">
                <a:solidFill>
                  <a:srgbClr val="0C3C26"/>
                </a:solidFill>
                <a:latin typeface="Roboto" panose="02000000000000000000" pitchFamily="2" charset="0"/>
              </a:rPr>
              <a:t>()</a:t>
            </a:r>
          </a:p>
          <a:p>
            <a:pPr algn="l"/>
            <a:r>
              <a:rPr lang="en-US" sz="1600" dirty="0">
                <a:solidFill>
                  <a:srgbClr val="0C3C26"/>
                </a:solidFill>
                <a:latin typeface="Roboto" panose="02000000000000000000" pitchFamily="2" charset="0"/>
              </a:rPr>
              <a:t>	&gt;&gt;&gt; </a:t>
            </a:r>
            <a:r>
              <a:rPr lang="en-US" sz="1600" dirty="0" err="1">
                <a:solidFill>
                  <a:srgbClr val="0C3C26"/>
                </a:solidFill>
                <a:latin typeface="Roboto" panose="02000000000000000000" pitchFamily="2" charset="0"/>
              </a:rPr>
              <a:t>response.write</a:t>
            </a:r>
            <a:r>
              <a:rPr lang="en-US" sz="1600" dirty="0">
                <a:solidFill>
                  <a:srgbClr val="0C3C26"/>
                </a:solidFill>
                <a:latin typeface="Roboto" panose="02000000000000000000" pitchFamily="2" charset="0"/>
              </a:rPr>
              <a:t>("&lt;p&gt;Here's the text of the web page.&lt;/p&gt;")</a:t>
            </a:r>
          </a:p>
          <a:p>
            <a:pPr algn="l"/>
            <a:endParaRPr lang="en-US" sz="1600" dirty="0">
              <a:solidFill>
                <a:srgbClr val="0C3C26"/>
              </a:solidFill>
              <a:latin typeface="Roboto" panose="02000000000000000000" pitchFamily="2" charset="0"/>
            </a:endParaRPr>
          </a:p>
          <a:p>
            <a:pPr algn="l"/>
            <a:endParaRPr lang="en-US" sz="1600" i="0" dirty="0">
              <a:solidFill>
                <a:srgbClr val="0C3C26"/>
              </a:solidFill>
              <a:effectLst/>
              <a:latin typeface="Roboto" panose="02000000000000000000" pitchFamily="2" charset="0"/>
            </a:endParaRPr>
          </a:p>
        </p:txBody>
      </p:sp>
    </p:spTree>
    <p:extLst>
      <p:ext uri="{BB962C8B-B14F-4D97-AF65-F5344CB8AC3E}">
        <p14:creationId xmlns:p14="http://schemas.microsoft.com/office/powerpoint/2010/main" val="1648888476"/>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43975" y="161799"/>
            <a:ext cx="774074" cy="311224"/>
          </a:xfrm>
          <a:prstGeom prst="rect">
            <a:avLst/>
          </a:prstGeom>
        </p:spPr>
      </p:pic>
      <p:pic>
        <p:nvPicPr>
          <p:cNvPr id="3" name="object 3"/>
          <p:cNvPicPr/>
          <p:nvPr/>
        </p:nvPicPr>
        <p:blipFill>
          <a:blip r:embed="rId4" cstate="print"/>
          <a:stretch>
            <a:fillRect/>
          </a:stretch>
        </p:blipFill>
        <p:spPr>
          <a:xfrm>
            <a:off x="8229556" y="161800"/>
            <a:ext cx="791593" cy="311224"/>
          </a:xfrm>
          <a:prstGeom prst="rect">
            <a:avLst/>
          </a:prstGeom>
        </p:spPr>
      </p:pic>
      <p:sp>
        <p:nvSpPr>
          <p:cNvPr id="4" name="object 4"/>
          <p:cNvSpPr txBox="1">
            <a:spLocks noGrp="1"/>
          </p:cNvSpPr>
          <p:nvPr>
            <p:ph type="title"/>
          </p:nvPr>
        </p:nvSpPr>
        <p:spPr>
          <a:xfrm>
            <a:off x="319918" y="600997"/>
            <a:ext cx="6626676" cy="382156"/>
          </a:xfrm>
          <a:prstGeom prst="rect">
            <a:avLst/>
          </a:prstGeom>
        </p:spPr>
        <p:txBody>
          <a:bodyPr vert="horz" wrap="square" lIns="0" tIns="12700" rIns="0" bIns="0" rtlCol="0">
            <a:spAutoFit/>
          </a:bodyPr>
          <a:lstStyle/>
          <a:p>
            <a:pPr marL="12065" algn="ctr">
              <a:lnSpc>
                <a:spcPct val="100000"/>
              </a:lnSpc>
              <a:spcBef>
                <a:spcPts val="414"/>
              </a:spcBef>
              <a:tabLst>
                <a:tab pos="379095" algn="l"/>
                <a:tab pos="379730" algn="l"/>
              </a:tabLst>
            </a:pPr>
            <a:r>
              <a:rPr lang="en-US" sz="2400" spc="-5" dirty="0" err="1">
                <a:solidFill>
                  <a:srgbClr val="595959"/>
                </a:solidFill>
                <a:latin typeface="Arial MT"/>
                <a:cs typeface="Arial MT"/>
              </a:rPr>
              <a:t>HttpResponse</a:t>
            </a:r>
            <a:endParaRPr lang="en-US" sz="2400" spc="-5" dirty="0">
              <a:solidFill>
                <a:srgbClr val="595959"/>
              </a:solidFill>
              <a:latin typeface="Arial MT"/>
              <a:cs typeface="Arial MT"/>
            </a:endParaRPr>
          </a:p>
        </p:txBody>
      </p:sp>
      <p:sp>
        <p:nvSpPr>
          <p:cNvPr id="6" name="object 6"/>
          <p:cNvSpPr txBox="1"/>
          <p:nvPr/>
        </p:nvSpPr>
        <p:spPr>
          <a:xfrm>
            <a:off x="7139898" y="4912167"/>
            <a:ext cx="1875155" cy="139065"/>
          </a:xfrm>
          <a:prstGeom prst="rect">
            <a:avLst/>
          </a:prstGeom>
        </p:spPr>
        <p:txBody>
          <a:bodyPr vert="horz" wrap="square" lIns="0" tIns="3175" rIns="0" bIns="0" rtlCol="0">
            <a:spAutoFit/>
          </a:bodyPr>
          <a:lstStyle/>
          <a:p>
            <a:pPr marL="12700">
              <a:lnSpc>
                <a:spcPct val="100000"/>
              </a:lnSpc>
              <a:spcBef>
                <a:spcPts val="25"/>
              </a:spcBef>
            </a:pPr>
            <a:r>
              <a:rPr sz="800" dirty="0">
                <a:latin typeface="Arial MT"/>
                <a:cs typeface="Arial MT"/>
              </a:rPr>
              <a:t>©</a:t>
            </a:r>
            <a:r>
              <a:rPr sz="800" spc="-5" dirty="0">
                <a:latin typeface="Arial MT"/>
                <a:cs typeface="Arial MT"/>
              </a:rPr>
              <a:t> Edune</a:t>
            </a:r>
            <a:r>
              <a:rPr sz="800" dirty="0">
                <a:latin typeface="Arial MT"/>
                <a:cs typeface="Arial MT"/>
              </a:rPr>
              <a:t>t</a:t>
            </a:r>
            <a:r>
              <a:rPr sz="800" spc="-5" dirty="0">
                <a:latin typeface="Arial MT"/>
                <a:cs typeface="Arial MT"/>
              </a:rPr>
              <a:t> Foundation</a:t>
            </a:r>
            <a:r>
              <a:rPr sz="800" dirty="0">
                <a:latin typeface="Arial MT"/>
                <a:cs typeface="Arial MT"/>
              </a:rPr>
              <a:t>.</a:t>
            </a:r>
            <a:r>
              <a:rPr sz="800" spc="-50" dirty="0">
                <a:latin typeface="Arial MT"/>
                <a:cs typeface="Arial MT"/>
              </a:rPr>
              <a:t> </a:t>
            </a:r>
            <a:r>
              <a:rPr sz="800" spc="-5" dirty="0">
                <a:latin typeface="Arial MT"/>
                <a:cs typeface="Arial MT"/>
              </a:rPr>
              <a:t>Al</a:t>
            </a:r>
            <a:r>
              <a:rPr sz="800" dirty="0">
                <a:latin typeface="Arial MT"/>
                <a:cs typeface="Arial MT"/>
              </a:rPr>
              <a:t>l</a:t>
            </a:r>
            <a:r>
              <a:rPr sz="800" spc="-5" dirty="0">
                <a:latin typeface="Arial MT"/>
                <a:cs typeface="Arial MT"/>
              </a:rPr>
              <a:t> </a:t>
            </a:r>
            <a:r>
              <a:rPr sz="800" dirty="0">
                <a:latin typeface="Arial MT"/>
                <a:cs typeface="Arial MT"/>
              </a:rPr>
              <a:t>rights</a:t>
            </a:r>
            <a:r>
              <a:rPr sz="800" spc="-5" dirty="0">
                <a:latin typeface="Arial MT"/>
                <a:cs typeface="Arial MT"/>
              </a:rPr>
              <a:t> </a:t>
            </a:r>
            <a:r>
              <a:rPr sz="800" dirty="0">
                <a:latin typeface="Arial MT"/>
                <a:cs typeface="Arial MT"/>
              </a:rPr>
              <a:t>reserved.</a:t>
            </a:r>
          </a:p>
        </p:txBody>
      </p:sp>
      <p:sp>
        <p:nvSpPr>
          <p:cNvPr id="5" name="object 5"/>
          <p:cNvSpPr txBox="1"/>
          <p:nvPr/>
        </p:nvSpPr>
        <p:spPr>
          <a:xfrm>
            <a:off x="640410" y="1008844"/>
            <a:ext cx="7863180" cy="299440"/>
          </a:xfrm>
          <a:prstGeom prst="rect">
            <a:avLst/>
          </a:prstGeom>
        </p:spPr>
        <p:txBody>
          <a:bodyPr vert="horz" wrap="square" lIns="0" tIns="52704" rIns="0" bIns="0" rtlCol="0">
            <a:spAutoFit/>
          </a:bodyPr>
          <a:lstStyle/>
          <a:p>
            <a:pPr marL="285750" indent="-285750" algn="l">
              <a:buFont typeface="Arial" panose="020B0604020202020204" pitchFamily="34" charset="0"/>
              <a:buChar char="•"/>
            </a:pPr>
            <a:r>
              <a:rPr lang="en-IN" sz="1600" b="1" i="0" dirty="0" err="1">
                <a:solidFill>
                  <a:srgbClr val="0C3C26"/>
                </a:solidFill>
                <a:effectLst/>
                <a:latin typeface="Roboto" panose="02000000000000000000" pitchFamily="2" charset="0"/>
              </a:rPr>
              <a:t>HttpResponse</a:t>
            </a:r>
            <a:r>
              <a:rPr lang="en-IN" sz="1600" b="1" i="0" dirty="0">
                <a:solidFill>
                  <a:srgbClr val="0C3C26"/>
                </a:solidFill>
                <a:effectLst/>
                <a:latin typeface="Roboto" panose="02000000000000000000" pitchFamily="2" charset="0"/>
              </a:rPr>
              <a:t> objects</a:t>
            </a:r>
          </a:p>
        </p:txBody>
      </p:sp>
      <p:sp>
        <p:nvSpPr>
          <p:cNvPr id="7" name="object 5">
            <a:extLst>
              <a:ext uri="{FF2B5EF4-FFF2-40B4-BE49-F238E27FC236}">
                <a16:creationId xmlns:a16="http://schemas.microsoft.com/office/drawing/2014/main" id="{D58ED9D1-95BC-4295-B448-06A8C93DF6E7}"/>
              </a:ext>
            </a:extLst>
          </p:cNvPr>
          <p:cNvSpPr txBox="1"/>
          <p:nvPr/>
        </p:nvSpPr>
        <p:spPr>
          <a:xfrm>
            <a:off x="948110" y="1308284"/>
            <a:ext cx="7863180" cy="2022989"/>
          </a:xfrm>
          <a:prstGeom prst="rect">
            <a:avLst/>
          </a:prstGeom>
        </p:spPr>
        <p:txBody>
          <a:bodyPr vert="horz" wrap="square" lIns="0" tIns="52704" rIns="0" bIns="0" rtlCol="0">
            <a:spAutoFit/>
          </a:bodyPr>
          <a:lstStyle/>
          <a:p>
            <a:pPr algn="l"/>
            <a:r>
              <a:rPr lang="en-US" sz="1600" b="1" i="0" dirty="0">
                <a:solidFill>
                  <a:srgbClr val="0C3C26"/>
                </a:solidFill>
                <a:effectLst/>
                <a:latin typeface="Roboto" panose="02000000000000000000" pitchFamily="2" charset="0"/>
              </a:rPr>
              <a:t>Usage</a:t>
            </a:r>
          </a:p>
          <a:p>
            <a:pPr algn="l"/>
            <a:r>
              <a:rPr lang="en-US" sz="1600" b="1" i="0" dirty="0">
                <a:solidFill>
                  <a:srgbClr val="0C3C26"/>
                </a:solidFill>
                <a:effectLst/>
                <a:latin typeface="Roboto" panose="02000000000000000000" pitchFamily="2" charset="0"/>
              </a:rPr>
              <a:t>Passing iterators</a:t>
            </a:r>
          </a:p>
          <a:p>
            <a:pPr algn="l"/>
            <a:r>
              <a:rPr lang="en-US" sz="1600" i="0" dirty="0">
                <a:solidFill>
                  <a:srgbClr val="0C3C26"/>
                </a:solidFill>
                <a:effectLst/>
                <a:latin typeface="Roboto" panose="02000000000000000000" pitchFamily="2" charset="0"/>
              </a:rPr>
              <a:t>Finally, you can pass </a:t>
            </a:r>
            <a:r>
              <a:rPr lang="en-US" sz="1600" i="0" dirty="0" err="1">
                <a:solidFill>
                  <a:srgbClr val="0C3C26"/>
                </a:solidFill>
                <a:effectLst/>
                <a:latin typeface="Roboto" panose="02000000000000000000" pitchFamily="2" charset="0"/>
              </a:rPr>
              <a:t>HttpResponse</a:t>
            </a:r>
            <a:r>
              <a:rPr lang="en-US" sz="1600" i="0" dirty="0">
                <a:solidFill>
                  <a:srgbClr val="0C3C26"/>
                </a:solidFill>
                <a:effectLst/>
                <a:latin typeface="Roboto" panose="02000000000000000000" pitchFamily="2" charset="0"/>
              </a:rPr>
              <a:t> an iterator rather than strings. </a:t>
            </a:r>
            <a:r>
              <a:rPr lang="en-US" sz="1600" i="0" dirty="0" err="1">
                <a:solidFill>
                  <a:srgbClr val="0C3C26"/>
                </a:solidFill>
                <a:effectLst/>
                <a:latin typeface="Roboto" panose="02000000000000000000" pitchFamily="2" charset="0"/>
              </a:rPr>
              <a:t>HttpResponse</a:t>
            </a:r>
            <a:r>
              <a:rPr lang="en-US" sz="1600" i="0" dirty="0">
                <a:solidFill>
                  <a:srgbClr val="0C3C26"/>
                </a:solidFill>
                <a:effectLst/>
                <a:latin typeface="Roboto" panose="02000000000000000000" pitchFamily="2" charset="0"/>
              </a:rPr>
              <a:t> will consume the iterator immediately, store its content as a string, and discard it. Objects with a close() method such as files and generators are immediately closed.</a:t>
            </a:r>
          </a:p>
          <a:p>
            <a:pPr algn="l"/>
            <a:endParaRPr lang="en-US" sz="1600" i="0" dirty="0">
              <a:solidFill>
                <a:srgbClr val="0C3C26"/>
              </a:solidFill>
              <a:effectLst/>
              <a:latin typeface="Roboto" panose="02000000000000000000" pitchFamily="2" charset="0"/>
            </a:endParaRPr>
          </a:p>
          <a:p>
            <a:pPr algn="l"/>
            <a:r>
              <a:rPr lang="en-US" sz="1600" i="0" dirty="0">
                <a:solidFill>
                  <a:srgbClr val="0C3C26"/>
                </a:solidFill>
                <a:effectLst/>
                <a:latin typeface="Roboto" panose="02000000000000000000" pitchFamily="2" charset="0"/>
              </a:rPr>
              <a:t>If you need the response to be streamed from the iterator to the client, you must use the </a:t>
            </a:r>
            <a:r>
              <a:rPr lang="en-US" sz="1600" i="0" dirty="0" err="1">
                <a:solidFill>
                  <a:srgbClr val="0C3C26"/>
                </a:solidFill>
                <a:effectLst/>
                <a:latin typeface="Roboto" panose="02000000000000000000" pitchFamily="2" charset="0"/>
              </a:rPr>
              <a:t>StreamingHttpResponse</a:t>
            </a:r>
            <a:r>
              <a:rPr lang="en-US" sz="1600" i="0" dirty="0">
                <a:solidFill>
                  <a:srgbClr val="0C3C26"/>
                </a:solidFill>
                <a:effectLst/>
                <a:latin typeface="Roboto" panose="02000000000000000000" pitchFamily="2" charset="0"/>
              </a:rPr>
              <a:t> class instead.</a:t>
            </a:r>
          </a:p>
        </p:txBody>
      </p:sp>
    </p:spTree>
    <p:extLst>
      <p:ext uri="{BB962C8B-B14F-4D97-AF65-F5344CB8AC3E}">
        <p14:creationId xmlns:p14="http://schemas.microsoft.com/office/powerpoint/2010/main" val="1536482178"/>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43975" y="161799"/>
            <a:ext cx="774074" cy="311224"/>
          </a:xfrm>
          <a:prstGeom prst="rect">
            <a:avLst/>
          </a:prstGeom>
        </p:spPr>
      </p:pic>
      <p:pic>
        <p:nvPicPr>
          <p:cNvPr id="3" name="object 3"/>
          <p:cNvPicPr/>
          <p:nvPr/>
        </p:nvPicPr>
        <p:blipFill>
          <a:blip r:embed="rId4" cstate="print"/>
          <a:stretch>
            <a:fillRect/>
          </a:stretch>
        </p:blipFill>
        <p:spPr>
          <a:xfrm>
            <a:off x="8229556" y="161800"/>
            <a:ext cx="791593" cy="311224"/>
          </a:xfrm>
          <a:prstGeom prst="rect">
            <a:avLst/>
          </a:prstGeom>
        </p:spPr>
      </p:pic>
      <p:sp>
        <p:nvSpPr>
          <p:cNvPr id="4" name="object 4"/>
          <p:cNvSpPr txBox="1">
            <a:spLocks noGrp="1"/>
          </p:cNvSpPr>
          <p:nvPr>
            <p:ph type="title"/>
          </p:nvPr>
        </p:nvSpPr>
        <p:spPr>
          <a:xfrm>
            <a:off x="319918" y="600997"/>
            <a:ext cx="6626676" cy="382156"/>
          </a:xfrm>
          <a:prstGeom prst="rect">
            <a:avLst/>
          </a:prstGeom>
        </p:spPr>
        <p:txBody>
          <a:bodyPr vert="horz" wrap="square" lIns="0" tIns="12700" rIns="0" bIns="0" rtlCol="0">
            <a:spAutoFit/>
          </a:bodyPr>
          <a:lstStyle/>
          <a:p>
            <a:pPr marL="12065" algn="ctr">
              <a:lnSpc>
                <a:spcPct val="100000"/>
              </a:lnSpc>
              <a:spcBef>
                <a:spcPts val="414"/>
              </a:spcBef>
              <a:tabLst>
                <a:tab pos="379095" algn="l"/>
                <a:tab pos="379730" algn="l"/>
              </a:tabLst>
            </a:pPr>
            <a:r>
              <a:rPr lang="en-US" sz="2400" spc="-5" dirty="0" err="1">
                <a:solidFill>
                  <a:srgbClr val="595959"/>
                </a:solidFill>
                <a:latin typeface="Arial MT"/>
                <a:cs typeface="Arial MT"/>
              </a:rPr>
              <a:t>HttpResponse</a:t>
            </a:r>
            <a:endParaRPr lang="en-US" sz="2400" spc="-5" dirty="0">
              <a:solidFill>
                <a:srgbClr val="595959"/>
              </a:solidFill>
              <a:latin typeface="Arial MT"/>
              <a:cs typeface="Arial MT"/>
            </a:endParaRPr>
          </a:p>
        </p:txBody>
      </p:sp>
      <p:sp>
        <p:nvSpPr>
          <p:cNvPr id="6" name="object 6"/>
          <p:cNvSpPr txBox="1"/>
          <p:nvPr/>
        </p:nvSpPr>
        <p:spPr>
          <a:xfrm>
            <a:off x="7139898" y="4912167"/>
            <a:ext cx="1875155" cy="139065"/>
          </a:xfrm>
          <a:prstGeom prst="rect">
            <a:avLst/>
          </a:prstGeom>
        </p:spPr>
        <p:txBody>
          <a:bodyPr vert="horz" wrap="square" lIns="0" tIns="3175" rIns="0" bIns="0" rtlCol="0">
            <a:spAutoFit/>
          </a:bodyPr>
          <a:lstStyle/>
          <a:p>
            <a:pPr marL="12700">
              <a:lnSpc>
                <a:spcPct val="100000"/>
              </a:lnSpc>
              <a:spcBef>
                <a:spcPts val="25"/>
              </a:spcBef>
            </a:pPr>
            <a:r>
              <a:rPr sz="800" dirty="0">
                <a:latin typeface="Arial MT"/>
                <a:cs typeface="Arial MT"/>
              </a:rPr>
              <a:t>©</a:t>
            </a:r>
            <a:r>
              <a:rPr sz="800" spc="-5" dirty="0">
                <a:latin typeface="Arial MT"/>
                <a:cs typeface="Arial MT"/>
              </a:rPr>
              <a:t> Edune</a:t>
            </a:r>
            <a:r>
              <a:rPr sz="800" dirty="0">
                <a:latin typeface="Arial MT"/>
                <a:cs typeface="Arial MT"/>
              </a:rPr>
              <a:t>t</a:t>
            </a:r>
            <a:r>
              <a:rPr sz="800" spc="-5" dirty="0">
                <a:latin typeface="Arial MT"/>
                <a:cs typeface="Arial MT"/>
              </a:rPr>
              <a:t> Foundation</a:t>
            </a:r>
            <a:r>
              <a:rPr sz="800" dirty="0">
                <a:latin typeface="Arial MT"/>
                <a:cs typeface="Arial MT"/>
              </a:rPr>
              <a:t>.</a:t>
            </a:r>
            <a:r>
              <a:rPr sz="800" spc="-50" dirty="0">
                <a:latin typeface="Arial MT"/>
                <a:cs typeface="Arial MT"/>
              </a:rPr>
              <a:t> </a:t>
            </a:r>
            <a:r>
              <a:rPr sz="800" spc="-5" dirty="0">
                <a:latin typeface="Arial MT"/>
                <a:cs typeface="Arial MT"/>
              </a:rPr>
              <a:t>Al</a:t>
            </a:r>
            <a:r>
              <a:rPr sz="800" dirty="0">
                <a:latin typeface="Arial MT"/>
                <a:cs typeface="Arial MT"/>
              </a:rPr>
              <a:t>l</a:t>
            </a:r>
            <a:r>
              <a:rPr sz="800" spc="-5" dirty="0">
                <a:latin typeface="Arial MT"/>
                <a:cs typeface="Arial MT"/>
              </a:rPr>
              <a:t> </a:t>
            </a:r>
            <a:r>
              <a:rPr sz="800" dirty="0">
                <a:latin typeface="Arial MT"/>
                <a:cs typeface="Arial MT"/>
              </a:rPr>
              <a:t>rights</a:t>
            </a:r>
            <a:r>
              <a:rPr sz="800" spc="-5" dirty="0">
                <a:latin typeface="Arial MT"/>
                <a:cs typeface="Arial MT"/>
              </a:rPr>
              <a:t> </a:t>
            </a:r>
            <a:r>
              <a:rPr sz="800" dirty="0">
                <a:latin typeface="Arial MT"/>
                <a:cs typeface="Arial MT"/>
              </a:rPr>
              <a:t>reserved.</a:t>
            </a:r>
          </a:p>
        </p:txBody>
      </p:sp>
      <p:sp>
        <p:nvSpPr>
          <p:cNvPr id="5" name="object 5"/>
          <p:cNvSpPr txBox="1"/>
          <p:nvPr/>
        </p:nvSpPr>
        <p:spPr>
          <a:xfrm>
            <a:off x="640410" y="1008844"/>
            <a:ext cx="7863180" cy="299440"/>
          </a:xfrm>
          <a:prstGeom prst="rect">
            <a:avLst/>
          </a:prstGeom>
        </p:spPr>
        <p:txBody>
          <a:bodyPr vert="horz" wrap="square" lIns="0" tIns="52704" rIns="0" bIns="0" rtlCol="0">
            <a:spAutoFit/>
          </a:bodyPr>
          <a:lstStyle/>
          <a:p>
            <a:pPr marL="285750" indent="-285750" algn="l">
              <a:buFont typeface="Arial" panose="020B0604020202020204" pitchFamily="34" charset="0"/>
              <a:buChar char="•"/>
            </a:pPr>
            <a:r>
              <a:rPr lang="en-IN" sz="1600" b="1" i="0" dirty="0" err="1">
                <a:solidFill>
                  <a:srgbClr val="0C3C26"/>
                </a:solidFill>
                <a:effectLst/>
                <a:latin typeface="Roboto" panose="02000000000000000000" pitchFamily="2" charset="0"/>
              </a:rPr>
              <a:t>HttpResponse</a:t>
            </a:r>
            <a:r>
              <a:rPr lang="en-IN" sz="1600" b="1" i="0" dirty="0">
                <a:solidFill>
                  <a:srgbClr val="0C3C26"/>
                </a:solidFill>
                <a:effectLst/>
                <a:latin typeface="Roboto" panose="02000000000000000000" pitchFamily="2" charset="0"/>
              </a:rPr>
              <a:t> objects</a:t>
            </a:r>
          </a:p>
        </p:txBody>
      </p:sp>
      <p:sp>
        <p:nvSpPr>
          <p:cNvPr id="7" name="object 5">
            <a:extLst>
              <a:ext uri="{FF2B5EF4-FFF2-40B4-BE49-F238E27FC236}">
                <a16:creationId xmlns:a16="http://schemas.microsoft.com/office/drawing/2014/main" id="{D58ED9D1-95BC-4295-B448-06A8C93DF6E7}"/>
              </a:ext>
            </a:extLst>
          </p:cNvPr>
          <p:cNvSpPr txBox="1"/>
          <p:nvPr/>
        </p:nvSpPr>
        <p:spPr>
          <a:xfrm>
            <a:off x="948110" y="1308284"/>
            <a:ext cx="7863180" cy="3500316"/>
          </a:xfrm>
          <a:prstGeom prst="rect">
            <a:avLst/>
          </a:prstGeom>
        </p:spPr>
        <p:txBody>
          <a:bodyPr vert="horz" wrap="square" lIns="0" tIns="52704" rIns="0" bIns="0" rtlCol="0">
            <a:spAutoFit/>
          </a:bodyPr>
          <a:lstStyle/>
          <a:p>
            <a:pPr algn="l"/>
            <a:r>
              <a:rPr lang="en-US" sz="1600" b="1" i="0" dirty="0">
                <a:solidFill>
                  <a:srgbClr val="0C3C26"/>
                </a:solidFill>
                <a:effectLst/>
                <a:latin typeface="Roboto" panose="02000000000000000000" pitchFamily="2" charset="0"/>
              </a:rPr>
              <a:t>Setting header fields</a:t>
            </a:r>
          </a:p>
          <a:p>
            <a:pPr algn="l"/>
            <a:r>
              <a:rPr lang="en-US" sz="1600" i="0" dirty="0">
                <a:solidFill>
                  <a:srgbClr val="0C3C26"/>
                </a:solidFill>
                <a:effectLst/>
                <a:latin typeface="Roboto" panose="02000000000000000000" pitchFamily="2" charset="0"/>
              </a:rPr>
              <a:t>To set or remove a header field in your response, use </a:t>
            </a:r>
            <a:r>
              <a:rPr lang="en-US" sz="1600" i="0" dirty="0" err="1">
                <a:solidFill>
                  <a:srgbClr val="0C3C26"/>
                </a:solidFill>
                <a:effectLst/>
                <a:latin typeface="Roboto" panose="02000000000000000000" pitchFamily="2" charset="0"/>
              </a:rPr>
              <a:t>HttpResponse.headers</a:t>
            </a:r>
            <a:r>
              <a:rPr lang="en-US" sz="1600" i="0" dirty="0">
                <a:solidFill>
                  <a:srgbClr val="0C3C26"/>
                </a:solidFill>
                <a:effectLst/>
                <a:latin typeface="Roboto" panose="02000000000000000000" pitchFamily="2" charset="0"/>
              </a:rPr>
              <a:t>:</a:t>
            </a:r>
          </a:p>
          <a:p>
            <a:pPr algn="l"/>
            <a:endParaRPr lang="en-US" sz="1600" i="0" dirty="0">
              <a:solidFill>
                <a:srgbClr val="0C3C26"/>
              </a:solidFill>
              <a:effectLst/>
              <a:latin typeface="Roboto" panose="02000000000000000000" pitchFamily="2" charset="0"/>
            </a:endParaRPr>
          </a:p>
          <a:p>
            <a:pPr lvl="1"/>
            <a:r>
              <a:rPr lang="en-US" sz="1600" i="0" dirty="0">
                <a:solidFill>
                  <a:srgbClr val="0C3C26"/>
                </a:solidFill>
                <a:effectLst/>
                <a:latin typeface="Roboto" panose="02000000000000000000" pitchFamily="2" charset="0"/>
              </a:rPr>
              <a:t>&gt;&gt;&gt; response = </a:t>
            </a:r>
            <a:r>
              <a:rPr lang="en-US" sz="1600" i="0" dirty="0" err="1">
                <a:solidFill>
                  <a:srgbClr val="0C3C26"/>
                </a:solidFill>
                <a:effectLst/>
                <a:latin typeface="Roboto" panose="02000000000000000000" pitchFamily="2" charset="0"/>
              </a:rPr>
              <a:t>HttpResponse</a:t>
            </a:r>
            <a:r>
              <a:rPr lang="en-US" sz="1600" i="0" dirty="0">
                <a:solidFill>
                  <a:srgbClr val="0C3C26"/>
                </a:solidFill>
                <a:effectLst/>
                <a:latin typeface="Roboto" panose="02000000000000000000" pitchFamily="2" charset="0"/>
              </a:rPr>
              <a:t>()</a:t>
            </a:r>
          </a:p>
          <a:p>
            <a:pPr lvl="1"/>
            <a:r>
              <a:rPr lang="en-US" sz="1600" i="0" dirty="0">
                <a:solidFill>
                  <a:srgbClr val="0C3C26"/>
                </a:solidFill>
                <a:effectLst/>
                <a:latin typeface="Roboto" panose="02000000000000000000" pitchFamily="2" charset="0"/>
              </a:rPr>
              <a:t>&gt;&gt;&gt; </a:t>
            </a:r>
            <a:r>
              <a:rPr lang="en-US" sz="1600" i="0" dirty="0" err="1">
                <a:solidFill>
                  <a:srgbClr val="0C3C26"/>
                </a:solidFill>
                <a:effectLst/>
                <a:latin typeface="Roboto" panose="02000000000000000000" pitchFamily="2" charset="0"/>
              </a:rPr>
              <a:t>response.headers</a:t>
            </a:r>
            <a:r>
              <a:rPr lang="en-US" sz="1600" i="0" dirty="0">
                <a:solidFill>
                  <a:srgbClr val="0C3C26"/>
                </a:solidFill>
                <a:effectLst/>
                <a:latin typeface="Roboto" panose="02000000000000000000" pitchFamily="2" charset="0"/>
              </a:rPr>
              <a:t>['Age'] = 120</a:t>
            </a:r>
          </a:p>
          <a:p>
            <a:pPr lvl="1"/>
            <a:r>
              <a:rPr lang="en-US" sz="1600" i="0" dirty="0">
                <a:solidFill>
                  <a:srgbClr val="0C3C26"/>
                </a:solidFill>
                <a:effectLst/>
                <a:latin typeface="Roboto" panose="02000000000000000000" pitchFamily="2" charset="0"/>
              </a:rPr>
              <a:t>&gt;&gt;&gt; del </a:t>
            </a:r>
            <a:r>
              <a:rPr lang="en-US" sz="1600" i="0" dirty="0" err="1">
                <a:solidFill>
                  <a:srgbClr val="0C3C26"/>
                </a:solidFill>
                <a:effectLst/>
                <a:latin typeface="Roboto" panose="02000000000000000000" pitchFamily="2" charset="0"/>
              </a:rPr>
              <a:t>response.headers</a:t>
            </a:r>
            <a:r>
              <a:rPr lang="en-US" sz="1600" i="0" dirty="0">
                <a:solidFill>
                  <a:srgbClr val="0C3C26"/>
                </a:solidFill>
                <a:effectLst/>
                <a:latin typeface="Roboto" panose="02000000000000000000" pitchFamily="2" charset="0"/>
              </a:rPr>
              <a:t>['Age’]</a:t>
            </a:r>
          </a:p>
          <a:p>
            <a:pPr lvl="1"/>
            <a:endParaRPr lang="en-US" sz="1600" i="0" dirty="0">
              <a:solidFill>
                <a:srgbClr val="0C3C26"/>
              </a:solidFill>
              <a:effectLst/>
              <a:latin typeface="Roboto" panose="02000000000000000000" pitchFamily="2" charset="0"/>
            </a:endParaRPr>
          </a:p>
          <a:p>
            <a:pPr algn="l"/>
            <a:r>
              <a:rPr lang="en-US" sz="1600" i="0" dirty="0">
                <a:solidFill>
                  <a:srgbClr val="0C3C26"/>
                </a:solidFill>
                <a:effectLst/>
                <a:latin typeface="Roboto" panose="02000000000000000000" pitchFamily="2" charset="0"/>
              </a:rPr>
              <a:t>You can also manipulate headers by treating your response like a dictionary:</a:t>
            </a:r>
          </a:p>
          <a:p>
            <a:pPr algn="l"/>
            <a:endParaRPr lang="en-US" sz="1600" i="0" dirty="0">
              <a:solidFill>
                <a:srgbClr val="0C3C26"/>
              </a:solidFill>
              <a:effectLst/>
              <a:latin typeface="Roboto" panose="02000000000000000000" pitchFamily="2" charset="0"/>
            </a:endParaRPr>
          </a:p>
          <a:p>
            <a:pPr lvl="1"/>
            <a:r>
              <a:rPr lang="en-US" sz="1600" i="0" dirty="0">
                <a:solidFill>
                  <a:srgbClr val="0C3C26"/>
                </a:solidFill>
                <a:effectLst/>
                <a:latin typeface="Roboto" panose="02000000000000000000" pitchFamily="2" charset="0"/>
              </a:rPr>
              <a:t>&gt;&gt;&gt; response = </a:t>
            </a:r>
            <a:r>
              <a:rPr lang="en-US" sz="1600" i="0" dirty="0" err="1">
                <a:solidFill>
                  <a:srgbClr val="0C3C26"/>
                </a:solidFill>
                <a:effectLst/>
                <a:latin typeface="Roboto" panose="02000000000000000000" pitchFamily="2" charset="0"/>
              </a:rPr>
              <a:t>HttpResponse</a:t>
            </a:r>
            <a:r>
              <a:rPr lang="en-US" sz="1600" i="0" dirty="0">
                <a:solidFill>
                  <a:srgbClr val="0C3C26"/>
                </a:solidFill>
                <a:effectLst/>
                <a:latin typeface="Roboto" panose="02000000000000000000" pitchFamily="2" charset="0"/>
              </a:rPr>
              <a:t>()</a:t>
            </a:r>
          </a:p>
          <a:p>
            <a:pPr lvl="1"/>
            <a:r>
              <a:rPr lang="en-US" sz="1600" i="0" dirty="0">
                <a:solidFill>
                  <a:srgbClr val="0C3C26"/>
                </a:solidFill>
                <a:effectLst/>
                <a:latin typeface="Roboto" panose="02000000000000000000" pitchFamily="2" charset="0"/>
              </a:rPr>
              <a:t>&gt;&gt;&gt; response['Age'] = 120</a:t>
            </a:r>
          </a:p>
          <a:p>
            <a:pPr lvl="1"/>
            <a:r>
              <a:rPr lang="en-US" sz="1600" i="0" dirty="0">
                <a:solidFill>
                  <a:srgbClr val="0C3C26"/>
                </a:solidFill>
                <a:effectLst/>
                <a:latin typeface="Roboto" panose="02000000000000000000" pitchFamily="2" charset="0"/>
              </a:rPr>
              <a:t>&gt;&gt;&gt; del response['Age’]</a:t>
            </a:r>
            <a:endParaRPr lang="en-US" sz="1600" dirty="0">
              <a:solidFill>
                <a:srgbClr val="0C3C26"/>
              </a:solidFill>
              <a:latin typeface="Roboto" panose="02000000000000000000" pitchFamily="2" charset="0"/>
            </a:endParaRPr>
          </a:p>
          <a:p>
            <a:r>
              <a:rPr lang="en-US" sz="1600" i="0" dirty="0">
                <a:solidFill>
                  <a:srgbClr val="0C3C26"/>
                </a:solidFill>
                <a:effectLst/>
                <a:latin typeface="Roboto" panose="02000000000000000000" pitchFamily="2" charset="0"/>
              </a:rPr>
              <a:t>This proxies to </a:t>
            </a:r>
            <a:r>
              <a:rPr lang="en-US" sz="1600" i="0" dirty="0" err="1">
                <a:solidFill>
                  <a:srgbClr val="0C3C26"/>
                </a:solidFill>
                <a:effectLst/>
                <a:latin typeface="Roboto" panose="02000000000000000000" pitchFamily="2" charset="0"/>
              </a:rPr>
              <a:t>HttpResponse.headers</a:t>
            </a:r>
            <a:r>
              <a:rPr lang="en-US" sz="1600" i="0" dirty="0">
                <a:solidFill>
                  <a:srgbClr val="0C3C26"/>
                </a:solidFill>
                <a:effectLst/>
                <a:latin typeface="Roboto" panose="02000000000000000000" pitchFamily="2" charset="0"/>
              </a:rPr>
              <a:t>, and is the original interface offered by </a:t>
            </a:r>
            <a:r>
              <a:rPr lang="en-US" sz="1600" i="0" dirty="0" err="1">
                <a:solidFill>
                  <a:srgbClr val="0C3C26"/>
                </a:solidFill>
                <a:effectLst/>
                <a:latin typeface="Roboto" panose="02000000000000000000" pitchFamily="2" charset="0"/>
              </a:rPr>
              <a:t>HttpResponse</a:t>
            </a:r>
            <a:r>
              <a:rPr lang="en-US" sz="1600" i="0" dirty="0">
                <a:solidFill>
                  <a:srgbClr val="0C3C26"/>
                </a:solidFill>
                <a:effectLst/>
                <a:latin typeface="Roboto" panose="02000000000000000000" pitchFamily="2" charset="0"/>
              </a:rPr>
              <a:t>.</a:t>
            </a:r>
          </a:p>
        </p:txBody>
      </p:sp>
    </p:spTree>
    <p:extLst>
      <p:ext uri="{BB962C8B-B14F-4D97-AF65-F5344CB8AC3E}">
        <p14:creationId xmlns:p14="http://schemas.microsoft.com/office/powerpoint/2010/main" val="21311822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087858" y="2548733"/>
            <a:ext cx="2960370" cy="39116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2400" b="0" i="0" u="none" strike="noStrike" kern="1200" cap="none" spc="-5" normalizeH="0" baseline="0" noProof="0" dirty="0">
                <a:ln>
                  <a:noFill/>
                </a:ln>
                <a:solidFill>
                  <a:prstClr val="black"/>
                </a:solidFill>
                <a:effectLst/>
                <a:uLnTx/>
                <a:uFillTx/>
                <a:latin typeface="Arial MT"/>
                <a:ea typeface="+mn-ea"/>
                <a:cs typeface="Arial MT"/>
              </a:rPr>
              <a:t>Basic</a:t>
            </a:r>
            <a:r>
              <a:rPr kumimoji="0" sz="2400" b="0" i="0" u="none" strike="noStrike" kern="1200" cap="none" spc="-40" normalizeH="0" baseline="0" noProof="0" dirty="0">
                <a:ln>
                  <a:noFill/>
                </a:ln>
                <a:solidFill>
                  <a:prstClr val="black"/>
                </a:solidFill>
                <a:effectLst/>
                <a:uLnTx/>
                <a:uFillTx/>
                <a:latin typeface="Arial MT"/>
                <a:ea typeface="+mn-ea"/>
                <a:cs typeface="Arial MT"/>
              </a:rPr>
              <a:t> </a:t>
            </a:r>
            <a:r>
              <a:rPr kumimoji="0" sz="2400" b="0" i="0" u="none" strike="noStrike" kern="1200" cap="none" spc="-5" normalizeH="0" baseline="0" noProof="0" dirty="0">
                <a:ln>
                  <a:noFill/>
                </a:ln>
                <a:solidFill>
                  <a:prstClr val="black"/>
                </a:solidFill>
                <a:effectLst/>
                <a:uLnTx/>
                <a:uFillTx/>
                <a:latin typeface="Arial MT"/>
                <a:ea typeface="+mn-ea"/>
                <a:cs typeface="Arial MT"/>
              </a:rPr>
              <a:t>Syntax</a:t>
            </a:r>
            <a:r>
              <a:rPr kumimoji="0" sz="2400" b="0" i="0" u="none" strike="noStrike" kern="1200" cap="none" spc="-40" normalizeH="0" baseline="0" noProof="0" dirty="0">
                <a:ln>
                  <a:noFill/>
                </a:ln>
                <a:solidFill>
                  <a:prstClr val="black"/>
                </a:solidFill>
                <a:effectLst/>
                <a:uLnTx/>
                <a:uFillTx/>
                <a:latin typeface="Arial MT"/>
                <a:ea typeface="+mn-ea"/>
                <a:cs typeface="Arial MT"/>
              </a:rPr>
              <a:t> </a:t>
            </a:r>
            <a:r>
              <a:rPr kumimoji="0" sz="2400" b="0" i="0" u="none" strike="noStrike" kern="1200" cap="none" spc="-30" normalizeH="0" baseline="0" noProof="0" dirty="0">
                <a:ln>
                  <a:noFill/>
                </a:ln>
                <a:solidFill>
                  <a:prstClr val="black"/>
                </a:solidFill>
                <a:effectLst/>
                <a:uLnTx/>
                <a:uFillTx/>
                <a:latin typeface="Arial MT"/>
                <a:ea typeface="+mn-ea"/>
                <a:cs typeface="Arial MT"/>
              </a:rPr>
              <a:t>Variable</a:t>
            </a:r>
            <a:endParaRPr kumimoji="0" sz="2400" b="0" i="0" u="none" strike="noStrike" kern="1200" cap="none" spc="0" normalizeH="0" baseline="0" noProof="0">
              <a:ln>
                <a:noFill/>
              </a:ln>
              <a:solidFill>
                <a:prstClr val="black"/>
              </a:solidFill>
              <a:effectLst/>
              <a:uLnTx/>
              <a:uFillTx/>
              <a:latin typeface="Arial MT"/>
              <a:ea typeface="+mn-ea"/>
              <a:cs typeface="Arial MT"/>
            </a:endParaRPr>
          </a:p>
        </p:txBody>
      </p:sp>
      <p:sp>
        <p:nvSpPr>
          <p:cNvPr id="3" name="object 3"/>
          <p:cNvSpPr txBox="1"/>
          <p:nvPr/>
        </p:nvSpPr>
        <p:spPr>
          <a:xfrm>
            <a:off x="5147975" y="4841744"/>
            <a:ext cx="602615" cy="13208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700" b="0" i="0" u="none" strike="noStrike" kern="1200" cap="none" spc="-5" normalizeH="0" baseline="0" noProof="0" dirty="0">
                <a:ln>
                  <a:noFill/>
                </a:ln>
                <a:solidFill>
                  <a:srgbClr val="595959"/>
                </a:solidFill>
                <a:effectLst/>
                <a:uLnTx/>
                <a:uFillTx/>
                <a:latin typeface="Arial MT"/>
                <a:ea typeface="+mn-ea"/>
                <a:cs typeface="Arial MT"/>
              </a:rPr>
              <a:t>Imag</a:t>
            </a:r>
            <a:r>
              <a:rPr kumimoji="0" sz="700" b="0" i="0" u="none" strike="noStrike" kern="1200" cap="none" spc="0" normalizeH="0" baseline="0" noProof="0" dirty="0">
                <a:ln>
                  <a:noFill/>
                </a:ln>
                <a:solidFill>
                  <a:srgbClr val="595959"/>
                </a:solidFill>
                <a:effectLst/>
                <a:uLnTx/>
                <a:uFillTx/>
                <a:latin typeface="Arial MT"/>
                <a:ea typeface="+mn-ea"/>
                <a:cs typeface="Arial MT"/>
              </a:rPr>
              <a:t>e</a:t>
            </a:r>
            <a:r>
              <a:rPr kumimoji="0" sz="700" b="0" i="0" u="none" strike="noStrike" kern="1200" cap="none" spc="-5" normalizeH="0" baseline="0" noProof="0" dirty="0">
                <a:ln>
                  <a:noFill/>
                </a:ln>
                <a:solidFill>
                  <a:srgbClr val="595959"/>
                </a:solidFill>
                <a:effectLst/>
                <a:uLnTx/>
                <a:uFillTx/>
                <a:latin typeface="Arial MT"/>
                <a:ea typeface="+mn-ea"/>
                <a:cs typeface="Arial MT"/>
              </a:rPr>
              <a:t> Source:</a:t>
            </a:r>
            <a:endParaRPr kumimoji="0" sz="700" b="0" i="0" u="none" strike="noStrike" kern="1200" cap="none" spc="0" normalizeH="0" baseline="0" noProof="0">
              <a:ln>
                <a:noFill/>
              </a:ln>
              <a:solidFill>
                <a:prstClr val="black"/>
              </a:solidFill>
              <a:effectLst/>
              <a:uLnTx/>
              <a:uFillTx/>
              <a:latin typeface="Arial MT"/>
              <a:ea typeface="+mn-ea"/>
              <a:cs typeface="Arial MT"/>
            </a:endParaRPr>
          </a:p>
        </p:txBody>
      </p:sp>
      <p:pic>
        <p:nvPicPr>
          <p:cNvPr id="4" name="object 4"/>
          <p:cNvPicPr/>
          <p:nvPr/>
        </p:nvPicPr>
        <p:blipFill>
          <a:blip r:embed="rId2" cstate="print"/>
          <a:stretch>
            <a:fillRect/>
          </a:stretch>
        </p:blipFill>
        <p:spPr>
          <a:xfrm>
            <a:off x="4572000" y="1673175"/>
            <a:ext cx="4571998" cy="2379600"/>
          </a:xfrm>
          <a:prstGeom prst="rect">
            <a:avLst/>
          </a:prstGeom>
        </p:spPr>
      </p:pic>
      <p:sp>
        <p:nvSpPr>
          <p:cNvPr id="5" name="object 5"/>
          <p:cNvSpPr txBox="1">
            <a:spLocks noGrp="1"/>
          </p:cNvSpPr>
          <p:nvPr>
            <p:ph type="ftr" sz="quarter" idx="5"/>
          </p:nvPr>
        </p:nvSpPr>
        <p:spPr>
          <a:prstGeom prst="rect">
            <a:avLst/>
          </a:prstGeom>
        </p:spPr>
        <p:txBody>
          <a:bodyPr vert="horz" wrap="square" lIns="0" tIns="3175" rIns="0" bIns="0" rtlCol="0">
            <a:spAutoFit/>
          </a:bodyPr>
          <a:lstStyle/>
          <a:p>
            <a:pPr marL="12700" marR="0" lvl="0" indent="0" algn="l" defTabSz="914400" rtl="0" eaLnBrk="1" fontAlgn="auto" latinLnBrk="0" hangingPunct="1">
              <a:lnSpc>
                <a:spcPct val="100000"/>
              </a:lnSpc>
              <a:spcBef>
                <a:spcPts val="25"/>
              </a:spcBef>
              <a:spcAft>
                <a:spcPts val="0"/>
              </a:spcAft>
              <a:buClrTx/>
              <a:buSzTx/>
              <a:buFontTx/>
              <a:buNone/>
              <a:tabLst/>
              <a:defRPr/>
            </a:pPr>
            <a:r>
              <a:rPr kumimoji="0" sz="800" b="0" i="0" u="none" strike="noStrike" kern="1200" cap="none" spc="0" normalizeH="0" baseline="0" noProof="0" dirty="0">
                <a:ln>
                  <a:noFill/>
                </a:ln>
                <a:solidFill>
                  <a:prstClr val="black"/>
                </a:solidFill>
                <a:effectLst/>
                <a:uLnTx/>
                <a:uFillTx/>
                <a:latin typeface="Arial MT"/>
                <a:ea typeface="+mn-ea"/>
              </a:rPr>
              <a:t>©</a:t>
            </a:r>
            <a:r>
              <a:rPr kumimoji="0" sz="800" b="0" i="0" u="none" strike="noStrike" kern="1200" cap="none" spc="-5" normalizeH="0" baseline="0" noProof="0" dirty="0">
                <a:ln>
                  <a:noFill/>
                </a:ln>
                <a:solidFill>
                  <a:prstClr val="black"/>
                </a:solidFill>
                <a:effectLst/>
                <a:uLnTx/>
                <a:uFillTx/>
                <a:latin typeface="Arial MT"/>
                <a:ea typeface="+mn-ea"/>
              </a:rPr>
              <a:t> Edune</a:t>
            </a:r>
            <a:r>
              <a:rPr kumimoji="0" sz="800" b="0" i="0" u="none" strike="noStrike" kern="1200" cap="none" spc="0" normalizeH="0" baseline="0" noProof="0" dirty="0">
                <a:ln>
                  <a:noFill/>
                </a:ln>
                <a:solidFill>
                  <a:prstClr val="black"/>
                </a:solidFill>
                <a:effectLst/>
                <a:uLnTx/>
                <a:uFillTx/>
                <a:latin typeface="Arial MT"/>
                <a:ea typeface="+mn-ea"/>
              </a:rPr>
              <a:t>t</a:t>
            </a:r>
            <a:r>
              <a:rPr kumimoji="0" sz="800" b="0" i="0" u="none" strike="noStrike" kern="1200" cap="none" spc="-5" normalizeH="0" baseline="0" noProof="0" dirty="0">
                <a:ln>
                  <a:noFill/>
                </a:ln>
                <a:solidFill>
                  <a:prstClr val="black"/>
                </a:solidFill>
                <a:effectLst/>
                <a:uLnTx/>
                <a:uFillTx/>
                <a:latin typeface="Arial MT"/>
                <a:ea typeface="+mn-ea"/>
              </a:rPr>
              <a:t> Foundation</a:t>
            </a:r>
            <a:r>
              <a:rPr kumimoji="0" sz="800" b="0" i="0" u="none" strike="noStrike" kern="1200" cap="none" spc="0" normalizeH="0" baseline="0" noProof="0" dirty="0">
                <a:ln>
                  <a:noFill/>
                </a:ln>
                <a:solidFill>
                  <a:prstClr val="black"/>
                </a:solidFill>
                <a:effectLst/>
                <a:uLnTx/>
                <a:uFillTx/>
                <a:latin typeface="Arial MT"/>
                <a:ea typeface="+mn-ea"/>
              </a:rPr>
              <a:t>.</a:t>
            </a:r>
            <a:r>
              <a:rPr kumimoji="0" sz="800" b="0" i="0" u="none" strike="noStrike" kern="1200" cap="none" spc="-50" normalizeH="0" baseline="0" noProof="0" dirty="0">
                <a:ln>
                  <a:noFill/>
                </a:ln>
                <a:solidFill>
                  <a:prstClr val="black"/>
                </a:solidFill>
                <a:effectLst/>
                <a:uLnTx/>
                <a:uFillTx/>
                <a:latin typeface="Arial MT"/>
                <a:ea typeface="+mn-ea"/>
              </a:rPr>
              <a:t> </a:t>
            </a:r>
            <a:r>
              <a:rPr kumimoji="0" sz="800" b="0" i="0" u="none" strike="noStrike" kern="1200" cap="none" spc="-5" normalizeH="0" baseline="0" noProof="0" dirty="0">
                <a:ln>
                  <a:noFill/>
                </a:ln>
                <a:solidFill>
                  <a:prstClr val="black"/>
                </a:solidFill>
                <a:effectLst/>
                <a:uLnTx/>
                <a:uFillTx/>
                <a:latin typeface="Arial MT"/>
                <a:ea typeface="+mn-ea"/>
              </a:rPr>
              <a:t>Al</a:t>
            </a:r>
            <a:r>
              <a:rPr kumimoji="0" sz="800" b="0" i="0" u="none" strike="noStrike" kern="1200" cap="none" spc="0" normalizeH="0" baseline="0" noProof="0" dirty="0">
                <a:ln>
                  <a:noFill/>
                </a:ln>
                <a:solidFill>
                  <a:prstClr val="black"/>
                </a:solidFill>
                <a:effectLst/>
                <a:uLnTx/>
                <a:uFillTx/>
                <a:latin typeface="Arial MT"/>
                <a:ea typeface="+mn-ea"/>
              </a:rPr>
              <a:t>l</a:t>
            </a:r>
            <a:r>
              <a:rPr kumimoji="0" sz="800" b="0" i="0" u="none" strike="noStrike" kern="1200" cap="none" spc="-5" normalizeH="0" baseline="0" noProof="0" dirty="0">
                <a:ln>
                  <a:noFill/>
                </a:ln>
                <a:solidFill>
                  <a:prstClr val="black"/>
                </a:solidFill>
                <a:effectLst/>
                <a:uLnTx/>
                <a:uFillTx/>
                <a:latin typeface="Arial MT"/>
                <a:ea typeface="+mn-ea"/>
              </a:rPr>
              <a:t> </a:t>
            </a:r>
            <a:r>
              <a:rPr kumimoji="0" sz="800" b="0" i="0" u="none" strike="noStrike" kern="1200" cap="none" spc="0" normalizeH="0" baseline="0" noProof="0" dirty="0">
                <a:ln>
                  <a:noFill/>
                </a:ln>
                <a:solidFill>
                  <a:prstClr val="black"/>
                </a:solidFill>
                <a:effectLst/>
                <a:uLnTx/>
                <a:uFillTx/>
                <a:latin typeface="Arial MT"/>
                <a:ea typeface="+mn-ea"/>
              </a:rPr>
              <a:t>rights</a:t>
            </a:r>
            <a:r>
              <a:rPr kumimoji="0" sz="800" b="0" i="0" u="none" strike="noStrike" kern="1200" cap="none" spc="-5" normalizeH="0" baseline="0" noProof="0" dirty="0">
                <a:ln>
                  <a:noFill/>
                </a:ln>
                <a:solidFill>
                  <a:prstClr val="black"/>
                </a:solidFill>
                <a:effectLst/>
                <a:uLnTx/>
                <a:uFillTx/>
                <a:latin typeface="Arial MT"/>
                <a:ea typeface="+mn-ea"/>
              </a:rPr>
              <a:t> </a:t>
            </a:r>
            <a:r>
              <a:rPr kumimoji="0" sz="800" b="0" i="0" u="none" strike="noStrike" kern="1200" cap="none" spc="0" normalizeH="0" baseline="0" noProof="0" dirty="0">
                <a:ln>
                  <a:noFill/>
                </a:ln>
                <a:solidFill>
                  <a:prstClr val="black"/>
                </a:solidFill>
                <a:effectLst/>
                <a:uLnTx/>
                <a:uFillTx/>
                <a:latin typeface="Arial MT"/>
                <a:ea typeface="+mn-ea"/>
              </a:rPr>
              <a:t>reserved.</a:t>
            </a:r>
          </a:p>
        </p:txBody>
      </p:sp>
    </p:spTree>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43975" y="161799"/>
            <a:ext cx="774074" cy="311224"/>
          </a:xfrm>
          <a:prstGeom prst="rect">
            <a:avLst/>
          </a:prstGeom>
        </p:spPr>
      </p:pic>
      <p:pic>
        <p:nvPicPr>
          <p:cNvPr id="3" name="object 3"/>
          <p:cNvPicPr/>
          <p:nvPr/>
        </p:nvPicPr>
        <p:blipFill>
          <a:blip r:embed="rId4" cstate="print"/>
          <a:stretch>
            <a:fillRect/>
          </a:stretch>
        </p:blipFill>
        <p:spPr>
          <a:xfrm>
            <a:off x="8229556" y="161800"/>
            <a:ext cx="791593" cy="311224"/>
          </a:xfrm>
          <a:prstGeom prst="rect">
            <a:avLst/>
          </a:prstGeom>
        </p:spPr>
      </p:pic>
      <p:sp>
        <p:nvSpPr>
          <p:cNvPr id="4" name="object 4"/>
          <p:cNvSpPr txBox="1">
            <a:spLocks noGrp="1"/>
          </p:cNvSpPr>
          <p:nvPr>
            <p:ph type="title"/>
          </p:nvPr>
        </p:nvSpPr>
        <p:spPr>
          <a:xfrm>
            <a:off x="319918" y="600997"/>
            <a:ext cx="6626676" cy="382156"/>
          </a:xfrm>
          <a:prstGeom prst="rect">
            <a:avLst/>
          </a:prstGeom>
        </p:spPr>
        <p:txBody>
          <a:bodyPr vert="horz" wrap="square" lIns="0" tIns="12700" rIns="0" bIns="0" rtlCol="0">
            <a:spAutoFit/>
          </a:bodyPr>
          <a:lstStyle/>
          <a:p>
            <a:pPr marL="12065" algn="ctr">
              <a:lnSpc>
                <a:spcPct val="100000"/>
              </a:lnSpc>
              <a:spcBef>
                <a:spcPts val="414"/>
              </a:spcBef>
              <a:tabLst>
                <a:tab pos="379095" algn="l"/>
                <a:tab pos="379730" algn="l"/>
              </a:tabLst>
            </a:pPr>
            <a:r>
              <a:rPr lang="en-US" sz="2400" spc="-5" dirty="0" err="1">
                <a:solidFill>
                  <a:srgbClr val="595959"/>
                </a:solidFill>
                <a:latin typeface="Arial MT"/>
                <a:cs typeface="Arial MT"/>
              </a:rPr>
              <a:t>HttpResponse</a:t>
            </a:r>
            <a:endParaRPr lang="en-US" sz="2400" spc="-5" dirty="0">
              <a:solidFill>
                <a:srgbClr val="595959"/>
              </a:solidFill>
              <a:latin typeface="Arial MT"/>
              <a:cs typeface="Arial MT"/>
            </a:endParaRPr>
          </a:p>
        </p:txBody>
      </p:sp>
      <p:sp>
        <p:nvSpPr>
          <p:cNvPr id="6" name="object 6"/>
          <p:cNvSpPr txBox="1"/>
          <p:nvPr/>
        </p:nvSpPr>
        <p:spPr>
          <a:xfrm>
            <a:off x="7139898" y="4912167"/>
            <a:ext cx="1875155" cy="139065"/>
          </a:xfrm>
          <a:prstGeom prst="rect">
            <a:avLst/>
          </a:prstGeom>
        </p:spPr>
        <p:txBody>
          <a:bodyPr vert="horz" wrap="square" lIns="0" tIns="3175" rIns="0" bIns="0" rtlCol="0">
            <a:spAutoFit/>
          </a:bodyPr>
          <a:lstStyle/>
          <a:p>
            <a:pPr marL="12700">
              <a:lnSpc>
                <a:spcPct val="100000"/>
              </a:lnSpc>
              <a:spcBef>
                <a:spcPts val="25"/>
              </a:spcBef>
            </a:pPr>
            <a:r>
              <a:rPr sz="800" dirty="0">
                <a:latin typeface="Arial MT"/>
                <a:cs typeface="Arial MT"/>
              </a:rPr>
              <a:t>©</a:t>
            </a:r>
            <a:r>
              <a:rPr sz="800" spc="-5" dirty="0">
                <a:latin typeface="Arial MT"/>
                <a:cs typeface="Arial MT"/>
              </a:rPr>
              <a:t> Edune</a:t>
            </a:r>
            <a:r>
              <a:rPr sz="800" dirty="0">
                <a:latin typeface="Arial MT"/>
                <a:cs typeface="Arial MT"/>
              </a:rPr>
              <a:t>t</a:t>
            </a:r>
            <a:r>
              <a:rPr sz="800" spc="-5" dirty="0">
                <a:latin typeface="Arial MT"/>
                <a:cs typeface="Arial MT"/>
              </a:rPr>
              <a:t> Foundation</a:t>
            </a:r>
            <a:r>
              <a:rPr sz="800" dirty="0">
                <a:latin typeface="Arial MT"/>
                <a:cs typeface="Arial MT"/>
              </a:rPr>
              <a:t>.</a:t>
            </a:r>
            <a:r>
              <a:rPr sz="800" spc="-50" dirty="0">
                <a:latin typeface="Arial MT"/>
                <a:cs typeface="Arial MT"/>
              </a:rPr>
              <a:t> </a:t>
            </a:r>
            <a:r>
              <a:rPr sz="800" spc="-5" dirty="0">
                <a:latin typeface="Arial MT"/>
                <a:cs typeface="Arial MT"/>
              </a:rPr>
              <a:t>Al</a:t>
            </a:r>
            <a:r>
              <a:rPr sz="800" dirty="0">
                <a:latin typeface="Arial MT"/>
                <a:cs typeface="Arial MT"/>
              </a:rPr>
              <a:t>l</a:t>
            </a:r>
            <a:r>
              <a:rPr sz="800" spc="-5" dirty="0">
                <a:latin typeface="Arial MT"/>
                <a:cs typeface="Arial MT"/>
              </a:rPr>
              <a:t> </a:t>
            </a:r>
            <a:r>
              <a:rPr sz="800" dirty="0">
                <a:latin typeface="Arial MT"/>
                <a:cs typeface="Arial MT"/>
              </a:rPr>
              <a:t>rights</a:t>
            </a:r>
            <a:r>
              <a:rPr sz="800" spc="-5" dirty="0">
                <a:latin typeface="Arial MT"/>
                <a:cs typeface="Arial MT"/>
              </a:rPr>
              <a:t> </a:t>
            </a:r>
            <a:r>
              <a:rPr sz="800" dirty="0">
                <a:latin typeface="Arial MT"/>
                <a:cs typeface="Arial MT"/>
              </a:rPr>
              <a:t>reserved.</a:t>
            </a:r>
          </a:p>
        </p:txBody>
      </p:sp>
      <p:sp>
        <p:nvSpPr>
          <p:cNvPr id="5" name="object 5"/>
          <p:cNvSpPr txBox="1"/>
          <p:nvPr/>
        </p:nvSpPr>
        <p:spPr>
          <a:xfrm>
            <a:off x="640410" y="1008844"/>
            <a:ext cx="7863180" cy="299440"/>
          </a:xfrm>
          <a:prstGeom prst="rect">
            <a:avLst/>
          </a:prstGeom>
        </p:spPr>
        <p:txBody>
          <a:bodyPr vert="horz" wrap="square" lIns="0" tIns="52704" rIns="0" bIns="0" rtlCol="0">
            <a:spAutoFit/>
          </a:bodyPr>
          <a:lstStyle/>
          <a:p>
            <a:pPr marL="285750" indent="-285750" algn="l">
              <a:buFont typeface="Arial" panose="020B0604020202020204" pitchFamily="34" charset="0"/>
              <a:buChar char="•"/>
            </a:pPr>
            <a:r>
              <a:rPr lang="en-IN" sz="1600" b="1" i="0" dirty="0" err="1">
                <a:solidFill>
                  <a:srgbClr val="0C3C26"/>
                </a:solidFill>
                <a:effectLst/>
                <a:latin typeface="Roboto" panose="02000000000000000000" pitchFamily="2" charset="0"/>
              </a:rPr>
              <a:t>HttpResponse</a:t>
            </a:r>
            <a:r>
              <a:rPr lang="en-IN" sz="1600" b="1" i="0" dirty="0">
                <a:solidFill>
                  <a:srgbClr val="0C3C26"/>
                </a:solidFill>
                <a:effectLst/>
                <a:latin typeface="Roboto" panose="02000000000000000000" pitchFamily="2" charset="0"/>
              </a:rPr>
              <a:t> objects</a:t>
            </a:r>
          </a:p>
        </p:txBody>
      </p:sp>
      <p:sp>
        <p:nvSpPr>
          <p:cNvPr id="7" name="object 5">
            <a:extLst>
              <a:ext uri="{FF2B5EF4-FFF2-40B4-BE49-F238E27FC236}">
                <a16:creationId xmlns:a16="http://schemas.microsoft.com/office/drawing/2014/main" id="{D58ED9D1-95BC-4295-B448-06A8C93DF6E7}"/>
              </a:ext>
            </a:extLst>
          </p:cNvPr>
          <p:cNvSpPr txBox="1"/>
          <p:nvPr/>
        </p:nvSpPr>
        <p:spPr>
          <a:xfrm>
            <a:off x="948110" y="1308284"/>
            <a:ext cx="7863180" cy="2022989"/>
          </a:xfrm>
          <a:prstGeom prst="rect">
            <a:avLst/>
          </a:prstGeom>
        </p:spPr>
        <p:txBody>
          <a:bodyPr vert="horz" wrap="square" lIns="0" tIns="52704" rIns="0" bIns="0" rtlCol="0">
            <a:spAutoFit/>
          </a:bodyPr>
          <a:lstStyle/>
          <a:p>
            <a:pPr algn="l"/>
            <a:r>
              <a:rPr lang="en-US" sz="1600" b="1" i="0" dirty="0">
                <a:solidFill>
                  <a:srgbClr val="0C3C26"/>
                </a:solidFill>
                <a:effectLst/>
                <a:latin typeface="Roboto" panose="02000000000000000000" pitchFamily="2" charset="0"/>
              </a:rPr>
              <a:t>Setting header fields (continued )</a:t>
            </a:r>
          </a:p>
          <a:p>
            <a:pPr algn="l"/>
            <a:r>
              <a:rPr lang="en-US" sz="1600" i="0" dirty="0">
                <a:solidFill>
                  <a:srgbClr val="0C3C26"/>
                </a:solidFill>
                <a:effectLst/>
                <a:latin typeface="Roboto" panose="02000000000000000000" pitchFamily="2" charset="0"/>
              </a:rPr>
              <a:t>When using this interface, unlike a dictionary, del doesn’t raise </a:t>
            </a:r>
            <a:r>
              <a:rPr lang="en-US" sz="1600" i="0" dirty="0" err="1">
                <a:solidFill>
                  <a:srgbClr val="0C3C26"/>
                </a:solidFill>
                <a:effectLst/>
                <a:latin typeface="Roboto" panose="02000000000000000000" pitchFamily="2" charset="0"/>
              </a:rPr>
              <a:t>KeyError</a:t>
            </a:r>
            <a:r>
              <a:rPr lang="en-US" sz="1600" i="0" dirty="0">
                <a:solidFill>
                  <a:srgbClr val="0C3C26"/>
                </a:solidFill>
                <a:effectLst/>
                <a:latin typeface="Roboto" panose="02000000000000000000" pitchFamily="2" charset="0"/>
              </a:rPr>
              <a:t> if the header field doesn’t exist.</a:t>
            </a:r>
          </a:p>
          <a:p>
            <a:pPr algn="l"/>
            <a:endParaRPr lang="en-US" sz="1600" i="0" dirty="0">
              <a:solidFill>
                <a:srgbClr val="0C3C26"/>
              </a:solidFill>
              <a:effectLst/>
              <a:latin typeface="Roboto" panose="02000000000000000000" pitchFamily="2" charset="0"/>
            </a:endParaRPr>
          </a:p>
          <a:p>
            <a:pPr algn="l"/>
            <a:r>
              <a:rPr lang="en-US" sz="1600" i="0" dirty="0">
                <a:solidFill>
                  <a:srgbClr val="0C3C26"/>
                </a:solidFill>
                <a:effectLst/>
                <a:latin typeface="Roboto" panose="02000000000000000000" pitchFamily="2" charset="0"/>
              </a:rPr>
              <a:t>You can also set headers on instantiation:</a:t>
            </a:r>
          </a:p>
          <a:p>
            <a:pPr algn="l"/>
            <a:endParaRPr lang="en-US" sz="1600" i="0" dirty="0">
              <a:solidFill>
                <a:srgbClr val="0C3C26"/>
              </a:solidFill>
              <a:effectLst/>
              <a:latin typeface="Roboto" panose="02000000000000000000" pitchFamily="2" charset="0"/>
            </a:endParaRPr>
          </a:p>
          <a:p>
            <a:pPr algn="l"/>
            <a:r>
              <a:rPr lang="en-US" sz="1600" i="0" dirty="0">
                <a:solidFill>
                  <a:srgbClr val="0C3C26"/>
                </a:solidFill>
                <a:effectLst/>
                <a:latin typeface="Roboto" panose="02000000000000000000" pitchFamily="2" charset="0"/>
              </a:rPr>
              <a:t>&gt;&gt;&gt; response = </a:t>
            </a:r>
            <a:r>
              <a:rPr lang="en-US" sz="1600" i="0" dirty="0" err="1">
                <a:solidFill>
                  <a:srgbClr val="0C3C26"/>
                </a:solidFill>
                <a:effectLst/>
                <a:latin typeface="Roboto" panose="02000000000000000000" pitchFamily="2" charset="0"/>
              </a:rPr>
              <a:t>HttpResponse</a:t>
            </a:r>
            <a:r>
              <a:rPr lang="en-US" sz="1600" i="0" dirty="0">
                <a:solidFill>
                  <a:srgbClr val="0C3C26"/>
                </a:solidFill>
                <a:effectLst/>
                <a:latin typeface="Roboto" panose="02000000000000000000" pitchFamily="2" charset="0"/>
              </a:rPr>
              <a:t>(headers={'Age': 120})</a:t>
            </a:r>
          </a:p>
          <a:p>
            <a:pPr algn="l"/>
            <a:endParaRPr lang="en-US" sz="1600" i="0" dirty="0">
              <a:solidFill>
                <a:srgbClr val="0C3C26"/>
              </a:solidFill>
              <a:effectLst/>
              <a:latin typeface="Roboto" panose="02000000000000000000" pitchFamily="2" charset="0"/>
            </a:endParaRPr>
          </a:p>
        </p:txBody>
      </p:sp>
    </p:spTree>
    <p:extLst>
      <p:ext uri="{BB962C8B-B14F-4D97-AF65-F5344CB8AC3E}">
        <p14:creationId xmlns:p14="http://schemas.microsoft.com/office/powerpoint/2010/main" val="4038290129"/>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43975" y="161799"/>
            <a:ext cx="774074" cy="311224"/>
          </a:xfrm>
          <a:prstGeom prst="rect">
            <a:avLst/>
          </a:prstGeom>
        </p:spPr>
      </p:pic>
      <p:pic>
        <p:nvPicPr>
          <p:cNvPr id="3" name="object 3"/>
          <p:cNvPicPr/>
          <p:nvPr/>
        </p:nvPicPr>
        <p:blipFill>
          <a:blip r:embed="rId4" cstate="print"/>
          <a:stretch>
            <a:fillRect/>
          </a:stretch>
        </p:blipFill>
        <p:spPr>
          <a:xfrm>
            <a:off x="8229556" y="161800"/>
            <a:ext cx="791593" cy="311224"/>
          </a:xfrm>
          <a:prstGeom prst="rect">
            <a:avLst/>
          </a:prstGeom>
        </p:spPr>
      </p:pic>
      <p:sp>
        <p:nvSpPr>
          <p:cNvPr id="4" name="object 4"/>
          <p:cNvSpPr txBox="1">
            <a:spLocks noGrp="1"/>
          </p:cNvSpPr>
          <p:nvPr>
            <p:ph type="title"/>
          </p:nvPr>
        </p:nvSpPr>
        <p:spPr>
          <a:xfrm>
            <a:off x="319918" y="600997"/>
            <a:ext cx="6626676" cy="382156"/>
          </a:xfrm>
          <a:prstGeom prst="rect">
            <a:avLst/>
          </a:prstGeom>
        </p:spPr>
        <p:txBody>
          <a:bodyPr vert="horz" wrap="square" lIns="0" tIns="12700" rIns="0" bIns="0" rtlCol="0">
            <a:spAutoFit/>
          </a:bodyPr>
          <a:lstStyle/>
          <a:p>
            <a:pPr marL="12065" algn="ctr">
              <a:lnSpc>
                <a:spcPct val="100000"/>
              </a:lnSpc>
              <a:spcBef>
                <a:spcPts val="414"/>
              </a:spcBef>
              <a:tabLst>
                <a:tab pos="379095" algn="l"/>
                <a:tab pos="379730" algn="l"/>
              </a:tabLst>
            </a:pPr>
            <a:r>
              <a:rPr lang="en-US" sz="2400" spc="-5" dirty="0" err="1">
                <a:solidFill>
                  <a:srgbClr val="595959"/>
                </a:solidFill>
                <a:latin typeface="Arial MT"/>
                <a:cs typeface="Arial MT"/>
              </a:rPr>
              <a:t>HttpResponse</a:t>
            </a:r>
            <a:endParaRPr lang="en-US" sz="2400" spc="-5" dirty="0">
              <a:solidFill>
                <a:srgbClr val="595959"/>
              </a:solidFill>
              <a:latin typeface="Arial MT"/>
              <a:cs typeface="Arial MT"/>
            </a:endParaRPr>
          </a:p>
        </p:txBody>
      </p:sp>
      <p:sp>
        <p:nvSpPr>
          <p:cNvPr id="6" name="object 6"/>
          <p:cNvSpPr txBox="1"/>
          <p:nvPr/>
        </p:nvSpPr>
        <p:spPr>
          <a:xfrm>
            <a:off x="7139898" y="4912167"/>
            <a:ext cx="1875155" cy="139065"/>
          </a:xfrm>
          <a:prstGeom prst="rect">
            <a:avLst/>
          </a:prstGeom>
        </p:spPr>
        <p:txBody>
          <a:bodyPr vert="horz" wrap="square" lIns="0" tIns="3175" rIns="0" bIns="0" rtlCol="0">
            <a:spAutoFit/>
          </a:bodyPr>
          <a:lstStyle/>
          <a:p>
            <a:pPr marL="12700">
              <a:lnSpc>
                <a:spcPct val="100000"/>
              </a:lnSpc>
              <a:spcBef>
                <a:spcPts val="25"/>
              </a:spcBef>
            </a:pPr>
            <a:r>
              <a:rPr sz="800" dirty="0">
                <a:latin typeface="Arial MT"/>
                <a:cs typeface="Arial MT"/>
              </a:rPr>
              <a:t>©</a:t>
            </a:r>
            <a:r>
              <a:rPr sz="800" spc="-5" dirty="0">
                <a:latin typeface="Arial MT"/>
                <a:cs typeface="Arial MT"/>
              </a:rPr>
              <a:t> Edune</a:t>
            </a:r>
            <a:r>
              <a:rPr sz="800" dirty="0">
                <a:latin typeface="Arial MT"/>
                <a:cs typeface="Arial MT"/>
              </a:rPr>
              <a:t>t</a:t>
            </a:r>
            <a:r>
              <a:rPr sz="800" spc="-5" dirty="0">
                <a:latin typeface="Arial MT"/>
                <a:cs typeface="Arial MT"/>
              </a:rPr>
              <a:t> Foundation</a:t>
            </a:r>
            <a:r>
              <a:rPr sz="800" dirty="0">
                <a:latin typeface="Arial MT"/>
                <a:cs typeface="Arial MT"/>
              </a:rPr>
              <a:t>.</a:t>
            </a:r>
            <a:r>
              <a:rPr sz="800" spc="-50" dirty="0">
                <a:latin typeface="Arial MT"/>
                <a:cs typeface="Arial MT"/>
              </a:rPr>
              <a:t> </a:t>
            </a:r>
            <a:r>
              <a:rPr sz="800" spc="-5" dirty="0">
                <a:latin typeface="Arial MT"/>
                <a:cs typeface="Arial MT"/>
              </a:rPr>
              <a:t>Al</a:t>
            </a:r>
            <a:r>
              <a:rPr sz="800" dirty="0">
                <a:latin typeface="Arial MT"/>
                <a:cs typeface="Arial MT"/>
              </a:rPr>
              <a:t>l</a:t>
            </a:r>
            <a:r>
              <a:rPr sz="800" spc="-5" dirty="0">
                <a:latin typeface="Arial MT"/>
                <a:cs typeface="Arial MT"/>
              </a:rPr>
              <a:t> </a:t>
            </a:r>
            <a:r>
              <a:rPr sz="800" dirty="0">
                <a:latin typeface="Arial MT"/>
                <a:cs typeface="Arial MT"/>
              </a:rPr>
              <a:t>rights</a:t>
            </a:r>
            <a:r>
              <a:rPr sz="800" spc="-5" dirty="0">
                <a:latin typeface="Arial MT"/>
                <a:cs typeface="Arial MT"/>
              </a:rPr>
              <a:t> </a:t>
            </a:r>
            <a:r>
              <a:rPr sz="800" dirty="0">
                <a:latin typeface="Arial MT"/>
                <a:cs typeface="Arial MT"/>
              </a:rPr>
              <a:t>reserved.</a:t>
            </a:r>
          </a:p>
        </p:txBody>
      </p:sp>
      <p:sp>
        <p:nvSpPr>
          <p:cNvPr id="5" name="object 5"/>
          <p:cNvSpPr txBox="1"/>
          <p:nvPr/>
        </p:nvSpPr>
        <p:spPr>
          <a:xfrm>
            <a:off x="640410" y="1008844"/>
            <a:ext cx="7863180" cy="299440"/>
          </a:xfrm>
          <a:prstGeom prst="rect">
            <a:avLst/>
          </a:prstGeom>
        </p:spPr>
        <p:txBody>
          <a:bodyPr vert="horz" wrap="square" lIns="0" tIns="52704" rIns="0" bIns="0" rtlCol="0">
            <a:spAutoFit/>
          </a:bodyPr>
          <a:lstStyle/>
          <a:p>
            <a:pPr marL="285750" indent="-285750" algn="l">
              <a:buFont typeface="Arial" panose="020B0604020202020204" pitchFamily="34" charset="0"/>
              <a:buChar char="•"/>
            </a:pPr>
            <a:r>
              <a:rPr lang="en-IN" sz="1600" b="1" i="0" dirty="0" err="1">
                <a:solidFill>
                  <a:srgbClr val="0C3C26"/>
                </a:solidFill>
                <a:effectLst/>
                <a:latin typeface="Roboto" panose="02000000000000000000" pitchFamily="2" charset="0"/>
              </a:rPr>
              <a:t>HttpResponse</a:t>
            </a:r>
            <a:r>
              <a:rPr lang="en-IN" sz="1600" b="1" i="0" dirty="0">
                <a:solidFill>
                  <a:srgbClr val="0C3C26"/>
                </a:solidFill>
                <a:effectLst/>
                <a:latin typeface="Roboto" panose="02000000000000000000" pitchFamily="2" charset="0"/>
              </a:rPr>
              <a:t> objects</a:t>
            </a:r>
          </a:p>
        </p:txBody>
      </p:sp>
      <p:sp>
        <p:nvSpPr>
          <p:cNvPr id="7" name="object 5">
            <a:extLst>
              <a:ext uri="{FF2B5EF4-FFF2-40B4-BE49-F238E27FC236}">
                <a16:creationId xmlns:a16="http://schemas.microsoft.com/office/drawing/2014/main" id="{D58ED9D1-95BC-4295-B448-06A8C93DF6E7}"/>
              </a:ext>
            </a:extLst>
          </p:cNvPr>
          <p:cNvSpPr txBox="1"/>
          <p:nvPr/>
        </p:nvSpPr>
        <p:spPr>
          <a:xfrm>
            <a:off x="948110" y="1308284"/>
            <a:ext cx="7863180" cy="2515431"/>
          </a:xfrm>
          <a:prstGeom prst="rect">
            <a:avLst/>
          </a:prstGeom>
        </p:spPr>
        <p:txBody>
          <a:bodyPr vert="horz" wrap="square" lIns="0" tIns="52704" rIns="0" bIns="0" rtlCol="0">
            <a:spAutoFit/>
          </a:bodyPr>
          <a:lstStyle/>
          <a:p>
            <a:pPr algn="l"/>
            <a:r>
              <a:rPr lang="en-US" sz="1600" b="1" i="0" dirty="0">
                <a:solidFill>
                  <a:srgbClr val="0C3C26"/>
                </a:solidFill>
                <a:effectLst/>
                <a:latin typeface="Roboto" panose="02000000000000000000" pitchFamily="2" charset="0"/>
              </a:rPr>
              <a:t>Telling the browser to treat the response as a file attachment</a:t>
            </a:r>
          </a:p>
          <a:p>
            <a:pPr algn="l"/>
            <a:r>
              <a:rPr lang="en-US" sz="1600" i="0" dirty="0">
                <a:solidFill>
                  <a:srgbClr val="0C3C26"/>
                </a:solidFill>
                <a:effectLst/>
                <a:latin typeface="Roboto" panose="02000000000000000000" pitchFamily="2" charset="0"/>
              </a:rPr>
              <a:t>To tell the browser to treat the response as a file attachment, set the Content-Type and Content-Disposition headers. For example, this is how you might return a Microsoft Excel spreadsheet:</a:t>
            </a:r>
          </a:p>
          <a:p>
            <a:pPr algn="l"/>
            <a:endParaRPr lang="en-US" sz="1600" i="0" dirty="0">
              <a:solidFill>
                <a:srgbClr val="0C3C26"/>
              </a:solidFill>
              <a:effectLst/>
              <a:latin typeface="Roboto" panose="02000000000000000000" pitchFamily="2" charset="0"/>
            </a:endParaRPr>
          </a:p>
          <a:p>
            <a:pPr lvl="1"/>
            <a:r>
              <a:rPr lang="en-US" sz="1600" i="0" dirty="0">
                <a:solidFill>
                  <a:srgbClr val="0C3C26"/>
                </a:solidFill>
                <a:effectLst/>
                <a:latin typeface="Roboto" panose="02000000000000000000" pitchFamily="2" charset="0"/>
              </a:rPr>
              <a:t>&gt;&gt;&gt; response = </a:t>
            </a:r>
            <a:r>
              <a:rPr lang="en-US" sz="1600" i="0" dirty="0" err="1">
                <a:solidFill>
                  <a:srgbClr val="0C3C26"/>
                </a:solidFill>
                <a:effectLst/>
                <a:latin typeface="Roboto" panose="02000000000000000000" pitchFamily="2" charset="0"/>
              </a:rPr>
              <a:t>HttpResponse</a:t>
            </a:r>
            <a:r>
              <a:rPr lang="en-US" sz="1600" i="0" dirty="0">
                <a:solidFill>
                  <a:srgbClr val="0C3C26"/>
                </a:solidFill>
                <a:effectLst/>
                <a:latin typeface="Roboto" panose="02000000000000000000" pitchFamily="2" charset="0"/>
              </a:rPr>
              <a:t>(</a:t>
            </a:r>
            <a:r>
              <a:rPr lang="en-US" sz="1600" i="0" dirty="0" err="1">
                <a:solidFill>
                  <a:srgbClr val="0C3C26"/>
                </a:solidFill>
                <a:effectLst/>
                <a:latin typeface="Roboto" panose="02000000000000000000" pitchFamily="2" charset="0"/>
              </a:rPr>
              <a:t>my_data</a:t>
            </a:r>
            <a:r>
              <a:rPr lang="en-US" sz="1600" i="0" dirty="0">
                <a:solidFill>
                  <a:srgbClr val="0C3C26"/>
                </a:solidFill>
                <a:effectLst/>
                <a:latin typeface="Roboto" panose="02000000000000000000" pitchFamily="2" charset="0"/>
              </a:rPr>
              <a:t>, headers={</a:t>
            </a:r>
          </a:p>
          <a:p>
            <a:pPr lvl="1"/>
            <a:r>
              <a:rPr lang="en-US" sz="1600" i="0" dirty="0">
                <a:solidFill>
                  <a:srgbClr val="0C3C26"/>
                </a:solidFill>
                <a:effectLst/>
                <a:latin typeface="Roboto" panose="02000000000000000000" pitchFamily="2" charset="0"/>
              </a:rPr>
              <a:t>...     'Content-Type': 'application/vnd.ms-excel',</a:t>
            </a:r>
          </a:p>
          <a:p>
            <a:pPr lvl="1"/>
            <a:r>
              <a:rPr lang="en-US" sz="1600" i="0" dirty="0">
                <a:solidFill>
                  <a:srgbClr val="0C3C26"/>
                </a:solidFill>
                <a:effectLst/>
                <a:latin typeface="Roboto" panose="02000000000000000000" pitchFamily="2" charset="0"/>
              </a:rPr>
              <a:t>...     'Content-Disposition': 'attachment; filename="foo.xls"',</a:t>
            </a:r>
          </a:p>
          <a:p>
            <a:pPr lvl="1"/>
            <a:r>
              <a:rPr lang="en-US" sz="1600" i="0" dirty="0">
                <a:solidFill>
                  <a:srgbClr val="0C3C26"/>
                </a:solidFill>
                <a:effectLst/>
                <a:latin typeface="Roboto" panose="02000000000000000000" pitchFamily="2" charset="0"/>
              </a:rPr>
              <a:t>... })</a:t>
            </a:r>
          </a:p>
          <a:p>
            <a:pPr lvl="1"/>
            <a:endParaRPr lang="en-US" sz="1600" i="0" dirty="0">
              <a:solidFill>
                <a:srgbClr val="0C3C26"/>
              </a:solidFill>
              <a:effectLst/>
              <a:latin typeface="Roboto" panose="02000000000000000000" pitchFamily="2" charset="0"/>
            </a:endParaRPr>
          </a:p>
        </p:txBody>
      </p:sp>
    </p:spTree>
    <p:extLst>
      <p:ext uri="{BB962C8B-B14F-4D97-AF65-F5344CB8AC3E}">
        <p14:creationId xmlns:p14="http://schemas.microsoft.com/office/powerpoint/2010/main" val="3876981204"/>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43975" y="161799"/>
            <a:ext cx="774074" cy="311224"/>
          </a:xfrm>
          <a:prstGeom prst="rect">
            <a:avLst/>
          </a:prstGeom>
        </p:spPr>
      </p:pic>
      <p:pic>
        <p:nvPicPr>
          <p:cNvPr id="3" name="object 3"/>
          <p:cNvPicPr/>
          <p:nvPr/>
        </p:nvPicPr>
        <p:blipFill>
          <a:blip r:embed="rId4" cstate="print"/>
          <a:stretch>
            <a:fillRect/>
          </a:stretch>
        </p:blipFill>
        <p:spPr>
          <a:xfrm>
            <a:off x="8229556" y="161800"/>
            <a:ext cx="791593" cy="311224"/>
          </a:xfrm>
          <a:prstGeom prst="rect">
            <a:avLst/>
          </a:prstGeom>
        </p:spPr>
      </p:pic>
      <p:sp>
        <p:nvSpPr>
          <p:cNvPr id="4" name="object 4"/>
          <p:cNvSpPr txBox="1">
            <a:spLocks noGrp="1"/>
          </p:cNvSpPr>
          <p:nvPr>
            <p:ph type="title"/>
          </p:nvPr>
        </p:nvSpPr>
        <p:spPr>
          <a:xfrm>
            <a:off x="319918" y="600997"/>
            <a:ext cx="6626676" cy="382156"/>
          </a:xfrm>
          <a:prstGeom prst="rect">
            <a:avLst/>
          </a:prstGeom>
        </p:spPr>
        <p:txBody>
          <a:bodyPr vert="horz" wrap="square" lIns="0" tIns="12700" rIns="0" bIns="0" rtlCol="0">
            <a:spAutoFit/>
          </a:bodyPr>
          <a:lstStyle/>
          <a:p>
            <a:pPr marL="12065" algn="ctr">
              <a:lnSpc>
                <a:spcPct val="100000"/>
              </a:lnSpc>
              <a:spcBef>
                <a:spcPts val="414"/>
              </a:spcBef>
              <a:tabLst>
                <a:tab pos="379095" algn="l"/>
                <a:tab pos="379730" algn="l"/>
              </a:tabLst>
            </a:pPr>
            <a:r>
              <a:rPr lang="en-US" sz="2400" spc="-5" dirty="0" err="1">
                <a:solidFill>
                  <a:srgbClr val="595959"/>
                </a:solidFill>
                <a:latin typeface="Arial MT"/>
                <a:cs typeface="Arial MT"/>
              </a:rPr>
              <a:t>HttpResponse</a:t>
            </a:r>
            <a:endParaRPr lang="en-US" sz="2400" spc="-5" dirty="0">
              <a:solidFill>
                <a:srgbClr val="595959"/>
              </a:solidFill>
              <a:latin typeface="Arial MT"/>
              <a:cs typeface="Arial MT"/>
            </a:endParaRPr>
          </a:p>
        </p:txBody>
      </p:sp>
      <p:sp>
        <p:nvSpPr>
          <p:cNvPr id="6" name="object 6"/>
          <p:cNvSpPr txBox="1"/>
          <p:nvPr/>
        </p:nvSpPr>
        <p:spPr>
          <a:xfrm>
            <a:off x="7139898" y="4912167"/>
            <a:ext cx="1875155" cy="139065"/>
          </a:xfrm>
          <a:prstGeom prst="rect">
            <a:avLst/>
          </a:prstGeom>
        </p:spPr>
        <p:txBody>
          <a:bodyPr vert="horz" wrap="square" lIns="0" tIns="3175" rIns="0" bIns="0" rtlCol="0">
            <a:spAutoFit/>
          </a:bodyPr>
          <a:lstStyle/>
          <a:p>
            <a:pPr marL="12700">
              <a:lnSpc>
                <a:spcPct val="100000"/>
              </a:lnSpc>
              <a:spcBef>
                <a:spcPts val="25"/>
              </a:spcBef>
            </a:pPr>
            <a:r>
              <a:rPr sz="800" dirty="0">
                <a:latin typeface="Arial MT"/>
                <a:cs typeface="Arial MT"/>
              </a:rPr>
              <a:t>©</a:t>
            </a:r>
            <a:r>
              <a:rPr sz="800" spc="-5" dirty="0">
                <a:latin typeface="Arial MT"/>
                <a:cs typeface="Arial MT"/>
              </a:rPr>
              <a:t> Edune</a:t>
            </a:r>
            <a:r>
              <a:rPr sz="800" dirty="0">
                <a:latin typeface="Arial MT"/>
                <a:cs typeface="Arial MT"/>
              </a:rPr>
              <a:t>t</a:t>
            </a:r>
            <a:r>
              <a:rPr sz="800" spc="-5" dirty="0">
                <a:latin typeface="Arial MT"/>
                <a:cs typeface="Arial MT"/>
              </a:rPr>
              <a:t> Foundation</a:t>
            </a:r>
            <a:r>
              <a:rPr sz="800" dirty="0">
                <a:latin typeface="Arial MT"/>
                <a:cs typeface="Arial MT"/>
              </a:rPr>
              <a:t>.</a:t>
            </a:r>
            <a:r>
              <a:rPr sz="800" spc="-50" dirty="0">
                <a:latin typeface="Arial MT"/>
                <a:cs typeface="Arial MT"/>
              </a:rPr>
              <a:t> </a:t>
            </a:r>
            <a:r>
              <a:rPr sz="800" spc="-5" dirty="0">
                <a:latin typeface="Arial MT"/>
                <a:cs typeface="Arial MT"/>
              </a:rPr>
              <a:t>Al</a:t>
            </a:r>
            <a:r>
              <a:rPr sz="800" dirty="0">
                <a:latin typeface="Arial MT"/>
                <a:cs typeface="Arial MT"/>
              </a:rPr>
              <a:t>l</a:t>
            </a:r>
            <a:r>
              <a:rPr sz="800" spc="-5" dirty="0">
                <a:latin typeface="Arial MT"/>
                <a:cs typeface="Arial MT"/>
              </a:rPr>
              <a:t> </a:t>
            </a:r>
            <a:r>
              <a:rPr sz="800" dirty="0">
                <a:latin typeface="Arial MT"/>
                <a:cs typeface="Arial MT"/>
              </a:rPr>
              <a:t>rights</a:t>
            </a:r>
            <a:r>
              <a:rPr sz="800" spc="-5" dirty="0">
                <a:latin typeface="Arial MT"/>
                <a:cs typeface="Arial MT"/>
              </a:rPr>
              <a:t> </a:t>
            </a:r>
            <a:r>
              <a:rPr sz="800" dirty="0">
                <a:latin typeface="Arial MT"/>
                <a:cs typeface="Arial MT"/>
              </a:rPr>
              <a:t>reserved.</a:t>
            </a:r>
          </a:p>
        </p:txBody>
      </p:sp>
      <p:sp>
        <p:nvSpPr>
          <p:cNvPr id="5" name="object 5"/>
          <p:cNvSpPr txBox="1"/>
          <p:nvPr/>
        </p:nvSpPr>
        <p:spPr>
          <a:xfrm>
            <a:off x="640410" y="1008844"/>
            <a:ext cx="7863180" cy="545661"/>
          </a:xfrm>
          <a:prstGeom prst="rect">
            <a:avLst/>
          </a:prstGeom>
        </p:spPr>
        <p:txBody>
          <a:bodyPr vert="horz" wrap="square" lIns="0" tIns="52704" rIns="0" bIns="0" rtlCol="0">
            <a:spAutoFit/>
          </a:bodyPr>
          <a:lstStyle/>
          <a:p>
            <a:pPr marL="285750" indent="-285750">
              <a:buFont typeface="Arial" panose="020B0604020202020204" pitchFamily="34" charset="0"/>
              <a:buChar char="•"/>
            </a:pPr>
            <a:r>
              <a:rPr lang="en-IN" sz="1600" b="1" i="0" dirty="0" err="1">
                <a:solidFill>
                  <a:srgbClr val="0C3C26"/>
                </a:solidFill>
                <a:effectLst/>
                <a:latin typeface="Roboto" panose="02000000000000000000" pitchFamily="2" charset="0"/>
              </a:rPr>
              <a:t>HttpResponse</a:t>
            </a:r>
            <a:r>
              <a:rPr lang="en-IN" sz="1600" b="1" i="0" dirty="0">
                <a:solidFill>
                  <a:srgbClr val="0C3C26"/>
                </a:solidFill>
                <a:effectLst/>
                <a:latin typeface="Roboto" panose="02000000000000000000" pitchFamily="2" charset="0"/>
              </a:rPr>
              <a:t> objects : Attributes</a:t>
            </a:r>
          </a:p>
          <a:p>
            <a:pPr marL="285750" indent="-285750" algn="l">
              <a:buFont typeface="Arial" panose="020B0604020202020204" pitchFamily="34" charset="0"/>
              <a:buChar char="•"/>
            </a:pPr>
            <a:endParaRPr lang="en-IN" sz="1600" b="1" i="0" dirty="0">
              <a:solidFill>
                <a:srgbClr val="0C3C26"/>
              </a:solidFill>
              <a:effectLst/>
              <a:latin typeface="Roboto" panose="02000000000000000000" pitchFamily="2" charset="0"/>
            </a:endParaRPr>
          </a:p>
        </p:txBody>
      </p:sp>
      <p:sp>
        <p:nvSpPr>
          <p:cNvPr id="7" name="object 5">
            <a:extLst>
              <a:ext uri="{FF2B5EF4-FFF2-40B4-BE49-F238E27FC236}">
                <a16:creationId xmlns:a16="http://schemas.microsoft.com/office/drawing/2014/main" id="{D58ED9D1-95BC-4295-B448-06A8C93DF6E7}"/>
              </a:ext>
            </a:extLst>
          </p:cNvPr>
          <p:cNvSpPr txBox="1"/>
          <p:nvPr/>
        </p:nvSpPr>
        <p:spPr>
          <a:xfrm>
            <a:off x="948110" y="1308284"/>
            <a:ext cx="7863180" cy="3254095"/>
          </a:xfrm>
          <a:prstGeom prst="rect">
            <a:avLst/>
          </a:prstGeom>
        </p:spPr>
        <p:txBody>
          <a:bodyPr vert="horz" wrap="square" lIns="0" tIns="52704" rIns="0" bIns="0" rtlCol="0">
            <a:spAutoFit/>
          </a:bodyPr>
          <a:lstStyle/>
          <a:p>
            <a:pPr algn="l"/>
            <a:r>
              <a:rPr lang="en-US" sz="1600" b="1" i="0" dirty="0" err="1">
                <a:solidFill>
                  <a:srgbClr val="0C3C26"/>
                </a:solidFill>
                <a:effectLst/>
                <a:latin typeface="Roboto" panose="02000000000000000000" pitchFamily="2" charset="0"/>
              </a:rPr>
              <a:t>HttpResponse.content</a:t>
            </a:r>
            <a:endParaRPr lang="en-US" sz="1600" b="1" i="0" dirty="0">
              <a:solidFill>
                <a:srgbClr val="0C3C26"/>
              </a:solidFill>
              <a:effectLst/>
              <a:latin typeface="Roboto" panose="02000000000000000000" pitchFamily="2" charset="0"/>
            </a:endParaRPr>
          </a:p>
          <a:p>
            <a:pPr algn="l"/>
            <a:r>
              <a:rPr lang="en-US" sz="1600" i="0" dirty="0">
                <a:solidFill>
                  <a:srgbClr val="0C3C26"/>
                </a:solidFill>
                <a:effectLst/>
                <a:latin typeface="Roboto" panose="02000000000000000000" pitchFamily="2" charset="0"/>
              </a:rPr>
              <a:t>A </a:t>
            </a:r>
            <a:r>
              <a:rPr lang="en-US" sz="1600" i="0" dirty="0" err="1">
                <a:solidFill>
                  <a:srgbClr val="0C3C26"/>
                </a:solidFill>
                <a:effectLst/>
                <a:latin typeface="Roboto" panose="02000000000000000000" pitchFamily="2" charset="0"/>
              </a:rPr>
              <a:t>bytestring</a:t>
            </a:r>
            <a:r>
              <a:rPr lang="en-US" sz="1600" i="0" dirty="0">
                <a:solidFill>
                  <a:srgbClr val="0C3C26"/>
                </a:solidFill>
                <a:effectLst/>
                <a:latin typeface="Roboto" panose="02000000000000000000" pitchFamily="2" charset="0"/>
              </a:rPr>
              <a:t> representing the content, encoded from a string if necessary.</a:t>
            </a:r>
          </a:p>
          <a:p>
            <a:pPr algn="l"/>
            <a:endParaRPr lang="en-US" sz="1600" i="0" dirty="0">
              <a:solidFill>
                <a:srgbClr val="0C3C26"/>
              </a:solidFill>
              <a:effectLst/>
              <a:latin typeface="Roboto" panose="02000000000000000000" pitchFamily="2" charset="0"/>
            </a:endParaRPr>
          </a:p>
          <a:p>
            <a:pPr algn="l"/>
            <a:r>
              <a:rPr lang="en-US" sz="1600" b="1" i="0" dirty="0" err="1">
                <a:solidFill>
                  <a:srgbClr val="0C3C26"/>
                </a:solidFill>
                <a:effectLst/>
                <a:latin typeface="Roboto" panose="02000000000000000000" pitchFamily="2" charset="0"/>
              </a:rPr>
              <a:t>HttpResponse.headers</a:t>
            </a:r>
            <a:endParaRPr lang="en-US" sz="1600" b="1" i="0" dirty="0">
              <a:solidFill>
                <a:srgbClr val="0C3C26"/>
              </a:solidFill>
              <a:effectLst/>
              <a:latin typeface="Roboto" panose="02000000000000000000" pitchFamily="2" charset="0"/>
            </a:endParaRPr>
          </a:p>
          <a:p>
            <a:pPr algn="l"/>
            <a:r>
              <a:rPr lang="en-US" sz="1600" i="0" dirty="0">
                <a:solidFill>
                  <a:srgbClr val="0C3C26"/>
                </a:solidFill>
                <a:effectLst/>
                <a:latin typeface="Roboto" panose="02000000000000000000" pitchFamily="2" charset="0"/>
              </a:rPr>
              <a:t>New in Django 3.2.</a:t>
            </a:r>
          </a:p>
          <a:p>
            <a:pPr algn="l"/>
            <a:r>
              <a:rPr lang="en-US" sz="1600" i="0" dirty="0">
                <a:solidFill>
                  <a:srgbClr val="0C3C26"/>
                </a:solidFill>
                <a:effectLst/>
                <a:latin typeface="Roboto" panose="02000000000000000000" pitchFamily="2" charset="0"/>
              </a:rPr>
              <a:t>A case insensitive, </a:t>
            </a:r>
            <a:r>
              <a:rPr lang="en-US" sz="1600" i="0" dirty="0" err="1">
                <a:solidFill>
                  <a:srgbClr val="0C3C26"/>
                </a:solidFill>
                <a:effectLst/>
                <a:latin typeface="Roboto" panose="02000000000000000000" pitchFamily="2" charset="0"/>
              </a:rPr>
              <a:t>dict</a:t>
            </a:r>
            <a:r>
              <a:rPr lang="en-US" sz="1600" i="0" dirty="0">
                <a:solidFill>
                  <a:srgbClr val="0C3C26"/>
                </a:solidFill>
                <a:effectLst/>
                <a:latin typeface="Roboto" panose="02000000000000000000" pitchFamily="2" charset="0"/>
              </a:rPr>
              <a:t>-like object that provides an interface to all HTTP headers on the response. See Setting header fields.</a:t>
            </a:r>
          </a:p>
          <a:p>
            <a:pPr algn="l"/>
            <a:endParaRPr lang="en-US" sz="1600" i="0" dirty="0">
              <a:solidFill>
                <a:srgbClr val="0C3C26"/>
              </a:solidFill>
              <a:effectLst/>
              <a:latin typeface="Roboto" panose="02000000000000000000" pitchFamily="2" charset="0"/>
            </a:endParaRPr>
          </a:p>
          <a:p>
            <a:pPr algn="l"/>
            <a:r>
              <a:rPr lang="en-US" sz="1600" b="1" i="0" dirty="0" err="1">
                <a:solidFill>
                  <a:srgbClr val="0C3C26"/>
                </a:solidFill>
                <a:effectLst/>
                <a:latin typeface="Roboto" panose="02000000000000000000" pitchFamily="2" charset="0"/>
              </a:rPr>
              <a:t>HttpResponse.charset</a:t>
            </a:r>
            <a:endParaRPr lang="en-US" sz="1600" b="1" i="0" dirty="0">
              <a:solidFill>
                <a:srgbClr val="0C3C26"/>
              </a:solidFill>
              <a:effectLst/>
              <a:latin typeface="Roboto" panose="02000000000000000000" pitchFamily="2" charset="0"/>
            </a:endParaRPr>
          </a:p>
          <a:p>
            <a:pPr algn="l"/>
            <a:r>
              <a:rPr lang="en-US" sz="1600" i="0" dirty="0">
                <a:solidFill>
                  <a:srgbClr val="0C3C26"/>
                </a:solidFill>
                <a:effectLst/>
                <a:latin typeface="Roboto" panose="02000000000000000000" pitchFamily="2" charset="0"/>
              </a:rPr>
              <a:t>A string denoting the charset in which the response will be encoded. If not given at </a:t>
            </a:r>
            <a:r>
              <a:rPr lang="en-US" sz="1600" i="0" dirty="0" err="1">
                <a:solidFill>
                  <a:srgbClr val="0C3C26"/>
                </a:solidFill>
                <a:effectLst/>
                <a:latin typeface="Roboto" panose="02000000000000000000" pitchFamily="2" charset="0"/>
              </a:rPr>
              <a:t>HttpResponse</a:t>
            </a:r>
            <a:r>
              <a:rPr lang="en-US" sz="1600" i="0" dirty="0">
                <a:solidFill>
                  <a:srgbClr val="0C3C26"/>
                </a:solidFill>
                <a:effectLst/>
                <a:latin typeface="Roboto" panose="02000000000000000000" pitchFamily="2" charset="0"/>
              </a:rPr>
              <a:t> instantiation time, it will be extracted from </a:t>
            </a:r>
            <a:r>
              <a:rPr lang="en-US" sz="1600" i="0" dirty="0" err="1">
                <a:solidFill>
                  <a:srgbClr val="0C3C26"/>
                </a:solidFill>
                <a:effectLst/>
                <a:latin typeface="Roboto" panose="02000000000000000000" pitchFamily="2" charset="0"/>
              </a:rPr>
              <a:t>content_type</a:t>
            </a:r>
            <a:r>
              <a:rPr lang="en-US" sz="1600" i="0" dirty="0">
                <a:solidFill>
                  <a:srgbClr val="0C3C26"/>
                </a:solidFill>
                <a:effectLst/>
                <a:latin typeface="Roboto" panose="02000000000000000000" pitchFamily="2" charset="0"/>
              </a:rPr>
              <a:t> and if that is unsuccessful, the DEFAULT_CHARSET setting will be used.</a:t>
            </a:r>
          </a:p>
          <a:p>
            <a:pPr algn="l"/>
            <a:endParaRPr lang="en-US" sz="1600" i="0" dirty="0">
              <a:solidFill>
                <a:srgbClr val="0C3C26"/>
              </a:solidFill>
              <a:effectLst/>
              <a:latin typeface="Roboto" panose="02000000000000000000" pitchFamily="2" charset="0"/>
            </a:endParaRPr>
          </a:p>
        </p:txBody>
      </p:sp>
    </p:spTree>
    <p:extLst>
      <p:ext uri="{BB962C8B-B14F-4D97-AF65-F5344CB8AC3E}">
        <p14:creationId xmlns:p14="http://schemas.microsoft.com/office/powerpoint/2010/main" val="3370269953"/>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43975" y="161799"/>
            <a:ext cx="774074" cy="311224"/>
          </a:xfrm>
          <a:prstGeom prst="rect">
            <a:avLst/>
          </a:prstGeom>
        </p:spPr>
      </p:pic>
      <p:pic>
        <p:nvPicPr>
          <p:cNvPr id="3" name="object 3"/>
          <p:cNvPicPr/>
          <p:nvPr/>
        </p:nvPicPr>
        <p:blipFill>
          <a:blip r:embed="rId4" cstate="print"/>
          <a:stretch>
            <a:fillRect/>
          </a:stretch>
        </p:blipFill>
        <p:spPr>
          <a:xfrm>
            <a:off x="8229556" y="161800"/>
            <a:ext cx="791593" cy="311224"/>
          </a:xfrm>
          <a:prstGeom prst="rect">
            <a:avLst/>
          </a:prstGeom>
        </p:spPr>
      </p:pic>
      <p:sp>
        <p:nvSpPr>
          <p:cNvPr id="4" name="object 4"/>
          <p:cNvSpPr txBox="1">
            <a:spLocks noGrp="1"/>
          </p:cNvSpPr>
          <p:nvPr>
            <p:ph type="title"/>
          </p:nvPr>
        </p:nvSpPr>
        <p:spPr>
          <a:xfrm>
            <a:off x="319918" y="600997"/>
            <a:ext cx="6626676" cy="382156"/>
          </a:xfrm>
          <a:prstGeom prst="rect">
            <a:avLst/>
          </a:prstGeom>
        </p:spPr>
        <p:txBody>
          <a:bodyPr vert="horz" wrap="square" lIns="0" tIns="12700" rIns="0" bIns="0" rtlCol="0">
            <a:spAutoFit/>
          </a:bodyPr>
          <a:lstStyle/>
          <a:p>
            <a:pPr marL="12065" algn="ctr">
              <a:lnSpc>
                <a:spcPct val="100000"/>
              </a:lnSpc>
              <a:spcBef>
                <a:spcPts val="414"/>
              </a:spcBef>
              <a:tabLst>
                <a:tab pos="379095" algn="l"/>
                <a:tab pos="379730" algn="l"/>
              </a:tabLst>
            </a:pPr>
            <a:r>
              <a:rPr lang="en-US" sz="2400" spc="-5" dirty="0" err="1">
                <a:solidFill>
                  <a:srgbClr val="595959"/>
                </a:solidFill>
                <a:latin typeface="Arial MT"/>
                <a:cs typeface="Arial MT"/>
              </a:rPr>
              <a:t>HttpResponse</a:t>
            </a:r>
            <a:endParaRPr lang="en-US" sz="2400" spc="-5" dirty="0">
              <a:solidFill>
                <a:srgbClr val="595959"/>
              </a:solidFill>
              <a:latin typeface="Arial MT"/>
              <a:cs typeface="Arial MT"/>
            </a:endParaRPr>
          </a:p>
        </p:txBody>
      </p:sp>
      <p:sp>
        <p:nvSpPr>
          <p:cNvPr id="6" name="object 6"/>
          <p:cNvSpPr txBox="1"/>
          <p:nvPr/>
        </p:nvSpPr>
        <p:spPr>
          <a:xfrm>
            <a:off x="7139898" y="4912167"/>
            <a:ext cx="1875155" cy="139065"/>
          </a:xfrm>
          <a:prstGeom prst="rect">
            <a:avLst/>
          </a:prstGeom>
        </p:spPr>
        <p:txBody>
          <a:bodyPr vert="horz" wrap="square" lIns="0" tIns="3175" rIns="0" bIns="0" rtlCol="0">
            <a:spAutoFit/>
          </a:bodyPr>
          <a:lstStyle/>
          <a:p>
            <a:pPr marL="12700">
              <a:lnSpc>
                <a:spcPct val="100000"/>
              </a:lnSpc>
              <a:spcBef>
                <a:spcPts val="25"/>
              </a:spcBef>
            </a:pPr>
            <a:r>
              <a:rPr sz="800" dirty="0">
                <a:latin typeface="Arial MT"/>
                <a:cs typeface="Arial MT"/>
              </a:rPr>
              <a:t>©</a:t>
            </a:r>
            <a:r>
              <a:rPr sz="800" spc="-5" dirty="0">
                <a:latin typeface="Arial MT"/>
                <a:cs typeface="Arial MT"/>
              </a:rPr>
              <a:t> Edune</a:t>
            </a:r>
            <a:r>
              <a:rPr sz="800" dirty="0">
                <a:latin typeface="Arial MT"/>
                <a:cs typeface="Arial MT"/>
              </a:rPr>
              <a:t>t</a:t>
            </a:r>
            <a:r>
              <a:rPr sz="800" spc="-5" dirty="0">
                <a:latin typeface="Arial MT"/>
                <a:cs typeface="Arial MT"/>
              </a:rPr>
              <a:t> Foundation</a:t>
            </a:r>
            <a:r>
              <a:rPr sz="800" dirty="0">
                <a:latin typeface="Arial MT"/>
                <a:cs typeface="Arial MT"/>
              </a:rPr>
              <a:t>.</a:t>
            </a:r>
            <a:r>
              <a:rPr sz="800" spc="-50" dirty="0">
                <a:latin typeface="Arial MT"/>
                <a:cs typeface="Arial MT"/>
              </a:rPr>
              <a:t> </a:t>
            </a:r>
            <a:r>
              <a:rPr sz="800" spc="-5" dirty="0">
                <a:latin typeface="Arial MT"/>
                <a:cs typeface="Arial MT"/>
              </a:rPr>
              <a:t>Al</a:t>
            </a:r>
            <a:r>
              <a:rPr sz="800" dirty="0">
                <a:latin typeface="Arial MT"/>
                <a:cs typeface="Arial MT"/>
              </a:rPr>
              <a:t>l</a:t>
            </a:r>
            <a:r>
              <a:rPr sz="800" spc="-5" dirty="0">
                <a:latin typeface="Arial MT"/>
                <a:cs typeface="Arial MT"/>
              </a:rPr>
              <a:t> </a:t>
            </a:r>
            <a:r>
              <a:rPr sz="800" dirty="0">
                <a:latin typeface="Arial MT"/>
                <a:cs typeface="Arial MT"/>
              </a:rPr>
              <a:t>rights</a:t>
            </a:r>
            <a:r>
              <a:rPr sz="800" spc="-5" dirty="0">
                <a:latin typeface="Arial MT"/>
                <a:cs typeface="Arial MT"/>
              </a:rPr>
              <a:t> </a:t>
            </a:r>
            <a:r>
              <a:rPr sz="800" dirty="0">
                <a:latin typeface="Arial MT"/>
                <a:cs typeface="Arial MT"/>
              </a:rPr>
              <a:t>reserved.</a:t>
            </a:r>
          </a:p>
        </p:txBody>
      </p:sp>
      <p:sp>
        <p:nvSpPr>
          <p:cNvPr id="5" name="object 5"/>
          <p:cNvSpPr txBox="1"/>
          <p:nvPr/>
        </p:nvSpPr>
        <p:spPr>
          <a:xfrm>
            <a:off x="640410" y="1008844"/>
            <a:ext cx="7863180" cy="545661"/>
          </a:xfrm>
          <a:prstGeom prst="rect">
            <a:avLst/>
          </a:prstGeom>
        </p:spPr>
        <p:txBody>
          <a:bodyPr vert="horz" wrap="square" lIns="0" tIns="52704" rIns="0" bIns="0" rtlCol="0">
            <a:spAutoFit/>
          </a:bodyPr>
          <a:lstStyle/>
          <a:p>
            <a:pPr marL="285750" indent="-285750">
              <a:buFont typeface="Arial" panose="020B0604020202020204" pitchFamily="34" charset="0"/>
              <a:buChar char="•"/>
            </a:pPr>
            <a:r>
              <a:rPr lang="en-IN" sz="1600" b="1" i="0" dirty="0" err="1">
                <a:solidFill>
                  <a:srgbClr val="0C3C26"/>
                </a:solidFill>
                <a:effectLst/>
                <a:latin typeface="Roboto" panose="02000000000000000000" pitchFamily="2" charset="0"/>
              </a:rPr>
              <a:t>HttpResponse</a:t>
            </a:r>
            <a:r>
              <a:rPr lang="en-IN" sz="1600" b="1" i="0" dirty="0">
                <a:solidFill>
                  <a:srgbClr val="0C3C26"/>
                </a:solidFill>
                <a:effectLst/>
                <a:latin typeface="Roboto" panose="02000000000000000000" pitchFamily="2" charset="0"/>
              </a:rPr>
              <a:t> objects : Attributes</a:t>
            </a:r>
          </a:p>
          <a:p>
            <a:pPr marL="285750" indent="-285750" algn="l">
              <a:buFont typeface="Arial" panose="020B0604020202020204" pitchFamily="34" charset="0"/>
              <a:buChar char="•"/>
            </a:pPr>
            <a:endParaRPr lang="en-IN" sz="1600" b="1" i="0" dirty="0">
              <a:solidFill>
                <a:srgbClr val="0C3C26"/>
              </a:solidFill>
              <a:effectLst/>
              <a:latin typeface="Roboto" panose="02000000000000000000" pitchFamily="2" charset="0"/>
            </a:endParaRPr>
          </a:p>
        </p:txBody>
      </p:sp>
      <p:sp>
        <p:nvSpPr>
          <p:cNvPr id="7" name="object 5">
            <a:extLst>
              <a:ext uri="{FF2B5EF4-FFF2-40B4-BE49-F238E27FC236}">
                <a16:creationId xmlns:a16="http://schemas.microsoft.com/office/drawing/2014/main" id="{D58ED9D1-95BC-4295-B448-06A8C93DF6E7}"/>
              </a:ext>
            </a:extLst>
          </p:cNvPr>
          <p:cNvSpPr txBox="1"/>
          <p:nvPr/>
        </p:nvSpPr>
        <p:spPr>
          <a:xfrm>
            <a:off x="948110" y="1308284"/>
            <a:ext cx="7863180" cy="3254095"/>
          </a:xfrm>
          <a:prstGeom prst="rect">
            <a:avLst/>
          </a:prstGeom>
        </p:spPr>
        <p:txBody>
          <a:bodyPr vert="horz" wrap="square" lIns="0" tIns="52704" rIns="0" bIns="0" rtlCol="0">
            <a:spAutoFit/>
          </a:bodyPr>
          <a:lstStyle/>
          <a:p>
            <a:pPr algn="l"/>
            <a:r>
              <a:rPr lang="en-US" sz="1600" b="1" i="0" dirty="0" err="1">
                <a:solidFill>
                  <a:srgbClr val="0C3C26"/>
                </a:solidFill>
                <a:effectLst/>
                <a:latin typeface="Roboto" panose="02000000000000000000" pitchFamily="2" charset="0"/>
              </a:rPr>
              <a:t>HttpResponse.status_code</a:t>
            </a:r>
            <a:endParaRPr lang="en-US" sz="1600" b="1" i="0" dirty="0">
              <a:solidFill>
                <a:srgbClr val="0C3C26"/>
              </a:solidFill>
              <a:effectLst/>
              <a:latin typeface="Roboto" panose="02000000000000000000" pitchFamily="2" charset="0"/>
            </a:endParaRPr>
          </a:p>
          <a:p>
            <a:pPr algn="l"/>
            <a:r>
              <a:rPr lang="en-US" sz="1600" i="0" dirty="0">
                <a:solidFill>
                  <a:srgbClr val="0C3C26"/>
                </a:solidFill>
                <a:effectLst/>
                <a:latin typeface="Roboto" panose="02000000000000000000" pitchFamily="2" charset="0"/>
              </a:rPr>
              <a:t>The HTTP status code for the response.</a:t>
            </a:r>
          </a:p>
          <a:p>
            <a:pPr algn="l"/>
            <a:endParaRPr lang="en-US" sz="1600" i="0" dirty="0">
              <a:solidFill>
                <a:srgbClr val="0C3C26"/>
              </a:solidFill>
              <a:effectLst/>
              <a:latin typeface="Roboto" panose="02000000000000000000" pitchFamily="2" charset="0"/>
            </a:endParaRPr>
          </a:p>
          <a:p>
            <a:pPr algn="l"/>
            <a:r>
              <a:rPr lang="en-US" sz="1600" b="1" i="0" dirty="0" err="1">
                <a:solidFill>
                  <a:srgbClr val="0C3C26"/>
                </a:solidFill>
                <a:effectLst/>
                <a:latin typeface="Roboto" panose="02000000000000000000" pitchFamily="2" charset="0"/>
              </a:rPr>
              <a:t>HttpResponse.reason_phrase</a:t>
            </a:r>
            <a:endParaRPr lang="en-US" sz="1600" b="1" i="0" dirty="0">
              <a:solidFill>
                <a:srgbClr val="0C3C26"/>
              </a:solidFill>
              <a:effectLst/>
              <a:latin typeface="Roboto" panose="02000000000000000000" pitchFamily="2" charset="0"/>
            </a:endParaRPr>
          </a:p>
          <a:p>
            <a:pPr algn="l"/>
            <a:r>
              <a:rPr lang="en-US" sz="1600" i="0" dirty="0">
                <a:solidFill>
                  <a:srgbClr val="0C3C26"/>
                </a:solidFill>
                <a:effectLst/>
                <a:latin typeface="Roboto" panose="02000000000000000000" pitchFamily="2" charset="0"/>
              </a:rPr>
              <a:t>The HTTP reason phrase for the response. It uses the HTTP standard’s default reason phrases.</a:t>
            </a:r>
          </a:p>
          <a:p>
            <a:pPr algn="l"/>
            <a:endParaRPr lang="en-US" sz="1600" i="0" dirty="0">
              <a:solidFill>
                <a:srgbClr val="0C3C26"/>
              </a:solidFill>
              <a:effectLst/>
              <a:latin typeface="Roboto" panose="02000000000000000000" pitchFamily="2" charset="0"/>
            </a:endParaRPr>
          </a:p>
          <a:p>
            <a:pPr algn="l"/>
            <a:r>
              <a:rPr lang="en-US" sz="1600" b="1" i="0" dirty="0" err="1">
                <a:solidFill>
                  <a:srgbClr val="0C3C26"/>
                </a:solidFill>
                <a:effectLst/>
                <a:latin typeface="Roboto" panose="02000000000000000000" pitchFamily="2" charset="0"/>
              </a:rPr>
              <a:t>HttpResponse.streaming</a:t>
            </a:r>
            <a:endParaRPr lang="en-US" sz="1600" b="1" i="0" dirty="0">
              <a:solidFill>
                <a:srgbClr val="0C3C26"/>
              </a:solidFill>
              <a:effectLst/>
              <a:latin typeface="Roboto" panose="02000000000000000000" pitchFamily="2" charset="0"/>
            </a:endParaRPr>
          </a:p>
          <a:p>
            <a:pPr algn="l"/>
            <a:r>
              <a:rPr lang="en-US" sz="1600" i="0" dirty="0">
                <a:solidFill>
                  <a:srgbClr val="0C3C26"/>
                </a:solidFill>
                <a:effectLst/>
                <a:latin typeface="Roboto" panose="02000000000000000000" pitchFamily="2" charset="0"/>
              </a:rPr>
              <a:t>This is always False.</a:t>
            </a:r>
          </a:p>
          <a:p>
            <a:pPr algn="l"/>
            <a:endParaRPr lang="en-US" sz="1600" i="0" dirty="0">
              <a:solidFill>
                <a:srgbClr val="0C3C26"/>
              </a:solidFill>
              <a:effectLst/>
              <a:latin typeface="Roboto" panose="02000000000000000000" pitchFamily="2" charset="0"/>
            </a:endParaRPr>
          </a:p>
          <a:p>
            <a:pPr algn="l"/>
            <a:r>
              <a:rPr lang="en-US" sz="1600" b="1" i="0" dirty="0" err="1">
                <a:solidFill>
                  <a:srgbClr val="0C3C26"/>
                </a:solidFill>
                <a:effectLst/>
                <a:latin typeface="Roboto" panose="02000000000000000000" pitchFamily="2" charset="0"/>
              </a:rPr>
              <a:t>HttpResponse.closed</a:t>
            </a:r>
            <a:endParaRPr lang="en-US" sz="1600" b="1" i="0" dirty="0">
              <a:solidFill>
                <a:srgbClr val="0C3C26"/>
              </a:solidFill>
              <a:effectLst/>
              <a:latin typeface="Roboto" panose="02000000000000000000" pitchFamily="2" charset="0"/>
            </a:endParaRPr>
          </a:p>
          <a:p>
            <a:pPr algn="l"/>
            <a:r>
              <a:rPr lang="en-US" sz="1600" i="0" dirty="0">
                <a:solidFill>
                  <a:srgbClr val="0C3C26"/>
                </a:solidFill>
                <a:effectLst/>
                <a:latin typeface="Roboto" panose="02000000000000000000" pitchFamily="2" charset="0"/>
              </a:rPr>
              <a:t>True if the response has been closed.</a:t>
            </a:r>
          </a:p>
          <a:p>
            <a:pPr algn="l"/>
            <a:endParaRPr lang="en-US" sz="1600" i="0" dirty="0">
              <a:solidFill>
                <a:srgbClr val="0C3C26"/>
              </a:solidFill>
              <a:effectLst/>
              <a:latin typeface="Roboto" panose="02000000000000000000" pitchFamily="2" charset="0"/>
            </a:endParaRPr>
          </a:p>
        </p:txBody>
      </p:sp>
    </p:spTree>
    <p:extLst>
      <p:ext uri="{BB962C8B-B14F-4D97-AF65-F5344CB8AC3E}">
        <p14:creationId xmlns:p14="http://schemas.microsoft.com/office/powerpoint/2010/main" val="2113601289"/>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43975" y="161799"/>
            <a:ext cx="774074" cy="311224"/>
          </a:xfrm>
          <a:prstGeom prst="rect">
            <a:avLst/>
          </a:prstGeom>
        </p:spPr>
      </p:pic>
      <p:pic>
        <p:nvPicPr>
          <p:cNvPr id="3" name="object 3"/>
          <p:cNvPicPr/>
          <p:nvPr/>
        </p:nvPicPr>
        <p:blipFill>
          <a:blip r:embed="rId4" cstate="print"/>
          <a:stretch>
            <a:fillRect/>
          </a:stretch>
        </p:blipFill>
        <p:spPr>
          <a:xfrm>
            <a:off x="8229556" y="161800"/>
            <a:ext cx="791593" cy="311224"/>
          </a:xfrm>
          <a:prstGeom prst="rect">
            <a:avLst/>
          </a:prstGeom>
        </p:spPr>
      </p:pic>
      <p:sp>
        <p:nvSpPr>
          <p:cNvPr id="4" name="object 4"/>
          <p:cNvSpPr txBox="1">
            <a:spLocks noGrp="1"/>
          </p:cNvSpPr>
          <p:nvPr>
            <p:ph type="title"/>
          </p:nvPr>
        </p:nvSpPr>
        <p:spPr>
          <a:xfrm>
            <a:off x="319918" y="600997"/>
            <a:ext cx="6626676" cy="382156"/>
          </a:xfrm>
          <a:prstGeom prst="rect">
            <a:avLst/>
          </a:prstGeom>
        </p:spPr>
        <p:txBody>
          <a:bodyPr vert="horz" wrap="square" lIns="0" tIns="12700" rIns="0" bIns="0" rtlCol="0">
            <a:spAutoFit/>
          </a:bodyPr>
          <a:lstStyle/>
          <a:p>
            <a:pPr marL="12065" algn="ctr">
              <a:lnSpc>
                <a:spcPct val="100000"/>
              </a:lnSpc>
              <a:spcBef>
                <a:spcPts val="414"/>
              </a:spcBef>
              <a:tabLst>
                <a:tab pos="379095" algn="l"/>
                <a:tab pos="379730" algn="l"/>
              </a:tabLst>
            </a:pPr>
            <a:r>
              <a:rPr lang="en-US" sz="2400" spc="-5" dirty="0" err="1">
                <a:solidFill>
                  <a:srgbClr val="595959"/>
                </a:solidFill>
                <a:latin typeface="Arial MT"/>
                <a:cs typeface="Arial MT"/>
              </a:rPr>
              <a:t>HttpResponse</a:t>
            </a:r>
            <a:endParaRPr lang="en-US" sz="2400" spc="-5" dirty="0">
              <a:solidFill>
                <a:srgbClr val="595959"/>
              </a:solidFill>
              <a:latin typeface="Arial MT"/>
              <a:cs typeface="Arial MT"/>
            </a:endParaRPr>
          </a:p>
        </p:txBody>
      </p:sp>
      <p:sp>
        <p:nvSpPr>
          <p:cNvPr id="6" name="object 6"/>
          <p:cNvSpPr txBox="1"/>
          <p:nvPr/>
        </p:nvSpPr>
        <p:spPr>
          <a:xfrm>
            <a:off x="7139898" y="4912167"/>
            <a:ext cx="1875155" cy="139065"/>
          </a:xfrm>
          <a:prstGeom prst="rect">
            <a:avLst/>
          </a:prstGeom>
        </p:spPr>
        <p:txBody>
          <a:bodyPr vert="horz" wrap="square" lIns="0" tIns="3175" rIns="0" bIns="0" rtlCol="0">
            <a:spAutoFit/>
          </a:bodyPr>
          <a:lstStyle/>
          <a:p>
            <a:pPr marL="12700">
              <a:lnSpc>
                <a:spcPct val="100000"/>
              </a:lnSpc>
              <a:spcBef>
                <a:spcPts val="25"/>
              </a:spcBef>
            </a:pPr>
            <a:r>
              <a:rPr sz="800" dirty="0">
                <a:latin typeface="Arial MT"/>
                <a:cs typeface="Arial MT"/>
              </a:rPr>
              <a:t>©</a:t>
            </a:r>
            <a:r>
              <a:rPr sz="800" spc="-5" dirty="0">
                <a:latin typeface="Arial MT"/>
                <a:cs typeface="Arial MT"/>
              </a:rPr>
              <a:t> Edune</a:t>
            </a:r>
            <a:r>
              <a:rPr sz="800" dirty="0">
                <a:latin typeface="Arial MT"/>
                <a:cs typeface="Arial MT"/>
              </a:rPr>
              <a:t>t</a:t>
            </a:r>
            <a:r>
              <a:rPr sz="800" spc="-5" dirty="0">
                <a:latin typeface="Arial MT"/>
                <a:cs typeface="Arial MT"/>
              </a:rPr>
              <a:t> Foundation</a:t>
            </a:r>
            <a:r>
              <a:rPr sz="800" dirty="0">
                <a:latin typeface="Arial MT"/>
                <a:cs typeface="Arial MT"/>
              </a:rPr>
              <a:t>.</a:t>
            </a:r>
            <a:r>
              <a:rPr sz="800" spc="-50" dirty="0">
                <a:latin typeface="Arial MT"/>
                <a:cs typeface="Arial MT"/>
              </a:rPr>
              <a:t> </a:t>
            </a:r>
            <a:r>
              <a:rPr sz="800" spc="-5" dirty="0">
                <a:latin typeface="Arial MT"/>
                <a:cs typeface="Arial MT"/>
              </a:rPr>
              <a:t>Al</a:t>
            </a:r>
            <a:r>
              <a:rPr sz="800" dirty="0">
                <a:latin typeface="Arial MT"/>
                <a:cs typeface="Arial MT"/>
              </a:rPr>
              <a:t>l</a:t>
            </a:r>
            <a:r>
              <a:rPr sz="800" spc="-5" dirty="0">
                <a:latin typeface="Arial MT"/>
                <a:cs typeface="Arial MT"/>
              </a:rPr>
              <a:t> </a:t>
            </a:r>
            <a:r>
              <a:rPr sz="800" dirty="0">
                <a:latin typeface="Arial MT"/>
                <a:cs typeface="Arial MT"/>
              </a:rPr>
              <a:t>rights</a:t>
            </a:r>
            <a:r>
              <a:rPr sz="800" spc="-5" dirty="0">
                <a:latin typeface="Arial MT"/>
                <a:cs typeface="Arial MT"/>
              </a:rPr>
              <a:t> </a:t>
            </a:r>
            <a:r>
              <a:rPr sz="800" dirty="0">
                <a:latin typeface="Arial MT"/>
                <a:cs typeface="Arial MT"/>
              </a:rPr>
              <a:t>reserved.</a:t>
            </a:r>
          </a:p>
        </p:txBody>
      </p:sp>
      <p:sp>
        <p:nvSpPr>
          <p:cNvPr id="5" name="object 5"/>
          <p:cNvSpPr txBox="1"/>
          <p:nvPr/>
        </p:nvSpPr>
        <p:spPr>
          <a:xfrm>
            <a:off x="640410" y="1008844"/>
            <a:ext cx="7863180" cy="545661"/>
          </a:xfrm>
          <a:prstGeom prst="rect">
            <a:avLst/>
          </a:prstGeom>
        </p:spPr>
        <p:txBody>
          <a:bodyPr vert="horz" wrap="square" lIns="0" tIns="52704" rIns="0" bIns="0" rtlCol="0">
            <a:spAutoFit/>
          </a:bodyPr>
          <a:lstStyle/>
          <a:p>
            <a:pPr marL="285750" indent="-285750">
              <a:buFont typeface="Arial" panose="020B0604020202020204" pitchFamily="34" charset="0"/>
              <a:buChar char="•"/>
            </a:pPr>
            <a:r>
              <a:rPr lang="en-IN" sz="1600" b="1" i="0" dirty="0" err="1">
                <a:solidFill>
                  <a:srgbClr val="0C3C26"/>
                </a:solidFill>
                <a:effectLst/>
                <a:latin typeface="Roboto" panose="02000000000000000000" pitchFamily="2" charset="0"/>
              </a:rPr>
              <a:t>HttpResponse</a:t>
            </a:r>
            <a:r>
              <a:rPr lang="en-IN" sz="1600" b="1" i="0" dirty="0">
                <a:solidFill>
                  <a:srgbClr val="0C3C26"/>
                </a:solidFill>
                <a:effectLst/>
                <a:latin typeface="Roboto" panose="02000000000000000000" pitchFamily="2" charset="0"/>
              </a:rPr>
              <a:t> objects : Attributes</a:t>
            </a:r>
          </a:p>
          <a:p>
            <a:pPr marL="285750" indent="-285750" algn="l">
              <a:buFont typeface="Arial" panose="020B0604020202020204" pitchFamily="34" charset="0"/>
              <a:buChar char="•"/>
            </a:pPr>
            <a:endParaRPr lang="en-IN" sz="1600" b="1" i="0" dirty="0">
              <a:solidFill>
                <a:srgbClr val="0C3C26"/>
              </a:solidFill>
              <a:effectLst/>
              <a:latin typeface="Roboto" panose="02000000000000000000" pitchFamily="2" charset="0"/>
            </a:endParaRPr>
          </a:p>
        </p:txBody>
      </p:sp>
      <p:sp>
        <p:nvSpPr>
          <p:cNvPr id="7" name="object 5">
            <a:extLst>
              <a:ext uri="{FF2B5EF4-FFF2-40B4-BE49-F238E27FC236}">
                <a16:creationId xmlns:a16="http://schemas.microsoft.com/office/drawing/2014/main" id="{D58ED9D1-95BC-4295-B448-06A8C93DF6E7}"/>
              </a:ext>
            </a:extLst>
          </p:cNvPr>
          <p:cNvSpPr txBox="1"/>
          <p:nvPr/>
        </p:nvSpPr>
        <p:spPr>
          <a:xfrm>
            <a:off x="948110" y="1308284"/>
            <a:ext cx="7863180" cy="3500316"/>
          </a:xfrm>
          <a:prstGeom prst="rect">
            <a:avLst/>
          </a:prstGeom>
        </p:spPr>
        <p:txBody>
          <a:bodyPr vert="horz" wrap="square" lIns="0" tIns="52704" rIns="0" bIns="0" rtlCol="0">
            <a:spAutoFit/>
          </a:bodyPr>
          <a:lstStyle/>
          <a:p>
            <a:pPr algn="l"/>
            <a:r>
              <a:rPr lang="en-US" sz="1600" b="1" i="0" dirty="0" err="1">
                <a:solidFill>
                  <a:srgbClr val="0C3C26"/>
                </a:solidFill>
                <a:effectLst/>
                <a:latin typeface="Roboto" panose="02000000000000000000" pitchFamily="2" charset="0"/>
              </a:rPr>
              <a:t>HttpResponse</a:t>
            </a:r>
            <a:r>
              <a:rPr lang="en-US" sz="1600" b="1" i="0" dirty="0">
                <a:solidFill>
                  <a:srgbClr val="0C3C26"/>
                </a:solidFill>
                <a:effectLst/>
                <a:latin typeface="Roboto" panose="02000000000000000000" pitchFamily="2" charset="0"/>
              </a:rPr>
              <a:t>.__</a:t>
            </a:r>
            <a:r>
              <a:rPr lang="en-US" sz="1600" b="1" i="0" dirty="0" err="1">
                <a:solidFill>
                  <a:srgbClr val="0C3C26"/>
                </a:solidFill>
                <a:effectLst/>
                <a:latin typeface="Roboto" panose="02000000000000000000" pitchFamily="2" charset="0"/>
              </a:rPr>
              <a:t>setitem</a:t>
            </a:r>
            <a:r>
              <a:rPr lang="en-US" sz="1600" b="1" i="0" dirty="0">
                <a:solidFill>
                  <a:srgbClr val="0C3C26"/>
                </a:solidFill>
                <a:effectLst/>
                <a:latin typeface="Roboto" panose="02000000000000000000" pitchFamily="2" charset="0"/>
              </a:rPr>
              <a:t>__(header, value)</a:t>
            </a:r>
          </a:p>
          <a:p>
            <a:pPr algn="l"/>
            <a:r>
              <a:rPr lang="en-US" sz="1600" i="0" dirty="0">
                <a:solidFill>
                  <a:srgbClr val="0C3C26"/>
                </a:solidFill>
                <a:effectLst/>
                <a:latin typeface="Roboto" panose="02000000000000000000" pitchFamily="2" charset="0"/>
              </a:rPr>
              <a:t>Sets the given header name to the given value. Both header and value should be strings.</a:t>
            </a:r>
          </a:p>
          <a:p>
            <a:pPr algn="l"/>
            <a:endParaRPr lang="en-US" sz="1600" i="0" dirty="0">
              <a:solidFill>
                <a:srgbClr val="0C3C26"/>
              </a:solidFill>
              <a:effectLst/>
              <a:latin typeface="Roboto" panose="02000000000000000000" pitchFamily="2" charset="0"/>
            </a:endParaRPr>
          </a:p>
          <a:p>
            <a:pPr algn="l"/>
            <a:r>
              <a:rPr lang="en-US" sz="1600" b="1" i="0" dirty="0" err="1">
                <a:solidFill>
                  <a:srgbClr val="0C3C26"/>
                </a:solidFill>
                <a:effectLst/>
                <a:latin typeface="Roboto" panose="02000000000000000000" pitchFamily="2" charset="0"/>
              </a:rPr>
              <a:t>HttpResponse</a:t>
            </a:r>
            <a:r>
              <a:rPr lang="en-US" sz="1600" b="1" i="0" dirty="0">
                <a:solidFill>
                  <a:srgbClr val="0C3C26"/>
                </a:solidFill>
                <a:effectLst/>
                <a:latin typeface="Roboto" panose="02000000000000000000" pitchFamily="2" charset="0"/>
              </a:rPr>
              <a:t>.__</a:t>
            </a:r>
            <a:r>
              <a:rPr lang="en-US" sz="1600" b="1" i="0" dirty="0" err="1">
                <a:solidFill>
                  <a:srgbClr val="0C3C26"/>
                </a:solidFill>
                <a:effectLst/>
                <a:latin typeface="Roboto" panose="02000000000000000000" pitchFamily="2" charset="0"/>
              </a:rPr>
              <a:t>delitem</a:t>
            </a:r>
            <a:r>
              <a:rPr lang="en-US" sz="1600" b="1" i="0" dirty="0">
                <a:solidFill>
                  <a:srgbClr val="0C3C26"/>
                </a:solidFill>
                <a:effectLst/>
                <a:latin typeface="Roboto" panose="02000000000000000000" pitchFamily="2" charset="0"/>
              </a:rPr>
              <a:t>__(header)</a:t>
            </a:r>
          </a:p>
          <a:p>
            <a:pPr algn="l"/>
            <a:r>
              <a:rPr lang="en-US" sz="1600" i="0" dirty="0">
                <a:solidFill>
                  <a:srgbClr val="0C3C26"/>
                </a:solidFill>
                <a:effectLst/>
                <a:latin typeface="Roboto" panose="02000000000000000000" pitchFamily="2" charset="0"/>
              </a:rPr>
              <a:t>Deletes the header with the given name. Fails silently if the header doesn’t exist. Case-insensitive.</a:t>
            </a:r>
          </a:p>
          <a:p>
            <a:pPr algn="l"/>
            <a:endParaRPr lang="en-US" sz="1600" i="0" dirty="0">
              <a:solidFill>
                <a:srgbClr val="0C3C26"/>
              </a:solidFill>
              <a:effectLst/>
              <a:latin typeface="Roboto" panose="02000000000000000000" pitchFamily="2" charset="0"/>
            </a:endParaRPr>
          </a:p>
          <a:p>
            <a:pPr algn="l"/>
            <a:r>
              <a:rPr lang="en-US" sz="1600" b="1" i="0" dirty="0" err="1">
                <a:solidFill>
                  <a:srgbClr val="0C3C26"/>
                </a:solidFill>
                <a:effectLst/>
                <a:latin typeface="Roboto" panose="02000000000000000000" pitchFamily="2" charset="0"/>
              </a:rPr>
              <a:t>HttpResponse</a:t>
            </a:r>
            <a:r>
              <a:rPr lang="en-US" sz="1600" b="1" i="0" dirty="0">
                <a:solidFill>
                  <a:srgbClr val="0C3C26"/>
                </a:solidFill>
                <a:effectLst/>
                <a:latin typeface="Roboto" panose="02000000000000000000" pitchFamily="2" charset="0"/>
              </a:rPr>
              <a:t>.__</a:t>
            </a:r>
            <a:r>
              <a:rPr lang="en-US" sz="1600" b="1" i="0" dirty="0" err="1">
                <a:solidFill>
                  <a:srgbClr val="0C3C26"/>
                </a:solidFill>
                <a:effectLst/>
                <a:latin typeface="Roboto" panose="02000000000000000000" pitchFamily="2" charset="0"/>
              </a:rPr>
              <a:t>getitem</a:t>
            </a:r>
            <a:r>
              <a:rPr lang="en-US" sz="1600" b="1" i="0" dirty="0">
                <a:solidFill>
                  <a:srgbClr val="0C3C26"/>
                </a:solidFill>
                <a:effectLst/>
                <a:latin typeface="Roboto" panose="02000000000000000000" pitchFamily="2" charset="0"/>
              </a:rPr>
              <a:t>__(header)</a:t>
            </a:r>
          </a:p>
          <a:p>
            <a:pPr algn="l"/>
            <a:r>
              <a:rPr lang="en-US" sz="1600" i="0" dirty="0">
                <a:solidFill>
                  <a:srgbClr val="0C3C26"/>
                </a:solidFill>
                <a:effectLst/>
                <a:latin typeface="Roboto" panose="02000000000000000000" pitchFamily="2" charset="0"/>
              </a:rPr>
              <a:t>Returns the value for the given header name. Case-insensitive.</a:t>
            </a:r>
          </a:p>
          <a:p>
            <a:pPr algn="l"/>
            <a:endParaRPr lang="en-US" sz="1600" dirty="0">
              <a:solidFill>
                <a:srgbClr val="0C3C26"/>
              </a:solidFill>
              <a:latin typeface="Roboto" panose="02000000000000000000" pitchFamily="2" charset="0"/>
            </a:endParaRPr>
          </a:p>
          <a:p>
            <a:pPr algn="l"/>
            <a:r>
              <a:rPr lang="en-US" sz="1600" b="1" i="0" dirty="0" err="1">
                <a:solidFill>
                  <a:srgbClr val="0C3C26"/>
                </a:solidFill>
                <a:effectLst/>
                <a:latin typeface="Roboto" panose="02000000000000000000" pitchFamily="2" charset="0"/>
              </a:rPr>
              <a:t>HttpResponse.get</a:t>
            </a:r>
            <a:r>
              <a:rPr lang="en-US" sz="1600" b="1" i="0" dirty="0">
                <a:solidFill>
                  <a:srgbClr val="0C3C26"/>
                </a:solidFill>
                <a:effectLst/>
                <a:latin typeface="Roboto" panose="02000000000000000000" pitchFamily="2" charset="0"/>
              </a:rPr>
              <a:t>(header, alternate=None)</a:t>
            </a:r>
          </a:p>
          <a:p>
            <a:pPr algn="l"/>
            <a:r>
              <a:rPr lang="en-US" sz="1600" i="0" dirty="0">
                <a:solidFill>
                  <a:srgbClr val="0C3C26"/>
                </a:solidFill>
                <a:effectLst/>
                <a:latin typeface="Roboto" panose="02000000000000000000" pitchFamily="2" charset="0"/>
              </a:rPr>
              <a:t>Returns the value for the given header, or an alternate if the header doesn’t exist.</a:t>
            </a:r>
          </a:p>
          <a:p>
            <a:pPr algn="l"/>
            <a:endParaRPr lang="en-US" sz="1600" i="0" dirty="0">
              <a:solidFill>
                <a:srgbClr val="0C3C26"/>
              </a:solidFill>
              <a:effectLst/>
              <a:latin typeface="Roboto" panose="02000000000000000000" pitchFamily="2" charset="0"/>
            </a:endParaRPr>
          </a:p>
        </p:txBody>
      </p:sp>
    </p:spTree>
    <p:extLst>
      <p:ext uri="{BB962C8B-B14F-4D97-AF65-F5344CB8AC3E}">
        <p14:creationId xmlns:p14="http://schemas.microsoft.com/office/powerpoint/2010/main" val="1458441888"/>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43975" y="161799"/>
            <a:ext cx="774074" cy="311224"/>
          </a:xfrm>
          <a:prstGeom prst="rect">
            <a:avLst/>
          </a:prstGeom>
        </p:spPr>
      </p:pic>
      <p:pic>
        <p:nvPicPr>
          <p:cNvPr id="3" name="object 3"/>
          <p:cNvPicPr/>
          <p:nvPr/>
        </p:nvPicPr>
        <p:blipFill>
          <a:blip r:embed="rId4" cstate="print"/>
          <a:stretch>
            <a:fillRect/>
          </a:stretch>
        </p:blipFill>
        <p:spPr>
          <a:xfrm>
            <a:off x="8229556" y="161800"/>
            <a:ext cx="791593" cy="311224"/>
          </a:xfrm>
          <a:prstGeom prst="rect">
            <a:avLst/>
          </a:prstGeom>
        </p:spPr>
      </p:pic>
      <p:sp>
        <p:nvSpPr>
          <p:cNvPr id="4" name="object 4"/>
          <p:cNvSpPr txBox="1">
            <a:spLocks noGrp="1"/>
          </p:cNvSpPr>
          <p:nvPr>
            <p:ph type="title"/>
          </p:nvPr>
        </p:nvSpPr>
        <p:spPr>
          <a:xfrm>
            <a:off x="319918" y="600997"/>
            <a:ext cx="6626676" cy="382156"/>
          </a:xfrm>
          <a:prstGeom prst="rect">
            <a:avLst/>
          </a:prstGeom>
        </p:spPr>
        <p:txBody>
          <a:bodyPr vert="horz" wrap="square" lIns="0" tIns="12700" rIns="0" bIns="0" rtlCol="0">
            <a:spAutoFit/>
          </a:bodyPr>
          <a:lstStyle/>
          <a:p>
            <a:pPr marL="12065" algn="ctr">
              <a:lnSpc>
                <a:spcPct val="100000"/>
              </a:lnSpc>
              <a:spcBef>
                <a:spcPts val="414"/>
              </a:spcBef>
              <a:tabLst>
                <a:tab pos="379095" algn="l"/>
                <a:tab pos="379730" algn="l"/>
              </a:tabLst>
            </a:pPr>
            <a:r>
              <a:rPr lang="en-US" sz="2400" spc="-5" dirty="0" err="1">
                <a:solidFill>
                  <a:srgbClr val="595959"/>
                </a:solidFill>
                <a:latin typeface="Arial MT"/>
                <a:cs typeface="Arial MT"/>
              </a:rPr>
              <a:t>HttpResponse</a:t>
            </a:r>
            <a:endParaRPr lang="en-US" sz="2400" spc="-5" dirty="0">
              <a:solidFill>
                <a:srgbClr val="595959"/>
              </a:solidFill>
              <a:latin typeface="Arial MT"/>
              <a:cs typeface="Arial MT"/>
            </a:endParaRPr>
          </a:p>
        </p:txBody>
      </p:sp>
      <p:sp>
        <p:nvSpPr>
          <p:cNvPr id="6" name="object 6"/>
          <p:cNvSpPr txBox="1"/>
          <p:nvPr/>
        </p:nvSpPr>
        <p:spPr>
          <a:xfrm>
            <a:off x="7139898" y="4912167"/>
            <a:ext cx="1875155" cy="139065"/>
          </a:xfrm>
          <a:prstGeom prst="rect">
            <a:avLst/>
          </a:prstGeom>
        </p:spPr>
        <p:txBody>
          <a:bodyPr vert="horz" wrap="square" lIns="0" tIns="3175" rIns="0" bIns="0" rtlCol="0">
            <a:spAutoFit/>
          </a:bodyPr>
          <a:lstStyle/>
          <a:p>
            <a:pPr marL="12700">
              <a:lnSpc>
                <a:spcPct val="100000"/>
              </a:lnSpc>
              <a:spcBef>
                <a:spcPts val="25"/>
              </a:spcBef>
            </a:pPr>
            <a:r>
              <a:rPr sz="800" dirty="0">
                <a:latin typeface="Arial MT"/>
                <a:cs typeface="Arial MT"/>
              </a:rPr>
              <a:t>©</a:t>
            </a:r>
            <a:r>
              <a:rPr sz="800" spc="-5" dirty="0">
                <a:latin typeface="Arial MT"/>
                <a:cs typeface="Arial MT"/>
              </a:rPr>
              <a:t> Edune</a:t>
            </a:r>
            <a:r>
              <a:rPr sz="800" dirty="0">
                <a:latin typeface="Arial MT"/>
                <a:cs typeface="Arial MT"/>
              </a:rPr>
              <a:t>t</a:t>
            </a:r>
            <a:r>
              <a:rPr sz="800" spc="-5" dirty="0">
                <a:latin typeface="Arial MT"/>
                <a:cs typeface="Arial MT"/>
              </a:rPr>
              <a:t> Foundation</a:t>
            </a:r>
            <a:r>
              <a:rPr sz="800" dirty="0">
                <a:latin typeface="Arial MT"/>
                <a:cs typeface="Arial MT"/>
              </a:rPr>
              <a:t>.</a:t>
            </a:r>
            <a:r>
              <a:rPr sz="800" spc="-50" dirty="0">
                <a:latin typeface="Arial MT"/>
                <a:cs typeface="Arial MT"/>
              </a:rPr>
              <a:t> </a:t>
            </a:r>
            <a:r>
              <a:rPr sz="800" spc="-5" dirty="0">
                <a:latin typeface="Arial MT"/>
                <a:cs typeface="Arial MT"/>
              </a:rPr>
              <a:t>Al</a:t>
            </a:r>
            <a:r>
              <a:rPr sz="800" dirty="0">
                <a:latin typeface="Arial MT"/>
                <a:cs typeface="Arial MT"/>
              </a:rPr>
              <a:t>l</a:t>
            </a:r>
            <a:r>
              <a:rPr sz="800" spc="-5" dirty="0">
                <a:latin typeface="Arial MT"/>
                <a:cs typeface="Arial MT"/>
              </a:rPr>
              <a:t> </a:t>
            </a:r>
            <a:r>
              <a:rPr sz="800" dirty="0">
                <a:latin typeface="Arial MT"/>
                <a:cs typeface="Arial MT"/>
              </a:rPr>
              <a:t>rights</a:t>
            </a:r>
            <a:r>
              <a:rPr sz="800" spc="-5" dirty="0">
                <a:latin typeface="Arial MT"/>
                <a:cs typeface="Arial MT"/>
              </a:rPr>
              <a:t> </a:t>
            </a:r>
            <a:r>
              <a:rPr sz="800" dirty="0">
                <a:latin typeface="Arial MT"/>
                <a:cs typeface="Arial MT"/>
              </a:rPr>
              <a:t>reserved.</a:t>
            </a:r>
          </a:p>
        </p:txBody>
      </p:sp>
      <p:sp>
        <p:nvSpPr>
          <p:cNvPr id="5" name="object 5"/>
          <p:cNvSpPr txBox="1"/>
          <p:nvPr/>
        </p:nvSpPr>
        <p:spPr>
          <a:xfrm>
            <a:off x="640410" y="1008844"/>
            <a:ext cx="7863180" cy="545661"/>
          </a:xfrm>
          <a:prstGeom prst="rect">
            <a:avLst/>
          </a:prstGeom>
        </p:spPr>
        <p:txBody>
          <a:bodyPr vert="horz" wrap="square" lIns="0" tIns="52704" rIns="0" bIns="0" rtlCol="0">
            <a:spAutoFit/>
          </a:bodyPr>
          <a:lstStyle/>
          <a:p>
            <a:pPr marL="285750" indent="-285750">
              <a:buFont typeface="Arial" panose="020B0604020202020204" pitchFamily="34" charset="0"/>
              <a:buChar char="•"/>
            </a:pPr>
            <a:r>
              <a:rPr lang="en-IN" sz="1600" b="1" i="0" dirty="0" err="1">
                <a:solidFill>
                  <a:srgbClr val="0C3C26"/>
                </a:solidFill>
                <a:effectLst/>
                <a:latin typeface="Roboto" panose="02000000000000000000" pitchFamily="2" charset="0"/>
              </a:rPr>
              <a:t>HttpResponse</a:t>
            </a:r>
            <a:r>
              <a:rPr lang="en-IN" sz="1600" b="1" i="0" dirty="0">
                <a:solidFill>
                  <a:srgbClr val="0C3C26"/>
                </a:solidFill>
                <a:effectLst/>
                <a:latin typeface="Roboto" panose="02000000000000000000" pitchFamily="2" charset="0"/>
              </a:rPr>
              <a:t> objects : Attributes</a:t>
            </a:r>
          </a:p>
          <a:p>
            <a:pPr marL="285750" indent="-285750" algn="l">
              <a:buFont typeface="Arial" panose="020B0604020202020204" pitchFamily="34" charset="0"/>
              <a:buChar char="•"/>
            </a:pPr>
            <a:endParaRPr lang="en-IN" sz="1600" b="1" i="0" dirty="0">
              <a:solidFill>
                <a:srgbClr val="0C3C26"/>
              </a:solidFill>
              <a:effectLst/>
              <a:latin typeface="Roboto" panose="02000000000000000000" pitchFamily="2" charset="0"/>
            </a:endParaRPr>
          </a:p>
        </p:txBody>
      </p:sp>
      <p:sp>
        <p:nvSpPr>
          <p:cNvPr id="7" name="object 5">
            <a:extLst>
              <a:ext uri="{FF2B5EF4-FFF2-40B4-BE49-F238E27FC236}">
                <a16:creationId xmlns:a16="http://schemas.microsoft.com/office/drawing/2014/main" id="{D58ED9D1-95BC-4295-B448-06A8C93DF6E7}"/>
              </a:ext>
            </a:extLst>
          </p:cNvPr>
          <p:cNvSpPr txBox="1"/>
          <p:nvPr/>
        </p:nvSpPr>
        <p:spPr>
          <a:xfrm>
            <a:off x="948110" y="1308284"/>
            <a:ext cx="7863180" cy="3007874"/>
          </a:xfrm>
          <a:prstGeom prst="rect">
            <a:avLst/>
          </a:prstGeom>
        </p:spPr>
        <p:txBody>
          <a:bodyPr vert="horz" wrap="square" lIns="0" tIns="52704" rIns="0" bIns="0" rtlCol="0">
            <a:spAutoFit/>
          </a:bodyPr>
          <a:lstStyle/>
          <a:p>
            <a:pPr algn="l"/>
            <a:endParaRPr lang="en-US" sz="1600" b="1" i="0" dirty="0">
              <a:solidFill>
                <a:srgbClr val="0C3C26"/>
              </a:solidFill>
              <a:effectLst/>
              <a:latin typeface="Roboto" panose="02000000000000000000" pitchFamily="2" charset="0"/>
            </a:endParaRPr>
          </a:p>
          <a:p>
            <a:pPr algn="l"/>
            <a:r>
              <a:rPr lang="en-US" sz="1600" b="1" i="0" dirty="0" err="1">
                <a:solidFill>
                  <a:srgbClr val="0C3C26"/>
                </a:solidFill>
                <a:effectLst/>
                <a:latin typeface="Roboto" panose="02000000000000000000" pitchFamily="2" charset="0"/>
              </a:rPr>
              <a:t>HttpResponse.has_header</a:t>
            </a:r>
            <a:r>
              <a:rPr lang="en-US" sz="1600" b="1" i="0" dirty="0">
                <a:solidFill>
                  <a:srgbClr val="0C3C26"/>
                </a:solidFill>
                <a:effectLst/>
                <a:latin typeface="Roboto" panose="02000000000000000000" pitchFamily="2" charset="0"/>
              </a:rPr>
              <a:t>(header)</a:t>
            </a:r>
          </a:p>
          <a:p>
            <a:pPr algn="l"/>
            <a:r>
              <a:rPr lang="en-US" sz="1600" i="0" dirty="0">
                <a:solidFill>
                  <a:srgbClr val="0C3C26"/>
                </a:solidFill>
                <a:effectLst/>
                <a:latin typeface="Roboto" panose="02000000000000000000" pitchFamily="2" charset="0"/>
              </a:rPr>
              <a:t>Returns True or False based on a case-insensitive check for a header with the given name.</a:t>
            </a:r>
          </a:p>
          <a:p>
            <a:pPr algn="l"/>
            <a:endParaRPr lang="en-US" sz="1600" i="0" dirty="0">
              <a:solidFill>
                <a:srgbClr val="0C3C26"/>
              </a:solidFill>
              <a:effectLst/>
              <a:latin typeface="Roboto" panose="02000000000000000000" pitchFamily="2" charset="0"/>
            </a:endParaRPr>
          </a:p>
          <a:p>
            <a:pPr algn="l"/>
            <a:r>
              <a:rPr lang="en-US" sz="1600" b="1" i="0" dirty="0" err="1">
                <a:solidFill>
                  <a:srgbClr val="0C3C26"/>
                </a:solidFill>
                <a:effectLst/>
                <a:latin typeface="Roboto" panose="02000000000000000000" pitchFamily="2" charset="0"/>
              </a:rPr>
              <a:t>HttpResponse.items</a:t>
            </a:r>
            <a:r>
              <a:rPr lang="en-US" sz="1600" b="1" i="0" dirty="0">
                <a:solidFill>
                  <a:srgbClr val="0C3C26"/>
                </a:solidFill>
                <a:effectLst/>
                <a:latin typeface="Roboto" panose="02000000000000000000" pitchFamily="2" charset="0"/>
              </a:rPr>
              <a:t>()</a:t>
            </a:r>
          </a:p>
          <a:p>
            <a:pPr algn="l"/>
            <a:r>
              <a:rPr lang="en-US" sz="1600" i="0" dirty="0">
                <a:solidFill>
                  <a:srgbClr val="0C3C26"/>
                </a:solidFill>
                <a:effectLst/>
                <a:latin typeface="Roboto" panose="02000000000000000000" pitchFamily="2" charset="0"/>
              </a:rPr>
              <a:t>Acts like </a:t>
            </a:r>
            <a:r>
              <a:rPr lang="en-US" sz="1600" i="0" dirty="0" err="1">
                <a:solidFill>
                  <a:srgbClr val="0C3C26"/>
                </a:solidFill>
                <a:effectLst/>
                <a:latin typeface="Roboto" panose="02000000000000000000" pitchFamily="2" charset="0"/>
              </a:rPr>
              <a:t>dict.items</a:t>
            </a:r>
            <a:r>
              <a:rPr lang="en-US" sz="1600" i="0" dirty="0">
                <a:solidFill>
                  <a:srgbClr val="0C3C26"/>
                </a:solidFill>
                <a:effectLst/>
                <a:latin typeface="Roboto" panose="02000000000000000000" pitchFamily="2" charset="0"/>
              </a:rPr>
              <a:t>() for HTTP headers on the response.</a:t>
            </a:r>
          </a:p>
          <a:p>
            <a:pPr algn="l"/>
            <a:endParaRPr lang="en-US" sz="1600" b="1" i="0" dirty="0">
              <a:solidFill>
                <a:srgbClr val="0C3C26"/>
              </a:solidFill>
              <a:effectLst/>
              <a:latin typeface="Roboto" panose="02000000000000000000" pitchFamily="2" charset="0"/>
            </a:endParaRPr>
          </a:p>
          <a:p>
            <a:pPr algn="l"/>
            <a:r>
              <a:rPr lang="en-US" sz="1600" b="1" i="0" dirty="0" err="1">
                <a:solidFill>
                  <a:srgbClr val="0C3C26"/>
                </a:solidFill>
                <a:effectLst/>
                <a:latin typeface="Roboto" panose="02000000000000000000" pitchFamily="2" charset="0"/>
              </a:rPr>
              <a:t>HttpResponse.setdefault</a:t>
            </a:r>
            <a:r>
              <a:rPr lang="en-US" sz="1600" b="1" i="0" dirty="0">
                <a:solidFill>
                  <a:srgbClr val="0C3C26"/>
                </a:solidFill>
                <a:effectLst/>
                <a:latin typeface="Roboto" panose="02000000000000000000" pitchFamily="2" charset="0"/>
              </a:rPr>
              <a:t>(header, value)</a:t>
            </a:r>
          </a:p>
          <a:p>
            <a:pPr algn="l"/>
            <a:r>
              <a:rPr lang="en-US" sz="1600" i="0" dirty="0">
                <a:solidFill>
                  <a:srgbClr val="0C3C26"/>
                </a:solidFill>
                <a:effectLst/>
                <a:latin typeface="Roboto" panose="02000000000000000000" pitchFamily="2" charset="0"/>
              </a:rPr>
              <a:t>Sets a header unless it has already been set.</a:t>
            </a:r>
          </a:p>
          <a:p>
            <a:pPr algn="l"/>
            <a:endParaRPr lang="en-US" sz="1600" dirty="0">
              <a:solidFill>
                <a:srgbClr val="0C3C26"/>
              </a:solidFill>
              <a:latin typeface="Roboto" panose="02000000000000000000" pitchFamily="2" charset="0"/>
            </a:endParaRPr>
          </a:p>
          <a:p>
            <a:pPr algn="l"/>
            <a:endParaRPr lang="en-US" sz="1600" i="0" dirty="0">
              <a:solidFill>
                <a:srgbClr val="0C3C26"/>
              </a:solidFill>
              <a:effectLst/>
              <a:latin typeface="Roboto" panose="02000000000000000000" pitchFamily="2" charset="0"/>
            </a:endParaRPr>
          </a:p>
        </p:txBody>
      </p:sp>
    </p:spTree>
    <p:extLst>
      <p:ext uri="{BB962C8B-B14F-4D97-AF65-F5344CB8AC3E}">
        <p14:creationId xmlns:p14="http://schemas.microsoft.com/office/powerpoint/2010/main" val="447404219"/>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43975" y="161799"/>
            <a:ext cx="774074" cy="311224"/>
          </a:xfrm>
          <a:prstGeom prst="rect">
            <a:avLst/>
          </a:prstGeom>
        </p:spPr>
      </p:pic>
      <p:pic>
        <p:nvPicPr>
          <p:cNvPr id="3" name="object 3"/>
          <p:cNvPicPr/>
          <p:nvPr/>
        </p:nvPicPr>
        <p:blipFill>
          <a:blip r:embed="rId4" cstate="print"/>
          <a:stretch>
            <a:fillRect/>
          </a:stretch>
        </p:blipFill>
        <p:spPr>
          <a:xfrm>
            <a:off x="8229556" y="161800"/>
            <a:ext cx="791593" cy="311224"/>
          </a:xfrm>
          <a:prstGeom prst="rect">
            <a:avLst/>
          </a:prstGeom>
        </p:spPr>
      </p:pic>
      <p:sp>
        <p:nvSpPr>
          <p:cNvPr id="4" name="object 4"/>
          <p:cNvSpPr txBox="1">
            <a:spLocks noGrp="1"/>
          </p:cNvSpPr>
          <p:nvPr>
            <p:ph type="title"/>
          </p:nvPr>
        </p:nvSpPr>
        <p:spPr>
          <a:xfrm>
            <a:off x="319918" y="600997"/>
            <a:ext cx="6626676" cy="382156"/>
          </a:xfrm>
          <a:prstGeom prst="rect">
            <a:avLst/>
          </a:prstGeom>
        </p:spPr>
        <p:txBody>
          <a:bodyPr vert="horz" wrap="square" lIns="0" tIns="12700" rIns="0" bIns="0" rtlCol="0">
            <a:spAutoFit/>
          </a:bodyPr>
          <a:lstStyle/>
          <a:p>
            <a:pPr marL="12065" algn="ctr">
              <a:lnSpc>
                <a:spcPct val="100000"/>
              </a:lnSpc>
              <a:spcBef>
                <a:spcPts val="414"/>
              </a:spcBef>
              <a:tabLst>
                <a:tab pos="379095" algn="l"/>
                <a:tab pos="379730" algn="l"/>
              </a:tabLst>
            </a:pPr>
            <a:r>
              <a:rPr lang="en-US" sz="2400" spc="-5" dirty="0" err="1">
                <a:solidFill>
                  <a:srgbClr val="595959"/>
                </a:solidFill>
                <a:latin typeface="Arial MT"/>
                <a:cs typeface="Arial MT"/>
              </a:rPr>
              <a:t>HttpResponse</a:t>
            </a:r>
            <a:endParaRPr lang="en-US" sz="2400" spc="-5" dirty="0">
              <a:solidFill>
                <a:srgbClr val="595959"/>
              </a:solidFill>
              <a:latin typeface="Arial MT"/>
              <a:cs typeface="Arial MT"/>
            </a:endParaRPr>
          </a:p>
        </p:txBody>
      </p:sp>
      <p:sp>
        <p:nvSpPr>
          <p:cNvPr id="6" name="object 6"/>
          <p:cNvSpPr txBox="1"/>
          <p:nvPr/>
        </p:nvSpPr>
        <p:spPr>
          <a:xfrm>
            <a:off x="7139898" y="4912167"/>
            <a:ext cx="1875155" cy="139065"/>
          </a:xfrm>
          <a:prstGeom prst="rect">
            <a:avLst/>
          </a:prstGeom>
        </p:spPr>
        <p:txBody>
          <a:bodyPr vert="horz" wrap="square" lIns="0" tIns="3175" rIns="0" bIns="0" rtlCol="0">
            <a:spAutoFit/>
          </a:bodyPr>
          <a:lstStyle/>
          <a:p>
            <a:pPr marL="12700">
              <a:lnSpc>
                <a:spcPct val="100000"/>
              </a:lnSpc>
              <a:spcBef>
                <a:spcPts val="25"/>
              </a:spcBef>
            </a:pPr>
            <a:r>
              <a:rPr sz="800" dirty="0">
                <a:latin typeface="Arial MT"/>
                <a:cs typeface="Arial MT"/>
              </a:rPr>
              <a:t>©</a:t>
            </a:r>
            <a:r>
              <a:rPr sz="800" spc="-5" dirty="0">
                <a:latin typeface="Arial MT"/>
                <a:cs typeface="Arial MT"/>
              </a:rPr>
              <a:t> Edune</a:t>
            </a:r>
            <a:r>
              <a:rPr sz="800" dirty="0">
                <a:latin typeface="Arial MT"/>
                <a:cs typeface="Arial MT"/>
              </a:rPr>
              <a:t>t</a:t>
            </a:r>
            <a:r>
              <a:rPr sz="800" spc="-5" dirty="0">
                <a:latin typeface="Arial MT"/>
                <a:cs typeface="Arial MT"/>
              </a:rPr>
              <a:t> Foundation</a:t>
            </a:r>
            <a:r>
              <a:rPr sz="800" dirty="0">
                <a:latin typeface="Arial MT"/>
                <a:cs typeface="Arial MT"/>
              </a:rPr>
              <a:t>.</a:t>
            </a:r>
            <a:r>
              <a:rPr sz="800" spc="-50" dirty="0">
                <a:latin typeface="Arial MT"/>
                <a:cs typeface="Arial MT"/>
              </a:rPr>
              <a:t> </a:t>
            </a:r>
            <a:r>
              <a:rPr sz="800" spc="-5" dirty="0">
                <a:latin typeface="Arial MT"/>
                <a:cs typeface="Arial MT"/>
              </a:rPr>
              <a:t>Al</a:t>
            </a:r>
            <a:r>
              <a:rPr sz="800" dirty="0">
                <a:latin typeface="Arial MT"/>
                <a:cs typeface="Arial MT"/>
              </a:rPr>
              <a:t>l</a:t>
            </a:r>
            <a:r>
              <a:rPr sz="800" spc="-5" dirty="0">
                <a:latin typeface="Arial MT"/>
                <a:cs typeface="Arial MT"/>
              </a:rPr>
              <a:t> </a:t>
            </a:r>
            <a:r>
              <a:rPr sz="800" dirty="0">
                <a:latin typeface="Arial MT"/>
                <a:cs typeface="Arial MT"/>
              </a:rPr>
              <a:t>rights</a:t>
            </a:r>
            <a:r>
              <a:rPr sz="800" spc="-5" dirty="0">
                <a:latin typeface="Arial MT"/>
                <a:cs typeface="Arial MT"/>
              </a:rPr>
              <a:t> </a:t>
            </a:r>
            <a:r>
              <a:rPr sz="800" dirty="0">
                <a:latin typeface="Arial MT"/>
                <a:cs typeface="Arial MT"/>
              </a:rPr>
              <a:t>reserved.</a:t>
            </a:r>
          </a:p>
        </p:txBody>
      </p:sp>
      <p:sp>
        <p:nvSpPr>
          <p:cNvPr id="5" name="object 5"/>
          <p:cNvSpPr txBox="1"/>
          <p:nvPr/>
        </p:nvSpPr>
        <p:spPr>
          <a:xfrm>
            <a:off x="640410" y="1008844"/>
            <a:ext cx="7863180" cy="545661"/>
          </a:xfrm>
          <a:prstGeom prst="rect">
            <a:avLst/>
          </a:prstGeom>
        </p:spPr>
        <p:txBody>
          <a:bodyPr vert="horz" wrap="square" lIns="0" tIns="52704" rIns="0" bIns="0" rtlCol="0">
            <a:spAutoFit/>
          </a:bodyPr>
          <a:lstStyle/>
          <a:p>
            <a:pPr marL="285750" indent="-285750">
              <a:buFont typeface="Arial" panose="020B0604020202020204" pitchFamily="34" charset="0"/>
              <a:buChar char="•"/>
            </a:pPr>
            <a:r>
              <a:rPr lang="en-IN" sz="1600" b="1" i="0" dirty="0" err="1">
                <a:solidFill>
                  <a:srgbClr val="0C3C26"/>
                </a:solidFill>
                <a:effectLst/>
                <a:latin typeface="Roboto" panose="02000000000000000000" pitchFamily="2" charset="0"/>
              </a:rPr>
              <a:t>HttpResponse</a:t>
            </a:r>
            <a:r>
              <a:rPr lang="en-IN" sz="1600" b="1" i="0" dirty="0">
                <a:solidFill>
                  <a:srgbClr val="0C3C26"/>
                </a:solidFill>
                <a:effectLst/>
                <a:latin typeface="Roboto" panose="02000000000000000000" pitchFamily="2" charset="0"/>
              </a:rPr>
              <a:t> objects : Attributes</a:t>
            </a:r>
          </a:p>
          <a:p>
            <a:pPr marL="285750" indent="-285750" algn="l">
              <a:buFont typeface="Arial" panose="020B0604020202020204" pitchFamily="34" charset="0"/>
              <a:buChar char="•"/>
            </a:pPr>
            <a:endParaRPr lang="en-IN" sz="1600" b="1" i="0" dirty="0">
              <a:solidFill>
                <a:srgbClr val="0C3C26"/>
              </a:solidFill>
              <a:effectLst/>
              <a:latin typeface="Roboto" panose="02000000000000000000" pitchFamily="2" charset="0"/>
            </a:endParaRPr>
          </a:p>
        </p:txBody>
      </p:sp>
      <p:sp>
        <p:nvSpPr>
          <p:cNvPr id="7" name="object 5">
            <a:extLst>
              <a:ext uri="{FF2B5EF4-FFF2-40B4-BE49-F238E27FC236}">
                <a16:creationId xmlns:a16="http://schemas.microsoft.com/office/drawing/2014/main" id="{D58ED9D1-95BC-4295-B448-06A8C93DF6E7}"/>
              </a:ext>
            </a:extLst>
          </p:cNvPr>
          <p:cNvSpPr txBox="1"/>
          <p:nvPr/>
        </p:nvSpPr>
        <p:spPr>
          <a:xfrm>
            <a:off x="918049" y="1236061"/>
            <a:ext cx="7863180" cy="3823482"/>
          </a:xfrm>
          <a:prstGeom prst="rect">
            <a:avLst/>
          </a:prstGeom>
        </p:spPr>
        <p:txBody>
          <a:bodyPr vert="horz" wrap="square" lIns="0" tIns="52704" rIns="0" bIns="0" rtlCol="0">
            <a:spAutoFit/>
          </a:bodyPr>
          <a:lstStyle/>
          <a:p>
            <a:pPr algn="l"/>
            <a:r>
              <a:rPr lang="en-US" sz="1200" b="1" dirty="0" err="1">
                <a:solidFill>
                  <a:srgbClr val="0C3C26"/>
                </a:solidFill>
                <a:latin typeface="Roboto" panose="02000000000000000000" pitchFamily="2" charset="0"/>
              </a:rPr>
              <a:t>HttpResponse.set_cookie</a:t>
            </a:r>
            <a:r>
              <a:rPr lang="en-US" sz="1200" b="1" dirty="0">
                <a:solidFill>
                  <a:srgbClr val="0C3C26"/>
                </a:solidFill>
                <a:latin typeface="Roboto" panose="02000000000000000000" pitchFamily="2" charset="0"/>
              </a:rPr>
              <a:t>(key, value='', </a:t>
            </a:r>
            <a:r>
              <a:rPr lang="en-US" sz="1200" b="1" dirty="0" err="1">
                <a:solidFill>
                  <a:srgbClr val="0C3C26"/>
                </a:solidFill>
                <a:latin typeface="Roboto" panose="02000000000000000000" pitchFamily="2" charset="0"/>
              </a:rPr>
              <a:t>max_age</a:t>
            </a:r>
            <a:r>
              <a:rPr lang="en-US" sz="1200" b="1" dirty="0">
                <a:solidFill>
                  <a:srgbClr val="0C3C26"/>
                </a:solidFill>
                <a:latin typeface="Roboto" panose="02000000000000000000" pitchFamily="2" charset="0"/>
              </a:rPr>
              <a:t>=None, expires=None, path='/', domain=None, secure=False, </a:t>
            </a:r>
            <a:r>
              <a:rPr lang="en-US" sz="1200" b="1" dirty="0" err="1">
                <a:solidFill>
                  <a:srgbClr val="0C3C26"/>
                </a:solidFill>
                <a:latin typeface="Roboto" panose="02000000000000000000" pitchFamily="2" charset="0"/>
              </a:rPr>
              <a:t>httponly</a:t>
            </a:r>
            <a:r>
              <a:rPr lang="en-US" sz="1200" b="1" dirty="0">
                <a:solidFill>
                  <a:srgbClr val="0C3C26"/>
                </a:solidFill>
                <a:latin typeface="Roboto" panose="02000000000000000000" pitchFamily="2" charset="0"/>
              </a:rPr>
              <a:t>=False, </a:t>
            </a:r>
            <a:r>
              <a:rPr lang="en-US" sz="1200" b="1" dirty="0" err="1">
                <a:solidFill>
                  <a:srgbClr val="0C3C26"/>
                </a:solidFill>
                <a:latin typeface="Roboto" panose="02000000000000000000" pitchFamily="2" charset="0"/>
              </a:rPr>
              <a:t>samesite</a:t>
            </a:r>
            <a:r>
              <a:rPr lang="en-US" sz="1200" b="1" dirty="0">
                <a:solidFill>
                  <a:srgbClr val="0C3C26"/>
                </a:solidFill>
                <a:latin typeface="Roboto" panose="02000000000000000000" pitchFamily="2" charset="0"/>
              </a:rPr>
              <a:t>=None)¶</a:t>
            </a:r>
          </a:p>
          <a:p>
            <a:pPr algn="l"/>
            <a:r>
              <a:rPr lang="en-US" sz="1300" dirty="0">
                <a:solidFill>
                  <a:srgbClr val="0C3C26"/>
                </a:solidFill>
                <a:latin typeface="Roboto" panose="02000000000000000000" pitchFamily="2" charset="0"/>
              </a:rPr>
              <a:t>Sets a cookie. </a:t>
            </a:r>
          </a:p>
          <a:p>
            <a:pPr algn="l"/>
            <a:r>
              <a:rPr lang="en-US" sz="1300" b="1" dirty="0" err="1">
                <a:solidFill>
                  <a:srgbClr val="0C3C26"/>
                </a:solidFill>
                <a:latin typeface="Roboto" panose="02000000000000000000" pitchFamily="2" charset="0"/>
              </a:rPr>
              <a:t>max_age</a:t>
            </a:r>
            <a:r>
              <a:rPr lang="en-US" sz="1300" b="1" dirty="0">
                <a:solidFill>
                  <a:srgbClr val="0C3C26"/>
                </a:solidFill>
                <a:latin typeface="Roboto" panose="02000000000000000000" pitchFamily="2" charset="0"/>
              </a:rPr>
              <a:t> </a:t>
            </a:r>
            <a:r>
              <a:rPr lang="en-US" sz="1300" dirty="0">
                <a:solidFill>
                  <a:srgbClr val="0C3C26"/>
                </a:solidFill>
                <a:latin typeface="Roboto" panose="02000000000000000000" pitchFamily="2" charset="0"/>
              </a:rPr>
              <a:t>should be an integer number of seconds, or None (default) if the cookie should last only as long as the client’s browser session. If expires is not specified, it will be calculated.</a:t>
            </a:r>
          </a:p>
          <a:p>
            <a:pPr algn="l"/>
            <a:r>
              <a:rPr lang="en-US" sz="1300" b="1" dirty="0">
                <a:solidFill>
                  <a:srgbClr val="0C3C26"/>
                </a:solidFill>
                <a:latin typeface="Roboto" panose="02000000000000000000" pitchFamily="2" charset="0"/>
              </a:rPr>
              <a:t>expires</a:t>
            </a:r>
            <a:r>
              <a:rPr lang="en-US" sz="1300" dirty="0">
                <a:solidFill>
                  <a:srgbClr val="0C3C26"/>
                </a:solidFill>
                <a:latin typeface="Roboto" panose="02000000000000000000" pitchFamily="2" charset="0"/>
              </a:rPr>
              <a:t> should either be a string in the format "</a:t>
            </a:r>
            <a:r>
              <a:rPr lang="en-US" sz="1300" dirty="0" err="1">
                <a:solidFill>
                  <a:srgbClr val="0C3C26"/>
                </a:solidFill>
                <a:latin typeface="Roboto" panose="02000000000000000000" pitchFamily="2" charset="0"/>
              </a:rPr>
              <a:t>Wdy</a:t>
            </a:r>
            <a:r>
              <a:rPr lang="en-US" sz="1300" dirty="0">
                <a:solidFill>
                  <a:srgbClr val="0C3C26"/>
                </a:solidFill>
                <a:latin typeface="Roboto" panose="02000000000000000000" pitchFamily="2" charset="0"/>
              </a:rPr>
              <a:t>, DD-Mon-YY HH:MM:SS GMT" or a </a:t>
            </a:r>
            <a:r>
              <a:rPr lang="en-US" sz="1300" dirty="0" err="1">
                <a:solidFill>
                  <a:srgbClr val="0C3C26"/>
                </a:solidFill>
                <a:latin typeface="Roboto" panose="02000000000000000000" pitchFamily="2" charset="0"/>
              </a:rPr>
              <a:t>datetime.datetime</a:t>
            </a:r>
            <a:r>
              <a:rPr lang="en-US" sz="1300" dirty="0">
                <a:solidFill>
                  <a:srgbClr val="0C3C26"/>
                </a:solidFill>
                <a:latin typeface="Roboto" panose="02000000000000000000" pitchFamily="2" charset="0"/>
              </a:rPr>
              <a:t> object in UTC. If expires is a datetime object, the </a:t>
            </a:r>
            <a:r>
              <a:rPr lang="en-US" sz="1300" dirty="0" err="1">
                <a:solidFill>
                  <a:srgbClr val="0C3C26"/>
                </a:solidFill>
                <a:latin typeface="Roboto" panose="02000000000000000000" pitchFamily="2" charset="0"/>
              </a:rPr>
              <a:t>max_age</a:t>
            </a:r>
            <a:r>
              <a:rPr lang="en-US" sz="1300" dirty="0">
                <a:solidFill>
                  <a:srgbClr val="0C3C26"/>
                </a:solidFill>
                <a:latin typeface="Roboto" panose="02000000000000000000" pitchFamily="2" charset="0"/>
              </a:rPr>
              <a:t> will be calculated.</a:t>
            </a:r>
          </a:p>
          <a:p>
            <a:pPr algn="l"/>
            <a:r>
              <a:rPr lang="en-US" sz="1300" b="1" dirty="0">
                <a:solidFill>
                  <a:srgbClr val="0C3C26"/>
                </a:solidFill>
                <a:latin typeface="Roboto" panose="02000000000000000000" pitchFamily="2" charset="0"/>
              </a:rPr>
              <a:t>Use domain </a:t>
            </a:r>
            <a:r>
              <a:rPr lang="en-US" sz="1300" dirty="0">
                <a:solidFill>
                  <a:srgbClr val="0C3C26"/>
                </a:solidFill>
                <a:latin typeface="Roboto" panose="02000000000000000000" pitchFamily="2" charset="0"/>
              </a:rPr>
              <a:t>if you want to set a cross-domain cookie. For example, domain="example.com" will set a cookie that is readable by the domains www.example.com, blog.example.com, etc. Otherwise, a cookie will only be readable by the domain that set it.</a:t>
            </a:r>
          </a:p>
          <a:p>
            <a:pPr algn="l"/>
            <a:r>
              <a:rPr lang="en-US" sz="1300" b="1" dirty="0">
                <a:solidFill>
                  <a:srgbClr val="0C3C26"/>
                </a:solidFill>
                <a:latin typeface="Roboto" panose="02000000000000000000" pitchFamily="2" charset="0"/>
              </a:rPr>
              <a:t>Use secure</a:t>
            </a:r>
            <a:r>
              <a:rPr lang="en-US" sz="1300" dirty="0">
                <a:solidFill>
                  <a:srgbClr val="0C3C26"/>
                </a:solidFill>
                <a:latin typeface="Roboto" panose="02000000000000000000" pitchFamily="2" charset="0"/>
              </a:rPr>
              <a:t>=True if you want the cookie to be only sent to the server when a request is made with the https scheme.</a:t>
            </a:r>
          </a:p>
          <a:p>
            <a:pPr algn="l"/>
            <a:r>
              <a:rPr lang="en-US" sz="1300" b="1" dirty="0">
                <a:solidFill>
                  <a:srgbClr val="0C3C26"/>
                </a:solidFill>
                <a:latin typeface="Roboto" panose="02000000000000000000" pitchFamily="2" charset="0"/>
              </a:rPr>
              <a:t>Use </a:t>
            </a:r>
            <a:r>
              <a:rPr lang="en-US" sz="1300" b="1" dirty="0" err="1">
                <a:solidFill>
                  <a:srgbClr val="0C3C26"/>
                </a:solidFill>
                <a:latin typeface="Roboto" panose="02000000000000000000" pitchFamily="2" charset="0"/>
              </a:rPr>
              <a:t>httponly</a:t>
            </a:r>
            <a:r>
              <a:rPr lang="en-US" sz="1300" b="1" dirty="0">
                <a:solidFill>
                  <a:srgbClr val="0C3C26"/>
                </a:solidFill>
                <a:latin typeface="Roboto" panose="02000000000000000000" pitchFamily="2" charset="0"/>
              </a:rPr>
              <a:t>=</a:t>
            </a:r>
            <a:r>
              <a:rPr lang="en-US" sz="1300" dirty="0">
                <a:solidFill>
                  <a:srgbClr val="0C3C26"/>
                </a:solidFill>
                <a:latin typeface="Roboto" panose="02000000000000000000" pitchFamily="2" charset="0"/>
              </a:rPr>
              <a:t>True if you want to prevent client-side JavaScript from having access to the cookie.</a:t>
            </a:r>
          </a:p>
          <a:p>
            <a:pPr algn="l"/>
            <a:r>
              <a:rPr lang="en-US" sz="1300" dirty="0" err="1">
                <a:solidFill>
                  <a:srgbClr val="0C3C26"/>
                </a:solidFill>
                <a:latin typeface="Roboto" panose="02000000000000000000" pitchFamily="2" charset="0"/>
              </a:rPr>
              <a:t>HttpOnly</a:t>
            </a:r>
            <a:r>
              <a:rPr lang="en-US" sz="1300" dirty="0">
                <a:solidFill>
                  <a:srgbClr val="0C3C26"/>
                </a:solidFill>
                <a:latin typeface="Roboto" panose="02000000000000000000" pitchFamily="2" charset="0"/>
              </a:rPr>
              <a:t> is a flag included in a Set-Cookie HTTP response header. It’s part of the RFC 6265 standard for cookies and can be a useful way to mitigate the risk of a client-side script accessing the protected cookie data.</a:t>
            </a:r>
          </a:p>
          <a:p>
            <a:pPr algn="l"/>
            <a:r>
              <a:rPr lang="en-US" sz="1300" b="1" dirty="0">
                <a:solidFill>
                  <a:srgbClr val="0C3C26"/>
                </a:solidFill>
                <a:latin typeface="Roboto" panose="02000000000000000000" pitchFamily="2" charset="0"/>
              </a:rPr>
              <a:t>Use </a:t>
            </a:r>
            <a:r>
              <a:rPr lang="en-US" sz="1300" b="1" dirty="0" err="1">
                <a:solidFill>
                  <a:srgbClr val="0C3C26"/>
                </a:solidFill>
                <a:latin typeface="Roboto" panose="02000000000000000000" pitchFamily="2" charset="0"/>
              </a:rPr>
              <a:t>samesite</a:t>
            </a:r>
            <a:r>
              <a:rPr lang="en-US" sz="1300" dirty="0">
                <a:solidFill>
                  <a:srgbClr val="0C3C26"/>
                </a:solidFill>
                <a:latin typeface="Roboto" panose="02000000000000000000" pitchFamily="2" charset="0"/>
              </a:rPr>
              <a:t>='Strict' or </a:t>
            </a:r>
            <a:r>
              <a:rPr lang="en-US" sz="1300" dirty="0" err="1">
                <a:solidFill>
                  <a:srgbClr val="0C3C26"/>
                </a:solidFill>
                <a:latin typeface="Roboto" panose="02000000000000000000" pitchFamily="2" charset="0"/>
              </a:rPr>
              <a:t>samesite</a:t>
            </a:r>
            <a:r>
              <a:rPr lang="en-US" sz="1300" dirty="0">
                <a:solidFill>
                  <a:srgbClr val="0C3C26"/>
                </a:solidFill>
                <a:latin typeface="Roboto" panose="02000000000000000000" pitchFamily="2" charset="0"/>
              </a:rPr>
              <a:t>='Lax' to tell the browser not to send this cookie when performing a cross-origin request. </a:t>
            </a:r>
            <a:r>
              <a:rPr lang="en-US" sz="1300" dirty="0" err="1">
                <a:solidFill>
                  <a:srgbClr val="0C3C26"/>
                </a:solidFill>
                <a:latin typeface="Roboto" panose="02000000000000000000" pitchFamily="2" charset="0"/>
              </a:rPr>
              <a:t>SameSite</a:t>
            </a:r>
            <a:r>
              <a:rPr lang="en-US" sz="1300" dirty="0">
                <a:solidFill>
                  <a:srgbClr val="0C3C26"/>
                </a:solidFill>
                <a:latin typeface="Roboto" panose="02000000000000000000" pitchFamily="2" charset="0"/>
              </a:rPr>
              <a:t> isn’t supported by all browsers, so it’s not a replacement for Django’s CSRF protection, but rather a defense in depth measure.</a:t>
            </a:r>
            <a:endParaRPr lang="en-US" sz="1600" i="0" dirty="0">
              <a:solidFill>
                <a:srgbClr val="0C3C26"/>
              </a:solidFill>
              <a:effectLst/>
              <a:latin typeface="Roboto" panose="02000000000000000000" pitchFamily="2" charset="0"/>
            </a:endParaRPr>
          </a:p>
        </p:txBody>
      </p:sp>
    </p:spTree>
    <p:extLst>
      <p:ext uri="{BB962C8B-B14F-4D97-AF65-F5344CB8AC3E}">
        <p14:creationId xmlns:p14="http://schemas.microsoft.com/office/powerpoint/2010/main" val="1590838222"/>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43975" y="161799"/>
            <a:ext cx="774074" cy="311224"/>
          </a:xfrm>
          <a:prstGeom prst="rect">
            <a:avLst/>
          </a:prstGeom>
        </p:spPr>
      </p:pic>
      <p:pic>
        <p:nvPicPr>
          <p:cNvPr id="3" name="object 3"/>
          <p:cNvPicPr/>
          <p:nvPr/>
        </p:nvPicPr>
        <p:blipFill>
          <a:blip r:embed="rId4" cstate="print"/>
          <a:stretch>
            <a:fillRect/>
          </a:stretch>
        </p:blipFill>
        <p:spPr>
          <a:xfrm>
            <a:off x="8229556" y="161800"/>
            <a:ext cx="791593" cy="311224"/>
          </a:xfrm>
          <a:prstGeom prst="rect">
            <a:avLst/>
          </a:prstGeom>
        </p:spPr>
      </p:pic>
      <p:sp>
        <p:nvSpPr>
          <p:cNvPr id="4" name="object 4"/>
          <p:cNvSpPr txBox="1">
            <a:spLocks noGrp="1"/>
          </p:cNvSpPr>
          <p:nvPr>
            <p:ph type="title"/>
          </p:nvPr>
        </p:nvSpPr>
        <p:spPr>
          <a:xfrm>
            <a:off x="319918" y="600997"/>
            <a:ext cx="6626676" cy="382156"/>
          </a:xfrm>
          <a:prstGeom prst="rect">
            <a:avLst/>
          </a:prstGeom>
        </p:spPr>
        <p:txBody>
          <a:bodyPr vert="horz" wrap="square" lIns="0" tIns="12700" rIns="0" bIns="0" rtlCol="0">
            <a:spAutoFit/>
          </a:bodyPr>
          <a:lstStyle/>
          <a:p>
            <a:pPr marL="12065" algn="ctr">
              <a:lnSpc>
                <a:spcPct val="100000"/>
              </a:lnSpc>
              <a:spcBef>
                <a:spcPts val="414"/>
              </a:spcBef>
              <a:tabLst>
                <a:tab pos="379095" algn="l"/>
                <a:tab pos="379730" algn="l"/>
              </a:tabLst>
            </a:pPr>
            <a:r>
              <a:rPr lang="en-US" sz="2400" spc="-5" dirty="0" err="1">
                <a:solidFill>
                  <a:srgbClr val="595959"/>
                </a:solidFill>
                <a:latin typeface="Arial MT"/>
                <a:cs typeface="Arial MT"/>
              </a:rPr>
              <a:t>HttpResponse</a:t>
            </a:r>
            <a:endParaRPr lang="en-US" sz="2400" spc="-5" dirty="0">
              <a:solidFill>
                <a:srgbClr val="595959"/>
              </a:solidFill>
              <a:latin typeface="Arial MT"/>
              <a:cs typeface="Arial MT"/>
            </a:endParaRPr>
          </a:p>
        </p:txBody>
      </p:sp>
      <p:sp>
        <p:nvSpPr>
          <p:cNvPr id="6" name="object 6"/>
          <p:cNvSpPr txBox="1"/>
          <p:nvPr/>
        </p:nvSpPr>
        <p:spPr>
          <a:xfrm>
            <a:off x="7139898" y="4912167"/>
            <a:ext cx="1875155" cy="139065"/>
          </a:xfrm>
          <a:prstGeom prst="rect">
            <a:avLst/>
          </a:prstGeom>
        </p:spPr>
        <p:txBody>
          <a:bodyPr vert="horz" wrap="square" lIns="0" tIns="3175" rIns="0" bIns="0" rtlCol="0">
            <a:spAutoFit/>
          </a:bodyPr>
          <a:lstStyle/>
          <a:p>
            <a:pPr marL="12700">
              <a:lnSpc>
                <a:spcPct val="100000"/>
              </a:lnSpc>
              <a:spcBef>
                <a:spcPts val="25"/>
              </a:spcBef>
            </a:pPr>
            <a:r>
              <a:rPr sz="800" dirty="0">
                <a:latin typeface="Arial MT"/>
                <a:cs typeface="Arial MT"/>
              </a:rPr>
              <a:t>©</a:t>
            </a:r>
            <a:r>
              <a:rPr sz="800" spc="-5" dirty="0">
                <a:latin typeface="Arial MT"/>
                <a:cs typeface="Arial MT"/>
              </a:rPr>
              <a:t> Edune</a:t>
            </a:r>
            <a:r>
              <a:rPr sz="800" dirty="0">
                <a:latin typeface="Arial MT"/>
                <a:cs typeface="Arial MT"/>
              </a:rPr>
              <a:t>t</a:t>
            </a:r>
            <a:r>
              <a:rPr sz="800" spc="-5" dirty="0">
                <a:latin typeface="Arial MT"/>
                <a:cs typeface="Arial MT"/>
              </a:rPr>
              <a:t> Foundation</a:t>
            </a:r>
            <a:r>
              <a:rPr sz="800" dirty="0">
                <a:latin typeface="Arial MT"/>
                <a:cs typeface="Arial MT"/>
              </a:rPr>
              <a:t>.</a:t>
            </a:r>
            <a:r>
              <a:rPr sz="800" spc="-50" dirty="0">
                <a:latin typeface="Arial MT"/>
                <a:cs typeface="Arial MT"/>
              </a:rPr>
              <a:t> </a:t>
            </a:r>
            <a:r>
              <a:rPr sz="800" spc="-5" dirty="0">
                <a:latin typeface="Arial MT"/>
                <a:cs typeface="Arial MT"/>
              </a:rPr>
              <a:t>Al</a:t>
            </a:r>
            <a:r>
              <a:rPr sz="800" dirty="0">
                <a:latin typeface="Arial MT"/>
                <a:cs typeface="Arial MT"/>
              </a:rPr>
              <a:t>l</a:t>
            </a:r>
            <a:r>
              <a:rPr sz="800" spc="-5" dirty="0">
                <a:latin typeface="Arial MT"/>
                <a:cs typeface="Arial MT"/>
              </a:rPr>
              <a:t> </a:t>
            </a:r>
            <a:r>
              <a:rPr sz="800" dirty="0">
                <a:latin typeface="Arial MT"/>
                <a:cs typeface="Arial MT"/>
              </a:rPr>
              <a:t>rights</a:t>
            </a:r>
            <a:r>
              <a:rPr sz="800" spc="-5" dirty="0">
                <a:latin typeface="Arial MT"/>
                <a:cs typeface="Arial MT"/>
              </a:rPr>
              <a:t> </a:t>
            </a:r>
            <a:r>
              <a:rPr sz="800" dirty="0">
                <a:latin typeface="Arial MT"/>
                <a:cs typeface="Arial MT"/>
              </a:rPr>
              <a:t>reserved.</a:t>
            </a:r>
          </a:p>
        </p:txBody>
      </p:sp>
      <p:sp>
        <p:nvSpPr>
          <p:cNvPr id="5" name="object 5"/>
          <p:cNvSpPr txBox="1"/>
          <p:nvPr/>
        </p:nvSpPr>
        <p:spPr>
          <a:xfrm>
            <a:off x="640410" y="1008844"/>
            <a:ext cx="7863180" cy="791882"/>
          </a:xfrm>
          <a:prstGeom prst="rect">
            <a:avLst/>
          </a:prstGeom>
        </p:spPr>
        <p:txBody>
          <a:bodyPr vert="horz" wrap="square" lIns="0" tIns="52704" rIns="0" bIns="0" rtlCol="0">
            <a:spAutoFit/>
          </a:bodyPr>
          <a:lstStyle/>
          <a:p>
            <a:pPr marL="285750" indent="-285750">
              <a:buFont typeface="Arial" panose="020B0604020202020204" pitchFamily="34" charset="0"/>
              <a:buChar char="•"/>
            </a:pPr>
            <a:r>
              <a:rPr lang="en-IN" sz="1600" b="1" i="0" dirty="0" err="1">
                <a:solidFill>
                  <a:srgbClr val="0C3C26"/>
                </a:solidFill>
                <a:effectLst/>
                <a:latin typeface="Roboto" panose="02000000000000000000" pitchFamily="2" charset="0"/>
              </a:rPr>
              <a:t>HttpResponse</a:t>
            </a:r>
            <a:r>
              <a:rPr lang="en-IN" sz="1600" b="1" i="0" dirty="0">
                <a:solidFill>
                  <a:srgbClr val="0C3C26"/>
                </a:solidFill>
                <a:effectLst/>
                <a:latin typeface="Roboto" panose="02000000000000000000" pitchFamily="2" charset="0"/>
              </a:rPr>
              <a:t> objects : Methods</a:t>
            </a:r>
          </a:p>
          <a:p>
            <a:pPr marL="285750" indent="-285750">
              <a:buFont typeface="Arial" panose="020B0604020202020204" pitchFamily="34" charset="0"/>
              <a:buChar char="•"/>
            </a:pPr>
            <a:endParaRPr lang="en-IN" sz="1600" b="1" i="0" dirty="0">
              <a:solidFill>
                <a:srgbClr val="0C3C26"/>
              </a:solidFill>
              <a:effectLst/>
              <a:latin typeface="Roboto" panose="02000000000000000000" pitchFamily="2" charset="0"/>
            </a:endParaRPr>
          </a:p>
          <a:p>
            <a:pPr marL="285750" indent="-285750" algn="l">
              <a:buFont typeface="Arial" panose="020B0604020202020204" pitchFamily="34" charset="0"/>
              <a:buChar char="•"/>
            </a:pPr>
            <a:endParaRPr lang="en-IN" sz="1600" b="1" i="0" dirty="0">
              <a:solidFill>
                <a:srgbClr val="0C3C26"/>
              </a:solidFill>
              <a:effectLst/>
              <a:latin typeface="Roboto" panose="02000000000000000000" pitchFamily="2" charset="0"/>
            </a:endParaRPr>
          </a:p>
        </p:txBody>
      </p:sp>
      <p:sp>
        <p:nvSpPr>
          <p:cNvPr id="7" name="object 5">
            <a:extLst>
              <a:ext uri="{FF2B5EF4-FFF2-40B4-BE49-F238E27FC236}">
                <a16:creationId xmlns:a16="http://schemas.microsoft.com/office/drawing/2014/main" id="{D58ED9D1-95BC-4295-B448-06A8C93DF6E7}"/>
              </a:ext>
            </a:extLst>
          </p:cNvPr>
          <p:cNvSpPr txBox="1"/>
          <p:nvPr/>
        </p:nvSpPr>
        <p:spPr>
          <a:xfrm>
            <a:off x="948110" y="1308284"/>
            <a:ext cx="7863180" cy="3746537"/>
          </a:xfrm>
          <a:prstGeom prst="rect">
            <a:avLst/>
          </a:prstGeom>
        </p:spPr>
        <p:txBody>
          <a:bodyPr vert="horz" wrap="square" lIns="0" tIns="52704" rIns="0" bIns="0" rtlCol="0">
            <a:spAutoFit/>
          </a:bodyPr>
          <a:lstStyle/>
          <a:p>
            <a:pPr algn="l"/>
            <a:r>
              <a:rPr lang="en-US" sz="1200" b="1" i="0" dirty="0" err="1">
                <a:solidFill>
                  <a:srgbClr val="0C3C26"/>
                </a:solidFill>
                <a:effectLst/>
                <a:latin typeface="Roboto" panose="02000000000000000000" pitchFamily="2" charset="0"/>
              </a:rPr>
              <a:t>HttpResponse</a:t>
            </a:r>
            <a:r>
              <a:rPr lang="en-US" sz="1200" b="1" i="0" dirty="0">
                <a:solidFill>
                  <a:srgbClr val="0C3C26"/>
                </a:solidFill>
                <a:effectLst/>
                <a:latin typeface="Roboto" panose="02000000000000000000" pitchFamily="2" charset="0"/>
              </a:rPr>
              <a:t>.__</a:t>
            </a:r>
            <a:r>
              <a:rPr lang="en-US" sz="1200" b="1" i="0" dirty="0" err="1">
                <a:solidFill>
                  <a:srgbClr val="0C3C26"/>
                </a:solidFill>
                <a:effectLst/>
                <a:latin typeface="Roboto" panose="02000000000000000000" pitchFamily="2" charset="0"/>
              </a:rPr>
              <a:t>init</a:t>
            </a:r>
            <a:r>
              <a:rPr lang="en-US" sz="1200" b="1" i="0" dirty="0">
                <a:solidFill>
                  <a:srgbClr val="0C3C26"/>
                </a:solidFill>
                <a:effectLst/>
                <a:latin typeface="Roboto" panose="02000000000000000000" pitchFamily="2" charset="0"/>
              </a:rPr>
              <a:t>__(content=b'', </a:t>
            </a:r>
            <a:r>
              <a:rPr lang="en-US" sz="1200" b="1" i="0" dirty="0" err="1">
                <a:solidFill>
                  <a:srgbClr val="0C3C26"/>
                </a:solidFill>
                <a:effectLst/>
                <a:latin typeface="Roboto" panose="02000000000000000000" pitchFamily="2" charset="0"/>
              </a:rPr>
              <a:t>content_type</a:t>
            </a:r>
            <a:r>
              <a:rPr lang="en-US" sz="1200" b="1" i="0" dirty="0">
                <a:solidFill>
                  <a:srgbClr val="0C3C26"/>
                </a:solidFill>
                <a:effectLst/>
                <a:latin typeface="Roboto" panose="02000000000000000000" pitchFamily="2" charset="0"/>
              </a:rPr>
              <a:t>=None, status=200, reason=None, charset=None, headers=None)</a:t>
            </a:r>
          </a:p>
          <a:p>
            <a:pPr algn="l"/>
            <a:r>
              <a:rPr lang="en-US" sz="1200" i="0" dirty="0">
                <a:solidFill>
                  <a:srgbClr val="0C3C26"/>
                </a:solidFill>
                <a:effectLst/>
                <a:latin typeface="Roboto" panose="02000000000000000000" pitchFamily="2" charset="0"/>
              </a:rPr>
              <a:t>Instantiates an </a:t>
            </a:r>
            <a:r>
              <a:rPr lang="en-US" sz="1200" i="0" dirty="0" err="1">
                <a:solidFill>
                  <a:srgbClr val="0C3C26"/>
                </a:solidFill>
                <a:effectLst/>
                <a:latin typeface="Roboto" panose="02000000000000000000" pitchFamily="2" charset="0"/>
              </a:rPr>
              <a:t>HttpResponse</a:t>
            </a:r>
            <a:r>
              <a:rPr lang="en-US" sz="1200" i="0" dirty="0">
                <a:solidFill>
                  <a:srgbClr val="0C3C26"/>
                </a:solidFill>
                <a:effectLst/>
                <a:latin typeface="Roboto" panose="02000000000000000000" pitchFamily="2" charset="0"/>
              </a:rPr>
              <a:t> object with the given page content, content type, and headers.</a:t>
            </a:r>
          </a:p>
          <a:p>
            <a:pPr algn="l"/>
            <a:endParaRPr lang="en-US" sz="1200" i="0" dirty="0">
              <a:solidFill>
                <a:srgbClr val="0C3C26"/>
              </a:solidFill>
              <a:effectLst/>
              <a:latin typeface="Roboto" panose="02000000000000000000" pitchFamily="2" charset="0"/>
            </a:endParaRPr>
          </a:p>
          <a:p>
            <a:pPr algn="l"/>
            <a:r>
              <a:rPr lang="en-US" sz="1200" i="0" dirty="0">
                <a:solidFill>
                  <a:srgbClr val="0C3C26"/>
                </a:solidFill>
                <a:effectLst/>
                <a:latin typeface="Roboto" panose="02000000000000000000" pitchFamily="2" charset="0"/>
              </a:rPr>
              <a:t>content is most commonly an iterator, </a:t>
            </a:r>
            <a:r>
              <a:rPr lang="en-US" sz="1200" i="0" dirty="0" err="1">
                <a:solidFill>
                  <a:srgbClr val="0C3C26"/>
                </a:solidFill>
                <a:effectLst/>
                <a:latin typeface="Roboto" panose="02000000000000000000" pitchFamily="2" charset="0"/>
              </a:rPr>
              <a:t>bytestring</a:t>
            </a:r>
            <a:r>
              <a:rPr lang="en-US" sz="1200" i="0" dirty="0">
                <a:solidFill>
                  <a:srgbClr val="0C3C26"/>
                </a:solidFill>
                <a:effectLst/>
                <a:latin typeface="Roboto" panose="02000000000000000000" pitchFamily="2" charset="0"/>
              </a:rPr>
              <a:t>, </a:t>
            </a:r>
            <a:r>
              <a:rPr lang="en-US" sz="1200" i="0" dirty="0" err="1">
                <a:solidFill>
                  <a:srgbClr val="0C3C26"/>
                </a:solidFill>
                <a:effectLst/>
                <a:latin typeface="Roboto" panose="02000000000000000000" pitchFamily="2" charset="0"/>
              </a:rPr>
              <a:t>memoryview</a:t>
            </a:r>
            <a:r>
              <a:rPr lang="en-US" sz="1200" i="0" dirty="0">
                <a:solidFill>
                  <a:srgbClr val="0C3C26"/>
                </a:solidFill>
                <a:effectLst/>
                <a:latin typeface="Roboto" panose="02000000000000000000" pitchFamily="2" charset="0"/>
              </a:rPr>
              <a:t>, or string. Other types will be converted to a </a:t>
            </a:r>
            <a:r>
              <a:rPr lang="en-US" sz="1200" i="0" dirty="0" err="1">
                <a:solidFill>
                  <a:srgbClr val="0C3C26"/>
                </a:solidFill>
                <a:effectLst/>
                <a:latin typeface="Roboto" panose="02000000000000000000" pitchFamily="2" charset="0"/>
              </a:rPr>
              <a:t>bytestring</a:t>
            </a:r>
            <a:r>
              <a:rPr lang="en-US" sz="1200" i="0" dirty="0">
                <a:solidFill>
                  <a:srgbClr val="0C3C26"/>
                </a:solidFill>
                <a:effectLst/>
                <a:latin typeface="Roboto" panose="02000000000000000000" pitchFamily="2" charset="0"/>
              </a:rPr>
              <a:t> by encoding their string representation. Iterators should return strings or </a:t>
            </a:r>
            <a:r>
              <a:rPr lang="en-US" sz="1200" i="0" dirty="0" err="1">
                <a:solidFill>
                  <a:srgbClr val="0C3C26"/>
                </a:solidFill>
                <a:effectLst/>
                <a:latin typeface="Roboto" panose="02000000000000000000" pitchFamily="2" charset="0"/>
              </a:rPr>
              <a:t>bytestrings</a:t>
            </a:r>
            <a:r>
              <a:rPr lang="en-US" sz="1200" i="0" dirty="0">
                <a:solidFill>
                  <a:srgbClr val="0C3C26"/>
                </a:solidFill>
                <a:effectLst/>
                <a:latin typeface="Roboto" panose="02000000000000000000" pitchFamily="2" charset="0"/>
              </a:rPr>
              <a:t> and those will be joined together to form the content of the response.</a:t>
            </a:r>
          </a:p>
          <a:p>
            <a:pPr algn="l"/>
            <a:endParaRPr lang="en-US" sz="1200" i="0" dirty="0">
              <a:solidFill>
                <a:srgbClr val="0C3C26"/>
              </a:solidFill>
              <a:effectLst/>
              <a:latin typeface="Roboto" panose="02000000000000000000" pitchFamily="2" charset="0"/>
            </a:endParaRPr>
          </a:p>
          <a:p>
            <a:pPr algn="l"/>
            <a:r>
              <a:rPr lang="en-US" sz="1200" i="0" dirty="0" err="1">
                <a:solidFill>
                  <a:srgbClr val="0C3C26"/>
                </a:solidFill>
                <a:effectLst/>
                <a:latin typeface="Roboto" panose="02000000000000000000" pitchFamily="2" charset="0"/>
              </a:rPr>
              <a:t>content_type</a:t>
            </a:r>
            <a:r>
              <a:rPr lang="en-US" sz="1200" i="0" dirty="0">
                <a:solidFill>
                  <a:srgbClr val="0C3C26"/>
                </a:solidFill>
                <a:effectLst/>
                <a:latin typeface="Roboto" panose="02000000000000000000" pitchFamily="2" charset="0"/>
              </a:rPr>
              <a:t> is the MIME type optionally completed by a character set encoding and is used to fill the HTTP Content-Type header. If not specified, it is formed by 'text/html' and the DEFAULT_CHARSET settings, by default: "text/html; charset=utf-8".</a:t>
            </a:r>
          </a:p>
          <a:p>
            <a:pPr algn="l"/>
            <a:endParaRPr lang="en-US" sz="1200" i="0" dirty="0">
              <a:solidFill>
                <a:srgbClr val="0C3C26"/>
              </a:solidFill>
              <a:effectLst/>
              <a:latin typeface="Roboto" panose="02000000000000000000" pitchFamily="2" charset="0"/>
            </a:endParaRPr>
          </a:p>
          <a:p>
            <a:pPr algn="l"/>
            <a:r>
              <a:rPr lang="en-US" sz="1200" i="0" dirty="0">
                <a:solidFill>
                  <a:srgbClr val="0C3C26"/>
                </a:solidFill>
                <a:effectLst/>
                <a:latin typeface="Roboto" panose="02000000000000000000" pitchFamily="2" charset="0"/>
              </a:rPr>
              <a:t>status is the HTTP status code for the response. You can use Python’s </a:t>
            </a:r>
            <a:r>
              <a:rPr lang="en-US" sz="1200" i="0" dirty="0" err="1">
                <a:solidFill>
                  <a:srgbClr val="0C3C26"/>
                </a:solidFill>
                <a:effectLst/>
                <a:latin typeface="Roboto" panose="02000000000000000000" pitchFamily="2" charset="0"/>
              </a:rPr>
              <a:t>http.HTTPStatus</a:t>
            </a:r>
            <a:r>
              <a:rPr lang="en-US" sz="1200" i="0" dirty="0">
                <a:solidFill>
                  <a:srgbClr val="0C3C26"/>
                </a:solidFill>
                <a:effectLst/>
                <a:latin typeface="Roboto" panose="02000000000000000000" pitchFamily="2" charset="0"/>
              </a:rPr>
              <a:t> for meaningful aliases, such as </a:t>
            </a:r>
            <a:r>
              <a:rPr lang="en-US" sz="1200" i="0" dirty="0" err="1">
                <a:solidFill>
                  <a:srgbClr val="0C3C26"/>
                </a:solidFill>
                <a:effectLst/>
                <a:latin typeface="Roboto" panose="02000000000000000000" pitchFamily="2" charset="0"/>
              </a:rPr>
              <a:t>HTTPStatus.NO_CONTENT</a:t>
            </a:r>
            <a:r>
              <a:rPr lang="en-US" sz="1200" i="0" dirty="0">
                <a:solidFill>
                  <a:srgbClr val="0C3C26"/>
                </a:solidFill>
                <a:effectLst/>
                <a:latin typeface="Roboto" panose="02000000000000000000" pitchFamily="2" charset="0"/>
              </a:rPr>
              <a:t>.</a:t>
            </a:r>
          </a:p>
          <a:p>
            <a:pPr algn="l"/>
            <a:endParaRPr lang="en-US" sz="1200" i="0" dirty="0">
              <a:solidFill>
                <a:srgbClr val="0C3C26"/>
              </a:solidFill>
              <a:effectLst/>
              <a:latin typeface="Roboto" panose="02000000000000000000" pitchFamily="2" charset="0"/>
            </a:endParaRPr>
          </a:p>
          <a:p>
            <a:pPr algn="l"/>
            <a:r>
              <a:rPr lang="en-US" sz="1200" i="0" dirty="0">
                <a:solidFill>
                  <a:srgbClr val="0C3C26"/>
                </a:solidFill>
                <a:effectLst/>
                <a:latin typeface="Roboto" panose="02000000000000000000" pitchFamily="2" charset="0"/>
              </a:rPr>
              <a:t>reason is the HTTP response phrase. If not provided, a default phrase will be used.</a:t>
            </a:r>
          </a:p>
          <a:p>
            <a:pPr algn="l"/>
            <a:endParaRPr lang="en-US" sz="1200" i="0" dirty="0">
              <a:solidFill>
                <a:srgbClr val="0C3C26"/>
              </a:solidFill>
              <a:effectLst/>
              <a:latin typeface="Roboto" panose="02000000000000000000" pitchFamily="2" charset="0"/>
            </a:endParaRPr>
          </a:p>
          <a:p>
            <a:pPr algn="l"/>
            <a:r>
              <a:rPr lang="en-US" sz="1200" i="0" dirty="0">
                <a:solidFill>
                  <a:srgbClr val="0C3C26"/>
                </a:solidFill>
                <a:effectLst/>
                <a:latin typeface="Roboto" panose="02000000000000000000" pitchFamily="2" charset="0"/>
              </a:rPr>
              <a:t>charset is the charset in which the response will be encoded. If not given it will be extracted from </a:t>
            </a:r>
            <a:r>
              <a:rPr lang="en-US" sz="1200" i="0" dirty="0" err="1">
                <a:solidFill>
                  <a:srgbClr val="0C3C26"/>
                </a:solidFill>
                <a:effectLst/>
                <a:latin typeface="Roboto" panose="02000000000000000000" pitchFamily="2" charset="0"/>
              </a:rPr>
              <a:t>content_type</a:t>
            </a:r>
            <a:r>
              <a:rPr lang="en-US" sz="1200" i="0" dirty="0">
                <a:solidFill>
                  <a:srgbClr val="0C3C26"/>
                </a:solidFill>
                <a:effectLst/>
                <a:latin typeface="Roboto" panose="02000000000000000000" pitchFamily="2" charset="0"/>
              </a:rPr>
              <a:t>, and if that is unsuccessful, the DEFAULT_CHARSET setting will be used.</a:t>
            </a:r>
          </a:p>
          <a:p>
            <a:pPr algn="l"/>
            <a:endParaRPr lang="en-US" sz="1200" i="0" dirty="0">
              <a:solidFill>
                <a:srgbClr val="0C3C26"/>
              </a:solidFill>
              <a:effectLst/>
              <a:latin typeface="Roboto" panose="02000000000000000000" pitchFamily="2" charset="0"/>
            </a:endParaRPr>
          </a:p>
          <a:p>
            <a:pPr algn="l"/>
            <a:r>
              <a:rPr lang="en-US" sz="1200" i="0" dirty="0">
                <a:solidFill>
                  <a:srgbClr val="0C3C26"/>
                </a:solidFill>
                <a:effectLst/>
                <a:latin typeface="Roboto" panose="02000000000000000000" pitchFamily="2" charset="0"/>
              </a:rPr>
              <a:t>headers is a </a:t>
            </a:r>
            <a:r>
              <a:rPr lang="en-US" sz="1200" i="0" dirty="0" err="1">
                <a:solidFill>
                  <a:srgbClr val="0C3C26"/>
                </a:solidFill>
                <a:effectLst/>
                <a:latin typeface="Roboto" panose="02000000000000000000" pitchFamily="2" charset="0"/>
              </a:rPr>
              <a:t>dict</a:t>
            </a:r>
            <a:r>
              <a:rPr lang="en-US" sz="1200" i="0" dirty="0">
                <a:solidFill>
                  <a:srgbClr val="0C3C26"/>
                </a:solidFill>
                <a:effectLst/>
                <a:latin typeface="Roboto" panose="02000000000000000000" pitchFamily="2" charset="0"/>
              </a:rPr>
              <a:t> of HTTP headers for the </a:t>
            </a:r>
            <a:r>
              <a:rPr lang="en-US" sz="1200" i="0" dirty="0" err="1">
                <a:solidFill>
                  <a:srgbClr val="0C3C26"/>
                </a:solidFill>
                <a:effectLst/>
                <a:latin typeface="Roboto" panose="02000000000000000000" pitchFamily="2" charset="0"/>
              </a:rPr>
              <a:t>response.TTP</a:t>
            </a:r>
            <a:r>
              <a:rPr lang="en-US" sz="1200" i="0" dirty="0">
                <a:solidFill>
                  <a:srgbClr val="0C3C26"/>
                </a:solidFill>
                <a:effectLst/>
                <a:latin typeface="Roboto" panose="02000000000000000000" pitchFamily="2" charset="0"/>
              </a:rPr>
              <a:t> status code for the response.</a:t>
            </a:r>
            <a:endParaRPr lang="en-US" sz="1600" i="0" dirty="0">
              <a:solidFill>
                <a:srgbClr val="0C3C26"/>
              </a:solidFill>
              <a:effectLst/>
              <a:latin typeface="Roboto" panose="02000000000000000000" pitchFamily="2" charset="0"/>
            </a:endParaRPr>
          </a:p>
        </p:txBody>
      </p:sp>
    </p:spTree>
    <p:extLst>
      <p:ext uri="{BB962C8B-B14F-4D97-AF65-F5344CB8AC3E}">
        <p14:creationId xmlns:p14="http://schemas.microsoft.com/office/powerpoint/2010/main" val="1104067927"/>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43975" y="161799"/>
            <a:ext cx="774074" cy="311224"/>
          </a:xfrm>
          <a:prstGeom prst="rect">
            <a:avLst/>
          </a:prstGeom>
        </p:spPr>
      </p:pic>
      <p:pic>
        <p:nvPicPr>
          <p:cNvPr id="3" name="object 3"/>
          <p:cNvPicPr/>
          <p:nvPr/>
        </p:nvPicPr>
        <p:blipFill>
          <a:blip r:embed="rId4" cstate="print"/>
          <a:stretch>
            <a:fillRect/>
          </a:stretch>
        </p:blipFill>
        <p:spPr>
          <a:xfrm>
            <a:off x="8229556" y="161800"/>
            <a:ext cx="791593" cy="311224"/>
          </a:xfrm>
          <a:prstGeom prst="rect">
            <a:avLst/>
          </a:prstGeom>
        </p:spPr>
      </p:pic>
      <p:sp>
        <p:nvSpPr>
          <p:cNvPr id="4" name="object 4"/>
          <p:cNvSpPr txBox="1">
            <a:spLocks noGrp="1"/>
          </p:cNvSpPr>
          <p:nvPr>
            <p:ph type="title"/>
          </p:nvPr>
        </p:nvSpPr>
        <p:spPr>
          <a:xfrm>
            <a:off x="319918" y="600997"/>
            <a:ext cx="6626676" cy="382156"/>
          </a:xfrm>
          <a:prstGeom prst="rect">
            <a:avLst/>
          </a:prstGeom>
        </p:spPr>
        <p:txBody>
          <a:bodyPr vert="horz" wrap="square" lIns="0" tIns="12700" rIns="0" bIns="0" rtlCol="0">
            <a:spAutoFit/>
          </a:bodyPr>
          <a:lstStyle/>
          <a:p>
            <a:pPr marL="12065" algn="ctr">
              <a:lnSpc>
                <a:spcPct val="100000"/>
              </a:lnSpc>
              <a:spcBef>
                <a:spcPts val="414"/>
              </a:spcBef>
              <a:tabLst>
                <a:tab pos="379095" algn="l"/>
                <a:tab pos="379730" algn="l"/>
              </a:tabLst>
            </a:pPr>
            <a:r>
              <a:rPr lang="en-US" sz="2400" spc="-5" dirty="0" err="1">
                <a:solidFill>
                  <a:srgbClr val="595959"/>
                </a:solidFill>
                <a:latin typeface="Arial MT"/>
                <a:cs typeface="Arial MT"/>
              </a:rPr>
              <a:t>HttpResponse</a:t>
            </a:r>
            <a:endParaRPr lang="en-US" sz="2400" spc="-5" dirty="0">
              <a:solidFill>
                <a:srgbClr val="595959"/>
              </a:solidFill>
              <a:latin typeface="Arial MT"/>
              <a:cs typeface="Arial MT"/>
            </a:endParaRPr>
          </a:p>
        </p:txBody>
      </p:sp>
      <p:sp>
        <p:nvSpPr>
          <p:cNvPr id="6" name="object 6"/>
          <p:cNvSpPr txBox="1"/>
          <p:nvPr/>
        </p:nvSpPr>
        <p:spPr>
          <a:xfrm>
            <a:off x="7139898" y="4912167"/>
            <a:ext cx="1875155" cy="139065"/>
          </a:xfrm>
          <a:prstGeom prst="rect">
            <a:avLst/>
          </a:prstGeom>
        </p:spPr>
        <p:txBody>
          <a:bodyPr vert="horz" wrap="square" lIns="0" tIns="3175" rIns="0" bIns="0" rtlCol="0">
            <a:spAutoFit/>
          </a:bodyPr>
          <a:lstStyle/>
          <a:p>
            <a:pPr marL="12700">
              <a:lnSpc>
                <a:spcPct val="100000"/>
              </a:lnSpc>
              <a:spcBef>
                <a:spcPts val="25"/>
              </a:spcBef>
            </a:pPr>
            <a:r>
              <a:rPr sz="800" dirty="0">
                <a:latin typeface="Arial MT"/>
                <a:cs typeface="Arial MT"/>
              </a:rPr>
              <a:t>©</a:t>
            </a:r>
            <a:r>
              <a:rPr sz="800" spc="-5" dirty="0">
                <a:latin typeface="Arial MT"/>
                <a:cs typeface="Arial MT"/>
              </a:rPr>
              <a:t> Edune</a:t>
            </a:r>
            <a:r>
              <a:rPr sz="800" dirty="0">
                <a:latin typeface="Arial MT"/>
                <a:cs typeface="Arial MT"/>
              </a:rPr>
              <a:t>t</a:t>
            </a:r>
            <a:r>
              <a:rPr sz="800" spc="-5" dirty="0">
                <a:latin typeface="Arial MT"/>
                <a:cs typeface="Arial MT"/>
              </a:rPr>
              <a:t> Foundation</a:t>
            </a:r>
            <a:r>
              <a:rPr sz="800" dirty="0">
                <a:latin typeface="Arial MT"/>
                <a:cs typeface="Arial MT"/>
              </a:rPr>
              <a:t>.</a:t>
            </a:r>
            <a:r>
              <a:rPr sz="800" spc="-50" dirty="0">
                <a:latin typeface="Arial MT"/>
                <a:cs typeface="Arial MT"/>
              </a:rPr>
              <a:t> </a:t>
            </a:r>
            <a:r>
              <a:rPr sz="800" spc="-5" dirty="0">
                <a:latin typeface="Arial MT"/>
                <a:cs typeface="Arial MT"/>
              </a:rPr>
              <a:t>Al</a:t>
            </a:r>
            <a:r>
              <a:rPr sz="800" dirty="0">
                <a:latin typeface="Arial MT"/>
                <a:cs typeface="Arial MT"/>
              </a:rPr>
              <a:t>l</a:t>
            </a:r>
            <a:r>
              <a:rPr sz="800" spc="-5" dirty="0">
                <a:latin typeface="Arial MT"/>
                <a:cs typeface="Arial MT"/>
              </a:rPr>
              <a:t> </a:t>
            </a:r>
            <a:r>
              <a:rPr sz="800" dirty="0">
                <a:latin typeface="Arial MT"/>
                <a:cs typeface="Arial MT"/>
              </a:rPr>
              <a:t>rights</a:t>
            </a:r>
            <a:r>
              <a:rPr sz="800" spc="-5" dirty="0">
                <a:latin typeface="Arial MT"/>
                <a:cs typeface="Arial MT"/>
              </a:rPr>
              <a:t> </a:t>
            </a:r>
            <a:r>
              <a:rPr sz="800" dirty="0">
                <a:latin typeface="Arial MT"/>
                <a:cs typeface="Arial MT"/>
              </a:rPr>
              <a:t>reserved.</a:t>
            </a:r>
          </a:p>
        </p:txBody>
      </p:sp>
      <p:sp>
        <p:nvSpPr>
          <p:cNvPr id="5" name="object 5"/>
          <p:cNvSpPr txBox="1"/>
          <p:nvPr/>
        </p:nvSpPr>
        <p:spPr>
          <a:xfrm>
            <a:off x="640410" y="1008844"/>
            <a:ext cx="7863180" cy="545661"/>
          </a:xfrm>
          <a:prstGeom prst="rect">
            <a:avLst/>
          </a:prstGeom>
        </p:spPr>
        <p:txBody>
          <a:bodyPr vert="horz" wrap="square" lIns="0" tIns="52704" rIns="0" bIns="0" rtlCol="0">
            <a:spAutoFit/>
          </a:bodyPr>
          <a:lstStyle/>
          <a:p>
            <a:pPr marL="285750" indent="-285750">
              <a:buFont typeface="Arial" panose="020B0604020202020204" pitchFamily="34" charset="0"/>
              <a:buChar char="•"/>
            </a:pPr>
            <a:r>
              <a:rPr lang="en-IN" sz="1600" b="1" i="0" dirty="0" err="1">
                <a:solidFill>
                  <a:srgbClr val="0C3C26"/>
                </a:solidFill>
                <a:effectLst/>
                <a:latin typeface="Roboto" panose="02000000000000000000" pitchFamily="2" charset="0"/>
              </a:rPr>
              <a:t>HttpResponse</a:t>
            </a:r>
            <a:r>
              <a:rPr lang="en-IN" sz="1600" b="1" i="0" dirty="0">
                <a:solidFill>
                  <a:srgbClr val="0C3C26"/>
                </a:solidFill>
                <a:effectLst/>
                <a:latin typeface="Roboto" panose="02000000000000000000" pitchFamily="2" charset="0"/>
              </a:rPr>
              <a:t> objects : Attributes</a:t>
            </a:r>
          </a:p>
          <a:p>
            <a:pPr marL="285750" indent="-285750" algn="l">
              <a:buFont typeface="Arial" panose="020B0604020202020204" pitchFamily="34" charset="0"/>
              <a:buChar char="•"/>
            </a:pPr>
            <a:endParaRPr lang="en-IN" sz="1600" b="1" i="0" dirty="0">
              <a:solidFill>
                <a:srgbClr val="0C3C26"/>
              </a:solidFill>
              <a:effectLst/>
              <a:latin typeface="Roboto" panose="02000000000000000000" pitchFamily="2" charset="0"/>
            </a:endParaRPr>
          </a:p>
        </p:txBody>
      </p:sp>
      <p:sp>
        <p:nvSpPr>
          <p:cNvPr id="7" name="object 5">
            <a:extLst>
              <a:ext uri="{FF2B5EF4-FFF2-40B4-BE49-F238E27FC236}">
                <a16:creationId xmlns:a16="http://schemas.microsoft.com/office/drawing/2014/main" id="{D58ED9D1-95BC-4295-B448-06A8C93DF6E7}"/>
              </a:ext>
            </a:extLst>
          </p:cNvPr>
          <p:cNvSpPr txBox="1"/>
          <p:nvPr/>
        </p:nvSpPr>
        <p:spPr>
          <a:xfrm>
            <a:off x="948110" y="1308284"/>
            <a:ext cx="7863180" cy="3746537"/>
          </a:xfrm>
          <a:prstGeom prst="rect">
            <a:avLst/>
          </a:prstGeom>
        </p:spPr>
        <p:txBody>
          <a:bodyPr vert="horz" wrap="square" lIns="0" tIns="52704" rIns="0" bIns="0" rtlCol="0">
            <a:spAutoFit/>
          </a:bodyPr>
          <a:lstStyle/>
          <a:p>
            <a:pPr algn="l"/>
            <a:r>
              <a:rPr lang="en-US" sz="1600" b="1" i="0" dirty="0" err="1">
                <a:solidFill>
                  <a:srgbClr val="0C3C26"/>
                </a:solidFill>
                <a:effectLst/>
                <a:latin typeface="Roboto" panose="02000000000000000000" pitchFamily="2" charset="0"/>
              </a:rPr>
              <a:t>HttpResponse.delete_cookie</a:t>
            </a:r>
            <a:r>
              <a:rPr lang="en-US" sz="1600" b="1" i="0" dirty="0">
                <a:solidFill>
                  <a:srgbClr val="0C3C26"/>
                </a:solidFill>
                <a:effectLst/>
                <a:latin typeface="Roboto" panose="02000000000000000000" pitchFamily="2" charset="0"/>
              </a:rPr>
              <a:t>(key, path='/', domain=None, </a:t>
            </a:r>
            <a:r>
              <a:rPr lang="en-US" sz="1600" b="1" i="0" dirty="0" err="1">
                <a:solidFill>
                  <a:srgbClr val="0C3C26"/>
                </a:solidFill>
                <a:effectLst/>
                <a:latin typeface="Roboto" panose="02000000000000000000" pitchFamily="2" charset="0"/>
              </a:rPr>
              <a:t>samesite</a:t>
            </a:r>
            <a:r>
              <a:rPr lang="en-US" sz="1600" b="1" i="0" dirty="0">
                <a:solidFill>
                  <a:srgbClr val="0C3C26"/>
                </a:solidFill>
                <a:effectLst/>
                <a:latin typeface="Roboto" panose="02000000000000000000" pitchFamily="2" charset="0"/>
              </a:rPr>
              <a:t>=None)</a:t>
            </a:r>
          </a:p>
          <a:p>
            <a:pPr algn="l"/>
            <a:r>
              <a:rPr lang="en-US" sz="1600" i="0" dirty="0">
                <a:solidFill>
                  <a:srgbClr val="0C3C26"/>
                </a:solidFill>
                <a:effectLst/>
                <a:latin typeface="Roboto" panose="02000000000000000000" pitchFamily="2" charset="0"/>
              </a:rPr>
              <a:t>Deletes the cookie with the given key. Fails silently if the key doesn’t exist.</a:t>
            </a:r>
          </a:p>
          <a:p>
            <a:pPr algn="l"/>
            <a:endParaRPr lang="en-US" sz="1600" i="0" dirty="0">
              <a:solidFill>
                <a:srgbClr val="0C3C26"/>
              </a:solidFill>
              <a:effectLst/>
              <a:latin typeface="Roboto" panose="02000000000000000000" pitchFamily="2" charset="0"/>
            </a:endParaRPr>
          </a:p>
          <a:p>
            <a:pPr algn="l"/>
            <a:r>
              <a:rPr lang="en-US" sz="1600" i="0" dirty="0">
                <a:solidFill>
                  <a:srgbClr val="0C3C26"/>
                </a:solidFill>
                <a:effectLst/>
                <a:latin typeface="Roboto" panose="02000000000000000000" pitchFamily="2" charset="0"/>
              </a:rPr>
              <a:t>Due to the way cookies work, path and domain should be the same values you used in </a:t>
            </a:r>
            <a:r>
              <a:rPr lang="en-US" sz="1600" i="0" dirty="0" err="1">
                <a:solidFill>
                  <a:srgbClr val="0C3C26"/>
                </a:solidFill>
                <a:effectLst/>
                <a:latin typeface="Roboto" panose="02000000000000000000" pitchFamily="2" charset="0"/>
              </a:rPr>
              <a:t>set_cookie</a:t>
            </a:r>
            <a:r>
              <a:rPr lang="en-US" sz="1600" i="0" dirty="0">
                <a:solidFill>
                  <a:srgbClr val="0C3C26"/>
                </a:solidFill>
                <a:effectLst/>
                <a:latin typeface="Roboto" panose="02000000000000000000" pitchFamily="2" charset="0"/>
              </a:rPr>
              <a:t>() – otherwise the cookie may not be deleted.</a:t>
            </a:r>
          </a:p>
          <a:p>
            <a:pPr algn="l"/>
            <a:endParaRPr lang="en-US" sz="1600" i="0" dirty="0">
              <a:solidFill>
                <a:srgbClr val="0C3C26"/>
              </a:solidFill>
              <a:effectLst/>
              <a:latin typeface="Roboto" panose="02000000000000000000" pitchFamily="2" charset="0"/>
            </a:endParaRPr>
          </a:p>
          <a:p>
            <a:pPr algn="l"/>
            <a:r>
              <a:rPr lang="en-US" sz="1600" b="1" i="0" dirty="0" err="1">
                <a:solidFill>
                  <a:srgbClr val="0C3C26"/>
                </a:solidFill>
                <a:effectLst/>
                <a:latin typeface="Roboto" panose="02000000000000000000" pitchFamily="2" charset="0"/>
              </a:rPr>
              <a:t>HttpResponse.close</a:t>
            </a:r>
            <a:r>
              <a:rPr lang="en-US" sz="1600" b="1" i="0" dirty="0">
                <a:solidFill>
                  <a:srgbClr val="0C3C26"/>
                </a:solidFill>
                <a:effectLst/>
                <a:latin typeface="Roboto" panose="02000000000000000000" pitchFamily="2" charset="0"/>
              </a:rPr>
              <a:t>()</a:t>
            </a:r>
          </a:p>
          <a:p>
            <a:pPr algn="l"/>
            <a:r>
              <a:rPr lang="en-US" sz="1600" i="0" dirty="0">
                <a:solidFill>
                  <a:srgbClr val="0C3C26"/>
                </a:solidFill>
                <a:effectLst/>
                <a:latin typeface="Roboto" panose="02000000000000000000" pitchFamily="2" charset="0"/>
              </a:rPr>
              <a:t>This method is called at the end of the request directly by the WSGI server.</a:t>
            </a:r>
          </a:p>
          <a:p>
            <a:pPr algn="l"/>
            <a:endParaRPr lang="en-US" sz="1600" i="0" dirty="0">
              <a:solidFill>
                <a:srgbClr val="0C3C26"/>
              </a:solidFill>
              <a:effectLst/>
              <a:latin typeface="Roboto" panose="02000000000000000000" pitchFamily="2" charset="0"/>
            </a:endParaRPr>
          </a:p>
          <a:p>
            <a:pPr algn="l"/>
            <a:r>
              <a:rPr lang="en-US" sz="1600" b="1" i="0" dirty="0" err="1">
                <a:solidFill>
                  <a:srgbClr val="0C3C26"/>
                </a:solidFill>
                <a:effectLst/>
                <a:latin typeface="Roboto" panose="02000000000000000000" pitchFamily="2" charset="0"/>
              </a:rPr>
              <a:t>HttpResponse.write</a:t>
            </a:r>
            <a:r>
              <a:rPr lang="en-US" sz="1600" b="1" i="0" dirty="0">
                <a:solidFill>
                  <a:srgbClr val="0C3C26"/>
                </a:solidFill>
                <a:effectLst/>
                <a:latin typeface="Roboto" panose="02000000000000000000" pitchFamily="2" charset="0"/>
              </a:rPr>
              <a:t>(content)</a:t>
            </a:r>
          </a:p>
          <a:p>
            <a:pPr algn="l"/>
            <a:r>
              <a:rPr lang="en-US" sz="1600" i="0" dirty="0">
                <a:solidFill>
                  <a:srgbClr val="0C3C26"/>
                </a:solidFill>
                <a:effectLst/>
                <a:latin typeface="Roboto" panose="02000000000000000000" pitchFamily="2" charset="0"/>
              </a:rPr>
              <a:t>This method makes an </a:t>
            </a:r>
            <a:r>
              <a:rPr lang="en-US" sz="1600" i="0" dirty="0" err="1">
                <a:solidFill>
                  <a:srgbClr val="0C3C26"/>
                </a:solidFill>
                <a:effectLst/>
                <a:latin typeface="Roboto" panose="02000000000000000000" pitchFamily="2" charset="0"/>
              </a:rPr>
              <a:t>HttpResponse</a:t>
            </a:r>
            <a:r>
              <a:rPr lang="en-US" sz="1600" i="0" dirty="0">
                <a:solidFill>
                  <a:srgbClr val="0C3C26"/>
                </a:solidFill>
                <a:effectLst/>
                <a:latin typeface="Roboto" panose="02000000000000000000" pitchFamily="2" charset="0"/>
              </a:rPr>
              <a:t> instance a file-like object.</a:t>
            </a:r>
          </a:p>
          <a:p>
            <a:pPr algn="l"/>
            <a:endParaRPr lang="en-US" sz="1600" i="0" dirty="0">
              <a:solidFill>
                <a:srgbClr val="0C3C26"/>
              </a:solidFill>
              <a:effectLst/>
              <a:latin typeface="Roboto" panose="02000000000000000000" pitchFamily="2" charset="0"/>
            </a:endParaRPr>
          </a:p>
          <a:p>
            <a:pPr algn="l"/>
            <a:r>
              <a:rPr lang="en-US" sz="1600" b="1" dirty="0" err="1">
                <a:solidFill>
                  <a:srgbClr val="0C3C26"/>
                </a:solidFill>
                <a:latin typeface="Roboto" panose="02000000000000000000" pitchFamily="2" charset="0"/>
              </a:rPr>
              <a:t>HttpResponse.flush</a:t>
            </a:r>
            <a:r>
              <a:rPr lang="en-US" sz="1600" b="1" dirty="0">
                <a:solidFill>
                  <a:srgbClr val="0C3C26"/>
                </a:solidFill>
                <a:latin typeface="Roboto" panose="02000000000000000000" pitchFamily="2" charset="0"/>
              </a:rPr>
              <a:t>()</a:t>
            </a:r>
          </a:p>
          <a:p>
            <a:pPr algn="l"/>
            <a:r>
              <a:rPr lang="en-US" sz="1600" dirty="0">
                <a:solidFill>
                  <a:srgbClr val="0C3C26"/>
                </a:solidFill>
                <a:latin typeface="Roboto" panose="02000000000000000000" pitchFamily="2" charset="0"/>
              </a:rPr>
              <a:t>This method makes an </a:t>
            </a:r>
            <a:r>
              <a:rPr lang="en-US" sz="1600" dirty="0" err="1">
                <a:solidFill>
                  <a:srgbClr val="0C3C26"/>
                </a:solidFill>
                <a:latin typeface="Roboto" panose="02000000000000000000" pitchFamily="2" charset="0"/>
              </a:rPr>
              <a:t>HttpResponse</a:t>
            </a:r>
            <a:r>
              <a:rPr lang="en-US" sz="1600" dirty="0">
                <a:solidFill>
                  <a:srgbClr val="0C3C26"/>
                </a:solidFill>
                <a:latin typeface="Roboto" panose="02000000000000000000" pitchFamily="2" charset="0"/>
              </a:rPr>
              <a:t> instance a file-like object.</a:t>
            </a:r>
          </a:p>
          <a:p>
            <a:pPr algn="l"/>
            <a:endParaRPr lang="en-US" sz="1600" i="0" dirty="0">
              <a:solidFill>
                <a:srgbClr val="0C3C26"/>
              </a:solidFill>
              <a:effectLst/>
              <a:latin typeface="Roboto" panose="02000000000000000000" pitchFamily="2" charset="0"/>
            </a:endParaRPr>
          </a:p>
        </p:txBody>
      </p:sp>
    </p:spTree>
    <p:extLst>
      <p:ext uri="{BB962C8B-B14F-4D97-AF65-F5344CB8AC3E}">
        <p14:creationId xmlns:p14="http://schemas.microsoft.com/office/powerpoint/2010/main" val="69008274"/>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43975" y="161799"/>
            <a:ext cx="774074" cy="311224"/>
          </a:xfrm>
          <a:prstGeom prst="rect">
            <a:avLst/>
          </a:prstGeom>
        </p:spPr>
      </p:pic>
      <p:pic>
        <p:nvPicPr>
          <p:cNvPr id="3" name="object 3"/>
          <p:cNvPicPr/>
          <p:nvPr/>
        </p:nvPicPr>
        <p:blipFill>
          <a:blip r:embed="rId4" cstate="print"/>
          <a:stretch>
            <a:fillRect/>
          </a:stretch>
        </p:blipFill>
        <p:spPr>
          <a:xfrm>
            <a:off x="8229556" y="161800"/>
            <a:ext cx="791593" cy="311224"/>
          </a:xfrm>
          <a:prstGeom prst="rect">
            <a:avLst/>
          </a:prstGeom>
        </p:spPr>
      </p:pic>
      <p:sp>
        <p:nvSpPr>
          <p:cNvPr id="4" name="object 4"/>
          <p:cNvSpPr txBox="1">
            <a:spLocks noGrp="1"/>
          </p:cNvSpPr>
          <p:nvPr>
            <p:ph type="title"/>
          </p:nvPr>
        </p:nvSpPr>
        <p:spPr>
          <a:xfrm>
            <a:off x="381000" y="581385"/>
            <a:ext cx="6626676" cy="382156"/>
          </a:xfrm>
          <a:prstGeom prst="rect">
            <a:avLst/>
          </a:prstGeom>
        </p:spPr>
        <p:txBody>
          <a:bodyPr vert="horz" wrap="square" lIns="0" tIns="12700" rIns="0" bIns="0" rtlCol="0">
            <a:spAutoFit/>
          </a:bodyPr>
          <a:lstStyle/>
          <a:p>
            <a:pPr marL="12065" algn="ctr">
              <a:lnSpc>
                <a:spcPct val="100000"/>
              </a:lnSpc>
              <a:spcBef>
                <a:spcPts val="414"/>
              </a:spcBef>
              <a:tabLst>
                <a:tab pos="379095" algn="l"/>
                <a:tab pos="379730" algn="l"/>
              </a:tabLst>
            </a:pPr>
            <a:r>
              <a:rPr lang="en-US" sz="2400" spc="-5" dirty="0" err="1">
                <a:solidFill>
                  <a:srgbClr val="595959"/>
                </a:solidFill>
                <a:latin typeface="Arial MT"/>
                <a:cs typeface="Arial MT"/>
              </a:rPr>
              <a:t>HttpResponse</a:t>
            </a:r>
            <a:endParaRPr lang="en-US" sz="2400" spc="-5" dirty="0">
              <a:solidFill>
                <a:srgbClr val="595959"/>
              </a:solidFill>
              <a:latin typeface="Arial MT"/>
              <a:cs typeface="Arial MT"/>
            </a:endParaRPr>
          </a:p>
        </p:txBody>
      </p:sp>
      <p:sp>
        <p:nvSpPr>
          <p:cNvPr id="6" name="object 6"/>
          <p:cNvSpPr txBox="1"/>
          <p:nvPr/>
        </p:nvSpPr>
        <p:spPr>
          <a:xfrm>
            <a:off x="7139898" y="4912167"/>
            <a:ext cx="1875155" cy="139065"/>
          </a:xfrm>
          <a:prstGeom prst="rect">
            <a:avLst/>
          </a:prstGeom>
        </p:spPr>
        <p:txBody>
          <a:bodyPr vert="horz" wrap="square" lIns="0" tIns="3175" rIns="0" bIns="0" rtlCol="0">
            <a:spAutoFit/>
          </a:bodyPr>
          <a:lstStyle/>
          <a:p>
            <a:pPr marL="12700">
              <a:lnSpc>
                <a:spcPct val="100000"/>
              </a:lnSpc>
              <a:spcBef>
                <a:spcPts val="25"/>
              </a:spcBef>
            </a:pPr>
            <a:r>
              <a:rPr sz="800" dirty="0">
                <a:latin typeface="Arial MT"/>
                <a:cs typeface="Arial MT"/>
              </a:rPr>
              <a:t>©</a:t>
            </a:r>
            <a:r>
              <a:rPr sz="800" spc="-5" dirty="0">
                <a:latin typeface="Arial MT"/>
                <a:cs typeface="Arial MT"/>
              </a:rPr>
              <a:t> Edune</a:t>
            </a:r>
            <a:r>
              <a:rPr sz="800" dirty="0">
                <a:latin typeface="Arial MT"/>
                <a:cs typeface="Arial MT"/>
              </a:rPr>
              <a:t>t</a:t>
            </a:r>
            <a:r>
              <a:rPr sz="800" spc="-5" dirty="0">
                <a:latin typeface="Arial MT"/>
                <a:cs typeface="Arial MT"/>
              </a:rPr>
              <a:t> Foundation</a:t>
            </a:r>
            <a:r>
              <a:rPr sz="800" dirty="0">
                <a:latin typeface="Arial MT"/>
                <a:cs typeface="Arial MT"/>
              </a:rPr>
              <a:t>.</a:t>
            </a:r>
            <a:r>
              <a:rPr sz="800" spc="-50" dirty="0">
                <a:latin typeface="Arial MT"/>
                <a:cs typeface="Arial MT"/>
              </a:rPr>
              <a:t> </a:t>
            </a:r>
            <a:r>
              <a:rPr sz="800" spc="-5" dirty="0">
                <a:latin typeface="Arial MT"/>
                <a:cs typeface="Arial MT"/>
              </a:rPr>
              <a:t>Al</a:t>
            </a:r>
            <a:r>
              <a:rPr sz="800" dirty="0">
                <a:latin typeface="Arial MT"/>
                <a:cs typeface="Arial MT"/>
              </a:rPr>
              <a:t>l</a:t>
            </a:r>
            <a:r>
              <a:rPr sz="800" spc="-5" dirty="0">
                <a:latin typeface="Arial MT"/>
                <a:cs typeface="Arial MT"/>
              </a:rPr>
              <a:t> </a:t>
            </a:r>
            <a:r>
              <a:rPr sz="800" dirty="0">
                <a:latin typeface="Arial MT"/>
                <a:cs typeface="Arial MT"/>
              </a:rPr>
              <a:t>rights</a:t>
            </a:r>
            <a:r>
              <a:rPr sz="800" spc="-5" dirty="0">
                <a:latin typeface="Arial MT"/>
                <a:cs typeface="Arial MT"/>
              </a:rPr>
              <a:t> </a:t>
            </a:r>
            <a:r>
              <a:rPr sz="800" dirty="0">
                <a:latin typeface="Arial MT"/>
                <a:cs typeface="Arial MT"/>
              </a:rPr>
              <a:t>reserved.</a:t>
            </a:r>
          </a:p>
        </p:txBody>
      </p:sp>
      <p:sp>
        <p:nvSpPr>
          <p:cNvPr id="5" name="object 5"/>
          <p:cNvSpPr txBox="1"/>
          <p:nvPr/>
        </p:nvSpPr>
        <p:spPr>
          <a:xfrm>
            <a:off x="640410" y="1008844"/>
            <a:ext cx="7863180" cy="545661"/>
          </a:xfrm>
          <a:prstGeom prst="rect">
            <a:avLst/>
          </a:prstGeom>
        </p:spPr>
        <p:txBody>
          <a:bodyPr vert="horz" wrap="square" lIns="0" tIns="52704" rIns="0" bIns="0" rtlCol="0">
            <a:spAutoFit/>
          </a:bodyPr>
          <a:lstStyle/>
          <a:p>
            <a:pPr marL="285750" indent="-285750">
              <a:buFont typeface="Arial" panose="020B0604020202020204" pitchFamily="34" charset="0"/>
              <a:buChar char="•"/>
            </a:pPr>
            <a:r>
              <a:rPr lang="en-IN" sz="1600" b="1" i="0" dirty="0" err="1">
                <a:solidFill>
                  <a:srgbClr val="0C3C26"/>
                </a:solidFill>
                <a:effectLst/>
                <a:latin typeface="Roboto" panose="02000000000000000000" pitchFamily="2" charset="0"/>
              </a:rPr>
              <a:t>HttpResponse</a:t>
            </a:r>
            <a:r>
              <a:rPr lang="en-IN" sz="1600" b="1" i="0" dirty="0">
                <a:solidFill>
                  <a:srgbClr val="0C3C26"/>
                </a:solidFill>
                <a:effectLst/>
                <a:latin typeface="Roboto" panose="02000000000000000000" pitchFamily="2" charset="0"/>
              </a:rPr>
              <a:t> objects : Attributes</a:t>
            </a:r>
          </a:p>
          <a:p>
            <a:pPr marL="285750" indent="-285750" algn="l">
              <a:buFont typeface="Arial" panose="020B0604020202020204" pitchFamily="34" charset="0"/>
              <a:buChar char="•"/>
            </a:pPr>
            <a:endParaRPr lang="en-IN" sz="1600" b="1" i="0" dirty="0">
              <a:solidFill>
                <a:srgbClr val="0C3C26"/>
              </a:solidFill>
              <a:effectLst/>
              <a:latin typeface="Roboto" panose="02000000000000000000" pitchFamily="2" charset="0"/>
            </a:endParaRPr>
          </a:p>
        </p:txBody>
      </p:sp>
      <p:sp>
        <p:nvSpPr>
          <p:cNvPr id="7" name="object 5">
            <a:extLst>
              <a:ext uri="{FF2B5EF4-FFF2-40B4-BE49-F238E27FC236}">
                <a16:creationId xmlns:a16="http://schemas.microsoft.com/office/drawing/2014/main" id="{D58ED9D1-95BC-4295-B448-06A8C93DF6E7}"/>
              </a:ext>
            </a:extLst>
          </p:cNvPr>
          <p:cNvSpPr txBox="1"/>
          <p:nvPr/>
        </p:nvSpPr>
        <p:spPr>
          <a:xfrm>
            <a:off x="948110" y="1308284"/>
            <a:ext cx="7863180" cy="3515705"/>
          </a:xfrm>
          <a:prstGeom prst="rect">
            <a:avLst/>
          </a:prstGeom>
        </p:spPr>
        <p:txBody>
          <a:bodyPr vert="horz" wrap="square" lIns="0" tIns="52704" rIns="0" bIns="0" rtlCol="0">
            <a:spAutoFit/>
          </a:bodyPr>
          <a:lstStyle/>
          <a:p>
            <a:pPr algn="l"/>
            <a:r>
              <a:rPr lang="en-US" sz="1500" b="1" i="0" dirty="0" err="1">
                <a:solidFill>
                  <a:srgbClr val="0C3C26"/>
                </a:solidFill>
                <a:effectLst/>
                <a:latin typeface="Roboto" panose="02000000000000000000" pitchFamily="2" charset="0"/>
              </a:rPr>
              <a:t>HttpResponse.tell</a:t>
            </a:r>
            <a:r>
              <a:rPr lang="en-US" sz="1500" b="1" i="0" dirty="0">
                <a:solidFill>
                  <a:srgbClr val="0C3C26"/>
                </a:solidFill>
                <a:effectLst/>
                <a:latin typeface="Roboto" panose="02000000000000000000" pitchFamily="2" charset="0"/>
              </a:rPr>
              <a:t>()</a:t>
            </a:r>
          </a:p>
          <a:p>
            <a:pPr algn="l"/>
            <a:r>
              <a:rPr lang="en-US" sz="1500" i="0" dirty="0">
                <a:solidFill>
                  <a:srgbClr val="0C3C26"/>
                </a:solidFill>
                <a:effectLst/>
                <a:latin typeface="Roboto" panose="02000000000000000000" pitchFamily="2" charset="0"/>
              </a:rPr>
              <a:t>This method makes an </a:t>
            </a:r>
            <a:r>
              <a:rPr lang="en-US" sz="1500" i="0" dirty="0" err="1">
                <a:solidFill>
                  <a:srgbClr val="0C3C26"/>
                </a:solidFill>
                <a:effectLst/>
                <a:latin typeface="Roboto" panose="02000000000000000000" pitchFamily="2" charset="0"/>
              </a:rPr>
              <a:t>HttpResponse</a:t>
            </a:r>
            <a:r>
              <a:rPr lang="en-US" sz="1500" i="0" dirty="0">
                <a:solidFill>
                  <a:srgbClr val="0C3C26"/>
                </a:solidFill>
                <a:effectLst/>
                <a:latin typeface="Roboto" panose="02000000000000000000" pitchFamily="2" charset="0"/>
              </a:rPr>
              <a:t> instance a file-like object.</a:t>
            </a:r>
          </a:p>
          <a:p>
            <a:pPr algn="l"/>
            <a:endParaRPr lang="en-US" sz="1500" i="0" dirty="0">
              <a:solidFill>
                <a:srgbClr val="0C3C26"/>
              </a:solidFill>
              <a:effectLst/>
              <a:latin typeface="Roboto" panose="02000000000000000000" pitchFamily="2" charset="0"/>
            </a:endParaRPr>
          </a:p>
          <a:p>
            <a:pPr algn="l"/>
            <a:r>
              <a:rPr lang="en-US" sz="1500" b="1" i="0" dirty="0" err="1">
                <a:solidFill>
                  <a:srgbClr val="0C3C26"/>
                </a:solidFill>
                <a:effectLst/>
                <a:latin typeface="Roboto" panose="02000000000000000000" pitchFamily="2" charset="0"/>
              </a:rPr>
              <a:t>HttpResponse.getvalue</a:t>
            </a:r>
            <a:r>
              <a:rPr lang="en-US" sz="1500" b="1" i="0" dirty="0">
                <a:solidFill>
                  <a:srgbClr val="0C3C26"/>
                </a:solidFill>
                <a:effectLst/>
                <a:latin typeface="Roboto" panose="02000000000000000000" pitchFamily="2" charset="0"/>
              </a:rPr>
              <a:t>()</a:t>
            </a:r>
          </a:p>
          <a:p>
            <a:pPr algn="l"/>
            <a:r>
              <a:rPr lang="en-US" sz="1500" i="0" dirty="0">
                <a:solidFill>
                  <a:srgbClr val="0C3C26"/>
                </a:solidFill>
                <a:effectLst/>
                <a:latin typeface="Roboto" panose="02000000000000000000" pitchFamily="2" charset="0"/>
              </a:rPr>
              <a:t>Returns the value of </a:t>
            </a:r>
            <a:r>
              <a:rPr lang="en-US" sz="1500" i="0" dirty="0" err="1">
                <a:solidFill>
                  <a:srgbClr val="0C3C26"/>
                </a:solidFill>
                <a:effectLst/>
                <a:latin typeface="Roboto" panose="02000000000000000000" pitchFamily="2" charset="0"/>
              </a:rPr>
              <a:t>HttpResponse.content</a:t>
            </a:r>
            <a:r>
              <a:rPr lang="en-US" sz="1500" i="0" dirty="0">
                <a:solidFill>
                  <a:srgbClr val="0C3C26"/>
                </a:solidFill>
                <a:effectLst/>
                <a:latin typeface="Roboto" panose="02000000000000000000" pitchFamily="2" charset="0"/>
              </a:rPr>
              <a:t>. This method makes an </a:t>
            </a:r>
            <a:r>
              <a:rPr lang="en-US" sz="1500" i="0" dirty="0" err="1">
                <a:solidFill>
                  <a:srgbClr val="0C3C26"/>
                </a:solidFill>
                <a:effectLst/>
                <a:latin typeface="Roboto" panose="02000000000000000000" pitchFamily="2" charset="0"/>
              </a:rPr>
              <a:t>HttpResponse</a:t>
            </a:r>
            <a:r>
              <a:rPr lang="en-US" sz="1500" i="0" dirty="0">
                <a:solidFill>
                  <a:srgbClr val="0C3C26"/>
                </a:solidFill>
                <a:effectLst/>
                <a:latin typeface="Roboto" panose="02000000000000000000" pitchFamily="2" charset="0"/>
              </a:rPr>
              <a:t> instance a stream-like object.</a:t>
            </a:r>
          </a:p>
          <a:p>
            <a:pPr algn="l"/>
            <a:endParaRPr lang="en-US" sz="1500" i="0" dirty="0">
              <a:solidFill>
                <a:srgbClr val="0C3C26"/>
              </a:solidFill>
              <a:effectLst/>
              <a:latin typeface="Roboto" panose="02000000000000000000" pitchFamily="2" charset="0"/>
            </a:endParaRPr>
          </a:p>
          <a:p>
            <a:pPr algn="l"/>
            <a:r>
              <a:rPr lang="en-US" sz="1500" b="1" i="0" dirty="0" err="1">
                <a:solidFill>
                  <a:srgbClr val="0C3C26"/>
                </a:solidFill>
                <a:effectLst/>
                <a:latin typeface="Roboto" panose="02000000000000000000" pitchFamily="2" charset="0"/>
              </a:rPr>
              <a:t>HttpResponse.readable</a:t>
            </a:r>
            <a:r>
              <a:rPr lang="en-US" sz="1500" b="1" i="0" dirty="0">
                <a:solidFill>
                  <a:srgbClr val="0C3C26"/>
                </a:solidFill>
                <a:effectLst/>
                <a:latin typeface="Roboto" panose="02000000000000000000" pitchFamily="2" charset="0"/>
              </a:rPr>
              <a:t>()</a:t>
            </a:r>
          </a:p>
          <a:p>
            <a:pPr algn="l"/>
            <a:r>
              <a:rPr lang="en-US" sz="1500" i="0" dirty="0">
                <a:solidFill>
                  <a:srgbClr val="0C3C26"/>
                </a:solidFill>
                <a:effectLst/>
                <a:latin typeface="Roboto" panose="02000000000000000000" pitchFamily="2" charset="0"/>
              </a:rPr>
              <a:t>Always False. This method makes an </a:t>
            </a:r>
            <a:r>
              <a:rPr lang="en-US" sz="1500" i="0" dirty="0" err="1">
                <a:solidFill>
                  <a:srgbClr val="0C3C26"/>
                </a:solidFill>
                <a:effectLst/>
                <a:latin typeface="Roboto" panose="02000000000000000000" pitchFamily="2" charset="0"/>
              </a:rPr>
              <a:t>HttpResponse</a:t>
            </a:r>
            <a:r>
              <a:rPr lang="en-US" sz="1500" i="0" dirty="0">
                <a:solidFill>
                  <a:srgbClr val="0C3C26"/>
                </a:solidFill>
                <a:effectLst/>
                <a:latin typeface="Roboto" panose="02000000000000000000" pitchFamily="2" charset="0"/>
              </a:rPr>
              <a:t> instance a stream-like object.</a:t>
            </a:r>
          </a:p>
          <a:p>
            <a:pPr algn="l"/>
            <a:endParaRPr lang="en-US" sz="1500" i="0" dirty="0">
              <a:solidFill>
                <a:srgbClr val="0C3C26"/>
              </a:solidFill>
              <a:effectLst/>
              <a:latin typeface="Roboto" panose="02000000000000000000" pitchFamily="2" charset="0"/>
            </a:endParaRPr>
          </a:p>
          <a:p>
            <a:pPr algn="l"/>
            <a:r>
              <a:rPr lang="en-US" sz="1500" b="1" i="0" dirty="0" err="1">
                <a:solidFill>
                  <a:srgbClr val="0C3C26"/>
                </a:solidFill>
                <a:effectLst/>
                <a:latin typeface="Roboto" panose="02000000000000000000" pitchFamily="2" charset="0"/>
              </a:rPr>
              <a:t>HttpResponse.seekable</a:t>
            </a:r>
            <a:r>
              <a:rPr lang="en-US" sz="1500" b="1" i="0" dirty="0">
                <a:solidFill>
                  <a:srgbClr val="0C3C26"/>
                </a:solidFill>
                <a:effectLst/>
                <a:latin typeface="Roboto" panose="02000000000000000000" pitchFamily="2" charset="0"/>
              </a:rPr>
              <a:t>()</a:t>
            </a:r>
          </a:p>
          <a:p>
            <a:pPr algn="l"/>
            <a:r>
              <a:rPr lang="en-US" sz="1500" i="0" dirty="0">
                <a:solidFill>
                  <a:srgbClr val="0C3C26"/>
                </a:solidFill>
                <a:effectLst/>
                <a:latin typeface="Roboto" panose="02000000000000000000" pitchFamily="2" charset="0"/>
              </a:rPr>
              <a:t>Always False. This method makes an </a:t>
            </a:r>
            <a:r>
              <a:rPr lang="en-US" sz="1500" i="0" dirty="0" err="1">
                <a:solidFill>
                  <a:srgbClr val="0C3C26"/>
                </a:solidFill>
                <a:effectLst/>
                <a:latin typeface="Roboto" panose="02000000000000000000" pitchFamily="2" charset="0"/>
              </a:rPr>
              <a:t>HttpResponse</a:t>
            </a:r>
            <a:r>
              <a:rPr lang="en-US" sz="1500" i="0" dirty="0">
                <a:solidFill>
                  <a:srgbClr val="0C3C26"/>
                </a:solidFill>
                <a:effectLst/>
                <a:latin typeface="Roboto" panose="02000000000000000000" pitchFamily="2" charset="0"/>
              </a:rPr>
              <a:t> instance a stream-like object.</a:t>
            </a:r>
          </a:p>
          <a:p>
            <a:pPr algn="l"/>
            <a:endParaRPr lang="en-US" sz="1500" b="1" i="0" dirty="0">
              <a:solidFill>
                <a:srgbClr val="0C3C26"/>
              </a:solidFill>
              <a:effectLst/>
              <a:latin typeface="Roboto" panose="02000000000000000000" pitchFamily="2" charset="0"/>
            </a:endParaRPr>
          </a:p>
          <a:p>
            <a:pPr algn="l"/>
            <a:r>
              <a:rPr lang="en-US" sz="1500" b="1" i="0" dirty="0" err="1">
                <a:solidFill>
                  <a:srgbClr val="0C3C26"/>
                </a:solidFill>
                <a:effectLst/>
                <a:latin typeface="Roboto" panose="02000000000000000000" pitchFamily="2" charset="0"/>
              </a:rPr>
              <a:t>HttpResponse.writable</a:t>
            </a:r>
            <a:r>
              <a:rPr lang="en-US" sz="1500" b="1" i="0" dirty="0">
                <a:solidFill>
                  <a:srgbClr val="0C3C26"/>
                </a:solidFill>
                <a:effectLst/>
                <a:latin typeface="Roboto" panose="02000000000000000000" pitchFamily="2" charset="0"/>
              </a:rPr>
              <a:t>()</a:t>
            </a:r>
          </a:p>
          <a:p>
            <a:pPr algn="l"/>
            <a:r>
              <a:rPr lang="en-US" sz="1500" i="0" dirty="0">
                <a:solidFill>
                  <a:srgbClr val="0C3C26"/>
                </a:solidFill>
                <a:effectLst/>
                <a:latin typeface="Roboto" panose="02000000000000000000" pitchFamily="2" charset="0"/>
              </a:rPr>
              <a:t>Always True. This method makes an </a:t>
            </a:r>
            <a:r>
              <a:rPr lang="en-US" sz="1500" i="0" dirty="0" err="1">
                <a:solidFill>
                  <a:srgbClr val="0C3C26"/>
                </a:solidFill>
                <a:effectLst/>
                <a:latin typeface="Roboto" panose="02000000000000000000" pitchFamily="2" charset="0"/>
              </a:rPr>
              <a:t>HttpResponse</a:t>
            </a:r>
            <a:r>
              <a:rPr lang="en-US" sz="1500" i="0" dirty="0">
                <a:solidFill>
                  <a:srgbClr val="0C3C26"/>
                </a:solidFill>
                <a:effectLst/>
                <a:latin typeface="Roboto" panose="02000000000000000000" pitchFamily="2" charset="0"/>
              </a:rPr>
              <a:t> instance a stream-like object.</a:t>
            </a:r>
          </a:p>
        </p:txBody>
      </p:sp>
    </p:spTree>
    <p:extLst>
      <p:ext uri="{BB962C8B-B14F-4D97-AF65-F5344CB8AC3E}">
        <p14:creationId xmlns:p14="http://schemas.microsoft.com/office/powerpoint/2010/main" val="363360224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92883" y="828333"/>
            <a:ext cx="2960370" cy="391160"/>
          </a:xfrm>
          <a:prstGeom prst="rect">
            <a:avLst/>
          </a:prstGeom>
        </p:spPr>
        <p:txBody>
          <a:bodyPr vert="horz" wrap="square" lIns="0" tIns="12700" rIns="0" bIns="0" rtlCol="0">
            <a:spAutoFit/>
          </a:bodyPr>
          <a:lstStyle/>
          <a:p>
            <a:pPr marL="12700">
              <a:lnSpc>
                <a:spcPct val="100000"/>
              </a:lnSpc>
              <a:spcBef>
                <a:spcPts val="100"/>
              </a:spcBef>
            </a:pPr>
            <a:r>
              <a:rPr spc="-5" dirty="0"/>
              <a:t>Basic</a:t>
            </a:r>
            <a:r>
              <a:rPr spc="-40" dirty="0"/>
              <a:t> </a:t>
            </a:r>
            <a:r>
              <a:rPr spc="-5" dirty="0"/>
              <a:t>Syntax</a:t>
            </a:r>
            <a:r>
              <a:rPr spc="-40" dirty="0"/>
              <a:t> </a:t>
            </a:r>
            <a:r>
              <a:rPr spc="-30" dirty="0"/>
              <a:t>Variable</a:t>
            </a:r>
          </a:p>
        </p:txBody>
      </p:sp>
      <p:sp>
        <p:nvSpPr>
          <p:cNvPr id="3" name="object 3"/>
          <p:cNvSpPr txBox="1"/>
          <p:nvPr/>
        </p:nvSpPr>
        <p:spPr>
          <a:xfrm>
            <a:off x="1795947" y="1728118"/>
            <a:ext cx="961390" cy="29972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800" b="0" i="0" u="none" strike="noStrike" kern="1200" cap="none" spc="-135" normalizeH="0" baseline="0" noProof="0" dirty="0">
                <a:ln>
                  <a:noFill/>
                </a:ln>
                <a:solidFill>
                  <a:srgbClr val="595959"/>
                </a:solidFill>
                <a:effectLst/>
                <a:uLnTx/>
                <a:uFillTx/>
                <a:latin typeface="Arial MT"/>
                <a:ea typeface="+mn-ea"/>
                <a:cs typeface="Arial MT"/>
              </a:rPr>
              <a:t>V</a:t>
            </a:r>
            <a:r>
              <a:rPr kumimoji="0" sz="1800" b="0" i="0" u="none" strike="noStrike" kern="1200" cap="none" spc="-5" normalizeH="0" baseline="0" noProof="0" dirty="0">
                <a:ln>
                  <a:noFill/>
                </a:ln>
                <a:solidFill>
                  <a:srgbClr val="595959"/>
                </a:solidFill>
                <a:effectLst/>
                <a:uLnTx/>
                <a:uFillTx/>
                <a:latin typeface="Arial MT"/>
                <a:ea typeface="+mn-ea"/>
                <a:cs typeface="Arial MT"/>
              </a:rPr>
              <a:t>ariables</a:t>
            </a:r>
            <a:endParaRPr kumimoji="0" sz="1800" b="0" i="0" u="none" strike="noStrike" kern="1200" cap="none" spc="0" normalizeH="0" baseline="0" noProof="0">
              <a:ln>
                <a:noFill/>
              </a:ln>
              <a:solidFill>
                <a:prstClr val="black"/>
              </a:solidFill>
              <a:effectLst/>
              <a:uLnTx/>
              <a:uFillTx/>
              <a:latin typeface="Arial MT"/>
              <a:ea typeface="+mn-ea"/>
              <a:cs typeface="Arial MT"/>
            </a:endParaRPr>
          </a:p>
        </p:txBody>
      </p:sp>
      <p:sp>
        <p:nvSpPr>
          <p:cNvPr id="4" name="object 4"/>
          <p:cNvSpPr txBox="1"/>
          <p:nvPr/>
        </p:nvSpPr>
        <p:spPr>
          <a:xfrm>
            <a:off x="656568" y="2736860"/>
            <a:ext cx="3551554" cy="1263650"/>
          </a:xfrm>
          <a:prstGeom prst="rect">
            <a:avLst/>
          </a:prstGeom>
        </p:spPr>
        <p:txBody>
          <a:bodyPr vert="horz" wrap="square" lIns="0" tIns="46990" rIns="0" bIns="0" rtlCol="0">
            <a:spAutoFit/>
          </a:bodyPr>
          <a:lstStyle/>
          <a:p>
            <a:pPr marL="348615" marR="0" lvl="0" indent="-336550" algn="l" defTabSz="914400" rtl="0" eaLnBrk="1" fontAlgn="auto" latinLnBrk="0" hangingPunct="1">
              <a:lnSpc>
                <a:spcPct val="100000"/>
              </a:lnSpc>
              <a:spcBef>
                <a:spcPts val="370"/>
              </a:spcBef>
              <a:spcAft>
                <a:spcPts val="0"/>
              </a:spcAft>
              <a:buClr>
                <a:srgbClr val="000000"/>
              </a:buClr>
              <a:buSzTx/>
              <a:buFontTx/>
              <a:buChar char="●"/>
              <a:tabLst>
                <a:tab pos="347980" algn="l"/>
                <a:tab pos="349250" algn="l"/>
              </a:tabLst>
              <a:defRPr/>
            </a:pPr>
            <a:r>
              <a:rPr kumimoji="0" sz="1400" b="0" i="0" u="none" strike="noStrike" kern="1200" cap="none" spc="0" normalizeH="0" baseline="0" noProof="0" dirty="0">
                <a:ln>
                  <a:noFill/>
                </a:ln>
                <a:solidFill>
                  <a:srgbClr val="444444"/>
                </a:solidFill>
                <a:effectLst/>
                <a:uLnTx/>
                <a:uFillTx/>
                <a:latin typeface="Arial MT"/>
                <a:ea typeface="+mn-ea"/>
                <a:cs typeface="Arial MT"/>
              </a:rPr>
              <a:t>A</a:t>
            </a:r>
            <a:r>
              <a:rPr kumimoji="0" sz="1400" b="0" i="0" u="none" strike="noStrike" kern="1200" cap="none" spc="-90" normalizeH="0" baseline="0" noProof="0" dirty="0">
                <a:ln>
                  <a:noFill/>
                </a:ln>
                <a:solidFill>
                  <a:srgbClr val="444444"/>
                </a:solidFill>
                <a:effectLst/>
                <a:uLnTx/>
                <a:uFillTx/>
                <a:latin typeface="Arial MT"/>
                <a:ea typeface="+mn-ea"/>
                <a:cs typeface="Arial MT"/>
              </a:rPr>
              <a:t> </a:t>
            </a:r>
            <a:r>
              <a:rPr kumimoji="0" sz="1400" b="0" i="0" u="none" strike="noStrike" kern="1200" cap="none" spc="0" normalizeH="0" baseline="0" noProof="0" dirty="0">
                <a:ln>
                  <a:noFill/>
                </a:ln>
                <a:solidFill>
                  <a:srgbClr val="444444"/>
                </a:solidFill>
                <a:effectLst/>
                <a:uLnTx/>
                <a:uFillTx/>
                <a:latin typeface="Arial MT"/>
                <a:ea typeface="+mn-ea"/>
                <a:cs typeface="Arial MT"/>
              </a:rPr>
              <a:t>variable</a:t>
            </a:r>
            <a:r>
              <a:rPr kumimoji="0" sz="1400" b="0" i="0" u="none" strike="noStrike" kern="1200" cap="none" spc="-20" normalizeH="0" baseline="0" noProof="0" dirty="0">
                <a:ln>
                  <a:noFill/>
                </a:ln>
                <a:solidFill>
                  <a:srgbClr val="444444"/>
                </a:solidFill>
                <a:effectLst/>
                <a:uLnTx/>
                <a:uFillTx/>
                <a:latin typeface="Arial MT"/>
                <a:ea typeface="+mn-ea"/>
                <a:cs typeface="Arial MT"/>
              </a:rPr>
              <a:t> </a:t>
            </a:r>
            <a:r>
              <a:rPr kumimoji="0" sz="1400" b="0" i="0" u="none" strike="noStrike" kern="1200" cap="none" spc="-5" normalizeH="0" baseline="0" noProof="0" dirty="0">
                <a:ln>
                  <a:noFill/>
                </a:ln>
                <a:solidFill>
                  <a:srgbClr val="444444"/>
                </a:solidFill>
                <a:effectLst/>
                <a:uLnTx/>
                <a:uFillTx/>
                <a:latin typeface="Arial MT"/>
                <a:ea typeface="+mn-ea"/>
                <a:cs typeface="Arial MT"/>
              </a:rPr>
              <a:t>is</a:t>
            </a:r>
            <a:r>
              <a:rPr kumimoji="0" sz="1400" b="0" i="0" u="none" strike="noStrike" kern="1200" cap="none" spc="-15" normalizeH="0" baseline="0" noProof="0" dirty="0">
                <a:ln>
                  <a:noFill/>
                </a:ln>
                <a:solidFill>
                  <a:srgbClr val="444444"/>
                </a:solidFill>
                <a:effectLst/>
                <a:uLnTx/>
                <a:uFillTx/>
                <a:latin typeface="Arial MT"/>
                <a:ea typeface="+mn-ea"/>
                <a:cs typeface="Arial MT"/>
              </a:rPr>
              <a:t> </a:t>
            </a:r>
            <a:r>
              <a:rPr kumimoji="0" sz="1400" b="0" i="0" u="none" strike="noStrike" kern="1200" cap="none" spc="0" normalizeH="0" baseline="0" noProof="0" dirty="0">
                <a:ln>
                  <a:noFill/>
                </a:ln>
                <a:solidFill>
                  <a:srgbClr val="444444"/>
                </a:solidFill>
                <a:effectLst/>
                <a:uLnTx/>
                <a:uFillTx/>
                <a:latin typeface="Arial MT"/>
                <a:ea typeface="+mn-ea"/>
                <a:cs typeface="Arial MT"/>
              </a:rPr>
              <a:t>a</a:t>
            </a:r>
            <a:r>
              <a:rPr kumimoji="0" sz="1400" b="0" i="0" u="none" strike="noStrike" kern="1200" cap="none" spc="-15" normalizeH="0" baseline="0" noProof="0" dirty="0">
                <a:ln>
                  <a:noFill/>
                </a:ln>
                <a:solidFill>
                  <a:srgbClr val="444444"/>
                </a:solidFill>
                <a:effectLst/>
                <a:uLnTx/>
                <a:uFillTx/>
                <a:latin typeface="Arial MT"/>
                <a:ea typeface="+mn-ea"/>
                <a:cs typeface="Arial MT"/>
              </a:rPr>
              <a:t> </a:t>
            </a:r>
            <a:r>
              <a:rPr kumimoji="0" sz="1400" b="0" i="0" u="none" strike="noStrike" kern="1200" cap="none" spc="0" normalizeH="0" baseline="0" noProof="0" dirty="0">
                <a:ln>
                  <a:noFill/>
                </a:ln>
                <a:solidFill>
                  <a:srgbClr val="444444"/>
                </a:solidFill>
                <a:effectLst/>
                <a:uLnTx/>
                <a:uFillTx/>
                <a:latin typeface="Arial MT"/>
                <a:ea typeface="+mn-ea"/>
                <a:cs typeface="Arial MT"/>
              </a:rPr>
              <a:t>container</a:t>
            </a:r>
            <a:r>
              <a:rPr kumimoji="0" sz="1400" b="0" i="0" u="none" strike="noStrike" kern="1200" cap="none" spc="-15" normalizeH="0" baseline="0" noProof="0" dirty="0">
                <a:ln>
                  <a:noFill/>
                </a:ln>
                <a:solidFill>
                  <a:srgbClr val="444444"/>
                </a:solidFill>
                <a:effectLst/>
                <a:uLnTx/>
                <a:uFillTx/>
                <a:latin typeface="Arial MT"/>
                <a:ea typeface="+mn-ea"/>
                <a:cs typeface="Arial MT"/>
              </a:rPr>
              <a:t> </a:t>
            </a:r>
            <a:r>
              <a:rPr kumimoji="0" sz="1400" b="0" i="0" u="none" strike="noStrike" kern="1200" cap="none" spc="-5" normalizeH="0" baseline="0" noProof="0" dirty="0">
                <a:ln>
                  <a:noFill/>
                </a:ln>
                <a:solidFill>
                  <a:srgbClr val="444444"/>
                </a:solidFill>
                <a:effectLst/>
                <a:uLnTx/>
                <a:uFillTx/>
                <a:latin typeface="Arial MT"/>
                <a:ea typeface="+mn-ea"/>
                <a:cs typeface="Arial MT"/>
              </a:rPr>
              <a:t>for</a:t>
            </a:r>
            <a:r>
              <a:rPr kumimoji="0" sz="1400" b="0" i="0" u="none" strike="noStrike" kern="1200" cap="none" spc="-20" normalizeH="0" baseline="0" noProof="0" dirty="0">
                <a:ln>
                  <a:noFill/>
                </a:ln>
                <a:solidFill>
                  <a:srgbClr val="444444"/>
                </a:solidFill>
                <a:effectLst/>
                <a:uLnTx/>
                <a:uFillTx/>
                <a:latin typeface="Arial MT"/>
                <a:ea typeface="+mn-ea"/>
                <a:cs typeface="Arial MT"/>
              </a:rPr>
              <a:t> </a:t>
            </a:r>
            <a:r>
              <a:rPr kumimoji="0" sz="1400" b="0" i="0" u="none" strike="noStrike" kern="1200" cap="none" spc="0" normalizeH="0" baseline="0" noProof="0" dirty="0">
                <a:ln>
                  <a:noFill/>
                </a:ln>
                <a:solidFill>
                  <a:srgbClr val="444444"/>
                </a:solidFill>
                <a:effectLst/>
                <a:uLnTx/>
                <a:uFillTx/>
                <a:latin typeface="Arial MT"/>
                <a:ea typeface="+mn-ea"/>
                <a:cs typeface="Arial MT"/>
              </a:rPr>
              <a:t>a</a:t>
            </a:r>
            <a:r>
              <a:rPr kumimoji="0" sz="1400" b="0" i="0" u="none" strike="noStrike" kern="1200" cap="none" spc="-15" normalizeH="0" baseline="0" noProof="0" dirty="0">
                <a:ln>
                  <a:noFill/>
                </a:ln>
                <a:solidFill>
                  <a:srgbClr val="444444"/>
                </a:solidFill>
                <a:effectLst/>
                <a:uLnTx/>
                <a:uFillTx/>
                <a:latin typeface="Arial MT"/>
                <a:ea typeface="+mn-ea"/>
                <a:cs typeface="Arial MT"/>
              </a:rPr>
              <a:t> </a:t>
            </a:r>
            <a:r>
              <a:rPr kumimoji="0" sz="1400" b="0" i="0" u="none" strike="noStrike" kern="1200" cap="none" spc="0" normalizeH="0" baseline="0" noProof="0" dirty="0">
                <a:ln>
                  <a:noFill/>
                </a:ln>
                <a:solidFill>
                  <a:srgbClr val="444444"/>
                </a:solidFill>
                <a:effectLst/>
                <a:uLnTx/>
                <a:uFillTx/>
                <a:latin typeface="Arial MT"/>
                <a:ea typeface="+mn-ea"/>
                <a:cs typeface="Arial MT"/>
              </a:rPr>
              <a:t>value.</a:t>
            </a:r>
            <a:endParaRPr kumimoji="0" sz="1400" b="0" i="0" u="none" strike="noStrike" kern="1200" cap="none" spc="0" normalizeH="0" baseline="0" noProof="0">
              <a:ln>
                <a:noFill/>
              </a:ln>
              <a:solidFill>
                <a:prstClr val="black"/>
              </a:solidFill>
              <a:effectLst/>
              <a:uLnTx/>
              <a:uFillTx/>
              <a:latin typeface="Arial MT"/>
              <a:ea typeface="+mn-ea"/>
              <a:cs typeface="Arial MT"/>
            </a:endParaRPr>
          </a:p>
          <a:p>
            <a:pPr marL="348615" marR="5080" lvl="0" indent="-336550" algn="l" defTabSz="914400" rtl="0" eaLnBrk="1" fontAlgn="auto" latinLnBrk="0" hangingPunct="1">
              <a:lnSpc>
                <a:spcPct val="116100"/>
              </a:lnSpc>
              <a:spcBef>
                <a:spcPts val="0"/>
              </a:spcBef>
              <a:spcAft>
                <a:spcPts val="0"/>
              </a:spcAft>
              <a:buClrTx/>
              <a:buSzTx/>
              <a:buFont typeface="Arial MT"/>
              <a:buChar char="●"/>
              <a:tabLst>
                <a:tab pos="397510" algn="l"/>
                <a:tab pos="398145" algn="l"/>
              </a:tabLst>
              <a:defRPr/>
            </a:pPr>
            <a:r>
              <a:rPr kumimoji="0" sz="1800" b="0" i="0" u="none" strike="noStrike" kern="1200" cap="none" spc="0" normalizeH="0" baseline="0" noProof="0" dirty="0">
                <a:ln>
                  <a:noFill/>
                </a:ln>
                <a:solidFill>
                  <a:prstClr val="black"/>
                </a:solidFill>
                <a:effectLst/>
                <a:uLnTx/>
                <a:uFillTx/>
                <a:latin typeface="Calibri"/>
                <a:ea typeface="+mn-ea"/>
                <a:cs typeface="+mn-cs"/>
              </a:rPr>
              <a:t>	</a:t>
            </a:r>
            <a:r>
              <a:rPr kumimoji="0" sz="1400" b="0" i="0" u="none" strike="noStrike" kern="1200" cap="none" spc="-5" normalizeH="0" baseline="0" noProof="0" dirty="0">
                <a:ln>
                  <a:noFill/>
                </a:ln>
                <a:solidFill>
                  <a:srgbClr val="444444"/>
                </a:solidFill>
                <a:effectLst/>
                <a:uLnTx/>
                <a:uFillTx/>
                <a:latin typeface="Arial MT"/>
                <a:ea typeface="+mn-ea"/>
                <a:cs typeface="Arial MT"/>
              </a:rPr>
              <a:t>It </a:t>
            </a:r>
            <a:r>
              <a:rPr kumimoji="0" sz="1400" b="0" i="0" u="none" strike="noStrike" kern="1200" cap="none" spc="0" normalizeH="0" baseline="0" noProof="0" dirty="0">
                <a:ln>
                  <a:noFill/>
                </a:ln>
                <a:solidFill>
                  <a:srgbClr val="444444"/>
                </a:solidFill>
                <a:effectLst/>
                <a:uLnTx/>
                <a:uFillTx/>
                <a:latin typeface="Arial MT"/>
                <a:ea typeface="+mn-ea"/>
                <a:cs typeface="Arial MT"/>
              </a:rPr>
              <a:t>can </a:t>
            </a:r>
            <a:r>
              <a:rPr kumimoji="0" sz="1400" b="0" i="0" u="none" strike="noStrike" kern="1200" cap="none" spc="-5" normalizeH="0" baseline="0" noProof="0" dirty="0">
                <a:ln>
                  <a:noFill/>
                </a:ln>
                <a:solidFill>
                  <a:srgbClr val="444444"/>
                </a:solidFill>
                <a:effectLst/>
                <a:uLnTx/>
                <a:uFillTx/>
                <a:latin typeface="Arial MT"/>
                <a:ea typeface="+mn-ea"/>
                <a:cs typeface="Arial MT"/>
              </a:rPr>
              <a:t>be assigned </a:t>
            </a:r>
            <a:r>
              <a:rPr kumimoji="0" sz="1400" b="0" i="0" u="none" strike="noStrike" kern="1200" cap="none" spc="0" normalizeH="0" baseline="0" noProof="0" dirty="0">
                <a:ln>
                  <a:noFill/>
                </a:ln>
                <a:solidFill>
                  <a:srgbClr val="444444"/>
                </a:solidFill>
                <a:effectLst/>
                <a:uLnTx/>
                <a:uFillTx/>
                <a:latin typeface="Arial MT"/>
                <a:ea typeface="+mn-ea"/>
                <a:cs typeface="Arial MT"/>
              </a:rPr>
              <a:t>a </a:t>
            </a:r>
            <a:r>
              <a:rPr kumimoji="0" sz="1400" b="0" i="0" u="none" strike="noStrike" kern="1200" cap="none" spc="-5" normalizeH="0" baseline="0" noProof="0" dirty="0">
                <a:ln>
                  <a:noFill/>
                </a:ln>
                <a:solidFill>
                  <a:srgbClr val="444444"/>
                </a:solidFill>
                <a:effectLst/>
                <a:uLnTx/>
                <a:uFillTx/>
                <a:latin typeface="Arial MT"/>
                <a:ea typeface="+mn-ea"/>
                <a:cs typeface="Arial MT"/>
              </a:rPr>
              <a:t>name, </a:t>
            </a:r>
            <a:r>
              <a:rPr kumimoji="0" sz="1400" b="0" i="0" u="none" strike="noStrike" kern="1200" cap="none" spc="0" normalizeH="0" baseline="0" noProof="0" dirty="0">
                <a:ln>
                  <a:noFill/>
                </a:ln>
                <a:solidFill>
                  <a:srgbClr val="444444"/>
                </a:solidFill>
                <a:effectLst/>
                <a:uLnTx/>
                <a:uFillTx/>
                <a:latin typeface="Arial MT"/>
                <a:ea typeface="+mn-ea"/>
                <a:cs typeface="Arial MT"/>
              </a:rPr>
              <a:t>you can </a:t>
            </a:r>
            <a:r>
              <a:rPr kumimoji="0" sz="1400" b="0" i="0" u="none" strike="noStrike" kern="1200" cap="none" spc="-5" normalizeH="0" baseline="0" noProof="0" dirty="0">
                <a:ln>
                  <a:noFill/>
                </a:ln>
                <a:solidFill>
                  <a:srgbClr val="444444"/>
                </a:solidFill>
                <a:effectLst/>
                <a:uLnTx/>
                <a:uFillTx/>
                <a:latin typeface="Arial MT"/>
                <a:ea typeface="+mn-ea"/>
                <a:cs typeface="Arial MT"/>
              </a:rPr>
              <a:t>use </a:t>
            </a:r>
            <a:r>
              <a:rPr kumimoji="0" sz="1400" b="0" i="0" u="none" strike="noStrike" kern="1200" cap="none" spc="-380" normalizeH="0" baseline="0" noProof="0" dirty="0">
                <a:ln>
                  <a:noFill/>
                </a:ln>
                <a:solidFill>
                  <a:srgbClr val="444444"/>
                </a:solidFill>
                <a:effectLst/>
                <a:uLnTx/>
                <a:uFillTx/>
                <a:latin typeface="Arial MT"/>
                <a:ea typeface="+mn-ea"/>
                <a:cs typeface="Arial MT"/>
              </a:rPr>
              <a:t> </a:t>
            </a:r>
            <a:r>
              <a:rPr kumimoji="0" sz="1400" b="0" i="0" u="none" strike="noStrike" kern="1200" cap="none" spc="-5" normalizeH="0" baseline="0" noProof="0" dirty="0">
                <a:ln>
                  <a:noFill/>
                </a:ln>
                <a:solidFill>
                  <a:srgbClr val="444444"/>
                </a:solidFill>
                <a:effectLst/>
                <a:uLnTx/>
                <a:uFillTx/>
                <a:latin typeface="Arial MT"/>
                <a:ea typeface="+mn-ea"/>
                <a:cs typeface="Arial MT"/>
              </a:rPr>
              <a:t>it</a:t>
            </a:r>
            <a:r>
              <a:rPr kumimoji="0" sz="1400" b="0" i="0" u="none" strike="noStrike" kern="1200" cap="none" spc="-10" normalizeH="0" baseline="0" noProof="0" dirty="0">
                <a:ln>
                  <a:noFill/>
                </a:ln>
                <a:solidFill>
                  <a:srgbClr val="444444"/>
                </a:solidFill>
                <a:effectLst/>
                <a:uLnTx/>
                <a:uFillTx/>
                <a:latin typeface="Arial MT"/>
                <a:ea typeface="+mn-ea"/>
                <a:cs typeface="Arial MT"/>
              </a:rPr>
              <a:t> </a:t>
            </a:r>
            <a:r>
              <a:rPr kumimoji="0" sz="1400" b="0" i="0" u="none" strike="noStrike" kern="1200" cap="none" spc="-5" normalizeH="0" baseline="0" noProof="0" dirty="0">
                <a:ln>
                  <a:noFill/>
                </a:ln>
                <a:solidFill>
                  <a:srgbClr val="444444"/>
                </a:solidFill>
                <a:effectLst/>
                <a:uLnTx/>
                <a:uFillTx/>
                <a:latin typeface="Arial MT"/>
                <a:ea typeface="+mn-ea"/>
                <a:cs typeface="Arial MT"/>
              </a:rPr>
              <a:t>to</a:t>
            </a:r>
            <a:r>
              <a:rPr kumimoji="0" sz="1400" b="0" i="0" u="none" strike="noStrike" kern="1200" cap="none" spc="-10" normalizeH="0" baseline="0" noProof="0" dirty="0">
                <a:ln>
                  <a:noFill/>
                </a:ln>
                <a:solidFill>
                  <a:srgbClr val="444444"/>
                </a:solidFill>
                <a:effectLst/>
                <a:uLnTx/>
                <a:uFillTx/>
                <a:latin typeface="Arial MT"/>
                <a:ea typeface="+mn-ea"/>
                <a:cs typeface="Arial MT"/>
              </a:rPr>
              <a:t> </a:t>
            </a:r>
            <a:r>
              <a:rPr kumimoji="0" sz="1400" b="0" i="0" u="none" strike="noStrike" kern="1200" cap="none" spc="0" normalizeH="0" baseline="0" noProof="0" dirty="0">
                <a:ln>
                  <a:noFill/>
                </a:ln>
                <a:solidFill>
                  <a:srgbClr val="444444"/>
                </a:solidFill>
                <a:effectLst/>
                <a:uLnTx/>
                <a:uFillTx/>
                <a:latin typeface="Arial MT"/>
                <a:ea typeface="+mn-ea"/>
                <a:cs typeface="Arial MT"/>
              </a:rPr>
              <a:t>refer</a:t>
            </a:r>
            <a:r>
              <a:rPr kumimoji="0" sz="1400" b="0" i="0" u="none" strike="noStrike" kern="1200" cap="none" spc="-10" normalizeH="0" baseline="0" noProof="0" dirty="0">
                <a:ln>
                  <a:noFill/>
                </a:ln>
                <a:solidFill>
                  <a:srgbClr val="444444"/>
                </a:solidFill>
                <a:effectLst/>
                <a:uLnTx/>
                <a:uFillTx/>
                <a:latin typeface="Arial MT"/>
                <a:ea typeface="+mn-ea"/>
                <a:cs typeface="Arial MT"/>
              </a:rPr>
              <a:t> </a:t>
            </a:r>
            <a:r>
              <a:rPr kumimoji="0" sz="1400" b="0" i="0" u="none" strike="noStrike" kern="1200" cap="none" spc="-5" normalizeH="0" baseline="0" noProof="0" dirty="0">
                <a:ln>
                  <a:noFill/>
                </a:ln>
                <a:solidFill>
                  <a:srgbClr val="444444"/>
                </a:solidFill>
                <a:effectLst/>
                <a:uLnTx/>
                <a:uFillTx/>
                <a:latin typeface="Arial MT"/>
                <a:ea typeface="+mn-ea"/>
                <a:cs typeface="Arial MT"/>
              </a:rPr>
              <a:t>to it</a:t>
            </a:r>
            <a:r>
              <a:rPr kumimoji="0" sz="1400" b="0" i="0" u="none" strike="noStrike" kern="1200" cap="none" spc="-10" normalizeH="0" baseline="0" noProof="0" dirty="0">
                <a:ln>
                  <a:noFill/>
                </a:ln>
                <a:solidFill>
                  <a:srgbClr val="444444"/>
                </a:solidFill>
                <a:effectLst/>
                <a:uLnTx/>
                <a:uFillTx/>
                <a:latin typeface="Arial MT"/>
                <a:ea typeface="+mn-ea"/>
                <a:cs typeface="Arial MT"/>
              </a:rPr>
              <a:t> </a:t>
            </a:r>
            <a:r>
              <a:rPr kumimoji="0" sz="1400" b="0" i="0" u="none" strike="noStrike" kern="1200" cap="none" spc="-5" normalizeH="0" baseline="0" noProof="0" dirty="0">
                <a:ln>
                  <a:noFill/>
                </a:ln>
                <a:solidFill>
                  <a:srgbClr val="444444"/>
                </a:solidFill>
                <a:effectLst/>
                <a:uLnTx/>
                <a:uFillTx/>
                <a:latin typeface="Arial MT"/>
                <a:ea typeface="+mn-ea"/>
                <a:cs typeface="Arial MT"/>
              </a:rPr>
              <a:t>later</a:t>
            </a:r>
            <a:r>
              <a:rPr kumimoji="0" sz="1400" b="0" i="0" u="none" strike="noStrike" kern="1200" cap="none" spc="-10" normalizeH="0" baseline="0" noProof="0" dirty="0">
                <a:ln>
                  <a:noFill/>
                </a:ln>
                <a:solidFill>
                  <a:srgbClr val="444444"/>
                </a:solidFill>
                <a:effectLst/>
                <a:uLnTx/>
                <a:uFillTx/>
                <a:latin typeface="Arial MT"/>
                <a:ea typeface="+mn-ea"/>
                <a:cs typeface="Arial MT"/>
              </a:rPr>
              <a:t> </a:t>
            </a:r>
            <a:r>
              <a:rPr kumimoji="0" sz="1400" b="0" i="0" u="none" strike="noStrike" kern="1200" cap="none" spc="-5" normalizeH="0" baseline="0" noProof="0" dirty="0">
                <a:ln>
                  <a:noFill/>
                </a:ln>
                <a:solidFill>
                  <a:srgbClr val="444444"/>
                </a:solidFill>
                <a:effectLst/>
                <a:uLnTx/>
                <a:uFillTx/>
                <a:latin typeface="Arial MT"/>
                <a:ea typeface="+mn-ea"/>
                <a:cs typeface="Arial MT"/>
              </a:rPr>
              <a:t>in the</a:t>
            </a:r>
            <a:r>
              <a:rPr kumimoji="0" sz="1400" b="0" i="0" u="none" strike="noStrike" kern="1200" cap="none" spc="-10" normalizeH="0" baseline="0" noProof="0" dirty="0">
                <a:ln>
                  <a:noFill/>
                </a:ln>
                <a:solidFill>
                  <a:srgbClr val="444444"/>
                </a:solidFill>
                <a:effectLst/>
                <a:uLnTx/>
                <a:uFillTx/>
                <a:latin typeface="Arial MT"/>
                <a:ea typeface="+mn-ea"/>
                <a:cs typeface="Arial MT"/>
              </a:rPr>
              <a:t> </a:t>
            </a:r>
            <a:r>
              <a:rPr kumimoji="0" sz="1400" b="0" i="0" u="none" strike="noStrike" kern="1200" cap="none" spc="-5" normalizeH="0" baseline="0" noProof="0" dirty="0">
                <a:ln>
                  <a:noFill/>
                </a:ln>
                <a:solidFill>
                  <a:srgbClr val="444444"/>
                </a:solidFill>
                <a:effectLst/>
                <a:uLnTx/>
                <a:uFillTx/>
                <a:latin typeface="Arial MT"/>
                <a:ea typeface="+mn-ea"/>
                <a:cs typeface="Arial MT"/>
              </a:rPr>
              <a:t>program.</a:t>
            </a:r>
            <a:endParaRPr kumimoji="0" sz="1400" b="0" i="0" u="none" strike="noStrike" kern="1200" cap="none" spc="0" normalizeH="0" baseline="0" noProof="0">
              <a:ln>
                <a:noFill/>
              </a:ln>
              <a:solidFill>
                <a:prstClr val="black"/>
              </a:solidFill>
              <a:effectLst/>
              <a:uLnTx/>
              <a:uFillTx/>
              <a:latin typeface="Arial MT"/>
              <a:ea typeface="+mn-ea"/>
              <a:cs typeface="Arial MT"/>
            </a:endParaRPr>
          </a:p>
          <a:p>
            <a:pPr marL="348615" marR="569595" lvl="0" indent="-336550" algn="l" defTabSz="914400" rtl="0" eaLnBrk="1" fontAlgn="auto" latinLnBrk="0" hangingPunct="1">
              <a:lnSpc>
                <a:spcPct val="116100"/>
              </a:lnSpc>
              <a:spcBef>
                <a:spcPts val="0"/>
              </a:spcBef>
              <a:spcAft>
                <a:spcPts val="0"/>
              </a:spcAft>
              <a:buClr>
                <a:srgbClr val="000000"/>
              </a:buClr>
              <a:buSzTx/>
              <a:buFontTx/>
              <a:buChar char="●"/>
              <a:tabLst>
                <a:tab pos="347980" algn="l"/>
                <a:tab pos="349250" algn="l"/>
              </a:tabLst>
              <a:defRPr/>
            </a:pPr>
            <a:r>
              <a:rPr kumimoji="0" sz="1400" b="0" i="0" u="none" strike="noStrike" kern="1200" cap="none" spc="-5" normalizeH="0" baseline="0" noProof="0" dirty="0">
                <a:ln>
                  <a:noFill/>
                </a:ln>
                <a:solidFill>
                  <a:srgbClr val="444444"/>
                </a:solidFill>
                <a:effectLst/>
                <a:uLnTx/>
                <a:uFillTx/>
                <a:latin typeface="Arial MT"/>
                <a:ea typeface="+mn-ea"/>
                <a:cs typeface="Arial MT"/>
              </a:rPr>
              <a:t>Based on the </a:t>
            </a:r>
            <a:r>
              <a:rPr kumimoji="0" sz="1400" b="0" i="0" u="none" strike="noStrike" kern="1200" cap="none" spc="0" normalizeH="0" baseline="0" noProof="0" dirty="0">
                <a:ln>
                  <a:noFill/>
                </a:ln>
                <a:solidFill>
                  <a:srgbClr val="444444"/>
                </a:solidFill>
                <a:effectLst/>
                <a:uLnTx/>
                <a:uFillTx/>
                <a:latin typeface="Arial MT"/>
                <a:ea typeface="+mn-ea"/>
                <a:cs typeface="Arial MT"/>
              </a:rPr>
              <a:t>value </a:t>
            </a:r>
            <a:r>
              <a:rPr kumimoji="0" sz="1400" b="0" i="0" u="none" strike="noStrike" kern="1200" cap="none" spc="-5" normalizeH="0" baseline="0" noProof="0" dirty="0">
                <a:ln>
                  <a:noFill/>
                </a:ln>
                <a:solidFill>
                  <a:srgbClr val="444444"/>
                </a:solidFill>
                <a:effectLst/>
                <a:uLnTx/>
                <a:uFillTx/>
                <a:latin typeface="Arial MT"/>
                <a:ea typeface="+mn-ea"/>
                <a:cs typeface="Arial MT"/>
              </a:rPr>
              <a:t>assigned, the </a:t>
            </a:r>
            <a:r>
              <a:rPr kumimoji="0" sz="1400" b="0" i="0" u="none" strike="noStrike" kern="1200" cap="none" spc="-380" normalizeH="0" baseline="0" noProof="0" dirty="0">
                <a:ln>
                  <a:noFill/>
                </a:ln>
                <a:solidFill>
                  <a:srgbClr val="444444"/>
                </a:solidFill>
                <a:effectLst/>
                <a:uLnTx/>
                <a:uFillTx/>
                <a:latin typeface="Arial MT"/>
                <a:ea typeface="+mn-ea"/>
                <a:cs typeface="Arial MT"/>
              </a:rPr>
              <a:t> </a:t>
            </a:r>
            <a:r>
              <a:rPr kumimoji="0" sz="1400" b="0" i="0" u="none" strike="noStrike" kern="1200" cap="none" spc="-5" normalizeH="0" baseline="0" noProof="0" dirty="0">
                <a:ln>
                  <a:noFill/>
                </a:ln>
                <a:solidFill>
                  <a:srgbClr val="444444"/>
                </a:solidFill>
                <a:effectLst/>
                <a:uLnTx/>
                <a:uFillTx/>
                <a:latin typeface="Arial MT"/>
                <a:ea typeface="+mn-ea"/>
                <a:cs typeface="Arial MT"/>
              </a:rPr>
              <a:t>interpreter</a:t>
            </a:r>
            <a:r>
              <a:rPr kumimoji="0" sz="1400" b="0" i="0" u="none" strike="noStrike" kern="1200" cap="none" spc="-20" normalizeH="0" baseline="0" noProof="0" dirty="0">
                <a:ln>
                  <a:noFill/>
                </a:ln>
                <a:solidFill>
                  <a:srgbClr val="444444"/>
                </a:solidFill>
                <a:effectLst/>
                <a:uLnTx/>
                <a:uFillTx/>
                <a:latin typeface="Arial MT"/>
                <a:ea typeface="+mn-ea"/>
                <a:cs typeface="Arial MT"/>
              </a:rPr>
              <a:t> </a:t>
            </a:r>
            <a:r>
              <a:rPr kumimoji="0" sz="1400" b="0" i="0" u="none" strike="noStrike" kern="1200" cap="none" spc="-5" normalizeH="0" baseline="0" noProof="0" dirty="0">
                <a:ln>
                  <a:noFill/>
                </a:ln>
                <a:solidFill>
                  <a:srgbClr val="444444"/>
                </a:solidFill>
                <a:effectLst/>
                <a:uLnTx/>
                <a:uFillTx/>
                <a:latin typeface="Arial MT"/>
                <a:ea typeface="+mn-ea"/>
                <a:cs typeface="Arial MT"/>
              </a:rPr>
              <a:t>decides</a:t>
            </a:r>
            <a:r>
              <a:rPr kumimoji="0" sz="1400" b="0" i="0" u="none" strike="noStrike" kern="1200" cap="none" spc="-20" normalizeH="0" baseline="0" noProof="0" dirty="0">
                <a:ln>
                  <a:noFill/>
                </a:ln>
                <a:solidFill>
                  <a:srgbClr val="444444"/>
                </a:solidFill>
                <a:effectLst/>
                <a:uLnTx/>
                <a:uFillTx/>
                <a:latin typeface="Arial MT"/>
                <a:ea typeface="+mn-ea"/>
                <a:cs typeface="Arial MT"/>
              </a:rPr>
              <a:t> </a:t>
            </a:r>
            <a:r>
              <a:rPr kumimoji="0" sz="1400" b="0" i="0" u="none" strike="noStrike" kern="1200" cap="none" spc="-5" normalizeH="0" baseline="0" noProof="0" dirty="0">
                <a:ln>
                  <a:noFill/>
                </a:ln>
                <a:solidFill>
                  <a:srgbClr val="444444"/>
                </a:solidFill>
                <a:effectLst/>
                <a:uLnTx/>
                <a:uFillTx/>
                <a:latin typeface="Arial MT"/>
                <a:ea typeface="+mn-ea"/>
                <a:cs typeface="Arial MT"/>
              </a:rPr>
              <a:t>its</a:t>
            </a:r>
            <a:r>
              <a:rPr kumimoji="0" sz="1400" b="0" i="0" u="none" strike="noStrike" kern="1200" cap="none" spc="-15" normalizeH="0" baseline="0" noProof="0" dirty="0">
                <a:ln>
                  <a:noFill/>
                </a:ln>
                <a:solidFill>
                  <a:srgbClr val="444444"/>
                </a:solidFill>
                <a:effectLst/>
                <a:uLnTx/>
                <a:uFillTx/>
                <a:latin typeface="Arial MT"/>
                <a:ea typeface="+mn-ea"/>
                <a:cs typeface="Arial MT"/>
              </a:rPr>
              <a:t> </a:t>
            </a:r>
            <a:r>
              <a:rPr kumimoji="0" sz="1400" b="0" i="0" u="none" strike="noStrike" kern="1200" cap="none" spc="-5" normalizeH="0" baseline="0" noProof="0" dirty="0">
                <a:ln>
                  <a:noFill/>
                </a:ln>
                <a:solidFill>
                  <a:srgbClr val="444444"/>
                </a:solidFill>
                <a:effectLst/>
                <a:uLnTx/>
                <a:uFillTx/>
                <a:latin typeface="Arial MT"/>
                <a:ea typeface="+mn-ea"/>
                <a:cs typeface="Arial MT"/>
              </a:rPr>
              <a:t>data</a:t>
            </a:r>
            <a:r>
              <a:rPr kumimoji="0" sz="1400" b="0" i="0" u="none" strike="noStrike" kern="1200" cap="none" spc="-20" normalizeH="0" baseline="0" noProof="0" dirty="0">
                <a:ln>
                  <a:noFill/>
                </a:ln>
                <a:solidFill>
                  <a:srgbClr val="444444"/>
                </a:solidFill>
                <a:effectLst/>
                <a:uLnTx/>
                <a:uFillTx/>
                <a:latin typeface="Arial MT"/>
                <a:ea typeface="+mn-ea"/>
                <a:cs typeface="Arial MT"/>
              </a:rPr>
              <a:t> </a:t>
            </a:r>
            <a:r>
              <a:rPr kumimoji="0" sz="1400" b="0" i="0" u="none" strike="noStrike" kern="1200" cap="none" spc="-5" normalizeH="0" baseline="0" noProof="0" dirty="0">
                <a:ln>
                  <a:noFill/>
                </a:ln>
                <a:solidFill>
                  <a:srgbClr val="444444"/>
                </a:solidFill>
                <a:effectLst/>
                <a:uLnTx/>
                <a:uFillTx/>
                <a:latin typeface="Arial MT"/>
                <a:ea typeface="+mn-ea"/>
                <a:cs typeface="Arial MT"/>
              </a:rPr>
              <a:t>type.</a:t>
            </a:r>
            <a:endParaRPr kumimoji="0" sz="1400" b="0" i="0" u="none" strike="noStrike" kern="1200" cap="none" spc="0" normalizeH="0" baseline="0" noProof="0">
              <a:ln>
                <a:noFill/>
              </a:ln>
              <a:solidFill>
                <a:prstClr val="black"/>
              </a:solidFill>
              <a:effectLst/>
              <a:uLnTx/>
              <a:uFillTx/>
              <a:latin typeface="Arial MT"/>
              <a:ea typeface="+mn-ea"/>
              <a:cs typeface="Arial MT"/>
            </a:endParaRPr>
          </a:p>
        </p:txBody>
      </p:sp>
      <p:sp>
        <p:nvSpPr>
          <p:cNvPr id="5" name="object 5"/>
          <p:cNvSpPr txBox="1"/>
          <p:nvPr/>
        </p:nvSpPr>
        <p:spPr>
          <a:xfrm>
            <a:off x="4708475" y="4841744"/>
            <a:ext cx="602615" cy="13208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700" b="0" i="0" u="none" strike="noStrike" kern="1200" cap="none" spc="-5" normalizeH="0" baseline="0" noProof="0" dirty="0">
                <a:ln>
                  <a:noFill/>
                </a:ln>
                <a:solidFill>
                  <a:srgbClr val="595959"/>
                </a:solidFill>
                <a:effectLst/>
                <a:uLnTx/>
                <a:uFillTx/>
                <a:latin typeface="Arial MT"/>
                <a:ea typeface="+mn-ea"/>
                <a:cs typeface="Arial MT"/>
              </a:rPr>
              <a:t>Imag</a:t>
            </a:r>
            <a:r>
              <a:rPr kumimoji="0" sz="700" b="0" i="0" u="none" strike="noStrike" kern="1200" cap="none" spc="0" normalizeH="0" baseline="0" noProof="0" dirty="0">
                <a:ln>
                  <a:noFill/>
                </a:ln>
                <a:solidFill>
                  <a:srgbClr val="595959"/>
                </a:solidFill>
                <a:effectLst/>
                <a:uLnTx/>
                <a:uFillTx/>
                <a:latin typeface="Arial MT"/>
                <a:ea typeface="+mn-ea"/>
                <a:cs typeface="Arial MT"/>
              </a:rPr>
              <a:t>e</a:t>
            </a:r>
            <a:r>
              <a:rPr kumimoji="0" sz="700" b="0" i="0" u="none" strike="noStrike" kern="1200" cap="none" spc="-5" normalizeH="0" baseline="0" noProof="0" dirty="0">
                <a:ln>
                  <a:noFill/>
                </a:ln>
                <a:solidFill>
                  <a:srgbClr val="595959"/>
                </a:solidFill>
                <a:effectLst/>
                <a:uLnTx/>
                <a:uFillTx/>
                <a:latin typeface="Arial MT"/>
                <a:ea typeface="+mn-ea"/>
                <a:cs typeface="Arial MT"/>
              </a:rPr>
              <a:t> Source:</a:t>
            </a:r>
            <a:endParaRPr kumimoji="0" sz="700" b="0" i="0" u="none" strike="noStrike" kern="1200" cap="none" spc="0" normalizeH="0" baseline="0" noProof="0">
              <a:ln>
                <a:noFill/>
              </a:ln>
              <a:solidFill>
                <a:prstClr val="black"/>
              </a:solidFill>
              <a:effectLst/>
              <a:uLnTx/>
              <a:uFillTx/>
              <a:latin typeface="Arial MT"/>
              <a:ea typeface="+mn-ea"/>
              <a:cs typeface="Arial MT"/>
            </a:endParaRPr>
          </a:p>
        </p:txBody>
      </p:sp>
      <p:pic>
        <p:nvPicPr>
          <p:cNvPr id="6" name="object 6"/>
          <p:cNvPicPr/>
          <p:nvPr/>
        </p:nvPicPr>
        <p:blipFill>
          <a:blip r:embed="rId2" cstate="print"/>
          <a:stretch>
            <a:fillRect/>
          </a:stretch>
        </p:blipFill>
        <p:spPr>
          <a:xfrm>
            <a:off x="4572000" y="1673175"/>
            <a:ext cx="4571998" cy="2379600"/>
          </a:xfrm>
          <a:prstGeom prst="rect">
            <a:avLst/>
          </a:prstGeom>
        </p:spPr>
      </p:pic>
      <p:sp>
        <p:nvSpPr>
          <p:cNvPr id="7" name="object 7"/>
          <p:cNvSpPr txBox="1">
            <a:spLocks noGrp="1"/>
          </p:cNvSpPr>
          <p:nvPr>
            <p:ph type="ftr" sz="quarter" idx="5"/>
          </p:nvPr>
        </p:nvSpPr>
        <p:spPr>
          <a:prstGeom prst="rect">
            <a:avLst/>
          </a:prstGeom>
        </p:spPr>
        <p:txBody>
          <a:bodyPr vert="horz" wrap="square" lIns="0" tIns="3175" rIns="0" bIns="0" rtlCol="0">
            <a:spAutoFit/>
          </a:bodyPr>
          <a:lstStyle/>
          <a:p>
            <a:pPr marL="12700" marR="0" lvl="0" indent="0" algn="l" defTabSz="914400" rtl="0" eaLnBrk="1" fontAlgn="auto" latinLnBrk="0" hangingPunct="1">
              <a:lnSpc>
                <a:spcPct val="100000"/>
              </a:lnSpc>
              <a:spcBef>
                <a:spcPts val="25"/>
              </a:spcBef>
              <a:spcAft>
                <a:spcPts val="0"/>
              </a:spcAft>
              <a:buClrTx/>
              <a:buSzTx/>
              <a:buFontTx/>
              <a:buNone/>
              <a:tabLst/>
              <a:defRPr/>
            </a:pPr>
            <a:r>
              <a:rPr kumimoji="0" sz="800" b="0" i="0" u="none" strike="noStrike" kern="1200" cap="none" spc="0" normalizeH="0" baseline="0" noProof="0" dirty="0">
                <a:ln>
                  <a:noFill/>
                </a:ln>
                <a:solidFill>
                  <a:prstClr val="black"/>
                </a:solidFill>
                <a:effectLst/>
                <a:uLnTx/>
                <a:uFillTx/>
                <a:latin typeface="Arial MT"/>
                <a:ea typeface="+mn-ea"/>
              </a:rPr>
              <a:t>©</a:t>
            </a:r>
            <a:r>
              <a:rPr kumimoji="0" sz="800" b="0" i="0" u="none" strike="noStrike" kern="1200" cap="none" spc="-5" normalizeH="0" baseline="0" noProof="0" dirty="0">
                <a:ln>
                  <a:noFill/>
                </a:ln>
                <a:solidFill>
                  <a:prstClr val="black"/>
                </a:solidFill>
                <a:effectLst/>
                <a:uLnTx/>
                <a:uFillTx/>
                <a:latin typeface="Arial MT"/>
                <a:ea typeface="+mn-ea"/>
              </a:rPr>
              <a:t> Edune</a:t>
            </a:r>
            <a:r>
              <a:rPr kumimoji="0" sz="800" b="0" i="0" u="none" strike="noStrike" kern="1200" cap="none" spc="0" normalizeH="0" baseline="0" noProof="0" dirty="0">
                <a:ln>
                  <a:noFill/>
                </a:ln>
                <a:solidFill>
                  <a:prstClr val="black"/>
                </a:solidFill>
                <a:effectLst/>
                <a:uLnTx/>
                <a:uFillTx/>
                <a:latin typeface="Arial MT"/>
                <a:ea typeface="+mn-ea"/>
              </a:rPr>
              <a:t>t</a:t>
            </a:r>
            <a:r>
              <a:rPr kumimoji="0" sz="800" b="0" i="0" u="none" strike="noStrike" kern="1200" cap="none" spc="-5" normalizeH="0" baseline="0" noProof="0" dirty="0">
                <a:ln>
                  <a:noFill/>
                </a:ln>
                <a:solidFill>
                  <a:prstClr val="black"/>
                </a:solidFill>
                <a:effectLst/>
                <a:uLnTx/>
                <a:uFillTx/>
                <a:latin typeface="Arial MT"/>
                <a:ea typeface="+mn-ea"/>
              </a:rPr>
              <a:t> Foundation</a:t>
            </a:r>
            <a:r>
              <a:rPr kumimoji="0" sz="800" b="0" i="0" u="none" strike="noStrike" kern="1200" cap="none" spc="0" normalizeH="0" baseline="0" noProof="0" dirty="0">
                <a:ln>
                  <a:noFill/>
                </a:ln>
                <a:solidFill>
                  <a:prstClr val="black"/>
                </a:solidFill>
                <a:effectLst/>
                <a:uLnTx/>
                <a:uFillTx/>
                <a:latin typeface="Arial MT"/>
                <a:ea typeface="+mn-ea"/>
              </a:rPr>
              <a:t>.</a:t>
            </a:r>
            <a:r>
              <a:rPr kumimoji="0" sz="800" b="0" i="0" u="none" strike="noStrike" kern="1200" cap="none" spc="-50" normalizeH="0" baseline="0" noProof="0" dirty="0">
                <a:ln>
                  <a:noFill/>
                </a:ln>
                <a:solidFill>
                  <a:prstClr val="black"/>
                </a:solidFill>
                <a:effectLst/>
                <a:uLnTx/>
                <a:uFillTx/>
                <a:latin typeface="Arial MT"/>
                <a:ea typeface="+mn-ea"/>
              </a:rPr>
              <a:t> </a:t>
            </a:r>
            <a:r>
              <a:rPr kumimoji="0" sz="800" b="0" i="0" u="none" strike="noStrike" kern="1200" cap="none" spc="-5" normalizeH="0" baseline="0" noProof="0" dirty="0">
                <a:ln>
                  <a:noFill/>
                </a:ln>
                <a:solidFill>
                  <a:prstClr val="black"/>
                </a:solidFill>
                <a:effectLst/>
                <a:uLnTx/>
                <a:uFillTx/>
                <a:latin typeface="Arial MT"/>
                <a:ea typeface="+mn-ea"/>
              </a:rPr>
              <a:t>Al</a:t>
            </a:r>
            <a:r>
              <a:rPr kumimoji="0" sz="800" b="0" i="0" u="none" strike="noStrike" kern="1200" cap="none" spc="0" normalizeH="0" baseline="0" noProof="0" dirty="0">
                <a:ln>
                  <a:noFill/>
                </a:ln>
                <a:solidFill>
                  <a:prstClr val="black"/>
                </a:solidFill>
                <a:effectLst/>
                <a:uLnTx/>
                <a:uFillTx/>
                <a:latin typeface="Arial MT"/>
                <a:ea typeface="+mn-ea"/>
              </a:rPr>
              <a:t>l</a:t>
            </a:r>
            <a:r>
              <a:rPr kumimoji="0" sz="800" b="0" i="0" u="none" strike="noStrike" kern="1200" cap="none" spc="-5" normalizeH="0" baseline="0" noProof="0" dirty="0">
                <a:ln>
                  <a:noFill/>
                </a:ln>
                <a:solidFill>
                  <a:prstClr val="black"/>
                </a:solidFill>
                <a:effectLst/>
                <a:uLnTx/>
                <a:uFillTx/>
                <a:latin typeface="Arial MT"/>
                <a:ea typeface="+mn-ea"/>
              </a:rPr>
              <a:t> </a:t>
            </a:r>
            <a:r>
              <a:rPr kumimoji="0" sz="800" b="0" i="0" u="none" strike="noStrike" kern="1200" cap="none" spc="0" normalizeH="0" baseline="0" noProof="0" dirty="0">
                <a:ln>
                  <a:noFill/>
                </a:ln>
                <a:solidFill>
                  <a:prstClr val="black"/>
                </a:solidFill>
                <a:effectLst/>
                <a:uLnTx/>
                <a:uFillTx/>
                <a:latin typeface="Arial MT"/>
                <a:ea typeface="+mn-ea"/>
              </a:rPr>
              <a:t>rights</a:t>
            </a:r>
            <a:r>
              <a:rPr kumimoji="0" sz="800" b="0" i="0" u="none" strike="noStrike" kern="1200" cap="none" spc="-5" normalizeH="0" baseline="0" noProof="0" dirty="0">
                <a:ln>
                  <a:noFill/>
                </a:ln>
                <a:solidFill>
                  <a:prstClr val="black"/>
                </a:solidFill>
                <a:effectLst/>
                <a:uLnTx/>
                <a:uFillTx/>
                <a:latin typeface="Arial MT"/>
                <a:ea typeface="+mn-ea"/>
              </a:rPr>
              <a:t> </a:t>
            </a:r>
            <a:r>
              <a:rPr kumimoji="0" sz="800" b="0" i="0" u="none" strike="noStrike" kern="1200" cap="none" spc="0" normalizeH="0" baseline="0" noProof="0" dirty="0">
                <a:ln>
                  <a:noFill/>
                </a:ln>
                <a:solidFill>
                  <a:prstClr val="black"/>
                </a:solidFill>
                <a:effectLst/>
                <a:uLnTx/>
                <a:uFillTx/>
                <a:latin typeface="Arial MT"/>
                <a:ea typeface="+mn-ea"/>
              </a:rPr>
              <a:t>reserved.</a:t>
            </a:r>
          </a:p>
        </p:txBody>
      </p:sp>
    </p:spTree>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43975" y="161799"/>
            <a:ext cx="774074" cy="311224"/>
          </a:xfrm>
          <a:prstGeom prst="rect">
            <a:avLst/>
          </a:prstGeom>
        </p:spPr>
      </p:pic>
      <p:pic>
        <p:nvPicPr>
          <p:cNvPr id="3" name="object 3"/>
          <p:cNvPicPr/>
          <p:nvPr/>
        </p:nvPicPr>
        <p:blipFill>
          <a:blip r:embed="rId4" cstate="print"/>
          <a:stretch>
            <a:fillRect/>
          </a:stretch>
        </p:blipFill>
        <p:spPr>
          <a:xfrm>
            <a:off x="8229556" y="161800"/>
            <a:ext cx="791593" cy="311224"/>
          </a:xfrm>
          <a:prstGeom prst="rect">
            <a:avLst/>
          </a:prstGeom>
        </p:spPr>
      </p:pic>
      <p:sp>
        <p:nvSpPr>
          <p:cNvPr id="4" name="object 4"/>
          <p:cNvSpPr txBox="1">
            <a:spLocks noGrp="1"/>
          </p:cNvSpPr>
          <p:nvPr>
            <p:ph type="title"/>
          </p:nvPr>
        </p:nvSpPr>
        <p:spPr>
          <a:xfrm>
            <a:off x="319918" y="600997"/>
            <a:ext cx="6626676" cy="382156"/>
          </a:xfrm>
          <a:prstGeom prst="rect">
            <a:avLst/>
          </a:prstGeom>
        </p:spPr>
        <p:txBody>
          <a:bodyPr vert="horz" wrap="square" lIns="0" tIns="12700" rIns="0" bIns="0" rtlCol="0">
            <a:spAutoFit/>
          </a:bodyPr>
          <a:lstStyle/>
          <a:p>
            <a:pPr marL="12065" algn="ctr">
              <a:lnSpc>
                <a:spcPct val="100000"/>
              </a:lnSpc>
              <a:spcBef>
                <a:spcPts val="414"/>
              </a:spcBef>
              <a:tabLst>
                <a:tab pos="379095" algn="l"/>
                <a:tab pos="379730" algn="l"/>
              </a:tabLst>
            </a:pPr>
            <a:r>
              <a:rPr lang="en-US" sz="2400" spc="-5" dirty="0" err="1">
                <a:solidFill>
                  <a:srgbClr val="595959"/>
                </a:solidFill>
                <a:latin typeface="Arial MT"/>
                <a:cs typeface="Arial MT"/>
              </a:rPr>
              <a:t>HttpResponse</a:t>
            </a:r>
            <a:endParaRPr lang="en-US" sz="2400" spc="-5" dirty="0">
              <a:solidFill>
                <a:srgbClr val="595959"/>
              </a:solidFill>
              <a:latin typeface="Arial MT"/>
              <a:cs typeface="Arial MT"/>
            </a:endParaRPr>
          </a:p>
        </p:txBody>
      </p:sp>
      <p:sp>
        <p:nvSpPr>
          <p:cNvPr id="6" name="object 6"/>
          <p:cNvSpPr txBox="1"/>
          <p:nvPr/>
        </p:nvSpPr>
        <p:spPr>
          <a:xfrm>
            <a:off x="7139898" y="4912167"/>
            <a:ext cx="1875155" cy="139065"/>
          </a:xfrm>
          <a:prstGeom prst="rect">
            <a:avLst/>
          </a:prstGeom>
        </p:spPr>
        <p:txBody>
          <a:bodyPr vert="horz" wrap="square" lIns="0" tIns="3175" rIns="0" bIns="0" rtlCol="0">
            <a:spAutoFit/>
          </a:bodyPr>
          <a:lstStyle/>
          <a:p>
            <a:pPr marL="12700">
              <a:lnSpc>
                <a:spcPct val="100000"/>
              </a:lnSpc>
              <a:spcBef>
                <a:spcPts val="25"/>
              </a:spcBef>
            </a:pPr>
            <a:r>
              <a:rPr sz="800" dirty="0">
                <a:latin typeface="Arial MT"/>
                <a:cs typeface="Arial MT"/>
              </a:rPr>
              <a:t>©</a:t>
            </a:r>
            <a:r>
              <a:rPr sz="800" spc="-5" dirty="0">
                <a:latin typeface="Arial MT"/>
                <a:cs typeface="Arial MT"/>
              </a:rPr>
              <a:t> Edune</a:t>
            </a:r>
            <a:r>
              <a:rPr sz="800" dirty="0">
                <a:latin typeface="Arial MT"/>
                <a:cs typeface="Arial MT"/>
              </a:rPr>
              <a:t>t</a:t>
            </a:r>
            <a:r>
              <a:rPr sz="800" spc="-5" dirty="0">
                <a:latin typeface="Arial MT"/>
                <a:cs typeface="Arial MT"/>
              </a:rPr>
              <a:t> Foundation</a:t>
            </a:r>
            <a:r>
              <a:rPr sz="800" dirty="0">
                <a:latin typeface="Arial MT"/>
                <a:cs typeface="Arial MT"/>
              </a:rPr>
              <a:t>.</a:t>
            </a:r>
            <a:r>
              <a:rPr sz="800" spc="-50" dirty="0">
                <a:latin typeface="Arial MT"/>
                <a:cs typeface="Arial MT"/>
              </a:rPr>
              <a:t> </a:t>
            </a:r>
            <a:r>
              <a:rPr sz="800" spc="-5" dirty="0">
                <a:latin typeface="Arial MT"/>
                <a:cs typeface="Arial MT"/>
              </a:rPr>
              <a:t>Al</a:t>
            </a:r>
            <a:r>
              <a:rPr sz="800" dirty="0">
                <a:latin typeface="Arial MT"/>
                <a:cs typeface="Arial MT"/>
              </a:rPr>
              <a:t>l</a:t>
            </a:r>
            <a:r>
              <a:rPr sz="800" spc="-5" dirty="0">
                <a:latin typeface="Arial MT"/>
                <a:cs typeface="Arial MT"/>
              </a:rPr>
              <a:t> </a:t>
            </a:r>
            <a:r>
              <a:rPr sz="800" dirty="0">
                <a:latin typeface="Arial MT"/>
                <a:cs typeface="Arial MT"/>
              </a:rPr>
              <a:t>rights</a:t>
            </a:r>
            <a:r>
              <a:rPr sz="800" spc="-5" dirty="0">
                <a:latin typeface="Arial MT"/>
                <a:cs typeface="Arial MT"/>
              </a:rPr>
              <a:t> </a:t>
            </a:r>
            <a:r>
              <a:rPr sz="800" dirty="0">
                <a:latin typeface="Arial MT"/>
                <a:cs typeface="Arial MT"/>
              </a:rPr>
              <a:t>reserved.</a:t>
            </a:r>
          </a:p>
        </p:txBody>
      </p:sp>
      <p:sp>
        <p:nvSpPr>
          <p:cNvPr id="5" name="object 5"/>
          <p:cNvSpPr txBox="1"/>
          <p:nvPr/>
        </p:nvSpPr>
        <p:spPr>
          <a:xfrm>
            <a:off x="640410" y="1008844"/>
            <a:ext cx="7863180" cy="545661"/>
          </a:xfrm>
          <a:prstGeom prst="rect">
            <a:avLst/>
          </a:prstGeom>
        </p:spPr>
        <p:txBody>
          <a:bodyPr vert="horz" wrap="square" lIns="0" tIns="52704" rIns="0" bIns="0" rtlCol="0">
            <a:spAutoFit/>
          </a:bodyPr>
          <a:lstStyle/>
          <a:p>
            <a:pPr marL="285750" indent="-285750">
              <a:buFont typeface="Arial" panose="020B0604020202020204" pitchFamily="34" charset="0"/>
              <a:buChar char="•"/>
            </a:pPr>
            <a:r>
              <a:rPr lang="en-IN" sz="1600" b="1" i="0" dirty="0" err="1">
                <a:solidFill>
                  <a:srgbClr val="0C3C26"/>
                </a:solidFill>
                <a:effectLst/>
                <a:latin typeface="Roboto" panose="02000000000000000000" pitchFamily="2" charset="0"/>
              </a:rPr>
              <a:t>HttpResponse</a:t>
            </a:r>
            <a:r>
              <a:rPr lang="en-IN" sz="1600" b="1" i="0" dirty="0">
                <a:solidFill>
                  <a:srgbClr val="0C3C26"/>
                </a:solidFill>
                <a:effectLst/>
                <a:latin typeface="Roboto" panose="02000000000000000000" pitchFamily="2" charset="0"/>
              </a:rPr>
              <a:t> subclasses</a:t>
            </a:r>
          </a:p>
          <a:p>
            <a:pPr marL="285750" indent="-285750" algn="l">
              <a:buFont typeface="Arial" panose="020B0604020202020204" pitchFamily="34" charset="0"/>
              <a:buChar char="•"/>
            </a:pPr>
            <a:endParaRPr lang="en-IN" sz="1600" b="1" i="0" dirty="0">
              <a:solidFill>
                <a:srgbClr val="0C3C26"/>
              </a:solidFill>
              <a:effectLst/>
              <a:latin typeface="Roboto" panose="02000000000000000000" pitchFamily="2" charset="0"/>
            </a:endParaRPr>
          </a:p>
        </p:txBody>
      </p:sp>
      <p:sp>
        <p:nvSpPr>
          <p:cNvPr id="7" name="object 5">
            <a:extLst>
              <a:ext uri="{FF2B5EF4-FFF2-40B4-BE49-F238E27FC236}">
                <a16:creationId xmlns:a16="http://schemas.microsoft.com/office/drawing/2014/main" id="{D58ED9D1-95BC-4295-B448-06A8C93DF6E7}"/>
              </a:ext>
            </a:extLst>
          </p:cNvPr>
          <p:cNvSpPr txBox="1"/>
          <p:nvPr/>
        </p:nvSpPr>
        <p:spPr>
          <a:xfrm>
            <a:off x="948110" y="1308284"/>
            <a:ext cx="7863180" cy="3500316"/>
          </a:xfrm>
          <a:prstGeom prst="rect">
            <a:avLst/>
          </a:prstGeom>
        </p:spPr>
        <p:txBody>
          <a:bodyPr vert="horz" wrap="square" lIns="0" tIns="52704" rIns="0" bIns="0" rtlCol="0">
            <a:spAutoFit/>
          </a:bodyPr>
          <a:lstStyle/>
          <a:p>
            <a:pPr algn="l"/>
            <a:r>
              <a:rPr lang="en-US" sz="1600" i="0" dirty="0">
                <a:solidFill>
                  <a:srgbClr val="0C3C26"/>
                </a:solidFill>
                <a:effectLst/>
                <a:latin typeface="Roboto" panose="02000000000000000000" pitchFamily="2" charset="0"/>
              </a:rPr>
              <a:t>Django includes a number of </a:t>
            </a:r>
            <a:r>
              <a:rPr lang="en-US" sz="1600" i="0" dirty="0" err="1">
                <a:solidFill>
                  <a:srgbClr val="0C3C26"/>
                </a:solidFill>
                <a:effectLst/>
                <a:latin typeface="Roboto" panose="02000000000000000000" pitchFamily="2" charset="0"/>
              </a:rPr>
              <a:t>HttpResponse</a:t>
            </a:r>
            <a:r>
              <a:rPr lang="en-US" sz="1600" i="0" dirty="0">
                <a:solidFill>
                  <a:srgbClr val="0C3C26"/>
                </a:solidFill>
                <a:effectLst/>
                <a:latin typeface="Roboto" panose="02000000000000000000" pitchFamily="2" charset="0"/>
              </a:rPr>
              <a:t> subclasses that handle different types of HTTP responses. Like </a:t>
            </a:r>
            <a:r>
              <a:rPr lang="en-US" sz="1600" i="0" dirty="0" err="1">
                <a:solidFill>
                  <a:srgbClr val="0C3C26"/>
                </a:solidFill>
                <a:effectLst/>
                <a:latin typeface="Roboto" panose="02000000000000000000" pitchFamily="2" charset="0"/>
              </a:rPr>
              <a:t>HttpResponse</a:t>
            </a:r>
            <a:r>
              <a:rPr lang="en-US" sz="1600" i="0" dirty="0">
                <a:solidFill>
                  <a:srgbClr val="0C3C26"/>
                </a:solidFill>
                <a:effectLst/>
                <a:latin typeface="Roboto" panose="02000000000000000000" pitchFamily="2" charset="0"/>
              </a:rPr>
              <a:t>, these subclasses live in </a:t>
            </a:r>
            <a:r>
              <a:rPr lang="en-US" sz="1600" i="0" dirty="0" err="1">
                <a:solidFill>
                  <a:srgbClr val="0C3C26"/>
                </a:solidFill>
                <a:effectLst/>
                <a:latin typeface="Roboto" panose="02000000000000000000" pitchFamily="2" charset="0"/>
              </a:rPr>
              <a:t>django.http</a:t>
            </a:r>
            <a:r>
              <a:rPr lang="en-US" sz="1600" i="0" dirty="0">
                <a:solidFill>
                  <a:srgbClr val="0C3C26"/>
                </a:solidFill>
                <a:effectLst/>
                <a:latin typeface="Roboto" panose="02000000000000000000" pitchFamily="2" charset="0"/>
              </a:rPr>
              <a:t>.</a:t>
            </a:r>
          </a:p>
          <a:p>
            <a:pPr algn="l"/>
            <a:endParaRPr lang="en-US" sz="1600" i="0" dirty="0">
              <a:solidFill>
                <a:srgbClr val="0C3C26"/>
              </a:solidFill>
              <a:effectLst/>
              <a:latin typeface="Roboto" panose="02000000000000000000" pitchFamily="2" charset="0"/>
            </a:endParaRPr>
          </a:p>
          <a:p>
            <a:pPr algn="l"/>
            <a:r>
              <a:rPr lang="en-US" sz="1600" b="1" i="0" dirty="0">
                <a:solidFill>
                  <a:srgbClr val="0C3C26"/>
                </a:solidFill>
                <a:effectLst/>
                <a:latin typeface="Roboto" panose="02000000000000000000" pitchFamily="2" charset="0"/>
              </a:rPr>
              <a:t>class </a:t>
            </a:r>
            <a:r>
              <a:rPr lang="en-US" sz="1600" b="1" i="0" dirty="0" err="1">
                <a:solidFill>
                  <a:srgbClr val="0C3C26"/>
                </a:solidFill>
                <a:effectLst/>
                <a:latin typeface="Roboto" panose="02000000000000000000" pitchFamily="2" charset="0"/>
              </a:rPr>
              <a:t>HttpResponseRedirect</a:t>
            </a:r>
            <a:endParaRPr lang="en-US" sz="1600" b="1" i="0" dirty="0">
              <a:solidFill>
                <a:srgbClr val="0C3C26"/>
              </a:solidFill>
              <a:effectLst/>
              <a:latin typeface="Roboto" panose="02000000000000000000" pitchFamily="2" charset="0"/>
            </a:endParaRPr>
          </a:p>
          <a:p>
            <a:pPr algn="l"/>
            <a:r>
              <a:rPr lang="en-US" sz="1600" i="0" dirty="0">
                <a:solidFill>
                  <a:srgbClr val="0C3C26"/>
                </a:solidFill>
                <a:effectLst/>
                <a:latin typeface="Roboto" panose="02000000000000000000" pitchFamily="2" charset="0"/>
              </a:rPr>
              <a:t>The first argument to the constructor is required – the path to redirect to. This can be a fully qualified URL (e.g. 'https://www.yahoo.com/search/'), an absolute path with no domain (e.g. '/search/'), or even a relative path (e.g. 'search/'). In that last case, the client browser will reconstruct the full URL itself according to the current path. See </a:t>
            </a:r>
            <a:r>
              <a:rPr lang="en-US" sz="1600" i="0" dirty="0" err="1">
                <a:solidFill>
                  <a:srgbClr val="0C3C26"/>
                </a:solidFill>
                <a:effectLst/>
                <a:latin typeface="Roboto" panose="02000000000000000000" pitchFamily="2" charset="0"/>
              </a:rPr>
              <a:t>HttpResponse</a:t>
            </a:r>
            <a:r>
              <a:rPr lang="en-US" sz="1600" i="0" dirty="0">
                <a:solidFill>
                  <a:srgbClr val="0C3C26"/>
                </a:solidFill>
                <a:effectLst/>
                <a:latin typeface="Roboto" panose="02000000000000000000" pitchFamily="2" charset="0"/>
              </a:rPr>
              <a:t> for other optional constructor arguments. Note that this returns an HTTP status code 302.</a:t>
            </a:r>
          </a:p>
          <a:p>
            <a:pPr algn="l"/>
            <a:endParaRPr lang="en-US" sz="1600" i="0" dirty="0">
              <a:solidFill>
                <a:srgbClr val="0C3C26"/>
              </a:solidFill>
              <a:effectLst/>
              <a:latin typeface="Roboto" panose="02000000000000000000" pitchFamily="2" charset="0"/>
            </a:endParaRPr>
          </a:p>
          <a:p>
            <a:pPr algn="l"/>
            <a:r>
              <a:rPr lang="en-US" sz="1600" b="1" i="0" dirty="0" err="1">
                <a:solidFill>
                  <a:srgbClr val="0C3C26"/>
                </a:solidFill>
                <a:effectLst/>
                <a:latin typeface="Roboto" panose="02000000000000000000" pitchFamily="2" charset="0"/>
              </a:rPr>
              <a:t>url</a:t>
            </a:r>
            <a:endParaRPr lang="en-US" sz="1600" b="1" i="0" dirty="0">
              <a:solidFill>
                <a:srgbClr val="0C3C26"/>
              </a:solidFill>
              <a:effectLst/>
              <a:latin typeface="Roboto" panose="02000000000000000000" pitchFamily="2" charset="0"/>
            </a:endParaRPr>
          </a:p>
          <a:p>
            <a:pPr algn="l"/>
            <a:r>
              <a:rPr lang="en-US" sz="1600" i="0" dirty="0">
                <a:solidFill>
                  <a:srgbClr val="0C3C26"/>
                </a:solidFill>
                <a:effectLst/>
                <a:latin typeface="Roboto" panose="02000000000000000000" pitchFamily="2" charset="0"/>
              </a:rPr>
              <a:t>This read-only attribute represents the URL the response will redirect to (equivalent to the Location response header).</a:t>
            </a:r>
          </a:p>
        </p:txBody>
      </p:sp>
    </p:spTree>
    <p:extLst>
      <p:ext uri="{BB962C8B-B14F-4D97-AF65-F5344CB8AC3E}">
        <p14:creationId xmlns:p14="http://schemas.microsoft.com/office/powerpoint/2010/main" val="2280122619"/>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43975" y="161799"/>
            <a:ext cx="774074" cy="311224"/>
          </a:xfrm>
          <a:prstGeom prst="rect">
            <a:avLst/>
          </a:prstGeom>
        </p:spPr>
      </p:pic>
      <p:pic>
        <p:nvPicPr>
          <p:cNvPr id="3" name="object 3"/>
          <p:cNvPicPr/>
          <p:nvPr/>
        </p:nvPicPr>
        <p:blipFill>
          <a:blip r:embed="rId4" cstate="print"/>
          <a:stretch>
            <a:fillRect/>
          </a:stretch>
        </p:blipFill>
        <p:spPr>
          <a:xfrm>
            <a:off x="8229556" y="161800"/>
            <a:ext cx="791593" cy="311224"/>
          </a:xfrm>
          <a:prstGeom prst="rect">
            <a:avLst/>
          </a:prstGeom>
        </p:spPr>
      </p:pic>
      <p:sp>
        <p:nvSpPr>
          <p:cNvPr id="4" name="object 4"/>
          <p:cNvSpPr txBox="1">
            <a:spLocks noGrp="1"/>
          </p:cNvSpPr>
          <p:nvPr>
            <p:ph type="title"/>
          </p:nvPr>
        </p:nvSpPr>
        <p:spPr>
          <a:xfrm>
            <a:off x="319918" y="600997"/>
            <a:ext cx="6626676" cy="382156"/>
          </a:xfrm>
          <a:prstGeom prst="rect">
            <a:avLst/>
          </a:prstGeom>
        </p:spPr>
        <p:txBody>
          <a:bodyPr vert="horz" wrap="square" lIns="0" tIns="12700" rIns="0" bIns="0" rtlCol="0">
            <a:spAutoFit/>
          </a:bodyPr>
          <a:lstStyle/>
          <a:p>
            <a:pPr marL="12065" algn="ctr">
              <a:lnSpc>
                <a:spcPct val="100000"/>
              </a:lnSpc>
              <a:spcBef>
                <a:spcPts val="414"/>
              </a:spcBef>
              <a:tabLst>
                <a:tab pos="379095" algn="l"/>
                <a:tab pos="379730" algn="l"/>
              </a:tabLst>
            </a:pPr>
            <a:r>
              <a:rPr lang="en-US" sz="2400" spc="-5" dirty="0" err="1">
                <a:solidFill>
                  <a:srgbClr val="595959"/>
                </a:solidFill>
                <a:latin typeface="Arial MT"/>
                <a:cs typeface="Arial MT"/>
              </a:rPr>
              <a:t>HttpResponse</a:t>
            </a:r>
            <a:endParaRPr lang="en-US" sz="2400" spc="-5" dirty="0">
              <a:solidFill>
                <a:srgbClr val="595959"/>
              </a:solidFill>
              <a:latin typeface="Arial MT"/>
              <a:cs typeface="Arial MT"/>
            </a:endParaRPr>
          </a:p>
        </p:txBody>
      </p:sp>
      <p:sp>
        <p:nvSpPr>
          <p:cNvPr id="6" name="object 6"/>
          <p:cNvSpPr txBox="1"/>
          <p:nvPr/>
        </p:nvSpPr>
        <p:spPr>
          <a:xfrm>
            <a:off x="7139898" y="4912167"/>
            <a:ext cx="1875155" cy="139065"/>
          </a:xfrm>
          <a:prstGeom prst="rect">
            <a:avLst/>
          </a:prstGeom>
        </p:spPr>
        <p:txBody>
          <a:bodyPr vert="horz" wrap="square" lIns="0" tIns="3175" rIns="0" bIns="0" rtlCol="0">
            <a:spAutoFit/>
          </a:bodyPr>
          <a:lstStyle/>
          <a:p>
            <a:pPr marL="12700">
              <a:lnSpc>
                <a:spcPct val="100000"/>
              </a:lnSpc>
              <a:spcBef>
                <a:spcPts val="25"/>
              </a:spcBef>
            </a:pPr>
            <a:r>
              <a:rPr sz="800" dirty="0">
                <a:latin typeface="Arial MT"/>
                <a:cs typeface="Arial MT"/>
              </a:rPr>
              <a:t>©</a:t>
            </a:r>
            <a:r>
              <a:rPr sz="800" spc="-5" dirty="0">
                <a:latin typeface="Arial MT"/>
                <a:cs typeface="Arial MT"/>
              </a:rPr>
              <a:t> Edune</a:t>
            </a:r>
            <a:r>
              <a:rPr sz="800" dirty="0">
                <a:latin typeface="Arial MT"/>
                <a:cs typeface="Arial MT"/>
              </a:rPr>
              <a:t>t</a:t>
            </a:r>
            <a:r>
              <a:rPr sz="800" spc="-5" dirty="0">
                <a:latin typeface="Arial MT"/>
                <a:cs typeface="Arial MT"/>
              </a:rPr>
              <a:t> Foundation</a:t>
            </a:r>
            <a:r>
              <a:rPr sz="800" dirty="0">
                <a:latin typeface="Arial MT"/>
                <a:cs typeface="Arial MT"/>
              </a:rPr>
              <a:t>.</a:t>
            </a:r>
            <a:r>
              <a:rPr sz="800" spc="-50" dirty="0">
                <a:latin typeface="Arial MT"/>
                <a:cs typeface="Arial MT"/>
              </a:rPr>
              <a:t> </a:t>
            </a:r>
            <a:r>
              <a:rPr sz="800" spc="-5" dirty="0">
                <a:latin typeface="Arial MT"/>
                <a:cs typeface="Arial MT"/>
              </a:rPr>
              <a:t>Al</a:t>
            </a:r>
            <a:r>
              <a:rPr sz="800" dirty="0">
                <a:latin typeface="Arial MT"/>
                <a:cs typeface="Arial MT"/>
              </a:rPr>
              <a:t>l</a:t>
            </a:r>
            <a:r>
              <a:rPr sz="800" spc="-5" dirty="0">
                <a:latin typeface="Arial MT"/>
                <a:cs typeface="Arial MT"/>
              </a:rPr>
              <a:t> </a:t>
            </a:r>
            <a:r>
              <a:rPr sz="800" dirty="0">
                <a:latin typeface="Arial MT"/>
                <a:cs typeface="Arial MT"/>
              </a:rPr>
              <a:t>rights</a:t>
            </a:r>
            <a:r>
              <a:rPr sz="800" spc="-5" dirty="0">
                <a:latin typeface="Arial MT"/>
                <a:cs typeface="Arial MT"/>
              </a:rPr>
              <a:t> </a:t>
            </a:r>
            <a:r>
              <a:rPr sz="800" dirty="0">
                <a:latin typeface="Arial MT"/>
                <a:cs typeface="Arial MT"/>
              </a:rPr>
              <a:t>reserved.</a:t>
            </a:r>
          </a:p>
        </p:txBody>
      </p:sp>
      <p:sp>
        <p:nvSpPr>
          <p:cNvPr id="5" name="object 5"/>
          <p:cNvSpPr txBox="1"/>
          <p:nvPr/>
        </p:nvSpPr>
        <p:spPr>
          <a:xfrm>
            <a:off x="640410" y="1008844"/>
            <a:ext cx="7863180" cy="545661"/>
          </a:xfrm>
          <a:prstGeom prst="rect">
            <a:avLst/>
          </a:prstGeom>
        </p:spPr>
        <p:txBody>
          <a:bodyPr vert="horz" wrap="square" lIns="0" tIns="52704" rIns="0" bIns="0" rtlCol="0">
            <a:spAutoFit/>
          </a:bodyPr>
          <a:lstStyle/>
          <a:p>
            <a:pPr marL="285750" indent="-285750">
              <a:buFont typeface="Arial" panose="020B0604020202020204" pitchFamily="34" charset="0"/>
              <a:buChar char="•"/>
            </a:pPr>
            <a:r>
              <a:rPr lang="en-IN" sz="1600" b="1" i="0" dirty="0" err="1">
                <a:solidFill>
                  <a:srgbClr val="0C3C26"/>
                </a:solidFill>
                <a:effectLst/>
                <a:latin typeface="Roboto" panose="02000000000000000000" pitchFamily="2" charset="0"/>
              </a:rPr>
              <a:t>HttpResponse</a:t>
            </a:r>
            <a:r>
              <a:rPr lang="en-IN" sz="1600" b="1" i="0" dirty="0">
                <a:solidFill>
                  <a:srgbClr val="0C3C26"/>
                </a:solidFill>
                <a:effectLst/>
                <a:latin typeface="Roboto" panose="02000000000000000000" pitchFamily="2" charset="0"/>
              </a:rPr>
              <a:t> subclasses</a:t>
            </a:r>
          </a:p>
          <a:p>
            <a:pPr marL="285750" indent="-285750" algn="l">
              <a:buFont typeface="Arial" panose="020B0604020202020204" pitchFamily="34" charset="0"/>
              <a:buChar char="•"/>
            </a:pPr>
            <a:endParaRPr lang="en-IN" sz="1600" b="1" i="0" dirty="0">
              <a:solidFill>
                <a:srgbClr val="0C3C26"/>
              </a:solidFill>
              <a:effectLst/>
              <a:latin typeface="Roboto" panose="02000000000000000000" pitchFamily="2" charset="0"/>
            </a:endParaRPr>
          </a:p>
        </p:txBody>
      </p:sp>
      <p:sp>
        <p:nvSpPr>
          <p:cNvPr id="7" name="object 5">
            <a:extLst>
              <a:ext uri="{FF2B5EF4-FFF2-40B4-BE49-F238E27FC236}">
                <a16:creationId xmlns:a16="http://schemas.microsoft.com/office/drawing/2014/main" id="{D58ED9D1-95BC-4295-B448-06A8C93DF6E7}"/>
              </a:ext>
            </a:extLst>
          </p:cNvPr>
          <p:cNvSpPr txBox="1"/>
          <p:nvPr/>
        </p:nvSpPr>
        <p:spPr>
          <a:xfrm>
            <a:off x="948110" y="1308284"/>
            <a:ext cx="7863180" cy="2761652"/>
          </a:xfrm>
          <a:prstGeom prst="rect">
            <a:avLst/>
          </a:prstGeom>
        </p:spPr>
        <p:txBody>
          <a:bodyPr vert="horz" wrap="square" lIns="0" tIns="52704" rIns="0" bIns="0" rtlCol="0">
            <a:spAutoFit/>
          </a:bodyPr>
          <a:lstStyle/>
          <a:p>
            <a:pPr algn="l"/>
            <a:r>
              <a:rPr lang="en-US" sz="1600" b="1" i="0" dirty="0">
                <a:solidFill>
                  <a:srgbClr val="0C3C26"/>
                </a:solidFill>
                <a:effectLst/>
                <a:latin typeface="Roboto" panose="02000000000000000000" pitchFamily="2" charset="0"/>
              </a:rPr>
              <a:t>class </a:t>
            </a:r>
            <a:r>
              <a:rPr lang="en-US" sz="1600" b="1" i="0" dirty="0" err="1">
                <a:solidFill>
                  <a:srgbClr val="0C3C26"/>
                </a:solidFill>
                <a:effectLst/>
                <a:latin typeface="Roboto" panose="02000000000000000000" pitchFamily="2" charset="0"/>
              </a:rPr>
              <a:t>HttpResponsePermanentRedirect</a:t>
            </a:r>
            <a:endParaRPr lang="en-US" sz="1600" b="1" i="0" dirty="0">
              <a:solidFill>
                <a:srgbClr val="0C3C26"/>
              </a:solidFill>
              <a:effectLst/>
              <a:latin typeface="Roboto" panose="02000000000000000000" pitchFamily="2" charset="0"/>
            </a:endParaRPr>
          </a:p>
          <a:p>
            <a:pPr algn="l"/>
            <a:r>
              <a:rPr lang="en-US" sz="1600" i="0" dirty="0">
                <a:solidFill>
                  <a:srgbClr val="0C3C26"/>
                </a:solidFill>
                <a:effectLst/>
                <a:latin typeface="Roboto" panose="02000000000000000000" pitchFamily="2" charset="0"/>
              </a:rPr>
              <a:t>Like </a:t>
            </a:r>
            <a:r>
              <a:rPr lang="en-US" sz="1600" i="0" dirty="0" err="1">
                <a:solidFill>
                  <a:srgbClr val="0C3C26"/>
                </a:solidFill>
                <a:effectLst/>
                <a:latin typeface="Roboto" panose="02000000000000000000" pitchFamily="2" charset="0"/>
              </a:rPr>
              <a:t>HttpResponseRedirect</a:t>
            </a:r>
            <a:r>
              <a:rPr lang="en-US" sz="1600" i="0" dirty="0">
                <a:solidFill>
                  <a:srgbClr val="0C3C26"/>
                </a:solidFill>
                <a:effectLst/>
                <a:latin typeface="Roboto" panose="02000000000000000000" pitchFamily="2" charset="0"/>
              </a:rPr>
              <a:t>, but it returns a permanent redirect (HTTP status code 301) instead of a “found” redirect (status code 302).</a:t>
            </a:r>
          </a:p>
          <a:p>
            <a:pPr algn="l"/>
            <a:endParaRPr lang="en-US" sz="1600" i="0" dirty="0">
              <a:solidFill>
                <a:srgbClr val="0C3C26"/>
              </a:solidFill>
              <a:effectLst/>
              <a:latin typeface="Roboto" panose="02000000000000000000" pitchFamily="2" charset="0"/>
            </a:endParaRPr>
          </a:p>
          <a:p>
            <a:pPr algn="l"/>
            <a:r>
              <a:rPr lang="en-US" sz="1600" b="1" i="0" dirty="0">
                <a:solidFill>
                  <a:srgbClr val="0C3C26"/>
                </a:solidFill>
                <a:effectLst/>
                <a:latin typeface="Roboto" panose="02000000000000000000" pitchFamily="2" charset="0"/>
              </a:rPr>
              <a:t>class </a:t>
            </a:r>
            <a:r>
              <a:rPr lang="en-US" sz="1600" b="1" i="0" dirty="0" err="1">
                <a:solidFill>
                  <a:srgbClr val="0C3C26"/>
                </a:solidFill>
                <a:effectLst/>
                <a:latin typeface="Roboto" panose="02000000000000000000" pitchFamily="2" charset="0"/>
              </a:rPr>
              <a:t>HttpResponseNotModified</a:t>
            </a:r>
            <a:endParaRPr lang="en-US" sz="1600" b="1" i="0" dirty="0">
              <a:solidFill>
                <a:srgbClr val="0C3C26"/>
              </a:solidFill>
              <a:effectLst/>
              <a:latin typeface="Roboto" panose="02000000000000000000" pitchFamily="2" charset="0"/>
            </a:endParaRPr>
          </a:p>
          <a:p>
            <a:pPr algn="l"/>
            <a:r>
              <a:rPr lang="en-US" sz="1600" i="0" dirty="0">
                <a:solidFill>
                  <a:srgbClr val="0C3C26"/>
                </a:solidFill>
                <a:effectLst/>
                <a:latin typeface="Roboto" panose="02000000000000000000" pitchFamily="2" charset="0"/>
              </a:rPr>
              <a:t>The constructor doesn’t take any arguments and no content should be added to this response. Use this to designate that a page hasn’t been modified since the user’s last request (status code 304).</a:t>
            </a:r>
          </a:p>
          <a:p>
            <a:pPr algn="l"/>
            <a:endParaRPr lang="en-US" sz="1600" i="0" dirty="0">
              <a:solidFill>
                <a:srgbClr val="0C3C26"/>
              </a:solidFill>
              <a:effectLst/>
              <a:latin typeface="Roboto" panose="02000000000000000000" pitchFamily="2" charset="0"/>
            </a:endParaRPr>
          </a:p>
          <a:p>
            <a:pPr algn="l"/>
            <a:r>
              <a:rPr lang="en-US" sz="1600" b="1" i="0" dirty="0">
                <a:solidFill>
                  <a:srgbClr val="0C3C26"/>
                </a:solidFill>
                <a:effectLst/>
                <a:latin typeface="Roboto" panose="02000000000000000000" pitchFamily="2" charset="0"/>
              </a:rPr>
              <a:t>class </a:t>
            </a:r>
            <a:r>
              <a:rPr lang="en-US" sz="1600" b="1" i="0" dirty="0" err="1">
                <a:solidFill>
                  <a:srgbClr val="0C3C26"/>
                </a:solidFill>
                <a:effectLst/>
                <a:latin typeface="Roboto" panose="02000000000000000000" pitchFamily="2" charset="0"/>
              </a:rPr>
              <a:t>HttpResponseBadRequest</a:t>
            </a:r>
            <a:endParaRPr lang="en-US" sz="1600" b="1" i="0" dirty="0">
              <a:solidFill>
                <a:srgbClr val="0C3C26"/>
              </a:solidFill>
              <a:effectLst/>
              <a:latin typeface="Roboto" panose="02000000000000000000" pitchFamily="2" charset="0"/>
            </a:endParaRPr>
          </a:p>
          <a:p>
            <a:pPr algn="l"/>
            <a:r>
              <a:rPr lang="en-US" sz="1600" i="0" dirty="0">
                <a:solidFill>
                  <a:srgbClr val="0C3C26"/>
                </a:solidFill>
                <a:effectLst/>
                <a:latin typeface="Roboto" panose="02000000000000000000" pitchFamily="2" charset="0"/>
              </a:rPr>
              <a:t>Acts just like </a:t>
            </a:r>
            <a:r>
              <a:rPr lang="en-US" sz="1600" i="0" dirty="0" err="1">
                <a:solidFill>
                  <a:srgbClr val="0C3C26"/>
                </a:solidFill>
                <a:effectLst/>
                <a:latin typeface="Roboto" panose="02000000000000000000" pitchFamily="2" charset="0"/>
              </a:rPr>
              <a:t>HttpResponse</a:t>
            </a:r>
            <a:r>
              <a:rPr lang="en-US" sz="1600" i="0" dirty="0">
                <a:solidFill>
                  <a:srgbClr val="0C3C26"/>
                </a:solidFill>
                <a:effectLst/>
                <a:latin typeface="Roboto" panose="02000000000000000000" pitchFamily="2" charset="0"/>
              </a:rPr>
              <a:t> but uses a 400 status code.</a:t>
            </a:r>
          </a:p>
        </p:txBody>
      </p:sp>
    </p:spTree>
    <p:extLst>
      <p:ext uri="{BB962C8B-B14F-4D97-AF65-F5344CB8AC3E}">
        <p14:creationId xmlns:p14="http://schemas.microsoft.com/office/powerpoint/2010/main" val="2266950626"/>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43975" y="161799"/>
            <a:ext cx="774074" cy="311224"/>
          </a:xfrm>
          <a:prstGeom prst="rect">
            <a:avLst/>
          </a:prstGeom>
        </p:spPr>
      </p:pic>
      <p:pic>
        <p:nvPicPr>
          <p:cNvPr id="3" name="object 3"/>
          <p:cNvPicPr/>
          <p:nvPr/>
        </p:nvPicPr>
        <p:blipFill>
          <a:blip r:embed="rId4" cstate="print"/>
          <a:stretch>
            <a:fillRect/>
          </a:stretch>
        </p:blipFill>
        <p:spPr>
          <a:xfrm>
            <a:off x="8229556" y="161800"/>
            <a:ext cx="791593" cy="311224"/>
          </a:xfrm>
          <a:prstGeom prst="rect">
            <a:avLst/>
          </a:prstGeom>
        </p:spPr>
      </p:pic>
      <p:sp>
        <p:nvSpPr>
          <p:cNvPr id="4" name="object 4"/>
          <p:cNvSpPr txBox="1">
            <a:spLocks noGrp="1"/>
          </p:cNvSpPr>
          <p:nvPr>
            <p:ph type="title"/>
          </p:nvPr>
        </p:nvSpPr>
        <p:spPr>
          <a:xfrm>
            <a:off x="319918" y="600997"/>
            <a:ext cx="6626676" cy="382156"/>
          </a:xfrm>
          <a:prstGeom prst="rect">
            <a:avLst/>
          </a:prstGeom>
        </p:spPr>
        <p:txBody>
          <a:bodyPr vert="horz" wrap="square" lIns="0" tIns="12700" rIns="0" bIns="0" rtlCol="0">
            <a:spAutoFit/>
          </a:bodyPr>
          <a:lstStyle/>
          <a:p>
            <a:pPr marL="12065" algn="ctr">
              <a:lnSpc>
                <a:spcPct val="100000"/>
              </a:lnSpc>
              <a:spcBef>
                <a:spcPts val="414"/>
              </a:spcBef>
              <a:tabLst>
                <a:tab pos="379095" algn="l"/>
                <a:tab pos="379730" algn="l"/>
              </a:tabLst>
            </a:pPr>
            <a:r>
              <a:rPr lang="en-US" sz="2400" spc="-5" dirty="0" err="1">
                <a:solidFill>
                  <a:srgbClr val="595959"/>
                </a:solidFill>
                <a:latin typeface="Arial MT"/>
                <a:cs typeface="Arial MT"/>
              </a:rPr>
              <a:t>HttpResponse</a:t>
            </a:r>
            <a:endParaRPr lang="en-US" sz="2400" spc="-5" dirty="0">
              <a:solidFill>
                <a:srgbClr val="595959"/>
              </a:solidFill>
              <a:latin typeface="Arial MT"/>
              <a:cs typeface="Arial MT"/>
            </a:endParaRPr>
          </a:p>
        </p:txBody>
      </p:sp>
      <p:sp>
        <p:nvSpPr>
          <p:cNvPr id="6" name="object 6"/>
          <p:cNvSpPr txBox="1"/>
          <p:nvPr/>
        </p:nvSpPr>
        <p:spPr>
          <a:xfrm>
            <a:off x="7139898" y="4912167"/>
            <a:ext cx="1875155" cy="139065"/>
          </a:xfrm>
          <a:prstGeom prst="rect">
            <a:avLst/>
          </a:prstGeom>
        </p:spPr>
        <p:txBody>
          <a:bodyPr vert="horz" wrap="square" lIns="0" tIns="3175" rIns="0" bIns="0" rtlCol="0">
            <a:spAutoFit/>
          </a:bodyPr>
          <a:lstStyle/>
          <a:p>
            <a:pPr marL="12700">
              <a:lnSpc>
                <a:spcPct val="100000"/>
              </a:lnSpc>
              <a:spcBef>
                <a:spcPts val="25"/>
              </a:spcBef>
            </a:pPr>
            <a:r>
              <a:rPr sz="800" dirty="0">
                <a:latin typeface="Arial MT"/>
                <a:cs typeface="Arial MT"/>
              </a:rPr>
              <a:t>©</a:t>
            </a:r>
            <a:r>
              <a:rPr sz="800" spc="-5" dirty="0">
                <a:latin typeface="Arial MT"/>
                <a:cs typeface="Arial MT"/>
              </a:rPr>
              <a:t> Edune</a:t>
            </a:r>
            <a:r>
              <a:rPr sz="800" dirty="0">
                <a:latin typeface="Arial MT"/>
                <a:cs typeface="Arial MT"/>
              </a:rPr>
              <a:t>t</a:t>
            </a:r>
            <a:r>
              <a:rPr sz="800" spc="-5" dirty="0">
                <a:latin typeface="Arial MT"/>
                <a:cs typeface="Arial MT"/>
              </a:rPr>
              <a:t> Foundation</a:t>
            </a:r>
            <a:r>
              <a:rPr sz="800" dirty="0">
                <a:latin typeface="Arial MT"/>
                <a:cs typeface="Arial MT"/>
              </a:rPr>
              <a:t>.</a:t>
            </a:r>
            <a:r>
              <a:rPr sz="800" spc="-50" dirty="0">
                <a:latin typeface="Arial MT"/>
                <a:cs typeface="Arial MT"/>
              </a:rPr>
              <a:t> </a:t>
            </a:r>
            <a:r>
              <a:rPr sz="800" spc="-5" dirty="0">
                <a:latin typeface="Arial MT"/>
                <a:cs typeface="Arial MT"/>
              </a:rPr>
              <a:t>Al</a:t>
            </a:r>
            <a:r>
              <a:rPr sz="800" dirty="0">
                <a:latin typeface="Arial MT"/>
                <a:cs typeface="Arial MT"/>
              </a:rPr>
              <a:t>l</a:t>
            </a:r>
            <a:r>
              <a:rPr sz="800" spc="-5" dirty="0">
                <a:latin typeface="Arial MT"/>
                <a:cs typeface="Arial MT"/>
              </a:rPr>
              <a:t> </a:t>
            </a:r>
            <a:r>
              <a:rPr sz="800" dirty="0">
                <a:latin typeface="Arial MT"/>
                <a:cs typeface="Arial MT"/>
              </a:rPr>
              <a:t>rights</a:t>
            </a:r>
            <a:r>
              <a:rPr sz="800" spc="-5" dirty="0">
                <a:latin typeface="Arial MT"/>
                <a:cs typeface="Arial MT"/>
              </a:rPr>
              <a:t> </a:t>
            </a:r>
            <a:r>
              <a:rPr sz="800" dirty="0">
                <a:latin typeface="Arial MT"/>
                <a:cs typeface="Arial MT"/>
              </a:rPr>
              <a:t>reserved.</a:t>
            </a:r>
          </a:p>
        </p:txBody>
      </p:sp>
      <p:sp>
        <p:nvSpPr>
          <p:cNvPr id="5" name="object 5"/>
          <p:cNvSpPr txBox="1"/>
          <p:nvPr/>
        </p:nvSpPr>
        <p:spPr>
          <a:xfrm>
            <a:off x="640410" y="1008844"/>
            <a:ext cx="7863180" cy="545661"/>
          </a:xfrm>
          <a:prstGeom prst="rect">
            <a:avLst/>
          </a:prstGeom>
        </p:spPr>
        <p:txBody>
          <a:bodyPr vert="horz" wrap="square" lIns="0" tIns="52704" rIns="0" bIns="0" rtlCol="0">
            <a:spAutoFit/>
          </a:bodyPr>
          <a:lstStyle/>
          <a:p>
            <a:pPr marL="285750" indent="-285750">
              <a:buFont typeface="Arial" panose="020B0604020202020204" pitchFamily="34" charset="0"/>
              <a:buChar char="•"/>
            </a:pPr>
            <a:r>
              <a:rPr lang="en-IN" sz="1600" b="1" i="0" dirty="0" err="1">
                <a:solidFill>
                  <a:srgbClr val="0C3C26"/>
                </a:solidFill>
                <a:effectLst/>
                <a:latin typeface="Roboto" panose="02000000000000000000" pitchFamily="2" charset="0"/>
              </a:rPr>
              <a:t>HttpResponse</a:t>
            </a:r>
            <a:r>
              <a:rPr lang="en-IN" sz="1600" b="1" i="0" dirty="0">
                <a:solidFill>
                  <a:srgbClr val="0C3C26"/>
                </a:solidFill>
                <a:effectLst/>
                <a:latin typeface="Roboto" panose="02000000000000000000" pitchFamily="2" charset="0"/>
              </a:rPr>
              <a:t> subclasses</a:t>
            </a:r>
          </a:p>
          <a:p>
            <a:pPr marL="285750" indent="-285750" algn="l">
              <a:buFont typeface="Arial" panose="020B0604020202020204" pitchFamily="34" charset="0"/>
              <a:buChar char="•"/>
            </a:pPr>
            <a:endParaRPr lang="en-IN" sz="1600" b="1" i="0" dirty="0">
              <a:solidFill>
                <a:srgbClr val="0C3C26"/>
              </a:solidFill>
              <a:effectLst/>
              <a:latin typeface="Roboto" panose="02000000000000000000" pitchFamily="2" charset="0"/>
            </a:endParaRPr>
          </a:p>
        </p:txBody>
      </p:sp>
      <p:sp>
        <p:nvSpPr>
          <p:cNvPr id="7" name="object 5">
            <a:extLst>
              <a:ext uri="{FF2B5EF4-FFF2-40B4-BE49-F238E27FC236}">
                <a16:creationId xmlns:a16="http://schemas.microsoft.com/office/drawing/2014/main" id="{D58ED9D1-95BC-4295-B448-06A8C93DF6E7}"/>
              </a:ext>
            </a:extLst>
          </p:cNvPr>
          <p:cNvSpPr txBox="1"/>
          <p:nvPr/>
        </p:nvSpPr>
        <p:spPr>
          <a:xfrm>
            <a:off x="948110" y="1308284"/>
            <a:ext cx="7863180" cy="2269210"/>
          </a:xfrm>
          <a:prstGeom prst="rect">
            <a:avLst/>
          </a:prstGeom>
        </p:spPr>
        <p:txBody>
          <a:bodyPr vert="horz" wrap="square" lIns="0" tIns="52704" rIns="0" bIns="0" rtlCol="0">
            <a:spAutoFit/>
          </a:bodyPr>
          <a:lstStyle/>
          <a:p>
            <a:pPr algn="l"/>
            <a:r>
              <a:rPr lang="en-US" sz="1600" b="1" i="0" dirty="0">
                <a:solidFill>
                  <a:srgbClr val="0C3C26"/>
                </a:solidFill>
                <a:effectLst/>
                <a:latin typeface="Roboto" panose="02000000000000000000" pitchFamily="2" charset="0"/>
              </a:rPr>
              <a:t>class </a:t>
            </a:r>
            <a:r>
              <a:rPr lang="en-US" sz="1600" b="1" i="0" dirty="0" err="1">
                <a:solidFill>
                  <a:srgbClr val="0C3C26"/>
                </a:solidFill>
                <a:effectLst/>
                <a:latin typeface="Roboto" panose="02000000000000000000" pitchFamily="2" charset="0"/>
              </a:rPr>
              <a:t>HttpResponseNotFound</a:t>
            </a:r>
            <a:endParaRPr lang="en-US" sz="1600" b="1" i="0" dirty="0">
              <a:solidFill>
                <a:srgbClr val="0C3C26"/>
              </a:solidFill>
              <a:effectLst/>
              <a:latin typeface="Roboto" panose="02000000000000000000" pitchFamily="2" charset="0"/>
            </a:endParaRPr>
          </a:p>
          <a:p>
            <a:pPr algn="l"/>
            <a:r>
              <a:rPr lang="en-US" sz="1600" i="0" dirty="0">
                <a:solidFill>
                  <a:srgbClr val="0C3C26"/>
                </a:solidFill>
                <a:effectLst/>
                <a:latin typeface="Roboto" panose="02000000000000000000" pitchFamily="2" charset="0"/>
              </a:rPr>
              <a:t>Acts just like </a:t>
            </a:r>
            <a:r>
              <a:rPr lang="en-US" sz="1600" i="0" dirty="0" err="1">
                <a:solidFill>
                  <a:srgbClr val="0C3C26"/>
                </a:solidFill>
                <a:effectLst/>
                <a:latin typeface="Roboto" panose="02000000000000000000" pitchFamily="2" charset="0"/>
              </a:rPr>
              <a:t>HttpResponse</a:t>
            </a:r>
            <a:r>
              <a:rPr lang="en-US" sz="1600" i="0" dirty="0">
                <a:solidFill>
                  <a:srgbClr val="0C3C26"/>
                </a:solidFill>
                <a:effectLst/>
                <a:latin typeface="Roboto" panose="02000000000000000000" pitchFamily="2" charset="0"/>
              </a:rPr>
              <a:t> but uses a 404 status code.</a:t>
            </a:r>
          </a:p>
          <a:p>
            <a:pPr algn="l"/>
            <a:endParaRPr lang="en-US" sz="1600" i="0" dirty="0">
              <a:solidFill>
                <a:srgbClr val="0C3C26"/>
              </a:solidFill>
              <a:effectLst/>
              <a:latin typeface="Roboto" panose="02000000000000000000" pitchFamily="2" charset="0"/>
            </a:endParaRPr>
          </a:p>
          <a:p>
            <a:pPr algn="l"/>
            <a:r>
              <a:rPr lang="en-US" sz="1600" b="1" i="0" dirty="0">
                <a:solidFill>
                  <a:srgbClr val="0C3C26"/>
                </a:solidFill>
                <a:effectLst/>
                <a:latin typeface="Roboto" panose="02000000000000000000" pitchFamily="2" charset="0"/>
              </a:rPr>
              <a:t>class </a:t>
            </a:r>
            <a:r>
              <a:rPr lang="en-US" sz="1600" b="1" i="0" dirty="0" err="1">
                <a:solidFill>
                  <a:srgbClr val="0C3C26"/>
                </a:solidFill>
                <a:effectLst/>
                <a:latin typeface="Roboto" panose="02000000000000000000" pitchFamily="2" charset="0"/>
              </a:rPr>
              <a:t>HttpResponseForbidden</a:t>
            </a:r>
            <a:endParaRPr lang="en-US" sz="1600" b="1" i="0" dirty="0">
              <a:solidFill>
                <a:srgbClr val="0C3C26"/>
              </a:solidFill>
              <a:effectLst/>
              <a:latin typeface="Roboto" panose="02000000000000000000" pitchFamily="2" charset="0"/>
            </a:endParaRPr>
          </a:p>
          <a:p>
            <a:pPr algn="l"/>
            <a:r>
              <a:rPr lang="en-US" sz="1600" i="0" dirty="0">
                <a:solidFill>
                  <a:srgbClr val="0C3C26"/>
                </a:solidFill>
                <a:effectLst/>
                <a:latin typeface="Roboto" panose="02000000000000000000" pitchFamily="2" charset="0"/>
              </a:rPr>
              <a:t>Acts just like </a:t>
            </a:r>
            <a:r>
              <a:rPr lang="en-US" sz="1600" i="0" dirty="0" err="1">
                <a:solidFill>
                  <a:srgbClr val="0C3C26"/>
                </a:solidFill>
                <a:effectLst/>
                <a:latin typeface="Roboto" panose="02000000000000000000" pitchFamily="2" charset="0"/>
              </a:rPr>
              <a:t>HttpResponse</a:t>
            </a:r>
            <a:r>
              <a:rPr lang="en-US" sz="1600" i="0" dirty="0">
                <a:solidFill>
                  <a:srgbClr val="0C3C26"/>
                </a:solidFill>
                <a:effectLst/>
                <a:latin typeface="Roboto" panose="02000000000000000000" pitchFamily="2" charset="0"/>
              </a:rPr>
              <a:t> but uses a 403 status code.</a:t>
            </a:r>
          </a:p>
          <a:p>
            <a:pPr algn="l"/>
            <a:endParaRPr lang="en-US" sz="1600" i="0" dirty="0">
              <a:solidFill>
                <a:srgbClr val="0C3C26"/>
              </a:solidFill>
              <a:effectLst/>
              <a:latin typeface="Roboto" panose="02000000000000000000" pitchFamily="2" charset="0"/>
            </a:endParaRPr>
          </a:p>
          <a:p>
            <a:pPr algn="l"/>
            <a:r>
              <a:rPr lang="en-US" sz="1600" b="1" i="0" dirty="0">
                <a:solidFill>
                  <a:srgbClr val="0C3C26"/>
                </a:solidFill>
                <a:effectLst/>
                <a:latin typeface="Roboto" panose="02000000000000000000" pitchFamily="2" charset="0"/>
              </a:rPr>
              <a:t>class </a:t>
            </a:r>
            <a:r>
              <a:rPr lang="en-US" sz="1600" b="1" i="0" dirty="0" err="1">
                <a:solidFill>
                  <a:srgbClr val="0C3C26"/>
                </a:solidFill>
                <a:effectLst/>
                <a:latin typeface="Roboto" panose="02000000000000000000" pitchFamily="2" charset="0"/>
              </a:rPr>
              <a:t>HttpResponseNotAllowed</a:t>
            </a:r>
            <a:endParaRPr lang="en-US" sz="1600" b="1" i="0" dirty="0">
              <a:solidFill>
                <a:srgbClr val="0C3C26"/>
              </a:solidFill>
              <a:effectLst/>
              <a:latin typeface="Roboto" panose="02000000000000000000" pitchFamily="2" charset="0"/>
            </a:endParaRPr>
          </a:p>
          <a:p>
            <a:pPr algn="l"/>
            <a:r>
              <a:rPr lang="en-US" sz="1600" i="0" dirty="0">
                <a:solidFill>
                  <a:srgbClr val="0C3C26"/>
                </a:solidFill>
                <a:effectLst/>
                <a:latin typeface="Roboto" panose="02000000000000000000" pitchFamily="2" charset="0"/>
              </a:rPr>
              <a:t>Like </a:t>
            </a:r>
            <a:r>
              <a:rPr lang="en-US" sz="1600" i="0" dirty="0" err="1">
                <a:solidFill>
                  <a:srgbClr val="0C3C26"/>
                </a:solidFill>
                <a:effectLst/>
                <a:latin typeface="Roboto" panose="02000000000000000000" pitchFamily="2" charset="0"/>
              </a:rPr>
              <a:t>HttpResponse</a:t>
            </a:r>
            <a:r>
              <a:rPr lang="en-US" sz="1600" i="0" dirty="0">
                <a:solidFill>
                  <a:srgbClr val="0C3C26"/>
                </a:solidFill>
                <a:effectLst/>
                <a:latin typeface="Roboto" panose="02000000000000000000" pitchFamily="2" charset="0"/>
              </a:rPr>
              <a:t>, but uses a 405 status code. The first argument to the constructor is required: a list of permitted methods (e.g. ['GET', 'POST']).</a:t>
            </a:r>
          </a:p>
        </p:txBody>
      </p:sp>
    </p:spTree>
    <p:extLst>
      <p:ext uri="{BB962C8B-B14F-4D97-AF65-F5344CB8AC3E}">
        <p14:creationId xmlns:p14="http://schemas.microsoft.com/office/powerpoint/2010/main" val="3450526411"/>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43975" y="161799"/>
            <a:ext cx="774074" cy="311224"/>
          </a:xfrm>
          <a:prstGeom prst="rect">
            <a:avLst/>
          </a:prstGeom>
        </p:spPr>
      </p:pic>
      <p:pic>
        <p:nvPicPr>
          <p:cNvPr id="3" name="object 3"/>
          <p:cNvPicPr/>
          <p:nvPr/>
        </p:nvPicPr>
        <p:blipFill>
          <a:blip r:embed="rId4" cstate="print"/>
          <a:stretch>
            <a:fillRect/>
          </a:stretch>
        </p:blipFill>
        <p:spPr>
          <a:xfrm>
            <a:off x="8229556" y="161800"/>
            <a:ext cx="791593" cy="311224"/>
          </a:xfrm>
          <a:prstGeom prst="rect">
            <a:avLst/>
          </a:prstGeom>
        </p:spPr>
      </p:pic>
      <p:sp>
        <p:nvSpPr>
          <p:cNvPr id="4" name="object 4"/>
          <p:cNvSpPr txBox="1">
            <a:spLocks noGrp="1"/>
          </p:cNvSpPr>
          <p:nvPr>
            <p:ph type="title"/>
          </p:nvPr>
        </p:nvSpPr>
        <p:spPr>
          <a:xfrm>
            <a:off x="319918" y="600997"/>
            <a:ext cx="6626676" cy="382156"/>
          </a:xfrm>
          <a:prstGeom prst="rect">
            <a:avLst/>
          </a:prstGeom>
        </p:spPr>
        <p:txBody>
          <a:bodyPr vert="horz" wrap="square" lIns="0" tIns="12700" rIns="0" bIns="0" rtlCol="0">
            <a:spAutoFit/>
          </a:bodyPr>
          <a:lstStyle/>
          <a:p>
            <a:pPr marL="12065" algn="ctr">
              <a:lnSpc>
                <a:spcPct val="100000"/>
              </a:lnSpc>
              <a:spcBef>
                <a:spcPts val="414"/>
              </a:spcBef>
              <a:tabLst>
                <a:tab pos="379095" algn="l"/>
                <a:tab pos="379730" algn="l"/>
              </a:tabLst>
            </a:pPr>
            <a:r>
              <a:rPr lang="en-US" sz="2400" spc="-5" dirty="0" err="1">
                <a:solidFill>
                  <a:srgbClr val="595959"/>
                </a:solidFill>
                <a:latin typeface="Arial MT"/>
                <a:cs typeface="Arial MT"/>
              </a:rPr>
              <a:t>HttpResponse</a:t>
            </a:r>
            <a:endParaRPr lang="en-US" sz="2400" spc="-5" dirty="0">
              <a:solidFill>
                <a:srgbClr val="595959"/>
              </a:solidFill>
              <a:latin typeface="Arial MT"/>
              <a:cs typeface="Arial MT"/>
            </a:endParaRPr>
          </a:p>
        </p:txBody>
      </p:sp>
      <p:sp>
        <p:nvSpPr>
          <p:cNvPr id="6" name="object 6"/>
          <p:cNvSpPr txBox="1"/>
          <p:nvPr/>
        </p:nvSpPr>
        <p:spPr>
          <a:xfrm>
            <a:off x="7139898" y="4912167"/>
            <a:ext cx="1875155" cy="139065"/>
          </a:xfrm>
          <a:prstGeom prst="rect">
            <a:avLst/>
          </a:prstGeom>
        </p:spPr>
        <p:txBody>
          <a:bodyPr vert="horz" wrap="square" lIns="0" tIns="3175" rIns="0" bIns="0" rtlCol="0">
            <a:spAutoFit/>
          </a:bodyPr>
          <a:lstStyle/>
          <a:p>
            <a:pPr marL="12700">
              <a:lnSpc>
                <a:spcPct val="100000"/>
              </a:lnSpc>
              <a:spcBef>
                <a:spcPts val="25"/>
              </a:spcBef>
            </a:pPr>
            <a:r>
              <a:rPr sz="800" dirty="0">
                <a:latin typeface="Arial MT"/>
                <a:cs typeface="Arial MT"/>
              </a:rPr>
              <a:t>©</a:t>
            </a:r>
            <a:r>
              <a:rPr sz="800" spc="-5" dirty="0">
                <a:latin typeface="Arial MT"/>
                <a:cs typeface="Arial MT"/>
              </a:rPr>
              <a:t> Edune</a:t>
            </a:r>
            <a:r>
              <a:rPr sz="800" dirty="0">
                <a:latin typeface="Arial MT"/>
                <a:cs typeface="Arial MT"/>
              </a:rPr>
              <a:t>t</a:t>
            </a:r>
            <a:r>
              <a:rPr sz="800" spc="-5" dirty="0">
                <a:latin typeface="Arial MT"/>
                <a:cs typeface="Arial MT"/>
              </a:rPr>
              <a:t> Foundation</a:t>
            </a:r>
            <a:r>
              <a:rPr sz="800" dirty="0">
                <a:latin typeface="Arial MT"/>
                <a:cs typeface="Arial MT"/>
              </a:rPr>
              <a:t>.</a:t>
            </a:r>
            <a:r>
              <a:rPr sz="800" spc="-50" dirty="0">
                <a:latin typeface="Arial MT"/>
                <a:cs typeface="Arial MT"/>
              </a:rPr>
              <a:t> </a:t>
            </a:r>
            <a:r>
              <a:rPr sz="800" spc="-5" dirty="0">
                <a:latin typeface="Arial MT"/>
                <a:cs typeface="Arial MT"/>
              </a:rPr>
              <a:t>Al</a:t>
            </a:r>
            <a:r>
              <a:rPr sz="800" dirty="0">
                <a:latin typeface="Arial MT"/>
                <a:cs typeface="Arial MT"/>
              </a:rPr>
              <a:t>l</a:t>
            </a:r>
            <a:r>
              <a:rPr sz="800" spc="-5" dirty="0">
                <a:latin typeface="Arial MT"/>
                <a:cs typeface="Arial MT"/>
              </a:rPr>
              <a:t> </a:t>
            </a:r>
            <a:r>
              <a:rPr sz="800" dirty="0">
                <a:latin typeface="Arial MT"/>
                <a:cs typeface="Arial MT"/>
              </a:rPr>
              <a:t>rights</a:t>
            </a:r>
            <a:r>
              <a:rPr sz="800" spc="-5" dirty="0">
                <a:latin typeface="Arial MT"/>
                <a:cs typeface="Arial MT"/>
              </a:rPr>
              <a:t> </a:t>
            </a:r>
            <a:r>
              <a:rPr sz="800" dirty="0">
                <a:latin typeface="Arial MT"/>
                <a:cs typeface="Arial MT"/>
              </a:rPr>
              <a:t>reserved.</a:t>
            </a:r>
          </a:p>
        </p:txBody>
      </p:sp>
      <p:sp>
        <p:nvSpPr>
          <p:cNvPr id="5" name="object 5"/>
          <p:cNvSpPr txBox="1"/>
          <p:nvPr/>
        </p:nvSpPr>
        <p:spPr>
          <a:xfrm>
            <a:off x="640410" y="1008844"/>
            <a:ext cx="7863180" cy="545661"/>
          </a:xfrm>
          <a:prstGeom prst="rect">
            <a:avLst/>
          </a:prstGeom>
        </p:spPr>
        <p:txBody>
          <a:bodyPr vert="horz" wrap="square" lIns="0" tIns="52704" rIns="0" bIns="0" rtlCol="0">
            <a:spAutoFit/>
          </a:bodyPr>
          <a:lstStyle/>
          <a:p>
            <a:pPr marL="285750" indent="-285750">
              <a:buFont typeface="Arial" panose="020B0604020202020204" pitchFamily="34" charset="0"/>
              <a:buChar char="•"/>
            </a:pPr>
            <a:r>
              <a:rPr lang="en-IN" sz="1600" b="1" i="0" dirty="0" err="1">
                <a:solidFill>
                  <a:srgbClr val="0C3C26"/>
                </a:solidFill>
                <a:effectLst/>
                <a:latin typeface="Roboto" panose="02000000000000000000" pitchFamily="2" charset="0"/>
              </a:rPr>
              <a:t>HttpResponse</a:t>
            </a:r>
            <a:r>
              <a:rPr lang="en-IN" sz="1600" b="1" i="0" dirty="0">
                <a:solidFill>
                  <a:srgbClr val="0C3C26"/>
                </a:solidFill>
                <a:effectLst/>
                <a:latin typeface="Roboto" panose="02000000000000000000" pitchFamily="2" charset="0"/>
              </a:rPr>
              <a:t> subclasses</a:t>
            </a:r>
          </a:p>
          <a:p>
            <a:pPr marL="285750" indent="-285750" algn="l">
              <a:buFont typeface="Arial" panose="020B0604020202020204" pitchFamily="34" charset="0"/>
              <a:buChar char="•"/>
            </a:pPr>
            <a:endParaRPr lang="en-IN" sz="1600" b="1" i="0" dirty="0">
              <a:solidFill>
                <a:srgbClr val="0C3C26"/>
              </a:solidFill>
              <a:effectLst/>
              <a:latin typeface="Roboto" panose="02000000000000000000" pitchFamily="2" charset="0"/>
            </a:endParaRPr>
          </a:p>
        </p:txBody>
      </p:sp>
      <p:sp>
        <p:nvSpPr>
          <p:cNvPr id="7" name="object 5">
            <a:extLst>
              <a:ext uri="{FF2B5EF4-FFF2-40B4-BE49-F238E27FC236}">
                <a16:creationId xmlns:a16="http://schemas.microsoft.com/office/drawing/2014/main" id="{D58ED9D1-95BC-4295-B448-06A8C93DF6E7}"/>
              </a:ext>
            </a:extLst>
          </p:cNvPr>
          <p:cNvSpPr txBox="1"/>
          <p:nvPr/>
        </p:nvSpPr>
        <p:spPr>
          <a:xfrm>
            <a:off x="948110" y="1308284"/>
            <a:ext cx="7863180" cy="1284325"/>
          </a:xfrm>
          <a:prstGeom prst="rect">
            <a:avLst/>
          </a:prstGeom>
        </p:spPr>
        <p:txBody>
          <a:bodyPr vert="horz" wrap="square" lIns="0" tIns="52704" rIns="0" bIns="0" rtlCol="0">
            <a:spAutoFit/>
          </a:bodyPr>
          <a:lstStyle/>
          <a:p>
            <a:pPr algn="l"/>
            <a:r>
              <a:rPr lang="en-US" sz="1600" b="1" i="0" dirty="0">
                <a:solidFill>
                  <a:srgbClr val="0C3C26"/>
                </a:solidFill>
                <a:effectLst/>
                <a:latin typeface="Roboto" panose="02000000000000000000" pitchFamily="2" charset="0"/>
              </a:rPr>
              <a:t>class </a:t>
            </a:r>
            <a:r>
              <a:rPr lang="en-US" sz="1600" b="1" i="0" dirty="0" err="1">
                <a:solidFill>
                  <a:srgbClr val="0C3C26"/>
                </a:solidFill>
                <a:effectLst/>
                <a:latin typeface="Roboto" panose="02000000000000000000" pitchFamily="2" charset="0"/>
              </a:rPr>
              <a:t>HttpResponseGone</a:t>
            </a:r>
            <a:endParaRPr lang="en-US" sz="1600" b="1" i="0" dirty="0">
              <a:solidFill>
                <a:srgbClr val="0C3C26"/>
              </a:solidFill>
              <a:effectLst/>
              <a:latin typeface="Roboto" panose="02000000000000000000" pitchFamily="2" charset="0"/>
            </a:endParaRPr>
          </a:p>
          <a:p>
            <a:pPr algn="l"/>
            <a:r>
              <a:rPr lang="en-US" sz="1600" i="0" dirty="0">
                <a:solidFill>
                  <a:srgbClr val="0C3C26"/>
                </a:solidFill>
                <a:effectLst/>
                <a:latin typeface="Roboto" panose="02000000000000000000" pitchFamily="2" charset="0"/>
              </a:rPr>
              <a:t>Acts just like </a:t>
            </a:r>
            <a:r>
              <a:rPr lang="en-US" sz="1600" i="0" dirty="0" err="1">
                <a:solidFill>
                  <a:srgbClr val="0C3C26"/>
                </a:solidFill>
                <a:effectLst/>
                <a:latin typeface="Roboto" panose="02000000000000000000" pitchFamily="2" charset="0"/>
              </a:rPr>
              <a:t>HttpResponse</a:t>
            </a:r>
            <a:r>
              <a:rPr lang="en-US" sz="1600" i="0" dirty="0">
                <a:solidFill>
                  <a:srgbClr val="0C3C26"/>
                </a:solidFill>
                <a:effectLst/>
                <a:latin typeface="Roboto" panose="02000000000000000000" pitchFamily="2" charset="0"/>
              </a:rPr>
              <a:t> but uses a 410 status code.</a:t>
            </a:r>
          </a:p>
          <a:p>
            <a:pPr algn="l"/>
            <a:endParaRPr lang="en-US" sz="1600" i="0" dirty="0">
              <a:solidFill>
                <a:srgbClr val="0C3C26"/>
              </a:solidFill>
              <a:effectLst/>
              <a:latin typeface="Roboto" panose="02000000000000000000" pitchFamily="2" charset="0"/>
            </a:endParaRPr>
          </a:p>
          <a:p>
            <a:pPr algn="l"/>
            <a:r>
              <a:rPr lang="en-US" sz="1600" b="1" i="0" dirty="0">
                <a:solidFill>
                  <a:srgbClr val="0C3C26"/>
                </a:solidFill>
                <a:effectLst/>
                <a:latin typeface="Roboto" panose="02000000000000000000" pitchFamily="2" charset="0"/>
              </a:rPr>
              <a:t>class </a:t>
            </a:r>
            <a:r>
              <a:rPr lang="en-US" sz="1600" b="1" i="0" dirty="0" err="1">
                <a:solidFill>
                  <a:srgbClr val="0C3C26"/>
                </a:solidFill>
                <a:effectLst/>
                <a:latin typeface="Roboto" panose="02000000000000000000" pitchFamily="2" charset="0"/>
              </a:rPr>
              <a:t>HttpResponseServerError</a:t>
            </a:r>
            <a:endParaRPr lang="en-US" sz="1600" b="1" i="0" dirty="0">
              <a:solidFill>
                <a:srgbClr val="0C3C26"/>
              </a:solidFill>
              <a:effectLst/>
              <a:latin typeface="Roboto" panose="02000000000000000000" pitchFamily="2" charset="0"/>
            </a:endParaRPr>
          </a:p>
          <a:p>
            <a:pPr algn="l"/>
            <a:r>
              <a:rPr lang="en-US" sz="1600" i="0" dirty="0">
                <a:solidFill>
                  <a:srgbClr val="0C3C26"/>
                </a:solidFill>
                <a:effectLst/>
                <a:latin typeface="Roboto" panose="02000000000000000000" pitchFamily="2" charset="0"/>
              </a:rPr>
              <a:t>Acts just like </a:t>
            </a:r>
            <a:r>
              <a:rPr lang="en-US" sz="1600" i="0" dirty="0" err="1">
                <a:solidFill>
                  <a:srgbClr val="0C3C26"/>
                </a:solidFill>
                <a:effectLst/>
                <a:latin typeface="Roboto" panose="02000000000000000000" pitchFamily="2" charset="0"/>
              </a:rPr>
              <a:t>HttpResponse</a:t>
            </a:r>
            <a:r>
              <a:rPr lang="en-US" sz="1600" i="0" dirty="0">
                <a:solidFill>
                  <a:srgbClr val="0C3C26"/>
                </a:solidFill>
                <a:effectLst/>
                <a:latin typeface="Roboto" panose="02000000000000000000" pitchFamily="2" charset="0"/>
              </a:rPr>
              <a:t> but uses a 500 status code.</a:t>
            </a:r>
          </a:p>
        </p:txBody>
      </p:sp>
    </p:spTree>
    <p:extLst>
      <p:ext uri="{BB962C8B-B14F-4D97-AF65-F5344CB8AC3E}">
        <p14:creationId xmlns:p14="http://schemas.microsoft.com/office/powerpoint/2010/main" val="3950765112"/>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105583" y="4840936"/>
            <a:ext cx="2933065" cy="147320"/>
          </a:xfrm>
          <a:prstGeom prst="rect">
            <a:avLst/>
          </a:prstGeom>
        </p:spPr>
        <p:txBody>
          <a:bodyPr vert="horz" wrap="square" lIns="0" tIns="12700" rIns="0" bIns="0" rtlCol="0">
            <a:spAutoFit/>
          </a:bodyPr>
          <a:lstStyle/>
          <a:p>
            <a:pPr marL="12700">
              <a:lnSpc>
                <a:spcPct val="100000"/>
              </a:lnSpc>
              <a:spcBef>
                <a:spcPts val="100"/>
              </a:spcBef>
            </a:pPr>
            <a:r>
              <a:rPr sz="800" spc="-5" dirty="0">
                <a:latin typeface="Arial MT"/>
                <a:cs typeface="Arial MT"/>
              </a:rPr>
              <a:t>Disclaimer:</a:t>
            </a:r>
            <a:r>
              <a:rPr sz="800" spc="-30" dirty="0">
                <a:latin typeface="Arial MT"/>
                <a:cs typeface="Arial MT"/>
              </a:rPr>
              <a:t> </a:t>
            </a:r>
            <a:r>
              <a:rPr sz="800" spc="-5" dirty="0">
                <a:latin typeface="Arial MT"/>
                <a:cs typeface="Arial MT"/>
              </a:rPr>
              <a:t>The</a:t>
            </a:r>
            <a:r>
              <a:rPr sz="800" spc="-10" dirty="0">
                <a:latin typeface="Arial MT"/>
                <a:cs typeface="Arial MT"/>
              </a:rPr>
              <a:t> </a:t>
            </a:r>
            <a:r>
              <a:rPr sz="800" dirty="0">
                <a:latin typeface="Arial MT"/>
                <a:cs typeface="Arial MT"/>
              </a:rPr>
              <a:t>content</a:t>
            </a:r>
            <a:r>
              <a:rPr sz="800" spc="-15" dirty="0">
                <a:latin typeface="Arial MT"/>
                <a:cs typeface="Arial MT"/>
              </a:rPr>
              <a:t> </a:t>
            </a:r>
            <a:r>
              <a:rPr sz="800" spc="-5" dirty="0">
                <a:latin typeface="Arial MT"/>
                <a:cs typeface="Arial MT"/>
              </a:rPr>
              <a:t>is</a:t>
            </a:r>
            <a:r>
              <a:rPr sz="800" spc="-10" dirty="0">
                <a:latin typeface="Arial MT"/>
                <a:cs typeface="Arial MT"/>
              </a:rPr>
              <a:t> </a:t>
            </a:r>
            <a:r>
              <a:rPr sz="800" dirty="0">
                <a:latin typeface="Arial MT"/>
                <a:cs typeface="Arial MT"/>
              </a:rPr>
              <a:t>curated</a:t>
            </a:r>
            <a:r>
              <a:rPr sz="800" spc="-15" dirty="0">
                <a:latin typeface="Arial MT"/>
                <a:cs typeface="Arial MT"/>
              </a:rPr>
              <a:t> </a:t>
            </a:r>
            <a:r>
              <a:rPr sz="800" spc="-5" dirty="0">
                <a:latin typeface="Arial MT"/>
                <a:cs typeface="Arial MT"/>
              </a:rPr>
              <a:t>for</a:t>
            </a:r>
            <a:r>
              <a:rPr sz="800" spc="-15" dirty="0">
                <a:latin typeface="Arial MT"/>
                <a:cs typeface="Arial MT"/>
              </a:rPr>
              <a:t> </a:t>
            </a:r>
            <a:r>
              <a:rPr sz="800" spc="-5" dirty="0">
                <a:latin typeface="Arial MT"/>
                <a:cs typeface="Arial MT"/>
              </a:rPr>
              <a:t>educational</a:t>
            </a:r>
            <a:r>
              <a:rPr sz="800" spc="-10" dirty="0">
                <a:latin typeface="Arial MT"/>
                <a:cs typeface="Arial MT"/>
              </a:rPr>
              <a:t> </a:t>
            </a:r>
            <a:r>
              <a:rPr sz="800" spc="-5" dirty="0">
                <a:latin typeface="Arial MT"/>
                <a:cs typeface="Arial MT"/>
              </a:rPr>
              <a:t>purposes</a:t>
            </a:r>
            <a:r>
              <a:rPr sz="800" spc="-15" dirty="0">
                <a:latin typeface="Arial MT"/>
                <a:cs typeface="Arial MT"/>
              </a:rPr>
              <a:t> only.</a:t>
            </a:r>
            <a:endParaRPr sz="800">
              <a:latin typeface="Arial MT"/>
              <a:cs typeface="Arial MT"/>
            </a:endParaRPr>
          </a:p>
        </p:txBody>
      </p:sp>
      <p:sp>
        <p:nvSpPr>
          <p:cNvPr id="4" name="object 4"/>
          <p:cNvSpPr txBox="1"/>
          <p:nvPr/>
        </p:nvSpPr>
        <p:spPr>
          <a:xfrm>
            <a:off x="3633256" y="4974385"/>
            <a:ext cx="1875155" cy="139065"/>
          </a:xfrm>
          <a:prstGeom prst="rect">
            <a:avLst/>
          </a:prstGeom>
        </p:spPr>
        <p:txBody>
          <a:bodyPr vert="horz" wrap="square" lIns="0" tIns="3175" rIns="0" bIns="0" rtlCol="0">
            <a:spAutoFit/>
          </a:bodyPr>
          <a:lstStyle/>
          <a:p>
            <a:pPr marL="12700">
              <a:lnSpc>
                <a:spcPct val="100000"/>
              </a:lnSpc>
              <a:spcBef>
                <a:spcPts val="25"/>
              </a:spcBef>
            </a:pPr>
            <a:r>
              <a:rPr sz="800" dirty="0">
                <a:latin typeface="Arial MT"/>
                <a:cs typeface="Arial MT"/>
              </a:rPr>
              <a:t>©</a:t>
            </a:r>
            <a:r>
              <a:rPr sz="800" spc="-5" dirty="0">
                <a:latin typeface="Arial MT"/>
                <a:cs typeface="Arial MT"/>
              </a:rPr>
              <a:t> Edune</a:t>
            </a:r>
            <a:r>
              <a:rPr sz="800" dirty="0">
                <a:latin typeface="Arial MT"/>
                <a:cs typeface="Arial MT"/>
              </a:rPr>
              <a:t>t</a:t>
            </a:r>
            <a:r>
              <a:rPr sz="800" spc="-5" dirty="0">
                <a:latin typeface="Arial MT"/>
                <a:cs typeface="Arial MT"/>
              </a:rPr>
              <a:t> Foundation</a:t>
            </a:r>
            <a:r>
              <a:rPr sz="800" dirty="0">
                <a:latin typeface="Arial MT"/>
                <a:cs typeface="Arial MT"/>
              </a:rPr>
              <a:t>.</a:t>
            </a:r>
            <a:r>
              <a:rPr sz="800" spc="-50" dirty="0">
                <a:latin typeface="Arial MT"/>
                <a:cs typeface="Arial MT"/>
              </a:rPr>
              <a:t> </a:t>
            </a:r>
            <a:r>
              <a:rPr sz="800" spc="-5" dirty="0">
                <a:latin typeface="Arial MT"/>
                <a:cs typeface="Arial MT"/>
              </a:rPr>
              <a:t>Al</a:t>
            </a:r>
            <a:r>
              <a:rPr sz="800" dirty="0">
                <a:latin typeface="Arial MT"/>
                <a:cs typeface="Arial MT"/>
              </a:rPr>
              <a:t>l</a:t>
            </a:r>
            <a:r>
              <a:rPr sz="800" spc="-5" dirty="0">
                <a:latin typeface="Arial MT"/>
                <a:cs typeface="Arial MT"/>
              </a:rPr>
              <a:t> </a:t>
            </a:r>
            <a:r>
              <a:rPr sz="800" dirty="0">
                <a:latin typeface="Arial MT"/>
                <a:cs typeface="Arial MT"/>
              </a:rPr>
              <a:t>rights</a:t>
            </a:r>
            <a:r>
              <a:rPr sz="800" spc="-5" dirty="0">
                <a:latin typeface="Arial MT"/>
                <a:cs typeface="Arial MT"/>
              </a:rPr>
              <a:t> </a:t>
            </a:r>
            <a:r>
              <a:rPr sz="800" dirty="0">
                <a:latin typeface="Arial MT"/>
                <a:cs typeface="Arial MT"/>
              </a:rPr>
              <a:t>reserved.</a:t>
            </a:r>
            <a:endParaRPr sz="800">
              <a:latin typeface="Arial MT"/>
              <a:cs typeface="Arial MT"/>
            </a:endParaRPr>
          </a:p>
        </p:txBody>
      </p:sp>
      <p:sp>
        <p:nvSpPr>
          <p:cNvPr id="3" name="object 3"/>
          <p:cNvSpPr txBox="1">
            <a:spLocks noGrp="1"/>
          </p:cNvSpPr>
          <p:nvPr>
            <p:ph type="title"/>
          </p:nvPr>
        </p:nvSpPr>
        <p:spPr>
          <a:xfrm>
            <a:off x="457200" y="1200150"/>
            <a:ext cx="7868284" cy="2355453"/>
          </a:xfrm>
          <a:prstGeom prst="rect">
            <a:avLst/>
          </a:prstGeom>
        </p:spPr>
        <p:txBody>
          <a:bodyPr vert="horz" wrap="square" lIns="0" tIns="28575" rIns="0" bIns="0" rtlCol="0">
            <a:spAutoFit/>
          </a:bodyPr>
          <a:lstStyle/>
          <a:p>
            <a:pPr marL="1205230" marR="5080" indent="-1193165" algn="ctr">
              <a:lnSpc>
                <a:spcPts val="6220"/>
              </a:lnSpc>
              <a:spcBef>
                <a:spcPts val="225"/>
              </a:spcBef>
            </a:pPr>
            <a:r>
              <a:rPr lang="en-US" sz="2800" spc="-5" dirty="0"/>
              <a:t>GET &amp; POST Method</a:t>
            </a:r>
            <a:br>
              <a:rPr lang="en-US" sz="3600" spc="-5" dirty="0"/>
            </a:br>
            <a:br>
              <a:rPr lang="en-US" sz="4800" spc="-5" dirty="0"/>
            </a:br>
            <a:endParaRPr lang="en-US" sz="4800" dirty="0"/>
          </a:p>
        </p:txBody>
      </p:sp>
      <p:sp>
        <p:nvSpPr>
          <p:cNvPr id="5" name="object 4">
            <a:extLst>
              <a:ext uri="{FF2B5EF4-FFF2-40B4-BE49-F238E27FC236}">
                <a16:creationId xmlns:a16="http://schemas.microsoft.com/office/drawing/2014/main" id="{3F780098-6712-4C92-B19B-E53E6012D71E}"/>
              </a:ext>
            </a:extLst>
          </p:cNvPr>
          <p:cNvSpPr txBox="1">
            <a:spLocks/>
          </p:cNvSpPr>
          <p:nvPr/>
        </p:nvSpPr>
        <p:spPr>
          <a:xfrm>
            <a:off x="344957" y="590550"/>
            <a:ext cx="8451752" cy="382156"/>
          </a:xfrm>
          <a:prstGeom prst="rect">
            <a:avLst/>
          </a:prstGeom>
        </p:spPr>
        <p:txBody>
          <a:bodyPr vert="horz" wrap="square" lIns="0" tIns="12700" rIns="0" bIns="0" rtlCol="0">
            <a:spAutoFit/>
          </a:bodyPr>
          <a:lstStyle>
            <a:lvl1pPr>
              <a:defRPr sz="2400" b="0" i="0">
                <a:solidFill>
                  <a:schemeClr val="tx1"/>
                </a:solidFill>
                <a:latin typeface="Arial MT"/>
                <a:ea typeface="+mj-ea"/>
                <a:cs typeface="Arial MT"/>
              </a:defRPr>
            </a:lvl1pPr>
          </a:lstStyle>
          <a:p>
            <a:pPr marL="12700">
              <a:spcBef>
                <a:spcPts val="100"/>
              </a:spcBef>
            </a:pPr>
            <a:r>
              <a:rPr lang="en-US" kern="0" dirty="0"/>
              <a:t>Let us discuss on :</a:t>
            </a:r>
            <a:endParaRPr lang="en-US" kern="0" spc="-5" dirty="0"/>
          </a:p>
        </p:txBody>
      </p:sp>
    </p:spTree>
    <p:extLst>
      <p:ext uri="{BB962C8B-B14F-4D97-AF65-F5344CB8AC3E}">
        <p14:creationId xmlns:p14="http://schemas.microsoft.com/office/powerpoint/2010/main" val="3218682433"/>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43975" y="161799"/>
            <a:ext cx="774074" cy="311224"/>
          </a:xfrm>
          <a:prstGeom prst="rect">
            <a:avLst/>
          </a:prstGeom>
        </p:spPr>
      </p:pic>
      <p:pic>
        <p:nvPicPr>
          <p:cNvPr id="3" name="object 3"/>
          <p:cNvPicPr/>
          <p:nvPr/>
        </p:nvPicPr>
        <p:blipFill>
          <a:blip r:embed="rId4" cstate="print"/>
          <a:stretch>
            <a:fillRect/>
          </a:stretch>
        </p:blipFill>
        <p:spPr>
          <a:xfrm>
            <a:off x="8229556" y="161800"/>
            <a:ext cx="791593" cy="311224"/>
          </a:xfrm>
          <a:prstGeom prst="rect">
            <a:avLst/>
          </a:prstGeom>
        </p:spPr>
      </p:pic>
      <p:sp>
        <p:nvSpPr>
          <p:cNvPr id="4" name="object 4"/>
          <p:cNvSpPr txBox="1">
            <a:spLocks noGrp="1"/>
          </p:cNvSpPr>
          <p:nvPr>
            <p:ph type="title"/>
          </p:nvPr>
        </p:nvSpPr>
        <p:spPr>
          <a:xfrm>
            <a:off x="319918" y="600997"/>
            <a:ext cx="6626676" cy="382156"/>
          </a:xfrm>
          <a:prstGeom prst="rect">
            <a:avLst/>
          </a:prstGeom>
        </p:spPr>
        <p:txBody>
          <a:bodyPr vert="horz" wrap="square" lIns="0" tIns="12700" rIns="0" bIns="0" rtlCol="0">
            <a:spAutoFit/>
          </a:bodyPr>
          <a:lstStyle/>
          <a:p>
            <a:pPr marL="12065" algn="ctr">
              <a:lnSpc>
                <a:spcPct val="100000"/>
              </a:lnSpc>
              <a:spcBef>
                <a:spcPts val="414"/>
              </a:spcBef>
              <a:tabLst>
                <a:tab pos="379095" algn="l"/>
                <a:tab pos="379730" algn="l"/>
              </a:tabLst>
            </a:pPr>
            <a:r>
              <a:rPr lang="en-US" sz="2400" spc="-5" dirty="0">
                <a:solidFill>
                  <a:srgbClr val="595959"/>
                </a:solidFill>
                <a:latin typeface="Arial MT"/>
                <a:cs typeface="Arial MT"/>
              </a:rPr>
              <a:t>Get and Post Method </a:t>
            </a:r>
          </a:p>
        </p:txBody>
      </p:sp>
      <p:sp>
        <p:nvSpPr>
          <p:cNvPr id="6" name="object 6"/>
          <p:cNvSpPr txBox="1"/>
          <p:nvPr/>
        </p:nvSpPr>
        <p:spPr>
          <a:xfrm>
            <a:off x="7139898" y="4912167"/>
            <a:ext cx="1875155" cy="139065"/>
          </a:xfrm>
          <a:prstGeom prst="rect">
            <a:avLst/>
          </a:prstGeom>
        </p:spPr>
        <p:txBody>
          <a:bodyPr vert="horz" wrap="square" lIns="0" tIns="3175" rIns="0" bIns="0" rtlCol="0">
            <a:spAutoFit/>
          </a:bodyPr>
          <a:lstStyle/>
          <a:p>
            <a:pPr marL="12700">
              <a:lnSpc>
                <a:spcPct val="100000"/>
              </a:lnSpc>
              <a:spcBef>
                <a:spcPts val="25"/>
              </a:spcBef>
            </a:pPr>
            <a:r>
              <a:rPr sz="800" dirty="0">
                <a:latin typeface="Arial MT"/>
                <a:cs typeface="Arial MT"/>
              </a:rPr>
              <a:t>©</a:t>
            </a:r>
            <a:r>
              <a:rPr sz="800" spc="-5" dirty="0">
                <a:latin typeface="Arial MT"/>
                <a:cs typeface="Arial MT"/>
              </a:rPr>
              <a:t> Edune</a:t>
            </a:r>
            <a:r>
              <a:rPr sz="800" dirty="0">
                <a:latin typeface="Arial MT"/>
                <a:cs typeface="Arial MT"/>
              </a:rPr>
              <a:t>t</a:t>
            </a:r>
            <a:r>
              <a:rPr sz="800" spc="-5" dirty="0">
                <a:latin typeface="Arial MT"/>
                <a:cs typeface="Arial MT"/>
              </a:rPr>
              <a:t> Foundation</a:t>
            </a:r>
            <a:r>
              <a:rPr sz="800" dirty="0">
                <a:latin typeface="Arial MT"/>
                <a:cs typeface="Arial MT"/>
              </a:rPr>
              <a:t>.</a:t>
            </a:r>
            <a:r>
              <a:rPr sz="800" spc="-50" dirty="0">
                <a:latin typeface="Arial MT"/>
                <a:cs typeface="Arial MT"/>
              </a:rPr>
              <a:t> </a:t>
            </a:r>
            <a:r>
              <a:rPr sz="800" spc="-5" dirty="0">
                <a:latin typeface="Arial MT"/>
                <a:cs typeface="Arial MT"/>
              </a:rPr>
              <a:t>Al</a:t>
            </a:r>
            <a:r>
              <a:rPr sz="800" dirty="0">
                <a:latin typeface="Arial MT"/>
                <a:cs typeface="Arial MT"/>
              </a:rPr>
              <a:t>l</a:t>
            </a:r>
            <a:r>
              <a:rPr sz="800" spc="-5" dirty="0">
                <a:latin typeface="Arial MT"/>
                <a:cs typeface="Arial MT"/>
              </a:rPr>
              <a:t> </a:t>
            </a:r>
            <a:r>
              <a:rPr sz="800" dirty="0">
                <a:latin typeface="Arial MT"/>
                <a:cs typeface="Arial MT"/>
              </a:rPr>
              <a:t>rights</a:t>
            </a:r>
            <a:r>
              <a:rPr sz="800" spc="-5" dirty="0">
                <a:latin typeface="Arial MT"/>
                <a:cs typeface="Arial MT"/>
              </a:rPr>
              <a:t> </a:t>
            </a:r>
            <a:r>
              <a:rPr sz="800" dirty="0">
                <a:latin typeface="Arial MT"/>
                <a:cs typeface="Arial MT"/>
              </a:rPr>
              <a:t>reserved.</a:t>
            </a:r>
          </a:p>
        </p:txBody>
      </p:sp>
      <p:sp>
        <p:nvSpPr>
          <p:cNvPr id="5" name="object 5"/>
          <p:cNvSpPr txBox="1"/>
          <p:nvPr/>
        </p:nvSpPr>
        <p:spPr>
          <a:xfrm>
            <a:off x="640410" y="1008844"/>
            <a:ext cx="7863180" cy="299440"/>
          </a:xfrm>
          <a:prstGeom prst="rect">
            <a:avLst/>
          </a:prstGeom>
        </p:spPr>
        <p:txBody>
          <a:bodyPr vert="horz" wrap="square" lIns="0" tIns="52704" rIns="0" bIns="0" rtlCol="0">
            <a:spAutoFit/>
          </a:bodyPr>
          <a:lstStyle/>
          <a:p>
            <a:pPr marL="285750" indent="-285750">
              <a:buFont typeface="Arial" panose="020B0604020202020204" pitchFamily="34" charset="0"/>
              <a:buChar char="•"/>
            </a:pPr>
            <a:r>
              <a:rPr lang="en-IN" sz="1600" b="1" i="0" dirty="0">
                <a:solidFill>
                  <a:srgbClr val="0C3C26"/>
                </a:solidFill>
                <a:effectLst/>
                <a:latin typeface="Roboto" panose="02000000000000000000" pitchFamily="2" charset="0"/>
              </a:rPr>
              <a:t>GET and POST</a:t>
            </a:r>
          </a:p>
        </p:txBody>
      </p:sp>
      <p:sp>
        <p:nvSpPr>
          <p:cNvPr id="7" name="object 5">
            <a:extLst>
              <a:ext uri="{FF2B5EF4-FFF2-40B4-BE49-F238E27FC236}">
                <a16:creationId xmlns:a16="http://schemas.microsoft.com/office/drawing/2014/main" id="{D58ED9D1-95BC-4295-B448-06A8C93DF6E7}"/>
              </a:ext>
            </a:extLst>
          </p:cNvPr>
          <p:cNvSpPr txBox="1"/>
          <p:nvPr/>
        </p:nvSpPr>
        <p:spPr>
          <a:xfrm>
            <a:off x="918049" y="1308284"/>
            <a:ext cx="7863180" cy="3007874"/>
          </a:xfrm>
          <a:prstGeom prst="rect">
            <a:avLst/>
          </a:prstGeom>
        </p:spPr>
        <p:txBody>
          <a:bodyPr vert="horz" wrap="square" lIns="0" tIns="52704" rIns="0" bIns="0" rtlCol="0">
            <a:spAutoFit/>
          </a:bodyPr>
          <a:lstStyle/>
          <a:p>
            <a:pPr algn="l"/>
            <a:r>
              <a:rPr lang="en-US" sz="1600" i="0" dirty="0">
                <a:solidFill>
                  <a:srgbClr val="0C3C26"/>
                </a:solidFill>
                <a:effectLst/>
                <a:latin typeface="Roboto" panose="02000000000000000000" pitchFamily="2" charset="0"/>
              </a:rPr>
              <a:t>Django’s login form is returned using the POST method, in which the browser bundles up the form data, encodes it for transmission, sends it to the server, and then receives back its response.</a:t>
            </a:r>
          </a:p>
          <a:p>
            <a:pPr algn="l"/>
            <a:endParaRPr lang="en-US" sz="1600" i="0" dirty="0">
              <a:solidFill>
                <a:srgbClr val="0C3C26"/>
              </a:solidFill>
              <a:effectLst/>
              <a:latin typeface="Roboto" panose="02000000000000000000" pitchFamily="2" charset="0"/>
            </a:endParaRPr>
          </a:p>
          <a:p>
            <a:pPr algn="l"/>
            <a:r>
              <a:rPr lang="en-US" sz="1600" i="0" dirty="0">
                <a:solidFill>
                  <a:srgbClr val="0C3C26"/>
                </a:solidFill>
                <a:effectLst/>
                <a:latin typeface="Roboto" panose="02000000000000000000" pitchFamily="2" charset="0"/>
              </a:rPr>
              <a:t>GET, by contrast, bundles the submitted data into a string, and uses this to compose a URL. The URL contains the address where the data must be sent, as well as the data keys and values. You can see this in action if you do a search in the Django documentation, which will produce a URL of the form </a:t>
            </a:r>
            <a:r>
              <a:rPr lang="en-US" sz="1600" i="0" dirty="0">
                <a:solidFill>
                  <a:srgbClr val="0C3C26"/>
                </a:solidFill>
                <a:effectLst/>
                <a:latin typeface="Roboto" panose="02000000000000000000" pitchFamily="2" charset="0"/>
                <a:hlinkClick r:id="rId5"/>
              </a:rPr>
              <a:t>https://docs.djangoproject.com/search/?q=forms&amp;release=1</a:t>
            </a:r>
            <a:r>
              <a:rPr lang="en-US" sz="1600" i="0" dirty="0">
                <a:solidFill>
                  <a:srgbClr val="0C3C26"/>
                </a:solidFill>
                <a:effectLst/>
                <a:latin typeface="Roboto" panose="02000000000000000000" pitchFamily="2" charset="0"/>
              </a:rPr>
              <a:t>.</a:t>
            </a:r>
          </a:p>
          <a:p>
            <a:pPr algn="l"/>
            <a:endParaRPr lang="en-US" sz="1600" dirty="0">
              <a:solidFill>
                <a:srgbClr val="0C3C26"/>
              </a:solidFill>
              <a:latin typeface="Roboto" panose="02000000000000000000" pitchFamily="2" charset="0"/>
            </a:endParaRPr>
          </a:p>
          <a:p>
            <a:pPr algn="l"/>
            <a:r>
              <a:rPr lang="en-US" sz="1600" i="0" dirty="0">
                <a:solidFill>
                  <a:srgbClr val="0C3C26"/>
                </a:solidFill>
                <a:effectLst/>
                <a:latin typeface="Roboto" panose="02000000000000000000" pitchFamily="2" charset="0"/>
              </a:rPr>
              <a:t>GET and POST are typically used for different purposes.</a:t>
            </a:r>
          </a:p>
          <a:p>
            <a:pPr algn="l"/>
            <a:endParaRPr lang="en-US" sz="1600" i="0" dirty="0">
              <a:solidFill>
                <a:srgbClr val="0C3C26"/>
              </a:solidFill>
              <a:effectLst/>
              <a:latin typeface="Roboto" panose="02000000000000000000" pitchFamily="2" charset="0"/>
            </a:endParaRPr>
          </a:p>
        </p:txBody>
      </p:sp>
    </p:spTree>
    <p:extLst>
      <p:ext uri="{BB962C8B-B14F-4D97-AF65-F5344CB8AC3E}">
        <p14:creationId xmlns:p14="http://schemas.microsoft.com/office/powerpoint/2010/main" val="614519153"/>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43975" y="161799"/>
            <a:ext cx="774074" cy="311224"/>
          </a:xfrm>
          <a:prstGeom prst="rect">
            <a:avLst/>
          </a:prstGeom>
        </p:spPr>
      </p:pic>
      <p:pic>
        <p:nvPicPr>
          <p:cNvPr id="3" name="object 3"/>
          <p:cNvPicPr/>
          <p:nvPr/>
        </p:nvPicPr>
        <p:blipFill>
          <a:blip r:embed="rId4" cstate="print"/>
          <a:stretch>
            <a:fillRect/>
          </a:stretch>
        </p:blipFill>
        <p:spPr>
          <a:xfrm>
            <a:off x="8229556" y="161800"/>
            <a:ext cx="791593" cy="311224"/>
          </a:xfrm>
          <a:prstGeom prst="rect">
            <a:avLst/>
          </a:prstGeom>
        </p:spPr>
      </p:pic>
      <p:sp>
        <p:nvSpPr>
          <p:cNvPr id="4" name="object 4"/>
          <p:cNvSpPr txBox="1">
            <a:spLocks noGrp="1"/>
          </p:cNvSpPr>
          <p:nvPr>
            <p:ph type="title"/>
          </p:nvPr>
        </p:nvSpPr>
        <p:spPr>
          <a:xfrm>
            <a:off x="319918" y="600997"/>
            <a:ext cx="6626676" cy="382156"/>
          </a:xfrm>
          <a:prstGeom prst="rect">
            <a:avLst/>
          </a:prstGeom>
        </p:spPr>
        <p:txBody>
          <a:bodyPr vert="horz" wrap="square" lIns="0" tIns="12700" rIns="0" bIns="0" rtlCol="0">
            <a:spAutoFit/>
          </a:bodyPr>
          <a:lstStyle/>
          <a:p>
            <a:pPr marL="12065" algn="ctr">
              <a:lnSpc>
                <a:spcPct val="100000"/>
              </a:lnSpc>
              <a:spcBef>
                <a:spcPts val="414"/>
              </a:spcBef>
              <a:tabLst>
                <a:tab pos="379095" algn="l"/>
                <a:tab pos="379730" algn="l"/>
              </a:tabLst>
            </a:pPr>
            <a:r>
              <a:rPr lang="en-US" sz="2400" spc="-5" dirty="0">
                <a:solidFill>
                  <a:srgbClr val="595959"/>
                </a:solidFill>
                <a:latin typeface="Arial MT"/>
                <a:cs typeface="Arial MT"/>
              </a:rPr>
              <a:t>Get and Post Method </a:t>
            </a:r>
          </a:p>
        </p:txBody>
      </p:sp>
      <p:sp>
        <p:nvSpPr>
          <p:cNvPr id="6" name="object 6"/>
          <p:cNvSpPr txBox="1"/>
          <p:nvPr/>
        </p:nvSpPr>
        <p:spPr>
          <a:xfrm>
            <a:off x="7139898" y="4912167"/>
            <a:ext cx="1875155" cy="139065"/>
          </a:xfrm>
          <a:prstGeom prst="rect">
            <a:avLst/>
          </a:prstGeom>
        </p:spPr>
        <p:txBody>
          <a:bodyPr vert="horz" wrap="square" lIns="0" tIns="3175" rIns="0" bIns="0" rtlCol="0">
            <a:spAutoFit/>
          </a:bodyPr>
          <a:lstStyle/>
          <a:p>
            <a:pPr marL="12700">
              <a:lnSpc>
                <a:spcPct val="100000"/>
              </a:lnSpc>
              <a:spcBef>
                <a:spcPts val="25"/>
              </a:spcBef>
            </a:pPr>
            <a:r>
              <a:rPr sz="800" dirty="0">
                <a:latin typeface="Arial MT"/>
                <a:cs typeface="Arial MT"/>
              </a:rPr>
              <a:t>©</a:t>
            </a:r>
            <a:r>
              <a:rPr sz="800" spc="-5" dirty="0">
                <a:latin typeface="Arial MT"/>
                <a:cs typeface="Arial MT"/>
              </a:rPr>
              <a:t> Edune</a:t>
            </a:r>
            <a:r>
              <a:rPr sz="800" dirty="0">
                <a:latin typeface="Arial MT"/>
                <a:cs typeface="Arial MT"/>
              </a:rPr>
              <a:t>t</a:t>
            </a:r>
            <a:r>
              <a:rPr sz="800" spc="-5" dirty="0">
                <a:latin typeface="Arial MT"/>
                <a:cs typeface="Arial MT"/>
              </a:rPr>
              <a:t> Foundation</a:t>
            </a:r>
            <a:r>
              <a:rPr sz="800" dirty="0">
                <a:latin typeface="Arial MT"/>
                <a:cs typeface="Arial MT"/>
              </a:rPr>
              <a:t>.</a:t>
            </a:r>
            <a:r>
              <a:rPr sz="800" spc="-50" dirty="0">
                <a:latin typeface="Arial MT"/>
                <a:cs typeface="Arial MT"/>
              </a:rPr>
              <a:t> </a:t>
            </a:r>
            <a:r>
              <a:rPr sz="800" spc="-5" dirty="0">
                <a:latin typeface="Arial MT"/>
                <a:cs typeface="Arial MT"/>
              </a:rPr>
              <a:t>Al</a:t>
            </a:r>
            <a:r>
              <a:rPr sz="800" dirty="0">
                <a:latin typeface="Arial MT"/>
                <a:cs typeface="Arial MT"/>
              </a:rPr>
              <a:t>l</a:t>
            </a:r>
            <a:r>
              <a:rPr sz="800" spc="-5" dirty="0">
                <a:latin typeface="Arial MT"/>
                <a:cs typeface="Arial MT"/>
              </a:rPr>
              <a:t> </a:t>
            </a:r>
            <a:r>
              <a:rPr sz="800" dirty="0">
                <a:latin typeface="Arial MT"/>
                <a:cs typeface="Arial MT"/>
              </a:rPr>
              <a:t>rights</a:t>
            </a:r>
            <a:r>
              <a:rPr sz="800" spc="-5" dirty="0">
                <a:latin typeface="Arial MT"/>
                <a:cs typeface="Arial MT"/>
              </a:rPr>
              <a:t> </a:t>
            </a:r>
            <a:r>
              <a:rPr sz="800" dirty="0">
                <a:latin typeface="Arial MT"/>
                <a:cs typeface="Arial MT"/>
              </a:rPr>
              <a:t>reserved.</a:t>
            </a:r>
          </a:p>
        </p:txBody>
      </p:sp>
      <p:sp>
        <p:nvSpPr>
          <p:cNvPr id="5" name="object 5"/>
          <p:cNvSpPr txBox="1"/>
          <p:nvPr/>
        </p:nvSpPr>
        <p:spPr>
          <a:xfrm>
            <a:off x="640410" y="1008844"/>
            <a:ext cx="7863180" cy="299440"/>
          </a:xfrm>
          <a:prstGeom prst="rect">
            <a:avLst/>
          </a:prstGeom>
        </p:spPr>
        <p:txBody>
          <a:bodyPr vert="horz" wrap="square" lIns="0" tIns="52704" rIns="0" bIns="0" rtlCol="0">
            <a:spAutoFit/>
          </a:bodyPr>
          <a:lstStyle/>
          <a:p>
            <a:pPr marL="285750" indent="-285750">
              <a:buFont typeface="Arial" panose="020B0604020202020204" pitchFamily="34" charset="0"/>
              <a:buChar char="•"/>
            </a:pPr>
            <a:r>
              <a:rPr lang="en-IN" sz="1600" b="1" i="0" dirty="0">
                <a:solidFill>
                  <a:srgbClr val="0C3C26"/>
                </a:solidFill>
                <a:effectLst/>
                <a:latin typeface="Roboto" panose="02000000000000000000" pitchFamily="2" charset="0"/>
              </a:rPr>
              <a:t>GET and POST</a:t>
            </a:r>
          </a:p>
        </p:txBody>
      </p:sp>
      <p:sp>
        <p:nvSpPr>
          <p:cNvPr id="7" name="object 5">
            <a:extLst>
              <a:ext uri="{FF2B5EF4-FFF2-40B4-BE49-F238E27FC236}">
                <a16:creationId xmlns:a16="http://schemas.microsoft.com/office/drawing/2014/main" id="{D58ED9D1-95BC-4295-B448-06A8C93DF6E7}"/>
              </a:ext>
            </a:extLst>
          </p:cNvPr>
          <p:cNvSpPr txBox="1"/>
          <p:nvPr/>
        </p:nvSpPr>
        <p:spPr>
          <a:xfrm>
            <a:off x="918049" y="1308284"/>
            <a:ext cx="7863180" cy="2761652"/>
          </a:xfrm>
          <a:prstGeom prst="rect">
            <a:avLst/>
          </a:prstGeom>
        </p:spPr>
        <p:txBody>
          <a:bodyPr vert="horz" wrap="square" lIns="0" tIns="52704" rIns="0" bIns="0" rtlCol="0">
            <a:spAutoFit/>
          </a:bodyPr>
          <a:lstStyle/>
          <a:p>
            <a:pPr algn="l"/>
            <a:r>
              <a:rPr lang="en-US" sz="1600" i="0" dirty="0">
                <a:solidFill>
                  <a:srgbClr val="0C3C26"/>
                </a:solidFill>
                <a:effectLst/>
                <a:latin typeface="Roboto" panose="02000000000000000000" pitchFamily="2" charset="0"/>
              </a:rPr>
              <a:t>Any request that could be used to change the state of the system - for example, a request that makes changes in the database - should use POST. GET should be used only for requests that do not affect the state of the system.</a:t>
            </a:r>
          </a:p>
          <a:p>
            <a:pPr algn="l"/>
            <a:endParaRPr lang="en-US" sz="1600" i="0" dirty="0">
              <a:solidFill>
                <a:srgbClr val="0C3C26"/>
              </a:solidFill>
              <a:effectLst/>
              <a:latin typeface="Roboto" panose="02000000000000000000" pitchFamily="2" charset="0"/>
            </a:endParaRPr>
          </a:p>
          <a:p>
            <a:pPr algn="l"/>
            <a:r>
              <a:rPr lang="en-US" sz="1600" i="0" dirty="0">
                <a:solidFill>
                  <a:srgbClr val="0C3C26"/>
                </a:solidFill>
                <a:effectLst/>
                <a:latin typeface="Roboto" panose="02000000000000000000" pitchFamily="2" charset="0"/>
              </a:rPr>
              <a:t>GET would also be unsuitable for a password form, because the password would appear in the URL, and thus, also in browser history and server logs, all in plain text. Neither would it be suitable for large quantities of data, or for binary data, such as an image. A web application that uses GET requests for admin forms is a security risk: it can be easy for an attacker to mimic a form’s request to gain access to sensitive parts of the system. POST, coupled with other protections like Django’s CSRF protection offers more control over access.</a:t>
            </a:r>
          </a:p>
        </p:txBody>
      </p:sp>
    </p:spTree>
    <p:extLst>
      <p:ext uri="{BB962C8B-B14F-4D97-AF65-F5344CB8AC3E}">
        <p14:creationId xmlns:p14="http://schemas.microsoft.com/office/powerpoint/2010/main" val="322880655"/>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43975" y="161799"/>
            <a:ext cx="774074" cy="311224"/>
          </a:xfrm>
          <a:prstGeom prst="rect">
            <a:avLst/>
          </a:prstGeom>
        </p:spPr>
      </p:pic>
      <p:pic>
        <p:nvPicPr>
          <p:cNvPr id="3" name="object 3"/>
          <p:cNvPicPr/>
          <p:nvPr/>
        </p:nvPicPr>
        <p:blipFill>
          <a:blip r:embed="rId4" cstate="print"/>
          <a:stretch>
            <a:fillRect/>
          </a:stretch>
        </p:blipFill>
        <p:spPr>
          <a:xfrm>
            <a:off x="8229556" y="161800"/>
            <a:ext cx="791593" cy="311224"/>
          </a:xfrm>
          <a:prstGeom prst="rect">
            <a:avLst/>
          </a:prstGeom>
        </p:spPr>
      </p:pic>
      <p:sp>
        <p:nvSpPr>
          <p:cNvPr id="4" name="object 4"/>
          <p:cNvSpPr txBox="1">
            <a:spLocks noGrp="1"/>
          </p:cNvSpPr>
          <p:nvPr>
            <p:ph type="title"/>
          </p:nvPr>
        </p:nvSpPr>
        <p:spPr>
          <a:xfrm>
            <a:off x="319918" y="600997"/>
            <a:ext cx="6626676" cy="382156"/>
          </a:xfrm>
          <a:prstGeom prst="rect">
            <a:avLst/>
          </a:prstGeom>
        </p:spPr>
        <p:txBody>
          <a:bodyPr vert="horz" wrap="square" lIns="0" tIns="12700" rIns="0" bIns="0" rtlCol="0">
            <a:spAutoFit/>
          </a:bodyPr>
          <a:lstStyle/>
          <a:p>
            <a:pPr marL="12065" algn="ctr">
              <a:lnSpc>
                <a:spcPct val="100000"/>
              </a:lnSpc>
              <a:spcBef>
                <a:spcPts val="414"/>
              </a:spcBef>
              <a:tabLst>
                <a:tab pos="379095" algn="l"/>
                <a:tab pos="379730" algn="l"/>
              </a:tabLst>
            </a:pPr>
            <a:r>
              <a:rPr lang="en-US" sz="2400" spc="-5" dirty="0">
                <a:solidFill>
                  <a:srgbClr val="595959"/>
                </a:solidFill>
                <a:latin typeface="Arial MT"/>
                <a:cs typeface="Arial MT"/>
              </a:rPr>
              <a:t>Get and Post Method </a:t>
            </a:r>
          </a:p>
        </p:txBody>
      </p:sp>
      <p:sp>
        <p:nvSpPr>
          <p:cNvPr id="6" name="object 6"/>
          <p:cNvSpPr txBox="1"/>
          <p:nvPr/>
        </p:nvSpPr>
        <p:spPr>
          <a:xfrm>
            <a:off x="7139898" y="4912167"/>
            <a:ext cx="1875155" cy="139065"/>
          </a:xfrm>
          <a:prstGeom prst="rect">
            <a:avLst/>
          </a:prstGeom>
        </p:spPr>
        <p:txBody>
          <a:bodyPr vert="horz" wrap="square" lIns="0" tIns="3175" rIns="0" bIns="0" rtlCol="0">
            <a:spAutoFit/>
          </a:bodyPr>
          <a:lstStyle/>
          <a:p>
            <a:pPr marL="12700">
              <a:lnSpc>
                <a:spcPct val="100000"/>
              </a:lnSpc>
              <a:spcBef>
                <a:spcPts val="25"/>
              </a:spcBef>
            </a:pPr>
            <a:r>
              <a:rPr sz="800" dirty="0">
                <a:latin typeface="Arial MT"/>
                <a:cs typeface="Arial MT"/>
              </a:rPr>
              <a:t>©</a:t>
            </a:r>
            <a:r>
              <a:rPr sz="800" spc="-5" dirty="0">
                <a:latin typeface="Arial MT"/>
                <a:cs typeface="Arial MT"/>
              </a:rPr>
              <a:t> Edune</a:t>
            </a:r>
            <a:r>
              <a:rPr sz="800" dirty="0">
                <a:latin typeface="Arial MT"/>
                <a:cs typeface="Arial MT"/>
              </a:rPr>
              <a:t>t</a:t>
            </a:r>
            <a:r>
              <a:rPr sz="800" spc="-5" dirty="0">
                <a:latin typeface="Arial MT"/>
                <a:cs typeface="Arial MT"/>
              </a:rPr>
              <a:t> Foundation</a:t>
            </a:r>
            <a:r>
              <a:rPr sz="800" dirty="0">
                <a:latin typeface="Arial MT"/>
                <a:cs typeface="Arial MT"/>
              </a:rPr>
              <a:t>.</a:t>
            </a:r>
            <a:r>
              <a:rPr sz="800" spc="-50" dirty="0">
                <a:latin typeface="Arial MT"/>
                <a:cs typeface="Arial MT"/>
              </a:rPr>
              <a:t> </a:t>
            </a:r>
            <a:r>
              <a:rPr sz="800" spc="-5" dirty="0">
                <a:latin typeface="Arial MT"/>
                <a:cs typeface="Arial MT"/>
              </a:rPr>
              <a:t>Al</a:t>
            </a:r>
            <a:r>
              <a:rPr sz="800" dirty="0">
                <a:latin typeface="Arial MT"/>
                <a:cs typeface="Arial MT"/>
              </a:rPr>
              <a:t>l</a:t>
            </a:r>
            <a:r>
              <a:rPr sz="800" spc="-5" dirty="0">
                <a:latin typeface="Arial MT"/>
                <a:cs typeface="Arial MT"/>
              </a:rPr>
              <a:t> </a:t>
            </a:r>
            <a:r>
              <a:rPr sz="800" dirty="0">
                <a:latin typeface="Arial MT"/>
                <a:cs typeface="Arial MT"/>
              </a:rPr>
              <a:t>rights</a:t>
            </a:r>
            <a:r>
              <a:rPr sz="800" spc="-5" dirty="0">
                <a:latin typeface="Arial MT"/>
                <a:cs typeface="Arial MT"/>
              </a:rPr>
              <a:t> </a:t>
            </a:r>
            <a:r>
              <a:rPr sz="800" dirty="0">
                <a:latin typeface="Arial MT"/>
                <a:cs typeface="Arial MT"/>
              </a:rPr>
              <a:t>reserved.</a:t>
            </a:r>
          </a:p>
        </p:txBody>
      </p:sp>
      <p:sp>
        <p:nvSpPr>
          <p:cNvPr id="5" name="object 5"/>
          <p:cNvSpPr txBox="1"/>
          <p:nvPr/>
        </p:nvSpPr>
        <p:spPr>
          <a:xfrm>
            <a:off x="496757" y="1008843"/>
            <a:ext cx="7863180" cy="299440"/>
          </a:xfrm>
          <a:prstGeom prst="rect">
            <a:avLst/>
          </a:prstGeom>
        </p:spPr>
        <p:txBody>
          <a:bodyPr vert="horz" wrap="square" lIns="0" tIns="52704" rIns="0" bIns="0" rtlCol="0">
            <a:spAutoFit/>
          </a:bodyPr>
          <a:lstStyle/>
          <a:p>
            <a:pPr marL="285750" indent="-285750">
              <a:buFont typeface="Arial" panose="020B0604020202020204" pitchFamily="34" charset="0"/>
              <a:buChar char="•"/>
            </a:pPr>
            <a:r>
              <a:rPr lang="en-IN" sz="1600" b="1" i="0" dirty="0">
                <a:solidFill>
                  <a:srgbClr val="0C3C26"/>
                </a:solidFill>
                <a:effectLst/>
                <a:latin typeface="Roboto" panose="02000000000000000000" pitchFamily="2" charset="0"/>
              </a:rPr>
              <a:t>HTML Form</a:t>
            </a:r>
          </a:p>
        </p:txBody>
      </p:sp>
      <p:sp>
        <p:nvSpPr>
          <p:cNvPr id="7" name="object 5">
            <a:extLst>
              <a:ext uri="{FF2B5EF4-FFF2-40B4-BE49-F238E27FC236}">
                <a16:creationId xmlns:a16="http://schemas.microsoft.com/office/drawing/2014/main" id="{D58ED9D1-95BC-4295-B448-06A8C93DF6E7}"/>
              </a:ext>
            </a:extLst>
          </p:cNvPr>
          <p:cNvSpPr txBox="1"/>
          <p:nvPr/>
        </p:nvSpPr>
        <p:spPr>
          <a:xfrm>
            <a:off x="537304" y="1434479"/>
            <a:ext cx="7863180" cy="3500316"/>
          </a:xfrm>
          <a:prstGeom prst="rect">
            <a:avLst/>
          </a:prstGeom>
        </p:spPr>
        <p:txBody>
          <a:bodyPr vert="horz" wrap="square" lIns="0" tIns="52704" rIns="0" bIns="0" rtlCol="0">
            <a:spAutoFit/>
          </a:bodyPr>
          <a:lstStyle/>
          <a:p>
            <a:pPr algn="l"/>
            <a:r>
              <a:rPr lang="en-US" sz="1600" i="0" dirty="0">
                <a:solidFill>
                  <a:srgbClr val="0C3C26"/>
                </a:solidFill>
                <a:effectLst/>
                <a:latin typeface="Roboto" panose="02000000000000000000" pitchFamily="2" charset="0"/>
              </a:rPr>
              <a:t>In HTML, a form is a collection of elements inside &lt;form&gt;...&lt;/form&gt; that allow a visitor to do things like enter text, select options, manipulate objects or controls, and so on, and then send that information back to the server.</a:t>
            </a:r>
          </a:p>
          <a:p>
            <a:pPr algn="l"/>
            <a:endParaRPr lang="en-US" sz="1600" i="0" dirty="0">
              <a:solidFill>
                <a:srgbClr val="0C3C26"/>
              </a:solidFill>
              <a:effectLst/>
              <a:latin typeface="Roboto" panose="02000000000000000000" pitchFamily="2" charset="0"/>
            </a:endParaRPr>
          </a:p>
          <a:p>
            <a:pPr algn="l"/>
            <a:r>
              <a:rPr lang="en-US" sz="1600" dirty="0">
                <a:solidFill>
                  <a:srgbClr val="0C3C26"/>
                </a:solidFill>
                <a:latin typeface="Roboto" panose="02000000000000000000" pitchFamily="2" charset="0"/>
              </a:rPr>
              <a:t>Some of these form interface elements - text input or checkboxes - are built into HTML itself. Others are much more complex; an interface that pops up a date picker or allows you to move a slider or manipulate controls will typically use JavaScript and CSS as well as HTML form &lt;input&gt; elements to achieve these effects.</a:t>
            </a:r>
          </a:p>
          <a:p>
            <a:pPr algn="l"/>
            <a:endParaRPr lang="en-US" sz="1600" i="0" dirty="0">
              <a:solidFill>
                <a:srgbClr val="0C3C26"/>
              </a:solidFill>
              <a:effectLst/>
              <a:latin typeface="Roboto" panose="02000000000000000000" pitchFamily="2" charset="0"/>
            </a:endParaRPr>
          </a:p>
          <a:p>
            <a:pPr algn="l"/>
            <a:r>
              <a:rPr lang="en-US" sz="1600" i="0" dirty="0">
                <a:solidFill>
                  <a:srgbClr val="0C3C26"/>
                </a:solidFill>
                <a:effectLst/>
                <a:latin typeface="Roboto" panose="02000000000000000000" pitchFamily="2" charset="0"/>
              </a:rPr>
              <a:t>As well as its &lt;input&gt; elements, a form must specify two things:</a:t>
            </a:r>
          </a:p>
          <a:p>
            <a:pPr algn="l"/>
            <a:endParaRPr lang="en-US" sz="1600" i="0" dirty="0">
              <a:solidFill>
                <a:srgbClr val="0C3C26"/>
              </a:solidFill>
              <a:effectLst/>
              <a:latin typeface="Roboto" panose="02000000000000000000" pitchFamily="2" charset="0"/>
            </a:endParaRPr>
          </a:p>
          <a:p>
            <a:pPr algn="l"/>
            <a:r>
              <a:rPr lang="en-US" sz="1600" i="0" dirty="0">
                <a:solidFill>
                  <a:srgbClr val="0C3C26"/>
                </a:solidFill>
                <a:effectLst/>
                <a:latin typeface="Roboto" panose="02000000000000000000" pitchFamily="2" charset="0"/>
              </a:rPr>
              <a:t>where: the URL to which the data corresponding to the user’s input should be returned</a:t>
            </a:r>
          </a:p>
          <a:p>
            <a:pPr algn="l"/>
            <a:r>
              <a:rPr lang="en-US" sz="1600" i="0" dirty="0">
                <a:solidFill>
                  <a:srgbClr val="0C3C26"/>
                </a:solidFill>
                <a:effectLst/>
                <a:latin typeface="Roboto" panose="02000000000000000000" pitchFamily="2" charset="0"/>
              </a:rPr>
              <a:t>how: the HTTP method the data should be returned by</a:t>
            </a:r>
          </a:p>
          <a:p>
            <a:pPr algn="l"/>
            <a:endParaRPr lang="en-US" sz="1600" i="0" dirty="0">
              <a:solidFill>
                <a:srgbClr val="0C3C26"/>
              </a:solidFill>
              <a:effectLst/>
              <a:latin typeface="Roboto" panose="02000000000000000000" pitchFamily="2" charset="0"/>
            </a:endParaRPr>
          </a:p>
        </p:txBody>
      </p:sp>
    </p:spTree>
    <p:extLst>
      <p:ext uri="{BB962C8B-B14F-4D97-AF65-F5344CB8AC3E}">
        <p14:creationId xmlns:p14="http://schemas.microsoft.com/office/powerpoint/2010/main" val="1783401759"/>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43975" y="161799"/>
            <a:ext cx="774074" cy="311224"/>
          </a:xfrm>
          <a:prstGeom prst="rect">
            <a:avLst/>
          </a:prstGeom>
        </p:spPr>
      </p:pic>
      <p:pic>
        <p:nvPicPr>
          <p:cNvPr id="3" name="object 3"/>
          <p:cNvPicPr/>
          <p:nvPr/>
        </p:nvPicPr>
        <p:blipFill>
          <a:blip r:embed="rId4" cstate="print"/>
          <a:stretch>
            <a:fillRect/>
          </a:stretch>
        </p:blipFill>
        <p:spPr>
          <a:xfrm>
            <a:off x="8229556" y="161800"/>
            <a:ext cx="791593" cy="311224"/>
          </a:xfrm>
          <a:prstGeom prst="rect">
            <a:avLst/>
          </a:prstGeom>
        </p:spPr>
      </p:pic>
      <p:sp>
        <p:nvSpPr>
          <p:cNvPr id="4" name="object 4"/>
          <p:cNvSpPr txBox="1">
            <a:spLocks noGrp="1"/>
          </p:cNvSpPr>
          <p:nvPr>
            <p:ph type="title"/>
          </p:nvPr>
        </p:nvSpPr>
        <p:spPr>
          <a:xfrm>
            <a:off x="319918" y="600997"/>
            <a:ext cx="6626676" cy="382156"/>
          </a:xfrm>
          <a:prstGeom prst="rect">
            <a:avLst/>
          </a:prstGeom>
        </p:spPr>
        <p:txBody>
          <a:bodyPr vert="horz" wrap="square" lIns="0" tIns="12700" rIns="0" bIns="0" rtlCol="0">
            <a:spAutoFit/>
          </a:bodyPr>
          <a:lstStyle/>
          <a:p>
            <a:pPr marL="12065" algn="ctr">
              <a:lnSpc>
                <a:spcPct val="100000"/>
              </a:lnSpc>
              <a:spcBef>
                <a:spcPts val="414"/>
              </a:spcBef>
              <a:tabLst>
                <a:tab pos="379095" algn="l"/>
                <a:tab pos="379730" algn="l"/>
              </a:tabLst>
            </a:pPr>
            <a:r>
              <a:rPr lang="en-US" sz="2400" spc="-5" dirty="0">
                <a:solidFill>
                  <a:srgbClr val="595959"/>
                </a:solidFill>
                <a:latin typeface="Arial MT"/>
                <a:cs typeface="Arial MT"/>
              </a:rPr>
              <a:t>Get and Post Method </a:t>
            </a:r>
          </a:p>
        </p:txBody>
      </p:sp>
      <p:sp>
        <p:nvSpPr>
          <p:cNvPr id="6" name="object 6"/>
          <p:cNvSpPr txBox="1"/>
          <p:nvPr/>
        </p:nvSpPr>
        <p:spPr>
          <a:xfrm>
            <a:off x="7139898" y="4912167"/>
            <a:ext cx="1875155" cy="139065"/>
          </a:xfrm>
          <a:prstGeom prst="rect">
            <a:avLst/>
          </a:prstGeom>
        </p:spPr>
        <p:txBody>
          <a:bodyPr vert="horz" wrap="square" lIns="0" tIns="3175" rIns="0" bIns="0" rtlCol="0">
            <a:spAutoFit/>
          </a:bodyPr>
          <a:lstStyle/>
          <a:p>
            <a:pPr marL="12700">
              <a:lnSpc>
                <a:spcPct val="100000"/>
              </a:lnSpc>
              <a:spcBef>
                <a:spcPts val="25"/>
              </a:spcBef>
            </a:pPr>
            <a:r>
              <a:rPr sz="800" dirty="0">
                <a:latin typeface="Arial MT"/>
                <a:cs typeface="Arial MT"/>
              </a:rPr>
              <a:t>©</a:t>
            </a:r>
            <a:r>
              <a:rPr sz="800" spc="-5" dirty="0">
                <a:latin typeface="Arial MT"/>
                <a:cs typeface="Arial MT"/>
              </a:rPr>
              <a:t> Edune</a:t>
            </a:r>
            <a:r>
              <a:rPr sz="800" dirty="0">
                <a:latin typeface="Arial MT"/>
                <a:cs typeface="Arial MT"/>
              </a:rPr>
              <a:t>t</a:t>
            </a:r>
            <a:r>
              <a:rPr sz="800" spc="-5" dirty="0">
                <a:latin typeface="Arial MT"/>
                <a:cs typeface="Arial MT"/>
              </a:rPr>
              <a:t> Foundation</a:t>
            </a:r>
            <a:r>
              <a:rPr sz="800" dirty="0">
                <a:latin typeface="Arial MT"/>
                <a:cs typeface="Arial MT"/>
              </a:rPr>
              <a:t>.</a:t>
            </a:r>
            <a:r>
              <a:rPr sz="800" spc="-50" dirty="0">
                <a:latin typeface="Arial MT"/>
                <a:cs typeface="Arial MT"/>
              </a:rPr>
              <a:t> </a:t>
            </a:r>
            <a:r>
              <a:rPr sz="800" spc="-5" dirty="0">
                <a:latin typeface="Arial MT"/>
                <a:cs typeface="Arial MT"/>
              </a:rPr>
              <a:t>Al</a:t>
            </a:r>
            <a:r>
              <a:rPr sz="800" dirty="0">
                <a:latin typeface="Arial MT"/>
                <a:cs typeface="Arial MT"/>
              </a:rPr>
              <a:t>l</a:t>
            </a:r>
            <a:r>
              <a:rPr sz="800" spc="-5" dirty="0">
                <a:latin typeface="Arial MT"/>
                <a:cs typeface="Arial MT"/>
              </a:rPr>
              <a:t> </a:t>
            </a:r>
            <a:r>
              <a:rPr sz="800" dirty="0">
                <a:latin typeface="Arial MT"/>
                <a:cs typeface="Arial MT"/>
              </a:rPr>
              <a:t>rights</a:t>
            </a:r>
            <a:r>
              <a:rPr sz="800" spc="-5" dirty="0">
                <a:latin typeface="Arial MT"/>
                <a:cs typeface="Arial MT"/>
              </a:rPr>
              <a:t> </a:t>
            </a:r>
            <a:r>
              <a:rPr sz="800" dirty="0">
                <a:latin typeface="Arial MT"/>
                <a:cs typeface="Arial MT"/>
              </a:rPr>
              <a:t>reserved.</a:t>
            </a:r>
          </a:p>
        </p:txBody>
      </p:sp>
      <p:sp>
        <p:nvSpPr>
          <p:cNvPr id="5" name="object 5"/>
          <p:cNvSpPr txBox="1"/>
          <p:nvPr/>
        </p:nvSpPr>
        <p:spPr>
          <a:xfrm>
            <a:off x="496757" y="1008843"/>
            <a:ext cx="7863180" cy="299440"/>
          </a:xfrm>
          <a:prstGeom prst="rect">
            <a:avLst/>
          </a:prstGeom>
        </p:spPr>
        <p:txBody>
          <a:bodyPr vert="horz" wrap="square" lIns="0" tIns="52704" rIns="0" bIns="0" rtlCol="0">
            <a:spAutoFit/>
          </a:bodyPr>
          <a:lstStyle/>
          <a:p>
            <a:pPr marL="285750" indent="-285750">
              <a:buFont typeface="Arial" panose="020B0604020202020204" pitchFamily="34" charset="0"/>
              <a:buChar char="•"/>
            </a:pPr>
            <a:r>
              <a:rPr lang="en-IN" sz="1600" b="1" i="0" dirty="0">
                <a:solidFill>
                  <a:srgbClr val="0C3C26"/>
                </a:solidFill>
                <a:effectLst/>
                <a:latin typeface="Roboto" panose="02000000000000000000" pitchFamily="2" charset="0"/>
              </a:rPr>
              <a:t>HTML Form (Continued)</a:t>
            </a:r>
          </a:p>
        </p:txBody>
      </p:sp>
      <p:sp>
        <p:nvSpPr>
          <p:cNvPr id="7" name="object 5">
            <a:extLst>
              <a:ext uri="{FF2B5EF4-FFF2-40B4-BE49-F238E27FC236}">
                <a16:creationId xmlns:a16="http://schemas.microsoft.com/office/drawing/2014/main" id="{D58ED9D1-95BC-4295-B448-06A8C93DF6E7}"/>
              </a:ext>
            </a:extLst>
          </p:cNvPr>
          <p:cNvSpPr txBox="1"/>
          <p:nvPr/>
        </p:nvSpPr>
        <p:spPr>
          <a:xfrm>
            <a:off x="537304" y="1434479"/>
            <a:ext cx="7863180" cy="2761652"/>
          </a:xfrm>
          <a:prstGeom prst="rect">
            <a:avLst/>
          </a:prstGeom>
        </p:spPr>
        <p:txBody>
          <a:bodyPr vert="horz" wrap="square" lIns="0" tIns="52704" rIns="0" bIns="0" rtlCol="0">
            <a:spAutoFit/>
          </a:bodyPr>
          <a:lstStyle/>
          <a:p>
            <a:pPr algn="l"/>
            <a:r>
              <a:rPr lang="en-US" sz="1600" i="0" dirty="0">
                <a:solidFill>
                  <a:srgbClr val="0C3C26"/>
                </a:solidFill>
                <a:effectLst/>
                <a:latin typeface="Roboto" panose="02000000000000000000" pitchFamily="2" charset="0"/>
              </a:rPr>
              <a:t>As an example, the login form for the Django admin contains several &lt;input&gt; elements: one of type="text" for the username, one of type="password" for the password, and one of type="submit" for the “Log in” button. It also contains some hidden text fields that the user doesn’t see, which Django uses to determine what to do next.</a:t>
            </a:r>
          </a:p>
          <a:p>
            <a:pPr algn="l"/>
            <a:endParaRPr lang="en-US" sz="1600" i="0" dirty="0">
              <a:solidFill>
                <a:srgbClr val="0C3C26"/>
              </a:solidFill>
              <a:effectLst/>
              <a:latin typeface="Roboto" panose="02000000000000000000" pitchFamily="2" charset="0"/>
            </a:endParaRPr>
          </a:p>
          <a:p>
            <a:pPr algn="l"/>
            <a:r>
              <a:rPr lang="en-US" sz="1600" i="0" dirty="0">
                <a:solidFill>
                  <a:srgbClr val="0C3C26"/>
                </a:solidFill>
                <a:effectLst/>
                <a:latin typeface="Roboto" panose="02000000000000000000" pitchFamily="2" charset="0"/>
              </a:rPr>
              <a:t>It also tells the browser that the form data should be sent to the URL specified in the &lt;form&gt;’s action attribute - /admin/ - and that it should be sent using the HTTP mechanism specified by the method attribute - post.</a:t>
            </a:r>
          </a:p>
          <a:p>
            <a:pPr algn="l"/>
            <a:endParaRPr lang="en-US" sz="1600" i="0" dirty="0">
              <a:solidFill>
                <a:srgbClr val="0C3C26"/>
              </a:solidFill>
              <a:effectLst/>
              <a:latin typeface="Roboto" panose="02000000000000000000" pitchFamily="2" charset="0"/>
            </a:endParaRPr>
          </a:p>
          <a:p>
            <a:pPr algn="l"/>
            <a:r>
              <a:rPr lang="en-US" sz="1600" i="0" dirty="0">
                <a:solidFill>
                  <a:srgbClr val="0C3C26"/>
                </a:solidFill>
                <a:effectLst/>
                <a:latin typeface="Roboto" panose="02000000000000000000" pitchFamily="2" charset="0"/>
              </a:rPr>
              <a:t>When the &lt;input type="submit" value="Log in"&gt; element is triggered, the data is returned to /admin/.</a:t>
            </a:r>
          </a:p>
        </p:txBody>
      </p:sp>
    </p:spTree>
    <p:extLst>
      <p:ext uri="{BB962C8B-B14F-4D97-AF65-F5344CB8AC3E}">
        <p14:creationId xmlns:p14="http://schemas.microsoft.com/office/powerpoint/2010/main" val="2015203817"/>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43975" y="161799"/>
            <a:ext cx="774074" cy="311224"/>
          </a:xfrm>
          <a:prstGeom prst="rect">
            <a:avLst/>
          </a:prstGeom>
        </p:spPr>
      </p:pic>
      <p:pic>
        <p:nvPicPr>
          <p:cNvPr id="3" name="object 3"/>
          <p:cNvPicPr/>
          <p:nvPr/>
        </p:nvPicPr>
        <p:blipFill>
          <a:blip r:embed="rId4" cstate="print"/>
          <a:stretch>
            <a:fillRect/>
          </a:stretch>
        </p:blipFill>
        <p:spPr>
          <a:xfrm>
            <a:off x="8229556" y="161800"/>
            <a:ext cx="791593" cy="311224"/>
          </a:xfrm>
          <a:prstGeom prst="rect">
            <a:avLst/>
          </a:prstGeom>
        </p:spPr>
      </p:pic>
      <p:sp>
        <p:nvSpPr>
          <p:cNvPr id="4" name="object 4"/>
          <p:cNvSpPr txBox="1">
            <a:spLocks noGrp="1"/>
          </p:cNvSpPr>
          <p:nvPr>
            <p:ph type="title"/>
          </p:nvPr>
        </p:nvSpPr>
        <p:spPr>
          <a:xfrm>
            <a:off x="319918" y="600997"/>
            <a:ext cx="6626676" cy="382156"/>
          </a:xfrm>
          <a:prstGeom prst="rect">
            <a:avLst/>
          </a:prstGeom>
        </p:spPr>
        <p:txBody>
          <a:bodyPr vert="horz" wrap="square" lIns="0" tIns="12700" rIns="0" bIns="0" rtlCol="0">
            <a:spAutoFit/>
          </a:bodyPr>
          <a:lstStyle/>
          <a:p>
            <a:pPr marL="12065" algn="ctr">
              <a:lnSpc>
                <a:spcPct val="100000"/>
              </a:lnSpc>
              <a:spcBef>
                <a:spcPts val="414"/>
              </a:spcBef>
              <a:tabLst>
                <a:tab pos="379095" algn="l"/>
                <a:tab pos="379730" algn="l"/>
              </a:tabLst>
            </a:pPr>
            <a:r>
              <a:rPr lang="en-US" sz="2400" spc="-5" dirty="0">
                <a:solidFill>
                  <a:srgbClr val="595959"/>
                </a:solidFill>
                <a:latin typeface="Arial MT"/>
                <a:cs typeface="Arial MT"/>
              </a:rPr>
              <a:t>Get and Post Method </a:t>
            </a:r>
          </a:p>
        </p:txBody>
      </p:sp>
      <p:sp>
        <p:nvSpPr>
          <p:cNvPr id="6" name="object 6"/>
          <p:cNvSpPr txBox="1"/>
          <p:nvPr/>
        </p:nvSpPr>
        <p:spPr>
          <a:xfrm>
            <a:off x="7139898" y="4912167"/>
            <a:ext cx="1875155" cy="139065"/>
          </a:xfrm>
          <a:prstGeom prst="rect">
            <a:avLst/>
          </a:prstGeom>
        </p:spPr>
        <p:txBody>
          <a:bodyPr vert="horz" wrap="square" lIns="0" tIns="3175" rIns="0" bIns="0" rtlCol="0">
            <a:spAutoFit/>
          </a:bodyPr>
          <a:lstStyle/>
          <a:p>
            <a:pPr marL="12700">
              <a:lnSpc>
                <a:spcPct val="100000"/>
              </a:lnSpc>
              <a:spcBef>
                <a:spcPts val="25"/>
              </a:spcBef>
            </a:pPr>
            <a:r>
              <a:rPr sz="800" dirty="0">
                <a:latin typeface="Arial MT"/>
                <a:cs typeface="Arial MT"/>
              </a:rPr>
              <a:t>©</a:t>
            </a:r>
            <a:r>
              <a:rPr sz="800" spc="-5" dirty="0">
                <a:latin typeface="Arial MT"/>
                <a:cs typeface="Arial MT"/>
              </a:rPr>
              <a:t> Edune</a:t>
            </a:r>
            <a:r>
              <a:rPr sz="800" dirty="0">
                <a:latin typeface="Arial MT"/>
                <a:cs typeface="Arial MT"/>
              </a:rPr>
              <a:t>t</a:t>
            </a:r>
            <a:r>
              <a:rPr sz="800" spc="-5" dirty="0">
                <a:latin typeface="Arial MT"/>
                <a:cs typeface="Arial MT"/>
              </a:rPr>
              <a:t> Foundation</a:t>
            </a:r>
            <a:r>
              <a:rPr sz="800" dirty="0">
                <a:latin typeface="Arial MT"/>
                <a:cs typeface="Arial MT"/>
              </a:rPr>
              <a:t>.</a:t>
            </a:r>
            <a:r>
              <a:rPr sz="800" spc="-50" dirty="0">
                <a:latin typeface="Arial MT"/>
                <a:cs typeface="Arial MT"/>
              </a:rPr>
              <a:t> </a:t>
            </a:r>
            <a:r>
              <a:rPr sz="800" spc="-5" dirty="0">
                <a:latin typeface="Arial MT"/>
                <a:cs typeface="Arial MT"/>
              </a:rPr>
              <a:t>Al</a:t>
            </a:r>
            <a:r>
              <a:rPr sz="800" dirty="0">
                <a:latin typeface="Arial MT"/>
                <a:cs typeface="Arial MT"/>
              </a:rPr>
              <a:t>l</a:t>
            </a:r>
            <a:r>
              <a:rPr sz="800" spc="-5" dirty="0">
                <a:latin typeface="Arial MT"/>
                <a:cs typeface="Arial MT"/>
              </a:rPr>
              <a:t> </a:t>
            </a:r>
            <a:r>
              <a:rPr sz="800" dirty="0">
                <a:latin typeface="Arial MT"/>
                <a:cs typeface="Arial MT"/>
              </a:rPr>
              <a:t>rights</a:t>
            </a:r>
            <a:r>
              <a:rPr sz="800" spc="-5" dirty="0">
                <a:latin typeface="Arial MT"/>
                <a:cs typeface="Arial MT"/>
              </a:rPr>
              <a:t> </a:t>
            </a:r>
            <a:r>
              <a:rPr sz="800" dirty="0">
                <a:latin typeface="Arial MT"/>
                <a:cs typeface="Arial MT"/>
              </a:rPr>
              <a:t>reserved.</a:t>
            </a:r>
          </a:p>
        </p:txBody>
      </p:sp>
      <p:sp>
        <p:nvSpPr>
          <p:cNvPr id="5" name="object 5"/>
          <p:cNvSpPr txBox="1"/>
          <p:nvPr/>
        </p:nvSpPr>
        <p:spPr>
          <a:xfrm>
            <a:off x="496757" y="1008843"/>
            <a:ext cx="7863180" cy="299440"/>
          </a:xfrm>
          <a:prstGeom prst="rect">
            <a:avLst/>
          </a:prstGeom>
        </p:spPr>
        <p:txBody>
          <a:bodyPr vert="horz" wrap="square" lIns="0" tIns="52704" rIns="0" bIns="0" rtlCol="0">
            <a:spAutoFit/>
          </a:bodyPr>
          <a:lstStyle/>
          <a:p>
            <a:r>
              <a:rPr lang="en-IN" sz="1600" b="1" i="0" dirty="0">
                <a:solidFill>
                  <a:srgbClr val="0C3C26"/>
                </a:solidFill>
                <a:effectLst/>
                <a:latin typeface="Roboto" panose="02000000000000000000" pitchFamily="2" charset="0"/>
              </a:rPr>
              <a:t>Django’s role in forms- </a:t>
            </a:r>
          </a:p>
        </p:txBody>
      </p:sp>
      <p:sp>
        <p:nvSpPr>
          <p:cNvPr id="7" name="object 5">
            <a:extLst>
              <a:ext uri="{FF2B5EF4-FFF2-40B4-BE49-F238E27FC236}">
                <a16:creationId xmlns:a16="http://schemas.microsoft.com/office/drawing/2014/main" id="{D58ED9D1-95BC-4295-B448-06A8C93DF6E7}"/>
              </a:ext>
            </a:extLst>
          </p:cNvPr>
          <p:cNvSpPr txBox="1"/>
          <p:nvPr/>
        </p:nvSpPr>
        <p:spPr>
          <a:xfrm>
            <a:off x="537304" y="1434479"/>
            <a:ext cx="7863180" cy="3531094"/>
          </a:xfrm>
          <a:prstGeom prst="rect">
            <a:avLst/>
          </a:prstGeom>
        </p:spPr>
        <p:txBody>
          <a:bodyPr vert="horz" wrap="square" lIns="0" tIns="52704" rIns="0" bIns="0" rtlCol="0">
            <a:spAutoFit/>
          </a:bodyPr>
          <a:lstStyle/>
          <a:p>
            <a:r>
              <a:rPr lang="en-US" sz="1400" b="0" i="0" dirty="0">
                <a:solidFill>
                  <a:srgbClr val="0C3C26"/>
                </a:solidFill>
                <a:effectLst/>
                <a:latin typeface="Roboto" panose="02000000000000000000" pitchFamily="2" charset="0"/>
              </a:rPr>
              <a:t>Handling forms is a complex business. Consider Django’s admin, where numerous items of data of several different types may need to be prepared for display in a form, rendered as HTML, edited using a convenient interface, returned to the server, validated and cleaned up, and then saved or passed on for further processing.</a:t>
            </a:r>
          </a:p>
          <a:p>
            <a:endParaRPr lang="en-US" sz="1400" b="0" i="0" dirty="0">
              <a:solidFill>
                <a:srgbClr val="0C3C26"/>
              </a:solidFill>
              <a:effectLst/>
              <a:latin typeface="Roboto" panose="02000000000000000000" pitchFamily="2" charset="0"/>
            </a:endParaRPr>
          </a:p>
          <a:p>
            <a:r>
              <a:rPr lang="en-US" sz="1400" b="0" i="0" dirty="0">
                <a:solidFill>
                  <a:srgbClr val="0C3C26"/>
                </a:solidFill>
                <a:effectLst/>
                <a:latin typeface="Roboto" panose="02000000000000000000" pitchFamily="2" charset="0"/>
              </a:rPr>
              <a:t>Django’s form functionality can simplify and automate vast portions of this work, and can also do it more securely than most programmers would be able to do in code they wrote themselves.</a:t>
            </a:r>
          </a:p>
          <a:p>
            <a:endParaRPr lang="en-US" sz="1400" b="0" i="0" dirty="0">
              <a:solidFill>
                <a:srgbClr val="0C3C26"/>
              </a:solidFill>
              <a:effectLst/>
              <a:latin typeface="Roboto" panose="02000000000000000000" pitchFamily="2" charset="0"/>
            </a:endParaRPr>
          </a:p>
          <a:p>
            <a:r>
              <a:rPr lang="en-US" sz="1400" b="0" i="0" dirty="0">
                <a:solidFill>
                  <a:srgbClr val="0C3C26"/>
                </a:solidFill>
                <a:effectLst/>
                <a:latin typeface="Roboto" panose="02000000000000000000" pitchFamily="2" charset="0"/>
              </a:rPr>
              <a:t>Django handles three distinct parts of the work involved in forms:</a:t>
            </a:r>
          </a:p>
          <a:p>
            <a:endParaRPr lang="en-US" sz="1400" b="0" i="0" dirty="0">
              <a:solidFill>
                <a:srgbClr val="0C3C26"/>
              </a:solidFill>
              <a:effectLst/>
              <a:latin typeface="Roboto" panose="02000000000000000000" pitchFamily="2" charset="0"/>
            </a:endParaRPr>
          </a:p>
          <a:p>
            <a:pPr marL="742950" lvl="1" indent="-285750">
              <a:buFont typeface="Arial" panose="020B0604020202020204" pitchFamily="34" charset="0"/>
              <a:buChar char="•"/>
            </a:pPr>
            <a:r>
              <a:rPr lang="en-US" sz="1400" b="0" i="0" dirty="0">
                <a:solidFill>
                  <a:srgbClr val="0C3C26"/>
                </a:solidFill>
                <a:effectLst/>
                <a:latin typeface="Roboto" panose="02000000000000000000" pitchFamily="2" charset="0"/>
              </a:rPr>
              <a:t>preparing and restructuring data to make it ready for rendering</a:t>
            </a:r>
          </a:p>
          <a:p>
            <a:pPr marL="742950" lvl="1" indent="-285750">
              <a:buFont typeface="Arial" panose="020B0604020202020204" pitchFamily="34" charset="0"/>
              <a:buChar char="•"/>
            </a:pPr>
            <a:r>
              <a:rPr lang="en-US" sz="1400" b="0" i="0" dirty="0">
                <a:solidFill>
                  <a:srgbClr val="0C3C26"/>
                </a:solidFill>
                <a:effectLst/>
                <a:latin typeface="Roboto" panose="02000000000000000000" pitchFamily="2" charset="0"/>
              </a:rPr>
              <a:t>creating HTML forms for the data</a:t>
            </a:r>
          </a:p>
          <a:p>
            <a:pPr marL="742950" lvl="1" indent="-285750">
              <a:buFont typeface="Arial" panose="020B0604020202020204" pitchFamily="34" charset="0"/>
              <a:buChar char="•"/>
            </a:pPr>
            <a:r>
              <a:rPr lang="en-US" sz="1400" b="0" i="0" dirty="0">
                <a:solidFill>
                  <a:srgbClr val="0C3C26"/>
                </a:solidFill>
                <a:effectLst/>
                <a:latin typeface="Roboto" panose="02000000000000000000" pitchFamily="2" charset="0"/>
              </a:rPr>
              <a:t>receiving and processing submitted forms and data from the client</a:t>
            </a:r>
          </a:p>
          <a:p>
            <a:pPr lvl="1"/>
            <a:endParaRPr lang="en-US" sz="1400" b="0" i="0" dirty="0">
              <a:solidFill>
                <a:srgbClr val="0C3C26"/>
              </a:solidFill>
              <a:effectLst/>
              <a:latin typeface="Roboto" panose="02000000000000000000" pitchFamily="2" charset="0"/>
            </a:endParaRPr>
          </a:p>
          <a:p>
            <a:r>
              <a:rPr lang="en-US" sz="1400" b="0" i="0" dirty="0">
                <a:solidFill>
                  <a:srgbClr val="0C3C26"/>
                </a:solidFill>
                <a:effectLst/>
                <a:latin typeface="Roboto" panose="02000000000000000000" pitchFamily="2" charset="0"/>
              </a:rPr>
              <a:t>It is possible to write code that does all of this manually, but Django can take care of it all for you.</a:t>
            </a:r>
            <a:endParaRPr lang="en-IN" sz="1400" b="0" i="0" dirty="0">
              <a:solidFill>
                <a:srgbClr val="0C3C26"/>
              </a:solidFill>
              <a:effectLst/>
              <a:latin typeface="Roboto" panose="02000000000000000000" pitchFamily="2" charset="0"/>
            </a:endParaRPr>
          </a:p>
          <a:p>
            <a:pPr algn="l"/>
            <a:endParaRPr lang="en-US" sz="1600" i="0" dirty="0">
              <a:solidFill>
                <a:srgbClr val="0C3C26"/>
              </a:solidFill>
              <a:effectLst/>
              <a:latin typeface="Roboto" panose="02000000000000000000" pitchFamily="2" charset="0"/>
            </a:endParaRPr>
          </a:p>
        </p:txBody>
      </p:sp>
    </p:spTree>
    <p:extLst>
      <p:ext uri="{BB962C8B-B14F-4D97-AF65-F5344CB8AC3E}">
        <p14:creationId xmlns:p14="http://schemas.microsoft.com/office/powerpoint/2010/main" val="89050834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92883" y="828333"/>
            <a:ext cx="2960370" cy="391160"/>
          </a:xfrm>
          <a:prstGeom prst="rect">
            <a:avLst/>
          </a:prstGeom>
        </p:spPr>
        <p:txBody>
          <a:bodyPr vert="horz" wrap="square" lIns="0" tIns="12700" rIns="0" bIns="0" rtlCol="0">
            <a:spAutoFit/>
          </a:bodyPr>
          <a:lstStyle/>
          <a:p>
            <a:pPr marL="12700">
              <a:lnSpc>
                <a:spcPct val="100000"/>
              </a:lnSpc>
              <a:spcBef>
                <a:spcPts val="100"/>
              </a:spcBef>
            </a:pPr>
            <a:r>
              <a:rPr spc="-5" dirty="0"/>
              <a:t>Basic</a:t>
            </a:r>
            <a:r>
              <a:rPr spc="-40" dirty="0"/>
              <a:t> </a:t>
            </a:r>
            <a:r>
              <a:rPr spc="-5" dirty="0"/>
              <a:t>Syntax</a:t>
            </a:r>
            <a:r>
              <a:rPr spc="-40" dirty="0"/>
              <a:t> </a:t>
            </a:r>
            <a:r>
              <a:rPr spc="-30" dirty="0"/>
              <a:t>Variable</a:t>
            </a:r>
          </a:p>
        </p:txBody>
      </p:sp>
      <p:sp>
        <p:nvSpPr>
          <p:cNvPr id="3" name="object 3"/>
          <p:cNvSpPr txBox="1"/>
          <p:nvPr/>
        </p:nvSpPr>
        <p:spPr>
          <a:xfrm>
            <a:off x="656568" y="1728118"/>
            <a:ext cx="3448050" cy="2520315"/>
          </a:xfrm>
          <a:prstGeom prst="rect">
            <a:avLst/>
          </a:prstGeom>
        </p:spPr>
        <p:txBody>
          <a:bodyPr vert="horz" wrap="square" lIns="0" tIns="12700" rIns="0" bIns="0" rtlCol="0">
            <a:spAutoFit/>
          </a:bodyPr>
          <a:lstStyle/>
          <a:p>
            <a:pPr marL="57150" marR="0" lvl="0" indent="0" algn="l" defTabSz="914400" rtl="0" eaLnBrk="1" fontAlgn="auto" latinLnBrk="0" hangingPunct="1">
              <a:lnSpc>
                <a:spcPct val="100000"/>
              </a:lnSpc>
              <a:spcBef>
                <a:spcPts val="100"/>
              </a:spcBef>
              <a:spcAft>
                <a:spcPts val="0"/>
              </a:spcAft>
              <a:buClrTx/>
              <a:buSzTx/>
              <a:buFontTx/>
              <a:buNone/>
              <a:tabLst/>
              <a:defRPr/>
            </a:pPr>
            <a:r>
              <a:rPr kumimoji="0" sz="1800" b="0" i="0" u="none" strike="noStrike" kern="1200" cap="none" spc="-5" normalizeH="0" baseline="0" noProof="0" dirty="0">
                <a:ln>
                  <a:noFill/>
                </a:ln>
                <a:solidFill>
                  <a:srgbClr val="595959"/>
                </a:solidFill>
                <a:effectLst/>
                <a:uLnTx/>
                <a:uFillTx/>
                <a:latin typeface="Arial MT"/>
                <a:ea typeface="+mn-ea"/>
                <a:cs typeface="Arial MT"/>
              </a:rPr>
              <a:t>Interactive</a:t>
            </a:r>
            <a:r>
              <a:rPr kumimoji="0" sz="1800" b="0" i="0" u="none" strike="noStrike" kern="1200" cap="none" spc="-35" normalizeH="0" baseline="0" noProof="0" dirty="0">
                <a:ln>
                  <a:noFill/>
                </a:ln>
                <a:solidFill>
                  <a:srgbClr val="595959"/>
                </a:solidFill>
                <a:effectLst/>
                <a:uLnTx/>
                <a:uFillTx/>
                <a:latin typeface="Arial MT"/>
                <a:ea typeface="+mn-ea"/>
                <a:cs typeface="Arial MT"/>
              </a:rPr>
              <a:t> </a:t>
            </a:r>
            <a:r>
              <a:rPr kumimoji="0" sz="1800" b="0" i="0" u="none" strike="noStrike" kern="1200" cap="none" spc="0" normalizeH="0" baseline="0" noProof="0" dirty="0">
                <a:ln>
                  <a:noFill/>
                </a:ln>
                <a:solidFill>
                  <a:srgbClr val="595959"/>
                </a:solidFill>
                <a:effectLst/>
                <a:uLnTx/>
                <a:uFillTx/>
                <a:latin typeface="Arial MT"/>
                <a:ea typeface="+mn-ea"/>
                <a:cs typeface="Arial MT"/>
              </a:rPr>
              <a:t>Mode</a:t>
            </a:r>
            <a:r>
              <a:rPr kumimoji="0" sz="1800" b="0" i="0" u="none" strike="noStrike" kern="1200" cap="none" spc="-35" normalizeH="0" baseline="0" noProof="0" dirty="0">
                <a:ln>
                  <a:noFill/>
                </a:ln>
                <a:solidFill>
                  <a:srgbClr val="595959"/>
                </a:solidFill>
                <a:effectLst/>
                <a:uLnTx/>
                <a:uFillTx/>
                <a:latin typeface="Arial MT"/>
                <a:ea typeface="+mn-ea"/>
                <a:cs typeface="Arial MT"/>
              </a:rPr>
              <a:t> </a:t>
            </a:r>
            <a:r>
              <a:rPr kumimoji="0" sz="1800" b="0" i="0" u="none" strike="noStrike" kern="1200" cap="none" spc="-5" normalizeH="0" baseline="0" noProof="0" dirty="0">
                <a:ln>
                  <a:noFill/>
                </a:ln>
                <a:solidFill>
                  <a:srgbClr val="595959"/>
                </a:solidFill>
                <a:effectLst/>
                <a:uLnTx/>
                <a:uFillTx/>
                <a:latin typeface="Arial MT"/>
                <a:ea typeface="+mn-ea"/>
                <a:cs typeface="Arial MT"/>
              </a:rPr>
              <a:t>Programming</a:t>
            </a:r>
            <a:endParaRPr kumimoji="0" sz="1800" b="0" i="0" u="none" strike="noStrike" kern="1200" cap="none" spc="0" normalizeH="0" baseline="0" noProof="0">
              <a:ln>
                <a:noFill/>
              </a:ln>
              <a:solidFill>
                <a:prstClr val="black"/>
              </a:solidFill>
              <a:effectLst/>
              <a:uLnTx/>
              <a:uFillTx/>
              <a:latin typeface="Arial MT"/>
              <a:ea typeface="+mn-ea"/>
              <a:cs typeface="Arial M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Arial MT"/>
              <a:ea typeface="+mn-ea"/>
              <a:cs typeface="Arial MT"/>
            </a:endParaRPr>
          </a:p>
          <a:p>
            <a:pPr marL="348615" marR="5080" lvl="0" indent="-336550" algn="l" defTabSz="914400" rtl="0" eaLnBrk="1" fontAlgn="auto" latinLnBrk="0" hangingPunct="1">
              <a:lnSpc>
                <a:spcPct val="116100"/>
              </a:lnSpc>
              <a:spcBef>
                <a:spcPts val="1530"/>
              </a:spcBef>
              <a:spcAft>
                <a:spcPts val="0"/>
              </a:spcAft>
              <a:buClrTx/>
              <a:buSzTx/>
              <a:buFontTx/>
              <a:buChar char="●"/>
              <a:tabLst>
                <a:tab pos="347980" algn="l"/>
                <a:tab pos="349250" algn="l"/>
              </a:tabLst>
              <a:defRPr/>
            </a:pPr>
            <a:r>
              <a:rPr kumimoji="0" sz="1400" b="0" i="0" u="none" strike="noStrike" kern="1200" cap="none" spc="-5" normalizeH="0" baseline="0" noProof="0" dirty="0">
                <a:ln>
                  <a:noFill/>
                </a:ln>
                <a:solidFill>
                  <a:prstClr val="black"/>
                </a:solidFill>
                <a:effectLst/>
                <a:uLnTx/>
                <a:uFillTx/>
                <a:latin typeface="Arial MT"/>
                <a:ea typeface="+mn-ea"/>
                <a:cs typeface="Arial MT"/>
              </a:rPr>
              <a:t>In Python, the </a:t>
            </a:r>
            <a:r>
              <a:rPr kumimoji="0" sz="1400" b="0" i="0" u="none" strike="noStrike" kern="1200" cap="none" spc="0" normalizeH="0" baseline="0" noProof="0" dirty="0">
                <a:ln>
                  <a:noFill/>
                </a:ln>
                <a:solidFill>
                  <a:prstClr val="black"/>
                </a:solidFill>
                <a:effectLst/>
                <a:uLnTx/>
                <a:uFillTx/>
                <a:latin typeface="Arial MT"/>
                <a:ea typeface="+mn-ea"/>
                <a:cs typeface="Arial MT"/>
              </a:rPr>
              <a:t>code </a:t>
            </a:r>
            <a:r>
              <a:rPr kumimoji="0" sz="1400" b="0" i="0" u="none" strike="noStrike" kern="1200" cap="none" spc="-5" normalizeH="0" baseline="0" noProof="0" dirty="0">
                <a:ln>
                  <a:noFill/>
                </a:ln>
                <a:solidFill>
                  <a:prstClr val="black"/>
                </a:solidFill>
                <a:effectLst/>
                <a:uLnTx/>
                <a:uFillTx/>
                <a:latin typeface="Arial MT"/>
                <a:ea typeface="+mn-ea"/>
                <a:cs typeface="Arial MT"/>
              </a:rPr>
              <a:t>executes </a:t>
            </a:r>
            <a:r>
              <a:rPr kumimoji="0" sz="1400" b="0" i="0" u="none" strike="noStrike" kern="1200" cap="none" spc="0" normalizeH="0" baseline="0" noProof="0" dirty="0">
                <a:ln>
                  <a:noFill/>
                </a:ln>
                <a:solidFill>
                  <a:prstClr val="black"/>
                </a:solidFill>
                <a:effectLst/>
                <a:uLnTx/>
                <a:uFillTx/>
                <a:latin typeface="Arial MT"/>
                <a:ea typeface="+mn-ea"/>
                <a:cs typeface="Arial MT"/>
              </a:rPr>
              <a:t>via </a:t>
            </a:r>
            <a:r>
              <a:rPr kumimoji="0" sz="1400" b="0" i="0" u="none" strike="noStrike" kern="1200" cap="none" spc="-5" normalizeH="0" baseline="0" noProof="0" dirty="0">
                <a:ln>
                  <a:noFill/>
                </a:ln>
                <a:solidFill>
                  <a:prstClr val="black"/>
                </a:solidFill>
                <a:effectLst/>
                <a:uLnTx/>
                <a:uFillTx/>
                <a:latin typeface="Arial MT"/>
                <a:ea typeface="+mn-ea"/>
                <a:cs typeface="Arial MT"/>
              </a:rPr>
              <a:t>the </a:t>
            </a:r>
            <a:r>
              <a:rPr kumimoji="0" sz="1400" b="0" i="0" u="none" strike="noStrike" kern="1200" cap="none" spc="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Python Shell, which </a:t>
            </a:r>
            <a:r>
              <a:rPr kumimoji="0" sz="1400" b="0" i="0" u="none" strike="noStrike" kern="1200" cap="none" spc="0" normalizeH="0" baseline="0" noProof="0" dirty="0">
                <a:ln>
                  <a:noFill/>
                </a:ln>
                <a:solidFill>
                  <a:prstClr val="black"/>
                </a:solidFill>
                <a:effectLst/>
                <a:uLnTx/>
                <a:uFillTx/>
                <a:latin typeface="Arial MT"/>
                <a:ea typeface="+mn-ea"/>
                <a:cs typeface="Arial MT"/>
              </a:rPr>
              <a:t>comes </a:t>
            </a:r>
            <a:r>
              <a:rPr kumimoji="0" sz="1400" b="0" i="0" u="none" strike="noStrike" kern="1200" cap="none" spc="-5" normalizeH="0" baseline="0" noProof="0" dirty="0">
                <a:ln>
                  <a:noFill/>
                </a:ln>
                <a:solidFill>
                  <a:prstClr val="black"/>
                </a:solidFill>
                <a:effectLst/>
                <a:uLnTx/>
                <a:uFillTx/>
                <a:latin typeface="Arial MT"/>
                <a:ea typeface="+mn-ea"/>
                <a:cs typeface="Arial MT"/>
              </a:rPr>
              <a:t>with Python </a:t>
            </a:r>
            <a:r>
              <a:rPr kumimoji="0" sz="1400" b="0" i="0" u="none" strike="noStrike" kern="1200" cap="none" spc="-38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Installation.</a:t>
            </a:r>
            <a:endParaRPr kumimoji="0" sz="1400" b="0" i="0" u="none" strike="noStrike" kern="1200" cap="none" spc="0" normalizeH="0" baseline="0" noProof="0">
              <a:ln>
                <a:noFill/>
              </a:ln>
              <a:solidFill>
                <a:prstClr val="black"/>
              </a:solidFill>
              <a:effectLst/>
              <a:uLnTx/>
              <a:uFillTx/>
              <a:latin typeface="Arial MT"/>
              <a:ea typeface="+mn-ea"/>
              <a:cs typeface="Arial MT"/>
            </a:endParaRPr>
          </a:p>
          <a:p>
            <a:pPr marL="348615" marR="29209" lvl="0" indent="-336550" algn="l" defTabSz="914400" rtl="0" eaLnBrk="1" fontAlgn="auto" latinLnBrk="0" hangingPunct="1">
              <a:lnSpc>
                <a:spcPct val="116100"/>
              </a:lnSpc>
              <a:spcBef>
                <a:spcPts val="0"/>
              </a:spcBef>
              <a:spcAft>
                <a:spcPts val="0"/>
              </a:spcAft>
              <a:buClrTx/>
              <a:buSzTx/>
              <a:buFontTx/>
              <a:buChar char="●"/>
              <a:tabLst>
                <a:tab pos="347980" algn="l"/>
                <a:tab pos="349250" algn="l"/>
              </a:tabLst>
              <a:defRPr/>
            </a:pPr>
            <a:r>
              <a:rPr kumimoji="0" sz="1400" b="0" i="0" u="none" strike="noStrike" kern="1200" cap="none" spc="-80" normalizeH="0" baseline="0" noProof="0" dirty="0">
                <a:ln>
                  <a:noFill/>
                </a:ln>
                <a:solidFill>
                  <a:prstClr val="black"/>
                </a:solidFill>
                <a:effectLst/>
                <a:uLnTx/>
                <a:uFillTx/>
                <a:latin typeface="Arial MT"/>
                <a:ea typeface="+mn-ea"/>
                <a:cs typeface="Arial MT"/>
              </a:rPr>
              <a:t>To</a:t>
            </a:r>
            <a:r>
              <a:rPr kumimoji="0" sz="1400" b="0" i="0" u="none" strike="noStrike" kern="1200" cap="none" spc="-1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access</a:t>
            </a:r>
            <a:r>
              <a:rPr kumimoji="0" sz="1400" b="0" i="0" u="none" strike="noStrike" kern="1200" cap="none" spc="-1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the</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Python</a:t>
            </a:r>
            <a:r>
              <a:rPr kumimoji="0" sz="1400" b="0" i="0" u="none" strike="noStrike" kern="1200" cap="none" spc="-15"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shell,</a:t>
            </a:r>
            <a:r>
              <a:rPr kumimoji="0" sz="1400" b="0" i="0" u="none" strike="noStrike" kern="1200" cap="none" spc="-1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open</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the </a:t>
            </a:r>
            <a:r>
              <a:rPr kumimoji="0" sz="1400" b="0" i="0" u="none" strike="noStrike" kern="1200" cap="none" spc="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terminal of </a:t>
            </a:r>
            <a:r>
              <a:rPr kumimoji="0" sz="1400" b="0" i="0" u="none" strike="noStrike" kern="1200" cap="none" spc="0" normalizeH="0" baseline="0" noProof="0" dirty="0">
                <a:ln>
                  <a:noFill/>
                </a:ln>
                <a:solidFill>
                  <a:prstClr val="black"/>
                </a:solidFill>
                <a:effectLst/>
                <a:uLnTx/>
                <a:uFillTx/>
                <a:latin typeface="Arial MT"/>
                <a:ea typeface="+mn-ea"/>
                <a:cs typeface="Arial MT"/>
              </a:rPr>
              <a:t>your </a:t>
            </a:r>
            <a:r>
              <a:rPr kumimoji="0" sz="1400" b="0" i="0" u="none" strike="noStrike" kern="1200" cap="none" spc="-5" normalizeH="0" baseline="0" noProof="0" dirty="0">
                <a:ln>
                  <a:noFill/>
                </a:ln>
                <a:solidFill>
                  <a:prstClr val="black"/>
                </a:solidFill>
                <a:effectLst/>
                <a:uLnTx/>
                <a:uFillTx/>
                <a:latin typeface="Arial MT"/>
                <a:ea typeface="+mn-ea"/>
                <a:cs typeface="Arial MT"/>
              </a:rPr>
              <a:t>operating </a:t>
            </a:r>
            <a:r>
              <a:rPr kumimoji="0" sz="1400" b="0" i="0" u="none" strike="noStrike" kern="1200" cap="none" spc="0" normalizeH="0" baseline="0" noProof="0" dirty="0">
                <a:ln>
                  <a:noFill/>
                </a:ln>
                <a:solidFill>
                  <a:prstClr val="black"/>
                </a:solidFill>
                <a:effectLst/>
                <a:uLnTx/>
                <a:uFillTx/>
                <a:latin typeface="Arial MT"/>
                <a:ea typeface="+mn-ea"/>
                <a:cs typeface="Arial MT"/>
              </a:rPr>
              <a:t>system </a:t>
            </a:r>
            <a:r>
              <a:rPr kumimoji="0" sz="1400" b="0" i="0" u="none" strike="noStrike" kern="1200" cap="none" spc="-5" normalizeH="0" baseline="0" noProof="0" dirty="0">
                <a:ln>
                  <a:noFill/>
                </a:ln>
                <a:solidFill>
                  <a:prstClr val="black"/>
                </a:solidFill>
                <a:effectLst/>
                <a:uLnTx/>
                <a:uFillTx/>
                <a:latin typeface="Arial MT"/>
                <a:ea typeface="+mn-ea"/>
                <a:cs typeface="Arial MT"/>
              </a:rPr>
              <a:t>and </a:t>
            </a:r>
            <a:r>
              <a:rPr kumimoji="0" sz="1400" b="0" i="0" u="none" strike="noStrike" kern="1200" cap="none" spc="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then type "python". Press the enter </a:t>
            </a:r>
            <a:r>
              <a:rPr kumimoji="0" sz="1400" b="0" i="0" u="none" strike="noStrike" kern="1200" cap="none" spc="0" normalizeH="0" baseline="0" noProof="0" dirty="0">
                <a:ln>
                  <a:noFill/>
                </a:ln>
                <a:solidFill>
                  <a:prstClr val="black"/>
                </a:solidFill>
                <a:effectLst/>
                <a:uLnTx/>
                <a:uFillTx/>
                <a:latin typeface="Arial MT"/>
                <a:ea typeface="+mn-ea"/>
                <a:cs typeface="Arial MT"/>
              </a:rPr>
              <a:t>key </a:t>
            </a:r>
            <a:r>
              <a:rPr kumimoji="0" sz="1400" b="0" i="0" u="none" strike="noStrike" kern="1200" cap="none" spc="-37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and</a:t>
            </a:r>
            <a:r>
              <a:rPr kumimoji="0" sz="1400" b="0" i="0" u="none" strike="noStrike" kern="1200" cap="none" spc="-1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the</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Python</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shell</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will</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15" normalizeH="0" baseline="0" noProof="0" dirty="0">
                <a:ln>
                  <a:noFill/>
                </a:ln>
                <a:solidFill>
                  <a:prstClr val="black"/>
                </a:solidFill>
                <a:effectLst/>
                <a:uLnTx/>
                <a:uFillTx/>
                <a:latin typeface="Arial MT"/>
                <a:ea typeface="+mn-ea"/>
                <a:cs typeface="Arial MT"/>
              </a:rPr>
              <a:t>appear.</a:t>
            </a:r>
            <a:endParaRPr kumimoji="0" sz="1400" b="0" i="0" u="none" strike="noStrike" kern="1200" cap="none" spc="0" normalizeH="0" baseline="0" noProof="0">
              <a:ln>
                <a:noFill/>
              </a:ln>
              <a:solidFill>
                <a:prstClr val="black"/>
              </a:solidFill>
              <a:effectLst/>
              <a:uLnTx/>
              <a:uFillTx/>
              <a:latin typeface="Arial MT"/>
              <a:ea typeface="+mn-ea"/>
              <a:cs typeface="Arial MT"/>
            </a:endParaRPr>
          </a:p>
        </p:txBody>
      </p:sp>
      <p:pic>
        <p:nvPicPr>
          <p:cNvPr id="4" name="object 4"/>
          <p:cNvPicPr/>
          <p:nvPr/>
        </p:nvPicPr>
        <p:blipFill>
          <a:blip r:embed="rId2" cstate="print"/>
          <a:stretch>
            <a:fillRect/>
          </a:stretch>
        </p:blipFill>
        <p:spPr>
          <a:xfrm>
            <a:off x="4605250" y="1557824"/>
            <a:ext cx="4538749" cy="2739749"/>
          </a:xfrm>
          <a:prstGeom prst="rect">
            <a:avLst/>
          </a:prstGeom>
        </p:spPr>
      </p:pic>
      <p:sp>
        <p:nvSpPr>
          <p:cNvPr id="5" name="object 5"/>
          <p:cNvSpPr txBox="1">
            <a:spLocks noGrp="1"/>
          </p:cNvSpPr>
          <p:nvPr>
            <p:ph type="ftr" sz="quarter" idx="5"/>
          </p:nvPr>
        </p:nvSpPr>
        <p:spPr>
          <a:prstGeom prst="rect">
            <a:avLst/>
          </a:prstGeom>
        </p:spPr>
        <p:txBody>
          <a:bodyPr vert="horz" wrap="square" lIns="0" tIns="3175" rIns="0" bIns="0" rtlCol="0">
            <a:spAutoFit/>
          </a:bodyPr>
          <a:lstStyle/>
          <a:p>
            <a:pPr marL="12700" marR="0" lvl="0" indent="0" algn="l" defTabSz="914400" rtl="0" eaLnBrk="1" fontAlgn="auto" latinLnBrk="0" hangingPunct="1">
              <a:lnSpc>
                <a:spcPct val="100000"/>
              </a:lnSpc>
              <a:spcBef>
                <a:spcPts val="25"/>
              </a:spcBef>
              <a:spcAft>
                <a:spcPts val="0"/>
              </a:spcAft>
              <a:buClrTx/>
              <a:buSzTx/>
              <a:buFontTx/>
              <a:buNone/>
              <a:tabLst/>
              <a:defRPr/>
            </a:pPr>
            <a:r>
              <a:rPr kumimoji="0" sz="800" b="0" i="0" u="none" strike="noStrike" kern="1200" cap="none" spc="0" normalizeH="0" baseline="0" noProof="0" dirty="0">
                <a:ln>
                  <a:noFill/>
                </a:ln>
                <a:solidFill>
                  <a:prstClr val="black"/>
                </a:solidFill>
                <a:effectLst/>
                <a:uLnTx/>
                <a:uFillTx/>
                <a:latin typeface="Arial MT"/>
                <a:ea typeface="+mn-ea"/>
              </a:rPr>
              <a:t>©</a:t>
            </a:r>
            <a:r>
              <a:rPr kumimoji="0" sz="800" b="0" i="0" u="none" strike="noStrike" kern="1200" cap="none" spc="-5" normalizeH="0" baseline="0" noProof="0" dirty="0">
                <a:ln>
                  <a:noFill/>
                </a:ln>
                <a:solidFill>
                  <a:prstClr val="black"/>
                </a:solidFill>
                <a:effectLst/>
                <a:uLnTx/>
                <a:uFillTx/>
                <a:latin typeface="Arial MT"/>
                <a:ea typeface="+mn-ea"/>
              </a:rPr>
              <a:t> Edune</a:t>
            </a:r>
            <a:r>
              <a:rPr kumimoji="0" sz="800" b="0" i="0" u="none" strike="noStrike" kern="1200" cap="none" spc="0" normalizeH="0" baseline="0" noProof="0" dirty="0">
                <a:ln>
                  <a:noFill/>
                </a:ln>
                <a:solidFill>
                  <a:prstClr val="black"/>
                </a:solidFill>
                <a:effectLst/>
                <a:uLnTx/>
                <a:uFillTx/>
                <a:latin typeface="Arial MT"/>
                <a:ea typeface="+mn-ea"/>
              </a:rPr>
              <a:t>t</a:t>
            </a:r>
            <a:r>
              <a:rPr kumimoji="0" sz="800" b="0" i="0" u="none" strike="noStrike" kern="1200" cap="none" spc="-5" normalizeH="0" baseline="0" noProof="0" dirty="0">
                <a:ln>
                  <a:noFill/>
                </a:ln>
                <a:solidFill>
                  <a:prstClr val="black"/>
                </a:solidFill>
                <a:effectLst/>
                <a:uLnTx/>
                <a:uFillTx/>
                <a:latin typeface="Arial MT"/>
                <a:ea typeface="+mn-ea"/>
              </a:rPr>
              <a:t> Foundation</a:t>
            </a:r>
            <a:r>
              <a:rPr kumimoji="0" sz="800" b="0" i="0" u="none" strike="noStrike" kern="1200" cap="none" spc="0" normalizeH="0" baseline="0" noProof="0" dirty="0">
                <a:ln>
                  <a:noFill/>
                </a:ln>
                <a:solidFill>
                  <a:prstClr val="black"/>
                </a:solidFill>
                <a:effectLst/>
                <a:uLnTx/>
                <a:uFillTx/>
                <a:latin typeface="Arial MT"/>
                <a:ea typeface="+mn-ea"/>
              </a:rPr>
              <a:t>.</a:t>
            </a:r>
            <a:r>
              <a:rPr kumimoji="0" sz="800" b="0" i="0" u="none" strike="noStrike" kern="1200" cap="none" spc="-50" normalizeH="0" baseline="0" noProof="0" dirty="0">
                <a:ln>
                  <a:noFill/>
                </a:ln>
                <a:solidFill>
                  <a:prstClr val="black"/>
                </a:solidFill>
                <a:effectLst/>
                <a:uLnTx/>
                <a:uFillTx/>
                <a:latin typeface="Arial MT"/>
                <a:ea typeface="+mn-ea"/>
              </a:rPr>
              <a:t> </a:t>
            </a:r>
            <a:r>
              <a:rPr kumimoji="0" sz="800" b="0" i="0" u="none" strike="noStrike" kern="1200" cap="none" spc="-5" normalizeH="0" baseline="0" noProof="0" dirty="0">
                <a:ln>
                  <a:noFill/>
                </a:ln>
                <a:solidFill>
                  <a:prstClr val="black"/>
                </a:solidFill>
                <a:effectLst/>
                <a:uLnTx/>
                <a:uFillTx/>
                <a:latin typeface="Arial MT"/>
                <a:ea typeface="+mn-ea"/>
              </a:rPr>
              <a:t>Al</a:t>
            </a:r>
            <a:r>
              <a:rPr kumimoji="0" sz="800" b="0" i="0" u="none" strike="noStrike" kern="1200" cap="none" spc="0" normalizeH="0" baseline="0" noProof="0" dirty="0">
                <a:ln>
                  <a:noFill/>
                </a:ln>
                <a:solidFill>
                  <a:prstClr val="black"/>
                </a:solidFill>
                <a:effectLst/>
                <a:uLnTx/>
                <a:uFillTx/>
                <a:latin typeface="Arial MT"/>
                <a:ea typeface="+mn-ea"/>
              </a:rPr>
              <a:t>l</a:t>
            </a:r>
            <a:r>
              <a:rPr kumimoji="0" sz="800" b="0" i="0" u="none" strike="noStrike" kern="1200" cap="none" spc="-5" normalizeH="0" baseline="0" noProof="0" dirty="0">
                <a:ln>
                  <a:noFill/>
                </a:ln>
                <a:solidFill>
                  <a:prstClr val="black"/>
                </a:solidFill>
                <a:effectLst/>
                <a:uLnTx/>
                <a:uFillTx/>
                <a:latin typeface="Arial MT"/>
                <a:ea typeface="+mn-ea"/>
              </a:rPr>
              <a:t> </a:t>
            </a:r>
            <a:r>
              <a:rPr kumimoji="0" sz="800" b="0" i="0" u="none" strike="noStrike" kern="1200" cap="none" spc="0" normalizeH="0" baseline="0" noProof="0" dirty="0">
                <a:ln>
                  <a:noFill/>
                </a:ln>
                <a:solidFill>
                  <a:prstClr val="black"/>
                </a:solidFill>
                <a:effectLst/>
                <a:uLnTx/>
                <a:uFillTx/>
                <a:latin typeface="Arial MT"/>
                <a:ea typeface="+mn-ea"/>
              </a:rPr>
              <a:t>rights</a:t>
            </a:r>
            <a:r>
              <a:rPr kumimoji="0" sz="800" b="0" i="0" u="none" strike="noStrike" kern="1200" cap="none" spc="-5" normalizeH="0" baseline="0" noProof="0" dirty="0">
                <a:ln>
                  <a:noFill/>
                </a:ln>
                <a:solidFill>
                  <a:prstClr val="black"/>
                </a:solidFill>
                <a:effectLst/>
                <a:uLnTx/>
                <a:uFillTx/>
                <a:latin typeface="Arial MT"/>
                <a:ea typeface="+mn-ea"/>
              </a:rPr>
              <a:t> </a:t>
            </a:r>
            <a:r>
              <a:rPr kumimoji="0" sz="800" b="0" i="0" u="none" strike="noStrike" kern="1200" cap="none" spc="0" normalizeH="0" baseline="0" noProof="0" dirty="0">
                <a:ln>
                  <a:noFill/>
                </a:ln>
                <a:solidFill>
                  <a:prstClr val="black"/>
                </a:solidFill>
                <a:effectLst/>
                <a:uLnTx/>
                <a:uFillTx/>
                <a:latin typeface="Arial MT"/>
                <a:ea typeface="+mn-ea"/>
              </a:rPr>
              <a:t>reserved.</a:t>
            </a:r>
          </a:p>
        </p:txBody>
      </p:sp>
    </p:spTree>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43975" y="161799"/>
            <a:ext cx="774074" cy="311224"/>
          </a:xfrm>
          <a:prstGeom prst="rect">
            <a:avLst/>
          </a:prstGeom>
        </p:spPr>
      </p:pic>
      <p:pic>
        <p:nvPicPr>
          <p:cNvPr id="3" name="object 3"/>
          <p:cNvPicPr/>
          <p:nvPr/>
        </p:nvPicPr>
        <p:blipFill>
          <a:blip r:embed="rId4" cstate="print"/>
          <a:stretch>
            <a:fillRect/>
          </a:stretch>
        </p:blipFill>
        <p:spPr>
          <a:xfrm>
            <a:off x="8229556" y="161800"/>
            <a:ext cx="791593" cy="311224"/>
          </a:xfrm>
          <a:prstGeom prst="rect">
            <a:avLst/>
          </a:prstGeom>
        </p:spPr>
      </p:pic>
      <p:sp>
        <p:nvSpPr>
          <p:cNvPr id="4" name="object 4"/>
          <p:cNvSpPr txBox="1">
            <a:spLocks noGrp="1"/>
          </p:cNvSpPr>
          <p:nvPr>
            <p:ph type="title"/>
          </p:nvPr>
        </p:nvSpPr>
        <p:spPr>
          <a:xfrm>
            <a:off x="319918" y="600997"/>
            <a:ext cx="6626676" cy="382156"/>
          </a:xfrm>
          <a:prstGeom prst="rect">
            <a:avLst/>
          </a:prstGeom>
        </p:spPr>
        <p:txBody>
          <a:bodyPr vert="horz" wrap="square" lIns="0" tIns="12700" rIns="0" bIns="0" rtlCol="0">
            <a:spAutoFit/>
          </a:bodyPr>
          <a:lstStyle/>
          <a:p>
            <a:pPr marL="12065" algn="ctr">
              <a:lnSpc>
                <a:spcPct val="100000"/>
              </a:lnSpc>
              <a:spcBef>
                <a:spcPts val="414"/>
              </a:spcBef>
              <a:tabLst>
                <a:tab pos="379095" algn="l"/>
                <a:tab pos="379730" algn="l"/>
              </a:tabLst>
            </a:pPr>
            <a:r>
              <a:rPr lang="en-US" sz="2400" spc="-5" dirty="0">
                <a:solidFill>
                  <a:srgbClr val="595959"/>
                </a:solidFill>
                <a:latin typeface="Arial MT"/>
                <a:cs typeface="Arial MT"/>
              </a:rPr>
              <a:t>Get and Post Method </a:t>
            </a:r>
          </a:p>
        </p:txBody>
      </p:sp>
      <p:sp>
        <p:nvSpPr>
          <p:cNvPr id="6" name="object 6"/>
          <p:cNvSpPr txBox="1"/>
          <p:nvPr/>
        </p:nvSpPr>
        <p:spPr>
          <a:xfrm>
            <a:off x="7139898" y="4912167"/>
            <a:ext cx="1875155" cy="139065"/>
          </a:xfrm>
          <a:prstGeom prst="rect">
            <a:avLst/>
          </a:prstGeom>
        </p:spPr>
        <p:txBody>
          <a:bodyPr vert="horz" wrap="square" lIns="0" tIns="3175" rIns="0" bIns="0" rtlCol="0">
            <a:spAutoFit/>
          </a:bodyPr>
          <a:lstStyle/>
          <a:p>
            <a:pPr marL="12700">
              <a:lnSpc>
                <a:spcPct val="100000"/>
              </a:lnSpc>
              <a:spcBef>
                <a:spcPts val="25"/>
              </a:spcBef>
            </a:pPr>
            <a:r>
              <a:rPr sz="800" dirty="0">
                <a:latin typeface="Arial MT"/>
                <a:cs typeface="Arial MT"/>
              </a:rPr>
              <a:t>©</a:t>
            </a:r>
            <a:r>
              <a:rPr sz="800" spc="-5" dirty="0">
                <a:latin typeface="Arial MT"/>
                <a:cs typeface="Arial MT"/>
              </a:rPr>
              <a:t> Edune</a:t>
            </a:r>
            <a:r>
              <a:rPr sz="800" dirty="0">
                <a:latin typeface="Arial MT"/>
                <a:cs typeface="Arial MT"/>
              </a:rPr>
              <a:t>t</a:t>
            </a:r>
            <a:r>
              <a:rPr sz="800" spc="-5" dirty="0">
                <a:latin typeface="Arial MT"/>
                <a:cs typeface="Arial MT"/>
              </a:rPr>
              <a:t> Foundation</a:t>
            </a:r>
            <a:r>
              <a:rPr sz="800" dirty="0">
                <a:latin typeface="Arial MT"/>
                <a:cs typeface="Arial MT"/>
              </a:rPr>
              <a:t>.</a:t>
            </a:r>
            <a:r>
              <a:rPr sz="800" spc="-50" dirty="0">
                <a:latin typeface="Arial MT"/>
                <a:cs typeface="Arial MT"/>
              </a:rPr>
              <a:t> </a:t>
            </a:r>
            <a:r>
              <a:rPr sz="800" spc="-5" dirty="0">
                <a:latin typeface="Arial MT"/>
                <a:cs typeface="Arial MT"/>
              </a:rPr>
              <a:t>Al</a:t>
            </a:r>
            <a:r>
              <a:rPr sz="800" dirty="0">
                <a:latin typeface="Arial MT"/>
                <a:cs typeface="Arial MT"/>
              </a:rPr>
              <a:t>l</a:t>
            </a:r>
            <a:r>
              <a:rPr sz="800" spc="-5" dirty="0">
                <a:latin typeface="Arial MT"/>
                <a:cs typeface="Arial MT"/>
              </a:rPr>
              <a:t> </a:t>
            </a:r>
            <a:r>
              <a:rPr sz="800" dirty="0">
                <a:latin typeface="Arial MT"/>
                <a:cs typeface="Arial MT"/>
              </a:rPr>
              <a:t>rights</a:t>
            </a:r>
            <a:r>
              <a:rPr sz="800" spc="-5" dirty="0">
                <a:latin typeface="Arial MT"/>
                <a:cs typeface="Arial MT"/>
              </a:rPr>
              <a:t> </a:t>
            </a:r>
            <a:r>
              <a:rPr sz="800" dirty="0">
                <a:latin typeface="Arial MT"/>
                <a:cs typeface="Arial MT"/>
              </a:rPr>
              <a:t>reserved.</a:t>
            </a:r>
          </a:p>
        </p:txBody>
      </p:sp>
      <p:sp>
        <p:nvSpPr>
          <p:cNvPr id="5" name="object 5"/>
          <p:cNvSpPr txBox="1"/>
          <p:nvPr/>
        </p:nvSpPr>
        <p:spPr>
          <a:xfrm>
            <a:off x="496757" y="1008843"/>
            <a:ext cx="7863180" cy="299440"/>
          </a:xfrm>
          <a:prstGeom prst="rect">
            <a:avLst/>
          </a:prstGeom>
        </p:spPr>
        <p:txBody>
          <a:bodyPr vert="horz" wrap="square" lIns="0" tIns="52704" rIns="0" bIns="0" rtlCol="0">
            <a:spAutoFit/>
          </a:bodyPr>
          <a:lstStyle/>
          <a:p>
            <a:r>
              <a:rPr lang="en-IN" sz="1600" b="1" i="0" dirty="0">
                <a:solidFill>
                  <a:srgbClr val="0C3C26"/>
                </a:solidFill>
                <a:effectLst/>
                <a:latin typeface="Roboto" panose="02000000000000000000" pitchFamily="2" charset="0"/>
              </a:rPr>
              <a:t>Forms in Django- </a:t>
            </a:r>
          </a:p>
        </p:txBody>
      </p:sp>
      <p:sp>
        <p:nvSpPr>
          <p:cNvPr id="7" name="object 5">
            <a:extLst>
              <a:ext uri="{FF2B5EF4-FFF2-40B4-BE49-F238E27FC236}">
                <a16:creationId xmlns:a16="http://schemas.microsoft.com/office/drawing/2014/main" id="{D58ED9D1-95BC-4295-B448-06A8C93DF6E7}"/>
              </a:ext>
            </a:extLst>
          </p:cNvPr>
          <p:cNvSpPr txBox="1"/>
          <p:nvPr/>
        </p:nvSpPr>
        <p:spPr>
          <a:xfrm>
            <a:off x="537304" y="1434479"/>
            <a:ext cx="7863180" cy="1530546"/>
          </a:xfrm>
          <a:prstGeom prst="rect">
            <a:avLst/>
          </a:prstGeom>
        </p:spPr>
        <p:txBody>
          <a:bodyPr vert="horz" wrap="square" lIns="0" tIns="52704" rIns="0" bIns="0" rtlCol="0">
            <a:spAutoFit/>
          </a:bodyPr>
          <a:lstStyle/>
          <a:p>
            <a:r>
              <a:rPr lang="en-US" sz="1600" i="0" dirty="0">
                <a:solidFill>
                  <a:srgbClr val="0C3C26"/>
                </a:solidFill>
                <a:effectLst/>
                <a:latin typeface="Roboto" panose="02000000000000000000" pitchFamily="2" charset="0"/>
              </a:rPr>
              <a:t>We’ve described HTML forms briefly, but an HTML &lt;form&gt; is just one part of the machinery required.</a:t>
            </a:r>
          </a:p>
          <a:p>
            <a:endParaRPr lang="en-US" sz="1600" i="0" dirty="0">
              <a:solidFill>
                <a:srgbClr val="0C3C26"/>
              </a:solidFill>
              <a:effectLst/>
              <a:latin typeface="Roboto" panose="02000000000000000000" pitchFamily="2" charset="0"/>
            </a:endParaRPr>
          </a:p>
          <a:p>
            <a:r>
              <a:rPr lang="en-US" sz="1600" i="0" dirty="0">
                <a:solidFill>
                  <a:srgbClr val="0C3C26"/>
                </a:solidFill>
                <a:effectLst/>
                <a:latin typeface="Roboto" panose="02000000000000000000" pitchFamily="2" charset="0"/>
              </a:rPr>
              <a:t>In the context of a web application, ‘form’ might refer to that HTML &lt;form&gt;, or to the Django Form that produces it, or to the structured data returned when it is submitted, or to the end-to-end working collection of these parts.</a:t>
            </a:r>
          </a:p>
        </p:txBody>
      </p:sp>
    </p:spTree>
    <p:extLst>
      <p:ext uri="{BB962C8B-B14F-4D97-AF65-F5344CB8AC3E}">
        <p14:creationId xmlns:p14="http://schemas.microsoft.com/office/powerpoint/2010/main" val="2286033310"/>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43975" y="161799"/>
            <a:ext cx="774074" cy="311224"/>
          </a:xfrm>
          <a:prstGeom prst="rect">
            <a:avLst/>
          </a:prstGeom>
        </p:spPr>
      </p:pic>
      <p:pic>
        <p:nvPicPr>
          <p:cNvPr id="3" name="object 3"/>
          <p:cNvPicPr/>
          <p:nvPr/>
        </p:nvPicPr>
        <p:blipFill>
          <a:blip r:embed="rId4" cstate="print"/>
          <a:stretch>
            <a:fillRect/>
          </a:stretch>
        </p:blipFill>
        <p:spPr>
          <a:xfrm>
            <a:off x="8229556" y="161800"/>
            <a:ext cx="791593" cy="311224"/>
          </a:xfrm>
          <a:prstGeom prst="rect">
            <a:avLst/>
          </a:prstGeom>
        </p:spPr>
      </p:pic>
      <p:sp>
        <p:nvSpPr>
          <p:cNvPr id="4" name="object 4"/>
          <p:cNvSpPr txBox="1">
            <a:spLocks noGrp="1"/>
          </p:cNvSpPr>
          <p:nvPr>
            <p:ph type="title"/>
          </p:nvPr>
        </p:nvSpPr>
        <p:spPr>
          <a:xfrm>
            <a:off x="319918" y="600997"/>
            <a:ext cx="6626676" cy="382156"/>
          </a:xfrm>
          <a:prstGeom prst="rect">
            <a:avLst/>
          </a:prstGeom>
        </p:spPr>
        <p:txBody>
          <a:bodyPr vert="horz" wrap="square" lIns="0" tIns="12700" rIns="0" bIns="0" rtlCol="0">
            <a:spAutoFit/>
          </a:bodyPr>
          <a:lstStyle/>
          <a:p>
            <a:pPr marL="12065" algn="ctr">
              <a:lnSpc>
                <a:spcPct val="100000"/>
              </a:lnSpc>
              <a:spcBef>
                <a:spcPts val="414"/>
              </a:spcBef>
              <a:tabLst>
                <a:tab pos="379095" algn="l"/>
                <a:tab pos="379730" algn="l"/>
              </a:tabLst>
            </a:pPr>
            <a:r>
              <a:rPr lang="en-US" sz="2400" spc="-5" dirty="0">
                <a:solidFill>
                  <a:srgbClr val="595959"/>
                </a:solidFill>
                <a:latin typeface="Arial MT"/>
                <a:cs typeface="Arial MT"/>
              </a:rPr>
              <a:t>Get and Post Method </a:t>
            </a:r>
          </a:p>
        </p:txBody>
      </p:sp>
      <p:sp>
        <p:nvSpPr>
          <p:cNvPr id="6" name="object 6"/>
          <p:cNvSpPr txBox="1"/>
          <p:nvPr/>
        </p:nvSpPr>
        <p:spPr>
          <a:xfrm>
            <a:off x="7139898" y="4912167"/>
            <a:ext cx="1875155" cy="139065"/>
          </a:xfrm>
          <a:prstGeom prst="rect">
            <a:avLst/>
          </a:prstGeom>
        </p:spPr>
        <p:txBody>
          <a:bodyPr vert="horz" wrap="square" lIns="0" tIns="3175" rIns="0" bIns="0" rtlCol="0">
            <a:spAutoFit/>
          </a:bodyPr>
          <a:lstStyle/>
          <a:p>
            <a:pPr marL="12700">
              <a:lnSpc>
                <a:spcPct val="100000"/>
              </a:lnSpc>
              <a:spcBef>
                <a:spcPts val="25"/>
              </a:spcBef>
            </a:pPr>
            <a:r>
              <a:rPr sz="800" dirty="0">
                <a:latin typeface="Arial MT"/>
                <a:cs typeface="Arial MT"/>
              </a:rPr>
              <a:t>©</a:t>
            </a:r>
            <a:r>
              <a:rPr sz="800" spc="-5" dirty="0">
                <a:latin typeface="Arial MT"/>
                <a:cs typeface="Arial MT"/>
              </a:rPr>
              <a:t> Edune</a:t>
            </a:r>
            <a:r>
              <a:rPr sz="800" dirty="0">
                <a:latin typeface="Arial MT"/>
                <a:cs typeface="Arial MT"/>
              </a:rPr>
              <a:t>t</a:t>
            </a:r>
            <a:r>
              <a:rPr sz="800" spc="-5" dirty="0">
                <a:latin typeface="Arial MT"/>
                <a:cs typeface="Arial MT"/>
              </a:rPr>
              <a:t> Foundation</a:t>
            </a:r>
            <a:r>
              <a:rPr sz="800" dirty="0">
                <a:latin typeface="Arial MT"/>
                <a:cs typeface="Arial MT"/>
              </a:rPr>
              <a:t>.</a:t>
            </a:r>
            <a:r>
              <a:rPr sz="800" spc="-50" dirty="0">
                <a:latin typeface="Arial MT"/>
                <a:cs typeface="Arial MT"/>
              </a:rPr>
              <a:t> </a:t>
            </a:r>
            <a:r>
              <a:rPr sz="800" spc="-5" dirty="0">
                <a:latin typeface="Arial MT"/>
                <a:cs typeface="Arial MT"/>
              </a:rPr>
              <a:t>Al</a:t>
            </a:r>
            <a:r>
              <a:rPr sz="800" dirty="0">
                <a:latin typeface="Arial MT"/>
                <a:cs typeface="Arial MT"/>
              </a:rPr>
              <a:t>l</a:t>
            </a:r>
            <a:r>
              <a:rPr sz="800" spc="-5" dirty="0">
                <a:latin typeface="Arial MT"/>
                <a:cs typeface="Arial MT"/>
              </a:rPr>
              <a:t> </a:t>
            </a:r>
            <a:r>
              <a:rPr sz="800" dirty="0">
                <a:latin typeface="Arial MT"/>
                <a:cs typeface="Arial MT"/>
              </a:rPr>
              <a:t>rights</a:t>
            </a:r>
            <a:r>
              <a:rPr sz="800" spc="-5" dirty="0">
                <a:latin typeface="Arial MT"/>
                <a:cs typeface="Arial MT"/>
              </a:rPr>
              <a:t> </a:t>
            </a:r>
            <a:r>
              <a:rPr sz="800" dirty="0">
                <a:latin typeface="Arial MT"/>
                <a:cs typeface="Arial MT"/>
              </a:rPr>
              <a:t>reserved.</a:t>
            </a:r>
          </a:p>
        </p:txBody>
      </p:sp>
      <p:sp>
        <p:nvSpPr>
          <p:cNvPr id="5" name="object 5"/>
          <p:cNvSpPr txBox="1"/>
          <p:nvPr/>
        </p:nvSpPr>
        <p:spPr>
          <a:xfrm>
            <a:off x="496757" y="1008843"/>
            <a:ext cx="7863180" cy="299440"/>
          </a:xfrm>
          <a:prstGeom prst="rect">
            <a:avLst/>
          </a:prstGeom>
        </p:spPr>
        <p:txBody>
          <a:bodyPr vert="horz" wrap="square" lIns="0" tIns="52704" rIns="0" bIns="0" rtlCol="0">
            <a:spAutoFit/>
          </a:bodyPr>
          <a:lstStyle/>
          <a:p>
            <a:r>
              <a:rPr lang="en-IN" sz="1600" b="1" dirty="0">
                <a:solidFill>
                  <a:srgbClr val="0C3C26"/>
                </a:solidFill>
                <a:latin typeface="Roboto" panose="02000000000000000000" pitchFamily="2" charset="0"/>
              </a:rPr>
              <a:t>The Django Form class</a:t>
            </a:r>
            <a:r>
              <a:rPr lang="en-IN" sz="1600" b="1" i="0" dirty="0">
                <a:solidFill>
                  <a:srgbClr val="0C3C26"/>
                </a:solidFill>
                <a:effectLst/>
                <a:latin typeface="Roboto" panose="02000000000000000000" pitchFamily="2" charset="0"/>
              </a:rPr>
              <a:t>     </a:t>
            </a:r>
          </a:p>
        </p:txBody>
      </p:sp>
      <p:sp>
        <p:nvSpPr>
          <p:cNvPr id="7" name="object 5">
            <a:extLst>
              <a:ext uri="{FF2B5EF4-FFF2-40B4-BE49-F238E27FC236}">
                <a16:creationId xmlns:a16="http://schemas.microsoft.com/office/drawing/2014/main" id="{D58ED9D1-95BC-4295-B448-06A8C93DF6E7}"/>
              </a:ext>
            </a:extLst>
          </p:cNvPr>
          <p:cNvSpPr txBox="1"/>
          <p:nvPr/>
        </p:nvSpPr>
        <p:spPr>
          <a:xfrm>
            <a:off x="537304" y="1434479"/>
            <a:ext cx="7863180" cy="3284873"/>
          </a:xfrm>
          <a:prstGeom prst="rect">
            <a:avLst/>
          </a:prstGeom>
        </p:spPr>
        <p:txBody>
          <a:bodyPr vert="horz" wrap="square" lIns="0" tIns="52704" rIns="0" bIns="0" rtlCol="0">
            <a:spAutoFit/>
          </a:bodyPr>
          <a:lstStyle/>
          <a:p>
            <a:r>
              <a:rPr lang="en-US" sz="1400" i="0" dirty="0">
                <a:solidFill>
                  <a:srgbClr val="0C3C26"/>
                </a:solidFill>
                <a:effectLst/>
                <a:latin typeface="Roboto" panose="02000000000000000000" pitchFamily="2" charset="0"/>
              </a:rPr>
              <a:t>At the heart of this system of components is Django’s Form class. In much the same way that a Django model describes the logical structure of an object, its behavior, and the way its parts are represented to us, a Form class describes a form and determines how it works and appears.</a:t>
            </a:r>
          </a:p>
          <a:p>
            <a:endParaRPr lang="en-US" sz="1400" i="0" dirty="0">
              <a:solidFill>
                <a:srgbClr val="0C3C26"/>
              </a:solidFill>
              <a:effectLst/>
              <a:latin typeface="Roboto" panose="02000000000000000000" pitchFamily="2" charset="0"/>
            </a:endParaRPr>
          </a:p>
          <a:p>
            <a:r>
              <a:rPr lang="en-US" sz="1400" i="0" dirty="0">
                <a:solidFill>
                  <a:srgbClr val="0C3C26"/>
                </a:solidFill>
                <a:effectLst/>
                <a:latin typeface="Roboto" panose="02000000000000000000" pitchFamily="2" charset="0"/>
              </a:rPr>
              <a:t>In a similar way that a model class’s fields map to database fields, a form class’s fields map to HTML form &lt;input&gt; elements. (A </a:t>
            </a:r>
            <a:r>
              <a:rPr lang="en-US" sz="1400" i="0" dirty="0" err="1">
                <a:solidFill>
                  <a:srgbClr val="0C3C26"/>
                </a:solidFill>
                <a:effectLst/>
                <a:latin typeface="Roboto" panose="02000000000000000000" pitchFamily="2" charset="0"/>
              </a:rPr>
              <a:t>ModelForm</a:t>
            </a:r>
            <a:r>
              <a:rPr lang="en-US" sz="1400" i="0" dirty="0">
                <a:solidFill>
                  <a:srgbClr val="0C3C26"/>
                </a:solidFill>
                <a:effectLst/>
                <a:latin typeface="Roboto" panose="02000000000000000000" pitchFamily="2" charset="0"/>
              </a:rPr>
              <a:t> maps a model class’s fields to HTML form &lt;input&gt; elements via a Form; this is what the Django admin is based upon.)</a:t>
            </a:r>
          </a:p>
          <a:p>
            <a:endParaRPr lang="en-US" sz="1400" dirty="0">
              <a:solidFill>
                <a:srgbClr val="0C3C26"/>
              </a:solidFill>
              <a:latin typeface="Roboto" panose="02000000000000000000" pitchFamily="2" charset="0"/>
            </a:endParaRPr>
          </a:p>
          <a:p>
            <a:r>
              <a:rPr lang="en-US" sz="1400" i="0" dirty="0">
                <a:solidFill>
                  <a:srgbClr val="0C3C26"/>
                </a:solidFill>
                <a:effectLst/>
                <a:latin typeface="Roboto" panose="02000000000000000000" pitchFamily="2" charset="0"/>
              </a:rPr>
              <a:t>A form’s fields are themselves classes; they manage form data and perform validation when a form is submitted. A </a:t>
            </a:r>
            <a:r>
              <a:rPr lang="en-US" sz="1400" i="0" dirty="0" err="1">
                <a:solidFill>
                  <a:srgbClr val="0C3C26"/>
                </a:solidFill>
                <a:effectLst/>
                <a:latin typeface="Roboto" panose="02000000000000000000" pitchFamily="2" charset="0"/>
              </a:rPr>
              <a:t>DateField</a:t>
            </a:r>
            <a:r>
              <a:rPr lang="en-US" sz="1400" i="0" dirty="0">
                <a:solidFill>
                  <a:srgbClr val="0C3C26"/>
                </a:solidFill>
                <a:effectLst/>
                <a:latin typeface="Roboto" panose="02000000000000000000" pitchFamily="2" charset="0"/>
              </a:rPr>
              <a:t> and a </a:t>
            </a:r>
            <a:r>
              <a:rPr lang="en-US" sz="1400" i="0" dirty="0" err="1">
                <a:solidFill>
                  <a:srgbClr val="0C3C26"/>
                </a:solidFill>
                <a:effectLst/>
                <a:latin typeface="Roboto" panose="02000000000000000000" pitchFamily="2" charset="0"/>
              </a:rPr>
              <a:t>FileField</a:t>
            </a:r>
            <a:r>
              <a:rPr lang="en-US" sz="1400" i="0" dirty="0">
                <a:solidFill>
                  <a:srgbClr val="0C3C26"/>
                </a:solidFill>
                <a:effectLst/>
                <a:latin typeface="Roboto" panose="02000000000000000000" pitchFamily="2" charset="0"/>
              </a:rPr>
              <a:t> handle very different kinds of data and have to do different things with it.</a:t>
            </a:r>
          </a:p>
          <a:p>
            <a:endParaRPr lang="en-US" sz="1400" i="0" dirty="0">
              <a:solidFill>
                <a:srgbClr val="0C3C26"/>
              </a:solidFill>
              <a:effectLst/>
              <a:latin typeface="Roboto" panose="02000000000000000000" pitchFamily="2" charset="0"/>
            </a:endParaRPr>
          </a:p>
          <a:p>
            <a:r>
              <a:rPr lang="en-US" sz="1400" i="0" dirty="0">
                <a:solidFill>
                  <a:srgbClr val="0C3C26"/>
                </a:solidFill>
                <a:effectLst/>
                <a:latin typeface="Roboto" panose="02000000000000000000" pitchFamily="2" charset="0"/>
              </a:rPr>
              <a:t>A form field is represented to a user in the browser as an HTML “widget” - a piece of user interface machinery. Each field type has an appropriate default Widget class, but these can be overridden as required.</a:t>
            </a:r>
          </a:p>
        </p:txBody>
      </p:sp>
    </p:spTree>
    <p:extLst>
      <p:ext uri="{BB962C8B-B14F-4D97-AF65-F5344CB8AC3E}">
        <p14:creationId xmlns:p14="http://schemas.microsoft.com/office/powerpoint/2010/main" val="3131049112"/>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43975" y="161799"/>
            <a:ext cx="774074" cy="311224"/>
          </a:xfrm>
          <a:prstGeom prst="rect">
            <a:avLst/>
          </a:prstGeom>
        </p:spPr>
      </p:pic>
      <p:pic>
        <p:nvPicPr>
          <p:cNvPr id="3" name="object 3"/>
          <p:cNvPicPr/>
          <p:nvPr/>
        </p:nvPicPr>
        <p:blipFill>
          <a:blip r:embed="rId4" cstate="print"/>
          <a:stretch>
            <a:fillRect/>
          </a:stretch>
        </p:blipFill>
        <p:spPr>
          <a:xfrm>
            <a:off x="8229556" y="161800"/>
            <a:ext cx="791593" cy="311224"/>
          </a:xfrm>
          <a:prstGeom prst="rect">
            <a:avLst/>
          </a:prstGeom>
        </p:spPr>
      </p:pic>
      <p:sp>
        <p:nvSpPr>
          <p:cNvPr id="4" name="object 4"/>
          <p:cNvSpPr txBox="1">
            <a:spLocks noGrp="1"/>
          </p:cNvSpPr>
          <p:nvPr>
            <p:ph type="title"/>
          </p:nvPr>
        </p:nvSpPr>
        <p:spPr>
          <a:xfrm>
            <a:off x="319918" y="600997"/>
            <a:ext cx="6626676" cy="382156"/>
          </a:xfrm>
          <a:prstGeom prst="rect">
            <a:avLst/>
          </a:prstGeom>
        </p:spPr>
        <p:txBody>
          <a:bodyPr vert="horz" wrap="square" lIns="0" tIns="12700" rIns="0" bIns="0" rtlCol="0">
            <a:spAutoFit/>
          </a:bodyPr>
          <a:lstStyle/>
          <a:p>
            <a:pPr marL="12065" algn="ctr">
              <a:lnSpc>
                <a:spcPct val="100000"/>
              </a:lnSpc>
              <a:spcBef>
                <a:spcPts val="414"/>
              </a:spcBef>
              <a:tabLst>
                <a:tab pos="379095" algn="l"/>
                <a:tab pos="379730" algn="l"/>
              </a:tabLst>
            </a:pPr>
            <a:r>
              <a:rPr lang="en-US" sz="2400" spc="-5" dirty="0">
                <a:solidFill>
                  <a:srgbClr val="595959"/>
                </a:solidFill>
                <a:latin typeface="Arial MT"/>
                <a:cs typeface="Arial MT"/>
              </a:rPr>
              <a:t>Get and Post Method </a:t>
            </a:r>
          </a:p>
        </p:txBody>
      </p:sp>
      <p:sp>
        <p:nvSpPr>
          <p:cNvPr id="6" name="object 6"/>
          <p:cNvSpPr txBox="1"/>
          <p:nvPr/>
        </p:nvSpPr>
        <p:spPr>
          <a:xfrm>
            <a:off x="7139898" y="4912167"/>
            <a:ext cx="1875155" cy="139065"/>
          </a:xfrm>
          <a:prstGeom prst="rect">
            <a:avLst/>
          </a:prstGeom>
        </p:spPr>
        <p:txBody>
          <a:bodyPr vert="horz" wrap="square" lIns="0" tIns="3175" rIns="0" bIns="0" rtlCol="0">
            <a:spAutoFit/>
          </a:bodyPr>
          <a:lstStyle/>
          <a:p>
            <a:pPr marL="12700">
              <a:lnSpc>
                <a:spcPct val="100000"/>
              </a:lnSpc>
              <a:spcBef>
                <a:spcPts val="25"/>
              </a:spcBef>
            </a:pPr>
            <a:r>
              <a:rPr sz="800" dirty="0">
                <a:latin typeface="Arial MT"/>
                <a:cs typeface="Arial MT"/>
              </a:rPr>
              <a:t>©</a:t>
            </a:r>
            <a:r>
              <a:rPr sz="800" spc="-5" dirty="0">
                <a:latin typeface="Arial MT"/>
                <a:cs typeface="Arial MT"/>
              </a:rPr>
              <a:t> Edune</a:t>
            </a:r>
            <a:r>
              <a:rPr sz="800" dirty="0">
                <a:latin typeface="Arial MT"/>
                <a:cs typeface="Arial MT"/>
              </a:rPr>
              <a:t>t</a:t>
            </a:r>
            <a:r>
              <a:rPr sz="800" spc="-5" dirty="0">
                <a:latin typeface="Arial MT"/>
                <a:cs typeface="Arial MT"/>
              </a:rPr>
              <a:t> Foundation</a:t>
            </a:r>
            <a:r>
              <a:rPr sz="800" dirty="0">
                <a:latin typeface="Arial MT"/>
                <a:cs typeface="Arial MT"/>
              </a:rPr>
              <a:t>.</a:t>
            </a:r>
            <a:r>
              <a:rPr sz="800" spc="-50" dirty="0">
                <a:latin typeface="Arial MT"/>
                <a:cs typeface="Arial MT"/>
              </a:rPr>
              <a:t> </a:t>
            </a:r>
            <a:r>
              <a:rPr sz="800" spc="-5" dirty="0">
                <a:latin typeface="Arial MT"/>
                <a:cs typeface="Arial MT"/>
              </a:rPr>
              <a:t>Al</a:t>
            </a:r>
            <a:r>
              <a:rPr sz="800" dirty="0">
                <a:latin typeface="Arial MT"/>
                <a:cs typeface="Arial MT"/>
              </a:rPr>
              <a:t>l</a:t>
            </a:r>
            <a:r>
              <a:rPr sz="800" spc="-5" dirty="0">
                <a:latin typeface="Arial MT"/>
                <a:cs typeface="Arial MT"/>
              </a:rPr>
              <a:t> </a:t>
            </a:r>
            <a:r>
              <a:rPr sz="800" dirty="0">
                <a:latin typeface="Arial MT"/>
                <a:cs typeface="Arial MT"/>
              </a:rPr>
              <a:t>rights</a:t>
            </a:r>
            <a:r>
              <a:rPr sz="800" spc="-5" dirty="0">
                <a:latin typeface="Arial MT"/>
                <a:cs typeface="Arial MT"/>
              </a:rPr>
              <a:t> </a:t>
            </a:r>
            <a:r>
              <a:rPr sz="800" dirty="0">
                <a:latin typeface="Arial MT"/>
                <a:cs typeface="Arial MT"/>
              </a:rPr>
              <a:t>reserved.</a:t>
            </a:r>
          </a:p>
        </p:txBody>
      </p:sp>
      <p:sp>
        <p:nvSpPr>
          <p:cNvPr id="5" name="object 5"/>
          <p:cNvSpPr txBox="1"/>
          <p:nvPr/>
        </p:nvSpPr>
        <p:spPr>
          <a:xfrm>
            <a:off x="496757" y="1008843"/>
            <a:ext cx="7863180" cy="545661"/>
          </a:xfrm>
          <a:prstGeom prst="rect">
            <a:avLst/>
          </a:prstGeom>
        </p:spPr>
        <p:txBody>
          <a:bodyPr vert="horz" wrap="square" lIns="0" tIns="52704" rIns="0" bIns="0" rtlCol="0">
            <a:spAutoFit/>
          </a:bodyPr>
          <a:lstStyle/>
          <a:p>
            <a:r>
              <a:rPr lang="en-US" sz="1600" b="1" i="0" dirty="0">
                <a:solidFill>
                  <a:srgbClr val="0C3C26"/>
                </a:solidFill>
                <a:effectLst/>
                <a:latin typeface="Roboto" panose="02000000000000000000" pitchFamily="2" charset="0"/>
              </a:rPr>
              <a:t>Instantiating, processing, and rendering forms</a:t>
            </a:r>
          </a:p>
          <a:p>
            <a:endParaRPr lang="en-IN" sz="1600" b="1" i="0" dirty="0">
              <a:solidFill>
                <a:srgbClr val="0C3C26"/>
              </a:solidFill>
              <a:effectLst/>
              <a:latin typeface="Roboto" panose="02000000000000000000" pitchFamily="2" charset="0"/>
            </a:endParaRPr>
          </a:p>
        </p:txBody>
      </p:sp>
      <p:sp>
        <p:nvSpPr>
          <p:cNvPr id="7" name="object 5">
            <a:extLst>
              <a:ext uri="{FF2B5EF4-FFF2-40B4-BE49-F238E27FC236}">
                <a16:creationId xmlns:a16="http://schemas.microsoft.com/office/drawing/2014/main" id="{D58ED9D1-95BC-4295-B448-06A8C93DF6E7}"/>
              </a:ext>
            </a:extLst>
          </p:cNvPr>
          <p:cNvSpPr txBox="1"/>
          <p:nvPr/>
        </p:nvSpPr>
        <p:spPr>
          <a:xfrm>
            <a:off x="537304" y="1434479"/>
            <a:ext cx="7863180" cy="3284873"/>
          </a:xfrm>
          <a:prstGeom prst="rect">
            <a:avLst/>
          </a:prstGeom>
        </p:spPr>
        <p:txBody>
          <a:bodyPr vert="horz" wrap="square" lIns="0" tIns="52704" rIns="0" bIns="0" rtlCol="0">
            <a:spAutoFit/>
          </a:bodyPr>
          <a:lstStyle/>
          <a:p>
            <a:r>
              <a:rPr lang="en-US" sz="1400" i="0" dirty="0">
                <a:solidFill>
                  <a:srgbClr val="0C3C26"/>
                </a:solidFill>
                <a:effectLst/>
                <a:latin typeface="Roboto" panose="02000000000000000000" pitchFamily="2" charset="0"/>
              </a:rPr>
              <a:t>When rendering an object in Django, we generally:</a:t>
            </a:r>
          </a:p>
          <a:p>
            <a:endParaRPr lang="en-US" sz="1400" i="0" dirty="0">
              <a:solidFill>
                <a:srgbClr val="0C3C26"/>
              </a:solidFill>
              <a:effectLst/>
              <a:latin typeface="Roboto" panose="02000000000000000000" pitchFamily="2" charset="0"/>
            </a:endParaRPr>
          </a:p>
          <a:p>
            <a:pPr marL="800100" lvl="1" indent="-342900">
              <a:buFont typeface="+mj-lt"/>
              <a:buAutoNum type="arabicPeriod"/>
            </a:pPr>
            <a:r>
              <a:rPr lang="en-US" sz="1400" i="0" dirty="0">
                <a:solidFill>
                  <a:srgbClr val="0C3C26"/>
                </a:solidFill>
                <a:effectLst/>
                <a:latin typeface="Roboto" panose="02000000000000000000" pitchFamily="2" charset="0"/>
              </a:rPr>
              <a:t>get hold of it in the view (fetch it from the database, for example)</a:t>
            </a:r>
          </a:p>
          <a:p>
            <a:pPr marL="800100" lvl="1" indent="-342900">
              <a:buFont typeface="+mj-lt"/>
              <a:buAutoNum type="arabicPeriod"/>
            </a:pPr>
            <a:r>
              <a:rPr lang="en-US" sz="1400" i="0" dirty="0">
                <a:solidFill>
                  <a:srgbClr val="0C3C26"/>
                </a:solidFill>
                <a:effectLst/>
                <a:latin typeface="Roboto" panose="02000000000000000000" pitchFamily="2" charset="0"/>
              </a:rPr>
              <a:t>pass it to the template context</a:t>
            </a:r>
          </a:p>
          <a:p>
            <a:pPr marL="800100" lvl="1" indent="-342900">
              <a:buFont typeface="+mj-lt"/>
              <a:buAutoNum type="arabicPeriod"/>
            </a:pPr>
            <a:r>
              <a:rPr lang="en-US" sz="1400" i="0" dirty="0">
                <a:solidFill>
                  <a:srgbClr val="0C3C26"/>
                </a:solidFill>
                <a:effectLst/>
                <a:latin typeface="Roboto" panose="02000000000000000000" pitchFamily="2" charset="0"/>
              </a:rPr>
              <a:t>expand it to HTML markup using template variables</a:t>
            </a:r>
          </a:p>
          <a:p>
            <a:pPr marL="800100" lvl="1" indent="-342900">
              <a:buFont typeface="+mj-lt"/>
              <a:buAutoNum type="arabicPeriod"/>
            </a:pPr>
            <a:endParaRPr lang="en-US" sz="1400" dirty="0">
              <a:solidFill>
                <a:srgbClr val="0C3C26"/>
              </a:solidFill>
              <a:latin typeface="Roboto" panose="02000000000000000000" pitchFamily="2" charset="0"/>
            </a:endParaRPr>
          </a:p>
          <a:p>
            <a:r>
              <a:rPr lang="en-US" sz="1400" i="0" dirty="0">
                <a:solidFill>
                  <a:srgbClr val="0C3C26"/>
                </a:solidFill>
                <a:effectLst/>
                <a:latin typeface="Roboto" panose="02000000000000000000" pitchFamily="2" charset="0"/>
              </a:rPr>
              <a:t>Rendering a form in a template involves nearly the same work as rendering any other kind of object, but there are some key differences.</a:t>
            </a:r>
          </a:p>
          <a:p>
            <a:endParaRPr lang="en-US" sz="1400" i="0" dirty="0">
              <a:solidFill>
                <a:srgbClr val="0C3C26"/>
              </a:solidFill>
              <a:effectLst/>
              <a:latin typeface="Roboto" panose="02000000000000000000" pitchFamily="2" charset="0"/>
            </a:endParaRPr>
          </a:p>
          <a:p>
            <a:r>
              <a:rPr lang="en-US" sz="1400" i="0" dirty="0">
                <a:solidFill>
                  <a:srgbClr val="0C3C26"/>
                </a:solidFill>
                <a:effectLst/>
                <a:latin typeface="Roboto" panose="02000000000000000000" pitchFamily="2" charset="0"/>
              </a:rPr>
              <a:t>In the case of a model instance that contained no data, it would rarely if ever be useful to do anything with it in a template. On the other hand, it makes perfect sense to render an unpopulated form - that’s what we do when we want the user to populate it.</a:t>
            </a:r>
          </a:p>
          <a:p>
            <a:endParaRPr lang="en-US" sz="1400" dirty="0">
              <a:solidFill>
                <a:srgbClr val="0C3C26"/>
              </a:solidFill>
              <a:latin typeface="Roboto" panose="02000000000000000000" pitchFamily="2" charset="0"/>
            </a:endParaRPr>
          </a:p>
          <a:p>
            <a:r>
              <a:rPr lang="en-US" sz="1400" i="0" dirty="0">
                <a:solidFill>
                  <a:srgbClr val="0C3C26"/>
                </a:solidFill>
                <a:effectLst/>
                <a:latin typeface="Roboto" panose="02000000000000000000" pitchFamily="2" charset="0"/>
              </a:rPr>
              <a:t>So when we handle a model instance in a view, we typically retrieve it from the database. When we’re dealing with a form we typically instantiate it in the view.</a:t>
            </a:r>
          </a:p>
        </p:txBody>
      </p:sp>
    </p:spTree>
    <p:extLst>
      <p:ext uri="{BB962C8B-B14F-4D97-AF65-F5344CB8AC3E}">
        <p14:creationId xmlns:p14="http://schemas.microsoft.com/office/powerpoint/2010/main" val="1793453457"/>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43975" y="161799"/>
            <a:ext cx="774074" cy="311224"/>
          </a:xfrm>
          <a:prstGeom prst="rect">
            <a:avLst/>
          </a:prstGeom>
        </p:spPr>
      </p:pic>
      <p:pic>
        <p:nvPicPr>
          <p:cNvPr id="3" name="object 3"/>
          <p:cNvPicPr/>
          <p:nvPr/>
        </p:nvPicPr>
        <p:blipFill>
          <a:blip r:embed="rId4" cstate="print"/>
          <a:stretch>
            <a:fillRect/>
          </a:stretch>
        </p:blipFill>
        <p:spPr>
          <a:xfrm>
            <a:off x="8229556" y="161800"/>
            <a:ext cx="791593" cy="311224"/>
          </a:xfrm>
          <a:prstGeom prst="rect">
            <a:avLst/>
          </a:prstGeom>
        </p:spPr>
      </p:pic>
      <p:sp>
        <p:nvSpPr>
          <p:cNvPr id="4" name="object 4"/>
          <p:cNvSpPr txBox="1">
            <a:spLocks noGrp="1"/>
          </p:cNvSpPr>
          <p:nvPr>
            <p:ph type="title"/>
          </p:nvPr>
        </p:nvSpPr>
        <p:spPr>
          <a:xfrm>
            <a:off x="319918" y="600997"/>
            <a:ext cx="6626676" cy="382156"/>
          </a:xfrm>
          <a:prstGeom prst="rect">
            <a:avLst/>
          </a:prstGeom>
        </p:spPr>
        <p:txBody>
          <a:bodyPr vert="horz" wrap="square" lIns="0" tIns="12700" rIns="0" bIns="0" rtlCol="0">
            <a:spAutoFit/>
          </a:bodyPr>
          <a:lstStyle/>
          <a:p>
            <a:pPr marL="12065" algn="ctr">
              <a:lnSpc>
                <a:spcPct val="100000"/>
              </a:lnSpc>
              <a:spcBef>
                <a:spcPts val="414"/>
              </a:spcBef>
              <a:tabLst>
                <a:tab pos="379095" algn="l"/>
                <a:tab pos="379730" algn="l"/>
              </a:tabLst>
            </a:pPr>
            <a:r>
              <a:rPr lang="en-US" sz="2400" spc="-5" dirty="0">
                <a:solidFill>
                  <a:srgbClr val="595959"/>
                </a:solidFill>
                <a:latin typeface="Arial MT"/>
                <a:cs typeface="Arial MT"/>
              </a:rPr>
              <a:t>Get and Post Method </a:t>
            </a:r>
          </a:p>
        </p:txBody>
      </p:sp>
      <p:sp>
        <p:nvSpPr>
          <p:cNvPr id="6" name="object 6"/>
          <p:cNvSpPr txBox="1"/>
          <p:nvPr/>
        </p:nvSpPr>
        <p:spPr>
          <a:xfrm>
            <a:off x="7139898" y="4912167"/>
            <a:ext cx="1875155" cy="139065"/>
          </a:xfrm>
          <a:prstGeom prst="rect">
            <a:avLst/>
          </a:prstGeom>
        </p:spPr>
        <p:txBody>
          <a:bodyPr vert="horz" wrap="square" lIns="0" tIns="3175" rIns="0" bIns="0" rtlCol="0">
            <a:spAutoFit/>
          </a:bodyPr>
          <a:lstStyle/>
          <a:p>
            <a:pPr marL="12700">
              <a:lnSpc>
                <a:spcPct val="100000"/>
              </a:lnSpc>
              <a:spcBef>
                <a:spcPts val="25"/>
              </a:spcBef>
            </a:pPr>
            <a:r>
              <a:rPr sz="800" dirty="0">
                <a:latin typeface="Arial MT"/>
                <a:cs typeface="Arial MT"/>
              </a:rPr>
              <a:t>©</a:t>
            </a:r>
            <a:r>
              <a:rPr sz="800" spc="-5" dirty="0">
                <a:latin typeface="Arial MT"/>
                <a:cs typeface="Arial MT"/>
              </a:rPr>
              <a:t> Edune</a:t>
            </a:r>
            <a:r>
              <a:rPr sz="800" dirty="0">
                <a:latin typeface="Arial MT"/>
                <a:cs typeface="Arial MT"/>
              </a:rPr>
              <a:t>t</a:t>
            </a:r>
            <a:r>
              <a:rPr sz="800" spc="-5" dirty="0">
                <a:latin typeface="Arial MT"/>
                <a:cs typeface="Arial MT"/>
              </a:rPr>
              <a:t> Foundation</a:t>
            </a:r>
            <a:r>
              <a:rPr sz="800" dirty="0">
                <a:latin typeface="Arial MT"/>
                <a:cs typeface="Arial MT"/>
              </a:rPr>
              <a:t>.</a:t>
            </a:r>
            <a:r>
              <a:rPr sz="800" spc="-50" dirty="0">
                <a:latin typeface="Arial MT"/>
                <a:cs typeface="Arial MT"/>
              </a:rPr>
              <a:t> </a:t>
            </a:r>
            <a:r>
              <a:rPr sz="800" spc="-5" dirty="0">
                <a:latin typeface="Arial MT"/>
                <a:cs typeface="Arial MT"/>
              </a:rPr>
              <a:t>Al</a:t>
            </a:r>
            <a:r>
              <a:rPr sz="800" dirty="0">
                <a:latin typeface="Arial MT"/>
                <a:cs typeface="Arial MT"/>
              </a:rPr>
              <a:t>l</a:t>
            </a:r>
            <a:r>
              <a:rPr sz="800" spc="-5" dirty="0">
                <a:latin typeface="Arial MT"/>
                <a:cs typeface="Arial MT"/>
              </a:rPr>
              <a:t> </a:t>
            </a:r>
            <a:r>
              <a:rPr sz="800" dirty="0">
                <a:latin typeface="Arial MT"/>
                <a:cs typeface="Arial MT"/>
              </a:rPr>
              <a:t>rights</a:t>
            </a:r>
            <a:r>
              <a:rPr sz="800" spc="-5" dirty="0">
                <a:latin typeface="Arial MT"/>
                <a:cs typeface="Arial MT"/>
              </a:rPr>
              <a:t> </a:t>
            </a:r>
            <a:r>
              <a:rPr sz="800" dirty="0">
                <a:latin typeface="Arial MT"/>
                <a:cs typeface="Arial MT"/>
              </a:rPr>
              <a:t>reserved.</a:t>
            </a:r>
          </a:p>
        </p:txBody>
      </p:sp>
      <p:sp>
        <p:nvSpPr>
          <p:cNvPr id="5" name="object 5"/>
          <p:cNvSpPr txBox="1"/>
          <p:nvPr/>
        </p:nvSpPr>
        <p:spPr>
          <a:xfrm>
            <a:off x="496757" y="1008843"/>
            <a:ext cx="7863180" cy="545661"/>
          </a:xfrm>
          <a:prstGeom prst="rect">
            <a:avLst/>
          </a:prstGeom>
        </p:spPr>
        <p:txBody>
          <a:bodyPr vert="horz" wrap="square" lIns="0" tIns="52704" rIns="0" bIns="0" rtlCol="0">
            <a:spAutoFit/>
          </a:bodyPr>
          <a:lstStyle/>
          <a:p>
            <a:r>
              <a:rPr lang="en-US" sz="1600" b="1" i="0" dirty="0">
                <a:solidFill>
                  <a:srgbClr val="0C3C26"/>
                </a:solidFill>
                <a:effectLst/>
                <a:latin typeface="Roboto" panose="02000000000000000000" pitchFamily="2" charset="0"/>
              </a:rPr>
              <a:t>Instantiating, processing, and rendering forms (Continued)</a:t>
            </a:r>
          </a:p>
          <a:p>
            <a:endParaRPr lang="en-IN" sz="1600" b="1" i="0" dirty="0">
              <a:solidFill>
                <a:srgbClr val="0C3C26"/>
              </a:solidFill>
              <a:effectLst/>
              <a:latin typeface="Roboto" panose="02000000000000000000" pitchFamily="2" charset="0"/>
            </a:endParaRPr>
          </a:p>
        </p:txBody>
      </p:sp>
      <p:sp>
        <p:nvSpPr>
          <p:cNvPr id="7" name="object 5">
            <a:extLst>
              <a:ext uri="{FF2B5EF4-FFF2-40B4-BE49-F238E27FC236}">
                <a16:creationId xmlns:a16="http://schemas.microsoft.com/office/drawing/2014/main" id="{D58ED9D1-95BC-4295-B448-06A8C93DF6E7}"/>
              </a:ext>
            </a:extLst>
          </p:cNvPr>
          <p:cNvSpPr txBox="1"/>
          <p:nvPr/>
        </p:nvSpPr>
        <p:spPr>
          <a:xfrm>
            <a:off x="537304" y="1434479"/>
            <a:ext cx="7863180" cy="1992211"/>
          </a:xfrm>
          <a:prstGeom prst="rect">
            <a:avLst/>
          </a:prstGeom>
        </p:spPr>
        <p:txBody>
          <a:bodyPr vert="horz" wrap="square" lIns="0" tIns="52704" rIns="0" bIns="0" rtlCol="0">
            <a:spAutoFit/>
          </a:bodyPr>
          <a:lstStyle/>
          <a:p>
            <a:r>
              <a:rPr lang="en-US" sz="1400" i="0" dirty="0">
                <a:solidFill>
                  <a:srgbClr val="0C3C26"/>
                </a:solidFill>
                <a:effectLst/>
                <a:latin typeface="Roboto" panose="02000000000000000000" pitchFamily="2" charset="0"/>
              </a:rPr>
              <a:t>When we instantiate a form, we can opt to leave it empty or pre-populate it, for example with:</a:t>
            </a:r>
          </a:p>
          <a:p>
            <a:endParaRPr lang="en-US" sz="1400" i="0" dirty="0">
              <a:solidFill>
                <a:srgbClr val="0C3C26"/>
              </a:solidFill>
              <a:effectLst/>
              <a:latin typeface="Roboto" panose="02000000000000000000" pitchFamily="2" charset="0"/>
            </a:endParaRPr>
          </a:p>
          <a:p>
            <a:pPr marL="800100" lvl="1" indent="-342900">
              <a:buFont typeface="+mj-lt"/>
              <a:buAutoNum type="arabicPeriod"/>
            </a:pPr>
            <a:r>
              <a:rPr lang="en-US" sz="1400" i="0" dirty="0">
                <a:solidFill>
                  <a:srgbClr val="0C3C26"/>
                </a:solidFill>
                <a:effectLst/>
                <a:latin typeface="Roboto" panose="02000000000000000000" pitchFamily="2" charset="0"/>
              </a:rPr>
              <a:t>data from a saved model instance (as in the case of admin forms for editing)</a:t>
            </a:r>
          </a:p>
          <a:p>
            <a:pPr marL="800100" lvl="1" indent="-342900">
              <a:buFont typeface="+mj-lt"/>
              <a:buAutoNum type="arabicPeriod"/>
            </a:pPr>
            <a:r>
              <a:rPr lang="en-US" sz="1400" i="0" dirty="0">
                <a:solidFill>
                  <a:srgbClr val="0C3C26"/>
                </a:solidFill>
                <a:effectLst/>
                <a:latin typeface="Roboto" panose="02000000000000000000" pitchFamily="2" charset="0"/>
              </a:rPr>
              <a:t>data that we have collated from other sources</a:t>
            </a:r>
          </a:p>
          <a:p>
            <a:pPr marL="800100" lvl="1" indent="-342900">
              <a:buFont typeface="+mj-lt"/>
              <a:buAutoNum type="arabicPeriod"/>
            </a:pPr>
            <a:r>
              <a:rPr lang="en-US" sz="1400" i="0" dirty="0">
                <a:solidFill>
                  <a:srgbClr val="0C3C26"/>
                </a:solidFill>
                <a:effectLst/>
                <a:latin typeface="Roboto" panose="02000000000000000000" pitchFamily="2" charset="0"/>
              </a:rPr>
              <a:t>data received from a previous HTML form submission</a:t>
            </a:r>
          </a:p>
          <a:p>
            <a:pPr lvl="1"/>
            <a:endParaRPr lang="en-US" sz="1400" dirty="0">
              <a:solidFill>
                <a:srgbClr val="0C3C26"/>
              </a:solidFill>
              <a:latin typeface="Roboto" panose="02000000000000000000" pitchFamily="2" charset="0"/>
            </a:endParaRPr>
          </a:p>
          <a:p>
            <a:r>
              <a:rPr lang="en-US" sz="1400" dirty="0">
                <a:solidFill>
                  <a:srgbClr val="0C3C26"/>
                </a:solidFill>
                <a:latin typeface="Roboto" panose="02000000000000000000" pitchFamily="2" charset="0"/>
              </a:rPr>
              <a:t>The last of these cases is the most interesting, because it’s what makes it possible for users not just to read a website, but to send information back to it too.</a:t>
            </a:r>
          </a:p>
          <a:p>
            <a:endParaRPr lang="en-US" sz="1400" i="0" dirty="0">
              <a:solidFill>
                <a:srgbClr val="0C3C26"/>
              </a:solidFill>
              <a:effectLst/>
              <a:latin typeface="Roboto" panose="02000000000000000000" pitchFamily="2" charset="0"/>
            </a:endParaRPr>
          </a:p>
        </p:txBody>
      </p:sp>
    </p:spTree>
    <p:extLst>
      <p:ext uri="{BB962C8B-B14F-4D97-AF65-F5344CB8AC3E}">
        <p14:creationId xmlns:p14="http://schemas.microsoft.com/office/powerpoint/2010/main" val="3600840178"/>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889D5D3D-BBFB-4707-9997-3CE75BACF09E}"/>
              </a:ext>
            </a:extLst>
          </p:cNvPr>
          <p:cNvSpPr/>
          <p:nvPr/>
        </p:nvSpPr>
        <p:spPr>
          <a:xfrm>
            <a:off x="838200" y="2266950"/>
            <a:ext cx="6934200" cy="129540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pic>
        <p:nvPicPr>
          <p:cNvPr id="2" name="object 2"/>
          <p:cNvPicPr/>
          <p:nvPr/>
        </p:nvPicPr>
        <p:blipFill>
          <a:blip r:embed="rId3" cstate="print"/>
          <a:stretch>
            <a:fillRect/>
          </a:stretch>
        </p:blipFill>
        <p:spPr>
          <a:xfrm>
            <a:off x="143975" y="161799"/>
            <a:ext cx="774074" cy="311224"/>
          </a:xfrm>
          <a:prstGeom prst="rect">
            <a:avLst/>
          </a:prstGeom>
        </p:spPr>
      </p:pic>
      <p:pic>
        <p:nvPicPr>
          <p:cNvPr id="3" name="object 3"/>
          <p:cNvPicPr/>
          <p:nvPr/>
        </p:nvPicPr>
        <p:blipFill>
          <a:blip r:embed="rId4" cstate="print"/>
          <a:stretch>
            <a:fillRect/>
          </a:stretch>
        </p:blipFill>
        <p:spPr>
          <a:xfrm>
            <a:off x="8229556" y="161800"/>
            <a:ext cx="791593" cy="311224"/>
          </a:xfrm>
          <a:prstGeom prst="rect">
            <a:avLst/>
          </a:prstGeom>
        </p:spPr>
      </p:pic>
      <p:sp>
        <p:nvSpPr>
          <p:cNvPr id="4" name="object 4"/>
          <p:cNvSpPr txBox="1">
            <a:spLocks noGrp="1"/>
          </p:cNvSpPr>
          <p:nvPr>
            <p:ph type="title"/>
          </p:nvPr>
        </p:nvSpPr>
        <p:spPr>
          <a:xfrm>
            <a:off x="319918" y="600997"/>
            <a:ext cx="6626676" cy="382156"/>
          </a:xfrm>
          <a:prstGeom prst="rect">
            <a:avLst/>
          </a:prstGeom>
        </p:spPr>
        <p:txBody>
          <a:bodyPr vert="horz" wrap="square" lIns="0" tIns="12700" rIns="0" bIns="0" rtlCol="0">
            <a:spAutoFit/>
          </a:bodyPr>
          <a:lstStyle/>
          <a:p>
            <a:pPr marL="12065" algn="ctr">
              <a:lnSpc>
                <a:spcPct val="100000"/>
              </a:lnSpc>
              <a:spcBef>
                <a:spcPts val="414"/>
              </a:spcBef>
              <a:tabLst>
                <a:tab pos="379095" algn="l"/>
                <a:tab pos="379730" algn="l"/>
              </a:tabLst>
            </a:pPr>
            <a:r>
              <a:rPr lang="en-US" sz="2400" spc="-5" dirty="0">
                <a:solidFill>
                  <a:srgbClr val="595959"/>
                </a:solidFill>
                <a:latin typeface="Arial MT"/>
                <a:cs typeface="Arial MT"/>
              </a:rPr>
              <a:t>Get and Post Method </a:t>
            </a:r>
          </a:p>
        </p:txBody>
      </p:sp>
      <p:sp>
        <p:nvSpPr>
          <p:cNvPr id="6" name="object 6"/>
          <p:cNvSpPr txBox="1"/>
          <p:nvPr/>
        </p:nvSpPr>
        <p:spPr>
          <a:xfrm>
            <a:off x="7139898" y="4912167"/>
            <a:ext cx="1875155" cy="139065"/>
          </a:xfrm>
          <a:prstGeom prst="rect">
            <a:avLst/>
          </a:prstGeom>
        </p:spPr>
        <p:txBody>
          <a:bodyPr vert="horz" wrap="square" lIns="0" tIns="3175" rIns="0" bIns="0" rtlCol="0">
            <a:spAutoFit/>
          </a:bodyPr>
          <a:lstStyle/>
          <a:p>
            <a:pPr marL="12700">
              <a:lnSpc>
                <a:spcPct val="100000"/>
              </a:lnSpc>
              <a:spcBef>
                <a:spcPts val="25"/>
              </a:spcBef>
            </a:pPr>
            <a:r>
              <a:rPr sz="800" dirty="0">
                <a:latin typeface="Arial MT"/>
                <a:cs typeface="Arial MT"/>
              </a:rPr>
              <a:t>©</a:t>
            </a:r>
            <a:r>
              <a:rPr sz="800" spc="-5" dirty="0">
                <a:latin typeface="Arial MT"/>
                <a:cs typeface="Arial MT"/>
              </a:rPr>
              <a:t> Edune</a:t>
            </a:r>
            <a:r>
              <a:rPr sz="800" dirty="0">
                <a:latin typeface="Arial MT"/>
                <a:cs typeface="Arial MT"/>
              </a:rPr>
              <a:t>t</a:t>
            </a:r>
            <a:r>
              <a:rPr sz="800" spc="-5" dirty="0">
                <a:latin typeface="Arial MT"/>
                <a:cs typeface="Arial MT"/>
              </a:rPr>
              <a:t> Foundation</a:t>
            </a:r>
            <a:r>
              <a:rPr sz="800" dirty="0">
                <a:latin typeface="Arial MT"/>
                <a:cs typeface="Arial MT"/>
              </a:rPr>
              <a:t>.</a:t>
            </a:r>
            <a:r>
              <a:rPr sz="800" spc="-50" dirty="0">
                <a:latin typeface="Arial MT"/>
                <a:cs typeface="Arial MT"/>
              </a:rPr>
              <a:t> </a:t>
            </a:r>
            <a:r>
              <a:rPr sz="800" spc="-5" dirty="0">
                <a:latin typeface="Arial MT"/>
                <a:cs typeface="Arial MT"/>
              </a:rPr>
              <a:t>Al</a:t>
            </a:r>
            <a:r>
              <a:rPr sz="800" dirty="0">
                <a:latin typeface="Arial MT"/>
                <a:cs typeface="Arial MT"/>
              </a:rPr>
              <a:t>l</a:t>
            </a:r>
            <a:r>
              <a:rPr sz="800" spc="-5" dirty="0">
                <a:latin typeface="Arial MT"/>
                <a:cs typeface="Arial MT"/>
              </a:rPr>
              <a:t> </a:t>
            </a:r>
            <a:r>
              <a:rPr sz="800" dirty="0">
                <a:latin typeface="Arial MT"/>
                <a:cs typeface="Arial MT"/>
              </a:rPr>
              <a:t>rights</a:t>
            </a:r>
            <a:r>
              <a:rPr sz="800" spc="-5" dirty="0">
                <a:latin typeface="Arial MT"/>
                <a:cs typeface="Arial MT"/>
              </a:rPr>
              <a:t> </a:t>
            </a:r>
            <a:r>
              <a:rPr sz="800" dirty="0">
                <a:latin typeface="Arial MT"/>
                <a:cs typeface="Arial MT"/>
              </a:rPr>
              <a:t>reserved.</a:t>
            </a:r>
          </a:p>
        </p:txBody>
      </p:sp>
      <p:sp>
        <p:nvSpPr>
          <p:cNvPr id="5" name="object 5"/>
          <p:cNvSpPr txBox="1"/>
          <p:nvPr/>
        </p:nvSpPr>
        <p:spPr>
          <a:xfrm>
            <a:off x="496757" y="1008843"/>
            <a:ext cx="7863180" cy="299440"/>
          </a:xfrm>
          <a:prstGeom prst="rect">
            <a:avLst/>
          </a:prstGeom>
        </p:spPr>
        <p:txBody>
          <a:bodyPr vert="horz" wrap="square" lIns="0" tIns="52704" rIns="0" bIns="0" rtlCol="0">
            <a:spAutoFit/>
          </a:bodyPr>
          <a:lstStyle/>
          <a:p>
            <a:r>
              <a:rPr lang="en-US" sz="1600" b="1" i="0" dirty="0">
                <a:solidFill>
                  <a:srgbClr val="0C3C26"/>
                </a:solidFill>
                <a:effectLst/>
                <a:latin typeface="Roboto" panose="02000000000000000000" pitchFamily="2" charset="0"/>
              </a:rPr>
              <a:t>Building a form</a:t>
            </a:r>
            <a:endParaRPr lang="en-IN" sz="1600" b="1" i="0" dirty="0">
              <a:solidFill>
                <a:srgbClr val="0C3C26"/>
              </a:solidFill>
              <a:effectLst/>
              <a:latin typeface="Roboto" panose="02000000000000000000" pitchFamily="2" charset="0"/>
            </a:endParaRPr>
          </a:p>
        </p:txBody>
      </p:sp>
      <p:sp>
        <p:nvSpPr>
          <p:cNvPr id="7" name="object 5">
            <a:extLst>
              <a:ext uri="{FF2B5EF4-FFF2-40B4-BE49-F238E27FC236}">
                <a16:creationId xmlns:a16="http://schemas.microsoft.com/office/drawing/2014/main" id="{D58ED9D1-95BC-4295-B448-06A8C93DF6E7}"/>
              </a:ext>
            </a:extLst>
          </p:cNvPr>
          <p:cNvSpPr txBox="1"/>
          <p:nvPr/>
        </p:nvSpPr>
        <p:spPr>
          <a:xfrm>
            <a:off x="537304" y="1434479"/>
            <a:ext cx="7863180" cy="3284873"/>
          </a:xfrm>
          <a:prstGeom prst="rect">
            <a:avLst/>
          </a:prstGeom>
        </p:spPr>
        <p:txBody>
          <a:bodyPr vert="horz" wrap="square" lIns="0" tIns="52704" rIns="0" bIns="0" rtlCol="0">
            <a:spAutoFit/>
          </a:bodyPr>
          <a:lstStyle/>
          <a:p>
            <a:r>
              <a:rPr lang="en-US" sz="1400" b="1" i="0" dirty="0">
                <a:solidFill>
                  <a:srgbClr val="0C3C26"/>
                </a:solidFill>
                <a:effectLst/>
                <a:latin typeface="Roboto" panose="02000000000000000000" pitchFamily="2" charset="0"/>
              </a:rPr>
              <a:t>The work that needs to be done</a:t>
            </a:r>
          </a:p>
          <a:p>
            <a:r>
              <a:rPr lang="en-US" sz="1400" i="0" dirty="0">
                <a:solidFill>
                  <a:srgbClr val="0C3C26"/>
                </a:solidFill>
                <a:effectLst/>
                <a:latin typeface="Roboto" panose="02000000000000000000" pitchFamily="2" charset="0"/>
              </a:rPr>
              <a:t>Suppose you want to create a simple form on your website, in order to obtain the user’s name. You’d need something like this in your template:</a:t>
            </a:r>
          </a:p>
          <a:p>
            <a:pPr lvl="1"/>
            <a:endParaRPr lang="en-US" sz="1400" dirty="0">
              <a:solidFill>
                <a:srgbClr val="0C3C26"/>
              </a:solidFill>
              <a:latin typeface="Roboto" panose="02000000000000000000" pitchFamily="2" charset="0"/>
            </a:endParaRPr>
          </a:p>
          <a:p>
            <a:pPr lvl="1"/>
            <a:r>
              <a:rPr lang="en-US" sz="1400" dirty="0">
                <a:solidFill>
                  <a:srgbClr val="0C3C26"/>
                </a:solidFill>
                <a:latin typeface="Roboto" panose="02000000000000000000" pitchFamily="2" charset="0"/>
              </a:rPr>
              <a:t>&lt;form action="/your-name/" method="post"&gt;</a:t>
            </a:r>
          </a:p>
          <a:p>
            <a:pPr lvl="1"/>
            <a:r>
              <a:rPr lang="en-US" sz="1400" dirty="0">
                <a:solidFill>
                  <a:srgbClr val="0C3C26"/>
                </a:solidFill>
                <a:latin typeface="Roboto" panose="02000000000000000000" pitchFamily="2" charset="0"/>
              </a:rPr>
              <a:t>    &lt;label for="</a:t>
            </a:r>
            <a:r>
              <a:rPr lang="en-US" sz="1400" dirty="0" err="1">
                <a:solidFill>
                  <a:srgbClr val="0C3C26"/>
                </a:solidFill>
                <a:latin typeface="Roboto" panose="02000000000000000000" pitchFamily="2" charset="0"/>
              </a:rPr>
              <a:t>your_name</a:t>
            </a:r>
            <a:r>
              <a:rPr lang="en-US" sz="1400" dirty="0">
                <a:solidFill>
                  <a:srgbClr val="0C3C26"/>
                </a:solidFill>
                <a:latin typeface="Roboto" panose="02000000000000000000" pitchFamily="2" charset="0"/>
              </a:rPr>
              <a:t>"&gt;Your name: &lt;/label&gt;</a:t>
            </a:r>
          </a:p>
          <a:p>
            <a:pPr lvl="1"/>
            <a:r>
              <a:rPr lang="en-US" sz="1400" dirty="0">
                <a:solidFill>
                  <a:srgbClr val="0C3C26"/>
                </a:solidFill>
                <a:latin typeface="Roboto" panose="02000000000000000000" pitchFamily="2" charset="0"/>
              </a:rPr>
              <a:t>    &lt;input id="</a:t>
            </a:r>
            <a:r>
              <a:rPr lang="en-US" sz="1400" dirty="0" err="1">
                <a:solidFill>
                  <a:srgbClr val="0C3C26"/>
                </a:solidFill>
                <a:latin typeface="Roboto" panose="02000000000000000000" pitchFamily="2" charset="0"/>
              </a:rPr>
              <a:t>your_name</a:t>
            </a:r>
            <a:r>
              <a:rPr lang="en-US" sz="1400" dirty="0">
                <a:solidFill>
                  <a:srgbClr val="0C3C26"/>
                </a:solidFill>
                <a:latin typeface="Roboto" panose="02000000000000000000" pitchFamily="2" charset="0"/>
              </a:rPr>
              <a:t>" type="text" name="</a:t>
            </a:r>
            <a:r>
              <a:rPr lang="en-US" sz="1400" dirty="0" err="1">
                <a:solidFill>
                  <a:srgbClr val="0C3C26"/>
                </a:solidFill>
                <a:latin typeface="Roboto" panose="02000000000000000000" pitchFamily="2" charset="0"/>
              </a:rPr>
              <a:t>your_name</a:t>
            </a:r>
            <a:r>
              <a:rPr lang="en-US" sz="1400" dirty="0">
                <a:solidFill>
                  <a:srgbClr val="0C3C26"/>
                </a:solidFill>
                <a:latin typeface="Roboto" panose="02000000000000000000" pitchFamily="2" charset="0"/>
              </a:rPr>
              <a:t>" value="{{ </a:t>
            </a:r>
            <a:r>
              <a:rPr lang="en-US" sz="1400" dirty="0" err="1">
                <a:solidFill>
                  <a:srgbClr val="0C3C26"/>
                </a:solidFill>
                <a:latin typeface="Roboto" panose="02000000000000000000" pitchFamily="2" charset="0"/>
              </a:rPr>
              <a:t>current_name</a:t>
            </a:r>
            <a:r>
              <a:rPr lang="en-US" sz="1400" dirty="0">
                <a:solidFill>
                  <a:srgbClr val="0C3C26"/>
                </a:solidFill>
                <a:latin typeface="Roboto" panose="02000000000000000000" pitchFamily="2" charset="0"/>
              </a:rPr>
              <a:t> }}"&gt;</a:t>
            </a:r>
          </a:p>
          <a:p>
            <a:pPr lvl="1"/>
            <a:r>
              <a:rPr lang="en-US" sz="1400" dirty="0">
                <a:solidFill>
                  <a:srgbClr val="0C3C26"/>
                </a:solidFill>
                <a:latin typeface="Roboto" panose="02000000000000000000" pitchFamily="2" charset="0"/>
              </a:rPr>
              <a:t>    &lt;input type="submit" value="OK"&gt;</a:t>
            </a:r>
          </a:p>
          <a:p>
            <a:pPr lvl="1"/>
            <a:r>
              <a:rPr lang="en-US" sz="1400" dirty="0">
                <a:solidFill>
                  <a:srgbClr val="0C3C26"/>
                </a:solidFill>
                <a:latin typeface="Roboto" panose="02000000000000000000" pitchFamily="2" charset="0"/>
              </a:rPr>
              <a:t>&lt;/form&gt;</a:t>
            </a:r>
          </a:p>
          <a:p>
            <a:pPr lvl="1"/>
            <a:endParaRPr lang="en-US" sz="1400" i="0" dirty="0">
              <a:solidFill>
                <a:srgbClr val="0C3C26"/>
              </a:solidFill>
              <a:effectLst/>
              <a:latin typeface="Roboto" panose="02000000000000000000" pitchFamily="2" charset="0"/>
            </a:endParaRPr>
          </a:p>
          <a:p>
            <a:endParaRPr lang="en-US" sz="1400" i="0" dirty="0">
              <a:solidFill>
                <a:srgbClr val="0C3C26"/>
              </a:solidFill>
              <a:effectLst/>
              <a:latin typeface="Roboto" panose="02000000000000000000" pitchFamily="2" charset="0"/>
            </a:endParaRPr>
          </a:p>
          <a:p>
            <a:r>
              <a:rPr lang="en-US" sz="1400" i="0" dirty="0">
                <a:solidFill>
                  <a:srgbClr val="0C3C26"/>
                </a:solidFill>
                <a:effectLst/>
                <a:latin typeface="Roboto" panose="02000000000000000000" pitchFamily="2" charset="0"/>
              </a:rPr>
              <a:t>This tells the browser to return the form data to the URL </a:t>
            </a:r>
            <a:r>
              <a:rPr lang="en-US" sz="1400" b="1" i="0" dirty="0">
                <a:solidFill>
                  <a:srgbClr val="0C3C26"/>
                </a:solidFill>
                <a:effectLst/>
                <a:latin typeface="Roboto" panose="02000000000000000000" pitchFamily="2" charset="0"/>
              </a:rPr>
              <a:t>/your-name/, </a:t>
            </a:r>
            <a:r>
              <a:rPr lang="en-US" sz="1400" i="0" dirty="0">
                <a:solidFill>
                  <a:srgbClr val="0C3C26"/>
                </a:solidFill>
                <a:effectLst/>
                <a:latin typeface="Roboto" panose="02000000000000000000" pitchFamily="2" charset="0"/>
              </a:rPr>
              <a:t>using the </a:t>
            </a:r>
            <a:r>
              <a:rPr lang="en-US" sz="1400" b="1" i="0" dirty="0">
                <a:solidFill>
                  <a:srgbClr val="0C3C26"/>
                </a:solidFill>
                <a:effectLst/>
                <a:latin typeface="Roboto" panose="02000000000000000000" pitchFamily="2" charset="0"/>
              </a:rPr>
              <a:t>POST</a:t>
            </a:r>
            <a:r>
              <a:rPr lang="en-US" sz="1400" i="0" dirty="0">
                <a:solidFill>
                  <a:srgbClr val="0C3C26"/>
                </a:solidFill>
                <a:effectLst/>
                <a:latin typeface="Roboto" panose="02000000000000000000" pitchFamily="2" charset="0"/>
              </a:rPr>
              <a:t> method. It will display a text field, labeled “Your name:”, and a button marked “OK”. If the template context contains a </a:t>
            </a:r>
            <a:r>
              <a:rPr lang="en-US" sz="1400" b="1" i="0" dirty="0" err="1">
                <a:solidFill>
                  <a:srgbClr val="0C3C26"/>
                </a:solidFill>
                <a:effectLst/>
                <a:latin typeface="Roboto" panose="02000000000000000000" pitchFamily="2" charset="0"/>
              </a:rPr>
              <a:t>current_name</a:t>
            </a:r>
            <a:r>
              <a:rPr lang="en-US" sz="1400" b="1" i="0" dirty="0">
                <a:solidFill>
                  <a:srgbClr val="0C3C26"/>
                </a:solidFill>
                <a:effectLst/>
                <a:latin typeface="Roboto" panose="02000000000000000000" pitchFamily="2" charset="0"/>
              </a:rPr>
              <a:t> </a:t>
            </a:r>
            <a:r>
              <a:rPr lang="en-US" sz="1400" i="0" dirty="0">
                <a:solidFill>
                  <a:srgbClr val="0C3C26"/>
                </a:solidFill>
                <a:effectLst/>
                <a:latin typeface="Roboto" panose="02000000000000000000" pitchFamily="2" charset="0"/>
              </a:rPr>
              <a:t>variable, that will be used to pre-fill the </a:t>
            </a:r>
            <a:r>
              <a:rPr lang="en-US" sz="1400" b="1" i="0" dirty="0" err="1">
                <a:solidFill>
                  <a:srgbClr val="0C3C26"/>
                </a:solidFill>
                <a:effectLst/>
                <a:latin typeface="Roboto" panose="02000000000000000000" pitchFamily="2" charset="0"/>
              </a:rPr>
              <a:t>your_name</a:t>
            </a:r>
            <a:r>
              <a:rPr lang="en-US" sz="1400" b="1" i="0" dirty="0">
                <a:solidFill>
                  <a:srgbClr val="0C3C26"/>
                </a:solidFill>
                <a:effectLst/>
                <a:latin typeface="Roboto" panose="02000000000000000000" pitchFamily="2" charset="0"/>
              </a:rPr>
              <a:t> </a:t>
            </a:r>
            <a:r>
              <a:rPr lang="en-US" sz="1400" i="0" dirty="0">
                <a:solidFill>
                  <a:srgbClr val="0C3C26"/>
                </a:solidFill>
                <a:effectLst/>
                <a:latin typeface="Roboto" panose="02000000000000000000" pitchFamily="2" charset="0"/>
              </a:rPr>
              <a:t>field.</a:t>
            </a:r>
          </a:p>
          <a:p>
            <a:endParaRPr lang="en-US" sz="1400" i="0" dirty="0">
              <a:solidFill>
                <a:srgbClr val="0C3C26"/>
              </a:solidFill>
              <a:effectLst/>
              <a:latin typeface="Roboto" panose="02000000000000000000" pitchFamily="2" charset="0"/>
            </a:endParaRPr>
          </a:p>
        </p:txBody>
      </p:sp>
    </p:spTree>
    <p:extLst>
      <p:ext uri="{BB962C8B-B14F-4D97-AF65-F5344CB8AC3E}">
        <p14:creationId xmlns:p14="http://schemas.microsoft.com/office/powerpoint/2010/main" val="82774766"/>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43975" y="161799"/>
            <a:ext cx="774074" cy="311224"/>
          </a:xfrm>
          <a:prstGeom prst="rect">
            <a:avLst/>
          </a:prstGeom>
        </p:spPr>
      </p:pic>
      <p:pic>
        <p:nvPicPr>
          <p:cNvPr id="3" name="object 3"/>
          <p:cNvPicPr/>
          <p:nvPr/>
        </p:nvPicPr>
        <p:blipFill>
          <a:blip r:embed="rId4" cstate="print"/>
          <a:stretch>
            <a:fillRect/>
          </a:stretch>
        </p:blipFill>
        <p:spPr>
          <a:xfrm>
            <a:off x="8229556" y="161800"/>
            <a:ext cx="791593" cy="311224"/>
          </a:xfrm>
          <a:prstGeom prst="rect">
            <a:avLst/>
          </a:prstGeom>
        </p:spPr>
      </p:pic>
      <p:sp>
        <p:nvSpPr>
          <p:cNvPr id="4" name="object 4"/>
          <p:cNvSpPr txBox="1">
            <a:spLocks noGrp="1"/>
          </p:cNvSpPr>
          <p:nvPr>
            <p:ph type="title"/>
          </p:nvPr>
        </p:nvSpPr>
        <p:spPr>
          <a:xfrm>
            <a:off x="319918" y="600997"/>
            <a:ext cx="6626676" cy="382156"/>
          </a:xfrm>
          <a:prstGeom prst="rect">
            <a:avLst/>
          </a:prstGeom>
        </p:spPr>
        <p:txBody>
          <a:bodyPr vert="horz" wrap="square" lIns="0" tIns="12700" rIns="0" bIns="0" rtlCol="0">
            <a:spAutoFit/>
          </a:bodyPr>
          <a:lstStyle/>
          <a:p>
            <a:pPr marL="12065" algn="ctr">
              <a:lnSpc>
                <a:spcPct val="100000"/>
              </a:lnSpc>
              <a:spcBef>
                <a:spcPts val="414"/>
              </a:spcBef>
              <a:tabLst>
                <a:tab pos="379095" algn="l"/>
                <a:tab pos="379730" algn="l"/>
              </a:tabLst>
            </a:pPr>
            <a:r>
              <a:rPr lang="en-US" sz="2400" spc="-5" dirty="0">
                <a:solidFill>
                  <a:srgbClr val="595959"/>
                </a:solidFill>
                <a:latin typeface="Arial MT"/>
                <a:cs typeface="Arial MT"/>
              </a:rPr>
              <a:t>Get and Post Method </a:t>
            </a:r>
          </a:p>
        </p:txBody>
      </p:sp>
      <p:sp>
        <p:nvSpPr>
          <p:cNvPr id="6" name="object 6"/>
          <p:cNvSpPr txBox="1"/>
          <p:nvPr/>
        </p:nvSpPr>
        <p:spPr>
          <a:xfrm>
            <a:off x="7139898" y="4912167"/>
            <a:ext cx="1875155" cy="139065"/>
          </a:xfrm>
          <a:prstGeom prst="rect">
            <a:avLst/>
          </a:prstGeom>
        </p:spPr>
        <p:txBody>
          <a:bodyPr vert="horz" wrap="square" lIns="0" tIns="3175" rIns="0" bIns="0" rtlCol="0">
            <a:spAutoFit/>
          </a:bodyPr>
          <a:lstStyle/>
          <a:p>
            <a:pPr marL="12700">
              <a:lnSpc>
                <a:spcPct val="100000"/>
              </a:lnSpc>
              <a:spcBef>
                <a:spcPts val="25"/>
              </a:spcBef>
            </a:pPr>
            <a:r>
              <a:rPr sz="800" dirty="0">
                <a:latin typeface="Arial MT"/>
                <a:cs typeface="Arial MT"/>
              </a:rPr>
              <a:t>©</a:t>
            </a:r>
            <a:r>
              <a:rPr sz="800" spc="-5" dirty="0">
                <a:latin typeface="Arial MT"/>
                <a:cs typeface="Arial MT"/>
              </a:rPr>
              <a:t> Edune</a:t>
            </a:r>
            <a:r>
              <a:rPr sz="800" dirty="0">
                <a:latin typeface="Arial MT"/>
                <a:cs typeface="Arial MT"/>
              </a:rPr>
              <a:t>t</a:t>
            </a:r>
            <a:r>
              <a:rPr sz="800" spc="-5" dirty="0">
                <a:latin typeface="Arial MT"/>
                <a:cs typeface="Arial MT"/>
              </a:rPr>
              <a:t> Foundation</a:t>
            </a:r>
            <a:r>
              <a:rPr sz="800" dirty="0">
                <a:latin typeface="Arial MT"/>
                <a:cs typeface="Arial MT"/>
              </a:rPr>
              <a:t>.</a:t>
            </a:r>
            <a:r>
              <a:rPr sz="800" spc="-50" dirty="0">
                <a:latin typeface="Arial MT"/>
                <a:cs typeface="Arial MT"/>
              </a:rPr>
              <a:t> </a:t>
            </a:r>
            <a:r>
              <a:rPr sz="800" spc="-5" dirty="0">
                <a:latin typeface="Arial MT"/>
                <a:cs typeface="Arial MT"/>
              </a:rPr>
              <a:t>Al</a:t>
            </a:r>
            <a:r>
              <a:rPr sz="800" dirty="0">
                <a:latin typeface="Arial MT"/>
                <a:cs typeface="Arial MT"/>
              </a:rPr>
              <a:t>l</a:t>
            </a:r>
            <a:r>
              <a:rPr sz="800" spc="-5" dirty="0">
                <a:latin typeface="Arial MT"/>
                <a:cs typeface="Arial MT"/>
              </a:rPr>
              <a:t> </a:t>
            </a:r>
            <a:r>
              <a:rPr sz="800" dirty="0">
                <a:latin typeface="Arial MT"/>
                <a:cs typeface="Arial MT"/>
              </a:rPr>
              <a:t>rights</a:t>
            </a:r>
            <a:r>
              <a:rPr sz="800" spc="-5" dirty="0">
                <a:latin typeface="Arial MT"/>
                <a:cs typeface="Arial MT"/>
              </a:rPr>
              <a:t> </a:t>
            </a:r>
            <a:r>
              <a:rPr sz="800" dirty="0">
                <a:latin typeface="Arial MT"/>
                <a:cs typeface="Arial MT"/>
              </a:rPr>
              <a:t>reserved.</a:t>
            </a:r>
          </a:p>
        </p:txBody>
      </p:sp>
      <p:sp>
        <p:nvSpPr>
          <p:cNvPr id="5" name="object 5"/>
          <p:cNvSpPr txBox="1"/>
          <p:nvPr/>
        </p:nvSpPr>
        <p:spPr>
          <a:xfrm>
            <a:off x="496757" y="1008843"/>
            <a:ext cx="7863180" cy="299440"/>
          </a:xfrm>
          <a:prstGeom prst="rect">
            <a:avLst/>
          </a:prstGeom>
        </p:spPr>
        <p:txBody>
          <a:bodyPr vert="horz" wrap="square" lIns="0" tIns="52704" rIns="0" bIns="0" rtlCol="0">
            <a:spAutoFit/>
          </a:bodyPr>
          <a:lstStyle/>
          <a:p>
            <a:r>
              <a:rPr lang="en-US" sz="1600" b="1" i="0" dirty="0">
                <a:solidFill>
                  <a:srgbClr val="0C3C26"/>
                </a:solidFill>
                <a:effectLst/>
                <a:latin typeface="Roboto" panose="02000000000000000000" pitchFamily="2" charset="0"/>
              </a:rPr>
              <a:t>Building a form (Continued)</a:t>
            </a:r>
            <a:endParaRPr lang="en-IN" sz="1600" b="1" i="0" dirty="0">
              <a:solidFill>
                <a:srgbClr val="0C3C26"/>
              </a:solidFill>
              <a:effectLst/>
              <a:latin typeface="Roboto" panose="02000000000000000000" pitchFamily="2" charset="0"/>
            </a:endParaRPr>
          </a:p>
        </p:txBody>
      </p:sp>
      <p:sp>
        <p:nvSpPr>
          <p:cNvPr id="7" name="object 5">
            <a:extLst>
              <a:ext uri="{FF2B5EF4-FFF2-40B4-BE49-F238E27FC236}">
                <a16:creationId xmlns:a16="http://schemas.microsoft.com/office/drawing/2014/main" id="{D58ED9D1-95BC-4295-B448-06A8C93DF6E7}"/>
              </a:ext>
            </a:extLst>
          </p:cNvPr>
          <p:cNvSpPr txBox="1"/>
          <p:nvPr/>
        </p:nvSpPr>
        <p:spPr>
          <a:xfrm>
            <a:off x="496757" y="1368978"/>
            <a:ext cx="7863180" cy="3284873"/>
          </a:xfrm>
          <a:prstGeom prst="rect">
            <a:avLst/>
          </a:prstGeom>
        </p:spPr>
        <p:txBody>
          <a:bodyPr vert="horz" wrap="square" lIns="0" tIns="52704" rIns="0" bIns="0" rtlCol="0">
            <a:spAutoFit/>
          </a:bodyPr>
          <a:lstStyle/>
          <a:p>
            <a:r>
              <a:rPr lang="en-US" sz="1400" i="0" dirty="0">
                <a:solidFill>
                  <a:srgbClr val="0C3C26"/>
                </a:solidFill>
                <a:effectLst/>
                <a:latin typeface="Roboto" panose="02000000000000000000" pitchFamily="2" charset="0"/>
              </a:rPr>
              <a:t>You’ll need a view that renders the template containing the HTML form, and that can supply the </a:t>
            </a:r>
            <a:r>
              <a:rPr lang="en-US" sz="1400" b="1" i="0" dirty="0" err="1">
                <a:solidFill>
                  <a:srgbClr val="0C3C26"/>
                </a:solidFill>
                <a:effectLst/>
                <a:latin typeface="Roboto" panose="02000000000000000000" pitchFamily="2" charset="0"/>
              </a:rPr>
              <a:t>current_name</a:t>
            </a:r>
            <a:r>
              <a:rPr lang="en-US" sz="1400" b="1" i="0" dirty="0">
                <a:solidFill>
                  <a:srgbClr val="0C3C26"/>
                </a:solidFill>
                <a:effectLst/>
                <a:latin typeface="Roboto" panose="02000000000000000000" pitchFamily="2" charset="0"/>
              </a:rPr>
              <a:t> </a:t>
            </a:r>
            <a:r>
              <a:rPr lang="en-US" sz="1400" i="0" dirty="0">
                <a:solidFill>
                  <a:srgbClr val="0C3C26"/>
                </a:solidFill>
                <a:effectLst/>
                <a:latin typeface="Roboto" panose="02000000000000000000" pitchFamily="2" charset="0"/>
              </a:rPr>
              <a:t>field as appropriate.</a:t>
            </a:r>
          </a:p>
          <a:p>
            <a:r>
              <a:rPr lang="en-US" sz="1400" i="0" dirty="0">
                <a:solidFill>
                  <a:srgbClr val="0C3C26"/>
                </a:solidFill>
                <a:effectLst/>
                <a:latin typeface="Roboto" panose="02000000000000000000" pitchFamily="2" charset="0"/>
              </a:rPr>
              <a:t>When the form is submitted, the </a:t>
            </a:r>
            <a:r>
              <a:rPr lang="en-US" sz="1400" b="1" i="0" dirty="0">
                <a:solidFill>
                  <a:srgbClr val="0C3C26"/>
                </a:solidFill>
                <a:effectLst/>
                <a:latin typeface="Roboto" panose="02000000000000000000" pitchFamily="2" charset="0"/>
              </a:rPr>
              <a:t>POST</a:t>
            </a:r>
            <a:r>
              <a:rPr lang="en-US" sz="1400" i="0" dirty="0">
                <a:solidFill>
                  <a:srgbClr val="0C3C26"/>
                </a:solidFill>
                <a:effectLst/>
                <a:latin typeface="Roboto" panose="02000000000000000000" pitchFamily="2" charset="0"/>
              </a:rPr>
              <a:t> request which is sent to the server will contain the form data.</a:t>
            </a:r>
          </a:p>
          <a:p>
            <a:r>
              <a:rPr lang="en-US" sz="1400" i="0" dirty="0">
                <a:solidFill>
                  <a:srgbClr val="0C3C26"/>
                </a:solidFill>
                <a:effectLst/>
                <a:latin typeface="Roboto" panose="02000000000000000000" pitchFamily="2" charset="0"/>
              </a:rPr>
              <a:t>Now you’ll also need a view corresponding to that </a:t>
            </a:r>
            <a:r>
              <a:rPr lang="en-US" sz="1400" b="1" i="0" dirty="0">
                <a:solidFill>
                  <a:srgbClr val="0C3C26"/>
                </a:solidFill>
                <a:effectLst/>
                <a:latin typeface="Roboto" panose="02000000000000000000" pitchFamily="2" charset="0"/>
              </a:rPr>
              <a:t>/your-name/ </a:t>
            </a:r>
            <a:r>
              <a:rPr lang="en-US" sz="1400" i="0" dirty="0">
                <a:solidFill>
                  <a:srgbClr val="0C3C26"/>
                </a:solidFill>
                <a:effectLst/>
                <a:latin typeface="Roboto" panose="02000000000000000000" pitchFamily="2" charset="0"/>
              </a:rPr>
              <a:t>URL which will find the appropriate key/value pairs in the request, and then process them.</a:t>
            </a:r>
          </a:p>
          <a:p>
            <a:endParaRPr lang="en-US" sz="1400" i="0" dirty="0">
              <a:solidFill>
                <a:srgbClr val="0C3C26"/>
              </a:solidFill>
              <a:effectLst/>
              <a:latin typeface="Roboto" panose="02000000000000000000" pitchFamily="2" charset="0"/>
            </a:endParaRPr>
          </a:p>
          <a:p>
            <a:r>
              <a:rPr lang="en-US" sz="1400" i="0" dirty="0">
                <a:solidFill>
                  <a:srgbClr val="0C3C26"/>
                </a:solidFill>
                <a:effectLst/>
                <a:latin typeface="Roboto" panose="02000000000000000000" pitchFamily="2" charset="0"/>
              </a:rPr>
              <a:t>This is a very simple form. In practice, a form might contain dozens or hundreds of fields, many of which might need to be pre-populated, and we might expect the user to work through the edit-submit cycle several times before concluding the operation.</a:t>
            </a:r>
          </a:p>
          <a:p>
            <a:endParaRPr lang="en-US" sz="1400" i="0" dirty="0">
              <a:solidFill>
                <a:srgbClr val="0C3C26"/>
              </a:solidFill>
              <a:effectLst/>
              <a:latin typeface="Roboto" panose="02000000000000000000" pitchFamily="2" charset="0"/>
            </a:endParaRPr>
          </a:p>
          <a:p>
            <a:r>
              <a:rPr lang="en-US" sz="1400" i="0" dirty="0">
                <a:solidFill>
                  <a:srgbClr val="0C3C26"/>
                </a:solidFill>
                <a:effectLst/>
                <a:latin typeface="Roboto" panose="02000000000000000000" pitchFamily="2" charset="0"/>
              </a:rPr>
              <a:t>We might require some validation to occur in the browser, even before the form is submitted; we might want to use much more complex fields, that allow the user to do things like pick dates from a calendar and so on.</a:t>
            </a:r>
          </a:p>
          <a:p>
            <a:r>
              <a:rPr lang="en-US" sz="1400" i="0" dirty="0">
                <a:solidFill>
                  <a:srgbClr val="0C3C26"/>
                </a:solidFill>
                <a:effectLst/>
                <a:latin typeface="Roboto" panose="02000000000000000000" pitchFamily="2" charset="0"/>
              </a:rPr>
              <a:t>At this point it’s much easier to get Django to do most of this work for us.</a:t>
            </a:r>
          </a:p>
        </p:txBody>
      </p:sp>
    </p:spTree>
    <p:extLst>
      <p:ext uri="{BB962C8B-B14F-4D97-AF65-F5344CB8AC3E}">
        <p14:creationId xmlns:p14="http://schemas.microsoft.com/office/powerpoint/2010/main" val="3672894262"/>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E969C6C6-4074-4DE8-8C43-1977AC4479C5}"/>
              </a:ext>
            </a:extLst>
          </p:cNvPr>
          <p:cNvSpPr/>
          <p:nvPr/>
        </p:nvSpPr>
        <p:spPr>
          <a:xfrm>
            <a:off x="918049" y="2343150"/>
            <a:ext cx="5558951" cy="129540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pic>
        <p:nvPicPr>
          <p:cNvPr id="2" name="object 2"/>
          <p:cNvPicPr/>
          <p:nvPr/>
        </p:nvPicPr>
        <p:blipFill>
          <a:blip r:embed="rId3" cstate="print"/>
          <a:stretch>
            <a:fillRect/>
          </a:stretch>
        </p:blipFill>
        <p:spPr>
          <a:xfrm>
            <a:off x="143975" y="161799"/>
            <a:ext cx="774074" cy="311224"/>
          </a:xfrm>
          <a:prstGeom prst="rect">
            <a:avLst/>
          </a:prstGeom>
        </p:spPr>
      </p:pic>
      <p:pic>
        <p:nvPicPr>
          <p:cNvPr id="3" name="object 3"/>
          <p:cNvPicPr/>
          <p:nvPr/>
        </p:nvPicPr>
        <p:blipFill>
          <a:blip r:embed="rId4" cstate="print"/>
          <a:stretch>
            <a:fillRect/>
          </a:stretch>
        </p:blipFill>
        <p:spPr>
          <a:xfrm>
            <a:off x="8229556" y="161800"/>
            <a:ext cx="791593" cy="311224"/>
          </a:xfrm>
          <a:prstGeom prst="rect">
            <a:avLst/>
          </a:prstGeom>
        </p:spPr>
      </p:pic>
      <p:sp>
        <p:nvSpPr>
          <p:cNvPr id="4" name="object 4"/>
          <p:cNvSpPr txBox="1">
            <a:spLocks noGrp="1"/>
          </p:cNvSpPr>
          <p:nvPr>
            <p:ph type="title"/>
          </p:nvPr>
        </p:nvSpPr>
        <p:spPr>
          <a:xfrm>
            <a:off x="319918" y="600997"/>
            <a:ext cx="6626676" cy="382156"/>
          </a:xfrm>
          <a:prstGeom prst="rect">
            <a:avLst/>
          </a:prstGeom>
        </p:spPr>
        <p:txBody>
          <a:bodyPr vert="horz" wrap="square" lIns="0" tIns="12700" rIns="0" bIns="0" rtlCol="0">
            <a:spAutoFit/>
          </a:bodyPr>
          <a:lstStyle/>
          <a:p>
            <a:pPr marL="12065" algn="ctr">
              <a:lnSpc>
                <a:spcPct val="100000"/>
              </a:lnSpc>
              <a:spcBef>
                <a:spcPts val="414"/>
              </a:spcBef>
              <a:tabLst>
                <a:tab pos="379095" algn="l"/>
                <a:tab pos="379730" algn="l"/>
              </a:tabLst>
            </a:pPr>
            <a:r>
              <a:rPr lang="en-US" sz="2400" spc="-5" dirty="0">
                <a:solidFill>
                  <a:srgbClr val="595959"/>
                </a:solidFill>
                <a:latin typeface="Arial MT"/>
                <a:cs typeface="Arial MT"/>
              </a:rPr>
              <a:t>Get and Post Method </a:t>
            </a:r>
          </a:p>
        </p:txBody>
      </p:sp>
      <p:sp>
        <p:nvSpPr>
          <p:cNvPr id="6" name="object 6"/>
          <p:cNvSpPr txBox="1"/>
          <p:nvPr/>
        </p:nvSpPr>
        <p:spPr>
          <a:xfrm>
            <a:off x="7139898" y="4912167"/>
            <a:ext cx="1875155" cy="139065"/>
          </a:xfrm>
          <a:prstGeom prst="rect">
            <a:avLst/>
          </a:prstGeom>
        </p:spPr>
        <p:txBody>
          <a:bodyPr vert="horz" wrap="square" lIns="0" tIns="3175" rIns="0" bIns="0" rtlCol="0">
            <a:spAutoFit/>
          </a:bodyPr>
          <a:lstStyle/>
          <a:p>
            <a:pPr marL="12700">
              <a:lnSpc>
                <a:spcPct val="100000"/>
              </a:lnSpc>
              <a:spcBef>
                <a:spcPts val="25"/>
              </a:spcBef>
            </a:pPr>
            <a:r>
              <a:rPr sz="800" dirty="0">
                <a:latin typeface="Arial MT"/>
                <a:cs typeface="Arial MT"/>
              </a:rPr>
              <a:t>©</a:t>
            </a:r>
            <a:r>
              <a:rPr sz="800" spc="-5" dirty="0">
                <a:latin typeface="Arial MT"/>
                <a:cs typeface="Arial MT"/>
              </a:rPr>
              <a:t> Edune</a:t>
            </a:r>
            <a:r>
              <a:rPr sz="800" dirty="0">
                <a:latin typeface="Arial MT"/>
                <a:cs typeface="Arial MT"/>
              </a:rPr>
              <a:t>t</a:t>
            </a:r>
            <a:r>
              <a:rPr sz="800" spc="-5" dirty="0">
                <a:latin typeface="Arial MT"/>
                <a:cs typeface="Arial MT"/>
              </a:rPr>
              <a:t> Foundation</a:t>
            </a:r>
            <a:r>
              <a:rPr sz="800" dirty="0">
                <a:latin typeface="Arial MT"/>
                <a:cs typeface="Arial MT"/>
              </a:rPr>
              <a:t>.</a:t>
            </a:r>
            <a:r>
              <a:rPr sz="800" spc="-50" dirty="0">
                <a:latin typeface="Arial MT"/>
                <a:cs typeface="Arial MT"/>
              </a:rPr>
              <a:t> </a:t>
            </a:r>
            <a:r>
              <a:rPr sz="800" spc="-5" dirty="0">
                <a:latin typeface="Arial MT"/>
                <a:cs typeface="Arial MT"/>
              </a:rPr>
              <a:t>Al</a:t>
            </a:r>
            <a:r>
              <a:rPr sz="800" dirty="0">
                <a:latin typeface="Arial MT"/>
                <a:cs typeface="Arial MT"/>
              </a:rPr>
              <a:t>l</a:t>
            </a:r>
            <a:r>
              <a:rPr sz="800" spc="-5" dirty="0">
                <a:latin typeface="Arial MT"/>
                <a:cs typeface="Arial MT"/>
              </a:rPr>
              <a:t> </a:t>
            </a:r>
            <a:r>
              <a:rPr sz="800" dirty="0">
                <a:latin typeface="Arial MT"/>
                <a:cs typeface="Arial MT"/>
              </a:rPr>
              <a:t>rights</a:t>
            </a:r>
            <a:r>
              <a:rPr sz="800" spc="-5" dirty="0">
                <a:latin typeface="Arial MT"/>
                <a:cs typeface="Arial MT"/>
              </a:rPr>
              <a:t> </a:t>
            </a:r>
            <a:r>
              <a:rPr sz="800" dirty="0">
                <a:latin typeface="Arial MT"/>
                <a:cs typeface="Arial MT"/>
              </a:rPr>
              <a:t>reserved.</a:t>
            </a:r>
          </a:p>
        </p:txBody>
      </p:sp>
      <p:sp>
        <p:nvSpPr>
          <p:cNvPr id="5" name="object 5"/>
          <p:cNvSpPr txBox="1"/>
          <p:nvPr/>
        </p:nvSpPr>
        <p:spPr>
          <a:xfrm>
            <a:off x="496757" y="1008843"/>
            <a:ext cx="7863180" cy="545661"/>
          </a:xfrm>
          <a:prstGeom prst="rect">
            <a:avLst/>
          </a:prstGeom>
        </p:spPr>
        <p:txBody>
          <a:bodyPr vert="horz" wrap="square" lIns="0" tIns="52704" rIns="0" bIns="0" rtlCol="0">
            <a:spAutoFit/>
          </a:bodyPr>
          <a:lstStyle/>
          <a:p>
            <a:r>
              <a:rPr lang="en-US" sz="1600" b="1" i="0" dirty="0">
                <a:solidFill>
                  <a:srgbClr val="0C3C26"/>
                </a:solidFill>
                <a:effectLst/>
                <a:latin typeface="Roboto" panose="02000000000000000000" pitchFamily="2" charset="0"/>
              </a:rPr>
              <a:t>Building a form in Django</a:t>
            </a:r>
          </a:p>
          <a:p>
            <a:endParaRPr lang="en-IN" sz="1600" b="1" i="0" dirty="0">
              <a:solidFill>
                <a:srgbClr val="0C3C26"/>
              </a:solidFill>
              <a:effectLst/>
              <a:latin typeface="Roboto" panose="02000000000000000000" pitchFamily="2" charset="0"/>
            </a:endParaRPr>
          </a:p>
        </p:txBody>
      </p:sp>
      <p:sp>
        <p:nvSpPr>
          <p:cNvPr id="7" name="object 5">
            <a:extLst>
              <a:ext uri="{FF2B5EF4-FFF2-40B4-BE49-F238E27FC236}">
                <a16:creationId xmlns:a16="http://schemas.microsoft.com/office/drawing/2014/main" id="{D58ED9D1-95BC-4295-B448-06A8C93DF6E7}"/>
              </a:ext>
            </a:extLst>
          </p:cNvPr>
          <p:cNvSpPr txBox="1"/>
          <p:nvPr/>
        </p:nvSpPr>
        <p:spPr>
          <a:xfrm>
            <a:off x="496757" y="1368978"/>
            <a:ext cx="7863180" cy="3500316"/>
          </a:xfrm>
          <a:prstGeom prst="rect">
            <a:avLst/>
          </a:prstGeom>
        </p:spPr>
        <p:txBody>
          <a:bodyPr vert="horz" wrap="square" lIns="0" tIns="52704" rIns="0" bIns="0" rtlCol="0">
            <a:spAutoFit/>
          </a:bodyPr>
          <a:lstStyle/>
          <a:p>
            <a:r>
              <a:rPr lang="en-US" sz="1400" b="1" i="0" dirty="0">
                <a:solidFill>
                  <a:srgbClr val="0C3C26"/>
                </a:solidFill>
                <a:effectLst/>
                <a:latin typeface="Roboto" panose="02000000000000000000" pitchFamily="2" charset="0"/>
              </a:rPr>
              <a:t>The Form class</a:t>
            </a:r>
          </a:p>
          <a:p>
            <a:r>
              <a:rPr lang="en-US" sz="1400" i="0" dirty="0">
                <a:solidFill>
                  <a:srgbClr val="0C3C26"/>
                </a:solidFill>
                <a:effectLst/>
                <a:latin typeface="Roboto" panose="02000000000000000000" pitchFamily="2" charset="0"/>
              </a:rPr>
              <a:t>We already know what we want our HTML form to look like. Our starting point for it in Django is this:</a:t>
            </a:r>
          </a:p>
          <a:p>
            <a:r>
              <a:rPr lang="en-US" sz="1400" dirty="0">
                <a:solidFill>
                  <a:srgbClr val="0C3C26"/>
                </a:solidFill>
                <a:latin typeface="Roboto" panose="02000000000000000000" pitchFamily="2" charset="0"/>
              </a:rPr>
              <a:t>	</a:t>
            </a:r>
          </a:p>
          <a:p>
            <a:pPr lvl="1"/>
            <a:r>
              <a:rPr lang="en-US" sz="1400" dirty="0">
                <a:solidFill>
                  <a:srgbClr val="0C3C26"/>
                </a:solidFill>
                <a:latin typeface="Roboto" panose="02000000000000000000" pitchFamily="2" charset="0"/>
              </a:rPr>
              <a:t>forms.py </a:t>
            </a:r>
          </a:p>
          <a:p>
            <a:pPr lvl="1"/>
            <a:endParaRPr lang="en-US" sz="1400" dirty="0">
              <a:solidFill>
                <a:srgbClr val="0C3C26"/>
              </a:solidFill>
              <a:latin typeface="Roboto" panose="02000000000000000000" pitchFamily="2" charset="0"/>
            </a:endParaRPr>
          </a:p>
          <a:p>
            <a:pPr lvl="1"/>
            <a:r>
              <a:rPr lang="en-US" sz="1400" i="0" dirty="0">
                <a:solidFill>
                  <a:srgbClr val="0C3C26"/>
                </a:solidFill>
                <a:effectLst/>
                <a:latin typeface="Roboto" panose="02000000000000000000" pitchFamily="2" charset="0"/>
              </a:rPr>
              <a:t>from </a:t>
            </a:r>
            <a:r>
              <a:rPr lang="en-US" sz="1400" i="0" dirty="0" err="1">
                <a:solidFill>
                  <a:srgbClr val="0C3C26"/>
                </a:solidFill>
                <a:effectLst/>
                <a:latin typeface="Roboto" panose="02000000000000000000" pitchFamily="2" charset="0"/>
              </a:rPr>
              <a:t>django</a:t>
            </a:r>
            <a:r>
              <a:rPr lang="en-US" sz="1400" i="0" dirty="0">
                <a:solidFill>
                  <a:srgbClr val="0C3C26"/>
                </a:solidFill>
                <a:effectLst/>
                <a:latin typeface="Roboto" panose="02000000000000000000" pitchFamily="2" charset="0"/>
              </a:rPr>
              <a:t> import forms</a:t>
            </a:r>
          </a:p>
          <a:p>
            <a:pPr lvl="1"/>
            <a:endParaRPr lang="en-US" sz="1400" i="0" dirty="0">
              <a:solidFill>
                <a:srgbClr val="0C3C26"/>
              </a:solidFill>
              <a:effectLst/>
              <a:latin typeface="Roboto" panose="02000000000000000000" pitchFamily="2" charset="0"/>
            </a:endParaRPr>
          </a:p>
          <a:p>
            <a:pPr lvl="1"/>
            <a:r>
              <a:rPr lang="en-US" sz="1400" i="0" dirty="0">
                <a:solidFill>
                  <a:srgbClr val="0C3C26"/>
                </a:solidFill>
                <a:effectLst/>
                <a:latin typeface="Roboto" panose="02000000000000000000" pitchFamily="2" charset="0"/>
              </a:rPr>
              <a:t>class </a:t>
            </a:r>
            <a:r>
              <a:rPr lang="en-US" sz="1400" i="0" dirty="0" err="1">
                <a:solidFill>
                  <a:srgbClr val="0C3C26"/>
                </a:solidFill>
                <a:effectLst/>
                <a:latin typeface="Roboto" panose="02000000000000000000" pitchFamily="2" charset="0"/>
              </a:rPr>
              <a:t>NameForm</a:t>
            </a:r>
            <a:r>
              <a:rPr lang="en-US" sz="1400" i="0" dirty="0">
                <a:solidFill>
                  <a:srgbClr val="0C3C26"/>
                </a:solidFill>
                <a:effectLst/>
                <a:latin typeface="Roboto" panose="02000000000000000000" pitchFamily="2" charset="0"/>
              </a:rPr>
              <a:t>(</a:t>
            </a:r>
            <a:r>
              <a:rPr lang="en-US" sz="1400" i="0" dirty="0" err="1">
                <a:solidFill>
                  <a:srgbClr val="0C3C26"/>
                </a:solidFill>
                <a:effectLst/>
                <a:latin typeface="Roboto" panose="02000000000000000000" pitchFamily="2" charset="0"/>
              </a:rPr>
              <a:t>forms.Form</a:t>
            </a:r>
            <a:r>
              <a:rPr lang="en-US" sz="1400" i="0" dirty="0">
                <a:solidFill>
                  <a:srgbClr val="0C3C26"/>
                </a:solidFill>
                <a:effectLst/>
                <a:latin typeface="Roboto" panose="02000000000000000000" pitchFamily="2" charset="0"/>
              </a:rPr>
              <a:t>):</a:t>
            </a:r>
          </a:p>
          <a:p>
            <a:pPr lvl="1"/>
            <a:r>
              <a:rPr lang="en-US" sz="1400" i="0" dirty="0">
                <a:solidFill>
                  <a:srgbClr val="0C3C26"/>
                </a:solidFill>
                <a:effectLst/>
                <a:latin typeface="Roboto" panose="02000000000000000000" pitchFamily="2" charset="0"/>
              </a:rPr>
              <a:t>    </a:t>
            </a:r>
            <a:r>
              <a:rPr lang="en-US" sz="1400" i="0" dirty="0" err="1">
                <a:solidFill>
                  <a:srgbClr val="0C3C26"/>
                </a:solidFill>
                <a:effectLst/>
                <a:latin typeface="Roboto" panose="02000000000000000000" pitchFamily="2" charset="0"/>
              </a:rPr>
              <a:t>your_name</a:t>
            </a:r>
            <a:r>
              <a:rPr lang="en-US" sz="1400" i="0" dirty="0">
                <a:solidFill>
                  <a:srgbClr val="0C3C26"/>
                </a:solidFill>
                <a:effectLst/>
                <a:latin typeface="Roboto" panose="02000000000000000000" pitchFamily="2" charset="0"/>
              </a:rPr>
              <a:t> = </a:t>
            </a:r>
            <a:r>
              <a:rPr lang="en-US" sz="1400" i="0" dirty="0" err="1">
                <a:solidFill>
                  <a:srgbClr val="0C3C26"/>
                </a:solidFill>
                <a:effectLst/>
                <a:latin typeface="Roboto" panose="02000000000000000000" pitchFamily="2" charset="0"/>
              </a:rPr>
              <a:t>forms.CharField</a:t>
            </a:r>
            <a:r>
              <a:rPr lang="en-US" sz="1400" i="0" dirty="0">
                <a:solidFill>
                  <a:srgbClr val="0C3C26"/>
                </a:solidFill>
                <a:effectLst/>
                <a:latin typeface="Roboto" panose="02000000000000000000" pitchFamily="2" charset="0"/>
              </a:rPr>
              <a:t>(label='Your name', </a:t>
            </a:r>
            <a:r>
              <a:rPr lang="en-US" sz="1400" i="0" dirty="0" err="1">
                <a:solidFill>
                  <a:srgbClr val="0C3C26"/>
                </a:solidFill>
                <a:effectLst/>
                <a:latin typeface="Roboto" panose="02000000000000000000" pitchFamily="2" charset="0"/>
              </a:rPr>
              <a:t>max_length</a:t>
            </a:r>
            <a:r>
              <a:rPr lang="en-US" sz="1400" i="0" dirty="0">
                <a:solidFill>
                  <a:srgbClr val="0C3C26"/>
                </a:solidFill>
                <a:effectLst/>
                <a:latin typeface="Roboto" panose="02000000000000000000" pitchFamily="2" charset="0"/>
              </a:rPr>
              <a:t>=100)</a:t>
            </a:r>
          </a:p>
          <a:p>
            <a:endParaRPr lang="en-US" sz="1400" i="0" dirty="0">
              <a:solidFill>
                <a:srgbClr val="0C3C26"/>
              </a:solidFill>
              <a:effectLst/>
              <a:latin typeface="Roboto" panose="02000000000000000000" pitchFamily="2" charset="0"/>
            </a:endParaRPr>
          </a:p>
          <a:p>
            <a:endParaRPr lang="en-US" sz="1400" dirty="0">
              <a:solidFill>
                <a:srgbClr val="0C3C26"/>
              </a:solidFill>
              <a:latin typeface="Roboto" panose="02000000000000000000" pitchFamily="2" charset="0"/>
            </a:endParaRPr>
          </a:p>
          <a:p>
            <a:endParaRPr lang="en-US" sz="1400" i="0" dirty="0">
              <a:solidFill>
                <a:srgbClr val="0C3C26"/>
              </a:solidFill>
              <a:effectLst/>
              <a:latin typeface="Roboto" panose="02000000000000000000" pitchFamily="2" charset="0"/>
            </a:endParaRPr>
          </a:p>
          <a:p>
            <a:r>
              <a:rPr lang="en-US" sz="1400" dirty="0">
                <a:solidFill>
                  <a:srgbClr val="0C3C26"/>
                </a:solidFill>
                <a:latin typeface="Roboto" panose="02000000000000000000" pitchFamily="2" charset="0"/>
              </a:rPr>
              <a:t>This defines a </a:t>
            </a:r>
            <a:r>
              <a:rPr lang="en-US" sz="1400" b="1" dirty="0">
                <a:solidFill>
                  <a:srgbClr val="0C3C26"/>
                </a:solidFill>
                <a:latin typeface="Roboto" panose="02000000000000000000" pitchFamily="2" charset="0"/>
              </a:rPr>
              <a:t>Form </a:t>
            </a:r>
            <a:r>
              <a:rPr lang="en-US" sz="1400" dirty="0">
                <a:solidFill>
                  <a:srgbClr val="0C3C26"/>
                </a:solidFill>
                <a:latin typeface="Roboto" panose="02000000000000000000" pitchFamily="2" charset="0"/>
              </a:rPr>
              <a:t>class with a single field </a:t>
            </a:r>
            <a:r>
              <a:rPr lang="en-US" sz="1400" b="1" dirty="0">
                <a:solidFill>
                  <a:srgbClr val="0C3C26"/>
                </a:solidFill>
                <a:latin typeface="Roboto" panose="02000000000000000000" pitchFamily="2" charset="0"/>
              </a:rPr>
              <a:t>(</a:t>
            </a:r>
            <a:r>
              <a:rPr lang="en-US" sz="1400" b="1" dirty="0" err="1">
                <a:solidFill>
                  <a:srgbClr val="0C3C26"/>
                </a:solidFill>
                <a:latin typeface="Roboto" panose="02000000000000000000" pitchFamily="2" charset="0"/>
              </a:rPr>
              <a:t>your_name</a:t>
            </a:r>
            <a:r>
              <a:rPr lang="en-US" sz="1400" b="1" dirty="0">
                <a:solidFill>
                  <a:srgbClr val="0C3C26"/>
                </a:solidFill>
                <a:latin typeface="Roboto" panose="02000000000000000000" pitchFamily="2" charset="0"/>
              </a:rPr>
              <a:t>). </a:t>
            </a:r>
            <a:r>
              <a:rPr lang="en-US" sz="1400" dirty="0">
                <a:solidFill>
                  <a:srgbClr val="0C3C26"/>
                </a:solidFill>
                <a:latin typeface="Roboto" panose="02000000000000000000" pitchFamily="2" charset="0"/>
              </a:rPr>
              <a:t>We’ve applied a human-friendly label to the field, which will appear in the </a:t>
            </a:r>
            <a:r>
              <a:rPr lang="en-US" sz="1400" b="1" dirty="0">
                <a:solidFill>
                  <a:srgbClr val="0C3C26"/>
                </a:solidFill>
                <a:latin typeface="Roboto" panose="02000000000000000000" pitchFamily="2" charset="0"/>
              </a:rPr>
              <a:t>&lt;label&gt; </a:t>
            </a:r>
            <a:r>
              <a:rPr lang="en-US" sz="1400" dirty="0">
                <a:solidFill>
                  <a:srgbClr val="0C3C26"/>
                </a:solidFill>
                <a:latin typeface="Roboto" panose="02000000000000000000" pitchFamily="2" charset="0"/>
              </a:rPr>
              <a:t>when it’s rendered (although in this case, the </a:t>
            </a:r>
            <a:r>
              <a:rPr lang="en-US" sz="1400" b="1" dirty="0">
                <a:solidFill>
                  <a:srgbClr val="0C3C26"/>
                </a:solidFill>
                <a:latin typeface="Roboto" panose="02000000000000000000" pitchFamily="2" charset="0"/>
              </a:rPr>
              <a:t>label </a:t>
            </a:r>
            <a:r>
              <a:rPr lang="en-US" sz="1400" dirty="0">
                <a:solidFill>
                  <a:srgbClr val="0C3C26"/>
                </a:solidFill>
                <a:latin typeface="Roboto" panose="02000000000000000000" pitchFamily="2" charset="0"/>
              </a:rPr>
              <a:t>we specified is actually the same one that would be generated automatically if we had omitted it).</a:t>
            </a:r>
          </a:p>
          <a:p>
            <a:endParaRPr lang="en-US" sz="1400" i="0" dirty="0">
              <a:solidFill>
                <a:srgbClr val="0C3C26"/>
              </a:solidFill>
              <a:effectLst/>
              <a:latin typeface="Roboto" panose="02000000000000000000" pitchFamily="2" charset="0"/>
            </a:endParaRPr>
          </a:p>
        </p:txBody>
      </p:sp>
    </p:spTree>
    <p:extLst>
      <p:ext uri="{BB962C8B-B14F-4D97-AF65-F5344CB8AC3E}">
        <p14:creationId xmlns:p14="http://schemas.microsoft.com/office/powerpoint/2010/main" val="3025598752"/>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F351367D-D39B-450C-BB49-002890B3F861}"/>
              </a:ext>
            </a:extLst>
          </p:cNvPr>
          <p:cNvSpPr/>
          <p:nvPr/>
        </p:nvSpPr>
        <p:spPr>
          <a:xfrm>
            <a:off x="918049" y="3830686"/>
            <a:ext cx="6549551" cy="711817"/>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pic>
        <p:nvPicPr>
          <p:cNvPr id="2" name="object 2"/>
          <p:cNvPicPr/>
          <p:nvPr/>
        </p:nvPicPr>
        <p:blipFill>
          <a:blip r:embed="rId3" cstate="print"/>
          <a:stretch>
            <a:fillRect/>
          </a:stretch>
        </p:blipFill>
        <p:spPr>
          <a:xfrm>
            <a:off x="143975" y="161799"/>
            <a:ext cx="774074" cy="311224"/>
          </a:xfrm>
          <a:prstGeom prst="rect">
            <a:avLst/>
          </a:prstGeom>
        </p:spPr>
      </p:pic>
      <p:pic>
        <p:nvPicPr>
          <p:cNvPr id="3" name="object 3"/>
          <p:cNvPicPr/>
          <p:nvPr/>
        </p:nvPicPr>
        <p:blipFill>
          <a:blip r:embed="rId4" cstate="print"/>
          <a:stretch>
            <a:fillRect/>
          </a:stretch>
        </p:blipFill>
        <p:spPr>
          <a:xfrm>
            <a:off x="8229556" y="161800"/>
            <a:ext cx="791593" cy="311224"/>
          </a:xfrm>
          <a:prstGeom prst="rect">
            <a:avLst/>
          </a:prstGeom>
        </p:spPr>
      </p:pic>
      <p:sp>
        <p:nvSpPr>
          <p:cNvPr id="4" name="object 4"/>
          <p:cNvSpPr txBox="1">
            <a:spLocks noGrp="1"/>
          </p:cNvSpPr>
          <p:nvPr>
            <p:ph type="title"/>
          </p:nvPr>
        </p:nvSpPr>
        <p:spPr>
          <a:xfrm>
            <a:off x="319918" y="600997"/>
            <a:ext cx="6626676" cy="382156"/>
          </a:xfrm>
          <a:prstGeom prst="rect">
            <a:avLst/>
          </a:prstGeom>
        </p:spPr>
        <p:txBody>
          <a:bodyPr vert="horz" wrap="square" lIns="0" tIns="12700" rIns="0" bIns="0" rtlCol="0">
            <a:spAutoFit/>
          </a:bodyPr>
          <a:lstStyle/>
          <a:p>
            <a:pPr marL="12065" algn="ctr">
              <a:lnSpc>
                <a:spcPct val="100000"/>
              </a:lnSpc>
              <a:spcBef>
                <a:spcPts val="414"/>
              </a:spcBef>
              <a:tabLst>
                <a:tab pos="379095" algn="l"/>
                <a:tab pos="379730" algn="l"/>
              </a:tabLst>
            </a:pPr>
            <a:r>
              <a:rPr lang="en-US" sz="2400" spc="-5" dirty="0">
                <a:solidFill>
                  <a:srgbClr val="595959"/>
                </a:solidFill>
                <a:latin typeface="Arial MT"/>
                <a:cs typeface="Arial MT"/>
              </a:rPr>
              <a:t>Get and Post Method </a:t>
            </a:r>
          </a:p>
        </p:txBody>
      </p:sp>
      <p:sp>
        <p:nvSpPr>
          <p:cNvPr id="6" name="object 6"/>
          <p:cNvSpPr txBox="1"/>
          <p:nvPr/>
        </p:nvSpPr>
        <p:spPr>
          <a:xfrm>
            <a:off x="7139898" y="4912167"/>
            <a:ext cx="1875155" cy="139065"/>
          </a:xfrm>
          <a:prstGeom prst="rect">
            <a:avLst/>
          </a:prstGeom>
        </p:spPr>
        <p:txBody>
          <a:bodyPr vert="horz" wrap="square" lIns="0" tIns="3175" rIns="0" bIns="0" rtlCol="0">
            <a:spAutoFit/>
          </a:bodyPr>
          <a:lstStyle/>
          <a:p>
            <a:pPr marL="12700">
              <a:lnSpc>
                <a:spcPct val="100000"/>
              </a:lnSpc>
              <a:spcBef>
                <a:spcPts val="25"/>
              </a:spcBef>
            </a:pPr>
            <a:r>
              <a:rPr sz="800" dirty="0">
                <a:latin typeface="Arial MT"/>
                <a:cs typeface="Arial MT"/>
              </a:rPr>
              <a:t>©</a:t>
            </a:r>
            <a:r>
              <a:rPr sz="800" spc="-5" dirty="0">
                <a:latin typeface="Arial MT"/>
                <a:cs typeface="Arial MT"/>
              </a:rPr>
              <a:t> Edune</a:t>
            </a:r>
            <a:r>
              <a:rPr sz="800" dirty="0">
                <a:latin typeface="Arial MT"/>
                <a:cs typeface="Arial MT"/>
              </a:rPr>
              <a:t>t</a:t>
            </a:r>
            <a:r>
              <a:rPr sz="800" spc="-5" dirty="0">
                <a:latin typeface="Arial MT"/>
                <a:cs typeface="Arial MT"/>
              </a:rPr>
              <a:t> Foundation</a:t>
            </a:r>
            <a:r>
              <a:rPr sz="800" dirty="0">
                <a:latin typeface="Arial MT"/>
                <a:cs typeface="Arial MT"/>
              </a:rPr>
              <a:t>.</a:t>
            </a:r>
            <a:r>
              <a:rPr sz="800" spc="-50" dirty="0">
                <a:latin typeface="Arial MT"/>
                <a:cs typeface="Arial MT"/>
              </a:rPr>
              <a:t> </a:t>
            </a:r>
            <a:r>
              <a:rPr sz="800" spc="-5" dirty="0">
                <a:latin typeface="Arial MT"/>
                <a:cs typeface="Arial MT"/>
              </a:rPr>
              <a:t>Al</a:t>
            </a:r>
            <a:r>
              <a:rPr sz="800" dirty="0">
                <a:latin typeface="Arial MT"/>
                <a:cs typeface="Arial MT"/>
              </a:rPr>
              <a:t>l</a:t>
            </a:r>
            <a:r>
              <a:rPr sz="800" spc="-5" dirty="0">
                <a:latin typeface="Arial MT"/>
                <a:cs typeface="Arial MT"/>
              </a:rPr>
              <a:t> </a:t>
            </a:r>
            <a:r>
              <a:rPr sz="800" dirty="0">
                <a:latin typeface="Arial MT"/>
                <a:cs typeface="Arial MT"/>
              </a:rPr>
              <a:t>rights</a:t>
            </a:r>
            <a:r>
              <a:rPr sz="800" spc="-5" dirty="0">
                <a:latin typeface="Arial MT"/>
                <a:cs typeface="Arial MT"/>
              </a:rPr>
              <a:t> </a:t>
            </a:r>
            <a:r>
              <a:rPr sz="800" dirty="0">
                <a:latin typeface="Arial MT"/>
                <a:cs typeface="Arial MT"/>
              </a:rPr>
              <a:t>reserved.</a:t>
            </a:r>
          </a:p>
        </p:txBody>
      </p:sp>
      <p:sp>
        <p:nvSpPr>
          <p:cNvPr id="5" name="object 5"/>
          <p:cNvSpPr txBox="1"/>
          <p:nvPr/>
        </p:nvSpPr>
        <p:spPr>
          <a:xfrm>
            <a:off x="496757" y="1008843"/>
            <a:ext cx="7863180" cy="545661"/>
          </a:xfrm>
          <a:prstGeom prst="rect">
            <a:avLst/>
          </a:prstGeom>
        </p:spPr>
        <p:txBody>
          <a:bodyPr vert="horz" wrap="square" lIns="0" tIns="52704" rIns="0" bIns="0" rtlCol="0">
            <a:spAutoFit/>
          </a:bodyPr>
          <a:lstStyle/>
          <a:p>
            <a:r>
              <a:rPr lang="en-US" sz="1600" b="1" i="0" dirty="0">
                <a:solidFill>
                  <a:srgbClr val="0C3C26"/>
                </a:solidFill>
                <a:effectLst/>
                <a:latin typeface="Roboto" panose="02000000000000000000" pitchFamily="2" charset="0"/>
              </a:rPr>
              <a:t>Building a form in Django (Continued)</a:t>
            </a:r>
          </a:p>
          <a:p>
            <a:endParaRPr lang="en-IN" sz="1600" b="1" i="0" dirty="0">
              <a:solidFill>
                <a:srgbClr val="0C3C26"/>
              </a:solidFill>
              <a:effectLst/>
              <a:latin typeface="Roboto" panose="02000000000000000000" pitchFamily="2" charset="0"/>
            </a:endParaRPr>
          </a:p>
        </p:txBody>
      </p:sp>
      <p:sp>
        <p:nvSpPr>
          <p:cNvPr id="7" name="object 5">
            <a:extLst>
              <a:ext uri="{FF2B5EF4-FFF2-40B4-BE49-F238E27FC236}">
                <a16:creationId xmlns:a16="http://schemas.microsoft.com/office/drawing/2014/main" id="{D58ED9D1-95BC-4295-B448-06A8C93DF6E7}"/>
              </a:ext>
            </a:extLst>
          </p:cNvPr>
          <p:cNvSpPr txBox="1"/>
          <p:nvPr/>
        </p:nvSpPr>
        <p:spPr>
          <a:xfrm>
            <a:off x="496757" y="1330891"/>
            <a:ext cx="7863180" cy="3715760"/>
          </a:xfrm>
          <a:prstGeom prst="rect">
            <a:avLst/>
          </a:prstGeom>
        </p:spPr>
        <p:txBody>
          <a:bodyPr vert="horz" wrap="square" lIns="0" tIns="52704" rIns="0" bIns="0" rtlCol="0">
            <a:spAutoFit/>
          </a:bodyPr>
          <a:lstStyle/>
          <a:p>
            <a:r>
              <a:rPr lang="en-US" sz="1400" i="0" dirty="0">
                <a:solidFill>
                  <a:srgbClr val="0C3C26"/>
                </a:solidFill>
                <a:effectLst/>
                <a:latin typeface="Roboto" panose="02000000000000000000" pitchFamily="2" charset="0"/>
              </a:rPr>
              <a:t>The field’s maximum allowable length is defined by </a:t>
            </a:r>
            <a:r>
              <a:rPr lang="en-US" sz="1400" b="1" i="0" dirty="0" err="1">
                <a:solidFill>
                  <a:srgbClr val="0C3C26"/>
                </a:solidFill>
                <a:effectLst/>
                <a:latin typeface="Roboto" panose="02000000000000000000" pitchFamily="2" charset="0"/>
              </a:rPr>
              <a:t>max_length</a:t>
            </a:r>
            <a:r>
              <a:rPr lang="en-US" sz="1400" i="0" dirty="0">
                <a:solidFill>
                  <a:srgbClr val="0C3C26"/>
                </a:solidFill>
                <a:effectLst/>
                <a:latin typeface="Roboto" panose="02000000000000000000" pitchFamily="2" charset="0"/>
              </a:rPr>
              <a:t>. This does two things. It puts a </a:t>
            </a:r>
            <a:r>
              <a:rPr lang="en-US" sz="1400" b="1" i="0" dirty="0" err="1">
                <a:solidFill>
                  <a:srgbClr val="0C3C26"/>
                </a:solidFill>
                <a:effectLst/>
                <a:latin typeface="Roboto" panose="02000000000000000000" pitchFamily="2" charset="0"/>
              </a:rPr>
              <a:t>maxlength</a:t>
            </a:r>
            <a:r>
              <a:rPr lang="en-US" sz="1400" b="1" i="0" dirty="0">
                <a:solidFill>
                  <a:srgbClr val="0C3C26"/>
                </a:solidFill>
                <a:effectLst/>
                <a:latin typeface="Roboto" panose="02000000000000000000" pitchFamily="2" charset="0"/>
              </a:rPr>
              <a:t>="100</a:t>
            </a:r>
            <a:r>
              <a:rPr lang="en-US" sz="1400" i="0" dirty="0">
                <a:solidFill>
                  <a:srgbClr val="0C3C26"/>
                </a:solidFill>
                <a:effectLst/>
                <a:latin typeface="Roboto" panose="02000000000000000000" pitchFamily="2" charset="0"/>
              </a:rPr>
              <a:t>" on the HTML </a:t>
            </a:r>
            <a:r>
              <a:rPr lang="en-US" sz="1400" b="1" i="0" dirty="0">
                <a:solidFill>
                  <a:srgbClr val="0C3C26"/>
                </a:solidFill>
                <a:effectLst/>
                <a:latin typeface="Roboto" panose="02000000000000000000" pitchFamily="2" charset="0"/>
              </a:rPr>
              <a:t>&lt;input&gt; </a:t>
            </a:r>
            <a:r>
              <a:rPr lang="en-US" sz="1400" i="0" dirty="0">
                <a:solidFill>
                  <a:srgbClr val="0C3C26"/>
                </a:solidFill>
                <a:effectLst/>
                <a:latin typeface="Roboto" panose="02000000000000000000" pitchFamily="2" charset="0"/>
              </a:rPr>
              <a:t>(so the browser should prevent the user from entering more than that number of characters in the first place). It also means that when Django receives the form back from the browser, it will validate the length of the data.</a:t>
            </a:r>
          </a:p>
          <a:p>
            <a:endParaRPr lang="en-US" sz="1400" dirty="0">
              <a:solidFill>
                <a:srgbClr val="0C3C26"/>
              </a:solidFill>
              <a:latin typeface="Roboto" panose="02000000000000000000" pitchFamily="2" charset="0"/>
            </a:endParaRPr>
          </a:p>
          <a:p>
            <a:r>
              <a:rPr lang="en-US" sz="1400" i="0" dirty="0">
                <a:solidFill>
                  <a:srgbClr val="0C3C26"/>
                </a:solidFill>
                <a:effectLst/>
                <a:latin typeface="Roboto" panose="02000000000000000000" pitchFamily="2" charset="0"/>
              </a:rPr>
              <a:t>A </a:t>
            </a:r>
            <a:r>
              <a:rPr lang="en-US" sz="1400" b="1" i="0" dirty="0">
                <a:solidFill>
                  <a:srgbClr val="0C3C26"/>
                </a:solidFill>
                <a:effectLst/>
                <a:latin typeface="Roboto" panose="02000000000000000000" pitchFamily="2" charset="0"/>
              </a:rPr>
              <a:t>Form </a:t>
            </a:r>
            <a:r>
              <a:rPr lang="en-US" sz="1400" i="0" dirty="0">
                <a:solidFill>
                  <a:srgbClr val="0C3C26"/>
                </a:solidFill>
                <a:effectLst/>
                <a:latin typeface="Roboto" panose="02000000000000000000" pitchFamily="2" charset="0"/>
              </a:rPr>
              <a:t>instance has an </a:t>
            </a:r>
            <a:r>
              <a:rPr lang="en-US" sz="1400" b="1" i="0" dirty="0" err="1">
                <a:solidFill>
                  <a:srgbClr val="0C3C26"/>
                </a:solidFill>
                <a:effectLst/>
                <a:latin typeface="Roboto" panose="02000000000000000000" pitchFamily="2" charset="0"/>
              </a:rPr>
              <a:t>is_valid</a:t>
            </a:r>
            <a:r>
              <a:rPr lang="en-US" sz="1400" b="1" i="0" dirty="0">
                <a:solidFill>
                  <a:srgbClr val="0C3C26"/>
                </a:solidFill>
                <a:effectLst/>
                <a:latin typeface="Roboto" panose="02000000000000000000" pitchFamily="2" charset="0"/>
              </a:rPr>
              <a:t>() </a:t>
            </a:r>
            <a:r>
              <a:rPr lang="en-US" sz="1400" i="0" dirty="0">
                <a:solidFill>
                  <a:srgbClr val="0C3C26"/>
                </a:solidFill>
                <a:effectLst/>
                <a:latin typeface="Roboto" panose="02000000000000000000" pitchFamily="2" charset="0"/>
              </a:rPr>
              <a:t>method, which runs validation routines for all its fields. When this method is called, if all fields contain valid data, it will:</a:t>
            </a:r>
          </a:p>
          <a:p>
            <a:pPr marL="742950" lvl="1" indent="-285750">
              <a:buFont typeface="Arial" panose="020B0604020202020204" pitchFamily="34" charset="0"/>
              <a:buChar char="•"/>
            </a:pPr>
            <a:r>
              <a:rPr lang="en-US" sz="1400" i="0" dirty="0">
                <a:solidFill>
                  <a:srgbClr val="0C3C26"/>
                </a:solidFill>
                <a:effectLst/>
                <a:latin typeface="Roboto" panose="02000000000000000000" pitchFamily="2" charset="0"/>
              </a:rPr>
              <a:t>return </a:t>
            </a:r>
            <a:r>
              <a:rPr lang="en-US" sz="1400" b="1" i="0" dirty="0">
                <a:solidFill>
                  <a:srgbClr val="0C3C26"/>
                </a:solidFill>
                <a:effectLst/>
                <a:latin typeface="Roboto" panose="02000000000000000000" pitchFamily="2" charset="0"/>
              </a:rPr>
              <a:t>True</a:t>
            </a:r>
          </a:p>
          <a:p>
            <a:pPr marL="742950" lvl="1" indent="-285750">
              <a:buFont typeface="Arial" panose="020B0604020202020204" pitchFamily="34" charset="0"/>
              <a:buChar char="•"/>
            </a:pPr>
            <a:r>
              <a:rPr lang="en-US" sz="1400" i="0" dirty="0">
                <a:solidFill>
                  <a:srgbClr val="0C3C26"/>
                </a:solidFill>
                <a:effectLst/>
                <a:latin typeface="Roboto" panose="02000000000000000000" pitchFamily="2" charset="0"/>
              </a:rPr>
              <a:t>place the form’s data in its </a:t>
            </a:r>
            <a:r>
              <a:rPr lang="en-US" sz="1400" b="1" i="0" dirty="0" err="1">
                <a:solidFill>
                  <a:srgbClr val="0C3C26"/>
                </a:solidFill>
                <a:effectLst/>
                <a:latin typeface="Roboto" panose="02000000000000000000" pitchFamily="2" charset="0"/>
              </a:rPr>
              <a:t>cleaned_data</a:t>
            </a:r>
            <a:r>
              <a:rPr lang="en-US" sz="1400" b="1" i="0" dirty="0">
                <a:solidFill>
                  <a:srgbClr val="0C3C26"/>
                </a:solidFill>
                <a:effectLst/>
                <a:latin typeface="Roboto" panose="02000000000000000000" pitchFamily="2" charset="0"/>
              </a:rPr>
              <a:t> </a:t>
            </a:r>
            <a:r>
              <a:rPr lang="en-US" sz="1400" i="0" dirty="0">
                <a:solidFill>
                  <a:srgbClr val="0C3C26"/>
                </a:solidFill>
                <a:effectLst/>
                <a:latin typeface="Roboto" panose="02000000000000000000" pitchFamily="2" charset="0"/>
              </a:rPr>
              <a:t>attribute.</a:t>
            </a:r>
          </a:p>
          <a:p>
            <a:endParaRPr lang="en-US" sz="1400" i="0" dirty="0">
              <a:solidFill>
                <a:srgbClr val="0C3C26"/>
              </a:solidFill>
              <a:effectLst/>
              <a:latin typeface="Roboto" panose="02000000000000000000" pitchFamily="2" charset="0"/>
            </a:endParaRPr>
          </a:p>
          <a:p>
            <a:r>
              <a:rPr lang="en-US" sz="1400" i="0" dirty="0">
                <a:solidFill>
                  <a:srgbClr val="0C3C26"/>
                </a:solidFill>
                <a:effectLst/>
                <a:latin typeface="Roboto" panose="02000000000000000000" pitchFamily="2" charset="0"/>
              </a:rPr>
              <a:t>The whole form, when rendered for the first time, will look like:</a:t>
            </a:r>
          </a:p>
          <a:p>
            <a:endParaRPr lang="en-US" sz="1400" i="0" dirty="0">
              <a:solidFill>
                <a:srgbClr val="0C3C26"/>
              </a:solidFill>
              <a:effectLst/>
              <a:latin typeface="Roboto" panose="02000000000000000000" pitchFamily="2" charset="0"/>
            </a:endParaRPr>
          </a:p>
          <a:p>
            <a:pPr lvl="1"/>
            <a:r>
              <a:rPr lang="en-US" sz="1400" i="0" dirty="0">
                <a:solidFill>
                  <a:srgbClr val="0C3C26"/>
                </a:solidFill>
                <a:effectLst/>
                <a:latin typeface="Roboto" panose="02000000000000000000" pitchFamily="2" charset="0"/>
              </a:rPr>
              <a:t>&lt;label for="</a:t>
            </a:r>
            <a:r>
              <a:rPr lang="en-US" sz="1400" i="0" dirty="0" err="1">
                <a:solidFill>
                  <a:srgbClr val="0C3C26"/>
                </a:solidFill>
                <a:effectLst/>
                <a:latin typeface="Roboto" panose="02000000000000000000" pitchFamily="2" charset="0"/>
              </a:rPr>
              <a:t>your_name</a:t>
            </a:r>
            <a:r>
              <a:rPr lang="en-US" sz="1400" i="0" dirty="0">
                <a:solidFill>
                  <a:srgbClr val="0C3C26"/>
                </a:solidFill>
                <a:effectLst/>
                <a:latin typeface="Roboto" panose="02000000000000000000" pitchFamily="2" charset="0"/>
              </a:rPr>
              <a:t>"&gt;Your name: &lt;/label&gt;</a:t>
            </a:r>
          </a:p>
          <a:p>
            <a:pPr lvl="1"/>
            <a:r>
              <a:rPr lang="en-US" sz="1400" i="0" dirty="0">
                <a:solidFill>
                  <a:srgbClr val="0C3C26"/>
                </a:solidFill>
                <a:effectLst/>
                <a:latin typeface="Roboto" panose="02000000000000000000" pitchFamily="2" charset="0"/>
              </a:rPr>
              <a:t>&lt;input id="</a:t>
            </a:r>
            <a:r>
              <a:rPr lang="en-US" sz="1400" i="0" dirty="0" err="1">
                <a:solidFill>
                  <a:srgbClr val="0C3C26"/>
                </a:solidFill>
                <a:effectLst/>
                <a:latin typeface="Roboto" panose="02000000000000000000" pitchFamily="2" charset="0"/>
              </a:rPr>
              <a:t>your_name</a:t>
            </a:r>
            <a:r>
              <a:rPr lang="en-US" sz="1400" i="0" dirty="0">
                <a:solidFill>
                  <a:srgbClr val="0C3C26"/>
                </a:solidFill>
                <a:effectLst/>
                <a:latin typeface="Roboto" panose="02000000000000000000" pitchFamily="2" charset="0"/>
              </a:rPr>
              <a:t>" type="text" name="</a:t>
            </a:r>
            <a:r>
              <a:rPr lang="en-US" sz="1400" i="0" dirty="0" err="1">
                <a:solidFill>
                  <a:srgbClr val="0C3C26"/>
                </a:solidFill>
                <a:effectLst/>
                <a:latin typeface="Roboto" panose="02000000000000000000" pitchFamily="2" charset="0"/>
              </a:rPr>
              <a:t>your_name</a:t>
            </a:r>
            <a:r>
              <a:rPr lang="en-US" sz="1400" i="0" dirty="0">
                <a:solidFill>
                  <a:srgbClr val="0C3C26"/>
                </a:solidFill>
                <a:effectLst/>
                <a:latin typeface="Roboto" panose="02000000000000000000" pitchFamily="2" charset="0"/>
              </a:rPr>
              <a:t>" </a:t>
            </a:r>
            <a:r>
              <a:rPr lang="en-US" sz="1400" i="0" dirty="0" err="1">
                <a:solidFill>
                  <a:srgbClr val="0C3C26"/>
                </a:solidFill>
                <a:effectLst/>
                <a:latin typeface="Roboto" panose="02000000000000000000" pitchFamily="2" charset="0"/>
              </a:rPr>
              <a:t>maxlength</a:t>
            </a:r>
            <a:r>
              <a:rPr lang="en-US" sz="1400" i="0" dirty="0">
                <a:solidFill>
                  <a:srgbClr val="0C3C26"/>
                </a:solidFill>
                <a:effectLst/>
                <a:latin typeface="Roboto" panose="02000000000000000000" pitchFamily="2" charset="0"/>
              </a:rPr>
              <a:t>="100" required&gt;</a:t>
            </a:r>
          </a:p>
          <a:p>
            <a:endParaRPr lang="en-US" sz="1400" dirty="0">
              <a:solidFill>
                <a:srgbClr val="0C3C26"/>
              </a:solidFill>
              <a:latin typeface="Roboto" panose="02000000000000000000" pitchFamily="2" charset="0"/>
            </a:endParaRPr>
          </a:p>
          <a:p>
            <a:r>
              <a:rPr lang="en-US" sz="1400" i="0" dirty="0">
                <a:solidFill>
                  <a:srgbClr val="0C3C26"/>
                </a:solidFill>
                <a:effectLst/>
                <a:latin typeface="Roboto" panose="02000000000000000000" pitchFamily="2" charset="0"/>
              </a:rPr>
              <a:t>Note that it does not include the &lt;form&gt; tags, or a submit button. We’ll have to provide those ourselves in the template.</a:t>
            </a:r>
          </a:p>
        </p:txBody>
      </p:sp>
    </p:spTree>
    <p:extLst>
      <p:ext uri="{BB962C8B-B14F-4D97-AF65-F5344CB8AC3E}">
        <p14:creationId xmlns:p14="http://schemas.microsoft.com/office/powerpoint/2010/main" val="3222398605"/>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19A4ECA8-8BD2-4A67-AD08-EFA5F27A14C2}"/>
              </a:ext>
            </a:extLst>
          </p:cNvPr>
          <p:cNvSpPr/>
          <p:nvPr/>
        </p:nvSpPr>
        <p:spPr>
          <a:xfrm>
            <a:off x="685800" y="2038350"/>
            <a:ext cx="4267200" cy="309666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pic>
        <p:nvPicPr>
          <p:cNvPr id="2" name="object 2"/>
          <p:cNvPicPr/>
          <p:nvPr/>
        </p:nvPicPr>
        <p:blipFill>
          <a:blip r:embed="rId3" cstate="print"/>
          <a:stretch>
            <a:fillRect/>
          </a:stretch>
        </p:blipFill>
        <p:spPr>
          <a:xfrm>
            <a:off x="143975" y="161799"/>
            <a:ext cx="774074" cy="311224"/>
          </a:xfrm>
          <a:prstGeom prst="rect">
            <a:avLst/>
          </a:prstGeom>
        </p:spPr>
      </p:pic>
      <p:pic>
        <p:nvPicPr>
          <p:cNvPr id="3" name="object 3"/>
          <p:cNvPicPr/>
          <p:nvPr/>
        </p:nvPicPr>
        <p:blipFill>
          <a:blip r:embed="rId4" cstate="print"/>
          <a:stretch>
            <a:fillRect/>
          </a:stretch>
        </p:blipFill>
        <p:spPr>
          <a:xfrm>
            <a:off x="8229556" y="161800"/>
            <a:ext cx="791593" cy="311224"/>
          </a:xfrm>
          <a:prstGeom prst="rect">
            <a:avLst/>
          </a:prstGeom>
        </p:spPr>
      </p:pic>
      <p:sp>
        <p:nvSpPr>
          <p:cNvPr id="4" name="object 4"/>
          <p:cNvSpPr txBox="1">
            <a:spLocks noGrp="1"/>
          </p:cNvSpPr>
          <p:nvPr>
            <p:ph type="title"/>
          </p:nvPr>
        </p:nvSpPr>
        <p:spPr>
          <a:xfrm>
            <a:off x="319918" y="600997"/>
            <a:ext cx="6626676" cy="382156"/>
          </a:xfrm>
          <a:prstGeom prst="rect">
            <a:avLst/>
          </a:prstGeom>
        </p:spPr>
        <p:txBody>
          <a:bodyPr vert="horz" wrap="square" lIns="0" tIns="12700" rIns="0" bIns="0" rtlCol="0">
            <a:spAutoFit/>
          </a:bodyPr>
          <a:lstStyle/>
          <a:p>
            <a:pPr marL="12065" algn="ctr">
              <a:lnSpc>
                <a:spcPct val="100000"/>
              </a:lnSpc>
              <a:spcBef>
                <a:spcPts val="414"/>
              </a:spcBef>
              <a:tabLst>
                <a:tab pos="379095" algn="l"/>
                <a:tab pos="379730" algn="l"/>
              </a:tabLst>
            </a:pPr>
            <a:r>
              <a:rPr lang="en-US" sz="2400" spc="-5" dirty="0">
                <a:solidFill>
                  <a:srgbClr val="595959"/>
                </a:solidFill>
                <a:latin typeface="Arial MT"/>
                <a:cs typeface="Arial MT"/>
              </a:rPr>
              <a:t>Get and Post Method </a:t>
            </a:r>
          </a:p>
        </p:txBody>
      </p:sp>
      <p:sp>
        <p:nvSpPr>
          <p:cNvPr id="6" name="object 6"/>
          <p:cNvSpPr txBox="1"/>
          <p:nvPr/>
        </p:nvSpPr>
        <p:spPr>
          <a:xfrm>
            <a:off x="7139898" y="4912167"/>
            <a:ext cx="1875155" cy="139065"/>
          </a:xfrm>
          <a:prstGeom prst="rect">
            <a:avLst/>
          </a:prstGeom>
        </p:spPr>
        <p:txBody>
          <a:bodyPr vert="horz" wrap="square" lIns="0" tIns="3175" rIns="0" bIns="0" rtlCol="0">
            <a:spAutoFit/>
          </a:bodyPr>
          <a:lstStyle/>
          <a:p>
            <a:pPr marL="12700">
              <a:lnSpc>
                <a:spcPct val="100000"/>
              </a:lnSpc>
              <a:spcBef>
                <a:spcPts val="25"/>
              </a:spcBef>
            </a:pPr>
            <a:r>
              <a:rPr sz="800" dirty="0">
                <a:latin typeface="Arial MT"/>
                <a:cs typeface="Arial MT"/>
              </a:rPr>
              <a:t>©</a:t>
            </a:r>
            <a:r>
              <a:rPr sz="800" spc="-5" dirty="0">
                <a:latin typeface="Arial MT"/>
                <a:cs typeface="Arial MT"/>
              </a:rPr>
              <a:t> Edune</a:t>
            </a:r>
            <a:r>
              <a:rPr sz="800" dirty="0">
                <a:latin typeface="Arial MT"/>
                <a:cs typeface="Arial MT"/>
              </a:rPr>
              <a:t>t</a:t>
            </a:r>
            <a:r>
              <a:rPr sz="800" spc="-5" dirty="0">
                <a:latin typeface="Arial MT"/>
                <a:cs typeface="Arial MT"/>
              </a:rPr>
              <a:t> Foundation</a:t>
            </a:r>
            <a:r>
              <a:rPr sz="800" dirty="0">
                <a:latin typeface="Arial MT"/>
                <a:cs typeface="Arial MT"/>
              </a:rPr>
              <a:t>.</a:t>
            </a:r>
            <a:r>
              <a:rPr sz="800" spc="-50" dirty="0">
                <a:latin typeface="Arial MT"/>
                <a:cs typeface="Arial MT"/>
              </a:rPr>
              <a:t> </a:t>
            </a:r>
            <a:r>
              <a:rPr sz="800" spc="-5" dirty="0">
                <a:latin typeface="Arial MT"/>
                <a:cs typeface="Arial MT"/>
              </a:rPr>
              <a:t>Al</a:t>
            </a:r>
            <a:r>
              <a:rPr sz="800" dirty="0">
                <a:latin typeface="Arial MT"/>
                <a:cs typeface="Arial MT"/>
              </a:rPr>
              <a:t>l</a:t>
            </a:r>
            <a:r>
              <a:rPr sz="800" spc="-5" dirty="0">
                <a:latin typeface="Arial MT"/>
                <a:cs typeface="Arial MT"/>
              </a:rPr>
              <a:t> </a:t>
            </a:r>
            <a:r>
              <a:rPr sz="800" dirty="0">
                <a:latin typeface="Arial MT"/>
                <a:cs typeface="Arial MT"/>
              </a:rPr>
              <a:t>rights</a:t>
            </a:r>
            <a:r>
              <a:rPr sz="800" spc="-5" dirty="0">
                <a:latin typeface="Arial MT"/>
                <a:cs typeface="Arial MT"/>
              </a:rPr>
              <a:t> </a:t>
            </a:r>
            <a:r>
              <a:rPr sz="800" dirty="0">
                <a:latin typeface="Arial MT"/>
                <a:cs typeface="Arial MT"/>
              </a:rPr>
              <a:t>reserved.</a:t>
            </a:r>
          </a:p>
        </p:txBody>
      </p:sp>
      <p:sp>
        <p:nvSpPr>
          <p:cNvPr id="5" name="object 5"/>
          <p:cNvSpPr txBox="1"/>
          <p:nvPr/>
        </p:nvSpPr>
        <p:spPr>
          <a:xfrm>
            <a:off x="496757" y="1008843"/>
            <a:ext cx="7863180" cy="791882"/>
          </a:xfrm>
          <a:prstGeom prst="rect">
            <a:avLst/>
          </a:prstGeom>
        </p:spPr>
        <p:txBody>
          <a:bodyPr vert="horz" wrap="square" lIns="0" tIns="52704" rIns="0" bIns="0" rtlCol="0">
            <a:spAutoFit/>
          </a:bodyPr>
          <a:lstStyle/>
          <a:p>
            <a:r>
              <a:rPr lang="en-US" sz="1600" b="1" i="0" dirty="0">
                <a:solidFill>
                  <a:srgbClr val="0C3C26"/>
                </a:solidFill>
                <a:effectLst/>
                <a:latin typeface="Roboto" panose="02000000000000000000" pitchFamily="2" charset="0"/>
              </a:rPr>
              <a:t>Building a form in Django (Continued) : </a:t>
            </a:r>
            <a:r>
              <a:rPr lang="en-IN" sz="1600" b="1" i="0" dirty="0">
                <a:solidFill>
                  <a:srgbClr val="0C3C26"/>
                </a:solidFill>
                <a:effectLst/>
                <a:latin typeface="Roboto" panose="02000000000000000000" pitchFamily="2" charset="0"/>
              </a:rPr>
              <a:t>The view</a:t>
            </a:r>
          </a:p>
          <a:p>
            <a:endParaRPr lang="en-US" sz="1600" b="1" i="0" dirty="0">
              <a:solidFill>
                <a:srgbClr val="0C3C26"/>
              </a:solidFill>
              <a:effectLst/>
              <a:latin typeface="Roboto" panose="02000000000000000000" pitchFamily="2" charset="0"/>
            </a:endParaRPr>
          </a:p>
          <a:p>
            <a:endParaRPr lang="en-IN" sz="1600" b="1" i="0" dirty="0">
              <a:solidFill>
                <a:srgbClr val="0C3C26"/>
              </a:solidFill>
              <a:effectLst/>
              <a:latin typeface="Roboto" panose="02000000000000000000" pitchFamily="2" charset="0"/>
            </a:endParaRPr>
          </a:p>
        </p:txBody>
      </p:sp>
      <p:sp>
        <p:nvSpPr>
          <p:cNvPr id="7" name="object 5">
            <a:extLst>
              <a:ext uri="{FF2B5EF4-FFF2-40B4-BE49-F238E27FC236}">
                <a16:creationId xmlns:a16="http://schemas.microsoft.com/office/drawing/2014/main" id="{D58ED9D1-95BC-4295-B448-06A8C93DF6E7}"/>
              </a:ext>
            </a:extLst>
          </p:cNvPr>
          <p:cNvSpPr txBox="1"/>
          <p:nvPr/>
        </p:nvSpPr>
        <p:spPr>
          <a:xfrm>
            <a:off x="496757" y="1342309"/>
            <a:ext cx="7863180" cy="3792704"/>
          </a:xfrm>
          <a:prstGeom prst="rect">
            <a:avLst/>
          </a:prstGeom>
        </p:spPr>
        <p:txBody>
          <a:bodyPr vert="horz" wrap="square" lIns="0" tIns="52704" rIns="0" bIns="0" rtlCol="0">
            <a:spAutoFit/>
          </a:bodyPr>
          <a:lstStyle/>
          <a:p>
            <a:r>
              <a:rPr lang="en-US" sz="1200" i="0" dirty="0">
                <a:solidFill>
                  <a:srgbClr val="0C3C26"/>
                </a:solidFill>
                <a:effectLst/>
                <a:latin typeface="Roboto" panose="02000000000000000000" pitchFamily="2" charset="0"/>
              </a:rPr>
              <a:t>Form data sent back to a Django website is processed by a view, generally the same view which published the form. This allows us to reuse some of the same logic.</a:t>
            </a:r>
          </a:p>
          <a:p>
            <a:r>
              <a:rPr lang="en-US" sz="1200" b="0" i="0" dirty="0">
                <a:solidFill>
                  <a:srgbClr val="0C3C26"/>
                </a:solidFill>
                <a:effectLst/>
                <a:latin typeface="Roboto" panose="02000000000000000000" pitchFamily="2" charset="0"/>
              </a:rPr>
              <a:t>To handle the form we need to instantiate it in the view for the URL where we want it to be published:</a:t>
            </a:r>
            <a:endParaRPr lang="en-US" sz="1200" i="0" dirty="0">
              <a:solidFill>
                <a:srgbClr val="0C3C26"/>
              </a:solidFill>
              <a:effectLst/>
              <a:latin typeface="Roboto" panose="02000000000000000000" pitchFamily="2" charset="0"/>
            </a:endParaRPr>
          </a:p>
          <a:p>
            <a:pPr lvl="1"/>
            <a:endParaRPr lang="en-US" sz="900" dirty="0">
              <a:solidFill>
                <a:srgbClr val="0C3C26"/>
              </a:solidFill>
              <a:latin typeface="Roboto" panose="02000000000000000000" pitchFamily="2" charset="0"/>
            </a:endParaRPr>
          </a:p>
          <a:p>
            <a:pPr lvl="1"/>
            <a:r>
              <a:rPr lang="en-US" sz="900" i="0" dirty="0">
                <a:solidFill>
                  <a:srgbClr val="0C3C26"/>
                </a:solidFill>
                <a:effectLst/>
                <a:latin typeface="Roboto" panose="02000000000000000000" pitchFamily="2" charset="0"/>
              </a:rPr>
              <a:t>from </a:t>
            </a:r>
            <a:r>
              <a:rPr lang="en-US" sz="900" i="0" dirty="0" err="1">
                <a:solidFill>
                  <a:srgbClr val="0C3C26"/>
                </a:solidFill>
                <a:effectLst/>
                <a:latin typeface="Roboto" panose="02000000000000000000" pitchFamily="2" charset="0"/>
              </a:rPr>
              <a:t>django.http</a:t>
            </a:r>
            <a:r>
              <a:rPr lang="en-US" sz="900" i="0" dirty="0">
                <a:solidFill>
                  <a:srgbClr val="0C3C26"/>
                </a:solidFill>
                <a:effectLst/>
                <a:latin typeface="Roboto" panose="02000000000000000000" pitchFamily="2" charset="0"/>
              </a:rPr>
              <a:t> import </a:t>
            </a:r>
            <a:r>
              <a:rPr lang="en-US" sz="900" i="0" dirty="0" err="1">
                <a:solidFill>
                  <a:srgbClr val="0C3C26"/>
                </a:solidFill>
                <a:effectLst/>
                <a:latin typeface="Roboto" panose="02000000000000000000" pitchFamily="2" charset="0"/>
              </a:rPr>
              <a:t>HttpResponseRedirect</a:t>
            </a:r>
            <a:endParaRPr lang="en-US" sz="900" i="0" dirty="0">
              <a:solidFill>
                <a:srgbClr val="0C3C26"/>
              </a:solidFill>
              <a:effectLst/>
              <a:latin typeface="Roboto" panose="02000000000000000000" pitchFamily="2" charset="0"/>
            </a:endParaRPr>
          </a:p>
          <a:p>
            <a:pPr lvl="1"/>
            <a:r>
              <a:rPr lang="en-US" sz="900" i="0" dirty="0">
                <a:solidFill>
                  <a:srgbClr val="0C3C26"/>
                </a:solidFill>
                <a:effectLst/>
                <a:latin typeface="Roboto" panose="02000000000000000000" pitchFamily="2" charset="0"/>
              </a:rPr>
              <a:t>from </a:t>
            </a:r>
            <a:r>
              <a:rPr lang="en-US" sz="900" i="0" dirty="0" err="1">
                <a:solidFill>
                  <a:srgbClr val="0C3C26"/>
                </a:solidFill>
                <a:effectLst/>
                <a:latin typeface="Roboto" panose="02000000000000000000" pitchFamily="2" charset="0"/>
              </a:rPr>
              <a:t>django.shortcuts</a:t>
            </a:r>
            <a:r>
              <a:rPr lang="en-US" sz="900" i="0" dirty="0">
                <a:solidFill>
                  <a:srgbClr val="0C3C26"/>
                </a:solidFill>
                <a:effectLst/>
                <a:latin typeface="Roboto" panose="02000000000000000000" pitchFamily="2" charset="0"/>
              </a:rPr>
              <a:t> import render</a:t>
            </a:r>
          </a:p>
          <a:p>
            <a:pPr lvl="1"/>
            <a:endParaRPr lang="en-US" sz="900" i="0" dirty="0">
              <a:solidFill>
                <a:srgbClr val="0C3C26"/>
              </a:solidFill>
              <a:effectLst/>
              <a:latin typeface="Roboto" panose="02000000000000000000" pitchFamily="2" charset="0"/>
            </a:endParaRPr>
          </a:p>
          <a:p>
            <a:pPr lvl="1"/>
            <a:r>
              <a:rPr lang="en-US" sz="900" i="0" dirty="0">
                <a:solidFill>
                  <a:srgbClr val="0C3C26"/>
                </a:solidFill>
                <a:effectLst/>
                <a:latin typeface="Roboto" panose="02000000000000000000" pitchFamily="2" charset="0"/>
              </a:rPr>
              <a:t>from .forms import </a:t>
            </a:r>
            <a:r>
              <a:rPr lang="en-US" sz="900" i="0" dirty="0" err="1">
                <a:solidFill>
                  <a:srgbClr val="0C3C26"/>
                </a:solidFill>
                <a:effectLst/>
                <a:latin typeface="Roboto" panose="02000000000000000000" pitchFamily="2" charset="0"/>
              </a:rPr>
              <a:t>NameForm</a:t>
            </a:r>
            <a:endParaRPr lang="en-US" sz="900" i="0" dirty="0">
              <a:solidFill>
                <a:srgbClr val="0C3C26"/>
              </a:solidFill>
              <a:effectLst/>
              <a:latin typeface="Roboto" panose="02000000000000000000" pitchFamily="2" charset="0"/>
            </a:endParaRPr>
          </a:p>
          <a:p>
            <a:pPr lvl="1"/>
            <a:endParaRPr lang="en-US" sz="900" i="0" dirty="0">
              <a:solidFill>
                <a:srgbClr val="0C3C26"/>
              </a:solidFill>
              <a:effectLst/>
              <a:latin typeface="Roboto" panose="02000000000000000000" pitchFamily="2" charset="0"/>
            </a:endParaRPr>
          </a:p>
          <a:p>
            <a:pPr lvl="1"/>
            <a:r>
              <a:rPr lang="en-US" sz="900" i="0" dirty="0">
                <a:solidFill>
                  <a:srgbClr val="0C3C26"/>
                </a:solidFill>
                <a:effectLst/>
                <a:latin typeface="Roboto" panose="02000000000000000000" pitchFamily="2" charset="0"/>
              </a:rPr>
              <a:t>def </a:t>
            </a:r>
            <a:r>
              <a:rPr lang="en-US" sz="900" i="0" dirty="0" err="1">
                <a:solidFill>
                  <a:srgbClr val="0C3C26"/>
                </a:solidFill>
                <a:effectLst/>
                <a:latin typeface="Roboto" panose="02000000000000000000" pitchFamily="2" charset="0"/>
              </a:rPr>
              <a:t>get_name</a:t>
            </a:r>
            <a:r>
              <a:rPr lang="en-US" sz="900" i="0" dirty="0">
                <a:solidFill>
                  <a:srgbClr val="0C3C26"/>
                </a:solidFill>
                <a:effectLst/>
                <a:latin typeface="Roboto" panose="02000000000000000000" pitchFamily="2" charset="0"/>
              </a:rPr>
              <a:t>(request):</a:t>
            </a:r>
          </a:p>
          <a:p>
            <a:pPr lvl="1"/>
            <a:r>
              <a:rPr lang="en-US" sz="900" i="0" dirty="0">
                <a:solidFill>
                  <a:srgbClr val="0C3C26"/>
                </a:solidFill>
                <a:effectLst/>
                <a:latin typeface="Roboto" panose="02000000000000000000" pitchFamily="2" charset="0"/>
              </a:rPr>
              <a:t>    # if this is a POST request we need to process the form data</a:t>
            </a:r>
          </a:p>
          <a:p>
            <a:pPr lvl="1"/>
            <a:r>
              <a:rPr lang="en-US" sz="900" i="0" dirty="0">
                <a:solidFill>
                  <a:srgbClr val="0C3C26"/>
                </a:solidFill>
                <a:effectLst/>
                <a:latin typeface="Roboto" panose="02000000000000000000" pitchFamily="2" charset="0"/>
              </a:rPr>
              <a:t>    if </a:t>
            </a:r>
            <a:r>
              <a:rPr lang="en-US" sz="900" i="0" dirty="0" err="1">
                <a:solidFill>
                  <a:srgbClr val="0C3C26"/>
                </a:solidFill>
                <a:effectLst/>
                <a:latin typeface="Roboto" panose="02000000000000000000" pitchFamily="2" charset="0"/>
              </a:rPr>
              <a:t>request.method</a:t>
            </a:r>
            <a:r>
              <a:rPr lang="en-US" sz="900" i="0" dirty="0">
                <a:solidFill>
                  <a:srgbClr val="0C3C26"/>
                </a:solidFill>
                <a:effectLst/>
                <a:latin typeface="Roboto" panose="02000000000000000000" pitchFamily="2" charset="0"/>
              </a:rPr>
              <a:t> == 'POST':</a:t>
            </a:r>
          </a:p>
          <a:p>
            <a:pPr lvl="1"/>
            <a:r>
              <a:rPr lang="en-US" sz="900" i="0" dirty="0">
                <a:solidFill>
                  <a:srgbClr val="0C3C26"/>
                </a:solidFill>
                <a:effectLst/>
                <a:latin typeface="Roboto" panose="02000000000000000000" pitchFamily="2" charset="0"/>
              </a:rPr>
              <a:t>        # create a form instance and populate it with data from the request:</a:t>
            </a:r>
          </a:p>
          <a:p>
            <a:pPr lvl="1"/>
            <a:r>
              <a:rPr lang="en-US" sz="900" i="0" dirty="0">
                <a:solidFill>
                  <a:srgbClr val="0C3C26"/>
                </a:solidFill>
                <a:effectLst/>
                <a:latin typeface="Roboto" panose="02000000000000000000" pitchFamily="2" charset="0"/>
              </a:rPr>
              <a:t>        form = </a:t>
            </a:r>
            <a:r>
              <a:rPr lang="en-US" sz="900" i="0" dirty="0" err="1">
                <a:solidFill>
                  <a:srgbClr val="0C3C26"/>
                </a:solidFill>
                <a:effectLst/>
                <a:latin typeface="Roboto" panose="02000000000000000000" pitchFamily="2" charset="0"/>
              </a:rPr>
              <a:t>NameForm</a:t>
            </a:r>
            <a:r>
              <a:rPr lang="en-US" sz="900" i="0" dirty="0">
                <a:solidFill>
                  <a:srgbClr val="0C3C26"/>
                </a:solidFill>
                <a:effectLst/>
                <a:latin typeface="Roboto" panose="02000000000000000000" pitchFamily="2" charset="0"/>
              </a:rPr>
              <a:t>(</a:t>
            </a:r>
            <a:r>
              <a:rPr lang="en-US" sz="900" i="0" dirty="0" err="1">
                <a:solidFill>
                  <a:srgbClr val="0C3C26"/>
                </a:solidFill>
                <a:effectLst/>
                <a:latin typeface="Roboto" panose="02000000000000000000" pitchFamily="2" charset="0"/>
              </a:rPr>
              <a:t>request.POST</a:t>
            </a:r>
            <a:r>
              <a:rPr lang="en-US" sz="900" i="0" dirty="0">
                <a:solidFill>
                  <a:srgbClr val="0C3C26"/>
                </a:solidFill>
                <a:effectLst/>
                <a:latin typeface="Roboto" panose="02000000000000000000" pitchFamily="2" charset="0"/>
              </a:rPr>
              <a:t>)</a:t>
            </a:r>
          </a:p>
          <a:p>
            <a:pPr lvl="1"/>
            <a:r>
              <a:rPr lang="en-US" sz="900" i="0" dirty="0">
                <a:solidFill>
                  <a:srgbClr val="0C3C26"/>
                </a:solidFill>
                <a:effectLst/>
                <a:latin typeface="Roboto" panose="02000000000000000000" pitchFamily="2" charset="0"/>
              </a:rPr>
              <a:t>        # check whether it's valid:</a:t>
            </a:r>
          </a:p>
          <a:p>
            <a:pPr lvl="1"/>
            <a:r>
              <a:rPr lang="en-US" sz="900" i="0" dirty="0">
                <a:solidFill>
                  <a:srgbClr val="0C3C26"/>
                </a:solidFill>
                <a:effectLst/>
                <a:latin typeface="Roboto" panose="02000000000000000000" pitchFamily="2" charset="0"/>
              </a:rPr>
              <a:t>        if </a:t>
            </a:r>
            <a:r>
              <a:rPr lang="en-US" sz="900" i="0" dirty="0" err="1">
                <a:solidFill>
                  <a:srgbClr val="0C3C26"/>
                </a:solidFill>
                <a:effectLst/>
                <a:latin typeface="Roboto" panose="02000000000000000000" pitchFamily="2" charset="0"/>
              </a:rPr>
              <a:t>form.is_valid</a:t>
            </a:r>
            <a:r>
              <a:rPr lang="en-US" sz="900" i="0" dirty="0">
                <a:solidFill>
                  <a:srgbClr val="0C3C26"/>
                </a:solidFill>
                <a:effectLst/>
                <a:latin typeface="Roboto" panose="02000000000000000000" pitchFamily="2" charset="0"/>
              </a:rPr>
              <a:t>():</a:t>
            </a:r>
          </a:p>
          <a:p>
            <a:pPr lvl="1"/>
            <a:r>
              <a:rPr lang="en-US" sz="900" i="0" dirty="0">
                <a:solidFill>
                  <a:srgbClr val="0C3C26"/>
                </a:solidFill>
                <a:effectLst/>
                <a:latin typeface="Roboto" panose="02000000000000000000" pitchFamily="2" charset="0"/>
              </a:rPr>
              <a:t>            # process the data in </a:t>
            </a:r>
            <a:r>
              <a:rPr lang="en-US" sz="900" i="0" dirty="0" err="1">
                <a:solidFill>
                  <a:srgbClr val="0C3C26"/>
                </a:solidFill>
                <a:effectLst/>
                <a:latin typeface="Roboto" panose="02000000000000000000" pitchFamily="2" charset="0"/>
              </a:rPr>
              <a:t>form.cleaned_data</a:t>
            </a:r>
            <a:r>
              <a:rPr lang="en-US" sz="900" i="0" dirty="0">
                <a:solidFill>
                  <a:srgbClr val="0C3C26"/>
                </a:solidFill>
                <a:effectLst/>
                <a:latin typeface="Roboto" panose="02000000000000000000" pitchFamily="2" charset="0"/>
              </a:rPr>
              <a:t> as required</a:t>
            </a:r>
          </a:p>
          <a:p>
            <a:pPr lvl="1"/>
            <a:r>
              <a:rPr lang="en-US" sz="900" i="0" dirty="0">
                <a:solidFill>
                  <a:srgbClr val="0C3C26"/>
                </a:solidFill>
                <a:effectLst/>
                <a:latin typeface="Roboto" panose="02000000000000000000" pitchFamily="2" charset="0"/>
              </a:rPr>
              <a:t>            # ...</a:t>
            </a:r>
          </a:p>
          <a:p>
            <a:pPr lvl="1"/>
            <a:r>
              <a:rPr lang="en-US" sz="900" i="0" dirty="0">
                <a:solidFill>
                  <a:srgbClr val="0C3C26"/>
                </a:solidFill>
                <a:effectLst/>
                <a:latin typeface="Roboto" panose="02000000000000000000" pitchFamily="2" charset="0"/>
              </a:rPr>
              <a:t>            # redirect to a new URL:</a:t>
            </a:r>
          </a:p>
          <a:p>
            <a:pPr lvl="1"/>
            <a:r>
              <a:rPr lang="en-US" sz="900" i="0" dirty="0">
                <a:solidFill>
                  <a:srgbClr val="0C3C26"/>
                </a:solidFill>
                <a:effectLst/>
                <a:latin typeface="Roboto" panose="02000000000000000000" pitchFamily="2" charset="0"/>
              </a:rPr>
              <a:t>            return </a:t>
            </a:r>
            <a:r>
              <a:rPr lang="en-US" sz="900" i="0" dirty="0" err="1">
                <a:solidFill>
                  <a:srgbClr val="0C3C26"/>
                </a:solidFill>
                <a:effectLst/>
                <a:latin typeface="Roboto" panose="02000000000000000000" pitchFamily="2" charset="0"/>
              </a:rPr>
              <a:t>HttpResponseRedirect</a:t>
            </a:r>
            <a:r>
              <a:rPr lang="en-US" sz="900" i="0" dirty="0">
                <a:solidFill>
                  <a:srgbClr val="0C3C26"/>
                </a:solidFill>
                <a:effectLst/>
                <a:latin typeface="Roboto" panose="02000000000000000000" pitchFamily="2" charset="0"/>
              </a:rPr>
              <a:t>('/thanks/')</a:t>
            </a:r>
          </a:p>
          <a:p>
            <a:pPr lvl="1"/>
            <a:endParaRPr lang="en-US" sz="900" i="0" dirty="0">
              <a:solidFill>
                <a:srgbClr val="0C3C26"/>
              </a:solidFill>
              <a:effectLst/>
              <a:latin typeface="Roboto" panose="02000000000000000000" pitchFamily="2" charset="0"/>
            </a:endParaRPr>
          </a:p>
          <a:p>
            <a:pPr lvl="1"/>
            <a:r>
              <a:rPr lang="en-US" sz="900" i="0" dirty="0">
                <a:solidFill>
                  <a:srgbClr val="0C3C26"/>
                </a:solidFill>
                <a:effectLst/>
                <a:latin typeface="Roboto" panose="02000000000000000000" pitchFamily="2" charset="0"/>
              </a:rPr>
              <a:t>    # if a GET (or any other method) we'll create a blank form</a:t>
            </a:r>
          </a:p>
          <a:p>
            <a:pPr lvl="1"/>
            <a:r>
              <a:rPr lang="en-US" sz="900" i="0" dirty="0">
                <a:solidFill>
                  <a:srgbClr val="0C3C26"/>
                </a:solidFill>
                <a:effectLst/>
                <a:latin typeface="Roboto" panose="02000000000000000000" pitchFamily="2" charset="0"/>
              </a:rPr>
              <a:t>    else:</a:t>
            </a:r>
          </a:p>
          <a:p>
            <a:pPr lvl="1"/>
            <a:r>
              <a:rPr lang="en-US" sz="900" i="0" dirty="0">
                <a:solidFill>
                  <a:srgbClr val="0C3C26"/>
                </a:solidFill>
                <a:effectLst/>
                <a:latin typeface="Roboto" panose="02000000000000000000" pitchFamily="2" charset="0"/>
              </a:rPr>
              <a:t>        form = </a:t>
            </a:r>
            <a:r>
              <a:rPr lang="en-US" sz="900" i="0" dirty="0" err="1">
                <a:solidFill>
                  <a:srgbClr val="0C3C26"/>
                </a:solidFill>
                <a:effectLst/>
                <a:latin typeface="Roboto" panose="02000000000000000000" pitchFamily="2" charset="0"/>
              </a:rPr>
              <a:t>NameForm</a:t>
            </a:r>
            <a:r>
              <a:rPr lang="en-US" sz="900" i="0" dirty="0">
                <a:solidFill>
                  <a:srgbClr val="0C3C26"/>
                </a:solidFill>
                <a:effectLst/>
                <a:latin typeface="Roboto" panose="02000000000000000000" pitchFamily="2" charset="0"/>
              </a:rPr>
              <a:t>()</a:t>
            </a:r>
          </a:p>
          <a:p>
            <a:pPr lvl="1"/>
            <a:endParaRPr lang="en-US" sz="900" i="0" dirty="0">
              <a:solidFill>
                <a:srgbClr val="0C3C26"/>
              </a:solidFill>
              <a:effectLst/>
              <a:latin typeface="Roboto" panose="02000000000000000000" pitchFamily="2" charset="0"/>
            </a:endParaRPr>
          </a:p>
          <a:p>
            <a:pPr lvl="1"/>
            <a:r>
              <a:rPr lang="en-US" sz="900" i="0" dirty="0">
                <a:solidFill>
                  <a:srgbClr val="0C3C26"/>
                </a:solidFill>
                <a:effectLst/>
                <a:latin typeface="Roboto" panose="02000000000000000000" pitchFamily="2" charset="0"/>
              </a:rPr>
              <a:t>    return render(request, 'name.html', {'form': form})</a:t>
            </a:r>
          </a:p>
        </p:txBody>
      </p:sp>
    </p:spTree>
    <p:extLst>
      <p:ext uri="{BB962C8B-B14F-4D97-AF65-F5344CB8AC3E}">
        <p14:creationId xmlns:p14="http://schemas.microsoft.com/office/powerpoint/2010/main" val="3713615835"/>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43975" y="161799"/>
            <a:ext cx="774074" cy="311224"/>
          </a:xfrm>
          <a:prstGeom prst="rect">
            <a:avLst/>
          </a:prstGeom>
        </p:spPr>
      </p:pic>
      <p:pic>
        <p:nvPicPr>
          <p:cNvPr id="3" name="object 3"/>
          <p:cNvPicPr/>
          <p:nvPr/>
        </p:nvPicPr>
        <p:blipFill>
          <a:blip r:embed="rId4" cstate="print"/>
          <a:stretch>
            <a:fillRect/>
          </a:stretch>
        </p:blipFill>
        <p:spPr>
          <a:xfrm>
            <a:off x="8229556" y="161800"/>
            <a:ext cx="791593" cy="311224"/>
          </a:xfrm>
          <a:prstGeom prst="rect">
            <a:avLst/>
          </a:prstGeom>
        </p:spPr>
      </p:pic>
      <p:sp>
        <p:nvSpPr>
          <p:cNvPr id="4" name="object 4"/>
          <p:cNvSpPr txBox="1">
            <a:spLocks noGrp="1"/>
          </p:cNvSpPr>
          <p:nvPr>
            <p:ph type="title"/>
          </p:nvPr>
        </p:nvSpPr>
        <p:spPr>
          <a:xfrm>
            <a:off x="319918" y="600997"/>
            <a:ext cx="6626676" cy="382156"/>
          </a:xfrm>
          <a:prstGeom prst="rect">
            <a:avLst/>
          </a:prstGeom>
        </p:spPr>
        <p:txBody>
          <a:bodyPr vert="horz" wrap="square" lIns="0" tIns="12700" rIns="0" bIns="0" rtlCol="0">
            <a:spAutoFit/>
          </a:bodyPr>
          <a:lstStyle/>
          <a:p>
            <a:pPr marL="12065" algn="ctr">
              <a:lnSpc>
                <a:spcPct val="100000"/>
              </a:lnSpc>
              <a:spcBef>
                <a:spcPts val="414"/>
              </a:spcBef>
              <a:tabLst>
                <a:tab pos="379095" algn="l"/>
                <a:tab pos="379730" algn="l"/>
              </a:tabLst>
            </a:pPr>
            <a:r>
              <a:rPr lang="en-US" sz="2400" spc="-5" dirty="0">
                <a:solidFill>
                  <a:srgbClr val="595959"/>
                </a:solidFill>
                <a:latin typeface="Arial MT"/>
                <a:cs typeface="Arial MT"/>
              </a:rPr>
              <a:t>Get and Post Method </a:t>
            </a:r>
          </a:p>
        </p:txBody>
      </p:sp>
      <p:sp>
        <p:nvSpPr>
          <p:cNvPr id="6" name="object 6"/>
          <p:cNvSpPr txBox="1"/>
          <p:nvPr/>
        </p:nvSpPr>
        <p:spPr>
          <a:xfrm>
            <a:off x="7139898" y="4912167"/>
            <a:ext cx="1875155" cy="139065"/>
          </a:xfrm>
          <a:prstGeom prst="rect">
            <a:avLst/>
          </a:prstGeom>
        </p:spPr>
        <p:txBody>
          <a:bodyPr vert="horz" wrap="square" lIns="0" tIns="3175" rIns="0" bIns="0" rtlCol="0">
            <a:spAutoFit/>
          </a:bodyPr>
          <a:lstStyle/>
          <a:p>
            <a:pPr marL="12700">
              <a:lnSpc>
                <a:spcPct val="100000"/>
              </a:lnSpc>
              <a:spcBef>
                <a:spcPts val="25"/>
              </a:spcBef>
            </a:pPr>
            <a:r>
              <a:rPr sz="800" dirty="0">
                <a:latin typeface="Arial MT"/>
                <a:cs typeface="Arial MT"/>
              </a:rPr>
              <a:t>©</a:t>
            </a:r>
            <a:r>
              <a:rPr sz="800" spc="-5" dirty="0">
                <a:latin typeface="Arial MT"/>
                <a:cs typeface="Arial MT"/>
              </a:rPr>
              <a:t> Edune</a:t>
            </a:r>
            <a:r>
              <a:rPr sz="800" dirty="0">
                <a:latin typeface="Arial MT"/>
                <a:cs typeface="Arial MT"/>
              </a:rPr>
              <a:t>t</a:t>
            </a:r>
            <a:r>
              <a:rPr sz="800" spc="-5" dirty="0">
                <a:latin typeface="Arial MT"/>
                <a:cs typeface="Arial MT"/>
              </a:rPr>
              <a:t> Foundation</a:t>
            </a:r>
            <a:r>
              <a:rPr sz="800" dirty="0">
                <a:latin typeface="Arial MT"/>
                <a:cs typeface="Arial MT"/>
              </a:rPr>
              <a:t>.</a:t>
            </a:r>
            <a:r>
              <a:rPr sz="800" spc="-50" dirty="0">
                <a:latin typeface="Arial MT"/>
                <a:cs typeface="Arial MT"/>
              </a:rPr>
              <a:t> </a:t>
            </a:r>
            <a:r>
              <a:rPr sz="800" spc="-5" dirty="0">
                <a:latin typeface="Arial MT"/>
                <a:cs typeface="Arial MT"/>
              </a:rPr>
              <a:t>Al</a:t>
            </a:r>
            <a:r>
              <a:rPr sz="800" dirty="0">
                <a:latin typeface="Arial MT"/>
                <a:cs typeface="Arial MT"/>
              </a:rPr>
              <a:t>l</a:t>
            </a:r>
            <a:r>
              <a:rPr sz="800" spc="-5" dirty="0">
                <a:latin typeface="Arial MT"/>
                <a:cs typeface="Arial MT"/>
              </a:rPr>
              <a:t> </a:t>
            </a:r>
            <a:r>
              <a:rPr sz="800" dirty="0">
                <a:latin typeface="Arial MT"/>
                <a:cs typeface="Arial MT"/>
              </a:rPr>
              <a:t>rights</a:t>
            </a:r>
            <a:r>
              <a:rPr sz="800" spc="-5" dirty="0">
                <a:latin typeface="Arial MT"/>
                <a:cs typeface="Arial MT"/>
              </a:rPr>
              <a:t> </a:t>
            </a:r>
            <a:r>
              <a:rPr sz="800" dirty="0">
                <a:latin typeface="Arial MT"/>
                <a:cs typeface="Arial MT"/>
              </a:rPr>
              <a:t>reserved.</a:t>
            </a:r>
          </a:p>
        </p:txBody>
      </p:sp>
      <p:sp>
        <p:nvSpPr>
          <p:cNvPr id="5" name="object 5"/>
          <p:cNvSpPr txBox="1"/>
          <p:nvPr/>
        </p:nvSpPr>
        <p:spPr>
          <a:xfrm>
            <a:off x="496757" y="1008843"/>
            <a:ext cx="7863180" cy="791882"/>
          </a:xfrm>
          <a:prstGeom prst="rect">
            <a:avLst/>
          </a:prstGeom>
        </p:spPr>
        <p:txBody>
          <a:bodyPr vert="horz" wrap="square" lIns="0" tIns="52704" rIns="0" bIns="0" rtlCol="0">
            <a:spAutoFit/>
          </a:bodyPr>
          <a:lstStyle/>
          <a:p>
            <a:r>
              <a:rPr lang="en-US" sz="1600" b="1" i="0" dirty="0">
                <a:solidFill>
                  <a:srgbClr val="0C3C26"/>
                </a:solidFill>
                <a:effectLst/>
                <a:latin typeface="Roboto" panose="02000000000000000000" pitchFamily="2" charset="0"/>
              </a:rPr>
              <a:t>Building a form in Django : </a:t>
            </a:r>
            <a:r>
              <a:rPr lang="en-IN" sz="1600" b="1" i="0" dirty="0">
                <a:solidFill>
                  <a:srgbClr val="0C3C26"/>
                </a:solidFill>
                <a:effectLst/>
                <a:latin typeface="Roboto" panose="02000000000000000000" pitchFamily="2" charset="0"/>
              </a:rPr>
              <a:t>The view (Continued)</a:t>
            </a:r>
          </a:p>
          <a:p>
            <a:endParaRPr lang="en-US" sz="1600" b="1" i="0" dirty="0">
              <a:solidFill>
                <a:srgbClr val="0C3C26"/>
              </a:solidFill>
              <a:effectLst/>
              <a:latin typeface="Roboto" panose="02000000000000000000" pitchFamily="2" charset="0"/>
            </a:endParaRPr>
          </a:p>
          <a:p>
            <a:endParaRPr lang="en-IN" sz="1600" b="1" i="0" dirty="0">
              <a:solidFill>
                <a:srgbClr val="0C3C26"/>
              </a:solidFill>
              <a:effectLst/>
              <a:latin typeface="Roboto" panose="02000000000000000000" pitchFamily="2" charset="0"/>
            </a:endParaRPr>
          </a:p>
        </p:txBody>
      </p:sp>
      <p:sp>
        <p:nvSpPr>
          <p:cNvPr id="7" name="object 5">
            <a:extLst>
              <a:ext uri="{FF2B5EF4-FFF2-40B4-BE49-F238E27FC236}">
                <a16:creationId xmlns:a16="http://schemas.microsoft.com/office/drawing/2014/main" id="{D58ED9D1-95BC-4295-B448-06A8C93DF6E7}"/>
              </a:ext>
            </a:extLst>
          </p:cNvPr>
          <p:cNvSpPr txBox="1"/>
          <p:nvPr/>
        </p:nvSpPr>
        <p:spPr>
          <a:xfrm>
            <a:off x="562061" y="1342309"/>
            <a:ext cx="7797875" cy="3469539"/>
          </a:xfrm>
          <a:prstGeom prst="rect">
            <a:avLst/>
          </a:prstGeom>
        </p:spPr>
        <p:txBody>
          <a:bodyPr vert="horz" wrap="square" lIns="0" tIns="52704" rIns="0" bIns="0" rtlCol="0">
            <a:spAutoFit/>
          </a:bodyPr>
          <a:lstStyle/>
          <a:p>
            <a:r>
              <a:rPr lang="en-US" sz="1400" i="0" dirty="0">
                <a:solidFill>
                  <a:srgbClr val="0C3C26"/>
                </a:solidFill>
                <a:effectLst/>
                <a:latin typeface="Roboto" panose="02000000000000000000" pitchFamily="2" charset="0"/>
              </a:rPr>
              <a:t>If we arrive at this view with a </a:t>
            </a:r>
            <a:r>
              <a:rPr lang="en-US" sz="1400" b="1" i="0" dirty="0">
                <a:solidFill>
                  <a:srgbClr val="0C3C26"/>
                </a:solidFill>
                <a:effectLst/>
                <a:latin typeface="Roboto" panose="02000000000000000000" pitchFamily="2" charset="0"/>
              </a:rPr>
              <a:t>GET </a:t>
            </a:r>
            <a:r>
              <a:rPr lang="en-US" sz="1400" i="0" dirty="0">
                <a:solidFill>
                  <a:srgbClr val="0C3C26"/>
                </a:solidFill>
                <a:effectLst/>
                <a:latin typeface="Roboto" panose="02000000000000000000" pitchFamily="2" charset="0"/>
              </a:rPr>
              <a:t>request, it will create an empty form instance and place it in the template context to be rendered. This is what we can expect to happen the first time we visit the URL.</a:t>
            </a:r>
          </a:p>
          <a:p>
            <a:endParaRPr lang="en-US" sz="1400" i="0" dirty="0">
              <a:solidFill>
                <a:srgbClr val="0C3C26"/>
              </a:solidFill>
              <a:effectLst/>
              <a:latin typeface="Roboto" panose="02000000000000000000" pitchFamily="2" charset="0"/>
            </a:endParaRPr>
          </a:p>
          <a:p>
            <a:r>
              <a:rPr lang="en-US" sz="1400" i="0" dirty="0">
                <a:solidFill>
                  <a:srgbClr val="0C3C26"/>
                </a:solidFill>
                <a:effectLst/>
                <a:latin typeface="Roboto" panose="02000000000000000000" pitchFamily="2" charset="0"/>
              </a:rPr>
              <a:t>If the form is submitted using a POST request, the view will once again create a form instance and populate it with data from the request</a:t>
            </a:r>
            <a:r>
              <a:rPr lang="en-US" sz="1400" b="1" i="0" dirty="0">
                <a:solidFill>
                  <a:srgbClr val="0C3C26"/>
                </a:solidFill>
                <a:effectLst/>
                <a:latin typeface="Roboto" panose="02000000000000000000" pitchFamily="2" charset="0"/>
              </a:rPr>
              <a:t>: form = </a:t>
            </a:r>
            <a:r>
              <a:rPr lang="en-US" sz="1400" b="1" i="0" dirty="0" err="1">
                <a:solidFill>
                  <a:srgbClr val="0C3C26"/>
                </a:solidFill>
                <a:effectLst/>
                <a:latin typeface="Roboto" panose="02000000000000000000" pitchFamily="2" charset="0"/>
              </a:rPr>
              <a:t>NameForm</a:t>
            </a:r>
            <a:r>
              <a:rPr lang="en-US" sz="1400" b="1" i="0" dirty="0">
                <a:solidFill>
                  <a:srgbClr val="0C3C26"/>
                </a:solidFill>
                <a:effectLst/>
                <a:latin typeface="Roboto" panose="02000000000000000000" pitchFamily="2" charset="0"/>
              </a:rPr>
              <a:t>(</a:t>
            </a:r>
            <a:r>
              <a:rPr lang="en-US" sz="1400" b="1" i="0" dirty="0" err="1">
                <a:solidFill>
                  <a:srgbClr val="0C3C26"/>
                </a:solidFill>
                <a:effectLst/>
                <a:latin typeface="Roboto" panose="02000000000000000000" pitchFamily="2" charset="0"/>
              </a:rPr>
              <a:t>request.POST</a:t>
            </a:r>
            <a:r>
              <a:rPr lang="en-US" sz="1400" b="1" i="0" dirty="0">
                <a:solidFill>
                  <a:srgbClr val="0C3C26"/>
                </a:solidFill>
                <a:effectLst/>
                <a:latin typeface="Roboto" panose="02000000000000000000" pitchFamily="2" charset="0"/>
              </a:rPr>
              <a:t>) </a:t>
            </a:r>
            <a:r>
              <a:rPr lang="en-US" sz="1400" i="0" dirty="0">
                <a:solidFill>
                  <a:srgbClr val="0C3C26"/>
                </a:solidFill>
                <a:effectLst/>
                <a:latin typeface="Roboto" panose="02000000000000000000" pitchFamily="2" charset="0"/>
              </a:rPr>
              <a:t>This is called “binding data to the form” (it is now a bound form).</a:t>
            </a:r>
          </a:p>
          <a:p>
            <a:endParaRPr lang="en-US" sz="1400" i="0" dirty="0">
              <a:solidFill>
                <a:srgbClr val="0C3C26"/>
              </a:solidFill>
              <a:effectLst/>
              <a:latin typeface="Roboto" panose="02000000000000000000" pitchFamily="2" charset="0"/>
            </a:endParaRPr>
          </a:p>
          <a:p>
            <a:r>
              <a:rPr lang="en-US" sz="1400" i="0" dirty="0">
                <a:solidFill>
                  <a:srgbClr val="0C3C26"/>
                </a:solidFill>
                <a:effectLst/>
                <a:latin typeface="Roboto" panose="02000000000000000000" pitchFamily="2" charset="0"/>
              </a:rPr>
              <a:t>We call the form’s </a:t>
            </a:r>
            <a:r>
              <a:rPr lang="en-US" sz="1400" b="1" i="0" dirty="0" err="1">
                <a:solidFill>
                  <a:srgbClr val="0C3C26"/>
                </a:solidFill>
                <a:effectLst/>
                <a:latin typeface="Roboto" panose="02000000000000000000" pitchFamily="2" charset="0"/>
              </a:rPr>
              <a:t>is_valid</a:t>
            </a:r>
            <a:r>
              <a:rPr lang="en-US" sz="1400" b="1" i="0" dirty="0">
                <a:solidFill>
                  <a:srgbClr val="0C3C26"/>
                </a:solidFill>
                <a:effectLst/>
                <a:latin typeface="Roboto" panose="02000000000000000000" pitchFamily="2" charset="0"/>
              </a:rPr>
              <a:t>() </a:t>
            </a:r>
            <a:r>
              <a:rPr lang="en-US" sz="1400" i="0" dirty="0">
                <a:solidFill>
                  <a:srgbClr val="0C3C26"/>
                </a:solidFill>
                <a:effectLst/>
                <a:latin typeface="Roboto" panose="02000000000000000000" pitchFamily="2" charset="0"/>
              </a:rPr>
              <a:t>method; if it’s not </a:t>
            </a:r>
            <a:r>
              <a:rPr lang="en-US" sz="1400" b="1" i="0" dirty="0">
                <a:solidFill>
                  <a:srgbClr val="0C3C26"/>
                </a:solidFill>
                <a:effectLst/>
                <a:latin typeface="Roboto" panose="02000000000000000000" pitchFamily="2" charset="0"/>
              </a:rPr>
              <a:t>True</a:t>
            </a:r>
            <a:r>
              <a:rPr lang="en-US" sz="1400" i="0" dirty="0">
                <a:solidFill>
                  <a:srgbClr val="0C3C26"/>
                </a:solidFill>
                <a:effectLst/>
                <a:latin typeface="Roboto" panose="02000000000000000000" pitchFamily="2" charset="0"/>
              </a:rPr>
              <a:t>, we go back to the template with the form. This time the form is no longer empty (unbound) so the HTML form will be populated with the data previously submitted, where it can be edited and corrected as required.</a:t>
            </a:r>
          </a:p>
          <a:p>
            <a:endParaRPr lang="en-US" sz="1400" i="0" dirty="0">
              <a:solidFill>
                <a:srgbClr val="0C3C26"/>
              </a:solidFill>
              <a:effectLst/>
              <a:latin typeface="Roboto" panose="02000000000000000000" pitchFamily="2" charset="0"/>
            </a:endParaRPr>
          </a:p>
          <a:p>
            <a:r>
              <a:rPr lang="en-US" sz="1400" i="0" dirty="0">
                <a:solidFill>
                  <a:srgbClr val="0C3C26"/>
                </a:solidFill>
                <a:effectLst/>
                <a:latin typeface="Roboto" panose="02000000000000000000" pitchFamily="2" charset="0"/>
              </a:rPr>
              <a:t>If </a:t>
            </a:r>
            <a:r>
              <a:rPr lang="en-US" sz="1400" b="1" i="0" dirty="0" err="1">
                <a:solidFill>
                  <a:srgbClr val="0C3C26"/>
                </a:solidFill>
                <a:effectLst/>
                <a:latin typeface="Roboto" panose="02000000000000000000" pitchFamily="2" charset="0"/>
              </a:rPr>
              <a:t>is_valid</a:t>
            </a:r>
            <a:r>
              <a:rPr lang="en-US" sz="1400" b="1" i="0" dirty="0">
                <a:solidFill>
                  <a:srgbClr val="0C3C26"/>
                </a:solidFill>
                <a:effectLst/>
                <a:latin typeface="Roboto" panose="02000000000000000000" pitchFamily="2" charset="0"/>
              </a:rPr>
              <a:t>()</a:t>
            </a:r>
            <a:r>
              <a:rPr lang="en-US" sz="1400" i="0" dirty="0">
                <a:solidFill>
                  <a:srgbClr val="0C3C26"/>
                </a:solidFill>
                <a:effectLst/>
                <a:latin typeface="Roboto" panose="02000000000000000000" pitchFamily="2" charset="0"/>
              </a:rPr>
              <a:t> is </a:t>
            </a:r>
            <a:r>
              <a:rPr lang="en-US" sz="1400" b="1" i="0" dirty="0">
                <a:solidFill>
                  <a:srgbClr val="0C3C26"/>
                </a:solidFill>
                <a:effectLst/>
                <a:latin typeface="Roboto" panose="02000000000000000000" pitchFamily="2" charset="0"/>
              </a:rPr>
              <a:t>True</a:t>
            </a:r>
            <a:r>
              <a:rPr lang="en-US" sz="1400" i="0" dirty="0">
                <a:solidFill>
                  <a:srgbClr val="0C3C26"/>
                </a:solidFill>
                <a:effectLst/>
                <a:latin typeface="Roboto" panose="02000000000000000000" pitchFamily="2" charset="0"/>
              </a:rPr>
              <a:t>, we’ll now be able to find all the validated form data in its </a:t>
            </a:r>
            <a:r>
              <a:rPr lang="en-US" sz="1400" b="1" i="0" dirty="0" err="1">
                <a:solidFill>
                  <a:srgbClr val="0C3C26"/>
                </a:solidFill>
                <a:effectLst/>
                <a:latin typeface="Roboto" panose="02000000000000000000" pitchFamily="2" charset="0"/>
              </a:rPr>
              <a:t>cleaned_data</a:t>
            </a:r>
            <a:r>
              <a:rPr lang="en-US" sz="1400" b="1" i="0" dirty="0">
                <a:solidFill>
                  <a:srgbClr val="0C3C26"/>
                </a:solidFill>
                <a:effectLst/>
                <a:latin typeface="Roboto" panose="02000000000000000000" pitchFamily="2" charset="0"/>
              </a:rPr>
              <a:t> </a:t>
            </a:r>
            <a:r>
              <a:rPr lang="en-US" sz="1400" i="0" dirty="0">
                <a:solidFill>
                  <a:srgbClr val="0C3C26"/>
                </a:solidFill>
                <a:effectLst/>
                <a:latin typeface="Roboto" panose="02000000000000000000" pitchFamily="2" charset="0"/>
              </a:rPr>
              <a:t>attribute. We can use this data to update the database or do other processing before sending an HTTP redirect to the browser telling it where to go next.</a:t>
            </a:r>
          </a:p>
          <a:p>
            <a:endParaRPr lang="en-US" sz="1200" i="0" dirty="0">
              <a:solidFill>
                <a:srgbClr val="0C3C26"/>
              </a:solidFill>
              <a:effectLst/>
              <a:latin typeface="Roboto" panose="02000000000000000000" pitchFamily="2" charset="0"/>
            </a:endParaRPr>
          </a:p>
        </p:txBody>
      </p:sp>
    </p:spTree>
    <p:extLst>
      <p:ext uri="{BB962C8B-B14F-4D97-AF65-F5344CB8AC3E}">
        <p14:creationId xmlns:p14="http://schemas.microsoft.com/office/powerpoint/2010/main" val="348295205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92883" y="828333"/>
            <a:ext cx="2960370" cy="391160"/>
          </a:xfrm>
          <a:prstGeom prst="rect">
            <a:avLst/>
          </a:prstGeom>
        </p:spPr>
        <p:txBody>
          <a:bodyPr vert="horz" wrap="square" lIns="0" tIns="12700" rIns="0" bIns="0" rtlCol="0">
            <a:spAutoFit/>
          </a:bodyPr>
          <a:lstStyle/>
          <a:p>
            <a:pPr marL="12700">
              <a:lnSpc>
                <a:spcPct val="100000"/>
              </a:lnSpc>
              <a:spcBef>
                <a:spcPts val="100"/>
              </a:spcBef>
            </a:pPr>
            <a:r>
              <a:rPr spc="-5" dirty="0"/>
              <a:t>Basic</a:t>
            </a:r>
            <a:r>
              <a:rPr spc="-40" dirty="0"/>
              <a:t> </a:t>
            </a:r>
            <a:r>
              <a:rPr spc="-5" dirty="0"/>
              <a:t>Syntax</a:t>
            </a:r>
            <a:r>
              <a:rPr spc="-40" dirty="0"/>
              <a:t> </a:t>
            </a:r>
            <a:r>
              <a:rPr spc="-30" dirty="0"/>
              <a:t>Variable</a:t>
            </a:r>
          </a:p>
        </p:txBody>
      </p:sp>
      <p:sp>
        <p:nvSpPr>
          <p:cNvPr id="3" name="object 3"/>
          <p:cNvSpPr txBox="1"/>
          <p:nvPr/>
        </p:nvSpPr>
        <p:spPr>
          <a:xfrm>
            <a:off x="701223" y="1590006"/>
            <a:ext cx="3141345" cy="575945"/>
          </a:xfrm>
          <a:prstGeom prst="rect">
            <a:avLst/>
          </a:prstGeom>
        </p:spPr>
        <p:txBody>
          <a:bodyPr vert="horz" wrap="square" lIns="0" tIns="10795" rIns="0" bIns="0" rtlCol="0">
            <a:spAutoFit/>
          </a:bodyPr>
          <a:lstStyle/>
          <a:p>
            <a:pPr marL="1130300" marR="5080" lvl="0" indent="-1118235" algn="l" defTabSz="914400" rtl="0" eaLnBrk="1" fontAlgn="auto" latinLnBrk="0" hangingPunct="1">
              <a:lnSpc>
                <a:spcPct val="100699"/>
              </a:lnSpc>
              <a:spcBef>
                <a:spcPts val="85"/>
              </a:spcBef>
              <a:spcAft>
                <a:spcPts val="0"/>
              </a:spcAft>
              <a:buClrTx/>
              <a:buSzTx/>
              <a:buFontTx/>
              <a:buNone/>
              <a:tabLst/>
              <a:defRPr/>
            </a:pPr>
            <a:r>
              <a:rPr kumimoji="0" sz="1800" b="0" i="0" u="none" strike="noStrike" kern="1200" cap="none" spc="-5" normalizeH="0" baseline="0" noProof="0" dirty="0">
                <a:ln>
                  <a:noFill/>
                </a:ln>
                <a:solidFill>
                  <a:srgbClr val="595959"/>
                </a:solidFill>
                <a:effectLst/>
                <a:uLnTx/>
                <a:uFillTx/>
                <a:latin typeface="Arial MT"/>
                <a:ea typeface="+mn-ea"/>
                <a:cs typeface="Arial MT"/>
              </a:rPr>
              <a:t>Interactive</a:t>
            </a:r>
            <a:r>
              <a:rPr kumimoji="0" sz="1800" b="0" i="0" u="none" strike="noStrike" kern="1200" cap="none" spc="-50" normalizeH="0" baseline="0" noProof="0" dirty="0">
                <a:ln>
                  <a:noFill/>
                </a:ln>
                <a:solidFill>
                  <a:srgbClr val="595959"/>
                </a:solidFill>
                <a:effectLst/>
                <a:uLnTx/>
                <a:uFillTx/>
                <a:latin typeface="Arial MT"/>
                <a:ea typeface="+mn-ea"/>
                <a:cs typeface="Arial MT"/>
              </a:rPr>
              <a:t> </a:t>
            </a:r>
            <a:r>
              <a:rPr kumimoji="0" sz="1800" b="0" i="0" u="none" strike="noStrike" kern="1200" cap="none" spc="0" normalizeH="0" baseline="0" noProof="0" dirty="0">
                <a:ln>
                  <a:noFill/>
                </a:ln>
                <a:solidFill>
                  <a:srgbClr val="595959"/>
                </a:solidFill>
                <a:effectLst/>
                <a:uLnTx/>
                <a:uFillTx/>
                <a:latin typeface="Arial MT"/>
                <a:ea typeface="+mn-ea"/>
                <a:cs typeface="Arial MT"/>
              </a:rPr>
              <a:t>Mode</a:t>
            </a:r>
            <a:r>
              <a:rPr kumimoji="0" sz="1800" b="0" i="0" u="none" strike="noStrike" kern="1200" cap="none" spc="-50" normalizeH="0" baseline="0" noProof="0" dirty="0">
                <a:ln>
                  <a:noFill/>
                </a:ln>
                <a:solidFill>
                  <a:srgbClr val="595959"/>
                </a:solidFill>
                <a:effectLst/>
                <a:uLnTx/>
                <a:uFillTx/>
                <a:latin typeface="Arial MT"/>
                <a:ea typeface="+mn-ea"/>
                <a:cs typeface="Arial MT"/>
              </a:rPr>
              <a:t> </a:t>
            </a:r>
            <a:r>
              <a:rPr kumimoji="0" sz="1800" b="0" i="0" u="none" strike="noStrike" kern="1200" cap="none" spc="-5" normalizeH="0" baseline="0" noProof="0" dirty="0">
                <a:ln>
                  <a:noFill/>
                </a:ln>
                <a:solidFill>
                  <a:srgbClr val="595959"/>
                </a:solidFill>
                <a:effectLst/>
                <a:uLnTx/>
                <a:uFillTx/>
                <a:latin typeface="Arial MT"/>
                <a:ea typeface="+mn-ea"/>
                <a:cs typeface="Arial MT"/>
              </a:rPr>
              <a:t>Programming </a:t>
            </a:r>
            <a:r>
              <a:rPr kumimoji="0" sz="1800" b="0" i="0" u="none" strike="noStrike" kern="1200" cap="none" spc="-490" normalizeH="0" baseline="0" noProof="0" dirty="0">
                <a:ln>
                  <a:noFill/>
                </a:ln>
                <a:solidFill>
                  <a:srgbClr val="595959"/>
                </a:solidFill>
                <a:effectLst/>
                <a:uLnTx/>
                <a:uFillTx/>
                <a:latin typeface="Arial MT"/>
                <a:ea typeface="+mn-ea"/>
                <a:cs typeface="Arial MT"/>
              </a:rPr>
              <a:t> </a:t>
            </a:r>
            <a:r>
              <a:rPr kumimoji="0" sz="1800" b="0" i="0" u="none" strike="noStrike" kern="1200" cap="none" spc="0" normalizeH="0" baseline="0" noProof="0" dirty="0">
                <a:ln>
                  <a:noFill/>
                </a:ln>
                <a:solidFill>
                  <a:srgbClr val="595959"/>
                </a:solidFill>
                <a:effectLst/>
                <a:uLnTx/>
                <a:uFillTx/>
                <a:latin typeface="Arial MT"/>
                <a:ea typeface="+mn-ea"/>
                <a:cs typeface="Arial MT"/>
              </a:rPr>
              <a:t>(Contd..)</a:t>
            </a:r>
            <a:endParaRPr kumimoji="0" sz="1800" b="0" i="0" u="none" strike="noStrike" kern="1200" cap="none" spc="0" normalizeH="0" baseline="0" noProof="0">
              <a:ln>
                <a:noFill/>
              </a:ln>
              <a:solidFill>
                <a:prstClr val="black"/>
              </a:solidFill>
              <a:effectLst/>
              <a:uLnTx/>
              <a:uFillTx/>
              <a:latin typeface="Arial MT"/>
              <a:ea typeface="+mn-ea"/>
              <a:cs typeface="Arial MT"/>
            </a:endParaRPr>
          </a:p>
        </p:txBody>
      </p:sp>
      <p:sp>
        <p:nvSpPr>
          <p:cNvPr id="4" name="object 4"/>
          <p:cNvSpPr txBox="1"/>
          <p:nvPr/>
        </p:nvSpPr>
        <p:spPr>
          <a:xfrm>
            <a:off x="1360775" y="2667137"/>
            <a:ext cx="311785" cy="213360"/>
          </a:xfrm>
          <a:prstGeom prst="rect">
            <a:avLst/>
          </a:prstGeom>
          <a:solidFill>
            <a:srgbClr val="F9F1F4"/>
          </a:solidFill>
        </p:spPr>
        <p:txBody>
          <a:bodyPr vert="horz" wrap="square" lIns="0" tIns="0" rIns="0" bIns="0" rtlCol="0">
            <a:spAutoFit/>
          </a:bodyPr>
          <a:lstStyle/>
          <a:p>
            <a:pPr marL="0" marR="0" lvl="0" indent="0" algn="l" defTabSz="914400" rtl="0" eaLnBrk="1" fontAlgn="auto" latinLnBrk="0" hangingPunct="1">
              <a:lnSpc>
                <a:spcPts val="1625"/>
              </a:lnSpc>
              <a:spcBef>
                <a:spcPts val="0"/>
              </a:spcBef>
              <a:spcAft>
                <a:spcPts val="0"/>
              </a:spcAft>
              <a:buClrTx/>
              <a:buSzTx/>
              <a:buFontTx/>
              <a:buNone/>
              <a:tabLst/>
              <a:defRPr/>
            </a:pPr>
            <a:r>
              <a:rPr kumimoji="0" sz="1400" b="0" i="0" u="none" strike="noStrike" kern="1200" cap="none" spc="-5" normalizeH="0" baseline="0" noProof="0" dirty="0">
                <a:ln>
                  <a:noFill/>
                </a:ln>
                <a:solidFill>
                  <a:prstClr val="black"/>
                </a:solidFill>
                <a:effectLst/>
                <a:uLnTx/>
                <a:uFillTx/>
                <a:latin typeface="Arial MT"/>
                <a:ea typeface="+mn-ea"/>
                <a:cs typeface="Arial MT"/>
              </a:rPr>
              <a:t>&gt;&gt;&gt;</a:t>
            </a:r>
            <a:endParaRPr kumimoji="0" sz="1400" b="0" i="0" u="none" strike="noStrike" kern="1200" cap="none" spc="0" normalizeH="0" baseline="0" noProof="0">
              <a:ln>
                <a:noFill/>
              </a:ln>
              <a:solidFill>
                <a:prstClr val="black"/>
              </a:solidFill>
              <a:effectLst/>
              <a:uLnTx/>
              <a:uFillTx/>
              <a:latin typeface="Arial MT"/>
              <a:ea typeface="+mn-ea"/>
              <a:cs typeface="Arial MT"/>
            </a:endParaRPr>
          </a:p>
        </p:txBody>
      </p:sp>
      <p:sp>
        <p:nvSpPr>
          <p:cNvPr id="5" name="object 5"/>
          <p:cNvSpPr txBox="1"/>
          <p:nvPr/>
        </p:nvSpPr>
        <p:spPr>
          <a:xfrm>
            <a:off x="656568" y="2647325"/>
            <a:ext cx="3434715" cy="238760"/>
          </a:xfrm>
          <a:prstGeom prst="rect">
            <a:avLst/>
          </a:prstGeom>
        </p:spPr>
        <p:txBody>
          <a:bodyPr vert="horz" wrap="square" lIns="0" tIns="12700" rIns="0" bIns="0" rtlCol="0">
            <a:spAutoFit/>
          </a:bodyPr>
          <a:lstStyle/>
          <a:p>
            <a:pPr marL="348615" marR="0" lvl="0" indent="-336550" algn="l" defTabSz="914400" rtl="0" eaLnBrk="1" fontAlgn="auto" latinLnBrk="0" hangingPunct="1">
              <a:lnSpc>
                <a:spcPct val="100000"/>
              </a:lnSpc>
              <a:spcBef>
                <a:spcPts val="100"/>
              </a:spcBef>
              <a:spcAft>
                <a:spcPts val="0"/>
              </a:spcAft>
              <a:buClrTx/>
              <a:buSzTx/>
              <a:buFontTx/>
              <a:buChar char="●"/>
              <a:tabLst>
                <a:tab pos="347980" algn="l"/>
                <a:tab pos="349250" algn="l"/>
                <a:tab pos="1064260" algn="l"/>
              </a:tabLst>
              <a:defRPr/>
            </a:pPr>
            <a:r>
              <a:rPr kumimoji="0" sz="1400" b="0" i="0" u="none" strike="noStrike" kern="1200" cap="none" spc="-5" normalizeH="0" baseline="0" noProof="0" dirty="0">
                <a:ln>
                  <a:noFill/>
                </a:ln>
                <a:solidFill>
                  <a:prstClr val="black"/>
                </a:solidFill>
                <a:effectLst/>
                <a:uLnTx/>
                <a:uFillTx/>
                <a:latin typeface="Arial MT"/>
                <a:ea typeface="+mn-ea"/>
                <a:cs typeface="Arial MT"/>
              </a:rPr>
              <a:t>The	indicates</a:t>
            </a:r>
            <a:r>
              <a:rPr kumimoji="0" sz="1400" b="0" i="0" u="none" strike="noStrike" kern="1200" cap="none" spc="-2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that</a:t>
            </a:r>
            <a:r>
              <a:rPr kumimoji="0" sz="1400" b="0" i="0" u="none" strike="noStrike" kern="1200" cap="none" spc="-2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the</a:t>
            </a:r>
            <a:r>
              <a:rPr kumimoji="0" sz="1400" b="0" i="0" u="none" strike="noStrike" kern="1200" cap="none" spc="-2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Python</a:t>
            </a:r>
            <a:r>
              <a:rPr kumimoji="0" sz="1400" b="0" i="0" u="none" strike="noStrike" kern="1200" cap="none" spc="-25"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shell</a:t>
            </a:r>
            <a:endParaRPr kumimoji="0" sz="1400" b="0" i="0" u="none" strike="noStrike" kern="1200" cap="none" spc="0" normalizeH="0" baseline="0" noProof="0">
              <a:ln>
                <a:noFill/>
              </a:ln>
              <a:solidFill>
                <a:prstClr val="black"/>
              </a:solidFill>
              <a:effectLst/>
              <a:uLnTx/>
              <a:uFillTx/>
              <a:latin typeface="Arial MT"/>
              <a:ea typeface="+mn-ea"/>
              <a:cs typeface="Arial MT"/>
            </a:endParaRPr>
          </a:p>
        </p:txBody>
      </p:sp>
      <p:sp>
        <p:nvSpPr>
          <p:cNvPr id="6" name="object 6"/>
          <p:cNvSpPr txBox="1"/>
          <p:nvPr/>
        </p:nvSpPr>
        <p:spPr>
          <a:xfrm>
            <a:off x="656568" y="2860685"/>
            <a:ext cx="3429635" cy="1263650"/>
          </a:xfrm>
          <a:prstGeom prst="rect">
            <a:avLst/>
          </a:prstGeom>
        </p:spPr>
        <p:txBody>
          <a:bodyPr vert="horz" wrap="square" lIns="0" tIns="12700" rIns="0" bIns="0" rtlCol="0">
            <a:spAutoFit/>
          </a:bodyPr>
          <a:lstStyle/>
          <a:p>
            <a:pPr marL="348615" marR="210820" lvl="0" indent="0" algn="l" defTabSz="914400" rtl="0" eaLnBrk="1" fontAlgn="auto" latinLnBrk="0" hangingPunct="1">
              <a:lnSpc>
                <a:spcPct val="116100"/>
              </a:lnSpc>
              <a:spcBef>
                <a:spcPts val="100"/>
              </a:spcBef>
              <a:spcAft>
                <a:spcPts val="0"/>
              </a:spcAft>
              <a:buClrTx/>
              <a:buSzTx/>
              <a:buFontTx/>
              <a:buNone/>
              <a:tabLst/>
              <a:defRPr/>
            </a:pPr>
            <a:r>
              <a:rPr kumimoji="0" sz="1400" b="0" i="0" u="none" strike="noStrike" kern="1200" cap="none" spc="-5" normalizeH="0" baseline="0" noProof="0" dirty="0">
                <a:ln>
                  <a:noFill/>
                </a:ln>
                <a:solidFill>
                  <a:prstClr val="black"/>
                </a:solidFill>
                <a:effectLst/>
                <a:uLnTx/>
                <a:uFillTx/>
                <a:latin typeface="Arial MT"/>
                <a:ea typeface="+mn-ea"/>
                <a:cs typeface="Arial MT"/>
              </a:rPr>
              <a:t>is </a:t>
            </a:r>
            <a:r>
              <a:rPr kumimoji="0" sz="1400" b="0" i="0" u="none" strike="noStrike" kern="1200" cap="none" spc="0" normalizeH="0" baseline="0" noProof="0" dirty="0">
                <a:ln>
                  <a:noFill/>
                </a:ln>
                <a:solidFill>
                  <a:prstClr val="black"/>
                </a:solidFill>
                <a:effectLst/>
                <a:uLnTx/>
                <a:uFillTx/>
                <a:latin typeface="Arial MT"/>
                <a:ea typeface="+mn-ea"/>
                <a:cs typeface="Arial MT"/>
              </a:rPr>
              <a:t>ready </a:t>
            </a:r>
            <a:r>
              <a:rPr kumimoji="0" sz="1400" b="0" i="0" u="none" strike="noStrike" kern="1200" cap="none" spc="-5" normalizeH="0" baseline="0" noProof="0" dirty="0">
                <a:ln>
                  <a:noFill/>
                </a:ln>
                <a:solidFill>
                  <a:prstClr val="black"/>
                </a:solidFill>
                <a:effectLst/>
                <a:uLnTx/>
                <a:uFillTx/>
                <a:latin typeface="Arial MT"/>
                <a:ea typeface="+mn-ea"/>
                <a:cs typeface="Arial MT"/>
              </a:rPr>
              <a:t>to execute and </a:t>
            </a:r>
            <a:r>
              <a:rPr kumimoji="0" sz="1400" b="0" i="0" u="none" strike="noStrike" kern="1200" cap="none" spc="0" normalizeH="0" baseline="0" noProof="0" dirty="0">
                <a:ln>
                  <a:noFill/>
                </a:ln>
                <a:solidFill>
                  <a:prstClr val="black"/>
                </a:solidFill>
                <a:effectLst/>
                <a:uLnTx/>
                <a:uFillTx/>
                <a:latin typeface="Arial MT"/>
                <a:ea typeface="+mn-ea"/>
                <a:cs typeface="Arial MT"/>
              </a:rPr>
              <a:t>send your </a:t>
            </a:r>
            <a:r>
              <a:rPr kumimoji="0" sz="1400" b="0" i="0" u="none" strike="noStrike" kern="1200" cap="none" spc="5"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commands</a:t>
            </a:r>
            <a:r>
              <a:rPr kumimoji="0" sz="1400" b="0" i="0" u="none" strike="noStrike" kern="1200" cap="none" spc="-1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to</a:t>
            </a:r>
            <a:r>
              <a:rPr kumimoji="0" sz="1400" b="0" i="0" u="none" strike="noStrike" kern="1200" cap="none" spc="-1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the</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Python</a:t>
            </a:r>
            <a:r>
              <a:rPr kumimoji="0" sz="1400" b="0" i="0" u="none" strike="noStrike" kern="1200" cap="none" spc="-15" normalizeH="0" baseline="0" noProof="0" dirty="0">
                <a:ln>
                  <a:noFill/>
                </a:ln>
                <a:solidFill>
                  <a:prstClr val="black"/>
                </a:solidFill>
                <a:effectLst/>
                <a:uLnTx/>
                <a:uFillTx/>
                <a:latin typeface="Arial MT"/>
                <a:ea typeface="+mn-ea"/>
                <a:cs typeface="Arial MT"/>
              </a:rPr>
              <a:t> interpreter.</a:t>
            </a:r>
            <a:endParaRPr kumimoji="0" sz="1400" b="0" i="0" u="none" strike="noStrike" kern="1200" cap="none" spc="0" normalizeH="0" baseline="0" noProof="0">
              <a:ln>
                <a:noFill/>
              </a:ln>
              <a:solidFill>
                <a:prstClr val="black"/>
              </a:solidFill>
              <a:effectLst/>
              <a:uLnTx/>
              <a:uFillTx/>
              <a:latin typeface="Arial MT"/>
              <a:ea typeface="+mn-ea"/>
              <a:cs typeface="Arial MT"/>
            </a:endParaRPr>
          </a:p>
          <a:p>
            <a:pPr marL="348615" marR="5080" lvl="0" indent="-336550" algn="l" defTabSz="914400" rtl="0" eaLnBrk="1" fontAlgn="auto" latinLnBrk="0" hangingPunct="1">
              <a:lnSpc>
                <a:spcPct val="116100"/>
              </a:lnSpc>
              <a:spcBef>
                <a:spcPts val="0"/>
              </a:spcBef>
              <a:spcAft>
                <a:spcPts val="0"/>
              </a:spcAft>
              <a:buClrTx/>
              <a:buSzTx/>
              <a:buFontTx/>
              <a:buChar char="●"/>
              <a:tabLst>
                <a:tab pos="347980" algn="l"/>
                <a:tab pos="349250" algn="l"/>
              </a:tabLst>
              <a:defRPr/>
            </a:pPr>
            <a:r>
              <a:rPr kumimoji="0" sz="1400" b="0" i="0" u="none" strike="noStrike" kern="1200" cap="none" spc="-5" normalizeH="0" baseline="0" noProof="0" dirty="0">
                <a:ln>
                  <a:noFill/>
                </a:ln>
                <a:solidFill>
                  <a:prstClr val="black"/>
                </a:solidFill>
                <a:effectLst/>
                <a:uLnTx/>
                <a:uFillTx/>
                <a:latin typeface="Arial MT"/>
                <a:ea typeface="+mn-ea"/>
                <a:cs typeface="Arial MT"/>
              </a:rPr>
              <a:t>The </a:t>
            </a:r>
            <a:r>
              <a:rPr kumimoji="0" sz="1400" b="0" i="0" u="none" strike="noStrike" kern="1200" cap="none" spc="0" normalizeH="0" baseline="0" noProof="0" dirty="0">
                <a:ln>
                  <a:noFill/>
                </a:ln>
                <a:solidFill>
                  <a:prstClr val="black"/>
                </a:solidFill>
                <a:effectLst/>
                <a:uLnTx/>
                <a:uFillTx/>
                <a:latin typeface="Arial MT"/>
                <a:ea typeface="+mn-ea"/>
                <a:cs typeface="Arial MT"/>
              </a:rPr>
              <a:t>result </a:t>
            </a:r>
            <a:r>
              <a:rPr kumimoji="0" sz="1400" b="0" i="0" u="none" strike="noStrike" kern="1200" cap="none" spc="-5" normalizeH="0" baseline="0" noProof="0" dirty="0">
                <a:ln>
                  <a:noFill/>
                </a:ln>
                <a:solidFill>
                  <a:prstClr val="black"/>
                </a:solidFill>
                <a:effectLst/>
                <a:uLnTx/>
                <a:uFillTx/>
                <a:latin typeface="Arial MT"/>
                <a:ea typeface="+mn-ea"/>
                <a:cs typeface="Arial MT"/>
              </a:rPr>
              <a:t>is immediately displayed on </a:t>
            </a:r>
            <a:r>
              <a:rPr kumimoji="0" sz="1400" b="0" i="0" u="none" strike="noStrike" kern="1200" cap="none" spc="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the</a:t>
            </a:r>
            <a:r>
              <a:rPr kumimoji="0" sz="1400" b="0" i="0" u="none" strike="noStrike" kern="1200" cap="none" spc="-2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Python</a:t>
            </a:r>
            <a:r>
              <a:rPr kumimoji="0" sz="1400" b="0" i="0" u="none" strike="noStrike" kern="1200" cap="none" spc="-15"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shell</a:t>
            </a:r>
            <a:r>
              <a:rPr kumimoji="0" sz="1400" b="0" i="0" u="none" strike="noStrike" kern="1200" cap="none" spc="-1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as</a:t>
            </a:r>
            <a:r>
              <a:rPr kumimoji="0" sz="1400" b="0" i="0" u="none" strike="noStrike" kern="1200" cap="none" spc="-15"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soon</a:t>
            </a:r>
            <a:r>
              <a:rPr kumimoji="0" sz="1400" b="0" i="0" u="none" strike="noStrike" kern="1200" cap="none" spc="-1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as</a:t>
            </a:r>
            <a:r>
              <a:rPr kumimoji="0" sz="1400" b="0" i="0" u="none" strike="noStrike" kern="1200" cap="none" spc="-1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the</a:t>
            </a:r>
            <a:r>
              <a:rPr kumimoji="0" sz="1400" b="0" i="0" u="none" strike="noStrike" kern="1200" cap="none" spc="-1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Python </a:t>
            </a:r>
            <a:r>
              <a:rPr kumimoji="0" sz="1400" b="0" i="0" u="none" strike="noStrike" kern="1200" cap="none" spc="-37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interpreter</a:t>
            </a:r>
            <a:r>
              <a:rPr kumimoji="0" sz="1400" b="0" i="0" u="none" strike="noStrike" kern="1200" cap="none" spc="-1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interprets</a:t>
            </a:r>
            <a:r>
              <a:rPr kumimoji="0" sz="1400" b="0" i="0" u="none" strike="noStrike" kern="1200" cap="none" spc="-1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the</a:t>
            </a:r>
            <a:r>
              <a:rPr kumimoji="0" sz="1400" b="0" i="0" u="none" strike="noStrike" kern="1200" cap="none" spc="-15"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command.</a:t>
            </a:r>
            <a:endParaRPr kumimoji="0" sz="1400" b="0" i="0" u="none" strike="noStrike" kern="1200" cap="none" spc="0" normalizeH="0" baseline="0" noProof="0">
              <a:ln>
                <a:noFill/>
              </a:ln>
              <a:solidFill>
                <a:prstClr val="black"/>
              </a:solidFill>
              <a:effectLst/>
              <a:uLnTx/>
              <a:uFillTx/>
              <a:latin typeface="Arial MT"/>
              <a:ea typeface="+mn-ea"/>
              <a:cs typeface="Arial MT"/>
            </a:endParaRPr>
          </a:p>
        </p:txBody>
      </p:sp>
      <p:pic>
        <p:nvPicPr>
          <p:cNvPr id="7" name="object 7"/>
          <p:cNvPicPr/>
          <p:nvPr/>
        </p:nvPicPr>
        <p:blipFill>
          <a:blip r:embed="rId2" cstate="print"/>
          <a:stretch>
            <a:fillRect/>
          </a:stretch>
        </p:blipFill>
        <p:spPr>
          <a:xfrm>
            <a:off x="4605250" y="1463825"/>
            <a:ext cx="4538749" cy="2860600"/>
          </a:xfrm>
          <a:prstGeom prst="rect">
            <a:avLst/>
          </a:prstGeom>
        </p:spPr>
      </p:pic>
      <p:sp>
        <p:nvSpPr>
          <p:cNvPr id="8" name="object 8"/>
          <p:cNvSpPr txBox="1">
            <a:spLocks noGrp="1"/>
          </p:cNvSpPr>
          <p:nvPr>
            <p:ph type="ftr" sz="quarter" idx="5"/>
          </p:nvPr>
        </p:nvSpPr>
        <p:spPr>
          <a:prstGeom prst="rect">
            <a:avLst/>
          </a:prstGeom>
        </p:spPr>
        <p:txBody>
          <a:bodyPr vert="horz" wrap="square" lIns="0" tIns="3175" rIns="0" bIns="0" rtlCol="0">
            <a:spAutoFit/>
          </a:bodyPr>
          <a:lstStyle/>
          <a:p>
            <a:pPr marL="12700" marR="0" lvl="0" indent="0" algn="l" defTabSz="914400" rtl="0" eaLnBrk="1" fontAlgn="auto" latinLnBrk="0" hangingPunct="1">
              <a:lnSpc>
                <a:spcPct val="100000"/>
              </a:lnSpc>
              <a:spcBef>
                <a:spcPts val="25"/>
              </a:spcBef>
              <a:spcAft>
                <a:spcPts val="0"/>
              </a:spcAft>
              <a:buClrTx/>
              <a:buSzTx/>
              <a:buFontTx/>
              <a:buNone/>
              <a:tabLst/>
              <a:defRPr/>
            </a:pPr>
            <a:r>
              <a:rPr kumimoji="0" sz="800" b="0" i="0" u="none" strike="noStrike" kern="1200" cap="none" spc="0" normalizeH="0" baseline="0" noProof="0" dirty="0">
                <a:ln>
                  <a:noFill/>
                </a:ln>
                <a:solidFill>
                  <a:prstClr val="black"/>
                </a:solidFill>
                <a:effectLst/>
                <a:uLnTx/>
                <a:uFillTx/>
                <a:latin typeface="Arial MT"/>
                <a:ea typeface="+mn-ea"/>
              </a:rPr>
              <a:t>©</a:t>
            </a:r>
            <a:r>
              <a:rPr kumimoji="0" sz="800" b="0" i="0" u="none" strike="noStrike" kern="1200" cap="none" spc="-5" normalizeH="0" baseline="0" noProof="0" dirty="0">
                <a:ln>
                  <a:noFill/>
                </a:ln>
                <a:solidFill>
                  <a:prstClr val="black"/>
                </a:solidFill>
                <a:effectLst/>
                <a:uLnTx/>
                <a:uFillTx/>
                <a:latin typeface="Arial MT"/>
                <a:ea typeface="+mn-ea"/>
              </a:rPr>
              <a:t> Edune</a:t>
            </a:r>
            <a:r>
              <a:rPr kumimoji="0" sz="800" b="0" i="0" u="none" strike="noStrike" kern="1200" cap="none" spc="0" normalizeH="0" baseline="0" noProof="0" dirty="0">
                <a:ln>
                  <a:noFill/>
                </a:ln>
                <a:solidFill>
                  <a:prstClr val="black"/>
                </a:solidFill>
                <a:effectLst/>
                <a:uLnTx/>
                <a:uFillTx/>
                <a:latin typeface="Arial MT"/>
                <a:ea typeface="+mn-ea"/>
              </a:rPr>
              <a:t>t</a:t>
            </a:r>
            <a:r>
              <a:rPr kumimoji="0" sz="800" b="0" i="0" u="none" strike="noStrike" kern="1200" cap="none" spc="-5" normalizeH="0" baseline="0" noProof="0" dirty="0">
                <a:ln>
                  <a:noFill/>
                </a:ln>
                <a:solidFill>
                  <a:prstClr val="black"/>
                </a:solidFill>
                <a:effectLst/>
                <a:uLnTx/>
                <a:uFillTx/>
                <a:latin typeface="Arial MT"/>
                <a:ea typeface="+mn-ea"/>
              </a:rPr>
              <a:t> Foundation</a:t>
            </a:r>
            <a:r>
              <a:rPr kumimoji="0" sz="800" b="0" i="0" u="none" strike="noStrike" kern="1200" cap="none" spc="0" normalizeH="0" baseline="0" noProof="0" dirty="0">
                <a:ln>
                  <a:noFill/>
                </a:ln>
                <a:solidFill>
                  <a:prstClr val="black"/>
                </a:solidFill>
                <a:effectLst/>
                <a:uLnTx/>
                <a:uFillTx/>
                <a:latin typeface="Arial MT"/>
                <a:ea typeface="+mn-ea"/>
              </a:rPr>
              <a:t>.</a:t>
            </a:r>
            <a:r>
              <a:rPr kumimoji="0" sz="800" b="0" i="0" u="none" strike="noStrike" kern="1200" cap="none" spc="-50" normalizeH="0" baseline="0" noProof="0" dirty="0">
                <a:ln>
                  <a:noFill/>
                </a:ln>
                <a:solidFill>
                  <a:prstClr val="black"/>
                </a:solidFill>
                <a:effectLst/>
                <a:uLnTx/>
                <a:uFillTx/>
                <a:latin typeface="Arial MT"/>
                <a:ea typeface="+mn-ea"/>
              </a:rPr>
              <a:t> </a:t>
            </a:r>
            <a:r>
              <a:rPr kumimoji="0" sz="800" b="0" i="0" u="none" strike="noStrike" kern="1200" cap="none" spc="-5" normalizeH="0" baseline="0" noProof="0" dirty="0">
                <a:ln>
                  <a:noFill/>
                </a:ln>
                <a:solidFill>
                  <a:prstClr val="black"/>
                </a:solidFill>
                <a:effectLst/>
                <a:uLnTx/>
                <a:uFillTx/>
                <a:latin typeface="Arial MT"/>
                <a:ea typeface="+mn-ea"/>
              </a:rPr>
              <a:t>Al</a:t>
            </a:r>
            <a:r>
              <a:rPr kumimoji="0" sz="800" b="0" i="0" u="none" strike="noStrike" kern="1200" cap="none" spc="0" normalizeH="0" baseline="0" noProof="0" dirty="0">
                <a:ln>
                  <a:noFill/>
                </a:ln>
                <a:solidFill>
                  <a:prstClr val="black"/>
                </a:solidFill>
                <a:effectLst/>
                <a:uLnTx/>
                <a:uFillTx/>
                <a:latin typeface="Arial MT"/>
                <a:ea typeface="+mn-ea"/>
              </a:rPr>
              <a:t>l</a:t>
            </a:r>
            <a:r>
              <a:rPr kumimoji="0" sz="800" b="0" i="0" u="none" strike="noStrike" kern="1200" cap="none" spc="-5" normalizeH="0" baseline="0" noProof="0" dirty="0">
                <a:ln>
                  <a:noFill/>
                </a:ln>
                <a:solidFill>
                  <a:prstClr val="black"/>
                </a:solidFill>
                <a:effectLst/>
                <a:uLnTx/>
                <a:uFillTx/>
                <a:latin typeface="Arial MT"/>
                <a:ea typeface="+mn-ea"/>
              </a:rPr>
              <a:t> </a:t>
            </a:r>
            <a:r>
              <a:rPr kumimoji="0" sz="800" b="0" i="0" u="none" strike="noStrike" kern="1200" cap="none" spc="0" normalizeH="0" baseline="0" noProof="0" dirty="0">
                <a:ln>
                  <a:noFill/>
                </a:ln>
                <a:solidFill>
                  <a:prstClr val="black"/>
                </a:solidFill>
                <a:effectLst/>
                <a:uLnTx/>
                <a:uFillTx/>
                <a:latin typeface="Arial MT"/>
                <a:ea typeface="+mn-ea"/>
              </a:rPr>
              <a:t>rights</a:t>
            </a:r>
            <a:r>
              <a:rPr kumimoji="0" sz="800" b="0" i="0" u="none" strike="noStrike" kern="1200" cap="none" spc="-5" normalizeH="0" baseline="0" noProof="0" dirty="0">
                <a:ln>
                  <a:noFill/>
                </a:ln>
                <a:solidFill>
                  <a:prstClr val="black"/>
                </a:solidFill>
                <a:effectLst/>
                <a:uLnTx/>
                <a:uFillTx/>
                <a:latin typeface="Arial MT"/>
                <a:ea typeface="+mn-ea"/>
              </a:rPr>
              <a:t> </a:t>
            </a:r>
            <a:r>
              <a:rPr kumimoji="0" sz="800" b="0" i="0" u="none" strike="noStrike" kern="1200" cap="none" spc="0" normalizeH="0" baseline="0" noProof="0" dirty="0">
                <a:ln>
                  <a:noFill/>
                </a:ln>
                <a:solidFill>
                  <a:prstClr val="black"/>
                </a:solidFill>
                <a:effectLst/>
                <a:uLnTx/>
                <a:uFillTx/>
                <a:latin typeface="Arial MT"/>
                <a:ea typeface="+mn-ea"/>
              </a:rPr>
              <a:t>reserved.</a:t>
            </a:r>
          </a:p>
        </p:txBody>
      </p:sp>
    </p:spTree>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6796E9CF-476C-4B67-B285-EE55FF10C921}"/>
              </a:ext>
            </a:extLst>
          </p:cNvPr>
          <p:cNvSpPr/>
          <p:nvPr/>
        </p:nvSpPr>
        <p:spPr>
          <a:xfrm>
            <a:off x="918049" y="1657350"/>
            <a:ext cx="3882551" cy="137160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pic>
        <p:nvPicPr>
          <p:cNvPr id="2" name="object 2"/>
          <p:cNvPicPr/>
          <p:nvPr/>
        </p:nvPicPr>
        <p:blipFill>
          <a:blip r:embed="rId3" cstate="print"/>
          <a:stretch>
            <a:fillRect/>
          </a:stretch>
        </p:blipFill>
        <p:spPr>
          <a:xfrm>
            <a:off x="143975" y="161799"/>
            <a:ext cx="774074" cy="311224"/>
          </a:xfrm>
          <a:prstGeom prst="rect">
            <a:avLst/>
          </a:prstGeom>
        </p:spPr>
      </p:pic>
      <p:pic>
        <p:nvPicPr>
          <p:cNvPr id="3" name="object 3"/>
          <p:cNvPicPr/>
          <p:nvPr/>
        </p:nvPicPr>
        <p:blipFill>
          <a:blip r:embed="rId4" cstate="print"/>
          <a:stretch>
            <a:fillRect/>
          </a:stretch>
        </p:blipFill>
        <p:spPr>
          <a:xfrm>
            <a:off x="8229556" y="161800"/>
            <a:ext cx="791593" cy="311224"/>
          </a:xfrm>
          <a:prstGeom prst="rect">
            <a:avLst/>
          </a:prstGeom>
        </p:spPr>
      </p:pic>
      <p:sp>
        <p:nvSpPr>
          <p:cNvPr id="4" name="object 4"/>
          <p:cNvSpPr txBox="1">
            <a:spLocks noGrp="1"/>
          </p:cNvSpPr>
          <p:nvPr>
            <p:ph type="title"/>
          </p:nvPr>
        </p:nvSpPr>
        <p:spPr>
          <a:xfrm>
            <a:off x="319918" y="600997"/>
            <a:ext cx="6626676" cy="382156"/>
          </a:xfrm>
          <a:prstGeom prst="rect">
            <a:avLst/>
          </a:prstGeom>
        </p:spPr>
        <p:txBody>
          <a:bodyPr vert="horz" wrap="square" lIns="0" tIns="12700" rIns="0" bIns="0" rtlCol="0">
            <a:spAutoFit/>
          </a:bodyPr>
          <a:lstStyle/>
          <a:p>
            <a:pPr marL="12065" algn="ctr">
              <a:lnSpc>
                <a:spcPct val="100000"/>
              </a:lnSpc>
              <a:spcBef>
                <a:spcPts val="414"/>
              </a:spcBef>
              <a:tabLst>
                <a:tab pos="379095" algn="l"/>
                <a:tab pos="379730" algn="l"/>
              </a:tabLst>
            </a:pPr>
            <a:r>
              <a:rPr lang="en-US" sz="2400" spc="-5" dirty="0">
                <a:solidFill>
                  <a:srgbClr val="595959"/>
                </a:solidFill>
                <a:latin typeface="Arial MT"/>
                <a:cs typeface="Arial MT"/>
              </a:rPr>
              <a:t>Get and Post Method </a:t>
            </a:r>
          </a:p>
        </p:txBody>
      </p:sp>
      <p:sp>
        <p:nvSpPr>
          <p:cNvPr id="6" name="object 6"/>
          <p:cNvSpPr txBox="1"/>
          <p:nvPr/>
        </p:nvSpPr>
        <p:spPr>
          <a:xfrm>
            <a:off x="7139898" y="4912167"/>
            <a:ext cx="1875155" cy="139065"/>
          </a:xfrm>
          <a:prstGeom prst="rect">
            <a:avLst/>
          </a:prstGeom>
        </p:spPr>
        <p:txBody>
          <a:bodyPr vert="horz" wrap="square" lIns="0" tIns="3175" rIns="0" bIns="0" rtlCol="0">
            <a:spAutoFit/>
          </a:bodyPr>
          <a:lstStyle/>
          <a:p>
            <a:pPr marL="12700">
              <a:lnSpc>
                <a:spcPct val="100000"/>
              </a:lnSpc>
              <a:spcBef>
                <a:spcPts val="25"/>
              </a:spcBef>
            </a:pPr>
            <a:r>
              <a:rPr sz="800" dirty="0">
                <a:latin typeface="Arial MT"/>
                <a:cs typeface="Arial MT"/>
              </a:rPr>
              <a:t>©</a:t>
            </a:r>
            <a:r>
              <a:rPr sz="800" spc="-5" dirty="0">
                <a:latin typeface="Arial MT"/>
                <a:cs typeface="Arial MT"/>
              </a:rPr>
              <a:t> Edune</a:t>
            </a:r>
            <a:r>
              <a:rPr sz="800" dirty="0">
                <a:latin typeface="Arial MT"/>
                <a:cs typeface="Arial MT"/>
              </a:rPr>
              <a:t>t</a:t>
            </a:r>
            <a:r>
              <a:rPr sz="800" spc="-5" dirty="0">
                <a:latin typeface="Arial MT"/>
                <a:cs typeface="Arial MT"/>
              </a:rPr>
              <a:t> Foundation</a:t>
            </a:r>
            <a:r>
              <a:rPr sz="800" dirty="0">
                <a:latin typeface="Arial MT"/>
                <a:cs typeface="Arial MT"/>
              </a:rPr>
              <a:t>.</a:t>
            </a:r>
            <a:r>
              <a:rPr sz="800" spc="-50" dirty="0">
                <a:latin typeface="Arial MT"/>
                <a:cs typeface="Arial MT"/>
              </a:rPr>
              <a:t> </a:t>
            </a:r>
            <a:r>
              <a:rPr sz="800" spc="-5" dirty="0">
                <a:latin typeface="Arial MT"/>
                <a:cs typeface="Arial MT"/>
              </a:rPr>
              <a:t>Al</a:t>
            </a:r>
            <a:r>
              <a:rPr sz="800" dirty="0">
                <a:latin typeface="Arial MT"/>
                <a:cs typeface="Arial MT"/>
              </a:rPr>
              <a:t>l</a:t>
            </a:r>
            <a:r>
              <a:rPr sz="800" spc="-5" dirty="0">
                <a:latin typeface="Arial MT"/>
                <a:cs typeface="Arial MT"/>
              </a:rPr>
              <a:t> </a:t>
            </a:r>
            <a:r>
              <a:rPr sz="800" dirty="0">
                <a:latin typeface="Arial MT"/>
                <a:cs typeface="Arial MT"/>
              </a:rPr>
              <a:t>rights</a:t>
            </a:r>
            <a:r>
              <a:rPr sz="800" spc="-5" dirty="0">
                <a:latin typeface="Arial MT"/>
                <a:cs typeface="Arial MT"/>
              </a:rPr>
              <a:t> </a:t>
            </a:r>
            <a:r>
              <a:rPr sz="800" dirty="0">
                <a:latin typeface="Arial MT"/>
                <a:cs typeface="Arial MT"/>
              </a:rPr>
              <a:t>reserved.</a:t>
            </a:r>
          </a:p>
        </p:txBody>
      </p:sp>
      <p:sp>
        <p:nvSpPr>
          <p:cNvPr id="5" name="object 5"/>
          <p:cNvSpPr txBox="1"/>
          <p:nvPr/>
        </p:nvSpPr>
        <p:spPr>
          <a:xfrm>
            <a:off x="496757" y="1008843"/>
            <a:ext cx="7863180" cy="545661"/>
          </a:xfrm>
          <a:prstGeom prst="rect">
            <a:avLst/>
          </a:prstGeom>
        </p:spPr>
        <p:txBody>
          <a:bodyPr vert="horz" wrap="square" lIns="0" tIns="52704" rIns="0" bIns="0" rtlCol="0">
            <a:spAutoFit/>
          </a:bodyPr>
          <a:lstStyle/>
          <a:p>
            <a:r>
              <a:rPr lang="en-US" sz="1600" b="1" i="0" dirty="0">
                <a:solidFill>
                  <a:srgbClr val="0C3C26"/>
                </a:solidFill>
                <a:effectLst/>
                <a:latin typeface="Roboto" panose="02000000000000000000" pitchFamily="2" charset="0"/>
              </a:rPr>
              <a:t>Building a form in Django (Continued) : </a:t>
            </a:r>
            <a:r>
              <a:rPr lang="en-IN" sz="1600" b="1" i="0" dirty="0">
                <a:solidFill>
                  <a:srgbClr val="0C3C26"/>
                </a:solidFill>
                <a:effectLst/>
                <a:latin typeface="Roboto" panose="02000000000000000000" pitchFamily="2" charset="0"/>
              </a:rPr>
              <a:t>The template</a:t>
            </a:r>
          </a:p>
          <a:p>
            <a:endParaRPr lang="en-IN" sz="1600" b="1" i="0" dirty="0">
              <a:solidFill>
                <a:srgbClr val="0C3C26"/>
              </a:solidFill>
              <a:effectLst/>
              <a:latin typeface="Roboto" panose="02000000000000000000" pitchFamily="2" charset="0"/>
            </a:endParaRPr>
          </a:p>
        </p:txBody>
      </p:sp>
      <p:sp>
        <p:nvSpPr>
          <p:cNvPr id="7" name="object 5">
            <a:extLst>
              <a:ext uri="{FF2B5EF4-FFF2-40B4-BE49-F238E27FC236}">
                <a16:creationId xmlns:a16="http://schemas.microsoft.com/office/drawing/2014/main" id="{D58ED9D1-95BC-4295-B448-06A8C93DF6E7}"/>
              </a:ext>
            </a:extLst>
          </p:cNvPr>
          <p:cNvSpPr txBox="1"/>
          <p:nvPr/>
        </p:nvSpPr>
        <p:spPr>
          <a:xfrm>
            <a:off x="562061" y="1342309"/>
            <a:ext cx="7797875" cy="2823208"/>
          </a:xfrm>
          <a:prstGeom prst="rect">
            <a:avLst/>
          </a:prstGeom>
        </p:spPr>
        <p:txBody>
          <a:bodyPr vert="horz" wrap="square" lIns="0" tIns="52704" rIns="0" bIns="0" rtlCol="0">
            <a:spAutoFit/>
          </a:bodyPr>
          <a:lstStyle/>
          <a:p>
            <a:r>
              <a:rPr lang="en-US" sz="1400" i="0" dirty="0">
                <a:solidFill>
                  <a:srgbClr val="0C3C26"/>
                </a:solidFill>
                <a:effectLst/>
                <a:latin typeface="Roboto" panose="02000000000000000000" pitchFamily="2" charset="0"/>
              </a:rPr>
              <a:t>We don’t need to do much in our name.html template:</a:t>
            </a:r>
          </a:p>
          <a:p>
            <a:endParaRPr lang="en-US" sz="1400" dirty="0">
              <a:solidFill>
                <a:srgbClr val="0C3C26"/>
              </a:solidFill>
              <a:latin typeface="Roboto" panose="02000000000000000000" pitchFamily="2" charset="0"/>
            </a:endParaRPr>
          </a:p>
          <a:p>
            <a:pPr lvl="1"/>
            <a:r>
              <a:rPr lang="en-US" sz="1400" i="0" dirty="0">
                <a:solidFill>
                  <a:srgbClr val="0C3C26"/>
                </a:solidFill>
                <a:effectLst/>
                <a:latin typeface="Roboto" panose="02000000000000000000" pitchFamily="2" charset="0"/>
              </a:rPr>
              <a:t>&lt;form action="/your-name/" method="post"&gt;</a:t>
            </a:r>
          </a:p>
          <a:p>
            <a:pPr lvl="1"/>
            <a:r>
              <a:rPr lang="en-US" sz="1400" i="0" dirty="0">
                <a:solidFill>
                  <a:srgbClr val="0C3C26"/>
                </a:solidFill>
                <a:effectLst/>
                <a:latin typeface="Roboto" panose="02000000000000000000" pitchFamily="2" charset="0"/>
              </a:rPr>
              <a:t>    {% </a:t>
            </a:r>
            <a:r>
              <a:rPr lang="en-US" sz="1400" i="0" dirty="0" err="1">
                <a:solidFill>
                  <a:srgbClr val="0C3C26"/>
                </a:solidFill>
                <a:effectLst/>
                <a:latin typeface="Roboto" panose="02000000000000000000" pitchFamily="2" charset="0"/>
              </a:rPr>
              <a:t>csrf_token</a:t>
            </a:r>
            <a:r>
              <a:rPr lang="en-US" sz="1400" i="0" dirty="0">
                <a:solidFill>
                  <a:srgbClr val="0C3C26"/>
                </a:solidFill>
                <a:effectLst/>
                <a:latin typeface="Roboto" panose="02000000000000000000" pitchFamily="2" charset="0"/>
              </a:rPr>
              <a:t> %}</a:t>
            </a:r>
          </a:p>
          <a:p>
            <a:pPr lvl="1"/>
            <a:r>
              <a:rPr lang="en-US" sz="1400" i="0" dirty="0">
                <a:solidFill>
                  <a:srgbClr val="0C3C26"/>
                </a:solidFill>
                <a:effectLst/>
                <a:latin typeface="Roboto" panose="02000000000000000000" pitchFamily="2" charset="0"/>
              </a:rPr>
              <a:t>    {{ form }}</a:t>
            </a:r>
          </a:p>
          <a:p>
            <a:pPr lvl="1"/>
            <a:r>
              <a:rPr lang="en-US" sz="1400" i="0" dirty="0">
                <a:solidFill>
                  <a:srgbClr val="0C3C26"/>
                </a:solidFill>
                <a:effectLst/>
                <a:latin typeface="Roboto" panose="02000000000000000000" pitchFamily="2" charset="0"/>
              </a:rPr>
              <a:t>    &lt;input type="submit" value="Submit"&gt;</a:t>
            </a:r>
          </a:p>
          <a:p>
            <a:pPr lvl="1"/>
            <a:r>
              <a:rPr lang="en-US" sz="1400" i="0" dirty="0">
                <a:solidFill>
                  <a:srgbClr val="0C3C26"/>
                </a:solidFill>
                <a:effectLst/>
                <a:latin typeface="Roboto" panose="02000000000000000000" pitchFamily="2" charset="0"/>
              </a:rPr>
              <a:t>&lt;/form&gt;</a:t>
            </a:r>
          </a:p>
          <a:p>
            <a:pPr lvl="1"/>
            <a:endParaRPr lang="en-US" sz="1400" dirty="0">
              <a:solidFill>
                <a:srgbClr val="0C3C26"/>
              </a:solidFill>
              <a:latin typeface="Roboto" panose="02000000000000000000" pitchFamily="2" charset="0"/>
            </a:endParaRPr>
          </a:p>
          <a:p>
            <a:r>
              <a:rPr lang="en-US" sz="1400" i="0" dirty="0">
                <a:solidFill>
                  <a:srgbClr val="0C3C26"/>
                </a:solidFill>
                <a:effectLst/>
                <a:latin typeface="Roboto" panose="02000000000000000000" pitchFamily="2" charset="0"/>
              </a:rPr>
              <a:t>All the form’s fields and their attributes will be unpacked into HTML markup from that {{ form }} by Django’s template language.</a:t>
            </a:r>
          </a:p>
          <a:p>
            <a:r>
              <a:rPr lang="en-US" sz="1400" i="0" dirty="0">
                <a:solidFill>
                  <a:srgbClr val="0C3C26"/>
                </a:solidFill>
                <a:effectLst/>
                <a:latin typeface="Roboto" panose="02000000000000000000" pitchFamily="2" charset="0"/>
              </a:rPr>
              <a:t>We now have a working web form, described by a Django Form, processed by a view, and rendered as an HTML &lt;form&gt;.</a:t>
            </a:r>
          </a:p>
          <a:p>
            <a:endParaRPr lang="en-US" sz="1200" i="0" dirty="0">
              <a:solidFill>
                <a:srgbClr val="0C3C26"/>
              </a:solidFill>
              <a:effectLst/>
              <a:latin typeface="Roboto" panose="02000000000000000000" pitchFamily="2" charset="0"/>
            </a:endParaRPr>
          </a:p>
        </p:txBody>
      </p:sp>
    </p:spTree>
    <p:extLst>
      <p:ext uri="{BB962C8B-B14F-4D97-AF65-F5344CB8AC3E}">
        <p14:creationId xmlns:p14="http://schemas.microsoft.com/office/powerpoint/2010/main" val="2893569280"/>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43975" y="161799"/>
            <a:ext cx="774074" cy="311224"/>
          </a:xfrm>
          <a:prstGeom prst="rect">
            <a:avLst/>
          </a:prstGeom>
        </p:spPr>
      </p:pic>
      <p:pic>
        <p:nvPicPr>
          <p:cNvPr id="3" name="object 3"/>
          <p:cNvPicPr/>
          <p:nvPr/>
        </p:nvPicPr>
        <p:blipFill>
          <a:blip r:embed="rId4" cstate="print"/>
          <a:stretch>
            <a:fillRect/>
          </a:stretch>
        </p:blipFill>
        <p:spPr>
          <a:xfrm>
            <a:off x="8229556" y="161800"/>
            <a:ext cx="791593" cy="311224"/>
          </a:xfrm>
          <a:prstGeom prst="rect">
            <a:avLst/>
          </a:prstGeom>
        </p:spPr>
      </p:pic>
      <p:sp>
        <p:nvSpPr>
          <p:cNvPr id="4" name="object 4"/>
          <p:cNvSpPr txBox="1">
            <a:spLocks noGrp="1"/>
          </p:cNvSpPr>
          <p:nvPr>
            <p:ph type="title"/>
          </p:nvPr>
        </p:nvSpPr>
        <p:spPr>
          <a:xfrm>
            <a:off x="319918" y="600997"/>
            <a:ext cx="6626676" cy="382156"/>
          </a:xfrm>
          <a:prstGeom prst="rect">
            <a:avLst/>
          </a:prstGeom>
        </p:spPr>
        <p:txBody>
          <a:bodyPr vert="horz" wrap="square" lIns="0" tIns="12700" rIns="0" bIns="0" rtlCol="0">
            <a:spAutoFit/>
          </a:bodyPr>
          <a:lstStyle/>
          <a:p>
            <a:pPr marL="12065" algn="ctr">
              <a:lnSpc>
                <a:spcPct val="100000"/>
              </a:lnSpc>
              <a:spcBef>
                <a:spcPts val="414"/>
              </a:spcBef>
              <a:tabLst>
                <a:tab pos="379095" algn="l"/>
                <a:tab pos="379730" algn="l"/>
              </a:tabLst>
            </a:pPr>
            <a:r>
              <a:rPr lang="en-US" sz="2400" spc="-5" dirty="0">
                <a:solidFill>
                  <a:srgbClr val="595959"/>
                </a:solidFill>
                <a:latin typeface="Arial MT"/>
                <a:cs typeface="Arial MT"/>
              </a:rPr>
              <a:t>Get and Post Method </a:t>
            </a:r>
          </a:p>
        </p:txBody>
      </p:sp>
      <p:sp>
        <p:nvSpPr>
          <p:cNvPr id="6" name="object 6"/>
          <p:cNvSpPr txBox="1"/>
          <p:nvPr/>
        </p:nvSpPr>
        <p:spPr>
          <a:xfrm>
            <a:off x="7139898" y="4912167"/>
            <a:ext cx="1875155" cy="139065"/>
          </a:xfrm>
          <a:prstGeom prst="rect">
            <a:avLst/>
          </a:prstGeom>
        </p:spPr>
        <p:txBody>
          <a:bodyPr vert="horz" wrap="square" lIns="0" tIns="3175" rIns="0" bIns="0" rtlCol="0">
            <a:spAutoFit/>
          </a:bodyPr>
          <a:lstStyle/>
          <a:p>
            <a:pPr marL="12700">
              <a:lnSpc>
                <a:spcPct val="100000"/>
              </a:lnSpc>
              <a:spcBef>
                <a:spcPts val="25"/>
              </a:spcBef>
            </a:pPr>
            <a:r>
              <a:rPr sz="800" dirty="0">
                <a:latin typeface="Arial MT"/>
                <a:cs typeface="Arial MT"/>
              </a:rPr>
              <a:t>©</a:t>
            </a:r>
            <a:r>
              <a:rPr sz="800" spc="-5" dirty="0">
                <a:latin typeface="Arial MT"/>
                <a:cs typeface="Arial MT"/>
              </a:rPr>
              <a:t> Edune</a:t>
            </a:r>
            <a:r>
              <a:rPr sz="800" dirty="0">
                <a:latin typeface="Arial MT"/>
                <a:cs typeface="Arial MT"/>
              </a:rPr>
              <a:t>t</a:t>
            </a:r>
            <a:r>
              <a:rPr sz="800" spc="-5" dirty="0">
                <a:latin typeface="Arial MT"/>
                <a:cs typeface="Arial MT"/>
              </a:rPr>
              <a:t> Foundation</a:t>
            </a:r>
            <a:r>
              <a:rPr sz="800" dirty="0">
                <a:latin typeface="Arial MT"/>
                <a:cs typeface="Arial MT"/>
              </a:rPr>
              <a:t>.</a:t>
            </a:r>
            <a:r>
              <a:rPr sz="800" spc="-50" dirty="0">
                <a:latin typeface="Arial MT"/>
                <a:cs typeface="Arial MT"/>
              </a:rPr>
              <a:t> </a:t>
            </a:r>
            <a:r>
              <a:rPr sz="800" spc="-5" dirty="0">
                <a:latin typeface="Arial MT"/>
                <a:cs typeface="Arial MT"/>
              </a:rPr>
              <a:t>Al</a:t>
            </a:r>
            <a:r>
              <a:rPr sz="800" dirty="0">
                <a:latin typeface="Arial MT"/>
                <a:cs typeface="Arial MT"/>
              </a:rPr>
              <a:t>l</a:t>
            </a:r>
            <a:r>
              <a:rPr sz="800" spc="-5" dirty="0">
                <a:latin typeface="Arial MT"/>
                <a:cs typeface="Arial MT"/>
              </a:rPr>
              <a:t> </a:t>
            </a:r>
            <a:r>
              <a:rPr sz="800" dirty="0">
                <a:latin typeface="Arial MT"/>
                <a:cs typeface="Arial MT"/>
              </a:rPr>
              <a:t>rights</a:t>
            </a:r>
            <a:r>
              <a:rPr sz="800" spc="-5" dirty="0">
                <a:latin typeface="Arial MT"/>
                <a:cs typeface="Arial MT"/>
              </a:rPr>
              <a:t> </a:t>
            </a:r>
            <a:r>
              <a:rPr sz="800" dirty="0">
                <a:latin typeface="Arial MT"/>
                <a:cs typeface="Arial MT"/>
              </a:rPr>
              <a:t>reserved.</a:t>
            </a:r>
          </a:p>
        </p:txBody>
      </p:sp>
      <p:sp>
        <p:nvSpPr>
          <p:cNvPr id="5" name="object 5"/>
          <p:cNvSpPr txBox="1"/>
          <p:nvPr/>
        </p:nvSpPr>
        <p:spPr>
          <a:xfrm>
            <a:off x="496757" y="1008843"/>
            <a:ext cx="7863180" cy="545661"/>
          </a:xfrm>
          <a:prstGeom prst="rect">
            <a:avLst/>
          </a:prstGeom>
        </p:spPr>
        <p:txBody>
          <a:bodyPr vert="horz" wrap="square" lIns="0" tIns="52704" rIns="0" bIns="0" rtlCol="0">
            <a:spAutoFit/>
          </a:bodyPr>
          <a:lstStyle/>
          <a:p>
            <a:r>
              <a:rPr lang="en-US" sz="1600" b="1" i="0" dirty="0">
                <a:solidFill>
                  <a:srgbClr val="0C3C26"/>
                </a:solidFill>
                <a:effectLst/>
                <a:latin typeface="Roboto" panose="02000000000000000000" pitchFamily="2" charset="0"/>
              </a:rPr>
              <a:t>Working with form templates </a:t>
            </a:r>
            <a:endParaRPr lang="en-IN" sz="1600" b="1" i="0" dirty="0">
              <a:solidFill>
                <a:srgbClr val="0C3C26"/>
              </a:solidFill>
              <a:effectLst/>
              <a:latin typeface="Roboto" panose="02000000000000000000" pitchFamily="2" charset="0"/>
            </a:endParaRPr>
          </a:p>
          <a:p>
            <a:endParaRPr lang="en-IN" sz="1600" b="1" i="0" dirty="0">
              <a:solidFill>
                <a:srgbClr val="0C3C26"/>
              </a:solidFill>
              <a:effectLst/>
              <a:latin typeface="Roboto" panose="02000000000000000000" pitchFamily="2" charset="0"/>
            </a:endParaRPr>
          </a:p>
        </p:txBody>
      </p:sp>
      <p:sp>
        <p:nvSpPr>
          <p:cNvPr id="7" name="object 5">
            <a:extLst>
              <a:ext uri="{FF2B5EF4-FFF2-40B4-BE49-F238E27FC236}">
                <a16:creationId xmlns:a16="http://schemas.microsoft.com/office/drawing/2014/main" id="{D58ED9D1-95BC-4295-B448-06A8C93DF6E7}"/>
              </a:ext>
            </a:extLst>
          </p:cNvPr>
          <p:cNvSpPr txBox="1"/>
          <p:nvPr/>
        </p:nvSpPr>
        <p:spPr>
          <a:xfrm>
            <a:off x="496757" y="1377491"/>
            <a:ext cx="7797875" cy="1315103"/>
          </a:xfrm>
          <a:prstGeom prst="rect">
            <a:avLst/>
          </a:prstGeom>
        </p:spPr>
        <p:txBody>
          <a:bodyPr vert="horz" wrap="square" lIns="0" tIns="52704" rIns="0" bIns="0" rtlCol="0">
            <a:spAutoFit/>
          </a:bodyPr>
          <a:lstStyle/>
          <a:p>
            <a:r>
              <a:rPr lang="en-US" sz="1400" i="0" dirty="0">
                <a:solidFill>
                  <a:srgbClr val="0C3C26"/>
                </a:solidFill>
                <a:effectLst/>
                <a:latin typeface="Roboto" panose="02000000000000000000" pitchFamily="2" charset="0"/>
              </a:rPr>
              <a:t>All you need to do to get your form into a template is to place the form instance into the template context. So if your form is called </a:t>
            </a:r>
            <a:r>
              <a:rPr lang="en-US" sz="1400" b="1" i="0" dirty="0">
                <a:solidFill>
                  <a:srgbClr val="0C3C26"/>
                </a:solidFill>
                <a:effectLst/>
                <a:latin typeface="Roboto" panose="02000000000000000000" pitchFamily="2" charset="0"/>
              </a:rPr>
              <a:t>form</a:t>
            </a:r>
            <a:r>
              <a:rPr lang="en-US" sz="1400" i="0" dirty="0">
                <a:solidFill>
                  <a:srgbClr val="0C3C26"/>
                </a:solidFill>
                <a:effectLst/>
                <a:latin typeface="Roboto" panose="02000000000000000000" pitchFamily="2" charset="0"/>
              </a:rPr>
              <a:t> in the context, {{ form }} will render its </a:t>
            </a:r>
            <a:r>
              <a:rPr lang="en-US" sz="1400" b="1" i="0" dirty="0">
                <a:solidFill>
                  <a:srgbClr val="0C3C26"/>
                </a:solidFill>
                <a:effectLst/>
                <a:latin typeface="Roboto" panose="02000000000000000000" pitchFamily="2" charset="0"/>
              </a:rPr>
              <a:t>&lt;label&gt; </a:t>
            </a:r>
            <a:r>
              <a:rPr lang="en-US" sz="1400" i="0" dirty="0">
                <a:solidFill>
                  <a:srgbClr val="0C3C26"/>
                </a:solidFill>
                <a:effectLst/>
                <a:latin typeface="Roboto" panose="02000000000000000000" pitchFamily="2" charset="0"/>
              </a:rPr>
              <a:t>and </a:t>
            </a:r>
            <a:r>
              <a:rPr lang="en-US" sz="1400" b="1" i="0" dirty="0">
                <a:solidFill>
                  <a:srgbClr val="0C3C26"/>
                </a:solidFill>
                <a:effectLst/>
                <a:latin typeface="Roboto" panose="02000000000000000000" pitchFamily="2" charset="0"/>
              </a:rPr>
              <a:t>&lt;input&gt; </a:t>
            </a:r>
            <a:r>
              <a:rPr lang="en-US" sz="1400" i="0" dirty="0">
                <a:solidFill>
                  <a:srgbClr val="0C3C26"/>
                </a:solidFill>
                <a:effectLst/>
                <a:latin typeface="Roboto" panose="02000000000000000000" pitchFamily="2" charset="0"/>
              </a:rPr>
              <a:t>elements appropriately.</a:t>
            </a:r>
          </a:p>
          <a:p>
            <a:endParaRPr lang="en-US" sz="1400" dirty="0">
              <a:solidFill>
                <a:srgbClr val="0C3C26"/>
              </a:solidFill>
              <a:latin typeface="Roboto" panose="02000000000000000000" pitchFamily="2" charset="0"/>
            </a:endParaRPr>
          </a:p>
          <a:p>
            <a:endParaRPr lang="en-US" sz="1400" b="1" i="0" dirty="0">
              <a:solidFill>
                <a:srgbClr val="0C3C26"/>
              </a:solidFill>
              <a:effectLst/>
              <a:latin typeface="Roboto" panose="02000000000000000000" pitchFamily="2" charset="0"/>
            </a:endParaRPr>
          </a:p>
          <a:p>
            <a:endParaRPr lang="en-US" sz="1200" i="0" dirty="0">
              <a:solidFill>
                <a:srgbClr val="0C3C26"/>
              </a:solidFill>
              <a:effectLst/>
              <a:latin typeface="Roboto" panose="02000000000000000000" pitchFamily="2" charset="0"/>
            </a:endParaRPr>
          </a:p>
        </p:txBody>
      </p:sp>
      <p:sp>
        <p:nvSpPr>
          <p:cNvPr id="8" name="object 5">
            <a:extLst>
              <a:ext uri="{FF2B5EF4-FFF2-40B4-BE49-F238E27FC236}">
                <a16:creationId xmlns:a16="http://schemas.microsoft.com/office/drawing/2014/main" id="{39929C1E-0B3E-47E4-88C8-BEB77110DC64}"/>
              </a:ext>
            </a:extLst>
          </p:cNvPr>
          <p:cNvSpPr txBox="1"/>
          <p:nvPr/>
        </p:nvSpPr>
        <p:spPr>
          <a:xfrm>
            <a:off x="500252" y="2389154"/>
            <a:ext cx="7863180" cy="545661"/>
          </a:xfrm>
          <a:prstGeom prst="rect">
            <a:avLst/>
          </a:prstGeom>
        </p:spPr>
        <p:txBody>
          <a:bodyPr vert="horz" wrap="square" lIns="0" tIns="52704" rIns="0" bIns="0" rtlCol="0">
            <a:spAutoFit/>
          </a:bodyPr>
          <a:lstStyle/>
          <a:p>
            <a:r>
              <a:rPr lang="en-US" sz="1600" b="1" i="0" dirty="0">
                <a:solidFill>
                  <a:srgbClr val="0C3C26"/>
                </a:solidFill>
                <a:effectLst/>
                <a:latin typeface="Roboto" panose="02000000000000000000" pitchFamily="2" charset="0"/>
              </a:rPr>
              <a:t>Form rendering options: </a:t>
            </a:r>
          </a:p>
          <a:p>
            <a:endParaRPr lang="en-IN" sz="1600" b="1" i="0" dirty="0">
              <a:solidFill>
                <a:srgbClr val="0C3C26"/>
              </a:solidFill>
              <a:effectLst/>
              <a:latin typeface="Roboto" panose="02000000000000000000" pitchFamily="2" charset="0"/>
            </a:endParaRPr>
          </a:p>
        </p:txBody>
      </p:sp>
      <p:sp>
        <p:nvSpPr>
          <p:cNvPr id="11" name="object 5">
            <a:extLst>
              <a:ext uri="{FF2B5EF4-FFF2-40B4-BE49-F238E27FC236}">
                <a16:creationId xmlns:a16="http://schemas.microsoft.com/office/drawing/2014/main" id="{99E5403E-70B5-48DD-9425-08B79E5C319D}"/>
              </a:ext>
            </a:extLst>
          </p:cNvPr>
          <p:cNvSpPr txBox="1"/>
          <p:nvPr/>
        </p:nvSpPr>
        <p:spPr>
          <a:xfrm>
            <a:off x="498854" y="2883070"/>
            <a:ext cx="7797875" cy="1961433"/>
          </a:xfrm>
          <a:prstGeom prst="rect">
            <a:avLst/>
          </a:prstGeom>
        </p:spPr>
        <p:txBody>
          <a:bodyPr vert="horz" wrap="square" lIns="0" tIns="52704" rIns="0" bIns="0" rtlCol="0">
            <a:spAutoFit/>
          </a:bodyPr>
          <a:lstStyle/>
          <a:p>
            <a:r>
              <a:rPr lang="en-US" sz="1400" dirty="0">
                <a:solidFill>
                  <a:srgbClr val="0C3C26"/>
                </a:solidFill>
                <a:latin typeface="Roboto" panose="02000000000000000000" pitchFamily="2" charset="0"/>
              </a:rPr>
              <a:t>There are other output options though for the &lt;label&gt;/&lt;input&gt; pairs:</a:t>
            </a:r>
          </a:p>
          <a:p>
            <a:endParaRPr lang="en-US" sz="1400" dirty="0">
              <a:solidFill>
                <a:srgbClr val="0C3C26"/>
              </a:solidFill>
              <a:latin typeface="Roboto" panose="02000000000000000000" pitchFamily="2" charset="0"/>
            </a:endParaRPr>
          </a:p>
          <a:p>
            <a:pPr marL="742950" lvl="1" indent="-285750">
              <a:buFont typeface="Arial" panose="020B0604020202020204" pitchFamily="34" charset="0"/>
              <a:buChar char="•"/>
            </a:pPr>
            <a:r>
              <a:rPr lang="en-US" sz="1400" dirty="0">
                <a:solidFill>
                  <a:srgbClr val="0C3C26"/>
                </a:solidFill>
                <a:latin typeface="Roboto" panose="02000000000000000000" pitchFamily="2" charset="0"/>
              </a:rPr>
              <a:t>{{ </a:t>
            </a:r>
            <a:r>
              <a:rPr lang="en-US" sz="1400" dirty="0" err="1">
                <a:solidFill>
                  <a:srgbClr val="0C3C26"/>
                </a:solidFill>
                <a:latin typeface="Roboto" panose="02000000000000000000" pitchFamily="2" charset="0"/>
              </a:rPr>
              <a:t>form.as_table</a:t>
            </a:r>
            <a:r>
              <a:rPr lang="en-US" sz="1400" dirty="0">
                <a:solidFill>
                  <a:srgbClr val="0C3C26"/>
                </a:solidFill>
                <a:latin typeface="Roboto" panose="02000000000000000000" pitchFamily="2" charset="0"/>
              </a:rPr>
              <a:t> }} will render them as table cells wrapped in &lt;tr&gt; tags</a:t>
            </a:r>
          </a:p>
          <a:p>
            <a:pPr marL="742950" lvl="1" indent="-285750">
              <a:buFont typeface="Arial" panose="020B0604020202020204" pitchFamily="34" charset="0"/>
              <a:buChar char="•"/>
            </a:pPr>
            <a:r>
              <a:rPr lang="en-US" sz="1400" dirty="0">
                <a:solidFill>
                  <a:srgbClr val="0C3C26"/>
                </a:solidFill>
                <a:latin typeface="Roboto" panose="02000000000000000000" pitchFamily="2" charset="0"/>
              </a:rPr>
              <a:t>{{ </a:t>
            </a:r>
            <a:r>
              <a:rPr lang="en-US" sz="1400" dirty="0" err="1">
                <a:solidFill>
                  <a:srgbClr val="0C3C26"/>
                </a:solidFill>
                <a:latin typeface="Roboto" panose="02000000000000000000" pitchFamily="2" charset="0"/>
              </a:rPr>
              <a:t>form.as_p</a:t>
            </a:r>
            <a:r>
              <a:rPr lang="en-US" sz="1400" dirty="0">
                <a:solidFill>
                  <a:srgbClr val="0C3C26"/>
                </a:solidFill>
                <a:latin typeface="Roboto" panose="02000000000000000000" pitchFamily="2" charset="0"/>
              </a:rPr>
              <a:t> }} will render them wrapped in &lt;p&gt; tags</a:t>
            </a:r>
          </a:p>
          <a:p>
            <a:pPr marL="742950" lvl="1" indent="-285750">
              <a:buFont typeface="Arial" panose="020B0604020202020204" pitchFamily="34" charset="0"/>
              <a:buChar char="•"/>
            </a:pPr>
            <a:r>
              <a:rPr lang="en-US" sz="1400" dirty="0">
                <a:solidFill>
                  <a:srgbClr val="0C3C26"/>
                </a:solidFill>
                <a:latin typeface="Roboto" panose="02000000000000000000" pitchFamily="2" charset="0"/>
              </a:rPr>
              <a:t>{{ </a:t>
            </a:r>
            <a:r>
              <a:rPr lang="en-US" sz="1400" dirty="0" err="1">
                <a:solidFill>
                  <a:srgbClr val="0C3C26"/>
                </a:solidFill>
                <a:latin typeface="Roboto" panose="02000000000000000000" pitchFamily="2" charset="0"/>
              </a:rPr>
              <a:t>form.as_ul</a:t>
            </a:r>
            <a:r>
              <a:rPr lang="en-US" sz="1400" dirty="0">
                <a:solidFill>
                  <a:srgbClr val="0C3C26"/>
                </a:solidFill>
                <a:latin typeface="Roboto" panose="02000000000000000000" pitchFamily="2" charset="0"/>
              </a:rPr>
              <a:t> }} will render them wrapped in &lt;li&gt; tags</a:t>
            </a:r>
          </a:p>
          <a:p>
            <a:pPr marL="742950" lvl="1" indent="-285750">
              <a:buFont typeface="Arial" panose="020B0604020202020204" pitchFamily="34" charset="0"/>
              <a:buChar char="•"/>
            </a:pPr>
            <a:endParaRPr lang="en-US" sz="1400" dirty="0">
              <a:solidFill>
                <a:srgbClr val="0C3C26"/>
              </a:solidFill>
              <a:latin typeface="Roboto" panose="02000000000000000000" pitchFamily="2" charset="0"/>
            </a:endParaRPr>
          </a:p>
          <a:p>
            <a:pPr marL="285750" indent="-285750">
              <a:buFont typeface="Arial" panose="020B0604020202020204" pitchFamily="34" charset="0"/>
              <a:buChar char="•"/>
            </a:pPr>
            <a:r>
              <a:rPr lang="en-US" sz="1400" dirty="0">
                <a:solidFill>
                  <a:srgbClr val="0C3C26"/>
                </a:solidFill>
                <a:latin typeface="Roboto" panose="02000000000000000000" pitchFamily="2" charset="0"/>
              </a:rPr>
              <a:t>Note that you’ll have to provide the surrounding &lt;table&gt; or &lt;</a:t>
            </a:r>
            <a:r>
              <a:rPr lang="en-US" sz="1400" dirty="0" err="1">
                <a:solidFill>
                  <a:srgbClr val="0C3C26"/>
                </a:solidFill>
                <a:latin typeface="Roboto" panose="02000000000000000000" pitchFamily="2" charset="0"/>
              </a:rPr>
              <a:t>ul</a:t>
            </a:r>
            <a:r>
              <a:rPr lang="en-US" sz="1400" dirty="0">
                <a:solidFill>
                  <a:srgbClr val="0C3C26"/>
                </a:solidFill>
                <a:latin typeface="Roboto" panose="02000000000000000000" pitchFamily="2" charset="0"/>
              </a:rPr>
              <a:t>&gt; elements yourself.</a:t>
            </a:r>
          </a:p>
          <a:p>
            <a:endParaRPr lang="en-US" sz="1400" b="1" i="0" dirty="0">
              <a:solidFill>
                <a:srgbClr val="0C3C26"/>
              </a:solidFill>
              <a:effectLst/>
              <a:latin typeface="Roboto" panose="02000000000000000000" pitchFamily="2" charset="0"/>
            </a:endParaRPr>
          </a:p>
          <a:p>
            <a:endParaRPr lang="en-US" sz="1200" i="0" dirty="0">
              <a:solidFill>
                <a:srgbClr val="0C3C26"/>
              </a:solidFill>
              <a:effectLst/>
              <a:latin typeface="Roboto" panose="02000000000000000000" pitchFamily="2" charset="0"/>
            </a:endParaRPr>
          </a:p>
        </p:txBody>
      </p:sp>
    </p:spTree>
    <p:extLst>
      <p:ext uri="{BB962C8B-B14F-4D97-AF65-F5344CB8AC3E}">
        <p14:creationId xmlns:p14="http://schemas.microsoft.com/office/powerpoint/2010/main" val="3324098898"/>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105583" y="4840936"/>
            <a:ext cx="2933065" cy="147320"/>
          </a:xfrm>
          <a:prstGeom prst="rect">
            <a:avLst/>
          </a:prstGeom>
        </p:spPr>
        <p:txBody>
          <a:bodyPr vert="horz" wrap="square" lIns="0" tIns="12700" rIns="0" bIns="0" rtlCol="0">
            <a:spAutoFit/>
          </a:bodyPr>
          <a:lstStyle/>
          <a:p>
            <a:pPr marL="12700">
              <a:lnSpc>
                <a:spcPct val="100000"/>
              </a:lnSpc>
              <a:spcBef>
                <a:spcPts val="100"/>
              </a:spcBef>
            </a:pPr>
            <a:r>
              <a:rPr sz="800" spc="-5" dirty="0">
                <a:latin typeface="Arial MT"/>
                <a:cs typeface="Arial MT"/>
              </a:rPr>
              <a:t>Disclaimer:</a:t>
            </a:r>
            <a:r>
              <a:rPr sz="800" spc="-30" dirty="0">
                <a:latin typeface="Arial MT"/>
                <a:cs typeface="Arial MT"/>
              </a:rPr>
              <a:t> </a:t>
            </a:r>
            <a:r>
              <a:rPr sz="800" spc="-5" dirty="0">
                <a:latin typeface="Arial MT"/>
                <a:cs typeface="Arial MT"/>
              </a:rPr>
              <a:t>The</a:t>
            </a:r>
            <a:r>
              <a:rPr sz="800" spc="-10" dirty="0">
                <a:latin typeface="Arial MT"/>
                <a:cs typeface="Arial MT"/>
              </a:rPr>
              <a:t> </a:t>
            </a:r>
            <a:r>
              <a:rPr sz="800" dirty="0">
                <a:latin typeface="Arial MT"/>
                <a:cs typeface="Arial MT"/>
              </a:rPr>
              <a:t>content</a:t>
            </a:r>
            <a:r>
              <a:rPr sz="800" spc="-15" dirty="0">
                <a:latin typeface="Arial MT"/>
                <a:cs typeface="Arial MT"/>
              </a:rPr>
              <a:t> </a:t>
            </a:r>
            <a:r>
              <a:rPr sz="800" spc="-5" dirty="0">
                <a:latin typeface="Arial MT"/>
                <a:cs typeface="Arial MT"/>
              </a:rPr>
              <a:t>is</a:t>
            </a:r>
            <a:r>
              <a:rPr sz="800" spc="-10" dirty="0">
                <a:latin typeface="Arial MT"/>
                <a:cs typeface="Arial MT"/>
              </a:rPr>
              <a:t> </a:t>
            </a:r>
            <a:r>
              <a:rPr sz="800" dirty="0">
                <a:latin typeface="Arial MT"/>
                <a:cs typeface="Arial MT"/>
              </a:rPr>
              <a:t>curated</a:t>
            </a:r>
            <a:r>
              <a:rPr sz="800" spc="-15" dirty="0">
                <a:latin typeface="Arial MT"/>
                <a:cs typeface="Arial MT"/>
              </a:rPr>
              <a:t> </a:t>
            </a:r>
            <a:r>
              <a:rPr sz="800" spc="-5" dirty="0">
                <a:latin typeface="Arial MT"/>
                <a:cs typeface="Arial MT"/>
              </a:rPr>
              <a:t>for</a:t>
            </a:r>
            <a:r>
              <a:rPr sz="800" spc="-15" dirty="0">
                <a:latin typeface="Arial MT"/>
                <a:cs typeface="Arial MT"/>
              </a:rPr>
              <a:t> </a:t>
            </a:r>
            <a:r>
              <a:rPr sz="800" spc="-5" dirty="0">
                <a:latin typeface="Arial MT"/>
                <a:cs typeface="Arial MT"/>
              </a:rPr>
              <a:t>educational</a:t>
            </a:r>
            <a:r>
              <a:rPr sz="800" spc="-10" dirty="0">
                <a:latin typeface="Arial MT"/>
                <a:cs typeface="Arial MT"/>
              </a:rPr>
              <a:t> </a:t>
            </a:r>
            <a:r>
              <a:rPr sz="800" spc="-5" dirty="0">
                <a:latin typeface="Arial MT"/>
                <a:cs typeface="Arial MT"/>
              </a:rPr>
              <a:t>purposes</a:t>
            </a:r>
            <a:r>
              <a:rPr sz="800" spc="-15" dirty="0">
                <a:latin typeface="Arial MT"/>
                <a:cs typeface="Arial MT"/>
              </a:rPr>
              <a:t> only.</a:t>
            </a:r>
            <a:endParaRPr sz="800">
              <a:latin typeface="Arial MT"/>
              <a:cs typeface="Arial MT"/>
            </a:endParaRPr>
          </a:p>
        </p:txBody>
      </p:sp>
      <p:sp>
        <p:nvSpPr>
          <p:cNvPr id="4" name="object 4"/>
          <p:cNvSpPr txBox="1"/>
          <p:nvPr/>
        </p:nvSpPr>
        <p:spPr>
          <a:xfrm>
            <a:off x="3633256" y="4974385"/>
            <a:ext cx="1875155" cy="139065"/>
          </a:xfrm>
          <a:prstGeom prst="rect">
            <a:avLst/>
          </a:prstGeom>
        </p:spPr>
        <p:txBody>
          <a:bodyPr vert="horz" wrap="square" lIns="0" tIns="3175" rIns="0" bIns="0" rtlCol="0">
            <a:spAutoFit/>
          </a:bodyPr>
          <a:lstStyle/>
          <a:p>
            <a:pPr marL="12700">
              <a:lnSpc>
                <a:spcPct val="100000"/>
              </a:lnSpc>
              <a:spcBef>
                <a:spcPts val="25"/>
              </a:spcBef>
            </a:pPr>
            <a:r>
              <a:rPr sz="800" dirty="0">
                <a:latin typeface="Arial MT"/>
                <a:cs typeface="Arial MT"/>
              </a:rPr>
              <a:t>©</a:t>
            </a:r>
            <a:r>
              <a:rPr sz="800" spc="-5" dirty="0">
                <a:latin typeface="Arial MT"/>
                <a:cs typeface="Arial MT"/>
              </a:rPr>
              <a:t> Edune</a:t>
            </a:r>
            <a:r>
              <a:rPr sz="800" dirty="0">
                <a:latin typeface="Arial MT"/>
                <a:cs typeface="Arial MT"/>
              </a:rPr>
              <a:t>t</a:t>
            </a:r>
            <a:r>
              <a:rPr sz="800" spc="-5" dirty="0">
                <a:latin typeface="Arial MT"/>
                <a:cs typeface="Arial MT"/>
              </a:rPr>
              <a:t> Foundation</a:t>
            </a:r>
            <a:r>
              <a:rPr sz="800" dirty="0">
                <a:latin typeface="Arial MT"/>
                <a:cs typeface="Arial MT"/>
              </a:rPr>
              <a:t>.</a:t>
            </a:r>
            <a:r>
              <a:rPr sz="800" spc="-50" dirty="0">
                <a:latin typeface="Arial MT"/>
                <a:cs typeface="Arial MT"/>
              </a:rPr>
              <a:t> </a:t>
            </a:r>
            <a:r>
              <a:rPr sz="800" spc="-5" dirty="0">
                <a:latin typeface="Arial MT"/>
                <a:cs typeface="Arial MT"/>
              </a:rPr>
              <a:t>Al</a:t>
            </a:r>
            <a:r>
              <a:rPr sz="800" dirty="0">
                <a:latin typeface="Arial MT"/>
                <a:cs typeface="Arial MT"/>
              </a:rPr>
              <a:t>l</a:t>
            </a:r>
            <a:r>
              <a:rPr sz="800" spc="-5" dirty="0">
                <a:latin typeface="Arial MT"/>
                <a:cs typeface="Arial MT"/>
              </a:rPr>
              <a:t> </a:t>
            </a:r>
            <a:r>
              <a:rPr sz="800" dirty="0">
                <a:latin typeface="Arial MT"/>
                <a:cs typeface="Arial MT"/>
              </a:rPr>
              <a:t>rights</a:t>
            </a:r>
            <a:r>
              <a:rPr sz="800" spc="-5" dirty="0">
                <a:latin typeface="Arial MT"/>
                <a:cs typeface="Arial MT"/>
              </a:rPr>
              <a:t> </a:t>
            </a:r>
            <a:r>
              <a:rPr sz="800" dirty="0">
                <a:latin typeface="Arial MT"/>
                <a:cs typeface="Arial MT"/>
              </a:rPr>
              <a:t>reserved.</a:t>
            </a:r>
            <a:endParaRPr sz="800">
              <a:latin typeface="Arial MT"/>
              <a:cs typeface="Arial MT"/>
            </a:endParaRPr>
          </a:p>
        </p:txBody>
      </p:sp>
      <p:sp>
        <p:nvSpPr>
          <p:cNvPr id="3" name="object 3"/>
          <p:cNvSpPr txBox="1">
            <a:spLocks noGrp="1"/>
          </p:cNvSpPr>
          <p:nvPr>
            <p:ph type="title"/>
          </p:nvPr>
        </p:nvSpPr>
        <p:spPr>
          <a:xfrm>
            <a:off x="457200" y="1200150"/>
            <a:ext cx="7868284" cy="3150542"/>
          </a:xfrm>
          <a:prstGeom prst="rect">
            <a:avLst/>
          </a:prstGeom>
        </p:spPr>
        <p:txBody>
          <a:bodyPr vert="horz" wrap="square" lIns="0" tIns="28575" rIns="0" bIns="0" rtlCol="0">
            <a:spAutoFit/>
          </a:bodyPr>
          <a:lstStyle/>
          <a:p>
            <a:pPr marL="1205230" marR="5080" indent="-1193165" algn="ctr">
              <a:lnSpc>
                <a:spcPts val="6220"/>
              </a:lnSpc>
              <a:spcBef>
                <a:spcPts val="225"/>
              </a:spcBef>
            </a:pPr>
            <a:r>
              <a:rPr lang="en-US" sz="2800" spc="-5" dirty="0"/>
              <a:t>      Template, Render, Views, Context</a:t>
            </a:r>
            <a:br>
              <a:rPr lang="en-US" sz="2800" spc="-5" dirty="0"/>
            </a:br>
            <a:r>
              <a:rPr lang="en-US" sz="2800" spc="-5" dirty="0"/>
              <a:t>Template Editing </a:t>
            </a:r>
            <a:br>
              <a:rPr lang="en-US" sz="3600" spc="-5" dirty="0"/>
            </a:br>
            <a:br>
              <a:rPr lang="en-US" sz="4800" spc="-5" dirty="0"/>
            </a:br>
            <a:endParaRPr lang="en-US" sz="4800" dirty="0"/>
          </a:p>
        </p:txBody>
      </p:sp>
      <p:sp>
        <p:nvSpPr>
          <p:cNvPr id="5" name="object 4">
            <a:extLst>
              <a:ext uri="{FF2B5EF4-FFF2-40B4-BE49-F238E27FC236}">
                <a16:creationId xmlns:a16="http://schemas.microsoft.com/office/drawing/2014/main" id="{3F780098-6712-4C92-B19B-E53E6012D71E}"/>
              </a:ext>
            </a:extLst>
          </p:cNvPr>
          <p:cNvSpPr txBox="1">
            <a:spLocks/>
          </p:cNvSpPr>
          <p:nvPr/>
        </p:nvSpPr>
        <p:spPr>
          <a:xfrm>
            <a:off x="344957" y="590550"/>
            <a:ext cx="8451752" cy="382156"/>
          </a:xfrm>
          <a:prstGeom prst="rect">
            <a:avLst/>
          </a:prstGeom>
        </p:spPr>
        <p:txBody>
          <a:bodyPr vert="horz" wrap="square" lIns="0" tIns="12700" rIns="0" bIns="0" rtlCol="0">
            <a:spAutoFit/>
          </a:bodyPr>
          <a:lstStyle>
            <a:lvl1pPr>
              <a:defRPr sz="2400" b="0" i="0">
                <a:solidFill>
                  <a:schemeClr val="tx1"/>
                </a:solidFill>
                <a:latin typeface="Arial MT"/>
                <a:ea typeface="+mj-ea"/>
                <a:cs typeface="Arial MT"/>
              </a:defRPr>
            </a:lvl1pPr>
          </a:lstStyle>
          <a:p>
            <a:pPr marL="12700">
              <a:spcBef>
                <a:spcPts val="100"/>
              </a:spcBef>
            </a:pPr>
            <a:r>
              <a:rPr lang="en-US" kern="0" dirty="0"/>
              <a:t>Let us discuss on :</a:t>
            </a:r>
            <a:endParaRPr lang="en-US" kern="0" spc="-5" dirty="0"/>
          </a:p>
        </p:txBody>
      </p:sp>
    </p:spTree>
    <p:extLst>
      <p:ext uri="{BB962C8B-B14F-4D97-AF65-F5344CB8AC3E}">
        <p14:creationId xmlns:p14="http://schemas.microsoft.com/office/powerpoint/2010/main" val="2696713440"/>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633256" y="4983736"/>
            <a:ext cx="1875155" cy="147320"/>
          </a:xfrm>
          <a:prstGeom prst="rect">
            <a:avLst/>
          </a:prstGeom>
        </p:spPr>
        <p:txBody>
          <a:bodyPr vert="horz" wrap="square" lIns="0" tIns="12700" rIns="0" bIns="0" rtlCol="0">
            <a:spAutoFit/>
          </a:bodyPr>
          <a:lstStyle/>
          <a:p>
            <a:pPr marL="12700">
              <a:lnSpc>
                <a:spcPct val="100000"/>
              </a:lnSpc>
              <a:spcBef>
                <a:spcPts val="100"/>
              </a:spcBef>
            </a:pPr>
            <a:r>
              <a:rPr sz="800" dirty="0">
                <a:latin typeface="Arial MT"/>
                <a:cs typeface="Arial MT"/>
              </a:rPr>
              <a:t>©</a:t>
            </a:r>
            <a:r>
              <a:rPr sz="800" spc="-5" dirty="0">
                <a:latin typeface="Arial MT"/>
                <a:cs typeface="Arial MT"/>
              </a:rPr>
              <a:t> Edune</a:t>
            </a:r>
            <a:r>
              <a:rPr sz="800" dirty="0">
                <a:latin typeface="Arial MT"/>
                <a:cs typeface="Arial MT"/>
              </a:rPr>
              <a:t>t</a:t>
            </a:r>
            <a:r>
              <a:rPr sz="800" spc="-5" dirty="0">
                <a:latin typeface="Arial MT"/>
                <a:cs typeface="Arial MT"/>
              </a:rPr>
              <a:t> Foundation</a:t>
            </a:r>
            <a:r>
              <a:rPr sz="800" dirty="0">
                <a:latin typeface="Arial MT"/>
                <a:cs typeface="Arial MT"/>
              </a:rPr>
              <a:t>.</a:t>
            </a:r>
            <a:r>
              <a:rPr sz="800" spc="-50" dirty="0">
                <a:latin typeface="Arial MT"/>
                <a:cs typeface="Arial MT"/>
              </a:rPr>
              <a:t> </a:t>
            </a:r>
            <a:r>
              <a:rPr sz="800" spc="-5" dirty="0">
                <a:latin typeface="Arial MT"/>
                <a:cs typeface="Arial MT"/>
              </a:rPr>
              <a:t>Al</a:t>
            </a:r>
            <a:r>
              <a:rPr sz="800" dirty="0">
                <a:latin typeface="Arial MT"/>
                <a:cs typeface="Arial MT"/>
              </a:rPr>
              <a:t>l</a:t>
            </a:r>
            <a:r>
              <a:rPr sz="800" spc="-5" dirty="0">
                <a:latin typeface="Arial MT"/>
                <a:cs typeface="Arial MT"/>
              </a:rPr>
              <a:t> </a:t>
            </a:r>
            <a:r>
              <a:rPr sz="800" dirty="0">
                <a:latin typeface="Arial MT"/>
                <a:cs typeface="Arial MT"/>
              </a:rPr>
              <a:t>rights</a:t>
            </a:r>
            <a:r>
              <a:rPr sz="800" spc="-5" dirty="0">
                <a:latin typeface="Arial MT"/>
                <a:cs typeface="Arial MT"/>
              </a:rPr>
              <a:t> </a:t>
            </a:r>
            <a:r>
              <a:rPr sz="800" dirty="0">
                <a:latin typeface="Arial MT"/>
                <a:cs typeface="Arial MT"/>
              </a:rPr>
              <a:t>reserved.</a:t>
            </a:r>
            <a:endParaRPr sz="800">
              <a:latin typeface="Arial MT"/>
              <a:cs typeface="Arial MT"/>
            </a:endParaRPr>
          </a:p>
        </p:txBody>
      </p:sp>
      <p:sp>
        <p:nvSpPr>
          <p:cNvPr id="3" name="object 3"/>
          <p:cNvSpPr txBox="1">
            <a:spLocks noGrp="1"/>
          </p:cNvSpPr>
          <p:nvPr>
            <p:ph type="title"/>
          </p:nvPr>
        </p:nvSpPr>
        <p:spPr>
          <a:xfrm>
            <a:off x="381000" y="628072"/>
            <a:ext cx="3304540" cy="382156"/>
          </a:xfrm>
          <a:prstGeom prst="rect">
            <a:avLst/>
          </a:prstGeom>
        </p:spPr>
        <p:txBody>
          <a:bodyPr vert="horz" wrap="square" lIns="0" tIns="12700" rIns="0" bIns="0" rtlCol="0">
            <a:spAutoFit/>
          </a:bodyPr>
          <a:lstStyle/>
          <a:p>
            <a:pPr marL="12700">
              <a:lnSpc>
                <a:spcPct val="100000"/>
              </a:lnSpc>
              <a:spcBef>
                <a:spcPts val="100"/>
              </a:spcBef>
            </a:pPr>
            <a:r>
              <a:rPr lang="en-US" sz="2400" spc="-5" dirty="0"/>
              <a:t>Templates</a:t>
            </a:r>
            <a:endParaRPr spc="-5" dirty="0"/>
          </a:p>
        </p:txBody>
      </p:sp>
      <p:sp>
        <p:nvSpPr>
          <p:cNvPr id="4" name="object 4"/>
          <p:cNvSpPr txBox="1"/>
          <p:nvPr/>
        </p:nvSpPr>
        <p:spPr>
          <a:xfrm>
            <a:off x="155448" y="1048906"/>
            <a:ext cx="4160521" cy="3850541"/>
          </a:xfrm>
          <a:prstGeom prst="rect">
            <a:avLst/>
          </a:prstGeom>
        </p:spPr>
        <p:txBody>
          <a:bodyPr vert="horz" wrap="square" lIns="0" tIns="12700" rIns="0" bIns="0" rtlCol="0">
            <a:spAutoFit/>
          </a:bodyPr>
          <a:lstStyle/>
          <a:p>
            <a:pPr marL="348615" marR="8255" indent="-336550" algn="just">
              <a:lnSpc>
                <a:spcPct val="116100"/>
              </a:lnSpc>
              <a:buChar char="●"/>
              <a:tabLst>
                <a:tab pos="349250" algn="l"/>
              </a:tabLst>
            </a:pPr>
            <a:r>
              <a:rPr lang="en-US" sz="1400" dirty="0">
                <a:latin typeface="Arial MT"/>
                <a:cs typeface="Arial MT"/>
              </a:rPr>
              <a:t>Templates are the third and most important part of Django’s MVT Structure. A template in Django is basically written in HTML, CSS, and </a:t>
            </a:r>
            <a:r>
              <a:rPr lang="en-US" sz="1400" dirty="0" err="1">
                <a:latin typeface="Arial MT"/>
                <a:cs typeface="Arial MT"/>
              </a:rPr>
              <a:t>Javascript</a:t>
            </a:r>
            <a:r>
              <a:rPr lang="en-US" sz="1400" dirty="0">
                <a:latin typeface="Arial MT"/>
                <a:cs typeface="Arial MT"/>
              </a:rPr>
              <a:t> in a .html file. Django framework efficiently handles and generates dynamically HTML web pages that are visible to the end-user.</a:t>
            </a:r>
          </a:p>
          <a:p>
            <a:pPr marL="348615" marR="8255" indent="-336550" algn="just">
              <a:lnSpc>
                <a:spcPct val="116100"/>
              </a:lnSpc>
              <a:buChar char="●"/>
              <a:tabLst>
                <a:tab pos="349250" algn="l"/>
              </a:tabLst>
            </a:pPr>
            <a:r>
              <a:rPr lang="en-US" sz="1400" dirty="0">
                <a:latin typeface="Arial MT"/>
                <a:cs typeface="Arial MT"/>
              </a:rPr>
              <a:t>Django mainly functions with a backend so, in order to provide a frontend and provide a layout to our website, we use templates. </a:t>
            </a:r>
          </a:p>
          <a:p>
            <a:pPr marL="348615" marR="8255" indent="-336550" algn="just">
              <a:lnSpc>
                <a:spcPct val="116100"/>
              </a:lnSpc>
              <a:buChar char="●"/>
              <a:tabLst>
                <a:tab pos="349250" algn="l"/>
              </a:tabLst>
            </a:pPr>
            <a:r>
              <a:rPr lang="en-US" sz="1400" dirty="0">
                <a:latin typeface="Arial MT"/>
                <a:cs typeface="Arial MT"/>
              </a:rPr>
              <a:t>There are two methods of adding the template to our website depending on our needs.</a:t>
            </a:r>
          </a:p>
          <a:p>
            <a:pPr marL="469265" marR="8255" lvl="1" algn="just">
              <a:lnSpc>
                <a:spcPct val="116100"/>
              </a:lnSpc>
              <a:tabLst>
                <a:tab pos="349250" algn="l"/>
              </a:tabLst>
            </a:pPr>
            <a:r>
              <a:rPr lang="en-US" sz="1200" dirty="0">
                <a:latin typeface="Arial MT"/>
                <a:cs typeface="Arial MT"/>
              </a:rPr>
              <a:t>1) We can use a single template directory which will be spread over the entire project.</a:t>
            </a:r>
          </a:p>
          <a:p>
            <a:pPr marL="469265" marR="8255" lvl="1" algn="just">
              <a:lnSpc>
                <a:spcPct val="116100"/>
              </a:lnSpc>
              <a:tabLst>
                <a:tab pos="349250" algn="l"/>
              </a:tabLst>
            </a:pPr>
            <a:r>
              <a:rPr lang="en-US" sz="1200" dirty="0">
                <a:latin typeface="Arial MT"/>
                <a:cs typeface="Arial MT"/>
              </a:rPr>
              <a:t>2) For each app of our project, we can create a different template directory.</a:t>
            </a:r>
          </a:p>
        </p:txBody>
      </p:sp>
      <p:sp>
        <p:nvSpPr>
          <p:cNvPr id="6" name="object 6"/>
          <p:cNvSpPr txBox="1"/>
          <p:nvPr/>
        </p:nvSpPr>
        <p:spPr>
          <a:xfrm>
            <a:off x="4645024" y="4841744"/>
            <a:ext cx="4270375" cy="120546"/>
          </a:xfrm>
          <a:prstGeom prst="rect">
            <a:avLst/>
          </a:prstGeom>
        </p:spPr>
        <p:txBody>
          <a:bodyPr vert="horz" wrap="square" lIns="0" tIns="12700" rIns="0" bIns="0" rtlCol="0">
            <a:spAutoFit/>
          </a:bodyPr>
          <a:lstStyle/>
          <a:p>
            <a:pPr marL="12700">
              <a:lnSpc>
                <a:spcPct val="100000"/>
              </a:lnSpc>
              <a:spcBef>
                <a:spcPts val="100"/>
              </a:spcBef>
            </a:pPr>
            <a:r>
              <a:rPr sz="700" spc="-5" dirty="0">
                <a:solidFill>
                  <a:srgbClr val="595959"/>
                </a:solidFill>
                <a:latin typeface="Arial MT"/>
                <a:cs typeface="Arial MT"/>
              </a:rPr>
              <a:t>Image</a:t>
            </a:r>
            <a:r>
              <a:rPr lang="en-US" sz="700" spc="-5" dirty="0">
                <a:solidFill>
                  <a:srgbClr val="595959"/>
                </a:solidFill>
                <a:latin typeface="Arial MT"/>
                <a:cs typeface="Arial MT"/>
              </a:rPr>
              <a:t> </a:t>
            </a:r>
            <a:r>
              <a:rPr sz="700" spc="-5" dirty="0">
                <a:solidFill>
                  <a:srgbClr val="595959"/>
                </a:solidFill>
                <a:latin typeface="Arial MT"/>
                <a:cs typeface="Arial MT"/>
              </a:rPr>
              <a:t>Source:</a:t>
            </a:r>
            <a:r>
              <a:rPr lang="en-US" sz="700" spc="-5" dirty="0">
                <a:solidFill>
                  <a:srgbClr val="595959"/>
                </a:solidFill>
                <a:latin typeface="Arial MT"/>
                <a:cs typeface="Arial MT"/>
              </a:rPr>
              <a:t> https://media.geeksforgeeks.org/wp-content/uploads/20200124153519/django-views.jpg</a:t>
            </a:r>
            <a:endParaRPr sz="700" dirty="0">
              <a:latin typeface="Arial MT"/>
              <a:cs typeface="Arial MT"/>
            </a:endParaRPr>
          </a:p>
        </p:txBody>
      </p:sp>
      <p:pic>
        <p:nvPicPr>
          <p:cNvPr id="1026" name="Picture 2">
            <a:extLst>
              <a:ext uri="{FF2B5EF4-FFF2-40B4-BE49-F238E27FC236}">
                <a16:creationId xmlns:a16="http://schemas.microsoft.com/office/drawing/2014/main" id="{4385C59D-DA3B-410A-9A8D-FE1BDFED8C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04828" y="819150"/>
            <a:ext cx="4343400" cy="33001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0393972"/>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43975" y="161799"/>
            <a:ext cx="774074" cy="311224"/>
          </a:xfrm>
          <a:prstGeom prst="rect">
            <a:avLst/>
          </a:prstGeom>
        </p:spPr>
      </p:pic>
      <p:pic>
        <p:nvPicPr>
          <p:cNvPr id="3" name="object 3"/>
          <p:cNvPicPr/>
          <p:nvPr/>
        </p:nvPicPr>
        <p:blipFill>
          <a:blip r:embed="rId3" cstate="print"/>
          <a:stretch>
            <a:fillRect/>
          </a:stretch>
        </p:blipFill>
        <p:spPr>
          <a:xfrm>
            <a:off x="8229556" y="161800"/>
            <a:ext cx="791593" cy="311224"/>
          </a:xfrm>
          <a:prstGeom prst="rect">
            <a:avLst/>
          </a:prstGeom>
        </p:spPr>
      </p:pic>
      <p:sp>
        <p:nvSpPr>
          <p:cNvPr id="4" name="object 4"/>
          <p:cNvSpPr txBox="1">
            <a:spLocks noGrp="1"/>
          </p:cNvSpPr>
          <p:nvPr>
            <p:ph type="title"/>
          </p:nvPr>
        </p:nvSpPr>
        <p:spPr>
          <a:xfrm>
            <a:off x="307524" y="827919"/>
            <a:ext cx="6626676" cy="382156"/>
          </a:xfrm>
          <a:prstGeom prst="rect">
            <a:avLst/>
          </a:prstGeom>
        </p:spPr>
        <p:txBody>
          <a:bodyPr vert="horz" wrap="square" lIns="0" tIns="12700" rIns="0" bIns="0" rtlCol="0">
            <a:spAutoFit/>
          </a:bodyPr>
          <a:lstStyle/>
          <a:p>
            <a:pPr marL="12700">
              <a:spcBef>
                <a:spcPts val="100"/>
              </a:spcBef>
            </a:pPr>
            <a:r>
              <a:rPr lang="en-US" kern="0" dirty="0"/>
              <a:t>The Django template language</a:t>
            </a:r>
            <a:endParaRPr lang="en-US" kern="0" spc="-5" dirty="0"/>
          </a:p>
        </p:txBody>
      </p:sp>
      <p:sp>
        <p:nvSpPr>
          <p:cNvPr id="6" name="object 6"/>
          <p:cNvSpPr txBox="1"/>
          <p:nvPr/>
        </p:nvSpPr>
        <p:spPr>
          <a:xfrm>
            <a:off x="3633256" y="4974385"/>
            <a:ext cx="1875155" cy="139065"/>
          </a:xfrm>
          <a:prstGeom prst="rect">
            <a:avLst/>
          </a:prstGeom>
        </p:spPr>
        <p:txBody>
          <a:bodyPr vert="horz" wrap="square" lIns="0" tIns="3175" rIns="0" bIns="0" rtlCol="0">
            <a:spAutoFit/>
          </a:bodyPr>
          <a:lstStyle/>
          <a:p>
            <a:pPr marL="12700">
              <a:lnSpc>
                <a:spcPct val="100000"/>
              </a:lnSpc>
              <a:spcBef>
                <a:spcPts val="25"/>
              </a:spcBef>
            </a:pPr>
            <a:r>
              <a:rPr sz="800" dirty="0">
                <a:latin typeface="Arial MT"/>
                <a:cs typeface="Arial MT"/>
              </a:rPr>
              <a:t>©</a:t>
            </a:r>
            <a:r>
              <a:rPr sz="800" spc="-5" dirty="0">
                <a:latin typeface="Arial MT"/>
                <a:cs typeface="Arial MT"/>
              </a:rPr>
              <a:t> Edune</a:t>
            </a:r>
            <a:r>
              <a:rPr sz="800" dirty="0">
                <a:latin typeface="Arial MT"/>
                <a:cs typeface="Arial MT"/>
              </a:rPr>
              <a:t>t</a:t>
            </a:r>
            <a:r>
              <a:rPr sz="800" spc="-5" dirty="0">
                <a:latin typeface="Arial MT"/>
                <a:cs typeface="Arial MT"/>
              </a:rPr>
              <a:t> Foundation</a:t>
            </a:r>
            <a:r>
              <a:rPr sz="800" dirty="0">
                <a:latin typeface="Arial MT"/>
                <a:cs typeface="Arial MT"/>
              </a:rPr>
              <a:t>.</a:t>
            </a:r>
            <a:r>
              <a:rPr sz="800" spc="-50" dirty="0">
                <a:latin typeface="Arial MT"/>
                <a:cs typeface="Arial MT"/>
              </a:rPr>
              <a:t> </a:t>
            </a:r>
            <a:r>
              <a:rPr sz="800" spc="-5" dirty="0">
                <a:latin typeface="Arial MT"/>
                <a:cs typeface="Arial MT"/>
              </a:rPr>
              <a:t>Al</a:t>
            </a:r>
            <a:r>
              <a:rPr sz="800" dirty="0">
                <a:latin typeface="Arial MT"/>
                <a:cs typeface="Arial MT"/>
              </a:rPr>
              <a:t>l</a:t>
            </a:r>
            <a:r>
              <a:rPr sz="800" spc="-5" dirty="0">
                <a:latin typeface="Arial MT"/>
                <a:cs typeface="Arial MT"/>
              </a:rPr>
              <a:t> </a:t>
            </a:r>
            <a:r>
              <a:rPr sz="800" dirty="0">
                <a:latin typeface="Arial MT"/>
                <a:cs typeface="Arial MT"/>
              </a:rPr>
              <a:t>rights</a:t>
            </a:r>
            <a:r>
              <a:rPr sz="800" spc="-5" dirty="0">
                <a:latin typeface="Arial MT"/>
                <a:cs typeface="Arial MT"/>
              </a:rPr>
              <a:t> </a:t>
            </a:r>
            <a:r>
              <a:rPr sz="800" dirty="0">
                <a:latin typeface="Arial MT"/>
                <a:cs typeface="Arial MT"/>
              </a:rPr>
              <a:t>reserved.</a:t>
            </a:r>
            <a:endParaRPr sz="800">
              <a:latin typeface="Arial MT"/>
              <a:cs typeface="Arial MT"/>
            </a:endParaRPr>
          </a:p>
        </p:txBody>
      </p:sp>
      <p:sp>
        <p:nvSpPr>
          <p:cNvPr id="5" name="object 5"/>
          <p:cNvSpPr txBox="1"/>
          <p:nvPr/>
        </p:nvSpPr>
        <p:spPr>
          <a:xfrm>
            <a:off x="518820" y="1421756"/>
            <a:ext cx="7939380" cy="2853985"/>
          </a:xfrm>
          <a:prstGeom prst="rect">
            <a:avLst/>
          </a:prstGeom>
        </p:spPr>
        <p:txBody>
          <a:bodyPr vert="horz" wrap="square" lIns="0" tIns="52704" rIns="0" bIns="0" rtlCol="0">
            <a:spAutoFit/>
          </a:bodyPr>
          <a:lstStyle/>
          <a:p>
            <a:pPr marL="836295" lvl="1" indent="-367030">
              <a:spcBef>
                <a:spcPts val="414"/>
              </a:spcBef>
              <a:buChar char="●"/>
              <a:tabLst>
                <a:tab pos="379095" algn="l"/>
                <a:tab pos="379730" algn="l"/>
              </a:tabLst>
            </a:pPr>
            <a:endParaRPr lang="en-US" spc="-5" dirty="0">
              <a:solidFill>
                <a:srgbClr val="595959"/>
              </a:solidFill>
              <a:latin typeface="Arial MT"/>
              <a:cs typeface="Arial MT"/>
            </a:endParaRPr>
          </a:p>
          <a:p>
            <a:pPr marL="379095" indent="-367030">
              <a:lnSpc>
                <a:spcPct val="100000"/>
              </a:lnSpc>
              <a:spcBef>
                <a:spcPts val="414"/>
              </a:spcBef>
              <a:buChar char="●"/>
              <a:tabLst>
                <a:tab pos="379095" algn="l"/>
                <a:tab pos="379730" algn="l"/>
              </a:tabLst>
            </a:pPr>
            <a:r>
              <a:rPr lang="en-US" b="0" i="0" dirty="0">
                <a:solidFill>
                  <a:srgbClr val="273239"/>
                </a:solidFill>
                <a:effectLst/>
                <a:latin typeface="urw-din"/>
              </a:rPr>
              <a:t>A Django template is a text document or a Python string marked-up using the Django template language. </a:t>
            </a:r>
          </a:p>
          <a:p>
            <a:pPr marL="379095" indent="-367030">
              <a:lnSpc>
                <a:spcPct val="100000"/>
              </a:lnSpc>
              <a:spcBef>
                <a:spcPts val="414"/>
              </a:spcBef>
              <a:buChar char="●"/>
              <a:tabLst>
                <a:tab pos="379095" algn="l"/>
                <a:tab pos="379730" algn="l"/>
              </a:tabLst>
            </a:pPr>
            <a:r>
              <a:rPr lang="en-US" b="0" i="0" dirty="0">
                <a:solidFill>
                  <a:srgbClr val="273239"/>
                </a:solidFill>
                <a:effectLst/>
                <a:latin typeface="urw-din"/>
              </a:rPr>
              <a:t>Some constructs are recognized and interpreted by the template engine. </a:t>
            </a:r>
            <a:endParaRPr lang="en-US" dirty="0">
              <a:solidFill>
                <a:srgbClr val="273239"/>
              </a:solidFill>
              <a:latin typeface="urw-din"/>
            </a:endParaRPr>
          </a:p>
          <a:p>
            <a:pPr marL="379095" indent="-367030">
              <a:lnSpc>
                <a:spcPct val="100000"/>
              </a:lnSpc>
              <a:spcBef>
                <a:spcPts val="414"/>
              </a:spcBef>
              <a:buChar char="●"/>
              <a:tabLst>
                <a:tab pos="379095" algn="l"/>
                <a:tab pos="379730" algn="l"/>
              </a:tabLst>
            </a:pPr>
            <a:r>
              <a:rPr lang="en-US" b="0" i="0" dirty="0">
                <a:solidFill>
                  <a:srgbClr val="273239"/>
                </a:solidFill>
                <a:effectLst/>
                <a:latin typeface="urw-din"/>
              </a:rPr>
              <a:t>The main ones are variables and tags.</a:t>
            </a:r>
          </a:p>
          <a:p>
            <a:pPr marL="379095" indent="-367030">
              <a:lnSpc>
                <a:spcPct val="100000"/>
              </a:lnSpc>
              <a:spcBef>
                <a:spcPts val="414"/>
              </a:spcBef>
              <a:buChar char="●"/>
              <a:tabLst>
                <a:tab pos="379095" algn="l"/>
                <a:tab pos="379730" algn="l"/>
              </a:tabLst>
            </a:pPr>
            <a:r>
              <a:rPr lang="en-US" b="0" i="0" dirty="0">
                <a:solidFill>
                  <a:srgbClr val="273239"/>
                </a:solidFill>
                <a:effectLst/>
                <a:latin typeface="urw-din"/>
              </a:rPr>
              <a:t>The main characteristics of Django Template language are Variables, Tags, Filters, and Comments. </a:t>
            </a:r>
            <a:endParaRPr lang="en-US" dirty="0">
              <a:solidFill>
                <a:srgbClr val="273239"/>
              </a:solidFill>
              <a:latin typeface="urw-din"/>
            </a:endParaRPr>
          </a:p>
          <a:p>
            <a:pPr marL="379095" indent="-367030">
              <a:lnSpc>
                <a:spcPct val="100000"/>
              </a:lnSpc>
              <a:spcBef>
                <a:spcPts val="414"/>
              </a:spcBef>
              <a:buChar char="●"/>
              <a:tabLst>
                <a:tab pos="379095" algn="l"/>
                <a:tab pos="379730" algn="l"/>
              </a:tabLst>
            </a:pPr>
            <a:endParaRPr lang="en-US" sz="1800" spc="-5" dirty="0">
              <a:solidFill>
                <a:srgbClr val="595959"/>
              </a:solidFill>
              <a:latin typeface="Arial MT"/>
              <a:cs typeface="Arial MT"/>
            </a:endParaRPr>
          </a:p>
          <a:p>
            <a:pPr marL="379095" indent="-367030">
              <a:lnSpc>
                <a:spcPct val="100000"/>
              </a:lnSpc>
              <a:spcBef>
                <a:spcPts val="414"/>
              </a:spcBef>
              <a:buChar char="●"/>
              <a:tabLst>
                <a:tab pos="379095" algn="l"/>
                <a:tab pos="379730" algn="l"/>
              </a:tabLst>
            </a:pPr>
            <a:endParaRPr lang="en-US" sz="1800" spc="-5" dirty="0">
              <a:solidFill>
                <a:srgbClr val="595959"/>
              </a:solidFill>
              <a:latin typeface="Arial MT"/>
              <a:cs typeface="Arial MT"/>
            </a:endParaRPr>
          </a:p>
        </p:txBody>
      </p:sp>
    </p:spTree>
    <p:extLst>
      <p:ext uri="{BB962C8B-B14F-4D97-AF65-F5344CB8AC3E}">
        <p14:creationId xmlns:p14="http://schemas.microsoft.com/office/powerpoint/2010/main" val="1543830294"/>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43975" y="161799"/>
            <a:ext cx="774074" cy="311224"/>
          </a:xfrm>
          <a:prstGeom prst="rect">
            <a:avLst/>
          </a:prstGeom>
        </p:spPr>
      </p:pic>
      <p:pic>
        <p:nvPicPr>
          <p:cNvPr id="3" name="object 3"/>
          <p:cNvPicPr/>
          <p:nvPr/>
        </p:nvPicPr>
        <p:blipFill>
          <a:blip r:embed="rId3" cstate="print"/>
          <a:stretch>
            <a:fillRect/>
          </a:stretch>
        </p:blipFill>
        <p:spPr>
          <a:xfrm>
            <a:off x="8229556" y="161800"/>
            <a:ext cx="791593" cy="311224"/>
          </a:xfrm>
          <a:prstGeom prst="rect">
            <a:avLst/>
          </a:prstGeom>
        </p:spPr>
      </p:pic>
      <p:sp>
        <p:nvSpPr>
          <p:cNvPr id="4" name="object 4"/>
          <p:cNvSpPr txBox="1">
            <a:spLocks noGrp="1"/>
          </p:cNvSpPr>
          <p:nvPr>
            <p:ph type="title"/>
          </p:nvPr>
        </p:nvSpPr>
        <p:spPr>
          <a:xfrm>
            <a:off x="307524" y="670654"/>
            <a:ext cx="8150676" cy="382156"/>
          </a:xfrm>
          <a:prstGeom prst="rect">
            <a:avLst/>
          </a:prstGeom>
        </p:spPr>
        <p:txBody>
          <a:bodyPr vert="horz" wrap="square" lIns="0" tIns="12700" rIns="0" bIns="0" rtlCol="0">
            <a:spAutoFit/>
          </a:bodyPr>
          <a:lstStyle/>
          <a:p>
            <a:pPr marL="12700">
              <a:spcBef>
                <a:spcPts val="100"/>
              </a:spcBef>
            </a:pPr>
            <a:r>
              <a:rPr lang="en-US" kern="0" dirty="0"/>
              <a:t>Let us discuss main characteristics one by one </a:t>
            </a:r>
            <a:endParaRPr lang="en-US" kern="0" spc="-5" dirty="0"/>
          </a:p>
        </p:txBody>
      </p:sp>
      <p:sp>
        <p:nvSpPr>
          <p:cNvPr id="6" name="object 6"/>
          <p:cNvSpPr txBox="1"/>
          <p:nvPr/>
        </p:nvSpPr>
        <p:spPr>
          <a:xfrm>
            <a:off x="3633256" y="4974385"/>
            <a:ext cx="1875155" cy="139065"/>
          </a:xfrm>
          <a:prstGeom prst="rect">
            <a:avLst/>
          </a:prstGeom>
        </p:spPr>
        <p:txBody>
          <a:bodyPr vert="horz" wrap="square" lIns="0" tIns="3175" rIns="0" bIns="0" rtlCol="0">
            <a:spAutoFit/>
          </a:bodyPr>
          <a:lstStyle/>
          <a:p>
            <a:pPr marL="12700">
              <a:lnSpc>
                <a:spcPct val="100000"/>
              </a:lnSpc>
              <a:spcBef>
                <a:spcPts val="25"/>
              </a:spcBef>
            </a:pPr>
            <a:r>
              <a:rPr sz="800" dirty="0">
                <a:latin typeface="Arial MT"/>
                <a:cs typeface="Arial MT"/>
              </a:rPr>
              <a:t>©</a:t>
            </a:r>
            <a:r>
              <a:rPr sz="800" spc="-5" dirty="0">
                <a:latin typeface="Arial MT"/>
                <a:cs typeface="Arial MT"/>
              </a:rPr>
              <a:t> Edune</a:t>
            </a:r>
            <a:r>
              <a:rPr sz="800" dirty="0">
                <a:latin typeface="Arial MT"/>
                <a:cs typeface="Arial MT"/>
              </a:rPr>
              <a:t>t</a:t>
            </a:r>
            <a:r>
              <a:rPr sz="800" spc="-5" dirty="0">
                <a:latin typeface="Arial MT"/>
                <a:cs typeface="Arial MT"/>
              </a:rPr>
              <a:t> Foundation</a:t>
            </a:r>
            <a:r>
              <a:rPr sz="800" dirty="0">
                <a:latin typeface="Arial MT"/>
                <a:cs typeface="Arial MT"/>
              </a:rPr>
              <a:t>.</a:t>
            </a:r>
            <a:r>
              <a:rPr sz="800" spc="-50" dirty="0">
                <a:latin typeface="Arial MT"/>
                <a:cs typeface="Arial MT"/>
              </a:rPr>
              <a:t> </a:t>
            </a:r>
            <a:r>
              <a:rPr sz="800" spc="-5" dirty="0">
                <a:latin typeface="Arial MT"/>
                <a:cs typeface="Arial MT"/>
              </a:rPr>
              <a:t>Al</a:t>
            </a:r>
            <a:r>
              <a:rPr sz="800" dirty="0">
                <a:latin typeface="Arial MT"/>
                <a:cs typeface="Arial MT"/>
              </a:rPr>
              <a:t>l</a:t>
            </a:r>
            <a:r>
              <a:rPr sz="800" spc="-5" dirty="0">
                <a:latin typeface="Arial MT"/>
                <a:cs typeface="Arial MT"/>
              </a:rPr>
              <a:t> </a:t>
            </a:r>
            <a:r>
              <a:rPr sz="800" dirty="0">
                <a:latin typeface="Arial MT"/>
                <a:cs typeface="Arial MT"/>
              </a:rPr>
              <a:t>rights</a:t>
            </a:r>
            <a:r>
              <a:rPr sz="800" spc="-5" dirty="0">
                <a:latin typeface="Arial MT"/>
                <a:cs typeface="Arial MT"/>
              </a:rPr>
              <a:t> </a:t>
            </a:r>
            <a:r>
              <a:rPr sz="800" dirty="0">
                <a:latin typeface="Arial MT"/>
                <a:cs typeface="Arial MT"/>
              </a:rPr>
              <a:t>reserved.</a:t>
            </a:r>
            <a:endParaRPr sz="800">
              <a:latin typeface="Arial MT"/>
              <a:cs typeface="Arial MT"/>
            </a:endParaRPr>
          </a:p>
        </p:txBody>
      </p:sp>
      <p:sp>
        <p:nvSpPr>
          <p:cNvPr id="5" name="object 5"/>
          <p:cNvSpPr txBox="1"/>
          <p:nvPr/>
        </p:nvSpPr>
        <p:spPr>
          <a:xfrm>
            <a:off x="518820" y="1052810"/>
            <a:ext cx="7939380" cy="4115869"/>
          </a:xfrm>
          <a:prstGeom prst="rect">
            <a:avLst/>
          </a:prstGeom>
        </p:spPr>
        <p:txBody>
          <a:bodyPr vert="horz" wrap="square" lIns="0" tIns="52704" rIns="0" bIns="0" rtlCol="0">
            <a:spAutoFit/>
          </a:bodyPr>
          <a:lstStyle/>
          <a:p>
            <a:pPr marL="836295" lvl="1" indent="-367030">
              <a:spcBef>
                <a:spcPts val="414"/>
              </a:spcBef>
              <a:buFontTx/>
              <a:buChar char="●"/>
              <a:tabLst>
                <a:tab pos="379095" algn="l"/>
                <a:tab pos="379730" algn="l"/>
              </a:tabLst>
            </a:pPr>
            <a:r>
              <a:rPr lang="en-IN" b="1" i="0" dirty="0">
                <a:solidFill>
                  <a:srgbClr val="273239"/>
                </a:solidFill>
                <a:effectLst/>
                <a:latin typeface="urw-din"/>
              </a:rPr>
              <a:t>Variables</a:t>
            </a:r>
          </a:p>
          <a:p>
            <a:pPr marL="469265" lvl="1">
              <a:spcBef>
                <a:spcPts val="414"/>
              </a:spcBef>
              <a:tabLst>
                <a:tab pos="379095" algn="l"/>
                <a:tab pos="379730" algn="l"/>
              </a:tabLst>
            </a:pPr>
            <a:r>
              <a:rPr lang="en-US" b="0" i="0" dirty="0">
                <a:solidFill>
                  <a:srgbClr val="273239"/>
                </a:solidFill>
                <a:effectLst/>
                <a:latin typeface="urw-din"/>
              </a:rPr>
              <a:t>Variables output a value from the context, which is a </a:t>
            </a:r>
            <a:r>
              <a:rPr lang="en-US" b="0" i="0" dirty="0" err="1">
                <a:solidFill>
                  <a:srgbClr val="273239"/>
                </a:solidFill>
                <a:effectLst/>
                <a:latin typeface="urw-din"/>
              </a:rPr>
              <a:t>dict</a:t>
            </a:r>
            <a:r>
              <a:rPr lang="en-US" b="0" i="0" dirty="0">
                <a:solidFill>
                  <a:srgbClr val="273239"/>
                </a:solidFill>
                <a:effectLst/>
                <a:latin typeface="urw-din"/>
              </a:rPr>
              <a:t>-like object mapping keys to values. The context object we sent from the view can be accessed in the template using variables of Django Template. </a:t>
            </a:r>
          </a:p>
          <a:p>
            <a:pPr marL="755015" lvl="1" indent="-285750">
              <a:spcBef>
                <a:spcPts val="414"/>
              </a:spcBef>
              <a:buFont typeface="Arial" panose="020B0604020202020204" pitchFamily="34" charset="0"/>
              <a:buChar char="•"/>
              <a:tabLst>
                <a:tab pos="379095" algn="l"/>
                <a:tab pos="379730" algn="l"/>
              </a:tabLst>
            </a:pPr>
            <a:r>
              <a:rPr lang="en-US" spc="-5" dirty="0">
                <a:solidFill>
                  <a:srgbClr val="595959"/>
                </a:solidFill>
                <a:latin typeface="Arial MT"/>
                <a:cs typeface="Arial MT"/>
              </a:rPr>
              <a:t>Syntax</a:t>
            </a:r>
          </a:p>
          <a:p>
            <a:pPr marL="469265" lvl="1">
              <a:spcBef>
                <a:spcPts val="414"/>
              </a:spcBef>
              <a:tabLst>
                <a:tab pos="379095" algn="l"/>
                <a:tab pos="379730" algn="l"/>
              </a:tabLst>
            </a:pPr>
            <a:r>
              <a:rPr lang="en-US" spc="-5" dirty="0">
                <a:solidFill>
                  <a:srgbClr val="595959"/>
                </a:solidFill>
                <a:latin typeface="Arial MT"/>
                <a:cs typeface="Arial MT"/>
              </a:rPr>
              <a:t>{{ </a:t>
            </a:r>
            <a:r>
              <a:rPr lang="en-US" spc="-5" dirty="0" err="1">
                <a:solidFill>
                  <a:srgbClr val="595959"/>
                </a:solidFill>
                <a:latin typeface="Arial MT"/>
                <a:cs typeface="Arial MT"/>
              </a:rPr>
              <a:t>variable_name</a:t>
            </a:r>
            <a:r>
              <a:rPr lang="en-US" spc="-5" dirty="0">
                <a:solidFill>
                  <a:srgbClr val="595959"/>
                </a:solidFill>
                <a:latin typeface="Arial MT"/>
                <a:cs typeface="Arial MT"/>
              </a:rPr>
              <a:t> }}</a:t>
            </a:r>
          </a:p>
          <a:p>
            <a:pPr marL="755015" lvl="1" indent="-285750">
              <a:spcBef>
                <a:spcPts val="414"/>
              </a:spcBef>
              <a:buFont typeface="Arial" panose="020B0604020202020204" pitchFamily="34" charset="0"/>
              <a:buChar char="•"/>
              <a:tabLst>
                <a:tab pos="379095" algn="l"/>
                <a:tab pos="379730" algn="l"/>
              </a:tabLst>
            </a:pPr>
            <a:r>
              <a:rPr lang="en-US" spc="-5" dirty="0">
                <a:solidFill>
                  <a:srgbClr val="595959"/>
                </a:solidFill>
                <a:latin typeface="Arial MT"/>
                <a:cs typeface="Arial MT"/>
              </a:rPr>
              <a:t>Example</a:t>
            </a:r>
          </a:p>
          <a:p>
            <a:pPr marL="469265" lvl="1">
              <a:spcBef>
                <a:spcPts val="414"/>
              </a:spcBef>
              <a:tabLst>
                <a:tab pos="379095" algn="l"/>
                <a:tab pos="379730" algn="l"/>
              </a:tabLst>
            </a:pPr>
            <a:r>
              <a:rPr lang="en-US" spc="-5" dirty="0">
                <a:solidFill>
                  <a:srgbClr val="595959"/>
                </a:solidFill>
                <a:latin typeface="Arial MT"/>
                <a:cs typeface="Arial MT"/>
              </a:rPr>
              <a:t>-Variables are surrounded by {{ and }} like this:  </a:t>
            </a:r>
          </a:p>
          <a:p>
            <a:pPr marL="469265" lvl="1">
              <a:spcBef>
                <a:spcPts val="414"/>
              </a:spcBef>
              <a:tabLst>
                <a:tab pos="379095" algn="l"/>
                <a:tab pos="379730" algn="l"/>
              </a:tabLst>
            </a:pPr>
            <a:r>
              <a:rPr lang="en-US" spc="-5" dirty="0" err="1">
                <a:solidFill>
                  <a:srgbClr val="595959"/>
                </a:solidFill>
                <a:latin typeface="Arial MT"/>
                <a:cs typeface="Arial MT"/>
              </a:rPr>
              <a:t>Eg.</a:t>
            </a:r>
            <a:r>
              <a:rPr lang="en-US" spc="-5" dirty="0">
                <a:solidFill>
                  <a:srgbClr val="595959"/>
                </a:solidFill>
                <a:latin typeface="Arial MT"/>
                <a:cs typeface="Arial MT"/>
              </a:rPr>
              <a:t>-My first name is {{ </a:t>
            </a:r>
            <a:r>
              <a:rPr lang="en-US" spc="-5" dirty="0" err="1">
                <a:solidFill>
                  <a:srgbClr val="595959"/>
                </a:solidFill>
                <a:latin typeface="Arial MT"/>
                <a:cs typeface="Arial MT"/>
              </a:rPr>
              <a:t>first_name</a:t>
            </a:r>
            <a:r>
              <a:rPr lang="en-US" spc="-5" dirty="0">
                <a:solidFill>
                  <a:srgbClr val="595959"/>
                </a:solidFill>
                <a:latin typeface="Arial MT"/>
                <a:cs typeface="Arial MT"/>
              </a:rPr>
              <a:t> }}. My last name is {{ </a:t>
            </a:r>
            <a:r>
              <a:rPr lang="en-US" spc="-5" dirty="0" err="1">
                <a:solidFill>
                  <a:srgbClr val="595959"/>
                </a:solidFill>
                <a:latin typeface="Arial MT"/>
                <a:cs typeface="Arial MT"/>
              </a:rPr>
              <a:t>last_name</a:t>
            </a:r>
            <a:r>
              <a:rPr lang="en-US" spc="-5" dirty="0">
                <a:solidFill>
                  <a:srgbClr val="595959"/>
                </a:solidFill>
                <a:latin typeface="Arial MT"/>
                <a:cs typeface="Arial MT"/>
              </a:rPr>
              <a:t> }}.</a:t>
            </a:r>
          </a:p>
          <a:p>
            <a:pPr marL="836295" lvl="1" indent="-367030">
              <a:spcBef>
                <a:spcPts val="414"/>
              </a:spcBef>
              <a:buChar char="●"/>
              <a:tabLst>
                <a:tab pos="379095" algn="l"/>
                <a:tab pos="379730" algn="l"/>
              </a:tabLst>
            </a:pPr>
            <a:r>
              <a:rPr lang="en-US" b="0" i="0" dirty="0">
                <a:solidFill>
                  <a:srgbClr val="273239"/>
                </a:solidFill>
                <a:effectLst/>
                <a:latin typeface="urw-din"/>
              </a:rPr>
              <a:t>With a context of {‘</a:t>
            </a:r>
            <a:r>
              <a:rPr lang="en-US" b="0" i="0" dirty="0" err="1">
                <a:solidFill>
                  <a:srgbClr val="273239"/>
                </a:solidFill>
                <a:effectLst/>
                <a:latin typeface="urw-din"/>
              </a:rPr>
              <a:t>first_name</a:t>
            </a:r>
            <a:r>
              <a:rPr lang="en-US" b="0" i="0" dirty="0">
                <a:solidFill>
                  <a:srgbClr val="273239"/>
                </a:solidFill>
                <a:effectLst/>
                <a:latin typeface="urw-din"/>
              </a:rPr>
              <a:t>’: ‘Pawan’, ‘</a:t>
            </a:r>
            <a:r>
              <a:rPr lang="en-US" b="0" i="0" dirty="0" err="1">
                <a:solidFill>
                  <a:srgbClr val="273239"/>
                </a:solidFill>
                <a:effectLst/>
                <a:latin typeface="urw-din"/>
              </a:rPr>
              <a:t>last_name</a:t>
            </a:r>
            <a:r>
              <a:rPr lang="en-US" b="0" i="0" dirty="0">
                <a:solidFill>
                  <a:srgbClr val="273239"/>
                </a:solidFill>
                <a:effectLst/>
                <a:latin typeface="urw-din"/>
              </a:rPr>
              <a:t>’: ‘Kumar’}, this template renders to: </a:t>
            </a:r>
          </a:p>
          <a:p>
            <a:pPr marL="469265" lvl="1">
              <a:spcBef>
                <a:spcPts val="414"/>
              </a:spcBef>
              <a:tabLst>
                <a:tab pos="379095" algn="l"/>
                <a:tab pos="379730" algn="l"/>
              </a:tabLst>
            </a:pPr>
            <a:r>
              <a:rPr lang="en-US" spc="-5" dirty="0">
                <a:solidFill>
                  <a:srgbClr val="273239"/>
                </a:solidFill>
                <a:latin typeface="urw-din"/>
                <a:cs typeface="Arial MT"/>
              </a:rPr>
              <a:t>       </a:t>
            </a:r>
            <a:r>
              <a:rPr lang="en-US" b="1" spc="-5" dirty="0">
                <a:solidFill>
                  <a:srgbClr val="273239"/>
                </a:solidFill>
                <a:latin typeface="urw-din"/>
                <a:cs typeface="Arial MT"/>
              </a:rPr>
              <a:t>My first name is Pawan. My last name is Kumar.</a:t>
            </a:r>
            <a:endParaRPr lang="en-US" b="1" spc="-5" dirty="0">
              <a:solidFill>
                <a:srgbClr val="595959"/>
              </a:solidFill>
              <a:latin typeface="Arial MT"/>
              <a:cs typeface="Arial MT"/>
            </a:endParaRPr>
          </a:p>
          <a:p>
            <a:pPr marL="379095" indent="-367030">
              <a:lnSpc>
                <a:spcPct val="100000"/>
              </a:lnSpc>
              <a:spcBef>
                <a:spcPts val="414"/>
              </a:spcBef>
              <a:buChar char="●"/>
              <a:tabLst>
                <a:tab pos="379095" algn="l"/>
                <a:tab pos="379730" algn="l"/>
              </a:tabLst>
            </a:pPr>
            <a:endParaRPr lang="en-US" sz="1800" spc="-5" dirty="0">
              <a:solidFill>
                <a:srgbClr val="595959"/>
              </a:solidFill>
              <a:latin typeface="Arial MT"/>
              <a:cs typeface="Arial MT"/>
            </a:endParaRPr>
          </a:p>
        </p:txBody>
      </p:sp>
    </p:spTree>
    <p:extLst>
      <p:ext uri="{BB962C8B-B14F-4D97-AF65-F5344CB8AC3E}">
        <p14:creationId xmlns:p14="http://schemas.microsoft.com/office/powerpoint/2010/main" val="2901141869"/>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43975" y="161799"/>
            <a:ext cx="774074" cy="311224"/>
          </a:xfrm>
          <a:prstGeom prst="rect">
            <a:avLst/>
          </a:prstGeom>
        </p:spPr>
      </p:pic>
      <p:pic>
        <p:nvPicPr>
          <p:cNvPr id="3" name="object 3"/>
          <p:cNvPicPr/>
          <p:nvPr/>
        </p:nvPicPr>
        <p:blipFill>
          <a:blip r:embed="rId3" cstate="print"/>
          <a:stretch>
            <a:fillRect/>
          </a:stretch>
        </p:blipFill>
        <p:spPr>
          <a:xfrm>
            <a:off x="8229556" y="161800"/>
            <a:ext cx="791593" cy="311224"/>
          </a:xfrm>
          <a:prstGeom prst="rect">
            <a:avLst/>
          </a:prstGeom>
        </p:spPr>
      </p:pic>
      <p:sp>
        <p:nvSpPr>
          <p:cNvPr id="4" name="object 4"/>
          <p:cNvSpPr txBox="1">
            <a:spLocks noGrp="1"/>
          </p:cNvSpPr>
          <p:nvPr>
            <p:ph type="title"/>
          </p:nvPr>
        </p:nvSpPr>
        <p:spPr>
          <a:xfrm>
            <a:off x="307524" y="670654"/>
            <a:ext cx="8150676" cy="382156"/>
          </a:xfrm>
          <a:prstGeom prst="rect">
            <a:avLst/>
          </a:prstGeom>
        </p:spPr>
        <p:txBody>
          <a:bodyPr vert="horz" wrap="square" lIns="0" tIns="12700" rIns="0" bIns="0" rtlCol="0">
            <a:spAutoFit/>
          </a:bodyPr>
          <a:lstStyle/>
          <a:p>
            <a:pPr marL="12700">
              <a:spcBef>
                <a:spcPts val="100"/>
              </a:spcBef>
            </a:pPr>
            <a:r>
              <a:rPr lang="en-US" kern="0" dirty="0"/>
              <a:t>Let us discuss main characteristics one by one (Continued)</a:t>
            </a:r>
            <a:endParaRPr lang="en-US" kern="0" spc="-5" dirty="0"/>
          </a:p>
        </p:txBody>
      </p:sp>
      <p:sp>
        <p:nvSpPr>
          <p:cNvPr id="6" name="object 6"/>
          <p:cNvSpPr txBox="1"/>
          <p:nvPr/>
        </p:nvSpPr>
        <p:spPr>
          <a:xfrm>
            <a:off x="3633256" y="4974385"/>
            <a:ext cx="1875155" cy="139065"/>
          </a:xfrm>
          <a:prstGeom prst="rect">
            <a:avLst/>
          </a:prstGeom>
        </p:spPr>
        <p:txBody>
          <a:bodyPr vert="horz" wrap="square" lIns="0" tIns="3175" rIns="0" bIns="0" rtlCol="0">
            <a:spAutoFit/>
          </a:bodyPr>
          <a:lstStyle/>
          <a:p>
            <a:pPr marL="12700">
              <a:lnSpc>
                <a:spcPct val="100000"/>
              </a:lnSpc>
              <a:spcBef>
                <a:spcPts val="25"/>
              </a:spcBef>
            </a:pPr>
            <a:r>
              <a:rPr sz="800" dirty="0">
                <a:latin typeface="Arial MT"/>
                <a:cs typeface="Arial MT"/>
              </a:rPr>
              <a:t>©</a:t>
            </a:r>
            <a:r>
              <a:rPr sz="800" spc="-5" dirty="0">
                <a:latin typeface="Arial MT"/>
                <a:cs typeface="Arial MT"/>
              </a:rPr>
              <a:t> Edune</a:t>
            </a:r>
            <a:r>
              <a:rPr sz="800" dirty="0">
                <a:latin typeface="Arial MT"/>
                <a:cs typeface="Arial MT"/>
              </a:rPr>
              <a:t>t</a:t>
            </a:r>
            <a:r>
              <a:rPr sz="800" spc="-5" dirty="0">
                <a:latin typeface="Arial MT"/>
                <a:cs typeface="Arial MT"/>
              </a:rPr>
              <a:t> Foundation</a:t>
            </a:r>
            <a:r>
              <a:rPr sz="800" dirty="0">
                <a:latin typeface="Arial MT"/>
                <a:cs typeface="Arial MT"/>
              </a:rPr>
              <a:t>.</a:t>
            </a:r>
            <a:r>
              <a:rPr sz="800" spc="-50" dirty="0">
                <a:latin typeface="Arial MT"/>
                <a:cs typeface="Arial MT"/>
              </a:rPr>
              <a:t> </a:t>
            </a:r>
            <a:r>
              <a:rPr sz="800" spc="-5" dirty="0">
                <a:latin typeface="Arial MT"/>
                <a:cs typeface="Arial MT"/>
              </a:rPr>
              <a:t>Al</a:t>
            </a:r>
            <a:r>
              <a:rPr sz="800" dirty="0">
                <a:latin typeface="Arial MT"/>
                <a:cs typeface="Arial MT"/>
              </a:rPr>
              <a:t>l</a:t>
            </a:r>
            <a:r>
              <a:rPr sz="800" spc="-5" dirty="0">
                <a:latin typeface="Arial MT"/>
                <a:cs typeface="Arial MT"/>
              </a:rPr>
              <a:t> </a:t>
            </a:r>
            <a:r>
              <a:rPr sz="800" dirty="0">
                <a:latin typeface="Arial MT"/>
                <a:cs typeface="Arial MT"/>
              </a:rPr>
              <a:t>rights</a:t>
            </a:r>
            <a:r>
              <a:rPr sz="800" spc="-5" dirty="0">
                <a:latin typeface="Arial MT"/>
                <a:cs typeface="Arial MT"/>
              </a:rPr>
              <a:t> </a:t>
            </a:r>
            <a:r>
              <a:rPr sz="800" dirty="0">
                <a:latin typeface="Arial MT"/>
                <a:cs typeface="Arial MT"/>
              </a:rPr>
              <a:t>reserved.</a:t>
            </a:r>
            <a:endParaRPr sz="800">
              <a:latin typeface="Arial MT"/>
              <a:cs typeface="Arial MT"/>
            </a:endParaRPr>
          </a:p>
        </p:txBody>
      </p:sp>
      <p:sp>
        <p:nvSpPr>
          <p:cNvPr id="5" name="object 5"/>
          <p:cNvSpPr txBox="1"/>
          <p:nvPr/>
        </p:nvSpPr>
        <p:spPr>
          <a:xfrm>
            <a:off x="518820" y="1052810"/>
            <a:ext cx="7939380" cy="3284873"/>
          </a:xfrm>
          <a:prstGeom prst="rect">
            <a:avLst/>
          </a:prstGeom>
        </p:spPr>
        <p:txBody>
          <a:bodyPr vert="horz" wrap="square" lIns="0" tIns="52704" rIns="0" bIns="0" rtlCol="0">
            <a:spAutoFit/>
          </a:bodyPr>
          <a:lstStyle/>
          <a:p>
            <a:pPr marL="379095" indent="-367030">
              <a:lnSpc>
                <a:spcPct val="100000"/>
              </a:lnSpc>
              <a:spcBef>
                <a:spcPts val="414"/>
              </a:spcBef>
              <a:buChar char="●"/>
              <a:tabLst>
                <a:tab pos="379095" algn="l"/>
                <a:tab pos="379730" algn="l"/>
              </a:tabLst>
            </a:pPr>
            <a:r>
              <a:rPr lang="en-US" b="1" i="0" dirty="0">
                <a:solidFill>
                  <a:srgbClr val="273239"/>
                </a:solidFill>
                <a:effectLst/>
                <a:latin typeface="urw-din"/>
              </a:rPr>
              <a:t>Tags –</a:t>
            </a:r>
          </a:p>
          <a:p>
            <a:pPr marL="469265" lvl="1">
              <a:spcBef>
                <a:spcPts val="414"/>
              </a:spcBef>
              <a:tabLst>
                <a:tab pos="379095" algn="l"/>
                <a:tab pos="379730" algn="l"/>
              </a:tabLst>
            </a:pPr>
            <a:r>
              <a:rPr lang="en-US" dirty="0">
                <a:solidFill>
                  <a:srgbClr val="273239"/>
                </a:solidFill>
                <a:latin typeface="urw-din"/>
              </a:rPr>
              <a:t>It provide arbitrary logic in the rendering process</a:t>
            </a:r>
          </a:p>
          <a:p>
            <a:pPr marL="469265" lvl="1">
              <a:spcBef>
                <a:spcPts val="414"/>
              </a:spcBef>
              <a:tabLst>
                <a:tab pos="379095" algn="l"/>
                <a:tab pos="379730" algn="l"/>
              </a:tabLst>
            </a:pPr>
            <a:r>
              <a:rPr lang="en-US" b="1" dirty="0">
                <a:solidFill>
                  <a:srgbClr val="273239"/>
                </a:solidFill>
                <a:latin typeface="urw-din"/>
              </a:rPr>
              <a:t>Syntax</a:t>
            </a:r>
          </a:p>
          <a:p>
            <a:pPr marL="469265" lvl="1">
              <a:spcBef>
                <a:spcPts val="414"/>
              </a:spcBef>
              <a:tabLst>
                <a:tab pos="379095" algn="l"/>
                <a:tab pos="379730" algn="l"/>
              </a:tabLst>
            </a:pPr>
            <a:r>
              <a:rPr lang="en-US" dirty="0">
                <a:solidFill>
                  <a:srgbClr val="273239"/>
                </a:solidFill>
                <a:latin typeface="urw-din"/>
              </a:rPr>
              <a:t>{% </a:t>
            </a:r>
            <a:r>
              <a:rPr lang="en-US" dirty="0" err="1">
                <a:solidFill>
                  <a:srgbClr val="273239"/>
                </a:solidFill>
                <a:latin typeface="urw-din"/>
              </a:rPr>
              <a:t>tag_name</a:t>
            </a:r>
            <a:r>
              <a:rPr lang="en-US" dirty="0">
                <a:solidFill>
                  <a:srgbClr val="273239"/>
                </a:solidFill>
                <a:latin typeface="urw-din"/>
              </a:rPr>
              <a:t> %}</a:t>
            </a:r>
          </a:p>
          <a:p>
            <a:pPr marL="469265" lvl="1">
              <a:spcBef>
                <a:spcPts val="414"/>
              </a:spcBef>
              <a:tabLst>
                <a:tab pos="379095" algn="l"/>
                <a:tab pos="379730" algn="l"/>
              </a:tabLst>
            </a:pPr>
            <a:endParaRPr lang="en-US" dirty="0">
              <a:solidFill>
                <a:srgbClr val="273239"/>
              </a:solidFill>
              <a:latin typeface="urw-din"/>
            </a:endParaRPr>
          </a:p>
          <a:p>
            <a:pPr marL="469265" lvl="1">
              <a:spcBef>
                <a:spcPts val="414"/>
              </a:spcBef>
              <a:tabLst>
                <a:tab pos="379095" algn="l"/>
                <a:tab pos="379730" algn="l"/>
              </a:tabLst>
            </a:pPr>
            <a:r>
              <a:rPr lang="en-US" b="1" dirty="0">
                <a:solidFill>
                  <a:srgbClr val="273239"/>
                </a:solidFill>
                <a:latin typeface="urw-din"/>
              </a:rPr>
              <a:t>Example</a:t>
            </a:r>
          </a:p>
          <a:p>
            <a:pPr marL="469265" lvl="1">
              <a:spcBef>
                <a:spcPts val="414"/>
              </a:spcBef>
              <a:tabLst>
                <a:tab pos="379095" algn="l"/>
                <a:tab pos="379730" algn="l"/>
              </a:tabLst>
            </a:pPr>
            <a:r>
              <a:rPr lang="en-US" dirty="0">
                <a:solidFill>
                  <a:srgbClr val="273239"/>
                </a:solidFill>
                <a:latin typeface="urw-din"/>
              </a:rPr>
              <a:t>Tags are surrounded by {% and %} like this:</a:t>
            </a:r>
          </a:p>
          <a:p>
            <a:pPr marL="469265" lvl="1">
              <a:spcBef>
                <a:spcPts val="414"/>
              </a:spcBef>
              <a:tabLst>
                <a:tab pos="379095" algn="l"/>
                <a:tab pos="379730" algn="l"/>
              </a:tabLst>
            </a:pPr>
            <a:r>
              <a:rPr lang="en-US" dirty="0">
                <a:solidFill>
                  <a:srgbClr val="273239"/>
                </a:solidFill>
                <a:latin typeface="urw-din"/>
              </a:rPr>
              <a:t>{% </a:t>
            </a:r>
            <a:r>
              <a:rPr lang="en-US" dirty="0" err="1">
                <a:solidFill>
                  <a:srgbClr val="273239"/>
                </a:solidFill>
                <a:latin typeface="urw-din"/>
              </a:rPr>
              <a:t>csrf_token</a:t>
            </a:r>
            <a:r>
              <a:rPr lang="en-US" dirty="0">
                <a:solidFill>
                  <a:srgbClr val="273239"/>
                </a:solidFill>
                <a:latin typeface="urw-din"/>
              </a:rPr>
              <a:t> %}</a:t>
            </a:r>
          </a:p>
          <a:p>
            <a:pPr marL="469265" lvl="1">
              <a:spcBef>
                <a:spcPts val="414"/>
              </a:spcBef>
              <a:tabLst>
                <a:tab pos="379095" algn="l"/>
                <a:tab pos="379730" algn="l"/>
              </a:tabLst>
            </a:pPr>
            <a:r>
              <a:rPr lang="en-US" dirty="0">
                <a:solidFill>
                  <a:srgbClr val="273239"/>
                </a:solidFill>
                <a:latin typeface="urw-din"/>
              </a:rPr>
              <a:t>Most tags accept arguments, for example : </a:t>
            </a:r>
          </a:p>
          <a:p>
            <a:pPr marL="469265" lvl="1">
              <a:spcBef>
                <a:spcPts val="414"/>
              </a:spcBef>
              <a:tabLst>
                <a:tab pos="379095" algn="l"/>
                <a:tab pos="379730" algn="l"/>
              </a:tabLst>
            </a:pPr>
            <a:r>
              <a:rPr lang="en-US" dirty="0">
                <a:solidFill>
                  <a:srgbClr val="273239"/>
                </a:solidFill>
                <a:latin typeface="urw-din"/>
              </a:rPr>
              <a:t>{% cycle 'odd' 'even' %}</a:t>
            </a:r>
          </a:p>
        </p:txBody>
      </p:sp>
    </p:spTree>
    <p:extLst>
      <p:ext uri="{BB962C8B-B14F-4D97-AF65-F5344CB8AC3E}">
        <p14:creationId xmlns:p14="http://schemas.microsoft.com/office/powerpoint/2010/main" val="4096691351"/>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43975" y="161799"/>
            <a:ext cx="774074" cy="311224"/>
          </a:xfrm>
          <a:prstGeom prst="rect">
            <a:avLst/>
          </a:prstGeom>
        </p:spPr>
      </p:pic>
      <p:pic>
        <p:nvPicPr>
          <p:cNvPr id="3" name="object 3"/>
          <p:cNvPicPr/>
          <p:nvPr/>
        </p:nvPicPr>
        <p:blipFill>
          <a:blip r:embed="rId3" cstate="print"/>
          <a:stretch>
            <a:fillRect/>
          </a:stretch>
        </p:blipFill>
        <p:spPr>
          <a:xfrm>
            <a:off x="8229556" y="161800"/>
            <a:ext cx="791593" cy="311224"/>
          </a:xfrm>
          <a:prstGeom prst="rect">
            <a:avLst/>
          </a:prstGeom>
        </p:spPr>
      </p:pic>
      <p:sp>
        <p:nvSpPr>
          <p:cNvPr id="4" name="object 4"/>
          <p:cNvSpPr txBox="1">
            <a:spLocks noGrp="1"/>
          </p:cNvSpPr>
          <p:nvPr>
            <p:ph type="title"/>
          </p:nvPr>
        </p:nvSpPr>
        <p:spPr>
          <a:xfrm>
            <a:off x="307524" y="670654"/>
            <a:ext cx="8150676" cy="382156"/>
          </a:xfrm>
          <a:prstGeom prst="rect">
            <a:avLst/>
          </a:prstGeom>
        </p:spPr>
        <p:txBody>
          <a:bodyPr vert="horz" wrap="square" lIns="0" tIns="12700" rIns="0" bIns="0" rtlCol="0">
            <a:spAutoFit/>
          </a:bodyPr>
          <a:lstStyle/>
          <a:p>
            <a:pPr marL="12700">
              <a:spcBef>
                <a:spcPts val="100"/>
              </a:spcBef>
            </a:pPr>
            <a:r>
              <a:rPr lang="en-US" kern="0" dirty="0"/>
              <a:t>Let us discuss main characteristics one by one (Continued)</a:t>
            </a:r>
            <a:endParaRPr lang="en-US" kern="0" spc="-5" dirty="0"/>
          </a:p>
        </p:txBody>
      </p:sp>
      <p:sp>
        <p:nvSpPr>
          <p:cNvPr id="6" name="object 6"/>
          <p:cNvSpPr txBox="1"/>
          <p:nvPr/>
        </p:nvSpPr>
        <p:spPr>
          <a:xfrm>
            <a:off x="3633256" y="4974385"/>
            <a:ext cx="1875155" cy="139065"/>
          </a:xfrm>
          <a:prstGeom prst="rect">
            <a:avLst/>
          </a:prstGeom>
        </p:spPr>
        <p:txBody>
          <a:bodyPr vert="horz" wrap="square" lIns="0" tIns="3175" rIns="0" bIns="0" rtlCol="0">
            <a:spAutoFit/>
          </a:bodyPr>
          <a:lstStyle/>
          <a:p>
            <a:pPr marL="12700">
              <a:lnSpc>
                <a:spcPct val="100000"/>
              </a:lnSpc>
              <a:spcBef>
                <a:spcPts val="25"/>
              </a:spcBef>
            </a:pPr>
            <a:r>
              <a:rPr sz="800" dirty="0">
                <a:latin typeface="Arial MT"/>
                <a:cs typeface="Arial MT"/>
              </a:rPr>
              <a:t>©</a:t>
            </a:r>
            <a:r>
              <a:rPr sz="800" spc="-5" dirty="0">
                <a:latin typeface="Arial MT"/>
                <a:cs typeface="Arial MT"/>
              </a:rPr>
              <a:t> Edune</a:t>
            </a:r>
            <a:r>
              <a:rPr sz="800" dirty="0">
                <a:latin typeface="Arial MT"/>
                <a:cs typeface="Arial MT"/>
              </a:rPr>
              <a:t>t</a:t>
            </a:r>
            <a:r>
              <a:rPr sz="800" spc="-5" dirty="0">
                <a:latin typeface="Arial MT"/>
                <a:cs typeface="Arial MT"/>
              </a:rPr>
              <a:t> Foundation</a:t>
            </a:r>
            <a:r>
              <a:rPr sz="800" dirty="0">
                <a:latin typeface="Arial MT"/>
                <a:cs typeface="Arial MT"/>
              </a:rPr>
              <a:t>.</a:t>
            </a:r>
            <a:r>
              <a:rPr sz="800" spc="-50" dirty="0">
                <a:latin typeface="Arial MT"/>
                <a:cs typeface="Arial MT"/>
              </a:rPr>
              <a:t> </a:t>
            </a:r>
            <a:r>
              <a:rPr sz="800" spc="-5" dirty="0">
                <a:latin typeface="Arial MT"/>
                <a:cs typeface="Arial MT"/>
              </a:rPr>
              <a:t>Al</a:t>
            </a:r>
            <a:r>
              <a:rPr sz="800" dirty="0">
                <a:latin typeface="Arial MT"/>
                <a:cs typeface="Arial MT"/>
              </a:rPr>
              <a:t>l</a:t>
            </a:r>
            <a:r>
              <a:rPr sz="800" spc="-5" dirty="0">
                <a:latin typeface="Arial MT"/>
                <a:cs typeface="Arial MT"/>
              </a:rPr>
              <a:t> </a:t>
            </a:r>
            <a:r>
              <a:rPr sz="800" dirty="0">
                <a:latin typeface="Arial MT"/>
                <a:cs typeface="Arial MT"/>
              </a:rPr>
              <a:t>rights</a:t>
            </a:r>
            <a:r>
              <a:rPr sz="800" spc="-5" dirty="0">
                <a:latin typeface="Arial MT"/>
                <a:cs typeface="Arial MT"/>
              </a:rPr>
              <a:t> </a:t>
            </a:r>
            <a:r>
              <a:rPr sz="800" dirty="0">
                <a:latin typeface="Arial MT"/>
                <a:cs typeface="Arial MT"/>
              </a:rPr>
              <a:t>reserved.</a:t>
            </a:r>
            <a:endParaRPr sz="800">
              <a:latin typeface="Arial MT"/>
              <a:cs typeface="Arial MT"/>
            </a:endParaRPr>
          </a:p>
        </p:txBody>
      </p:sp>
      <p:sp>
        <p:nvSpPr>
          <p:cNvPr id="5" name="object 5"/>
          <p:cNvSpPr txBox="1"/>
          <p:nvPr/>
        </p:nvSpPr>
        <p:spPr>
          <a:xfrm>
            <a:off x="284080" y="1052810"/>
            <a:ext cx="7939380" cy="4064573"/>
          </a:xfrm>
          <a:prstGeom prst="rect">
            <a:avLst/>
          </a:prstGeom>
        </p:spPr>
        <p:txBody>
          <a:bodyPr vert="horz" wrap="square" lIns="0" tIns="52704" rIns="0" bIns="0" rtlCol="0">
            <a:spAutoFit/>
          </a:bodyPr>
          <a:lstStyle/>
          <a:p>
            <a:pPr marL="379095" indent="-367030">
              <a:lnSpc>
                <a:spcPct val="100000"/>
              </a:lnSpc>
              <a:spcBef>
                <a:spcPts val="414"/>
              </a:spcBef>
              <a:buChar char="●"/>
              <a:tabLst>
                <a:tab pos="379095" algn="l"/>
                <a:tab pos="379730" algn="l"/>
              </a:tabLst>
            </a:pPr>
            <a:r>
              <a:rPr lang="en-US" b="1" i="0" dirty="0">
                <a:solidFill>
                  <a:srgbClr val="273239"/>
                </a:solidFill>
                <a:effectLst/>
                <a:latin typeface="urw-din"/>
              </a:rPr>
              <a:t>Filters</a:t>
            </a:r>
          </a:p>
          <a:p>
            <a:pPr marL="12065">
              <a:lnSpc>
                <a:spcPct val="100000"/>
              </a:lnSpc>
              <a:spcBef>
                <a:spcPts val="414"/>
              </a:spcBef>
              <a:tabLst>
                <a:tab pos="379095" algn="l"/>
                <a:tab pos="379730" algn="l"/>
              </a:tabLst>
            </a:pPr>
            <a:r>
              <a:rPr lang="en-US" dirty="0">
                <a:solidFill>
                  <a:srgbClr val="273239"/>
                </a:solidFill>
                <a:latin typeface="urw-din"/>
              </a:rPr>
              <a:t>Django Template Engine provides filters that are used to transform the values of variables and tag arguments. </a:t>
            </a:r>
          </a:p>
          <a:p>
            <a:pPr marL="12065">
              <a:lnSpc>
                <a:spcPct val="100000"/>
              </a:lnSpc>
              <a:spcBef>
                <a:spcPts val="414"/>
              </a:spcBef>
              <a:tabLst>
                <a:tab pos="379095" algn="l"/>
                <a:tab pos="379730" algn="l"/>
              </a:tabLst>
            </a:pPr>
            <a:r>
              <a:rPr lang="en-US" dirty="0">
                <a:solidFill>
                  <a:srgbClr val="273239"/>
                </a:solidFill>
                <a:latin typeface="urw-din"/>
              </a:rPr>
              <a:t>Tags can’t modify the value of a variable whereas filters can be used for incrementing the value of a variable or modifying it to one’s own need. </a:t>
            </a:r>
          </a:p>
          <a:p>
            <a:pPr marL="12065">
              <a:lnSpc>
                <a:spcPct val="100000"/>
              </a:lnSpc>
              <a:spcBef>
                <a:spcPts val="414"/>
              </a:spcBef>
              <a:tabLst>
                <a:tab pos="379095" algn="l"/>
                <a:tab pos="379730" algn="l"/>
              </a:tabLst>
            </a:pPr>
            <a:r>
              <a:rPr lang="en-US" b="1" dirty="0">
                <a:solidFill>
                  <a:srgbClr val="273239"/>
                </a:solidFill>
                <a:latin typeface="urw-din"/>
              </a:rPr>
              <a:t>Syntax</a:t>
            </a:r>
          </a:p>
          <a:p>
            <a:pPr marL="12065">
              <a:lnSpc>
                <a:spcPct val="100000"/>
              </a:lnSpc>
              <a:spcBef>
                <a:spcPts val="414"/>
              </a:spcBef>
              <a:tabLst>
                <a:tab pos="379095" algn="l"/>
                <a:tab pos="379730" algn="l"/>
              </a:tabLst>
            </a:pPr>
            <a:r>
              <a:rPr lang="en-US" dirty="0">
                <a:solidFill>
                  <a:srgbClr val="273239"/>
                </a:solidFill>
                <a:latin typeface="urw-din"/>
              </a:rPr>
              <a:t>{{ </a:t>
            </a:r>
            <a:r>
              <a:rPr lang="en-US" dirty="0" err="1">
                <a:solidFill>
                  <a:srgbClr val="273239"/>
                </a:solidFill>
                <a:latin typeface="urw-din"/>
              </a:rPr>
              <a:t>variable_name</a:t>
            </a:r>
            <a:r>
              <a:rPr lang="en-US" dirty="0">
                <a:solidFill>
                  <a:srgbClr val="273239"/>
                </a:solidFill>
                <a:latin typeface="urw-din"/>
              </a:rPr>
              <a:t> | </a:t>
            </a:r>
            <a:r>
              <a:rPr lang="en-US" dirty="0" err="1">
                <a:solidFill>
                  <a:srgbClr val="273239"/>
                </a:solidFill>
                <a:latin typeface="urw-din"/>
              </a:rPr>
              <a:t>filter_name</a:t>
            </a:r>
            <a:r>
              <a:rPr lang="en-US" dirty="0">
                <a:solidFill>
                  <a:srgbClr val="273239"/>
                </a:solidFill>
                <a:latin typeface="urw-din"/>
              </a:rPr>
              <a:t> }}</a:t>
            </a:r>
          </a:p>
          <a:p>
            <a:pPr marL="12065">
              <a:lnSpc>
                <a:spcPct val="100000"/>
              </a:lnSpc>
              <a:spcBef>
                <a:spcPts val="414"/>
              </a:spcBef>
              <a:tabLst>
                <a:tab pos="379095" algn="l"/>
                <a:tab pos="379730" algn="l"/>
              </a:tabLst>
            </a:pPr>
            <a:r>
              <a:rPr lang="en-US" dirty="0">
                <a:solidFill>
                  <a:srgbClr val="273239"/>
                </a:solidFill>
                <a:latin typeface="urw-din"/>
              </a:rPr>
              <a:t>Filters can be “chained.” The output of one filter is applied to the next.</a:t>
            </a:r>
          </a:p>
          <a:p>
            <a:pPr marL="12065">
              <a:lnSpc>
                <a:spcPct val="100000"/>
              </a:lnSpc>
              <a:spcBef>
                <a:spcPts val="414"/>
              </a:spcBef>
              <a:tabLst>
                <a:tab pos="379095" algn="l"/>
                <a:tab pos="379730" algn="l"/>
              </a:tabLst>
            </a:pPr>
            <a:r>
              <a:rPr lang="en-US" dirty="0">
                <a:solidFill>
                  <a:srgbClr val="273239"/>
                </a:solidFill>
                <a:latin typeface="urw-din"/>
              </a:rPr>
              <a:t> {{ </a:t>
            </a:r>
            <a:r>
              <a:rPr lang="en-US" dirty="0" err="1">
                <a:solidFill>
                  <a:srgbClr val="273239"/>
                </a:solidFill>
                <a:latin typeface="urw-din"/>
              </a:rPr>
              <a:t>text|escape|linebreaks</a:t>
            </a:r>
            <a:r>
              <a:rPr lang="en-US" dirty="0">
                <a:solidFill>
                  <a:srgbClr val="273239"/>
                </a:solidFill>
                <a:latin typeface="urw-din"/>
              </a:rPr>
              <a:t> }} is a common idiom for escaping text contents, then converting line breaks to &lt;p&gt; tags. </a:t>
            </a:r>
          </a:p>
          <a:p>
            <a:pPr marL="12065">
              <a:lnSpc>
                <a:spcPct val="100000"/>
              </a:lnSpc>
              <a:spcBef>
                <a:spcPts val="414"/>
              </a:spcBef>
              <a:tabLst>
                <a:tab pos="379095" algn="l"/>
                <a:tab pos="379730" algn="l"/>
              </a:tabLst>
            </a:pPr>
            <a:r>
              <a:rPr lang="en-US" b="1" dirty="0">
                <a:solidFill>
                  <a:srgbClr val="273239"/>
                </a:solidFill>
                <a:latin typeface="urw-din"/>
              </a:rPr>
              <a:t>Example</a:t>
            </a:r>
          </a:p>
          <a:p>
            <a:pPr marL="12065">
              <a:lnSpc>
                <a:spcPct val="100000"/>
              </a:lnSpc>
              <a:spcBef>
                <a:spcPts val="414"/>
              </a:spcBef>
              <a:tabLst>
                <a:tab pos="379095" algn="l"/>
                <a:tab pos="379730" algn="l"/>
              </a:tabLst>
            </a:pPr>
            <a:r>
              <a:rPr lang="en-US" sz="1400" dirty="0">
                <a:solidFill>
                  <a:srgbClr val="273239"/>
                </a:solidFill>
                <a:latin typeface="urw-din"/>
              </a:rPr>
              <a:t>{{ value | length }}</a:t>
            </a:r>
          </a:p>
          <a:p>
            <a:pPr marL="12065">
              <a:lnSpc>
                <a:spcPct val="100000"/>
              </a:lnSpc>
              <a:spcBef>
                <a:spcPts val="414"/>
              </a:spcBef>
              <a:tabLst>
                <a:tab pos="379095" algn="l"/>
                <a:tab pos="379730" algn="l"/>
              </a:tabLst>
            </a:pPr>
            <a:r>
              <a:rPr lang="en-US" sz="1400" dirty="0">
                <a:solidFill>
                  <a:srgbClr val="273239"/>
                </a:solidFill>
                <a:latin typeface="urw-din"/>
              </a:rPr>
              <a:t>If value is [‘a’, ‘b’, ‘c’, ‘d’], the output will be 4. </a:t>
            </a:r>
          </a:p>
        </p:txBody>
      </p:sp>
    </p:spTree>
    <p:extLst>
      <p:ext uri="{BB962C8B-B14F-4D97-AF65-F5344CB8AC3E}">
        <p14:creationId xmlns:p14="http://schemas.microsoft.com/office/powerpoint/2010/main" val="4285373072"/>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43975" y="161799"/>
            <a:ext cx="774074" cy="311224"/>
          </a:xfrm>
          <a:prstGeom prst="rect">
            <a:avLst/>
          </a:prstGeom>
        </p:spPr>
      </p:pic>
      <p:pic>
        <p:nvPicPr>
          <p:cNvPr id="3" name="object 3"/>
          <p:cNvPicPr/>
          <p:nvPr/>
        </p:nvPicPr>
        <p:blipFill>
          <a:blip r:embed="rId3" cstate="print"/>
          <a:stretch>
            <a:fillRect/>
          </a:stretch>
        </p:blipFill>
        <p:spPr>
          <a:xfrm>
            <a:off x="8229556" y="161800"/>
            <a:ext cx="791593" cy="311224"/>
          </a:xfrm>
          <a:prstGeom prst="rect">
            <a:avLst/>
          </a:prstGeom>
        </p:spPr>
      </p:pic>
      <p:sp>
        <p:nvSpPr>
          <p:cNvPr id="4" name="object 4"/>
          <p:cNvSpPr txBox="1">
            <a:spLocks noGrp="1"/>
          </p:cNvSpPr>
          <p:nvPr>
            <p:ph type="title"/>
          </p:nvPr>
        </p:nvSpPr>
        <p:spPr>
          <a:xfrm>
            <a:off x="307524" y="670654"/>
            <a:ext cx="8150676" cy="382156"/>
          </a:xfrm>
          <a:prstGeom prst="rect">
            <a:avLst/>
          </a:prstGeom>
        </p:spPr>
        <p:txBody>
          <a:bodyPr vert="horz" wrap="square" lIns="0" tIns="12700" rIns="0" bIns="0" rtlCol="0">
            <a:spAutoFit/>
          </a:bodyPr>
          <a:lstStyle/>
          <a:p>
            <a:pPr marL="12700">
              <a:spcBef>
                <a:spcPts val="100"/>
              </a:spcBef>
            </a:pPr>
            <a:r>
              <a:rPr lang="en-US" kern="0" dirty="0"/>
              <a:t>Let us discuss main characteristics one by one (Continued)</a:t>
            </a:r>
            <a:endParaRPr lang="en-US" kern="0" spc="-5" dirty="0"/>
          </a:p>
        </p:txBody>
      </p:sp>
      <p:sp>
        <p:nvSpPr>
          <p:cNvPr id="6" name="object 6"/>
          <p:cNvSpPr txBox="1"/>
          <p:nvPr/>
        </p:nvSpPr>
        <p:spPr>
          <a:xfrm>
            <a:off x="3633256" y="4974385"/>
            <a:ext cx="1875155" cy="139065"/>
          </a:xfrm>
          <a:prstGeom prst="rect">
            <a:avLst/>
          </a:prstGeom>
        </p:spPr>
        <p:txBody>
          <a:bodyPr vert="horz" wrap="square" lIns="0" tIns="3175" rIns="0" bIns="0" rtlCol="0">
            <a:spAutoFit/>
          </a:bodyPr>
          <a:lstStyle/>
          <a:p>
            <a:pPr marL="12700">
              <a:lnSpc>
                <a:spcPct val="100000"/>
              </a:lnSpc>
              <a:spcBef>
                <a:spcPts val="25"/>
              </a:spcBef>
            </a:pPr>
            <a:r>
              <a:rPr sz="800" dirty="0">
                <a:latin typeface="Arial MT"/>
                <a:cs typeface="Arial MT"/>
              </a:rPr>
              <a:t>©</a:t>
            </a:r>
            <a:r>
              <a:rPr sz="800" spc="-5" dirty="0">
                <a:latin typeface="Arial MT"/>
                <a:cs typeface="Arial MT"/>
              </a:rPr>
              <a:t> Edune</a:t>
            </a:r>
            <a:r>
              <a:rPr sz="800" dirty="0">
                <a:latin typeface="Arial MT"/>
                <a:cs typeface="Arial MT"/>
              </a:rPr>
              <a:t>t</a:t>
            </a:r>
            <a:r>
              <a:rPr sz="800" spc="-5" dirty="0">
                <a:latin typeface="Arial MT"/>
                <a:cs typeface="Arial MT"/>
              </a:rPr>
              <a:t> Foundation</a:t>
            </a:r>
            <a:r>
              <a:rPr sz="800" dirty="0">
                <a:latin typeface="Arial MT"/>
                <a:cs typeface="Arial MT"/>
              </a:rPr>
              <a:t>.</a:t>
            </a:r>
            <a:r>
              <a:rPr sz="800" spc="-50" dirty="0">
                <a:latin typeface="Arial MT"/>
                <a:cs typeface="Arial MT"/>
              </a:rPr>
              <a:t> </a:t>
            </a:r>
            <a:r>
              <a:rPr sz="800" spc="-5" dirty="0">
                <a:latin typeface="Arial MT"/>
                <a:cs typeface="Arial MT"/>
              </a:rPr>
              <a:t>Al</a:t>
            </a:r>
            <a:r>
              <a:rPr sz="800" dirty="0">
                <a:latin typeface="Arial MT"/>
                <a:cs typeface="Arial MT"/>
              </a:rPr>
              <a:t>l</a:t>
            </a:r>
            <a:r>
              <a:rPr sz="800" spc="-5" dirty="0">
                <a:latin typeface="Arial MT"/>
                <a:cs typeface="Arial MT"/>
              </a:rPr>
              <a:t> </a:t>
            </a:r>
            <a:r>
              <a:rPr sz="800" dirty="0">
                <a:latin typeface="Arial MT"/>
                <a:cs typeface="Arial MT"/>
              </a:rPr>
              <a:t>rights</a:t>
            </a:r>
            <a:r>
              <a:rPr sz="800" spc="-5" dirty="0">
                <a:latin typeface="Arial MT"/>
                <a:cs typeface="Arial MT"/>
              </a:rPr>
              <a:t> </a:t>
            </a:r>
            <a:r>
              <a:rPr sz="800" dirty="0">
                <a:latin typeface="Arial MT"/>
                <a:cs typeface="Arial MT"/>
              </a:rPr>
              <a:t>reserved.</a:t>
            </a:r>
            <a:endParaRPr sz="800">
              <a:latin typeface="Arial MT"/>
              <a:cs typeface="Arial MT"/>
            </a:endParaRPr>
          </a:p>
        </p:txBody>
      </p:sp>
      <p:sp>
        <p:nvSpPr>
          <p:cNvPr id="5" name="object 5"/>
          <p:cNvSpPr txBox="1"/>
          <p:nvPr/>
        </p:nvSpPr>
        <p:spPr>
          <a:xfrm>
            <a:off x="284080" y="1052810"/>
            <a:ext cx="7939380" cy="3531094"/>
          </a:xfrm>
          <a:prstGeom prst="rect">
            <a:avLst/>
          </a:prstGeom>
        </p:spPr>
        <p:txBody>
          <a:bodyPr vert="horz" wrap="square" lIns="0" tIns="52704" rIns="0" bIns="0" rtlCol="0">
            <a:spAutoFit/>
          </a:bodyPr>
          <a:lstStyle/>
          <a:p>
            <a:pPr marL="379095" indent="-367030">
              <a:lnSpc>
                <a:spcPct val="100000"/>
              </a:lnSpc>
              <a:spcBef>
                <a:spcPts val="414"/>
              </a:spcBef>
              <a:buChar char="●"/>
              <a:tabLst>
                <a:tab pos="379095" algn="l"/>
                <a:tab pos="379730" algn="l"/>
              </a:tabLst>
            </a:pPr>
            <a:r>
              <a:rPr lang="en-US" b="1" i="0" dirty="0">
                <a:solidFill>
                  <a:srgbClr val="273239"/>
                </a:solidFill>
                <a:effectLst/>
                <a:latin typeface="urw-din"/>
              </a:rPr>
              <a:t>Comments</a:t>
            </a:r>
          </a:p>
          <a:p>
            <a:pPr marL="12065">
              <a:lnSpc>
                <a:spcPct val="100000"/>
              </a:lnSpc>
              <a:spcBef>
                <a:spcPts val="414"/>
              </a:spcBef>
              <a:tabLst>
                <a:tab pos="379095" algn="l"/>
                <a:tab pos="379730" algn="l"/>
              </a:tabLst>
            </a:pPr>
            <a:r>
              <a:rPr lang="en-US" sz="1400" i="0" dirty="0">
                <a:solidFill>
                  <a:srgbClr val="273239"/>
                </a:solidFill>
                <a:effectLst/>
                <a:latin typeface="urw-din"/>
              </a:rPr>
              <a:t>Template ignores everything between {% comment %} and {% end comment %}. </a:t>
            </a:r>
          </a:p>
          <a:p>
            <a:pPr marL="12065">
              <a:lnSpc>
                <a:spcPct val="100000"/>
              </a:lnSpc>
              <a:spcBef>
                <a:spcPts val="414"/>
              </a:spcBef>
              <a:tabLst>
                <a:tab pos="379095" algn="l"/>
                <a:tab pos="379730" algn="l"/>
              </a:tabLst>
            </a:pPr>
            <a:r>
              <a:rPr lang="en-US" sz="1400" i="0" dirty="0">
                <a:solidFill>
                  <a:srgbClr val="273239"/>
                </a:solidFill>
                <a:effectLst/>
                <a:latin typeface="urw-din"/>
              </a:rPr>
              <a:t>An optional note may be inserted in the first tag. </a:t>
            </a:r>
          </a:p>
          <a:p>
            <a:pPr marL="12065">
              <a:lnSpc>
                <a:spcPct val="100000"/>
              </a:lnSpc>
              <a:spcBef>
                <a:spcPts val="414"/>
              </a:spcBef>
              <a:tabLst>
                <a:tab pos="379095" algn="l"/>
                <a:tab pos="379730" algn="l"/>
              </a:tabLst>
            </a:pPr>
            <a:r>
              <a:rPr lang="en-US" sz="1400" i="0" dirty="0">
                <a:solidFill>
                  <a:srgbClr val="273239"/>
                </a:solidFill>
                <a:effectLst/>
                <a:latin typeface="urw-din"/>
              </a:rPr>
              <a:t>For example, this is useful when commenting out code for documenting why the code was disabled. </a:t>
            </a:r>
          </a:p>
          <a:p>
            <a:pPr marL="12065">
              <a:lnSpc>
                <a:spcPct val="100000"/>
              </a:lnSpc>
              <a:spcBef>
                <a:spcPts val="414"/>
              </a:spcBef>
              <a:tabLst>
                <a:tab pos="379095" algn="l"/>
                <a:tab pos="379730" algn="l"/>
              </a:tabLst>
            </a:pPr>
            <a:r>
              <a:rPr lang="en-US" sz="1400" b="1" i="0" dirty="0">
                <a:solidFill>
                  <a:srgbClr val="273239"/>
                </a:solidFill>
                <a:effectLst/>
                <a:latin typeface="urw-din"/>
              </a:rPr>
              <a:t>Syntax</a:t>
            </a:r>
          </a:p>
          <a:p>
            <a:pPr marL="12065">
              <a:lnSpc>
                <a:spcPct val="100000"/>
              </a:lnSpc>
              <a:spcBef>
                <a:spcPts val="414"/>
              </a:spcBef>
              <a:tabLst>
                <a:tab pos="379095" algn="l"/>
                <a:tab pos="379730" algn="l"/>
              </a:tabLst>
            </a:pPr>
            <a:r>
              <a:rPr lang="en-US" sz="1400" i="0" dirty="0">
                <a:solidFill>
                  <a:srgbClr val="273239"/>
                </a:solidFill>
                <a:effectLst/>
                <a:latin typeface="urw-din"/>
              </a:rPr>
              <a:t>{% comment '</a:t>
            </a:r>
            <a:r>
              <a:rPr lang="en-US" sz="1400" i="0" dirty="0" err="1">
                <a:solidFill>
                  <a:srgbClr val="273239"/>
                </a:solidFill>
                <a:effectLst/>
                <a:latin typeface="urw-din"/>
              </a:rPr>
              <a:t>comment_name</a:t>
            </a:r>
            <a:r>
              <a:rPr lang="en-US" sz="1400" i="0" dirty="0">
                <a:solidFill>
                  <a:srgbClr val="273239"/>
                </a:solidFill>
                <a:effectLst/>
                <a:latin typeface="urw-din"/>
              </a:rPr>
              <a:t>' %}</a:t>
            </a:r>
          </a:p>
          <a:p>
            <a:pPr marL="12065">
              <a:lnSpc>
                <a:spcPct val="100000"/>
              </a:lnSpc>
              <a:spcBef>
                <a:spcPts val="414"/>
              </a:spcBef>
              <a:tabLst>
                <a:tab pos="379095" algn="l"/>
                <a:tab pos="379730" algn="l"/>
              </a:tabLst>
            </a:pPr>
            <a:r>
              <a:rPr lang="en-US" sz="1400" i="0" dirty="0">
                <a:solidFill>
                  <a:srgbClr val="273239"/>
                </a:solidFill>
                <a:effectLst/>
                <a:latin typeface="urw-din"/>
              </a:rPr>
              <a:t>{% </a:t>
            </a:r>
            <a:r>
              <a:rPr lang="en-US" sz="1400" i="0" dirty="0" err="1">
                <a:solidFill>
                  <a:srgbClr val="273239"/>
                </a:solidFill>
                <a:effectLst/>
                <a:latin typeface="urw-din"/>
              </a:rPr>
              <a:t>endcomment</a:t>
            </a:r>
            <a:r>
              <a:rPr lang="en-US" sz="1400" i="0" dirty="0">
                <a:solidFill>
                  <a:srgbClr val="273239"/>
                </a:solidFill>
                <a:effectLst/>
                <a:latin typeface="urw-din"/>
              </a:rPr>
              <a:t> %}</a:t>
            </a:r>
          </a:p>
          <a:p>
            <a:pPr marL="12065">
              <a:lnSpc>
                <a:spcPct val="100000"/>
              </a:lnSpc>
              <a:spcBef>
                <a:spcPts val="414"/>
              </a:spcBef>
              <a:tabLst>
                <a:tab pos="379095" algn="l"/>
                <a:tab pos="379730" algn="l"/>
              </a:tabLst>
            </a:pPr>
            <a:endParaRPr lang="en-US" sz="1400" i="0" dirty="0">
              <a:solidFill>
                <a:srgbClr val="273239"/>
              </a:solidFill>
              <a:effectLst/>
              <a:latin typeface="urw-din"/>
            </a:endParaRPr>
          </a:p>
          <a:p>
            <a:pPr marL="12065">
              <a:lnSpc>
                <a:spcPct val="100000"/>
              </a:lnSpc>
              <a:spcBef>
                <a:spcPts val="414"/>
              </a:spcBef>
              <a:tabLst>
                <a:tab pos="379095" algn="l"/>
                <a:tab pos="379730" algn="l"/>
              </a:tabLst>
            </a:pPr>
            <a:r>
              <a:rPr lang="en-US" sz="1400" i="0" dirty="0">
                <a:solidFill>
                  <a:srgbClr val="273239"/>
                </a:solidFill>
                <a:effectLst/>
                <a:latin typeface="urw-din"/>
              </a:rPr>
              <a:t>Example :</a:t>
            </a:r>
          </a:p>
          <a:p>
            <a:pPr marL="12065">
              <a:lnSpc>
                <a:spcPct val="100000"/>
              </a:lnSpc>
              <a:spcBef>
                <a:spcPts val="414"/>
              </a:spcBef>
              <a:tabLst>
                <a:tab pos="379095" algn="l"/>
                <a:tab pos="379730" algn="l"/>
              </a:tabLst>
            </a:pPr>
            <a:r>
              <a:rPr lang="en-US" sz="1400" i="0" dirty="0">
                <a:solidFill>
                  <a:srgbClr val="273239"/>
                </a:solidFill>
                <a:effectLst/>
                <a:latin typeface="urw-din"/>
              </a:rPr>
              <a:t>{% comment "Optional note" %}</a:t>
            </a:r>
          </a:p>
          <a:p>
            <a:pPr marL="12065">
              <a:lnSpc>
                <a:spcPct val="100000"/>
              </a:lnSpc>
              <a:spcBef>
                <a:spcPts val="414"/>
              </a:spcBef>
              <a:tabLst>
                <a:tab pos="379095" algn="l"/>
                <a:tab pos="379730" algn="l"/>
              </a:tabLst>
            </a:pPr>
            <a:r>
              <a:rPr lang="en-US" sz="1400" i="0" dirty="0">
                <a:solidFill>
                  <a:srgbClr val="273239"/>
                </a:solidFill>
                <a:effectLst/>
                <a:latin typeface="urw-din"/>
              </a:rPr>
              <a:t>    Commented out text with {{ create_</a:t>
            </a:r>
            <a:r>
              <a:rPr lang="en-US" sz="1400" i="0" dirty="0" err="1">
                <a:solidFill>
                  <a:srgbClr val="273239"/>
                </a:solidFill>
                <a:effectLst/>
                <a:latin typeface="urw-din"/>
              </a:rPr>
              <a:t>date|date</a:t>
            </a:r>
            <a:r>
              <a:rPr lang="en-US" sz="1400" i="0" dirty="0">
                <a:solidFill>
                  <a:srgbClr val="273239"/>
                </a:solidFill>
                <a:effectLst/>
                <a:latin typeface="urw-din"/>
              </a:rPr>
              <a:t>:"c" }}</a:t>
            </a:r>
          </a:p>
          <a:p>
            <a:pPr marL="12065">
              <a:lnSpc>
                <a:spcPct val="100000"/>
              </a:lnSpc>
              <a:spcBef>
                <a:spcPts val="414"/>
              </a:spcBef>
              <a:tabLst>
                <a:tab pos="379095" algn="l"/>
                <a:tab pos="379730" algn="l"/>
              </a:tabLst>
            </a:pPr>
            <a:r>
              <a:rPr lang="en-US" sz="1400" i="0" dirty="0">
                <a:solidFill>
                  <a:srgbClr val="273239"/>
                </a:solidFill>
                <a:effectLst/>
                <a:latin typeface="urw-din"/>
              </a:rPr>
              <a:t>{% </a:t>
            </a:r>
            <a:r>
              <a:rPr lang="en-US" sz="1400" i="0" dirty="0" err="1">
                <a:solidFill>
                  <a:srgbClr val="273239"/>
                </a:solidFill>
                <a:effectLst/>
                <a:latin typeface="urw-din"/>
              </a:rPr>
              <a:t>endcomment</a:t>
            </a:r>
            <a:r>
              <a:rPr lang="en-US" sz="1400" i="0" dirty="0">
                <a:solidFill>
                  <a:srgbClr val="273239"/>
                </a:solidFill>
                <a:effectLst/>
                <a:latin typeface="urw-din"/>
              </a:rPr>
              <a:t> %}</a:t>
            </a:r>
          </a:p>
          <a:p>
            <a:pPr marL="12065">
              <a:lnSpc>
                <a:spcPct val="100000"/>
              </a:lnSpc>
              <a:spcBef>
                <a:spcPts val="414"/>
              </a:spcBef>
              <a:tabLst>
                <a:tab pos="379095" algn="l"/>
                <a:tab pos="379730" algn="l"/>
              </a:tabLst>
            </a:pPr>
            <a:endParaRPr lang="en-US" sz="1400" i="0" dirty="0">
              <a:solidFill>
                <a:srgbClr val="273239"/>
              </a:solidFill>
              <a:effectLst/>
              <a:latin typeface="urw-din"/>
            </a:endParaRPr>
          </a:p>
        </p:txBody>
      </p:sp>
    </p:spTree>
    <p:extLst>
      <p:ext uri="{BB962C8B-B14F-4D97-AF65-F5344CB8AC3E}">
        <p14:creationId xmlns:p14="http://schemas.microsoft.com/office/powerpoint/2010/main" val="1238217074"/>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43975" y="161799"/>
            <a:ext cx="774074" cy="311224"/>
          </a:xfrm>
          <a:prstGeom prst="rect">
            <a:avLst/>
          </a:prstGeom>
        </p:spPr>
      </p:pic>
      <p:pic>
        <p:nvPicPr>
          <p:cNvPr id="3" name="object 3"/>
          <p:cNvPicPr/>
          <p:nvPr/>
        </p:nvPicPr>
        <p:blipFill>
          <a:blip r:embed="rId3" cstate="print"/>
          <a:stretch>
            <a:fillRect/>
          </a:stretch>
        </p:blipFill>
        <p:spPr>
          <a:xfrm>
            <a:off x="8229556" y="161800"/>
            <a:ext cx="791593" cy="311224"/>
          </a:xfrm>
          <a:prstGeom prst="rect">
            <a:avLst/>
          </a:prstGeom>
        </p:spPr>
      </p:pic>
      <p:sp>
        <p:nvSpPr>
          <p:cNvPr id="4" name="object 4"/>
          <p:cNvSpPr txBox="1">
            <a:spLocks noGrp="1"/>
          </p:cNvSpPr>
          <p:nvPr>
            <p:ph type="title"/>
          </p:nvPr>
        </p:nvSpPr>
        <p:spPr>
          <a:xfrm>
            <a:off x="307524" y="670654"/>
            <a:ext cx="8150676" cy="382156"/>
          </a:xfrm>
          <a:prstGeom prst="rect">
            <a:avLst/>
          </a:prstGeom>
        </p:spPr>
        <p:txBody>
          <a:bodyPr vert="horz" wrap="square" lIns="0" tIns="12700" rIns="0" bIns="0" rtlCol="0">
            <a:spAutoFit/>
          </a:bodyPr>
          <a:lstStyle/>
          <a:p>
            <a:pPr marL="12700">
              <a:spcBef>
                <a:spcPts val="100"/>
              </a:spcBef>
            </a:pPr>
            <a:r>
              <a:rPr lang="en-US" kern="0" dirty="0"/>
              <a:t>Let us discuss main characteristics one by one (Continued)</a:t>
            </a:r>
            <a:endParaRPr lang="en-US" kern="0" spc="-5" dirty="0"/>
          </a:p>
        </p:txBody>
      </p:sp>
      <p:sp>
        <p:nvSpPr>
          <p:cNvPr id="6" name="object 6"/>
          <p:cNvSpPr txBox="1"/>
          <p:nvPr/>
        </p:nvSpPr>
        <p:spPr>
          <a:xfrm>
            <a:off x="3633256" y="4974385"/>
            <a:ext cx="1875155" cy="139065"/>
          </a:xfrm>
          <a:prstGeom prst="rect">
            <a:avLst/>
          </a:prstGeom>
        </p:spPr>
        <p:txBody>
          <a:bodyPr vert="horz" wrap="square" lIns="0" tIns="3175" rIns="0" bIns="0" rtlCol="0">
            <a:spAutoFit/>
          </a:bodyPr>
          <a:lstStyle/>
          <a:p>
            <a:pPr marL="12700">
              <a:lnSpc>
                <a:spcPct val="100000"/>
              </a:lnSpc>
              <a:spcBef>
                <a:spcPts val="25"/>
              </a:spcBef>
            </a:pPr>
            <a:r>
              <a:rPr sz="800" dirty="0">
                <a:latin typeface="Arial MT"/>
                <a:cs typeface="Arial MT"/>
              </a:rPr>
              <a:t>©</a:t>
            </a:r>
            <a:r>
              <a:rPr sz="800" spc="-5" dirty="0">
                <a:latin typeface="Arial MT"/>
                <a:cs typeface="Arial MT"/>
              </a:rPr>
              <a:t> Edune</a:t>
            </a:r>
            <a:r>
              <a:rPr sz="800" dirty="0">
                <a:latin typeface="Arial MT"/>
                <a:cs typeface="Arial MT"/>
              </a:rPr>
              <a:t>t</a:t>
            </a:r>
            <a:r>
              <a:rPr sz="800" spc="-5" dirty="0">
                <a:latin typeface="Arial MT"/>
                <a:cs typeface="Arial MT"/>
              </a:rPr>
              <a:t> Foundation</a:t>
            </a:r>
            <a:r>
              <a:rPr sz="800" dirty="0">
                <a:latin typeface="Arial MT"/>
                <a:cs typeface="Arial MT"/>
              </a:rPr>
              <a:t>.</a:t>
            </a:r>
            <a:r>
              <a:rPr sz="800" spc="-50" dirty="0">
                <a:latin typeface="Arial MT"/>
                <a:cs typeface="Arial MT"/>
              </a:rPr>
              <a:t> </a:t>
            </a:r>
            <a:r>
              <a:rPr sz="800" spc="-5" dirty="0">
                <a:latin typeface="Arial MT"/>
                <a:cs typeface="Arial MT"/>
              </a:rPr>
              <a:t>Al</a:t>
            </a:r>
            <a:r>
              <a:rPr sz="800" dirty="0">
                <a:latin typeface="Arial MT"/>
                <a:cs typeface="Arial MT"/>
              </a:rPr>
              <a:t>l</a:t>
            </a:r>
            <a:r>
              <a:rPr sz="800" spc="-5" dirty="0">
                <a:latin typeface="Arial MT"/>
                <a:cs typeface="Arial MT"/>
              </a:rPr>
              <a:t> </a:t>
            </a:r>
            <a:r>
              <a:rPr sz="800" dirty="0">
                <a:latin typeface="Arial MT"/>
                <a:cs typeface="Arial MT"/>
              </a:rPr>
              <a:t>rights</a:t>
            </a:r>
            <a:r>
              <a:rPr sz="800" spc="-5" dirty="0">
                <a:latin typeface="Arial MT"/>
                <a:cs typeface="Arial MT"/>
              </a:rPr>
              <a:t> </a:t>
            </a:r>
            <a:r>
              <a:rPr sz="800" dirty="0">
                <a:latin typeface="Arial MT"/>
                <a:cs typeface="Arial MT"/>
              </a:rPr>
              <a:t>reserved.</a:t>
            </a:r>
            <a:endParaRPr sz="800">
              <a:latin typeface="Arial MT"/>
              <a:cs typeface="Arial MT"/>
            </a:endParaRPr>
          </a:p>
        </p:txBody>
      </p:sp>
      <p:sp>
        <p:nvSpPr>
          <p:cNvPr id="5" name="object 5"/>
          <p:cNvSpPr txBox="1"/>
          <p:nvPr/>
        </p:nvSpPr>
        <p:spPr>
          <a:xfrm>
            <a:off x="284080" y="1052810"/>
            <a:ext cx="7939380" cy="1961433"/>
          </a:xfrm>
          <a:prstGeom prst="rect">
            <a:avLst/>
          </a:prstGeom>
        </p:spPr>
        <p:txBody>
          <a:bodyPr vert="horz" wrap="square" lIns="0" tIns="52704" rIns="0" bIns="0" rtlCol="0">
            <a:spAutoFit/>
          </a:bodyPr>
          <a:lstStyle/>
          <a:p>
            <a:pPr marL="379095" indent="-367030">
              <a:lnSpc>
                <a:spcPct val="100000"/>
              </a:lnSpc>
              <a:spcBef>
                <a:spcPts val="414"/>
              </a:spcBef>
              <a:buChar char="●"/>
              <a:tabLst>
                <a:tab pos="379095" algn="l"/>
                <a:tab pos="379730" algn="l"/>
              </a:tabLst>
            </a:pPr>
            <a:r>
              <a:rPr lang="en-US" b="1" i="0" dirty="0">
                <a:solidFill>
                  <a:srgbClr val="273239"/>
                </a:solidFill>
                <a:effectLst/>
                <a:latin typeface="urw-din"/>
              </a:rPr>
              <a:t>Template Inheritance</a:t>
            </a:r>
          </a:p>
          <a:p>
            <a:pPr marL="12065">
              <a:lnSpc>
                <a:spcPct val="100000"/>
              </a:lnSpc>
              <a:spcBef>
                <a:spcPts val="414"/>
              </a:spcBef>
              <a:tabLst>
                <a:tab pos="379095" algn="l"/>
                <a:tab pos="379730" algn="l"/>
              </a:tabLst>
            </a:pPr>
            <a:r>
              <a:rPr lang="en-US" sz="1600" i="0" dirty="0">
                <a:solidFill>
                  <a:srgbClr val="273239"/>
                </a:solidFill>
                <a:effectLst/>
                <a:latin typeface="urw-din"/>
              </a:rPr>
              <a:t> Template inheritance allows you to build a base “skeleton” template that contains all the common elements of your site and defines blocks that child templates can override. extends tag is used for the inheritance of templates in Django. One needs to repeat the same code again and again. Using extends we can inherit templates as well as variables.</a:t>
            </a:r>
          </a:p>
          <a:p>
            <a:pPr marL="12065">
              <a:lnSpc>
                <a:spcPct val="100000"/>
              </a:lnSpc>
              <a:spcBef>
                <a:spcPts val="414"/>
              </a:spcBef>
              <a:tabLst>
                <a:tab pos="379095" algn="l"/>
                <a:tab pos="379730" algn="l"/>
              </a:tabLst>
            </a:pPr>
            <a:r>
              <a:rPr lang="en-US" sz="1600" b="1" i="0" dirty="0">
                <a:solidFill>
                  <a:srgbClr val="273239"/>
                </a:solidFill>
                <a:effectLst/>
                <a:latin typeface="urw-din"/>
              </a:rPr>
              <a:t>Syntax</a:t>
            </a:r>
          </a:p>
          <a:p>
            <a:pPr marL="12065">
              <a:lnSpc>
                <a:spcPct val="100000"/>
              </a:lnSpc>
              <a:spcBef>
                <a:spcPts val="414"/>
              </a:spcBef>
              <a:tabLst>
                <a:tab pos="379095" algn="l"/>
                <a:tab pos="379730" algn="l"/>
              </a:tabLst>
            </a:pPr>
            <a:r>
              <a:rPr lang="en-US" sz="1600" i="0" dirty="0">
                <a:solidFill>
                  <a:srgbClr val="273239"/>
                </a:solidFill>
                <a:effectLst/>
                <a:latin typeface="urw-din"/>
              </a:rPr>
              <a:t>{% extends 'template_name.html' %} </a:t>
            </a:r>
          </a:p>
        </p:txBody>
      </p:sp>
    </p:spTree>
    <p:extLst>
      <p:ext uri="{BB962C8B-B14F-4D97-AF65-F5344CB8AC3E}">
        <p14:creationId xmlns:p14="http://schemas.microsoft.com/office/powerpoint/2010/main" val="24897695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92883" y="828333"/>
            <a:ext cx="2960370" cy="391160"/>
          </a:xfrm>
          <a:prstGeom prst="rect">
            <a:avLst/>
          </a:prstGeom>
        </p:spPr>
        <p:txBody>
          <a:bodyPr vert="horz" wrap="square" lIns="0" tIns="12700" rIns="0" bIns="0" rtlCol="0">
            <a:spAutoFit/>
          </a:bodyPr>
          <a:lstStyle/>
          <a:p>
            <a:pPr marL="12700">
              <a:lnSpc>
                <a:spcPct val="100000"/>
              </a:lnSpc>
              <a:spcBef>
                <a:spcPts val="100"/>
              </a:spcBef>
            </a:pPr>
            <a:r>
              <a:rPr spc="-5" dirty="0"/>
              <a:t>Basic</a:t>
            </a:r>
            <a:r>
              <a:rPr spc="-40" dirty="0"/>
              <a:t> </a:t>
            </a:r>
            <a:r>
              <a:rPr spc="-5" dirty="0"/>
              <a:t>Syntax</a:t>
            </a:r>
            <a:r>
              <a:rPr spc="-40" dirty="0"/>
              <a:t> </a:t>
            </a:r>
            <a:r>
              <a:rPr spc="-30" dirty="0"/>
              <a:t>Variable</a:t>
            </a:r>
          </a:p>
        </p:txBody>
      </p:sp>
      <p:sp>
        <p:nvSpPr>
          <p:cNvPr id="3" name="object 3"/>
          <p:cNvSpPr txBox="1"/>
          <p:nvPr/>
        </p:nvSpPr>
        <p:spPr>
          <a:xfrm>
            <a:off x="656568" y="1652133"/>
            <a:ext cx="3537585" cy="2629535"/>
          </a:xfrm>
          <a:prstGeom prst="rect">
            <a:avLst/>
          </a:prstGeom>
        </p:spPr>
        <p:txBody>
          <a:bodyPr vert="horz" wrap="square" lIns="0" tIns="88265" rIns="0" bIns="0" rtlCol="0">
            <a:spAutoFit/>
          </a:bodyPr>
          <a:lstStyle/>
          <a:p>
            <a:pPr marL="292100" marR="0" lvl="0" indent="0" algn="l" defTabSz="914400" rtl="0" eaLnBrk="1" fontAlgn="auto" latinLnBrk="0" hangingPunct="1">
              <a:lnSpc>
                <a:spcPct val="100000"/>
              </a:lnSpc>
              <a:spcBef>
                <a:spcPts val="695"/>
              </a:spcBef>
              <a:spcAft>
                <a:spcPts val="0"/>
              </a:spcAft>
              <a:buClrTx/>
              <a:buSzTx/>
              <a:buFontTx/>
              <a:buNone/>
              <a:tabLst/>
              <a:defRPr/>
            </a:pPr>
            <a:r>
              <a:rPr kumimoji="0" sz="1800" b="0" i="0" u="none" strike="noStrike" kern="1200" cap="none" spc="-5" normalizeH="0" baseline="0" noProof="0" dirty="0">
                <a:ln>
                  <a:noFill/>
                </a:ln>
                <a:solidFill>
                  <a:srgbClr val="595959"/>
                </a:solidFill>
                <a:effectLst/>
                <a:uLnTx/>
                <a:uFillTx/>
                <a:latin typeface="Arial MT"/>
                <a:ea typeface="+mn-ea"/>
                <a:cs typeface="Arial MT"/>
              </a:rPr>
              <a:t>Script</a:t>
            </a:r>
            <a:r>
              <a:rPr kumimoji="0" sz="1800" b="0" i="0" u="none" strike="noStrike" kern="1200" cap="none" spc="-40" normalizeH="0" baseline="0" noProof="0" dirty="0">
                <a:ln>
                  <a:noFill/>
                </a:ln>
                <a:solidFill>
                  <a:srgbClr val="595959"/>
                </a:solidFill>
                <a:effectLst/>
                <a:uLnTx/>
                <a:uFillTx/>
                <a:latin typeface="Arial MT"/>
                <a:ea typeface="+mn-ea"/>
                <a:cs typeface="Arial MT"/>
              </a:rPr>
              <a:t> </a:t>
            </a:r>
            <a:r>
              <a:rPr kumimoji="0" sz="1800" b="0" i="0" u="none" strike="noStrike" kern="1200" cap="none" spc="0" normalizeH="0" baseline="0" noProof="0" dirty="0">
                <a:ln>
                  <a:noFill/>
                </a:ln>
                <a:solidFill>
                  <a:srgbClr val="595959"/>
                </a:solidFill>
                <a:effectLst/>
                <a:uLnTx/>
                <a:uFillTx/>
                <a:latin typeface="Arial MT"/>
                <a:ea typeface="+mn-ea"/>
                <a:cs typeface="Arial MT"/>
              </a:rPr>
              <a:t>Mode</a:t>
            </a:r>
            <a:r>
              <a:rPr kumimoji="0" sz="1800" b="0" i="0" u="none" strike="noStrike" kern="1200" cap="none" spc="-35" normalizeH="0" baseline="0" noProof="0" dirty="0">
                <a:ln>
                  <a:noFill/>
                </a:ln>
                <a:solidFill>
                  <a:srgbClr val="595959"/>
                </a:solidFill>
                <a:effectLst/>
                <a:uLnTx/>
                <a:uFillTx/>
                <a:latin typeface="Arial MT"/>
                <a:ea typeface="+mn-ea"/>
                <a:cs typeface="Arial MT"/>
              </a:rPr>
              <a:t> </a:t>
            </a:r>
            <a:r>
              <a:rPr kumimoji="0" sz="1800" b="0" i="0" u="none" strike="noStrike" kern="1200" cap="none" spc="-5" normalizeH="0" baseline="0" noProof="0" dirty="0">
                <a:ln>
                  <a:noFill/>
                </a:ln>
                <a:solidFill>
                  <a:srgbClr val="595959"/>
                </a:solidFill>
                <a:effectLst/>
                <a:uLnTx/>
                <a:uFillTx/>
                <a:latin typeface="Arial MT"/>
                <a:ea typeface="+mn-ea"/>
                <a:cs typeface="Arial MT"/>
              </a:rPr>
              <a:t>Programming</a:t>
            </a:r>
            <a:endParaRPr kumimoji="0" sz="1800" b="0" i="0" u="none" strike="noStrike" kern="1200" cap="none" spc="0" normalizeH="0" baseline="0" noProof="0">
              <a:ln>
                <a:noFill/>
              </a:ln>
              <a:solidFill>
                <a:prstClr val="black"/>
              </a:solidFill>
              <a:effectLst/>
              <a:uLnTx/>
              <a:uFillTx/>
              <a:latin typeface="Arial MT"/>
              <a:ea typeface="+mn-ea"/>
              <a:cs typeface="Arial MT"/>
            </a:endParaRPr>
          </a:p>
          <a:p>
            <a:pPr marL="348615" marR="13335" lvl="0" indent="-336550" algn="l" defTabSz="914400" rtl="0" eaLnBrk="1" fontAlgn="auto" latinLnBrk="0" hangingPunct="1">
              <a:lnSpc>
                <a:spcPct val="116100"/>
              </a:lnSpc>
              <a:spcBef>
                <a:spcPts val="195"/>
              </a:spcBef>
              <a:spcAft>
                <a:spcPts val="0"/>
              </a:spcAft>
              <a:buClrTx/>
              <a:buSzTx/>
              <a:buFontTx/>
              <a:buChar char="●"/>
              <a:tabLst>
                <a:tab pos="347980" algn="l"/>
                <a:tab pos="349250" algn="l"/>
              </a:tabLst>
              <a:defRPr/>
            </a:pPr>
            <a:r>
              <a:rPr kumimoji="0" sz="1400" b="0" i="0" u="none" strike="noStrike" kern="1200" cap="none" spc="-5" normalizeH="0" baseline="0" noProof="0" dirty="0">
                <a:ln>
                  <a:noFill/>
                </a:ln>
                <a:solidFill>
                  <a:prstClr val="black"/>
                </a:solidFill>
                <a:effectLst/>
                <a:uLnTx/>
                <a:uFillTx/>
                <a:latin typeface="Arial MT"/>
                <a:ea typeface="+mn-ea"/>
                <a:cs typeface="Arial MT"/>
              </a:rPr>
              <a:t>Script </a:t>
            </a:r>
            <a:r>
              <a:rPr kumimoji="0" sz="1400" b="0" i="0" u="none" strike="noStrike" kern="1200" cap="none" spc="0" normalizeH="0" baseline="0" noProof="0" dirty="0">
                <a:ln>
                  <a:noFill/>
                </a:ln>
                <a:solidFill>
                  <a:prstClr val="black"/>
                </a:solidFill>
                <a:effectLst/>
                <a:uLnTx/>
                <a:uFillTx/>
                <a:latin typeface="Arial MT"/>
                <a:ea typeface="+mn-ea"/>
                <a:cs typeface="Arial MT"/>
              </a:rPr>
              <a:t>mode </a:t>
            </a:r>
            <a:r>
              <a:rPr kumimoji="0" sz="1400" b="0" i="0" u="none" strike="noStrike" kern="1200" cap="none" spc="-5" normalizeH="0" baseline="0" noProof="0" dirty="0">
                <a:ln>
                  <a:noFill/>
                </a:ln>
                <a:solidFill>
                  <a:prstClr val="black"/>
                </a:solidFill>
                <a:effectLst/>
                <a:uLnTx/>
                <a:uFillTx/>
                <a:latin typeface="Arial MT"/>
                <a:ea typeface="+mn-ea"/>
                <a:cs typeface="Arial MT"/>
              </a:rPr>
              <a:t>is used to work with lengthy </a:t>
            </a:r>
            <a:r>
              <a:rPr kumimoji="0" sz="1400" b="0" i="0" u="none" strike="noStrike" kern="1200" cap="none" spc="-375"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codes.</a:t>
            </a:r>
            <a:endParaRPr kumimoji="0" sz="1400" b="0" i="0" u="none" strike="noStrike" kern="1200" cap="none" spc="0" normalizeH="0" baseline="0" noProof="0">
              <a:ln>
                <a:noFill/>
              </a:ln>
              <a:solidFill>
                <a:prstClr val="black"/>
              </a:solidFill>
              <a:effectLst/>
              <a:uLnTx/>
              <a:uFillTx/>
              <a:latin typeface="Arial MT"/>
              <a:ea typeface="+mn-ea"/>
              <a:cs typeface="Arial MT"/>
            </a:endParaRPr>
          </a:p>
          <a:p>
            <a:pPr marL="348615" marR="5080" lvl="0" indent="-336550" algn="l" defTabSz="914400" rtl="0" eaLnBrk="1" fontAlgn="auto" latinLnBrk="0" hangingPunct="1">
              <a:lnSpc>
                <a:spcPct val="116100"/>
              </a:lnSpc>
              <a:spcBef>
                <a:spcPts val="0"/>
              </a:spcBef>
              <a:spcAft>
                <a:spcPts val="0"/>
              </a:spcAft>
              <a:buClrTx/>
              <a:buSzTx/>
              <a:buFontTx/>
              <a:buChar char="●"/>
              <a:tabLst>
                <a:tab pos="347980" algn="l"/>
                <a:tab pos="349250" algn="l"/>
              </a:tabLst>
              <a:defRPr/>
            </a:pPr>
            <a:r>
              <a:rPr kumimoji="0" sz="1400" b="0" i="0" u="none" strike="noStrike" kern="1200" cap="none" spc="-5" normalizeH="0" baseline="0" noProof="0" dirty="0">
                <a:ln>
                  <a:noFill/>
                </a:ln>
                <a:solidFill>
                  <a:prstClr val="black"/>
                </a:solidFill>
                <a:effectLst/>
                <a:uLnTx/>
                <a:uFillTx/>
                <a:latin typeface="Arial MT"/>
                <a:ea typeface="+mn-ea"/>
                <a:cs typeface="Arial MT"/>
              </a:rPr>
              <a:t>In Script </a:t>
            </a:r>
            <a:r>
              <a:rPr kumimoji="0" sz="1400" b="0" i="0" u="none" strike="noStrike" kern="1200" cap="none" spc="0" normalizeH="0" baseline="0" noProof="0" dirty="0">
                <a:ln>
                  <a:noFill/>
                </a:ln>
                <a:solidFill>
                  <a:prstClr val="black"/>
                </a:solidFill>
                <a:effectLst/>
                <a:uLnTx/>
                <a:uFillTx/>
                <a:latin typeface="Arial MT"/>
                <a:ea typeface="+mn-ea"/>
                <a:cs typeface="Arial MT"/>
              </a:rPr>
              <a:t>mode, </a:t>
            </a:r>
            <a:r>
              <a:rPr kumimoji="0" sz="1400" b="0" i="0" u="none" strike="noStrike" kern="1200" cap="none" spc="-45" normalizeH="0" baseline="0" noProof="0" dirty="0">
                <a:ln>
                  <a:noFill/>
                </a:ln>
                <a:solidFill>
                  <a:prstClr val="black"/>
                </a:solidFill>
                <a:effectLst/>
                <a:uLnTx/>
                <a:uFillTx/>
                <a:latin typeface="Arial MT"/>
                <a:ea typeface="+mn-ea"/>
                <a:cs typeface="Arial MT"/>
              </a:rPr>
              <a:t>You </a:t>
            </a:r>
            <a:r>
              <a:rPr kumimoji="0" sz="1400" b="0" i="0" u="none" strike="noStrike" kern="1200" cap="none" spc="-5" normalizeH="0" baseline="0" noProof="0" dirty="0">
                <a:ln>
                  <a:noFill/>
                </a:ln>
                <a:solidFill>
                  <a:prstClr val="black"/>
                </a:solidFill>
                <a:effectLst/>
                <a:uLnTx/>
                <a:uFillTx/>
                <a:latin typeface="Arial MT"/>
                <a:ea typeface="+mn-ea"/>
                <a:cs typeface="Arial MT"/>
              </a:rPr>
              <a:t>write </a:t>
            </a:r>
            <a:r>
              <a:rPr kumimoji="0" sz="1400" b="0" i="0" u="none" strike="noStrike" kern="1200" cap="none" spc="0" normalizeH="0" baseline="0" noProof="0" dirty="0">
                <a:ln>
                  <a:noFill/>
                </a:ln>
                <a:solidFill>
                  <a:prstClr val="black"/>
                </a:solidFill>
                <a:effectLst/>
                <a:uLnTx/>
                <a:uFillTx/>
                <a:latin typeface="Arial MT"/>
                <a:ea typeface="+mn-ea"/>
                <a:cs typeface="Arial MT"/>
              </a:rPr>
              <a:t>your code </a:t>
            </a:r>
            <a:r>
              <a:rPr kumimoji="0" sz="1400" b="0" i="0" u="none" strike="noStrike" kern="1200" cap="none" spc="-5" normalizeH="0" baseline="0" noProof="0" dirty="0">
                <a:ln>
                  <a:noFill/>
                </a:ln>
                <a:solidFill>
                  <a:prstClr val="black"/>
                </a:solidFill>
                <a:effectLst/>
                <a:uLnTx/>
                <a:uFillTx/>
                <a:latin typeface="Arial MT"/>
                <a:ea typeface="+mn-ea"/>
                <a:cs typeface="Arial MT"/>
              </a:rPr>
              <a:t>in </a:t>
            </a:r>
            <a:r>
              <a:rPr kumimoji="0" sz="1400" b="0" i="0" u="none" strike="noStrike" kern="1200" cap="none" spc="0" normalizeH="0" baseline="0" noProof="0" dirty="0">
                <a:ln>
                  <a:noFill/>
                </a:ln>
                <a:solidFill>
                  <a:prstClr val="black"/>
                </a:solidFill>
                <a:effectLst/>
                <a:uLnTx/>
                <a:uFillTx/>
                <a:latin typeface="Arial MT"/>
                <a:ea typeface="+mn-ea"/>
                <a:cs typeface="Arial MT"/>
              </a:rPr>
              <a:t>a </a:t>
            </a:r>
            <a:r>
              <a:rPr kumimoji="0" sz="1400" b="0" i="0" u="none" strike="noStrike" kern="1200" cap="none" spc="-37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text</a:t>
            </a:r>
            <a:r>
              <a:rPr kumimoji="0" sz="1400" b="0" i="0" u="none" strike="noStrike" kern="1200" cap="none" spc="-1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file</a:t>
            </a:r>
            <a:r>
              <a:rPr kumimoji="0" sz="1400" b="0" i="0" u="none" strike="noStrike" kern="1200" cap="none" spc="-1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then</a:t>
            </a:r>
            <a:r>
              <a:rPr kumimoji="0" sz="1400" b="0" i="0" u="none" strike="noStrike" kern="1200" cap="none" spc="-15"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save</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it</a:t>
            </a:r>
            <a:r>
              <a:rPr kumimoji="0" sz="1400" b="0" i="0" u="none" strike="noStrike" kern="1200" cap="none" spc="-1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with</a:t>
            </a:r>
            <a:r>
              <a:rPr kumimoji="0" sz="1400" b="0" i="0" u="none" strike="noStrike" kern="1200" cap="none" spc="-15"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a</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.py</a:t>
            </a:r>
            <a:r>
              <a:rPr kumimoji="0" sz="1400" b="0" i="0" u="none" strike="noStrike" kern="1200" cap="none" spc="-1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extension.</a:t>
            </a:r>
            <a:endParaRPr kumimoji="0" sz="1400" b="0" i="0" u="none" strike="noStrike" kern="1200" cap="none" spc="0" normalizeH="0" baseline="0" noProof="0">
              <a:ln>
                <a:noFill/>
              </a:ln>
              <a:solidFill>
                <a:prstClr val="black"/>
              </a:solidFill>
              <a:effectLst/>
              <a:uLnTx/>
              <a:uFillTx/>
              <a:latin typeface="Arial MT"/>
              <a:ea typeface="+mn-ea"/>
              <a:cs typeface="Arial MT"/>
            </a:endParaRPr>
          </a:p>
          <a:p>
            <a:pPr marL="348615" marR="59055" lvl="0" indent="-336550" algn="l" defTabSz="914400" rtl="0" eaLnBrk="1" fontAlgn="auto" latinLnBrk="0" hangingPunct="1">
              <a:lnSpc>
                <a:spcPct val="116100"/>
              </a:lnSpc>
              <a:spcBef>
                <a:spcPts val="0"/>
              </a:spcBef>
              <a:spcAft>
                <a:spcPts val="0"/>
              </a:spcAft>
              <a:buClrTx/>
              <a:buSzTx/>
              <a:buFont typeface="Arial MT"/>
              <a:buChar char="●"/>
              <a:tabLst>
                <a:tab pos="397510" algn="l"/>
                <a:tab pos="398145" algn="l"/>
              </a:tabLst>
              <a:defRPr/>
            </a:pPr>
            <a:r>
              <a:rPr kumimoji="0" sz="1800" b="0" i="0" u="none" strike="noStrike" kern="1200" cap="none" spc="0" normalizeH="0" baseline="0" noProof="0" dirty="0">
                <a:ln>
                  <a:noFill/>
                </a:ln>
                <a:solidFill>
                  <a:prstClr val="black"/>
                </a:solidFill>
                <a:effectLst/>
                <a:uLnTx/>
                <a:uFillTx/>
                <a:latin typeface="Calibri"/>
                <a:ea typeface="+mn-ea"/>
                <a:cs typeface="+mn-cs"/>
              </a:rPr>
              <a:t>	</a:t>
            </a:r>
            <a:r>
              <a:rPr kumimoji="0" sz="1400" b="0" i="0" u="none" strike="noStrike" kern="1200" cap="none" spc="0" normalizeH="0" baseline="0" noProof="0" dirty="0">
                <a:ln>
                  <a:noFill/>
                </a:ln>
                <a:solidFill>
                  <a:prstClr val="black"/>
                </a:solidFill>
                <a:effectLst/>
                <a:uLnTx/>
                <a:uFillTx/>
                <a:latin typeface="Arial MT"/>
                <a:ea typeface="+mn-ea"/>
                <a:cs typeface="Arial MT"/>
              </a:rPr>
              <a:t>you</a:t>
            </a:r>
            <a:r>
              <a:rPr kumimoji="0" sz="1400" b="0" i="0" u="none" strike="noStrike" kern="1200" cap="none" spc="-25"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can</a:t>
            </a:r>
            <a:r>
              <a:rPr kumimoji="0" sz="1400" b="0" i="0" u="none" strike="noStrike" kern="1200" cap="none" spc="-20"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run</a:t>
            </a:r>
            <a:r>
              <a:rPr kumimoji="0" sz="1400" b="0" i="0" u="none" strike="noStrike" kern="1200" cap="none" spc="-20"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your</a:t>
            </a:r>
            <a:r>
              <a:rPr kumimoji="0" sz="1400" b="0" i="0" u="none" strike="noStrike" kern="1200" cap="none" spc="-20"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code</a:t>
            </a:r>
            <a:r>
              <a:rPr kumimoji="0" sz="1400" b="0" i="0" u="none" strike="noStrike" kern="1200" cap="none" spc="-2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by</a:t>
            </a:r>
            <a:r>
              <a:rPr kumimoji="0" sz="1400" b="0" i="0" u="none" strike="noStrike" kern="1200" cap="none" spc="-20"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clicking”Run” </a:t>
            </a:r>
            <a:r>
              <a:rPr kumimoji="0" sz="1400" b="0" i="0" u="none" strike="noStrike" kern="1200" cap="none" spc="-37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then</a:t>
            </a:r>
            <a:r>
              <a:rPr kumimoji="0" sz="1400" b="0" i="0" u="none" strike="noStrike" kern="1200" cap="none" spc="-20"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“Run</a:t>
            </a:r>
            <a:r>
              <a:rPr kumimoji="0" sz="1400" b="0" i="0" u="none" strike="noStrike" kern="1200" cap="none" spc="-15"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module”</a:t>
            </a:r>
            <a:r>
              <a:rPr kumimoji="0" sz="1400" b="0" i="0" u="none" strike="noStrike" kern="1200" cap="none" spc="-1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or</a:t>
            </a:r>
            <a:r>
              <a:rPr kumimoji="0" sz="1400" b="0" i="0" u="none" strike="noStrike" kern="1200" cap="none" spc="-15"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simply</a:t>
            </a:r>
            <a:r>
              <a:rPr kumimoji="0" sz="1400" b="0" i="0" u="none" strike="noStrike" kern="1200" cap="none" spc="-1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press</a:t>
            </a:r>
            <a:r>
              <a:rPr kumimoji="0" sz="1400" b="0" i="0" u="none" strike="noStrike" kern="1200" cap="none" spc="-1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F5.</a:t>
            </a:r>
            <a:endParaRPr kumimoji="0" sz="1400" b="0" i="0" u="none" strike="noStrike" kern="1200" cap="none" spc="0" normalizeH="0" baseline="0" noProof="0">
              <a:ln>
                <a:noFill/>
              </a:ln>
              <a:solidFill>
                <a:prstClr val="black"/>
              </a:solidFill>
              <a:effectLst/>
              <a:uLnTx/>
              <a:uFillTx/>
              <a:latin typeface="Arial MT"/>
              <a:ea typeface="+mn-ea"/>
              <a:cs typeface="Arial MT"/>
            </a:endParaRPr>
          </a:p>
          <a:p>
            <a:pPr marL="348615" marR="187325" lvl="0" indent="-336550" algn="just" defTabSz="914400" rtl="0" eaLnBrk="1" fontAlgn="auto" latinLnBrk="0" hangingPunct="1">
              <a:lnSpc>
                <a:spcPct val="116100"/>
              </a:lnSpc>
              <a:spcBef>
                <a:spcPts val="0"/>
              </a:spcBef>
              <a:spcAft>
                <a:spcPts val="0"/>
              </a:spcAft>
              <a:buClrTx/>
              <a:buSzTx/>
              <a:buFontTx/>
              <a:buChar char="●"/>
              <a:tabLst>
                <a:tab pos="349250" algn="l"/>
              </a:tabLst>
              <a:defRPr/>
            </a:pPr>
            <a:r>
              <a:rPr kumimoji="0" sz="1400" b="0" i="0" u="none" strike="noStrike" kern="1200" cap="none" spc="-45" normalizeH="0" baseline="0" noProof="0" dirty="0">
                <a:ln>
                  <a:noFill/>
                </a:ln>
                <a:solidFill>
                  <a:prstClr val="black"/>
                </a:solidFill>
                <a:effectLst/>
                <a:uLnTx/>
                <a:uFillTx/>
                <a:latin typeface="Arial MT"/>
                <a:ea typeface="+mn-ea"/>
                <a:cs typeface="Arial MT"/>
              </a:rPr>
              <a:t>You </a:t>
            </a:r>
            <a:r>
              <a:rPr kumimoji="0" sz="1400" b="0" i="0" u="none" strike="noStrike" kern="1200" cap="none" spc="0" normalizeH="0" baseline="0" noProof="0" dirty="0">
                <a:ln>
                  <a:noFill/>
                </a:ln>
                <a:solidFill>
                  <a:prstClr val="black"/>
                </a:solidFill>
                <a:effectLst/>
                <a:uLnTx/>
                <a:uFillTx/>
                <a:latin typeface="Arial MT"/>
                <a:ea typeface="+mn-ea"/>
                <a:cs typeface="Arial MT"/>
              </a:rPr>
              <a:t>can </a:t>
            </a:r>
            <a:r>
              <a:rPr kumimoji="0" sz="1400" b="0" i="0" u="none" strike="noStrike" kern="1200" cap="none" spc="-5" normalizeH="0" baseline="0" noProof="0" dirty="0">
                <a:ln>
                  <a:noFill/>
                </a:ln>
                <a:solidFill>
                  <a:prstClr val="black"/>
                </a:solidFill>
                <a:effectLst/>
                <a:uLnTx/>
                <a:uFillTx/>
                <a:latin typeface="Arial MT"/>
                <a:ea typeface="+mn-ea"/>
                <a:cs typeface="Arial MT"/>
              </a:rPr>
              <a:t>use any text editor to wite the </a:t>
            </a:r>
            <a:r>
              <a:rPr kumimoji="0" sz="1400" b="0" i="0" u="none" strike="noStrike" kern="1200" cap="none" spc="-375"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code</a:t>
            </a:r>
            <a:r>
              <a:rPr kumimoji="0" sz="1400" b="0" i="0" u="none" strike="noStrike" kern="1200" cap="none" spc="-5" normalizeH="0" baseline="0" noProof="0" dirty="0">
                <a:ln>
                  <a:noFill/>
                </a:ln>
                <a:solidFill>
                  <a:prstClr val="black"/>
                </a:solidFill>
                <a:effectLst/>
                <a:uLnTx/>
                <a:uFillTx/>
                <a:latin typeface="Arial MT"/>
                <a:ea typeface="+mn-ea"/>
                <a:cs typeface="Arial MT"/>
              </a:rPr>
              <a:t> like</a:t>
            </a:r>
            <a:r>
              <a:rPr kumimoji="0" sz="1400" b="0" i="0" u="none" strike="noStrike" kern="1200" cap="none" spc="0" normalizeH="0" baseline="0" noProof="0" dirty="0">
                <a:ln>
                  <a:noFill/>
                </a:ln>
                <a:solidFill>
                  <a:prstClr val="black"/>
                </a:solidFill>
                <a:effectLst/>
                <a:uLnTx/>
                <a:uFillTx/>
                <a:latin typeface="Arial MT"/>
                <a:ea typeface="+mn-ea"/>
                <a:cs typeface="Arial MT"/>
              </a:rPr>
              <a:t>-</a:t>
            </a:r>
            <a:r>
              <a:rPr kumimoji="0" sz="1400" b="0" i="0" u="none" strike="noStrike" kern="1200" cap="none" spc="-5" normalizeH="0" baseline="0" noProof="0" dirty="0">
                <a:ln>
                  <a:noFill/>
                </a:ln>
                <a:solidFill>
                  <a:prstClr val="black"/>
                </a:solidFill>
                <a:effectLst/>
                <a:uLnTx/>
                <a:uFillTx/>
                <a:latin typeface="Arial MT"/>
                <a:ea typeface="+mn-ea"/>
                <a:cs typeface="Arial MT"/>
              </a:rPr>
              <a:t> Sublime</a:t>
            </a:r>
            <a:r>
              <a:rPr kumimoji="0" sz="1400" b="0" i="0" u="none" strike="noStrike" kern="1200" cap="none" spc="0" normalizeH="0" baseline="0" noProof="0" dirty="0">
                <a:ln>
                  <a:noFill/>
                </a:ln>
                <a:solidFill>
                  <a:prstClr val="black"/>
                </a:solidFill>
                <a:effectLst/>
                <a:uLnTx/>
                <a:uFillTx/>
                <a:latin typeface="Arial MT"/>
                <a:ea typeface="+mn-ea"/>
                <a:cs typeface="Arial MT"/>
              </a:rPr>
              <a:t>,</a:t>
            </a:r>
            <a:r>
              <a:rPr kumimoji="0" sz="1400" b="0" i="0" u="none" strike="noStrike" kern="1200" cap="none" spc="-8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Atom</a:t>
            </a:r>
            <a:r>
              <a:rPr kumimoji="0" sz="1400" b="0" i="0" u="none" strike="noStrike" kern="1200" cap="none" spc="0" normalizeH="0" baseline="0" noProof="0" dirty="0">
                <a:ln>
                  <a:noFill/>
                </a:ln>
                <a:solidFill>
                  <a:prstClr val="black"/>
                </a:solidFill>
                <a:effectLst/>
                <a:uLnTx/>
                <a:uFillTx/>
                <a:latin typeface="Arial MT"/>
                <a:ea typeface="+mn-ea"/>
                <a:cs typeface="Arial MT"/>
              </a:rPr>
              <a:t>,</a:t>
            </a:r>
            <a:r>
              <a:rPr kumimoji="0" sz="1400" b="0" i="0" u="none" strike="noStrike" kern="1200" cap="none" spc="-5" normalizeH="0" baseline="0" noProof="0" dirty="0">
                <a:ln>
                  <a:noFill/>
                </a:ln>
                <a:solidFill>
                  <a:prstClr val="black"/>
                </a:solidFill>
                <a:effectLst/>
                <a:uLnTx/>
                <a:uFillTx/>
                <a:latin typeface="Arial MT"/>
                <a:ea typeface="+mn-ea"/>
                <a:cs typeface="Arial MT"/>
              </a:rPr>
              <a:t> Notepad++,  etc.</a:t>
            </a:r>
            <a:endParaRPr kumimoji="0" sz="1400" b="0" i="0" u="none" strike="noStrike" kern="1200" cap="none" spc="0" normalizeH="0" baseline="0" noProof="0">
              <a:ln>
                <a:noFill/>
              </a:ln>
              <a:solidFill>
                <a:prstClr val="black"/>
              </a:solidFill>
              <a:effectLst/>
              <a:uLnTx/>
              <a:uFillTx/>
              <a:latin typeface="Arial MT"/>
              <a:ea typeface="+mn-ea"/>
              <a:cs typeface="Arial MT"/>
            </a:endParaRPr>
          </a:p>
        </p:txBody>
      </p:sp>
      <p:pic>
        <p:nvPicPr>
          <p:cNvPr id="4" name="object 4"/>
          <p:cNvPicPr/>
          <p:nvPr/>
        </p:nvPicPr>
        <p:blipFill>
          <a:blip r:embed="rId2" cstate="print"/>
          <a:stretch>
            <a:fillRect/>
          </a:stretch>
        </p:blipFill>
        <p:spPr>
          <a:xfrm>
            <a:off x="4572000" y="995599"/>
            <a:ext cx="4571999" cy="3087749"/>
          </a:xfrm>
          <a:prstGeom prst="rect">
            <a:avLst/>
          </a:prstGeom>
        </p:spPr>
      </p:pic>
      <p:sp>
        <p:nvSpPr>
          <p:cNvPr id="5" name="object 5"/>
          <p:cNvSpPr txBox="1"/>
          <p:nvPr/>
        </p:nvSpPr>
        <p:spPr>
          <a:xfrm>
            <a:off x="3633256" y="4850165"/>
            <a:ext cx="1875155" cy="323850"/>
          </a:xfrm>
          <a:prstGeom prst="rect">
            <a:avLst/>
          </a:prstGeom>
        </p:spPr>
        <p:txBody>
          <a:bodyPr vert="horz" wrap="square" lIns="0" tIns="3810" rIns="0" bIns="0" rtlCol="0">
            <a:spAutoFit/>
          </a:bodyPr>
          <a:lstStyle/>
          <a:p>
            <a:pPr marL="1087755" marR="0" lvl="0" indent="0" algn="l" defTabSz="914400" rtl="0" eaLnBrk="1" fontAlgn="auto" latinLnBrk="0" hangingPunct="1">
              <a:lnSpc>
                <a:spcPct val="100000"/>
              </a:lnSpc>
              <a:spcBef>
                <a:spcPts val="30"/>
              </a:spcBef>
              <a:spcAft>
                <a:spcPts val="0"/>
              </a:spcAft>
              <a:buClrTx/>
              <a:buSzTx/>
              <a:buFontTx/>
              <a:buNone/>
              <a:tabLst/>
              <a:defRPr/>
            </a:pPr>
            <a:r>
              <a:rPr kumimoji="0" sz="700" b="0" i="0" u="none" strike="noStrike" kern="1200" cap="none" spc="-5" normalizeH="0" baseline="0" noProof="0" dirty="0">
                <a:ln>
                  <a:noFill/>
                </a:ln>
                <a:solidFill>
                  <a:srgbClr val="595959"/>
                </a:solidFill>
                <a:effectLst/>
                <a:uLnTx/>
                <a:uFillTx/>
                <a:latin typeface="Arial MT"/>
                <a:ea typeface="+mn-ea"/>
                <a:cs typeface="Arial MT"/>
              </a:rPr>
              <a:t>Imag</a:t>
            </a:r>
            <a:r>
              <a:rPr kumimoji="0" sz="700" b="0" i="0" u="none" strike="noStrike" kern="1200" cap="none" spc="0" normalizeH="0" baseline="0" noProof="0" dirty="0">
                <a:ln>
                  <a:noFill/>
                </a:ln>
                <a:solidFill>
                  <a:srgbClr val="595959"/>
                </a:solidFill>
                <a:effectLst/>
                <a:uLnTx/>
                <a:uFillTx/>
                <a:latin typeface="Arial MT"/>
                <a:ea typeface="+mn-ea"/>
                <a:cs typeface="Arial MT"/>
              </a:rPr>
              <a:t>e</a:t>
            </a:r>
            <a:r>
              <a:rPr kumimoji="0" sz="700" b="0" i="0" u="none" strike="noStrike" kern="1200" cap="none" spc="-5" normalizeH="0" baseline="0" noProof="0" dirty="0">
                <a:ln>
                  <a:noFill/>
                </a:ln>
                <a:solidFill>
                  <a:srgbClr val="595959"/>
                </a:solidFill>
                <a:effectLst/>
                <a:uLnTx/>
                <a:uFillTx/>
                <a:latin typeface="Arial MT"/>
                <a:ea typeface="+mn-ea"/>
                <a:cs typeface="Arial MT"/>
              </a:rPr>
              <a:t> Source:</a:t>
            </a:r>
            <a:endParaRPr kumimoji="0" sz="700" b="0" i="0" u="none" strike="noStrike" kern="1200" cap="none" spc="0" normalizeH="0" baseline="0" noProof="0">
              <a:ln>
                <a:noFill/>
              </a:ln>
              <a:solidFill>
                <a:prstClr val="black"/>
              </a:solidFill>
              <a:effectLst/>
              <a:uLnTx/>
              <a:uFillTx/>
              <a:latin typeface="Arial MT"/>
              <a:ea typeface="+mn-ea"/>
              <a:cs typeface="Arial MT"/>
            </a:endParaRPr>
          </a:p>
          <a:p>
            <a:pPr marL="12700" marR="0" lvl="0" indent="0" algn="l" defTabSz="914400" rtl="0" eaLnBrk="1" fontAlgn="auto" latinLnBrk="0" hangingPunct="1">
              <a:lnSpc>
                <a:spcPct val="100000"/>
              </a:lnSpc>
              <a:spcBef>
                <a:spcPts val="605"/>
              </a:spcBef>
              <a:spcAft>
                <a:spcPts val="0"/>
              </a:spcAft>
              <a:buClrTx/>
              <a:buSzTx/>
              <a:buFontTx/>
              <a:buNone/>
              <a:tabLst/>
              <a:defRPr/>
            </a:pPr>
            <a:r>
              <a:rPr kumimoji="0" sz="800" b="0" i="0" u="none" strike="noStrike" kern="1200" cap="none" spc="0" normalizeH="0" baseline="0" noProof="0" dirty="0">
                <a:ln>
                  <a:noFill/>
                </a:ln>
                <a:solidFill>
                  <a:prstClr val="black"/>
                </a:solidFill>
                <a:effectLst/>
                <a:uLnTx/>
                <a:uFillTx/>
                <a:latin typeface="Arial MT"/>
                <a:ea typeface="+mn-ea"/>
                <a:cs typeface="Arial MT"/>
              </a:rPr>
              <a:t>©</a:t>
            </a:r>
            <a:r>
              <a:rPr kumimoji="0" sz="800" b="0" i="0" u="none" strike="noStrike" kern="1200" cap="none" spc="-5" normalizeH="0" baseline="0" noProof="0" dirty="0">
                <a:ln>
                  <a:noFill/>
                </a:ln>
                <a:solidFill>
                  <a:prstClr val="black"/>
                </a:solidFill>
                <a:effectLst/>
                <a:uLnTx/>
                <a:uFillTx/>
                <a:latin typeface="Arial MT"/>
                <a:ea typeface="+mn-ea"/>
                <a:cs typeface="Arial MT"/>
              </a:rPr>
              <a:t> Edune</a:t>
            </a:r>
            <a:r>
              <a:rPr kumimoji="0" sz="800" b="0" i="0" u="none" strike="noStrike" kern="1200" cap="none" spc="0" normalizeH="0" baseline="0" noProof="0" dirty="0">
                <a:ln>
                  <a:noFill/>
                </a:ln>
                <a:solidFill>
                  <a:prstClr val="black"/>
                </a:solidFill>
                <a:effectLst/>
                <a:uLnTx/>
                <a:uFillTx/>
                <a:latin typeface="Arial MT"/>
                <a:ea typeface="+mn-ea"/>
                <a:cs typeface="Arial MT"/>
              </a:rPr>
              <a:t>t</a:t>
            </a:r>
            <a:r>
              <a:rPr kumimoji="0" sz="800" b="0" i="0" u="none" strike="noStrike" kern="1200" cap="none" spc="-5" normalizeH="0" baseline="0" noProof="0" dirty="0">
                <a:ln>
                  <a:noFill/>
                </a:ln>
                <a:solidFill>
                  <a:prstClr val="black"/>
                </a:solidFill>
                <a:effectLst/>
                <a:uLnTx/>
                <a:uFillTx/>
                <a:latin typeface="Arial MT"/>
                <a:ea typeface="+mn-ea"/>
                <a:cs typeface="Arial MT"/>
              </a:rPr>
              <a:t> Foundation</a:t>
            </a:r>
            <a:r>
              <a:rPr kumimoji="0" sz="800" b="0" i="0" u="none" strike="noStrike" kern="1200" cap="none" spc="0" normalizeH="0" baseline="0" noProof="0" dirty="0">
                <a:ln>
                  <a:noFill/>
                </a:ln>
                <a:solidFill>
                  <a:prstClr val="black"/>
                </a:solidFill>
                <a:effectLst/>
                <a:uLnTx/>
                <a:uFillTx/>
                <a:latin typeface="Arial MT"/>
                <a:ea typeface="+mn-ea"/>
                <a:cs typeface="Arial MT"/>
              </a:rPr>
              <a:t>.</a:t>
            </a:r>
            <a:r>
              <a:rPr kumimoji="0" sz="800" b="0" i="0" u="none" strike="noStrike" kern="1200" cap="none" spc="-50" normalizeH="0" baseline="0" noProof="0" dirty="0">
                <a:ln>
                  <a:noFill/>
                </a:ln>
                <a:solidFill>
                  <a:prstClr val="black"/>
                </a:solidFill>
                <a:effectLst/>
                <a:uLnTx/>
                <a:uFillTx/>
                <a:latin typeface="Arial MT"/>
                <a:ea typeface="+mn-ea"/>
                <a:cs typeface="Arial MT"/>
              </a:rPr>
              <a:t> </a:t>
            </a:r>
            <a:r>
              <a:rPr kumimoji="0" sz="800" b="0" i="0" u="none" strike="noStrike" kern="1200" cap="none" spc="-5" normalizeH="0" baseline="0" noProof="0" dirty="0">
                <a:ln>
                  <a:noFill/>
                </a:ln>
                <a:solidFill>
                  <a:prstClr val="black"/>
                </a:solidFill>
                <a:effectLst/>
                <a:uLnTx/>
                <a:uFillTx/>
                <a:latin typeface="Arial MT"/>
                <a:ea typeface="+mn-ea"/>
                <a:cs typeface="Arial MT"/>
              </a:rPr>
              <a:t>Al</a:t>
            </a:r>
            <a:r>
              <a:rPr kumimoji="0" sz="800" b="0" i="0" u="none" strike="noStrike" kern="1200" cap="none" spc="0" normalizeH="0" baseline="0" noProof="0" dirty="0">
                <a:ln>
                  <a:noFill/>
                </a:ln>
                <a:solidFill>
                  <a:prstClr val="black"/>
                </a:solidFill>
                <a:effectLst/>
                <a:uLnTx/>
                <a:uFillTx/>
                <a:latin typeface="Arial MT"/>
                <a:ea typeface="+mn-ea"/>
                <a:cs typeface="Arial MT"/>
              </a:rPr>
              <a:t>l</a:t>
            </a:r>
            <a:r>
              <a:rPr kumimoji="0" sz="800" b="0" i="0" u="none" strike="noStrike" kern="1200" cap="none" spc="-5" normalizeH="0" baseline="0" noProof="0" dirty="0">
                <a:ln>
                  <a:noFill/>
                </a:ln>
                <a:solidFill>
                  <a:prstClr val="black"/>
                </a:solidFill>
                <a:effectLst/>
                <a:uLnTx/>
                <a:uFillTx/>
                <a:latin typeface="Arial MT"/>
                <a:ea typeface="+mn-ea"/>
                <a:cs typeface="Arial MT"/>
              </a:rPr>
              <a:t> </a:t>
            </a:r>
            <a:r>
              <a:rPr kumimoji="0" sz="800" b="0" i="0" u="none" strike="noStrike" kern="1200" cap="none" spc="0" normalizeH="0" baseline="0" noProof="0" dirty="0">
                <a:ln>
                  <a:noFill/>
                </a:ln>
                <a:solidFill>
                  <a:prstClr val="black"/>
                </a:solidFill>
                <a:effectLst/>
                <a:uLnTx/>
                <a:uFillTx/>
                <a:latin typeface="Arial MT"/>
                <a:ea typeface="+mn-ea"/>
                <a:cs typeface="Arial MT"/>
              </a:rPr>
              <a:t>rights</a:t>
            </a:r>
            <a:r>
              <a:rPr kumimoji="0" sz="800" b="0" i="0" u="none" strike="noStrike" kern="1200" cap="none" spc="-5" normalizeH="0" baseline="0" noProof="0" dirty="0">
                <a:ln>
                  <a:noFill/>
                </a:ln>
                <a:solidFill>
                  <a:prstClr val="black"/>
                </a:solidFill>
                <a:effectLst/>
                <a:uLnTx/>
                <a:uFillTx/>
                <a:latin typeface="Arial MT"/>
                <a:ea typeface="+mn-ea"/>
                <a:cs typeface="Arial MT"/>
              </a:rPr>
              <a:t> </a:t>
            </a:r>
            <a:r>
              <a:rPr kumimoji="0" sz="800" b="0" i="0" u="none" strike="noStrike" kern="1200" cap="none" spc="0" normalizeH="0" baseline="0" noProof="0" dirty="0">
                <a:ln>
                  <a:noFill/>
                </a:ln>
                <a:solidFill>
                  <a:prstClr val="black"/>
                </a:solidFill>
                <a:effectLst/>
                <a:uLnTx/>
                <a:uFillTx/>
                <a:latin typeface="Arial MT"/>
                <a:ea typeface="+mn-ea"/>
                <a:cs typeface="Arial MT"/>
              </a:rPr>
              <a:t>reserved.</a:t>
            </a:r>
            <a:endParaRPr kumimoji="0" sz="800" b="0" i="0" u="none" strike="noStrike" kern="1200" cap="none" spc="0" normalizeH="0" baseline="0" noProof="0">
              <a:ln>
                <a:noFill/>
              </a:ln>
              <a:solidFill>
                <a:prstClr val="black"/>
              </a:solidFill>
              <a:effectLst/>
              <a:uLnTx/>
              <a:uFillTx/>
              <a:latin typeface="Arial MT"/>
              <a:ea typeface="+mn-ea"/>
              <a:cs typeface="Arial MT"/>
            </a:endParaRPr>
          </a:p>
        </p:txBody>
      </p:sp>
    </p:spTree>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43975" y="161799"/>
            <a:ext cx="774074" cy="311224"/>
          </a:xfrm>
          <a:prstGeom prst="rect">
            <a:avLst/>
          </a:prstGeom>
        </p:spPr>
      </p:pic>
      <p:pic>
        <p:nvPicPr>
          <p:cNvPr id="3" name="object 3"/>
          <p:cNvPicPr/>
          <p:nvPr/>
        </p:nvPicPr>
        <p:blipFill>
          <a:blip r:embed="rId3" cstate="print"/>
          <a:stretch>
            <a:fillRect/>
          </a:stretch>
        </p:blipFill>
        <p:spPr>
          <a:xfrm>
            <a:off x="8229556" y="161800"/>
            <a:ext cx="791593" cy="311224"/>
          </a:xfrm>
          <a:prstGeom prst="rect">
            <a:avLst/>
          </a:prstGeom>
        </p:spPr>
      </p:pic>
      <p:sp>
        <p:nvSpPr>
          <p:cNvPr id="4" name="object 4"/>
          <p:cNvSpPr txBox="1">
            <a:spLocks noGrp="1"/>
          </p:cNvSpPr>
          <p:nvPr>
            <p:ph type="title"/>
          </p:nvPr>
        </p:nvSpPr>
        <p:spPr>
          <a:xfrm>
            <a:off x="307524" y="670654"/>
            <a:ext cx="8150676" cy="382156"/>
          </a:xfrm>
          <a:prstGeom prst="rect">
            <a:avLst/>
          </a:prstGeom>
        </p:spPr>
        <p:txBody>
          <a:bodyPr vert="horz" wrap="square" lIns="0" tIns="12700" rIns="0" bIns="0" rtlCol="0">
            <a:spAutoFit/>
          </a:bodyPr>
          <a:lstStyle/>
          <a:p>
            <a:pPr marL="12700">
              <a:spcBef>
                <a:spcPts val="100"/>
              </a:spcBef>
            </a:pPr>
            <a:r>
              <a:rPr lang="en-US" kern="0" dirty="0"/>
              <a:t>Let us discuss main characteristics one by one (Continued)</a:t>
            </a:r>
            <a:endParaRPr lang="en-US" kern="0" spc="-5" dirty="0"/>
          </a:p>
        </p:txBody>
      </p:sp>
      <p:sp>
        <p:nvSpPr>
          <p:cNvPr id="6" name="object 6"/>
          <p:cNvSpPr txBox="1"/>
          <p:nvPr/>
        </p:nvSpPr>
        <p:spPr>
          <a:xfrm>
            <a:off x="3633256" y="4974385"/>
            <a:ext cx="1875155" cy="139065"/>
          </a:xfrm>
          <a:prstGeom prst="rect">
            <a:avLst/>
          </a:prstGeom>
        </p:spPr>
        <p:txBody>
          <a:bodyPr vert="horz" wrap="square" lIns="0" tIns="3175" rIns="0" bIns="0" rtlCol="0">
            <a:spAutoFit/>
          </a:bodyPr>
          <a:lstStyle/>
          <a:p>
            <a:pPr marL="12700">
              <a:lnSpc>
                <a:spcPct val="100000"/>
              </a:lnSpc>
              <a:spcBef>
                <a:spcPts val="25"/>
              </a:spcBef>
            </a:pPr>
            <a:r>
              <a:rPr sz="800" dirty="0">
                <a:latin typeface="Arial MT"/>
                <a:cs typeface="Arial MT"/>
              </a:rPr>
              <a:t>©</a:t>
            </a:r>
            <a:r>
              <a:rPr sz="800" spc="-5" dirty="0">
                <a:latin typeface="Arial MT"/>
                <a:cs typeface="Arial MT"/>
              </a:rPr>
              <a:t> Edune</a:t>
            </a:r>
            <a:r>
              <a:rPr sz="800" dirty="0">
                <a:latin typeface="Arial MT"/>
                <a:cs typeface="Arial MT"/>
              </a:rPr>
              <a:t>t</a:t>
            </a:r>
            <a:r>
              <a:rPr sz="800" spc="-5" dirty="0">
                <a:latin typeface="Arial MT"/>
                <a:cs typeface="Arial MT"/>
              </a:rPr>
              <a:t> Foundation</a:t>
            </a:r>
            <a:r>
              <a:rPr sz="800" dirty="0">
                <a:latin typeface="Arial MT"/>
                <a:cs typeface="Arial MT"/>
              </a:rPr>
              <a:t>.</a:t>
            </a:r>
            <a:r>
              <a:rPr sz="800" spc="-50" dirty="0">
                <a:latin typeface="Arial MT"/>
                <a:cs typeface="Arial MT"/>
              </a:rPr>
              <a:t> </a:t>
            </a:r>
            <a:r>
              <a:rPr sz="800" spc="-5" dirty="0">
                <a:latin typeface="Arial MT"/>
                <a:cs typeface="Arial MT"/>
              </a:rPr>
              <a:t>Al</a:t>
            </a:r>
            <a:r>
              <a:rPr sz="800" dirty="0">
                <a:latin typeface="Arial MT"/>
                <a:cs typeface="Arial MT"/>
              </a:rPr>
              <a:t>l</a:t>
            </a:r>
            <a:r>
              <a:rPr sz="800" spc="-5" dirty="0">
                <a:latin typeface="Arial MT"/>
                <a:cs typeface="Arial MT"/>
              </a:rPr>
              <a:t> </a:t>
            </a:r>
            <a:r>
              <a:rPr sz="800" dirty="0">
                <a:latin typeface="Arial MT"/>
                <a:cs typeface="Arial MT"/>
              </a:rPr>
              <a:t>rights</a:t>
            </a:r>
            <a:r>
              <a:rPr sz="800" spc="-5" dirty="0">
                <a:latin typeface="Arial MT"/>
                <a:cs typeface="Arial MT"/>
              </a:rPr>
              <a:t> </a:t>
            </a:r>
            <a:r>
              <a:rPr sz="800" dirty="0">
                <a:latin typeface="Arial MT"/>
                <a:cs typeface="Arial MT"/>
              </a:rPr>
              <a:t>reserved.</a:t>
            </a:r>
            <a:endParaRPr sz="800">
              <a:latin typeface="Arial MT"/>
              <a:cs typeface="Arial MT"/>
            </a:endParaRPr>
          </a:p>
        </p:txBody>
      </p:sp>
      <p:sp>
        <p:nvSpPr>
          <p:cNvPr id="7" name="Rectangle 6">
            <a:extLst>
              <a:ext uri="{FF2B5EF4-FFF2-40B4-BE49-F238E27FC236}">
                <a16:creationId xmlns:a16="http://schemas.microsoft.com/office/drawing/2014/main" id="{280CFD8D-EFED-4F63-9849-0EE527E472C8}"/>
              </a:ext>
            </a:extLst>
          </p:cNvPr>
          <p:cNvSpPr/>
          <p:nvPr/>
        </p:nvSpPr>
        <p:spPr>
          <a:xfrm>
            <a:off x="307524" y="1962150"/>
            <a:ext cx="2370625" cy="16002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5" name="object 5"/>
          <p:cNvSpPr txBox="1"/>
          <p:nvPr/>
        </p:nvSpPr>
        <p:spPr>
          <a:xfrm>
            <a:off x="284080" y="1052810"/>
            <a:ext cx="7939380" cy="4064573"/>
          </a:xfrm>
          <a:prstGeom prst="rect">
            <a:avLst/>
          </a:prstGeom>
        </p:spPr>
        <p:txBody>
          <a:bodyPr vert="horz" wrap="square" lIns="0" tIns="52704" rIns="0" bIns="0" rtlCol="0">
            <a:spAutoFit/>
          </a:bodyPr>
          <a:lstStyle/>
          <a:p>
            <a:pPr marL="379095" indent="-367030">
              <a:lnSpc>
                <a:spcPct val="100000"/>
              </a:lnSpc>
              <a:spcBef>
                <a:spcPts val="414"/>
              </a:spcBef>
              <a:buChar char="●"/>
              <a:tabLst>
                <a:tab pos="379095" algn="l"/>
                <a:tab pos="379730" algn="l"/>
              </a:tabLst>
            </a:pPr>
            <a:r>
              <a:rPr lang="en-US" b="1" i="0" dirty="0">
                <a:solidFill>
                  <a:srgbClr val="273239"/>
                </a:solidFill>
                <a:effectLst/>
                <a:latin typeface="urw-din"/>
              </a:rPr>
              <a:t>Template Inheritance</a:t>
            </a:r>
          </a:p>
          <a:p>
            <a:pPr marL="12065">
              <a:lnSpc>
                <a:spcPct val="100000"/>
              </a:lnSpc>
              <a:spcBef>
                <a:spcPts val="414"/>
              </a:spcBef>
              <a:tabLst>
                <a:tab pos="379095" algn="l"/>
                <a:tab pos="379730" algn="l"/>
              </a:tabLst>
            </a:pPr>
            <a:r>
              <a:rPr lang="en-US" sz="1400" i="0" dirty="0">
                <a:solidFill>
                  <a:srgbClr val="273239"/>
                </a:solidFill>
                <a:effectLst/>
                <a:latin typeface="urw-din"/>
              </a:rPr>
              <a:t>Example :</a:t>
            </a:r>
          </a:p>
          <a:p>
            <a:pPr marL="12065">
              <a:lnSpc>
                <a:spcPct val="100000"/>
              </a:lnSpc>
              <a:spcBef>
                <a:spcPts val="414"/>
              </a:spcBef>
              <a:tabLst>
                <a:tab pos="379095" algn="l"/>
                <a:tab pos="379730" algn="l"/>
              </a:tabLst>
            </a:pPr>
            <a:r>
              <a:rPr lang="en-US" sz="1400" i="0" dirty="0">
                <a:solidFill>
                  <a:srgbClr val="273239"/>
                </a:solidFill>
                <a:effectLst/>
                <a:latin typeface="urw-din"/>
              </a:rPr>
              <a:t>assume the following directory structure:</a:t>
            </a:r>
          </a:p>
          <a:p>
            <a:pPr marL="12065">
              <a:lnSpc>
                <a:spcPct val="100000"/>
              </a:lnSpc>
              <a:spcBef>
                <a:spcPts val="414"/>
              </a:spcBef>
              <a:tabLst>
                <a:tab pos="379095" algn="l"/>
                <a:tab pos="379730" algn="l"/>
              </a:tabLst>
            </a:pPr>
            <a:r>
              <a:rPr lang="en-US" sz="1400" i="0" dirty="0">
                <a:solidFill>
                  <a:srgbClr val="273239"/>
                </a:solidFill>
                <a:effectLst/>
                <a:latin typeface="urw-din"/>
              </a:rPr>
              <a:t>	dir1/</a:t>
            </a:r>
          </a:p>
          <a:p>
            <a:pPr marL="12065">
              <a:lnSpc>
                <a:spcPct val="100000"/>
              </a:lnSpc>
              <a:spcBef>
                <a:spcPts val="414"/>
              </a:spcBef>
              <a:tabLst>
                <a:tab pos="379095" algn="l"/>
                <a:tab pos="379730" algn="l"/>
              </a:tabLst>
            </a:pPr>
            <a:r>
              <a:rPr lang="en-US" sz="1400" i="0" dirty="0">
                <a:solidFill>
                  <a:srgbClr val="273239"/>
                </a:solidFill>
                <a:effectLst/>
                <a:latin typeface="urw-din"/>
              </a:rPr>
              <a:t>    		      template.html</a:t>
            </a:r>
          </a:p>
          <a:p>
            <a:pPr marL="12065">
              <a:lnSpc>
                <a:spcPct val="100000"/>
              </a:lnSpc>
              <a:spcBef>
                <a:spcPts val="414"/>
              </a:spcBef>
              <a:tabLst>
                <a:tab pos="379095" algn="l"/>
                <a:tab pos="379730" algn="l"/>
              </a:tabLst>
            </a:pPr>
            <a:r>
              <a:rPr lang="en-US" sz="1400" i="0" dirty="0">
                <a:solidFill>
                  <a:srgbClr val="273239"/>
                </a:solidFill>
                <a:effectLst/>
                <a:latin typeface="urw-din"/>
              </a:rPr>
              <a:t>    		      base2.html</a:t>
            </a:r>
          </a:p>
          <a:p>
            <a:pPr marL="12065">
              <a:lnSpc>
                <a:spcPct val="100000"/>
              </a:lnSpc>
              <a:spcBef>
                <a:spcPts val="414"/>
              </a:spcBef>
              <a:tabLst>
                <a:tab pos="379095" algn="l"/>
                <a:tab pos="379730" algn="l"/>
              </a:tabLst>
            </a:pPr>
            <a:r>
              <a:rPr lang="en-US" sz="1400" i="0" dirty="0">
                <a:solidFill>
                  <a:srgbClr val="273239"/>
                </a:solidFill>
                <a:effectLst/>
                <a:latin typeface="urw-din"/>
              </a:rPr>
              <a:t>    		      my/</a:t>
            </a:r>
          </a:p>
          <a:p>
            <a:pPr marL="12065">
              <a:lnSpc>
                <a:spcPct val="100000"/>
              </a:lnSpc>
              <a:spcBef>
                <a:spcPts val="414"/>
              </a:spcBef>
              <a:tabLst>
                <a:tab pos="379095" algn="l"/>
                <a:tab pos="379730" algn="l"/>
              </a:tabLst>
            </a:pPr>
            <a:r>
              <a:rPr lang="en-US" sz="1400" i="0" dirty="0">
                <a:solidFill>
                  <a:srgbClr val="273239"/>
                </a:solidFill>
                <a:effectLst/>
                <a:latin typeface="urw-din"/>
              </a:rPr>
              <a:t>        		            base3.html</a:t>
            </a:r>
          </a:p>
          <a:p>
            <a:pPr marL="12065">
              <a:lnSpc>
                <a:spcPct val="100000"/>
              </a:lnSpc>
              <a:spcBef>
                <a:spcPts val="414"/>
              </a:spcBef>
              <a:tabLst>
                <a:tab pos="379095" algn="l"/>
                <a:tab pos="379730" algn="l"/>
              </a:tabLst>
            </a:pPr>
            <a:r>
              <a:rPr lang="en-US" sz="1400" i="0" dirty="0">
                <a:solidFill>
                  <a:srgbClr val="273239"/>
                </a:solidFill>
                <a:effectLst/>
                <a:latin typeface="urw-din"/>
              </a:rPr>
              <a:t>	base1.html</a:t>
            </a:r>
          </a:p>
          <a:p>
            <a:pPr marL="12065">
              <a:lnSpc>
                <a:spcPct val="100000"/>
              </a:lnSpc>
              <a:spcBef>
                <a:spcPts val="414"/>
              </a:spcBef>
              <a:tabLst>
                <a:tab pos="379095" algn="l"/>
                <a:tab pos="379730" algn="l"/>
              </a:tabLst>
            </a:pPr>
            <a:endParaRPr lang="en-US" sz="1400" i="0" dirty="0">
              <a:solidFill>
                <a:srgbClr val="273239"/>
              </a:solidFill>
              <a:effectLst/>
              <a:latin typeface="urw-din"/>
            </a:endParaRPr>
          </a:p>
          <a:p>
            <a:pPr marL="12065">
              <a:lnSpc>
                <a:spcPct val="100000"/>
              </a:lnSpc>
              <a:spcBef>
                <a:spcPts val="414"/>
              </a:spcBef>
              <a:tabLst>
                <a:tab pos="379095" algn="l"/>
                <a:tab pos="379730" algn="l"/>
              </a:tabLst>
            </a:pPr>
            <a:r>
              <a:rPr lang="en-US" sz="1400" i="0" dirty="0">
                <a:solidFill>
                  <a:srgbClr val="273239"/>
                </a:solidFill>
                <a:effectLst/>
                <a:latin typeface="urw-din"/>
              </a:rPr>
              <a:t>In template.html, the following paths would be valid: </a:t>
            </a:r>
          </a:p>
          <a:p>
            <a:pPr marL="12065">
              <a:lnSpc>
                <a:spcPct val="100000"/>
              </a:lnSpc>
              <a:spcBef>
                <a:spcPts val="414"/>
              </a:spcBef>
              <a:tabLst>
                <a:tab pos="379095" algn="l"/>
                <a:tab pos="379730" algn="l"/>
              </a:tabLst>
            </a:pPr>
            <a:r>
              <a:rPr lang="en-US" sz="1400" i="0" dirty="0">
                <a:solidFill>
                  <a:srgbClr val="273239"/>
                </a:solidFill>
                <a:effectLst/>
                <a:latin typeface="urw-din"/>
              </a:rPr>
              <a:t>{% extends "./base2.html" %}</a:t>
            </a:r>
          </a:p>
          <a:p>
            <a:pPr marL="12065">
              <a:lnSpc>
                <a:spcPct val="100000"/>
              </a:lnSpc>
              <a:spcBef>
                <a:spcPts val="414"/>
              </a:spcBef>
              <a:tabLst>
                <a:tab pos="379095" algn="l"/>
                <a:tab pos="379730" algn="l"/>
              </a:tabLst>
            </a:pPr>
            <a:r>
              <a:rPr lang="en-US" sz="1400" i="0" dirty="0">
                <a:solidFill>
                  <a:srgbClr val="273239"/>
                </a:solidFill>
                <a:effectLst/>
                <a:latin typeface="urw-din"/>
              </a:rPr>
              <a:t>{% extends "../base1.html" %}</a:t>
            </a:r>
          </a:p>
          <a:p>
            <a:pPr marL="12065">
              <a:lnSpc>
                <a:spcPct val="100000"/>
              </a:lnSpc>
              <a:spcBef>
                <a:spcPts val="414"/>
              </a:spcBef>
              <a:tabLst>
                <a:tab pos="379095" algn="l"/>
                <a:tab pos="379730" algn="l"/>
              </a:tabLst>
            </a:pPr>
            <a:r>
              <a:rPr lang="en-US" sz="1400" i="0" dirty="0">
                <a:solidFill>
                  <a:srgbClr val="273239"/>
                </a:solidFill>
                <a:effectLst/>
                <a:latin typeface="urw-din"/>
              </a:rPr>
              <a:t>{% extends "./my/base3.html" %}</a:t>
            </a:r>
          </a:p>
          <a:p>
            <a:pPr marL="12065">
              <a:lnSpc>
                <a:spcPct val="100000"/>
              </a:lnSpc>
              <a:spcBef>
                <a:spcPts val="414"/>
              </a:spcBef>
              <a:tabLst>
                <a:tab pos="379095" algn="l"/>
                <a:tab pos="379730" algn="l"/>
              </a:tabLst>
            </a:pPr>
            <a:endParaRPr lang="en-US" sz="1400" i="0" dirty="0">
              <a:solidFill>
                <a:srgbClr val="273239"/>
              </a:solidFill>
              <a:effectLst/>
              <a:latin typeface="urw-din"/>
            </a:endParaRPr>
          </a:p>
        </p:txBody>
      </p:sp>
    </p:spTree>
    <p:extLst>
      <p:ext uri="{BB962C8B-B14F-4D97-AF65-F5344CB8AC3E}">
        <p14:creationId xmlns:p14="http://schemas.microsoft.com/office/powerpoint/2010/main" val="1619346177"/>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43975" y="161799"/>
            <a:ext cx="774074" cy="311224"/>
          </a:xfrm>
          <a:prstGeom prst="rect">
            <a:avLst/>
          </a:prstGeom>
        </p:spPr>
      </p:pic>
      <p:pic>
        <p:nvPicPr>
          <p:cNvPr id="3" name="object 3"/>
          <p:cNvPicPr/>
          <p:nvPr/>
        </p:nvPicPr>
        <p:blipFill>
          <a:blip r:embed="rId3" cstate="print"/>
          <a:stretch>
            <a:fillRect/>
          </a:stretch>
        </p:blipFill>
        <p:spPr>
          <a:xfrm>
            <a:off x="8229556" y="161800"/>
            <a:ext cx="791593" cy="311224"/>
          </a:xfrm>
          <a:prstGeom prst="rect">
            <a:avLst/>
          </a:prstGeom>
        </p:spPr>
      </p:pic>
      <p:sp>
        <p:nvSpPr>
          <p:cNvPr id="4" name="object 4"/>
          <p:cNvSpPr txBox="1">
            <a:spLocks noGrp="1"/>
          </p:cNvSpPr>
          <p:nvPr>
            <p:ph type="title"/>
          </p:nvPr>
        </p:nvSpPr>
        <p:spPr>
          <a:xfrm>
            <a:off x="307524" y="670654"/>
            <a:ext cx="8150676" cy="751488"/>
          </a:xfrm>
          <a:prstGeom prst="rect">
            <a:avLst/>
          </a:prstGeom>
        </p:spPr>
        <p:txBody>
          <a:bodyPr vert="horz" wrap="square" lIns="0" tIns="12700" rIns="0" bIns="0" rtlCol="0">
            <a:spAutoFit/>
          </a:bodyPr>
          <a:lstStyle/>
          <a:p>
            <a:pPr marL="12700">
              <a:spcBef>
                <a:spcPts val="100"/>
              </a:spcBef>
            </a:pPr>
            <a:r>
              <a:rPr lang="en-US" kern="0" dirty="0"/>
              <a:t>Example on Django Template : Let us create one template and render it .</a:t>
            </a:r>
            <a:endParaRPr lang="en-US" kern="0" spc="-5" dirty="0"/>
          </a:p>
        </p:txBody>
      </p:sp>
      <p:sp>
        <p:nvSpPr>
          <p:cNvPr id="6" name="object 6"/>
          <p:cNvSpPr txBox="1"/>
          <p:nvPr/>
        </p:nvSpPr>
        <p:spPr>
          <a:xfrm>
            <a:off x="3633256" y="4974385"/>
            <a:ext cx="1875155" cy="139065"/>
          </a:xfrm>
          <a:prstGeom prst="rect">
            <a:avLst/>
          </a:prstGeom>
        </p:spPr>
        <p:txBody>
          <a:bodyPr vert="horz" wrap="square" lIns="0" tIns="3175" rIns="0" bIns="0" rtlCol="0">
            <a:spAutoFit/>
          </a:bodyPr>
          <a:lstStyle/>
          <a:p>
            <a:pPr marL="12700">
              <a:lnSpc>
                <a:spcPct val="100000"/>
              </a:lnSpc>
              <a:spcBef>
                <a:spcPts val="25"/>
              </a:spcBef>
            </a:pPr>
            <a:r>
              <a:rPr sz="800" dirty="0">
                <a:latin typeface="Arial MT"/>
                <a:cs typeface="Arial MT"/>
              </a:rPr>
              <a:t>©</a:t>
            </a:r>
            <a:r>
              <a:rPr sz="800" spc="-5" dirty="0">
                <a:latin typeface="Arial MT"/>
                <a:cs typeface="Arial MT"/>
              </a:rPr>
              <a:t> Edune</a:t>
            </a:r>
            <a:r>
              <a:rPr sz="800" dirty="0">
                <a:latin typeface="Arial MT"/>
                <a:cs typeface="Arial MT"/>
              </a:rPr>
              <a:t>t</a:t>
            </a:r>
            <a:r>
              <a:rPr sz="800" spc="-5" dirty="0">
                <a:latin typeface="Arial MT"/>
                <a:cs typeface="Arial MT"/>
              </a:rPr>
              <a:t> Foundation</a:t>
            </a:r>
            <a:r>
              <a:rPr sz="800" dirty="0">
                <a:latin typeface="Arial MT"/>
                <a:cs typeface="Arial MT"/>
              </a:rPr>
              <a:t>.</a:t>
            </a:r>
            <a:r>
              <a:rPr sz="800" spc="-50" dirty="0">
                <a:latin typeface="Arial MT"/>
                <a:cs typeface="Arial MT"/>
              </a:rPr>
              <a:t> </a:t>
            </a:r>
            <a:r>
              <a:rPr sz="800" spc="-5" dirty="0">
                <a:latin typeface="Arial MT"/>
                <a:cs typeface="Arial MT"/>
              </a:rPr>
              <a:t>Al</a:t>
            </a:r>
            <a:r>
              <a:rPr sz="800" dirty="0">
                <a:latin typeface="Arial MT"/>
                <a:cs typeface="Arial MT"/>
              </a:rPr>
              <a:t>l</a:t>
            </a:r>
            <a:r>
              <a:rPr sz="800" spc="-5" dirty="0">
                <a:latin typeface="Arial MT"/>
                <a:cs typeface="Arial MT"/>
              </a:rPr>
              <a:t> </a:t>
            </a:r>
            <a:r>
              <a:rPr sz="800" dirty="0">
                <a:latin typeface="Arial MT"/>
                <a:cs typeface="Arial MT"/>
              </a:rPr>
              <a:t>rights</a:t>
            </a:r>
            <a:r>
              <a:rPr sz="800" spc="-5" dirty="0">
                <a:latin typeface="Arial MT"/>
                <a:cs typeface="Arial MT"/>
              </a:rPr>
              <a:t> </a:t>
            </a:r>
            <a:r>
              <a:rPr sz="800" dirty="0">
                <a:latin typeface="Arial MT"/>
                <a:cs typeface="Arial MT"/>
              </a:rPr>
              <a:t>reserved.</a:t>
            </a:r>
            <a:endParaRPr sz="800">
              <a:latin typeface="Arial MT"/>
              <a:cs typeface="Arial MT"/>
            </a:endParaRPr>
          </a:p>
        </p:txBody>
      </p:sp>
      <p:sp>
        <p:nvSpPr>
          <p:cNvPr id="5" name="object 5"/>
          <p:cNvSpPr txBox="1"/>
          <p:nvPr/>
        </p:nvSpPr>
        <p:spPr>
          <a:xfrm>
            <a:off x="290176" y="1504950"/>
            <a:ext cx="7939380" cy="596957"/>
          </a:xfrm>
          <a:prstGeom prst="rect">
            <a:avLst/>
          </a:prstGeom>
        </p:spPr>
        <p:txBody>
          <a:bodyPr vert="horz" wrap="square" lIns="0" tIns="52704" rIns="0" bIns="0" rtlCol="0">
            <a:spAutoFit/>
          </a:bodyPr>
          <a:lstStyle/>
          <a:p>
            <a:pPr marL="379095" indent="-367030">
              <a:lnSpc>
                <a:spcPct val="100000"/>
              </a:lnSpc>
              <a:spcBef>
                <a:spcPts val="414"/>
              </a:spcBef>
              <a:buChar char="●"/>
              <a:tabLst>
                <a:tab pos="379095" algn="l"/>
                <a:tab pos="379730" algn="l"/>
              </a:tabLst>
            </a:pPr>
            <a:r>
              <a:rPr lang="en-US" b="1" i="0" dirty="0">
                <a:solidFill>
                  <a:srgbClr val="273239"/>
                </a:solidFill>
                <a:effectLst/>
                <a:latin typeface="urw-din"/>
              </a:rPr>
              <a:t>Step1) Create view.py</a:t>
            </a:r>
          </a:p>
          <a:p>
            <a:pPr marL="12065">
              <a:lnSpc>
                <a:spcPct val="100000"/>
              </a:lnSpc>
              <a:spcBef>
                <a:spcPts val="414"/>
              </a:spcBef>
              <a:tabLst>
                <a:tab pos="379095" algn="l"/>
                <a:tab pos="379730" algn="l"/>
              </a:tabLst>
            </a:pPr>
            <a:endParaRPr lang="en-US" sz="1400" i="0" dirty="0">
              <a:solidFill>
                <a:srgbClr val="273239"/>
              </a:solidFill>
              <a:effectLst/>
              <a:latin typeface="urw-din"/>
            </a:endParaRPr>
          </a:p>
        </p:txBody>
      </p:sp>
      <p:sp>
        <p:nvSpPr>
          <p:cNvPr id="12" name="Rectangle: Rounded Corners 11">
            <a:extLst>
              <a:ext uri="{FF2B5EF4-FFF2-40B4-BE49-F238E27FC236}">
                <a16:creationId xmlns:a16="http://schemas.microsoft.com/office/drawing/2014/main" id="{76A7A498-E246-4703-8020-83392C8EEBB5}"/>
              </a:ext>
            </a:extLst>
          </p:cNvPr>
          <p:cNvSpPr/>
          <p:nvPr/>
        </p:nvSpPr>
        <p:spPr>
          <a:xfrm>
            <a:off x="457200" y="1979856"/>
            <a:ext cx="5334000" cy="2725494"/>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11" name="TextBox 10">
            <a:extLst>
              <a:ext uri="{FF2B5EF4-FFF2-40B4-BE49-F238E27FC236}">
                <a16:creationId xmlns:a16="http://schemas.microsoft.com/office/drawing/2014/main" id="{F007020C-5635-480C-945D-22D8A00506DF}"/>
              </a:ext>
            </a:extLst>
          </p:cNvPr>
          <p:cNvSpPr txBox="1"/>
          <p:nvPr/>
        </p:nvSpPr>
        <p:spPr>
          <a:xfrm>
            <a:off x="914444" y="1979856"/>
            <a:ext cx="7939380" cy="2492990"/>
          </a:xfrm>
          <a:prstGeom prst="rect">
            <a:avLst/>
          </a:prstGeom>
          <a:noFill/>
        </p:spPr>
        <p:txBody>
          <a:bodyPr wrap="square">
            <a:spAutoFit/>
          </a:bodyPr>
          <a:lstStyle/>
          <a:p>
            <a:r>
              <a:rPr lang="en-IN" sz="1200" dirty="0"/>
              <a:t># import Http Response from </a:t>
            </a:r>
            <a:r>
              <a:rPr lang="en-IN" sz="1200" dirty="0" err="1"/>
              <a:t>django</a:t>
            </a:r>
            <a:endParaRPr lang="en-IN" sz="1200" dirty="0"/>
          </a:p>
          <a:p>
            <a:r>
              <a:rPr lang="en-IN" sz="1200" dirty="0"/>
              <a:t>from </a:t>
            </a:r>
            <a:r>
              <a:rPr lang="en-IN" sz="1200" dirty="0" err="1"/>
              <a:t>django.shortcuts</a:t>
            </a:r>
            <a:r>
              <a:rPr lang="en-IN" sz="1200" dirty="0"/>
              <a:t> import render</a:t>
            </a:r>
          </a:p>
          <a:p>
            <a:r>
              <a:rPr lang="en-IN" sz="1200" dirty="0"/>
              <a:t>  </a:t>
            </a:r>
          </a:p>
          <a:p>
            <a:r>
              <a:rPr lang="en-IN" sz="1200" dirty="0"/>
              <a:t># create a function</a:t>
            </a:r>
          </a:p>
          <a:p>
            <a:r>
              <a:rPr lang="en-IN" sz="1200" dirty="0"/>
              <a:t>def </a:t>
            </a:r>
            <a:r>
              <a:rPr lang="en-IN" sz="1200" dirty="0" err="1"/>
              <a:t>learn_view</a:t>
            </a:r>
            <a:r>
              <a:rPr lang="en-IN" sz="1200" dirty="0"/>
              <a:t>(request):</a:t>
            </a:r>
          </a:p>
          <a:p>
            <a:r>
              <a:rPr lang="en-IN" sz="1200" dirty="0"/>
              <a:t>    # create a dictionary to pass</a:t>
            </a:r>
          </a:p>
          <a:p>
            <a:r>
              <a:rPr lang="en-IN" sz="1200" dirty="0"/>
              <a:t>    # data to the template</a:t>
            </a:r>
          </a:p>
          <a:p>
            <a:r>
              <a:rPr lang="en-IN" sz="1200" dirty="0"/>
              <a:t>    context ={</a:t>
            </a:r>
          </a:p>
          <a:p>
            <a:r>
              <a:rPr lang="en-IN" sz="1200" dirty="0"/>
              <a:t>        "</a:t>
            </a:r>
            <a:r>
              <a:rPr lang="en-IN" sz="1200" dirty="0" err="1"/>
              <a:t>data":"Updating</a:t>
            </a:r>
            <a:r>
              <a:rPr lang="en-IN" sz="1200" dirty="0"/>
              <a:t> from the list",</a:t>
            </a:r>
          </a:p>
          <a:p>
            <a:r>
              <a:rPr lang="en-IN" sz="1200" dirty="0"/>
              <a:t>        "list":['Data Science', 'Python', 'Django', 'HTML5','JavaScript']</a:t>
            </a:r>
          </a:p>
          <a:p>
            <a:r>
              <a:rPr lang="en-IN" sz="1200" dirty="0"/>
              <a:t>    }</a:t>
            </a:r>
          </a:p>
          <a:p>
            <a:r>
              <a:rPr lang="en-IN" sz="1200" dirty="0"/>
              <a:t>    # return response with template and context</a:t>
            </a:r>
          </a:p>
          <a:p>
            <a:r>
              <a:rPr lang="en-IN" sz="1200" dirty="0"/>
              <a:t>    return render(request, "learn.html", context)</a:t>
            </a:r>
          </a:p>
        </p:txBody>
      </p:sp>
    </p:spTree>
    <p:extLst>
      <p:ext uri="{BB962C8B-B14F-4D97-AF65-F5344CB8AC3E}">
        <p14:creationId xmlns:p14="http://schemas.microsoft.com/office/powerpoint/2010/main" val="4195104555"/>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43975" y="161799"/>
            <a:ext cx="774074" cy="311224"/>
          </a:xfrm>
          <a:prstGeom prst="rect">
            <a:avLst/>
          </a:prstGeom>
        </p:spPr>
      </p:pic>
      <p:pic>
        <p:nvPicPr>
          <p:cNvPr id="3" name="object 3"/>
          <p:cNvPicPr/>
          <p:nvPr/>
        </p:nvPicPr>
        <p:blipFill>
          <a:blip r:embed="rId3" cstate="print"/>
          <a:stretch>
            <a:fillRect/>
          </a:stretch>
        </p:blipFill>
        <p:spPr>
          <a:xfrm>
            <a:off x="8229556" y="161800"/>
            <a:ext cx="791593" cy="311224"/>
          </a:xfrm>
          <a:prstGeom prst="rect">
            <a:avLst/>
          </a:prstGeom>
        </p:spPr>
      </p:pic>
      <p:sp>
        <p:nvSpPr>
          <p:cNvPr id="4" name="object 4"/>
          <p:cNvSpPr txBox="1">
            <a:spLocks noGrp="1"/>
          </p:cNvSpPr>
          <p:nvPr>
            <p:ph type="title"/>
          </p:nvPr>
        </p:nvSpPr>
        <p:spPr>
          <a:xfrm>
            <a:off x="307524" y="670654"/>
            <a:ext cx="8150676" cy="751488"/>
          </a:xfrm>
          <a:prstGeom prst="rect">
            <a:avLst/>
          </a:prstGeom>
        </p:spPr>
        <p:txBody>
          <a:bodyPr vert="horz" wrap="square" lIns="0" tIns="12700" rIns="0" bIns="0" rtlCol="0">
            <a:spAutoFit/>
          </a:bodyPr>
          <a:lstStyle/>
          <a:p>
            <a:pPr marL="12700">
              <a:spcBef>
                <a:spcPts val="100"/>
              </a:spcBef>
            </a:pPr>
            <a:r>
              <a:rPr lang="en-US" kern="0" dirty="0"/>
              <a:t>Example on Django Template : Let us create one template and render it .</a:t>
            </a:r>
            <a:endParaRPr lang="en-US" kern="0" spc="-5" dirty="0"/>
          </a:p>
        </p:txBody>
      </p:sp>
      <p:sp>
        <p:nvSpPr>
          <p:cNvPr id="6" name="object 6"/>
          <p:cNvSpPr txBox="1"/>
          <p:nvPr/>
        </p:nvSpPr>
        <p:spPr>
          <a:xfrm>
            <a:off x="3633256" y="4974385"/>
            <a:ext cx="1875155" cy="139065"/>
          </a:xfrm>
          <a:prstGeom prst="rect">
            <a:avLst/>
          </a:prstGeom>
        </p:spPr>
        <p:txBody>
          <a:bodyPr vert="horz" wrap="square" lIns="0" tIns="3175" rIns="0" bIns="0" rtlCol="0">
            <a:spAutoFit/>
          </a:bodyPr>
          <a:lstStyle/>
          <a:p>
            <a:pPr marL="12700">
              <a:lnSpc>
                <a:spcPct val="100000"/>
              </a:lnSpc>
              <a:spcBef>
                <a:spcPts val="25"/>
              </a:spcBef>
            </a:pPr>
            <a:r>
              <a:rPr sz="800" dirty="0">
                <a:latin typeface="Arial MT"/>
                <a:cs typeface="Arial MT"/>
              </a:rPr>
              <a:t>©</a:t>
            </a:r>
            <a:r>
              <a:rPr sz="800" spc="-5" dirty="0">
                <a:latin typeface="Arial MT"/>
                <a:cs typeface="Arial MT"/>
              </a:rPr>
              <a:t> Edune</a:t>
            </a:r>
            <a:r>
              <a:rPr sz="800" dirty="0">
                <a:latin typeface="Arial MT"/>
                <a:cs typeface="Arial MT"/>
              </a:rPr>
              <a:t>t</a:t>
            </a:r>
            <a:r>
              <a:rPr sz="800" spc="-5" dirty="0">
                <a:latin typeface="Arial MT"/>
                <a:cs typeface="Arial MT"/>
              </a:rPr>
              <a:t> Foundation</a:t>
            </a:r>
            <a:r>
              <a:rPr sz="800" dirty="0">
                <a:latin typeface="Arial MT"/>
                <a:cs typeface="Arial MT"/>
              </a:rPr>
              <a:t>.</a:t>
            </a:r>
            <a:r>
              <a:rPr sz="800" spc="-50" dirty="0">
                <a:latin typeface="Arial MT"/>
                <a:cs typeface="Arial MT"/>
              </a:rPr>
              <a:t> </a:t>
            </a:r>
            <a:r>
              <a:rPr sz="800" spc="-5" dirty="0">
                <a:latin typeface="Arial MT"/>
                <a:cs typeface="Arial MT"/>
              </a:rPr>
              <a:t>Al</a:t>
            </a:r>
            <a:r>
              <a:rPr sz="800" dirty="0">
                <a:latin typeface="Arial MT"/>
                <a:cs typeface="Arial MT"/>
              </a:rPr>
              <a:t>l</a:t>
            </a:r>
            <a:r>
              <a:rPr sz="800" spc="-5" dirty="0">
                <a:latin typeface="Arial MT"/>
                <a:cs typeface="Arial MT"/>
              </a:rPr>
              <a:t> </a:t>
            </a:r>
            <a:r>
              <a:rPr sz="800" dirty="0">
                <a:latin typeface="Arial MT"/>
                <a:cs typeface="Arial MT"/>
              </a:rPr>
              <a:t>rights</a:t>
            </a:r>
            <a:r>
              <a:rPr sz="800" spc="-5" dirty="0">
                <a:latin typeface="Arial MT"/>
                <a:cs typeface="Arial MT"/>
              </a:rPr>
              <a:t> </a:t>
            </a:r>
            <a:r>
              <a:rPr sz="800" dirty="0">
                <a:latin typeface="Arial MT"/>
                <a:cs typeface="Arial MT"/>
              </a:rPr>
              <a:t>reserved.</a:t>
            </a:r>
            <a:endParaRPr sz="800">
              <a:latin typeface="Arial MT"/>
              <a:cs typeface="Arial MT"/>
            </a:endParaRPr>
          </a:p>
        </p:txBody>
      </p:sp>
      <p:sp>
        <p:nvSpPr>
          <p:cNvPr id="5" name="object 5"/>
          <p:cNvSpPr txBox="1"/>
          <p:nvPr/>
        </p:nvSpPr>
        <p:spPr>
          <a:xfrm>
            <a:off x="290176" y="1504950"/>
            <a:ext cx="7939380" cy="925252"/>
          </a:xfrm>
          <a:prstGeom prst="rect">
            <a:avLst/>
          </a:prstGeom>
        </p:spPr>
        <p:txBody>
          <a:bodyPr vert="horz" wrap="square" lIns="0" tIns="52704" rIns="0" bIns="0" rtlCol="0">
            <a:spAutoFit/>
          </a:bodyPr>
          <a:lstStyle/>
          <a:p>
            <a:pPr marL="379095" indent="-367030">
              <a:spcBef>
                <a:spcPts val="414"/>
              </a:spcBef>
              <a:buFontTx/>
              <a:buChar char="●"/>
              <a:tabLst>
                <a:tab pos="379095" algn="l"/>
                <a:tab pos="379730" algn="l"/>
              </a:tabLst>
            </a:pPr>
            <a:r>
              <a:rPr lang="en-US" b="1" i="0" dirty="0">
                <a:solidFill>
                  <a:srgbClr val="273239"/>
                </a:solidFill>
                <a:effectLst/>
                <a:latin typeface="urw-din"/>
              </a:rPr>
              <a:t>Step2) URL Mapping: </a:t>
            </a:r>
            <a:r>
              <a:rPr lang="en-US" i="0" dirty="0">
                <a:solidFill>
                  <a:srgbClr val="273239"/>
                </a:solidFill>
                <a:effectLst/>
                <a:latin typeface="urw-din"/>
              </a:rPr>
              <a:t>open</a:t>
            </a:r>
            <a:r>
              <a:rPr lang="en-US" b="1" i="0" dirty="0">
                <a:solidFill>
                  <a:srgbClr val="273239"/>
                </a:solidFill>
                <a:effectLst/>
                <a:latin typeface="urw-din"/>
              </a:rPr>
              <a:t> </a:t>
            </a:r>
            <a:r>
              <a:rPr lang="en-US" sz="1800" dirty="0">
                <a:effectLst/>
                <a:latin typeface="Calibri" panose="020F0502020204030204" pitchFamily="34" charset="0"/>
                <a:ea typeface="Calibri" panose="020F0502020204030204" pitchFamily="34" charset="0"/>
                <a:cs typeface="Times New Roman" panose="02020603050405020304" pitchFamily="18" charset="0"/>
              </a:rPr>
              <a:t>urls.py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79095" indent="-367030">
              <a:lnSpc>
                <a:spcPct val="100000"/>
              </a:lnSpc>
              <a:spcBef>
                <a:spcPts val="414"/>
              </a:spcBef>
              <a:buChar char="●"/>
              <a:tabLst>
                <a:tab pos="379095" algn="l"/>
                <a:tab pos="379730" algn="l"/>
              </a:tabLst>
            </a:pPr>
            <a:endParaRPr lang="en-US" b="1" i="0" dirty="0">
              <a:solidFill>
                <a:srgbClr val="273239"/>
              </a:solidFill>
              <a:effectLst/>
              <a:latin typeface="urw-din"/>
            </a:endParaRPr>
          </a:p>
          <a:p>
            <a:pPr marL="12065">
              <a:lnSpc>
                <a:spcPct val="100000"/>
              </a:lnSpc>
              <a:spcBef>
                <a:spcPts val="414"/>
              </a:spcBef>
              <a:tabLst>
                <a:tab pos="379095" algn="l"/>
                <a:tab pos="379730" algn="l"/>
              </a:tabLst>
            </a:pPr>
            <a:endParaRPr lang="en-US" sz="1400" i="0" dirty="0">
              <a:solidFill>
                <a:srgbClr val="273239"/>
              </a:solidFill>
              <a:effectLst/>
              <a:latin typeface="urw-din"/>
            </a:endParaRPr>
          </a:p>
        </p:txBody>
      </p:sp>
      <p:sp>
        <p:nvSpPr>
          <p:cNvPr id="12" name="Rectangle: Rounded Corners 11">
            <a:extLst>
              <a:ext uri="{FF2B5EF4-FFF2-40B4-BE49-F238E27FC236}">
                <a16:creationId xmlns:a16="http://schemas.microsoft.com/office/drawing/2014/main" id="{76A7A498-E246-4703-8020-83392C8EEBB5}"/>
              </a:ext>
            </a:extLst>
          </p:cNvPr>
          <p:cNvSpPr/>
          <p:nvPr/>
        </p:nvSpPr>
        <p:spPr>
          <a:xfrm>
            <a:off x="457200" y="1979856"/>
            <a:ext cx="4648200" cy="1996745"/>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11" name="TextBox 10">
            <a:extLst>
              <a:ext uri="{FF2B5EF4-FFF2-40B4-BE49-F238E27FC236}">
                <a16:creationId xmlns:a16="http://schemas.microsoft.com/office/drawing/2014/main" id="{F007020C-5635-480C-945D-22D8A00506DF}"/>
              </a:ext>
            </a:extLst>
          </p:cNvPr>
          <p:cNvSpPr txBox="1"/>
          <p:nvPr/>
        </p:nvSpPr>
        <p:spPr>
          <a:xfrm>
            <a:off x="838200" y="2222275"/>
            <a:ext cx="7939380" cy="1754326"/>
          </a:xfrm>
          <a:prstGeom prst="rect">
            <a:avLst/>
          </a:prstGeom>
          <a:noFill/>
        </p:spPr>
        <p:txBody>
          <a:bodyPr wrap="square">
            <a:spAutoFit/>
          </a:bodyPr>
          <a:lstStyle/>
          <a:p>
            <a:r>
              <a:rPr lang="en-US" sz="1200" dirty="0"/>
              <a:t>from </a:t>
            </a:r>
            <a:r>
              <a:rPr lang="en-US" sz="1200" dirty="0" err="1"/>
              <a:t>django.urls</a:t>
            </a:r>
            <a:r>
              <a:rPr lang="en-US" sz="1200" dirty="0"/>
              <a:t> import path</a:t>
            </a:r>
          </a:p>
          <a:p>
            <a:r>
              <a:rPr lang="en-US" sz="1200" dirty="0"/>
              <a:t> </a:t>
            </a:r>
          </a:p>
          <a:p>
            <a:r>
              <a:rPr lang="en-US" sz="1200" dirty="0"/>
              <a:t># importing views from views..</a:t>
            </a:r>
            <a:r>
              <a:rPr lang="en-US" sz="1200" dirty="0" err="1"/>
              <a:t>py</a:t>
            </a:r>
            <a:endParaRPr lang="en-US" sz="1200" dirty="0"/>
          </a:p>
          <a:p>
            <a:r>
              <a:rPr lang="en-US" sz="1200" dirty="0"/>
              <a:t>from .views import </a:t>
            </a:r>
            <a:r>
              <a:rPr lang="en-US" sz="1200" dirty="0" err="1"/>
              <a:t>learn_view</a:t>
            </a:r>
            <a:endParaRPr lang="en-US" sz="1200" dirty="0"/>
          </a:p>
          <a:p>
            <a:r>
              <a:rPr lang="en-US" sz="1200" dirty="0"/>
              <a:t> </a:t>
            </a:r>
          </a:p>
          <a:p>
            <a:r>
              <a:rPr lang="en-US" sz="1200" dirty="0" err="1"/>
              <a:t>urlpatterns</a:t>
            </a:r>
            <a:r>
              <a:rPr lang="en-US" sz="1200" dirty="0"/>
              <a:t> = [</a:t>
            </a:r>
          </a:p>
          <a:p>
            <a:r>
              <a:rPr lang="en-US" sz="1200" dirty="0"/>
              <a:t>    path('', </a:t>
            </a:r>
            <a:r>
              <a:rPr lang="en-US" sz="1200" dirty="0" err="1"/>
              <a:t>learn_view</a:t>
            </a:r>
            <a:r>
              <a:rPr lang="en-US" sz="1200" dirty="0"/>
              <a:t>),</a:t>
            </a:r>
          </a:p>
          <a:p>
            <a:r>
              <a:rPr lang="en-US" sz="1200" dirty="0"/>
              <a:t>]</a:t>
            </a:r>
          </a:p>
          <a:p>
            <a:endParaRPr lang="en-US" sz="1200" dirty="0"/>
          </a:p>
        </p:txBody>
      </p:sp>
    </p:spTree>
    <p:extLst>
      <p:ext uri="{BB962C8B-B14F-4D97-AF65-F5344CB8AC3E}">
        <p14:creationId xmlns:p14="http://schemas.microsoft.com/office/powerpoint/2010/main" val="1476068899"/>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43975" y="161799"/>
            <a:ext cx="774074" cy="311224"/>
          </a:xfrm>
          <a:prstGeom prst="rect">
            <a:avLst/>
          </a:prstGeom>
        </p:spPr>
      </p:pic>
      <p:pic>
        <p:nvPicPr>
          <p:cNvPr id="3" name="object 3"/>
          <p:cNvPicPr/>
          <p:nvPr/>
        </p:nvPicPr>
        <p:blipFill>
          <a:blip r:embed="rId3" cstate="print"/>
          <a:stretch>
            <a:fillRect/>
          </a:stretch>
        </p:blipFill>
        <p:spPr>
          <a:xfrm>
            <a:off x="8229556" y="161800"/>
            <a:ext cx="791593" cy="311224"/>
          </a:xfrm>
          <a:prstGeom prst="rect">
            <a:avLst/>
          </a:prstGeom>
        </p:spPr>
      </p:pic>
      <p:sp>
        <p:nvSpPr>
          <p:cNvPr id="4" name="object 4"/>
          <p:cNvSpPr txBox="1">
            <a:spLocks noGrp="1"/>
          </p:cNvSpPr>
          <p:nvPr>
            <p:ph type="title"/>
          </p:nvPr>
        </p:nvSpPr>
        <p:spPr>
          <a:xfrm>
            <a:off x="307523" y="670654"/>
            <a:ext cx="8713625" cy="320601"/>
          </a:xfrm>
          <a:prstGeom prst="rect">
            <a:avLst/>
          </a:prstGeom>
        </p:spPr>
        <p:txBody>
          <a:bodyPr vert="horz" wrap="square" lIns="0" tIns="12700" rIns="0" bIns="0" rtlCol="0">
            <a:spAutoFit/>
          </a:bodyPr>
          <a:lstStyle/>
          <a:p>
            <a:pPr marL="12700">
              <a:spcBef>
                <a:spcPts val="100"/>
              </a:spcBef>
            </a:pPr>
            <a:r>
              <a:rPr lang="en-US" sz="2000" kern="0" dirty="0"/>
              <a:t>Example on Django Template : Let us create one template and render it .</a:t>
            </a:r>
            <a:endParaRPr lang="en-US" sz="2000" kern="0" spc="-5" dirty="0"/>
          </a:p>
        </p:txBody>
      </p:sp>
      <p:sp>
        <p:nvSpPr>
          <p:cNvPr id="6" name="object 6"/>
          <p:cNvSpPr txBox="1"/>
          <p:nvPr/>
        </p:nvSpPr>
        <p:spPr>
          <a:xfrm>
            <a:off x="3633256" y="4974385"/>
            <a:ext cx="1875155" cy="139065"/>
          </a:xfrm>
          <a:prstGeom prst="rect">
            <a:avLst/>
          </a:prstGeom>
        </p:spPr>
        <p:txBody>
          <a:bodyPr vert="horz" wrap="square" lIns="0" tIns="3175" rIns="0" bIns="0" rtlCol="0">
            <a:spAutoFit/>
          </a:bodyPr>
          <a:lstStyle/>
          <a:p>
            <a:pPr marL="12700">
              <a:lnSpc>
                <a:spcPct val="100000"/>
              </a:lnSpc>
              <a:spcBef>
                <a:spcPts val="25"/>
              </a:spcBef>
            </a:pPr>
            <a:r>
              <a:rPr sz="800" dirty="0">
                <a:latin typeface="Arial MT"/>
                <a:cs typeface="Arial MT"/>
              </a:rPr>
              <a:t>©</a:t>
            </a:r>
            <a:r>
              <a:rPr sz="800" spc="-5" dirty="0">
                <a:latin typeface="Arial MT"/>
                <a:cs typeface="Arial MT"/>
              </a:rPr>
              <a:t> Edune</a:t>
            </a:r>
            <a:r>
              <a:rPr sz="800" dirty="0">
                <a:latin typeface="Arial MT"/>
                <a:cs typeface="Arial MT"/>
              </a:rPr>
              <a:t>t</a:t>
            </a:r>
            <a:r>
              <a:rPr sz="800" spc="-5" dirty="0">
                <a:latin typeface="Arial MT"/>
                <a:cs typeface="Arial MT"/>
              </a:rPr>
              <a:t> Foundation</a:t>
            </a:r>
            <a:r>
              <a:rPr sz="800" dirty="0">
                <a:latin typeface="Arial MT"/>
                <a:cs typeface="Arial MT"/>
              </a:rPr>
              <a:t>.</a:t>
            </a:r>
            <a:r>
              <a:rPr sz="800" spc="-50" dirty="0">
                <a:latin typeface="Arial MT"/>
                <a:cs typeface="Arial MT"/>
              </a:rPr>
              <a:t> </a:t>
            </a:r>
            <a:r>
              <a:rPr sz="800" spc="-5" dirty="0">
                <a:latin typeface="Arial MT"/>
                <a:cs typeface="Arial MT"/>
              </a:rPr>
              <a:t>Al</a:t>
            </a:r>
            <a:r>
              <a:rPr sz="800" dirty="0">
                <a:latin typeface="Arial MT"/>
                <a:cs typeface="Arial MT"/>
              </a:rPr>
              <a:t>l</a:t>
            </a:r>
            <a:r>
              <a:rPr sz="800" spc="-5" dirty="0">
                <a:latin typeface="Arial MT"/>
                <a:cs typeface="Arial MT"/>
              </a:rPr>
              <a:t> </a:t>
            </a:r>
            <a:r>
              <a:rPr sz="800" dirty="0">
                <a:latin typeface="Arial MT"/>
                <a:cs typeface="Arial MT"/>
              </a:rPr>
              <a:t>rights</a:t>
            </a:r>
            <a:r>
              <a:rPr sz="800" spc="-5" dirty="0">
                <a:latin typeface="Arial MT"/>
                <a:cs typeface="Arial MT"/>
              </a:rPr>
              <a:t> </a:t>
            </a:r>
            <a:r>
              <a:rPr sz="800" dirty="0">
                <a:latin typeface="Arial MT"/>
                <a:cs typeface="Arial MT"/>
              </a:rPr>
              <a:t>reserved.</a:t>
            </a:r>
            <a:endParaRPr sz="800">
              <a:latin typeface="Arial MT"/>
              <a:cs typeface="Arial MT"/>
            </a:endParaRPr>
          </a:p>
        </p:txBody>
      </p:sp>
      <p:sp>
        <p:nvSpPr>
          <p:cNvPr id="5" name="object 5"/>
          <p:cNvSpPr txBox="1"/>
          <p:nvPr/>
        </p:nvSpPr>
        <p:spPr>
          <a:xfrm>
            <a:off x="307523" y="1000595"/>
            <a:ext cx="8168024" cy="613437"/>
          </a:xfrm>
          <a:prstGeom prst="rect">
            <a:avLst/>
          </a:prstGeom>
        </p:spPr>
        <p:txBody>
          <a:bodyPr vert="horz" wrap="square" lIns="0" tIns="52704" rIns="0" bIns="0" rtlCol="0">
            <a:spAutoFit/>
          </a:bodyPr>
          <a:lstStyle/>
          <a:p>
            <a:pPr marL="379095" indent="-367030">
              <a:spcBef>
                <a:spcPts val="414"/>
              </a:spcBef>
              <a:buFontTx/>
              <a:buChar char="●"/>
              <a:tabLst>
                <a:tab pos="379095" algn="l"/>
                <a:tab pos="379730" algn="l"/>
              </a:tabLst>
            </a:pPr>
            <a:r>
              <a:rPr lang="en-US" b="1" i="0" dirty="0">
                <a:solidFill>
                  <a:srgbClr val="273239"/>
                </a:solidFill>
                <a:effectLst/>
                <a:latin typeface="urw-din"/>
              </a:rPr>
              <a:t>Step3) </a:t>
            </a:r>
            <a:r>
              <a:rPr lang="en-US" sz="1800" b="1" dirty="0">
                <a:effectLst/>
                <a:latin typeface="Calibri" panose="020F0502020204030204" pitchFamily="34" charset="0"/>
                <a:ea typeface="Calibri" panose="020F0502020204030204" pitchFamily="34" charset="0"/>
                <a:cs typeface="Times New Roman" panose="02020603050405020304" pitchFamily="18" charset="0"/>
              </a:rPr>
              <a:t>Create template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Create folder named as template and create new file names learn.html</a:t>
            </a:r>
            <a:endParaRPr lang="en-US" sz="1400" i="0" dirty="0">
              <a:solidFill>
                <a:srgbClr val="273239"/>
              </a:solidFill>
              <a:effectLst/>
              <a:latin typeface="urw-din"/>
            </a:endParaRPr>
          </a:p>
        </p:txBody>
      </p:sp>
      <p:sp>
        <p:nvSpPr>
          <p:cNvPr id="10" name="TextBox 9">
            <a:extLst>
              <a:ext uri="{FF2B5EF4-FFF2-40B4-BE49-F238E27FC236}">
                <a16:creationId xmlns:a16="http://schemas.microsoft.com/office/drawing/2014/main" id="{E72AE246-CACB-4AE8-975F-825DFBF6458F}"/>
              </a:ext>
            </a:extLst>
          </p:cNvPr>
          <p:cNvSpPr txBox="1"/>
          <p:nvPr/>
        </p:nvSpPr>
        <p:spPr>
          <a:xfrm>
            <a:off x="505612" y="1644082"/>
            <a:ext cx="7083876" cy="3323987"/>
          </a:xfrm>
          <a:prstGeom prst="rect">
            <a:avLst/>
          </a:prstGeom>
          <a:noFill/>
        </p:spPr>
        <p:txBody>
          <a:bodyPr wrap="square">
            <a:spAutoFit/>
          </a:bodyPr>
          <a:lstStyle/>
          <a:p>
            <a:pPr marL="0" marR="0">
              <a:lnSpc>
                <a:spcPts val="1425"/>
              </a:lnSpc>
              <a:spcBef>
                <a:spcPts val="0"/>
              </a:spcBef>
              <a:spcAft>
                <a:spcPts val="0"/>
              </a:spcAft>
            </a:pPr>
            <a:r>
              <a:rPr lang="en-IN" sz="1400" dirty="0">
                <a:effectLst/>
                <a:latin typeface="Arial MT"/>
                <a:ea typeface="Times New Roman" panose="02020603050405020304" pitchFamily="18" charset="0"/>
                <a:cs typeface="Times New Roman" panose="02020603050405020304" pitchFamily="18" charset="0"/>
              </a:rPr>
              <a:t>&lt;!DOCTYPE html&gt;</a:t>
            </a:r>
            <a:endParaRPr lang="en-IN" sz="1400" dirty="0">
              <a:effectLst/>
              <a:latin typeface="Arial MT"/>
              <a:ea typeface="Calibri" panose="020F0502020204030204" pitchFamily="34" charset="0"/>
              <a:cs typeface="Times New Roman" panose="02020603050405020304" pitchFamily="18" charset="0"/>
            </a:endParaRPr>
          </a:p>
          <a:p>
            <a:pPr marL="0" marR="0">
              <a:lnSpc>
                <a:spcPts val="1425"/>
              </a:lnSpc>
              <a:spcBef>
                <a:spcPts val="0"/>
              </a:spcBef>
              <a:spcAft>
                <a:spcPts val="0"/>
              </a:spcAft>
            </a:pPr>
            <a:r>
              <a:rPr lang="en-IN" sz="1400" dirty="0">
                <a:effectLst/>
                <a:latin typeface="Arial MT"/>
                <a:ea typeface="Times New Roman" panose="02020603050405020304" pitchFamily="18" charset="0"/>
                <a:cs typeface="Times New Roman" panose="02020603050405020304" pitchFamily="18" charset="0"/>
              </a:rPr>
              <a:t>&lt;html lang="</a:t>
            </a:r>
            <a:r>
              <a:rPr lang="en-IN" sz="1400" dirty="0" err="1">
                <a:effectLst/>
                <a:latin typeface="Arial MT"/>
                <a:ea typeface="Times New Roman" panose="02020603050405020304" pitchFamily="18" charset="0"/>
                <a:cs typeface="Times New Roman" panose="02020603050405020304" pitchFamily="18" charset="0"/>
              </a:rPr>
              <a:t>en</a:t>
            </a:r>
            <a:r>
              <a:rPr lang="en-IN" sz="1400" dirty="0">
                <a:effectLst/>
                <a:latin typeface="Arial MT"/>
                <a:ea typeface="Times New Roman" panose="02020603050405020304" pitchFamily="18" charset="0"/>
                <a:cs typeface="Times New Roman" panose="02020603050405020304" pitchFamily="18" charset="0"/>
              </a:rPr>
              <a:t>"&gt;</a:t>
            </a:r>
            <a:endParaRPr lang="en-IN" sz="1400" dirty="0">
              <a:effectLst/>
              <a:latin typeface="Arial MT"/>
              <a:ea typeface="Calibri" panose="020F0502020204030204" pitchFamily="34" charset="0"/>
              <a:cs typeface="Times New Roman" panose="02020603050405020304" pitchFamily="18" charset="0"/>
            </a:endParaRPr>
          </a:p>
          <a:p>
            <a:pPr marL="0" marR="0">
              <a:lnSpc>
                <a:spcPts val="1425"/>
              </a:lnSpc>
              <a:spcBef>
                <a:spcPts val="0"/>
              </a:spcBef>
              <a:spcAft>
                <a:spcPts val="0"/>
              </a:spcAft>
            </a:pPr>
            <a:r>
              <a:rPr lang="en-IN" sz="1400" dirty="0">
                <a:effectLst/>
                <a:latin typeface="Arial MT"/>
                <a:ea typeface="Times New Roman" panose="02020603050405020304" pitchFamily="18" charset="0"/>
                <a:cs typeface="Times New Roman" panose="02020603050405020304" pitchFamily="18" charset="0"/>
              </a:rPr>
              <a:t>&lt;head&gt;</a:t>
            </a:r>
            <a:endParaRPr lang="en-IN" sz="1400" dirty="0">
              <a:effectLst/>
              <a:latin typeface="Arial MT"/>
              <a:ea typeface="Calibri" panose="020F0502020204030204" pitchFamily="34" charset="0"/>
              <a:cs typeface="Times New Roman" panose="02020603050405020304" pitchFamily="18" charset="0"/>
            </a:endParaRPr>
          </a:p>
          <a:p>
            <a:pPr marL="0" marR="0">
              <a:lnSpc>
                <a:spcPts val="1425"/>
              </a:lnSpc>
              <a:spcBef>
                <a:spcPts val="0"/>
              </a:spcBef>
              <a:spcAft>
                <a:spcPts val="0"/>
              </a:spcAft>
            </a:pPr>
            <a:r>
              <a:rPr lang="en-IN" sz="1400" dirty="0">
                <a:effectLst/>
                <a:latin typeface="Arial MT"/>
                <a:ea typeface="Times New Roman" panose="02020603050405020304" pitchFamily="18" charset="0"/>
                <a:cs typeface="Times New Roman" panose="02020603050405020304" pitchFamily="18" charset="0"/>
              </a:rPr>
              <a:t>    &lt;meta charset="UTF-8"&gt;</a:t>
            </a:r>
            <a:endParaRPr lang="en-IN" sz="1400" dirty="0">
              <a:effectLst/>
              <a:latin typeface="Arial MT"/>
              <a:ea typeface="Calibri" panose="020F0502020204030204" pitchFamily="34" charset="0"/>
              <a:cs typeface="Times New Roman" panose="02020603050405020304" pitchFamily="18" charset="0"/>
            </a:endParaRPr>
          </a:p>
          <a:p>
            <a:pPr marL="0" marR="0">
              <a:lnSpc>
                <a:spcPts val="1425"/>
              </a:lnSpc>
              <a:spcBef>
                <a:spcPts val="0"/>
              </a:spcBef>
              <a:spcAft>
                <a:spcPts val="0"/>
              </a:spcAft>
            </a:pPr>
            <a:r>
              <a:rPr lang="en-IN" sz="1400" dirty="0">
                <a:effectLst/>
                <a:latin typeface="Arial MT"/>
                <a:ea typeface="Times New Roman" panose="02020603050405020304" pitchFamily="18" charset="0"/>
                <a:cs typeface="Times New Roman" panose="02020603050405020304" pitchFamily="18" charset="0"/>
              </a:rPr>
              <a:t>    &lt;meta name="viewport" content="width=device-width, initial-scale=1.0"&gt;</a:t>
            </a:r>
            <a:endParaRPr lang="en-IN" sz="1400" dirty="0">
              <a:effectLst/>
              <a:latin typeface="Arial MT"/>
              <a:ea typeface="Calibri" panose="020F0502020204030204" pitchFamily="34" charset="0"/>
              <a:cs typeface="Times New Roman" panose="02020603050405020304" pitchFamily="18" charset="0"/>
            </a:endParaRPr>
          </a:p>
          <a:p>
            <a:pPr marL="0" marR="0">
              <a:lnSpc>
                <a:spcPts val="1425"/>
              </a:lnSpc>
              <a:spcBef>
                <a:spcPts val="0"/>
              </a:spcBef>
              <a:spcAft>
                <a:spcPts val="0"/>
              </a:spcAft>
            </a:pPr>
            <a:r>
              <a:rPr lang="en-IN" sz="1400" dirty="0">
                <a:effectLst/>
                <a:latin typeface="Arial MT"/>
                <a:ea typeface="Times New Roman" panose="02020603050405020304" pitchFamily="18" charset="0"/>
                <a:cs typeface="Times New Roman" panose="02020603050405020304" pitchFamily="18" charset="0"/>
              </a:rPr>
              <a:t>    &lt;meta http-</a:t>
            </a:r>
            <a:r>
              <a:rPr lang="en-IN" sz="1400" dirty="0" err="1">
                <a:effectLst/>
                <a:latin typeface="Arial MT"/>
                <a:ea typeface="Times New Roman" panose="02020603050405020304" pitchFamily="18" charset="0"/>
                <a:cs typeface="Times New Roman" panose="02020603050405020304" pitchFamily="18" charset="0"/>
              </a:rPr>
              <a:t>equiv</a:t>
            </a:r>
            <a:r>
              <a:rPr lang="en-IN" sz="1400" dirty="0">
                <a:effectLst/>
                <a:latin typeface="Arial MT"/>
                <a:ea typeface="Times New Roman" panose="02020603050405020304" pitchFamily="18" charset="0"/>
                <a:cs typeface="Times New Roman" panose="02020603050405020304" pitchFamily="18" charset="0"/>
              </a:rPr>
              <a:t>="X-UA-Compatible" content="</a:t>
            </a:r>
            <a:r>
              <a:rPr lang="en-IN" sz="1400" dirty="0" err="1">
                <a:effectLst/>
                <a:latin typeface="Arial MT"/>
                <a:ea typeface="Times New Roman" panose="02020603050405020304" pitchFamily="18" charset="0"/>
                <a:cs typeface="Times New Roman" panose="02020603050405020304" pitchFamily="18" charset="0"/>
              </a:rPr>
              <a:t>ie</a:t>
            </a:r>
            <a:r>
              <a:rPr lang="en-IN" sz="1400" dirty="0">
                <a:effectLst/>
                <a:latin typeface="Arial MT"/>
                <a:ea typeface="Times New Roman" panose="02020603050405020304" pitchFamily="18" charset="0"/>
                <a:cs typeface="Times New Roman" panose="02020603050405020304" pitchFamily="18" charset="0"/>
              </a:rPr>
              <a:t>=edge"&gt;</a:t>
            </a:r>
            <a:endParaRPr lang="en-IN" sz="1400" dirty="0">
              <a:effectLst/>
              <a:latin typeface="Arial MT"/>
              <a:ea typeface="Calibri" panose="020F0502020204030204" pitchFamily="34" charset="0"/>
              <a:cs typeface="Times New Roman" panose="02020603050405020304" pitchFamily="18" charset="0"/>
            </a:endParaRPr>
          </a:p>
          <a:p>
            <a:pPr marL="0" marR="0">
              <a:lnSpc>
                <a:spcPts val="1425"/>
              </a:lnSpc>
              <a:spcBef>
                <a:spcPts val="0"/>
              </a:spcBef>
              <a:spcAft>
                <a:spcPts val="0"/>
              </a:spcAft>
            </a:pPr>
            <a:r>
              <a:rPr lang="en-IN" sz="1400" dirty="0">
                <a:effectLst/>
                <a:latin typeface="Arial MT"/>
                <a:ea typeface="Times New Roman" panose="02020603050405020304" pitchFamily="18" charset="0"/>
                <a:cs typeface="Times New Roman" panose="02020603050405020304" pitchFamily="18" charset="0"/>
              </a:rPr>
              <a:t>    &lt;title&gt;Homepage&lt;/title&gt;</a:t>
            </a:r>
            <a:endParaRPr lang="en-IN" sz="1400" dirty="0">
              <a:effectLst/>
              <a:latin typeface="Arial MT"/>
              <a:ea typeface="Calibri" panose="020F0502020204030204" pitchFamily="34" charset="0"/>
              <a:cs typeface="Times New Roman" panose="02020603050405020304" pitchFamily="18" charset="0"/>
            </a:endParaRPr>
          </a:p>
          <a:p>
            <a:pPr marL="0" marR="0">
              <a:lnSpc>
                <a:spcPts val="1425"/>
              </a:lnSpc>
              <a:spcBef>
                <a:spcPts val="0"/>
              </a:spcBef>
              <a:spcAft>
                <a:spcPts val="0"/>
              </a:spcAft>
            </a:pPr>
            <a:r>
              <a:rPr lang="en-IN" sz="1400" dirty="0">
                <a:effectLst/>
                <a:latin typeface="Arial MT"/>
                <a:ea typeface="Times New Roman" panose="02020603050405020304" pitchFamily="18" charset="0"/>
                <a:cs typeface="Times New Roman" panose="02020603050405020304" pitchFamily="18" charset="0"/>
              </a:rPr>
              <a:t>&lt;/head&gt;</a:t>
            </a:r>
            <a:endParaRPr lang="en-IN" sz="1400" dirty="0">
              <a:effectLst/>
              <a:latin typeface="Arial MT"/>
              <a:ea typeface="Calibri" panose="020F0502020204030204" pitchFamily="34" charset="0"/>
              <a:cs typeface="Times New Roman" panose="02020603050405020304" pitchFamily="18" charset="0"/>
            </a:endParaRPr>
          </a:p>
          <a:p>
            <a:pPr marL="0" marR="0">
              <a:lnSpc>
                <a:spcPts val="1425"/>
              </a:lnSpc>
              <a:spcBef>
                <a:spcPts val="0"/>
              </a:spcBef>
              <a:spcAft>
                <a:spcPts val="0"/>
              </a:spcAft>
            </a:pPr>
            <a:r>
              <a:rPr lang="en-IN" sz="1400" dirty="0">
                <a:effectLst/>
                <a:latin typeface="Arial MT"/>
                <a:ea typeface="Times New Roman" panose="02020603050405020304" pitchFamily="18" charset="0"/>
                <a:cs typeface="Times New Roman" panose="02020603050405020304" pitchFamily="18" charset="0"/>
              </a:rPr>
              <a:t>&lt;body&gt;</a:t>
            </a:r>
            <a:endParaRPr lang="en-IN" sz="1400" dirty="0">
              <a:effectLst/>
              <a:latin typeface="Arial MT"/>
              <a:ea typeface="Calibri" panose="020F0502020204030204" pitchFamily="34" charset="0"/>
              <a:cs typeface="Times New Roman" panose="02020603050405020304" pitchFamily="18" charset="0"/>
            </a:endParaRPr>
          </a:p>
          <a:p>
            <a:pPr marL="0" marR="0">
              <a:lnSpc>
                <a:spcPts val="1425"/>
              </a:lnSpc>
              <a:spcBef>
                <a:spcPts val="0"/>
              </a:spcBef>
              <a:spcAft>
                <a:spcPts val="0"/>
              </a:spcAft>
            </a:pPr>
            <a:r>
              <a:rPr lang="en-IN" sz="1400" dirty="0">
                <a:effectLst/>
                <a:latin typeface="Arial MT"/>
                <a:ea typeface="Times New Roman" panose="02020603050405020304" pitchFamily="18" charset="0"/>
                <a:cs typeface="Times New Roman" panose="02020603050405020304" pitchFamily="18" charset="0"/>
              </a:rPr>
              <a:t>    &lt;h1&gt;Welcome to Learn Django.&lt;/h1&gt;</a:t>
            </a:r>
            <a:endParaRPr lang="en-IN" sz="1400" dirty="0">
              <a:effectLst/>
              <a:latin typeface="Arial MT"/>
              <a:ea typeface="Calibri" panose="020F0502020204030204" pitchFamily="34" charset="0"/>
              <a:cs typeface="Times New Roman" panose="02020603050405020304" pitchFamily="18" charset="0"/>
            </a:endParaRPr>
          </a:p>
          <a:p>
            <a:pPr marL="0" marR="0">
              <a:lnSpc>
                <a:spcPts val="1425"/>
              </a:lnSpc>
              <a:spcBef>
                <a:spcPts val="0"/>
              </a:spcBef>
              <a:spcAft>
                <a:spcPts val="0"/>
              </a:spcAft>
            </a:pPr>
            <a:r>
              <a:rPr lang="en-IN" sz="1400" dirty="0">
                <a:effectLst/>
                <a:latin typeface="Arial MT"/>
                <a:ea typeface="Times New Roman" panose="02020603050405020304" pitchFamily="18" charset="0"/>
                <a:cs typeface="Times New Roman" panose="02020603050405020304" pitchFamily="18" charset="0"/>
              </a:rPr>
              <a:t>    &lt;p&gt; Data is {{ data }}&lt;/p&gt;</a:t>
            </a:r>
            <a:endParaRPr lang="en-IN" sz="1400" dirty="0">
              <a:effectLst/>
              <a:latin typeface="Arial MT"/>
              <a:ea typeface="Calibri" panose="020F0502020204030204" pitchFamily="34" charset="0"/>
              <a:cs typeface="Times New Roman" panose="02020603050405020304" pitchFamily="18" charset="0"/>
            </a:endParaRPr>
          </a:p>
          <a:p>
            <a:pPr marL="0" marR="0">
              <a:lnSpc>
                <a:spcPts val="1425"/>
              </a:lnSpc>
              <a:spcBef>
                <a:spcPts val="0"/>
              </a:spcBef>
              <a:spcAft>
                <a:spcPts val="0"/>
              </a:spcAft>
            </a:pPr>
            <a:r>
              <a:rPr lang="en-IN" sz="1400" dirty="0">
                <a:effectLst/>
                <a:latin typeface="Arial MT"/>
                <a:ea typeface="Times New Roman" panose="02020603050405020304" pitchFamily="18" charset="0"/>
                <a:cs typeface="Times New Roman" panose="02020603050405020304" pitchFamily="18" charset="0"/>
              </a:rPr>
              <a:t>    &lt;h4&gt;List is &lt;/h4&gt;</a:t>
            </a:r>
            <a:endParaRPr lang="en-IN" sz="1400" dirty="0">
              <a:effectLst/>
              <a:latin typeface="Arial MT"/>
              <a:ea typeface="Calibri" panose="020F0502020204030204" pitchFamily="34" charset="0"/>
              <a:cs typeface="Times New Roman" panose="02020603050405020304" pitchFamily="18" charset="0"/>
            </a:endParaRPr>
          </a:p>
          <a:p>
            <a:pPr marL="0" marR="0">
              <a:lnSpc>
                <a:spcPts val="1425"/>
              </a:lnSpc>
              <a:spcBef>
                <a:spcPts val="0"/>
              </a:spcBef>
              <a:spcAft>
                <a:spcPts val="0"/>
              </a:spcAft>
            </a:pPr>
            <a:r>
              <a:rPr lang="en-IN" sz="1400" dirty="0">
                <a:effectLst/>
                <a:latin typeface="Arial MT"/>
                <a:ea typeface="Times New Roman" panose="02020603050405020304" pitchFamily="18" charset="0"/>
                <a:cs typeface="Times New Roman" panose="02020603050405020304" pitchFamily="18" charset="0"/>
              </a:rPr>
              <a:t>    &lt;</a:t>
            </a:r>
            <a:r>
              <a:rPr lang="en-IN" sz="1400" dirty="0" err="1">
                <a:effectLst/>
                <a:latin typeface="Arial MT"/>
                <a:ea typeface="Times New Roman" panose="02020603050405020304" pitchFamily="18" charset="0"/>
                <a:cs typeface="Times New Roman" panose="02020603050405020304" pitchFamily="18" charset="0"/>
              </a:rPr>
              <a:t>ul</a:t>
            </a:r>
            <a:r>
              <a:rPr lang="en-IN" sz="1400" dirty="0">
                <a:effectLst/>
                <a:latin typeface="Arial MT"/>
                <a:ea typeface="Times New Roman" panose="02020603050405020304" pitchFamily="18" charset="0"/>
                <a:cs typeface="Times New Roman" panose="02020603050405020304" pitchFamily="18" charset="0"/>
              </a:rPr>
              <a:t>&gt;</a:t>
            </a:r>
            <a:endParaRPr lang="en-IN" sz="1400" dirty="0">
              <a:effectLst/>
              <a:latin typeface="Arial MT"/>
              <a:ea typeface="Calibri" panose="020F0502020204030204" pitchFamily="34" charset="0"/>
              <a:cs typeface="Times New Roman" panose="02020603050405020304" pitchFamily="18" charset="0"/>
            </a:endParaRPr>
          </a:p>
          <a:p>
            <a:pPr marL="0" marR="0">
              <a:lnSpc>
                <a:spcPts val="1425"/>
              </a:lnSpc>
              <a:spcBef>
                <a:spcPts val="0"/>
              </a:spcBef>
              <a:spcAft>
                <a:spcPts val="0"/>
              </a:spcAft>
            </a:pPr>
            <a:r>
              <a:rPr lang="en-IN" sz="1400" dirty="0">
                <a:effectLst/>
                <a:latin typeface="Arial MT"/>
                <a:ea typeface="Times New Roman" panose="02020603050405020304" pitchFamily="18" charset="0"/>
                <a:cs typeface="Times New Roman" panose="02020603050405020304" pitchFamily="18" charset="0"/>
              </a:rPr>
              <a:t>    {% for </a:t>
            </a:r>
            <a:r>
              <a:rPr lang="en-IN" sz="1400" dirty="0" err="1">
                <a:effectLst/>
                <a:latin typeface="Arial MT"/>
                <a:ea typeface="Times New Roman" panose="02020603050405020304" pitchFamily="18" charset="0"/>
                <a:cs typeface="Times New Roman" panose="02020603050405020304" pitchFamily="18" charset="0"/>
              </a:rPr>
              <a:t>i</a:t>
            </a:r>
            <a:r>
              <a:rPr lang="en-IN" sz="1400" dirty="0">
                <a:effectLst/>
                <a:latin typeface="Arial MT"/>
                <a:ea typeface="Times New Roman" panose="02020603050405020304" pitchFamily="18" charset="0"/>
                <a:cs typeface="Times New Roman" panose="02020603050405020304" pitchFamily="18" charset="0"/>
              </a:rPr>
              <a:t> in list %}</a:t>
            </a:r>
            <a:endParaRPr lang="en-IN" sz="1400" dirty="0">
              <a:effectLst/>
              <a:latin typeface="Arial MT"/>
              <a:ea typeface="Calibri" panose="020F0502020204030204" pitchFamily="34" charset="0"/>
              <a:cs typeface="Times New Roman" panose="02020603050405020304" pitchFamily="18" charset="0"/>
            </a:endParaRPr>
          </a:p>
          <a:p>
            <a:pPr marL="0" marR="0">
              <a:lnSpc>
                <a:spcPts val="1425"/>
              </a:lnSpc>
              <a:spcBef>
                <a:spcPts val="0"/>
              </a:spcBef>
              <a:spcAft>
                <a:spcPts val="0"/>
              </a:spcAft>
            </a:pPr>
            <a:r>
              <a:rPr lang="en-IN" sz="1400" dirty="0">
                <a:effectLst/>
                <a:latin typeface="Arial MT"/>
                <a:ea typeface="Times New Roman" panose="02020603050405020304" pitchFamily="18" charset="0"/>
                <a:cs typeface="Times New Roman" panose="02020603050405020304" pitchFamily="18" charset="0"/>
              </a:rPr>
              <a:t>    &lt;li&gt;{{ </a:t>
            </a:r>
            <a:r>
              <a:rPr lang="en-IN" sz="1400" dirty="0" err="1">
                <a:effectLst/>
                <a:latin typeface="Arial MT"/>
                <a:ea typeface="Times New Roman" panose="02020603050405020304" pitchFamily="18" charset="0"/>
                <a:cs typeface="Times New Roman" panose="02020603050405020304" pitchFamily="18" charset="0"/>
              </a:rPr>
              <a:t>i</a:t>
            </a:r>
            <a:r>
              <a:rPr lang="en-IN" sz="1400" dirty="0">
                <a:effectLst/>
                <a:latin typeface="Arial MT"/>
                <a:ea typeface="Times New Roman" panose="02020603050405020304" pitchFamily="18" charset="0"/>
                <a:cs typeface="Times New Roman" panose="02020603050405020304" pitchFamily="18" charset="0"/>
              </a:rPr>
              <a:t> }}&lt;/li&gt;</a:t>
            </a:r>
            <a:endParaRPr lang="en-IN" sz="1400" dirty="0">
              <a:effectLst/>
              <a:latin typeface="Arial MT"/>
              <a:ea typeface="Calibri" panose="020F0502020204030204" pitchFamily="34" charset="0"/>
              <a:cs typeface="Times New Roman" panose="02020603050405020304" pitchFamily="18" charset="0"/>
            </a:endParaRPr>
          </a:p>
          <a:p>
            <a:pPr marL="0" marR="0">
              <a:lnSpc>
                <a:spcPts val="1425"/>
              </a:lnSpc>
              <a:spcBef>
                <a:spcPts val="0"/>
              </a:spcBef>
              <a:spcAft>
                <a:spcPts val="0"/>
              </a:spcAft>
            </a:pPr>
            <a:r>
              <a:rPr lang="en-IN" sz="1400" dirty="0">
                <a:effectLst/>
                <a:latin typeface="Arial MT"/>
                <a:ea typeface="Times New Roman" panose="02020603050405020304" pitchFamily="18" charset="0"/>
                <a:cs typeface="Times New Roman" panose="02020603050405020304" pitchFamily="18" charset="0"/>
              </a:rPr>
              <a:t>    {% </a:t>
            </a:r>
            <a:r>
              <a:rPr lang="en-IN" sz="1400" dirty="0" err="1">
                <a:effectLst/>
                <a:latin typeface="Arial MT"/>
                <a:ea typeface="Times New Roman" panose="02020603050405020304" pitchFamily="18" charset="0"/>
                <a:cs typeface="Times New Roman" panose="02020603050405020304" pitchFamily="18" charset="0"/>
              </a:rPr>
              <a:t>endfor</a:t>
            </a:r>
            <a:r>
              <a:rPr lang="en-IN" sz="1400" dirty="0">
                <a:effectLst/>
                <a:latin typeface="Arial MT"/>
                <a:ea typeface="Times New Roman" panose="02020603050405020304" pitchFamily="18" charset="0"/>
                <a:cs typeface="Times New Roman" panose="02020603050405020304" pitchFamily="18" charset="0"/>
              </a:rPr>
              <a:t> %}</a:t>
            </a:r>
            <a:endParaRPr lang="en-IN" sz="1400" dirty="0">
              <a:effectLst/>
              <a:latin typeface="Arial MT"/>
              <a:ea typeface="Calibri" panose="020F0502020204030204" pitchFamily="34" charset="0"/>
              <a:cs typeface="Times New Roman" panose="02020603050405020304" pitchFamily="18" charset="0"/>
            </a:endParaRPr>
          </a:p>
          <a:p>
            <a:pPr marL="0" marR="0">
              <a:lnSpc>
                <a:spcPts val="1425"/>
              </a:lnSpc>
              <a:spcBef>
                <a:spcPts val="0"/>
              </a:spcBef>
              <a:spcAft>
                <a:spcPts val="0"/>
              </a:spcAft>
            </a:pPr>
            <a:r>
              <a:rPr lang="en-IN" sz="1400" dirty="0">
                <a:effectLst/>
                <a:latin typeface="Arial MT"/>
                <a:ea typeface="Times New Roman" panose="02020603050405020304" pitchFamily="18" charset="0"/>
                <a:cs typeface="Times New Roman" panose="02020603050405020304" pitchFamily="18" charset="0"/>
              </a:rPr>
              <a:t>&lt;/body&gt;</a:t>
            </a:r>
            <a:endParaRPr lang="en-IN" sz="1400" dirty="0">
              <a:effectLst/>
              <a:latin typeface="Arial MT"/>
              <a:ea typeface="Calibri" panose="020F0502020204030204" pitchFamily="34" charset="0"/>
              <a:cs typeface="Times New Roman" panose="02020603050405020304" pitchFamily="18" charset="0"/>
            </a:endParaRPr>
          </a:p>
          <a:p>
            <a:pPr marL="0" marR="0">
              <a:lnSpc>
                <a:spcPts val="1425"/>
              </a:lnSpc>
              <a:spcBef>
                <a:spcPts val="0"/>
              </a:spcBef>
              <a:spcAft>
                <a:spcPts val="0"/>
              </a:spcAft>
            </a:pPr>
            <a:r>
              <a:rPr lang="en-IN" sz="1400" dirty="0">
                <a:effectLst/>
                <a:latin typeface="Arial MT"/>
                <a:ea typeface="Times New Roman" panose="02020603050405020304" pitchFamily="18" charset="0"/>
                <a:cs typeface="Times New Roman" panose="02020603050405020304" pitchFamily="18" charset="0"/>
              </a:rPr>
              <a:t>&lt;/html&gt;</a:t>
            </a:r>
            <a:endParaRPr lang="en-IN" sz="1400" dirty="0">
              <a:effectLst/>
              <a:latin typeface="Arial M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715374852"/>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43975" y="161799"/>
            <a:ext cx="774074" cy="311224"/>
          </a:xfrm>
          <a:prstGeom prst="rect">
            <a:avLst/>
          </a:prstGeom>
        </p:spPr>
      </p:pic>
      <p:pic>
        <p:nvPicPr>
          <p:cNvPr id="3" name="object 3"/>
          <p:cNvPicPr/>
          <p:nvPr/>
        </p:nvPicPr>
        <p:blipFill>
          <a:blip r:embed="rId3" cstate="print"/>
          <a:stretch>
            <a:fillRect/>
          </a:stretch>
        </p:blipFill>
        <p:spPr>
          <a:xfrm>
            <a:off x="8229556" y="161800"/>
            <a:ext cx="791593" cy="311224"/>
          </a:xfrm>
          <a:prstGeom prst="rect">
            <a:avLst/>
          </a:prstGeom>
        </p:spPr>
      </p:pic>
      <p:sp>
        <p:nvSpPr>
          <p:cNvPr id="4" name="object 4"/>
          <p:cNvSpPr txBox="1">
            <a:spLocks noGrp="1"/>
          </p:cNvSpPr>
          <p:nvPr>
            <p:ph type="title"/>
          </p:nvPr>
        </p:nvSpPr>
        <p:spPr>
          <a:xfrm>
            <a:off x="307524" y="670654"/>
            <a:ext cx="8150676" cy="751488"/>
          </a:xfrm>
          <a:prstGeom prst="rect">
            <a:avLst/>
          </a:prstGeom>
        </p:spPr>
        <p:txBody>
          <a:bodyPr vert="horz" wrap="square" lIns="0" tIns="12700" rIns="0" bIns="0" rtlCol="0">
            <a:spAutoFit/>
          </a:bodyPr>
          <a:lstStyle/>
          <a:p>
            <a:pPr marL="12700">
              <a:spcBef>
                <a:spcPts val="100"/>
              </a:spcBef>
            </a:pPr>
            <a:r>
              <a:rPr lang="en-US" kern="0" dirty="0"/>
              <a:t>Example on Django Template : Let us create one template and render it .</a:t>
            </a:r>
            <a:endParaRPr lang="en-US" kern="0" spc="-5" dirty="0"/>
          </a:p>
        </p:txBody>
      </p:sp>
      <p:sp>
        <p:nvSpPr>
          <p:cNvPr id="6" name="object 6"/>
          <p:cNvSpPr txBox="1"/>
          <p:nvPr/>
        </p:nvSpPr>
        <p:spPr>
          <a:xfrm>
            <a:off x="3633256" y="4974385"/>
            <a:ext cx="1875155" cy="139065"/>
          </a:xfrm>
          <a:prstGeom prst="rect">
            <a:avLst/>
          </a:prstGeom>
        </p:spPr>
        <p:txBody>
          <a:bodyPr vert="horz" wrap="square" lIns="0" tIns="3175" rIns="0" bIns="0" rtlCol="0">
            <a:spAutoFit/>
          </a:bodyPr>
          <a:lstStyle/>
          <a:p>
            <a:pPr marL="12700">
              <a:lnSpc>
                <a:spcPct val="100000"/>
              </a:lnSpc>
              <a:spcBef>
                <a:spcPts val="25"/>
              </a:spcBef>
            </a:pPr>
            <a:r>
              <a:rPr sz="800" dirty="0">
                <a:latin typeface="Arial MT"/>
                <a:cs typeface="Arial MT"/>
              </a:rPr>
              <a:t>©</a:t>
            </a:r>
            <a:r>
              <a:rPr sz="800" spc="-5" dirty="0">
                <a:latin typeface="Arial MT"/>
                <a:cs typeface="Arial MT"/>
              </a:rPr>
              <a:t> Edune</a:t>
            </a:r>
            <a:r>
              <a:rPr sz="800" dirty="0">
                <a:latin typeface="Arial MT"/>
                <a:cs typeface="Arial MT"/>
              </a:rPr>
              <a:t>t</a:t>
            </a:r>
            <a:r>
              <a:rPr sz="800" spc="-5" dirty="0">
                <a:latin typeface="Arial MT"/>
                <a:cs typeface="Arial MT"/>
              </a:rPr>
              <a:t> Foundation</a:t>
            </a:r>
            <a:r>
              <a:rPr sz="800" dirty="0">
                <a:latin typeface="Arial MT"/>
                <a:cs typeface="Arial MT"/>
              </a:rPr>
              <a:t>.</a:t>
            </a:r>
            <a:r>
              <a:rPr sz="800" spc="-50" dirty="0">
                <a:latin typeface="Arial MT"/>
                <a:cs typeface="Arial MT"/>
              </a:rPr>
              <a:t> </a:t>
            </a:r>
            <a:r>
              <a:rPr sz="800" spc="-5" dirty="0">
                <a:latin typeface="Arial MT"/>
                <a:cs typeface="Arial MT"/>
              </a:rPr>
              <a:t>Al</a:t>
            </a:r>
            <a:r>
              <a:rPr sz="800" dirty="0">
                <a:latin typeface="Arial MT"/>
                <a:cs typeface="Arial MT"/>
              </a:rPr>
              <a:t>l</a:t>
            </a:r>
            <a:r>
              <a:rPr sz="800" spc="-5" dirty="0">
                <a:latin typeface="Arial MT"/>
                <a:cs typeface="Arial MT"/>
              </a:rPr>
              <a:t> </a:t>
            </a:r>
            <a:r>
              <a:rPr sz="800" dirty="0">
                <a:latin typeface="Arial MT"/>
                <a:cs typeface="Arial MT"/>
              </a:rPr>
              <a:t>rights</a:t>
            </a:r>
            <a:r>
              <a:rPr sz="800" spc="-5" dirty="0">
                <a:latin typeface="Arial MT"/>
                <a:cs typeface="Arial MT"/>
              </a:rPr>
              <a:t> </a:t>
            </a:r>
            <a:r>
              <a:rPr sz="800" dirty="0">
                <a:latin typeface="Arial MT"/>
                <a:cs typeface="Arial MT"/>
              </a:rPr>
              <a:t>reserved.</a:t>
            </a:r>
            <a:endParaRPr sz="800">
              <a:latin typeface="Arial MT"/>
              <a:cs typeface="Arial MT"/>
            </a:endParaRPr>
          </a:p>
        </p:txBody>
      </p:sp>
      <p:sp>
        <p:nvSpPr>
          <p:cNvPr id="5" name="object 5"/>
          <p:cNvSpPr txBox="1"/>
          <p:nvPr/>
        </p:nvSpPr>
        <p:spPr>
          <a:xfrm>
            <a:off x="290176" y="1504950"/>
            <a:ext cx="7939380" cy="2070822"/>
          </a:xfrm>
          <a:prstGeom prst="rect">
            <a:avLst/>
          </a:prstGeom>
        </p:spPr>
        <p:txBody>
          <a:bodyPr vert="horz" wrap="square" lIns="0" tIns="52704" rIns="0" bIns="0" rtlCol="0">
            <a:spAutoFit/>
          </a:bodyPr>
          <a:lstStyle/>
          <a:p>
            <a:pPr marL="0" marR="0">
              <a:lnSpc>
                <a:spcPct val="107000"/>
              </a:lnSpc>
              <a:spcBef>
                <a:spcPts val="0"/>
              </a:spcBef>
              <a:spcAft>
                <a:spcPts val="800"/>
              </a:spcAft>
            </a:pPr>
            <a:r>
              <a:rPr lang="en-US" b="1" i="0" dirty="0">
                <a:solidFill>
                  <a:srgbClr val="273239"/>
                </a:solidFill>
                <a:effectLst/>
                <a:latin typeface="urw-din"/>
              </a:rPr>
              <a:t>Step4) </a:t>
            </a:r>
            <a:r>
              <a:rPr lang="en-US" sz="1800" b="1" dirty="0">
                <a:effectLst/>
                <a:latin typeface="Calibri" panose="020F0502020204030204" pitchFamily="34" charset="0"/>
                <a:ea typeface="Calibri" panose="020F0502020204030204" pitchFamily="34" charset="0"/>
                <a:cs typeface="Times New Roman" panose="02020603050405020304" pitchFamily="18" charset="0"/>
              </a:rPr>
              <a:t>Open settings.py and Configure TEMPLATES section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-Copy path of your template directory and paste under TEMPLATES section in seetings.py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79095" indent="-367030">
              <a:spcBef>
                <a:spcPts val="414"/>
              </a:spcBef>
              <a:buFontTx/>
              <a:buChar char="●"/>
              <a:tabLst>
                <a:tab pos="379095" algn="l"/>
                <a:tab pos="379730" algn="l"/>
              </a:tabLst>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79095" indent="-367030">
              <a:lnSpc>
                <a:spcPct val="100000"/>
              </a:lnSpc>
              <a:spcBef>
                <a:spcPts val="414"/>
              </a:spcBef>
              <a:buChar char="●"/>
              <a:tabLst>
                <a:tab pos="379095" algn="l"/>
                <a:tab pos="379730" algn="l"/>
              </a:tabLst>
            </a:pPr>
            <a:endParaRPr lang="en-US" b="1" i="0" dirty="0">
              <a:solidFill>
                <a:srgbClr val="273239"/>
              </a:solidFill>
              <a:effectLst/>
              <a:latin typeface="urw-din"/>
            </a:endParaRPr>
          </a:p>
          <a:p>
            <a:pPr marL="12065">
              <a:lnSpc>
                <a:spcPct val="100000"/>
              </a:lnSpc>
              <a:spcBef>
                <a:spcPts val="414"/>
              </a:spcBef>
              <a:tabLst>
                <a:tab pos="379095" algn="l"/>
                <a:tab pos="379730" algn="l"/>
              </a:tabLst>
            </a:pPr>
            <a:endParaRPr lang="en-US" sz="1400" i="0" dirty="0">
              <a:solidFill>
                <a:srgbClr val="273239"/>
              </a:solidFill>
              <a:effectLst/>
              <a:latin typeface="urw-din"/>
            </a:endParaRPr>
          </a:p>
        </p:txBody>
      </p:sp>
      <p:sp>
        <p:nvSpPr>
          <p:cNvPr id="12" name="Rectangle: Rounded Corners 11">
            <a:extLst>
              <a:ext uri="{FF2B5EF4-FFF2-40B4-BE49-F238E27FC236}">
                <a16:creationId xmlns:a16="http://schemas.microsoft.com/office/drawing/2014/main" id="{76A7A498-E246-4703-8020-83392C8EEBB5}"/>
              </a:ext>
            </a:extLst>
          </p:cNvPr>
          <p:cNvSpPr/>
          <p:nvPr/>
        </p:nvSpPr>
        <p:spPr>
          <a:xfrm>
            <a:off x="228600" y="2725362"/>
            <a:ext cx="8458200" cy="539612"/>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11" name="TextBox 10">
            <a:extLst>
              <a:ext uri="{FF2B5EF4-FFF2-40B4-BE49-F238E27FC236}">
                <a16:creationId xmlns:a16="http://schemas.microsoft.com/office/drawing/2014/main" id="{F007020C-5635-480C-945D-22D8A00506DF}"/>
              </a:ext>
            </a:extLst>
          </p:cNvPr>
          <p:cNvSpPr txBox="1"/>
          <p:nvPr/>
        </p:nvSpPr>
        <p:spPr>
          <a:xfrm>
            <a:off x="531012" y="2820755"/>
            <a:ext cx="7939380" cy="523220"/>
          </a:xfrm>
          <a:prstGeom prst="rect">
            <a:avLst/>
          </a:prstGeom>
          <a:noFill/>
        </p:spPr>
        <p:txBody>
          <a:bodyPr wrap="square">
            <a:spAutoFit/>
          </a:bodyPr>
          <a:lstStyle/>
          <a:p>
            <a:r>
              <a:rPr lang="en-US" sz="1600" dirty="0"/>
              <a:t> 'DIRS': ['C:\Users\Hp\Desktop\</a:t>
            </a:r>
            <a:r>
              <a:rPr lang="en-US" sz="1600" dirty="0" err="1"/>
              <a:t>learndjango</a:t>
            </a:r>
            <a:r>
              <a:rPr lang="en-US" sz="1600" dirty="0"/>
              <a:t>\</a:t>
            </a:r>
            <a:r>
              <a:rPr lang="en-US" sz="1600" dirty="0" err="1"/>
              <a:t>learndjango</a:t>
            </a:r>
            <a:r>
              <a:rPr lang="en-US" sz="1600" dirty="0"/>
              <a:t>\templates'],</a:t>
            </a:r>
          </a:p>
          <a:p>
            <a:endParaRPr lang="en-US" sz="1200" dirty="0"/>
          </a:p>
        </p:txBody>
      </p:sp>
    </p:spTree>
    <p:extLst>
      <p:ext uri="{BB962C8B-B14F-4D97-AF65-F5344CB8AC3E}">
        <p14:creationId xmlns:p14="http://schemas.microsoft.com/office/powerpoint/2010/main" val="4098837108"/>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43975" y="161799"/>
            <a:ext cx="774074" cy="311224"/>
          </a:xfrm>
          <a:prstGeom prst="rect">
            <a:avLst/>
          </a:prstGeom>
        </p:spPr>
      </p:pic>
      <p:pic>
        <p:nvPicPr>
          <p:cNvPr id="3" name="object 3"/>
          <p:cNvPicPr/>
          <p:nvPr/>
        </p:nvPicPr>
        <p:blipFill>
          <a:blip r:embed="rId3" cstate="print"/>
          <a:stretch>
            <a:fillRect/>
          </a:stretch>
        </p:blipFill>
        <p:spPr>
          <a:xfrm>
            <a:off x="8229556" y="161800"/>
            <a:ext cx="791593" cy="311224"/>
          </a:xfrm>
          <a:prstGeom prst="rect">
            <a:avLst/>
          </a:prstGeom>
        </p:spPr>
      </p:pic>
      <p:sp>
        <p:nvSpPr>
          <p:cNvPr id="4" name="object 4"/>
          <p:cNvSpPr txBox="1">
            <a:spLocks noGrp="1"/>
          </p:cNvSpPr>
          <p:nvPr>
            <p:ph type="title"/>
          </p:nvPr>
        </p:nvSpPr>
        <p:spPr>
          <a:xfrm>
            <a:off x="307524" y="670654"/>
            <a:ext cx="8150676" cy="751488"/>
          </a:xfrm>
          <a:prstGeom prst="rect">
            <a:avLst/>
          </a:prstGeom>
        </p:spPr>
        <p:txBody>
          <a:bodyPr vert="horz" wrap="square" lIns="0" tIns="12700" rIns="0" bIns="0" rtlCol="0">
            <a:spAutoFit/>
          </a:bodyPr>
          <a:lstStyle/>
          <a:p>
            <a:pPr marL="12700">
              <a:spcBef>
                <a:spcPts val="100"/>
              </a:spcBef>
            </a:pPr>
            <a:r>
              <a:rPr lang="en-US" kern="0" dirty="0"/>
              <a:t>Example on Django Template : Let us create one template and render it .</a:t>
            </a:r>
            <a:endParaRPr lang="en-US" kern="0" spc="-5" dirty="0"/>
          </a:p>
        </p:txBody>
      </p:sp>
      <p:sp>
        <p:nvSpPr>
          <p:cNvPr id="6" name="object 6"/>
          <p:cNvSpPr txBox="1"/>
          <p:nvPr/>
        </p:nvSpPr>
        <p:spPr>
          <a:xfrm>
            <a:off x="3633256" y="4974385"/>
            <a:ext cx="1875155" cy="139065"/>
          </a:xfrm>
          <a:prstGeom prst="rect">
            <a:avLst/>
          </a:prstGeom>
        </p:spPr>
        <p:txBody>
          <a:bodyPr vert="horz" wrap="square" lIns="0" tIns="3175" rIns="0" bIns="0" rtlCol="0">
            <a:spAutoFit/>
          </a:bodyPr>
          <a:lstStyle/>
          <a:p>
            <a:pPr marL="12700">
              <a:lnSpc>
                <a:spcPct val="100000"/>
              </a:lnSpc>
              <a:spcBef>
                <a:spcPts val="25"/>
              </a:spcBef>
            </a:pPr>
            <a:r>
              <a:rPr sz="800" dirty="0">
                <a:latin typeface="Arial MT"/>
                <a:cs typeface="Arial MT"/>
              </a:rPr>
              <a:t>©</a:t>
            </a:r>
            <a:r>
              <a:rPr sz="800" spc="-5" dirty="0">
                <a:latin typeface="Arial MT"/>
                <a:cs typeface="Arial MT"/>
              </a:rPr>
              <a:t> Edune</a:t>
            </a:r>
            <a:r>
              <a:rPr sz="800" dirty="0">
                <a:latin typeface="Arial MT"/>
                <a:cs typeface="Arial MT"/>
              </a:rPr>
              <a:t>t</a:t>
            </a:r>
            <a:r>
              <a:rPr sz="800" spc="-5" dirty="0">
                <a:latin typeface="Arial MT"/>
                <a:cs typeface="Arial MT"/>
              </a:rPr>
              <a:t> Foundation</a:t>
            </a:r>
            <a:r>
              <a:rPr sz="800" dirty="0">
                <a:latin typeface="Arial MT"/>
                <a:cs typeface="Arial MT"/>
              </a:rPr>
              <a:t>.</a:t>
            </a:r>
            <a:r>
              <a:rPr sz="800" spc="-50" dirty="0">
                <a:latin typeface="Arial MT"/>
                <a:cs typeface="Arial MT"/>
              </a:rPr>
              <a:t> </a:t>
            </a:r>
            <a:r>
              <a:rPr sz="800" spc="-5" dirty="0">
                <a:latin typeface="Arial MT"/>
                <a:cs typeface="Arial MT"/>
              </a:rPr>
              <a:t>Al</a:t>
            </a:r>
            <a:r>
              <a:rPr sz="800" dirty="0">
                <a:latin typeface="Arial MT"/>
                <a:cs typeface="Arial MT"/>
              </a:rPr>
              <a:t>l</a:t>
            </a:r>
            <a:r>
              <a:rPr sz="800" spc="-5" dirty="0">
                <a:latin typeface="Arial MT"/>
                <a:cs typeface="Arial MT"/>
              </a:rPr>
              <a:t> </a:t>
            </a:r>
            <a:r>
              <a:rPr sz="800" dirty="0">
                <a:latin typeface="Arial MT"/>
                <a:cs typeface="Arial MT"/>
              </a:rPr>
              <a:t>rights</a:t>
            </a:r>
            <a:r>
              <a:rPr sz="800" spc="-5" dirty="0">
                <a:latin typeface="Arial MT"/>
                <a:cs typeface="Arial MT"/>
              </a:rPr>
              <a:t> </a:t>
            </a:r>
            <a:r>
              <a:rPr sz="800" dirty="0">
                <a:latin typeface="Arial MT"/>
                <a:cs typeface="Arial MT"/>
              </a:rPr>
              <a:t>reserved.</a:t>
            </a:r>
            <a:endParaRPr sz="800">
              <a:latin typeface="Arial MT"/>
              <a:cs typeface="Arial MT"/>
            </a:endParaRPr>
          </a:p>
        </p:txBody>
      </p:sp>
      <p:sp>
        <p:nvSpPr>
          <p:cNvPr id="5" name="object 5"/>
          <p:cNvSpPr txBox="1"/>
          <p:nvPr/>
        </p:nvSpPr>
        <p:spPr>
          <a:xfrm>
            <a:off x="290176" y="1504950"/>
            <a:ext cx="7939380" cy="1446164"/>
          </a:xfrm>
          <a:prstGeom prst="rect">
            <a:avLst/>
          </a:prstGeom>
        </p:spPr>
        <p:txBody>
          <a:bodyPr vert="horz" wrap="square" lIns="0" tIns="52704" rIns="0" bIns="0" rtlCol="0">
            <a:spAutoFit/>
          </a:bodyPr>
          <a:lstStyle/>
          <a:p>
            <a:pPr marL="0" marR="0">
              <a:lnSpc>
                <a:spcPct val="107000"/>
              </a:lnSpc>
              <a:spcBef>
                <a:spcPts val="0"/>
              </a:spcBef>
              <a:spcAft>
                <a:spcPts val="800"/>
              </a:spcAft>
            </a:pPr>
            <a:r>
              <a:rPr lang="en-US" b="1" i="0" dirty="0">
                <a:solidFill>
                  <a:srgbClr val="273239"/>
                </a:solidFill>
                <a:effectLst/>
                <a:latin typeface="urw-din"/>
              </a:rPr>
              <a:t>Step4) check output : </a:t>
            </a:r>
            <a:r>
              <a:rPr lang="en-US" sz="1800" b="1" dirty="0">
                <a:effectLst/>
                <a:latin typeface="Calibri" panose="020F0502020204030204" pitchFamily="34" charset="0"/>
                <a:ea typeface="Calibri" panose="020F0502020204030204" pitchFamily="34" charset="0"/>
                <a:cs typeface="Times New Roman" panose="02020603050405020304" pitchFamily="18" charset="0"/>
              </a:rPr>
              <a:t>Visit http://127.0.0.1:8000/</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79095" indent="-367030">
              <a:lnSpc>
                <a:spcPct val="100000"/>
              </a:lnSpc>
              <a:spcBef>
                <a:spcPts val="414"/>
              </a:spcBef>
              <a:buChar char="●"/>
              <a:tabLst>
                <a:tab pos="379095" algn="l"/>
                <a:tab pos="379730" algn="l"/>
              </a:tabLst>
            </a:pPr>
            <a:endParaRPr lang="en-US" b="1" i="0" dirty="0">
              <a:solidFill>
                <a:srgbClr val="273239"/>
              </a:solidFill>
              <a:effectLst/>
              <a:latin typeface="urw-din"/>
            </a:endParaRPr>
          </a:p>
          <a:p>
            <a:pPr marL="12065">
              <a:lnSpc>
                <a:spcPct val="100000"/>
              </a:lnSpc>
              <a:spcBef>
                <a:spcPts val="414"/>
              </a:spcBef>
              <a:tabLst>
                <a:tab pos="379095" algn="l"/>
                <a:tab pos="379730" algn="l"/>
              </a:tabLst>
            </a:pPr>
            <a:endParaRPr lang="en-US" sz="1400" i="0" dirty="0">
              <a:solidFill>
                <a:srgbClr val="273239"/>
              </a:solidFill>
              <a:effectLst/>
              <a:latin typeface="urw-din"/>
            </a:endParaRPr>
          </a:p>
        </p:txBody>
      </p:sp>
      <p:pic>
        <p:nvPicPr>
          <p:cNvPr id="8" name="Picture 7">
            <a:extLst>
              <a:ext uri="{FF2B5EF4-FFF2-40B4-BE49-F238E27FC236}">
                <a16:creationId xmlns:a16="http://schemas.microsoft.com/office/drawing/2014/main" id="{716F038F-CB43-4130-9ADE-804ACA8F67A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1012" y="1962150"/>
            <a:ext cx="5405483" cy="2570254"/>
          </a:xfrm>
          <a:prstGeom prst="rect">
            <a:avLst/>
          </a:prstGeom>
        </p:spPr>
      </p:pic>
    </p:spTree>
    <p:extLst>
      <p:ext uri="{BB962C8B-B14F-4D97-AF65-F5344CB8AC3E}">
        <p14:creationId xmlns:p14="http://schemas.microsoft.com/office/powerpoint/2010/main" val="2012712291"/>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105583" y="4840936"/>
            <a:ext cx="2933065" cy="147320"/>
          </a:xfrm>
          <a:prstGeom prst="rect">
            <a:avLst/>
          </a:prstGeom>
        </p:spPr>
        <p:txBody>
          <a:bodyPr vert="horz" wrap="square" lIns="0" tIns="12700" rIns="0" bIns="0" rtlCol="0">
            <a:spAutoFit/>
          </a:bodyPr>
          <a:lstStyle/>
          <a:p>
            <a:pPr marL="12700">
              <a:lnSpc>
                <a:spcPct val="100000"/>
              </a:lnSpc>
              <a:spcBef>
                <a:spcPts val="100"/>
              </a:spcBef>
            </a:pPr>
            <a:r>
              <a:rPr sz="800" spc="-5" dirty="0">
                <a:latin typeface="Arial MT"/>
                <a:cs typeface="Arial MT"/>
              </a:rPr>
              <a:t>Disclaimer:</a:t>
            </a:r>
            <a:r>
              <a:rPr sz="800" spc="-30" dirty="0">
                <a:latin typeface="Arial MT"/>
                <a:cs typeface="Arial MT"/>
              </a:rPr>
              <a:t> </a:t>
            </a:r>
            <a:r>
              <a:rPr sz="800" spc="-5" dirty="0">
                <a:latin typeface="Arial MT"/>
                <a:cs typeface="Arial MT"/>
              </a:rPr>
              <a:t>The</a:t>
            </a:r>
            <a:r>
              <a:rPr sz="800" spc="-10" dirty="0">
                <a:latin typeface="Arial MT"/>
                <a:cs typeface="Arial MT"/>
              </a:rPr>
              <a:t> </a:t>
            </a:r>
            <a:r>
              <a:rPr sz="800" dirty="0">
                <a:latin typeface="Arial MT"/>
                <a:cs typeface="Arial MT"/>
              </a:rPr>
              <a:t>content</a:t>
            </a:r>
            <a:r>
              <a:rPr sz="800" spc="-15" dirty="0">
                <a:latin typeface="Arial MT"/>
                <a:cs typeface="Arial MT"/>
              </a:rPr>
              <a:t> </a:t>
            </a:r>
            <a:r>
              <a:rPr sz="800" spc="-5" dirty="0">
                <a:latin typeface="Arial MT"/>
                <a:cs typeface="Arial MT"/>
              </a:rPr>
              <a:t>is</a:t>
            </a:r>
            <a:r>
              <a:rPr sz="800" spc="-10" dirty="0">
                <a:latin typeface="Arial MT"/>
                <a:cs typeface="Arial MT"/>
              </a:rPr>
              <a:t> </a:t>
            </a:r>
            <a:r>
              <a:rPr sz="800" dirty="0">
                <a:latin typeface="Arial MT"/>
                <a:cs typeface="Arial MT"/>
              </a:rPr>
              <a:t>curated</a:t>
            </a:r>
            <a:r>
              <a:rPr sz="800" spc="-15" dirty="0">
                <a:latin typeface="Arial MT"/>
                <a:cs typeface="Arial MT"/>
              </a:rPr>
              <a:t> </a:t>
            </a:r>
            <a:r>
              <a:rPr sz="800" spc="-5" dirty="0">
                <a:latin typeface="Arial MT"/>
                <a:cs typeface="Arial MT"/>
              </a:rPr>
              <a:t>for</a:t>
            </a:r>
            <a:r>
              <a:rPr sz="800" spc="-15" dirty="0">
                <a:latin typeface="Arial MT"/>
                <a:cs typeface="Arial MT"/>
              </a:rPr>
              <a:t> </a:t>
            </a:r>
            <a:r>
              <a:rPr sz="800" spc="-5" dirty="0">
                <a:latin typeface="Arial MT"/>
                <a:cs typeface="Arial MT"/>
              </a:rPr>
              <a:t>educational</a:t>
            </a:r>
            <a:r>
              <a:rPr sz="800" spc="-10" dirty="0">
                <a:latin typeface="Arial MT"/>
                <a:cs typeface="Arial MT"/>
              </a:rPr>
              <a:t> </a:t>
            </a:r>
            <a:r>
              <a:rPr sz="800" spc="-5" dirty="0">
                <a:latin typeface="Arial MT"/>
                <a:cs typeface="Arial MT"/>
              </a:rPr>
              <a:t>purposes</a:t>
            </a:r>
            <a:r>
              <a:rPr sz="800" spc="-15" dirty="0">
                <a:latin typeface="Arial MT"/>
                <a:cs typeface="Arial MT"/>
              </a:rPr>
              <a:t> only.</a:t>
            </a:r>
            <a:endParaRPr sz="800">
              <a:latin typeface="Arial MT"/>
              <a:cs typeface="Arial MT"/>
            </a:endParaRPr>
          </a:p>
        </p:txBody>
      </p:sp>
      <p:sp>
        <p:nvSpPr>
          <p:cNvPr id="4" name="object 4"/>
          <p:cNvSpPr txBox="1"/>
          <p:nvPr/>
        </p:nvSpPr>
        <p:spPr>
          <a:xfrm>
            <a:off x="3633256" y="4974385"/>
            <a:ext cx="1875155" cy="139065"/>
          </a:xfrm>
          <a:prstGeom prst="rect">
            <a:avLst/>
          </a:prstGeom>
        </p:spPr>
        <p:txBody>
          <a:bodyPr vert="horz" wrap="square" lIns="0" tIns="3175" rIns="0" bIns="0" rtlCol="0">
            <a:spAutoFit/>
          </a:bodyPr>
          <a:lstStyle/>
          <a:p>
            <a:pPr marL="12700">
              <a:lnSpc>
                <a:spcPct val="100000"/>
              </a:lnSpc>
              <a:spcBef>
                <a:spcPts val="25"/>
              </a:spcBef>
            </a:pPr>
            <a:r>
              <a:rPr sz="800" dirty="0">
                <a:latin typeface="Arial MT"/>
                <a:cs typeface="Arial MT"/>
              </a:rPr>
              <a:t>©</a:t>
            </a:r>
            <a:r>
              <a:rPr sz="800" spc="-5" dirty="0">
                <a:latin typeface="Arial MT"/>
                <a:cs typeface="Arial MT"/>
              </a:rPr>
              <a:t> Edune</a:t>
            </a:r>
            <a:r>
              <a:rPr sz="800" dirty="0">
                <a:latin typeface="Arial MT"/>
                <a:cs typeface="Arial MT"/>
              </a:rPr>
              <a:t>t</a:t>
            </a:r>
            <a:r>
              <a:rPr sz="800" spc="-5" dirty="0">
                <a:latin typeface="Arial MT"/>
                <a:cs typeface="Arial MT"/>
              </a:rPr>
              <a:t> Foundation</a:t>
            </a:r>
            <a:r>
              <a:rPr sz="800" dirty="0">
                <a:latin typeface="Arial MT"/>
                <a:cs typeface="Arial MT"/>
              </a:rPr>
              <a:t>.</a:t>
            </a:r>
            <a:r>
              <a:rPr sz="800" spc="-50" dirty="0">
                <a:latin typeface="Arial MT"/>
                <a:cs typeface="Arial MT"/>
              </a:rPr>
              <a:t> </a:t>
            </a:r>
            <a:r>
              <a:rPr sz="800" spc="-5" dirty="0">
                <a:latin typeface="Arial MT"/>
                <a:cs typeface="Arial MT"/>
              </a:rPr>
              <a:t>Al</a:t>
            </a:r>
            <a:r>
              <a:rPr sz="800" dirty="0">
                <a:latin typeface="Arial MT"/>
                <a:cs typeface="Arial MT"/>
              </a:rPr>
              <a:t>l</a:t>
            </a:r>
            <a:r>
              <a:rPr sz="800" spc="-5" dirty="0">
                <a:latin typeface="Arial MT"/>
                <a:cs typeface="Arial MT"/>
              </a:rPr>
              <a:t> </a:t>
            </a:r>
            <a:r>
              <a:rPr sz="800" dirty="0">
                <a:latin typeface="Arial MT"/>
                <a:cs typeface="Arial MT"/>
              </a:rPr>
              <a:t>rights</a:t>
            </a:r>
            <a:r>
              <a:rPr sz="800" spc="-5" dirty="0">
                <a:latin typeface="Arial MT"/>
                <a:cs typeface="Arial MT"/>
              </a:rPr>
              <a:t> </a:t>
            </a:r>
            <a:r>
              <a:rPr sz="800" dirty="0">
                <a:latin typeface="Arial MT"/>
                <a:cs typeface="Arial MT"/>
              </a:rPr>
              <a:t>reserved.</a:t>
            </a:r>
            <a:endParaRPr sz="800">
              <a:latin typeface="Arial MT"/>
              <a:cs typeface="Arial MT"/>
            </a:endParaRPr>
          </a:p>
        </p:txBody>
      </p:sp>
      <p:sp>
        <p:nvSpPr>
          <p:cNvPr id="3" name="object 3"/>
          <p:cNvSpPr txBox="1">
            <a:spLocks noGrp="1"/>
          </p:cNvSpPr>
          <p:nvPr>
            <p:ph type="title"/>
          </p:nvPr>
        </p:nvSpPr>
        <p:spPr>
          <a:xfrm>
            <a:off x="457200" y="1200150"/>
            <a:ext cx="7868284" cy="3150542"/>
          </a:xfrm>
          <a:prstGeom prst="rect">
            <a:avLst/>
          </a:prstGeom>
        </p:spPr>
        <p:txBody>
          <a:bodyPr vert="horz" wrap="square" lIns="0" tIns="28575" rIns="0" bIns="0" rtlCol="0">
            <a:spAutoFit/>
          </a:bodyPr>
          <a:lstStyle/>
          <a:p>
            <a:pPr marL="1205230" marR="5080" indent="-1193165" algn="ctr">
              <a:lnSpc>
                <a:spcPts val="6220"/>
              </a:lnSpc>
              <a:spcBef>
                <a:spcPts val="225"/>
              </a:spcBef>
            </a:pPr>
            <a:r>
              <a:rPr lang="en-US" sz="2800" spc="-5" dirty="0"/>
              <a:t>      SQL operations in Django</a:t>
            </a:r>
            <a:br>
              <a:rPr lang="en-US" sz="2800" spc="-5" dirty="0"/>
            </a:br>
            <a:r>
              <a:rPr lang="en-US" sz="2800" spc="-5" dirty="0" err="1"/>
              <a:t>Django</a:t>
            </a:r>
            <a:r>
              <a:rPr lang="en-US" sz="2800" spc="-5" dirty="0"/>
              <a:t> Models</a:t>
            </a:r>
            <a:br>
              <a:rPr lang="en-US" sz="3600" spc="-5" dirty="0"/>
            </a:br>
            <a:br>
              <a:rPr lang="en-US" sz="4800" spc="-5" dirty="0"/>
            </a:br>
            <a:endParaRPr lang="en-US" sz="4800" dirty="0"/>
          </a:p>
        </p:txBody>
      </p:sp>
      <p:sp>
        <p:nvSpPr>
          <p:cNvPr id="5" name="object 4">
            <a:extLst>
              <a:ext uri="{FF2B5EF4-FFF2-40B4-BE49-F238E27FC236}">
                <a16:creationId xmlns:a16="http://schemas.microsoft.com/office/drawing/2014/main" id="{3F780098-6712-4C92-B19B-E53E6012D71E}"/>
              </a:ext>
            </a:extLst>
          </p:cNvPr>
          <p:cNvSpPr txBox="1">
            <a:spLocks/>
          </p:cNvSpPr>
          <p:nvPr/>
        </p:nvSpPr>
        <p:spPr>
          <a:xfrm>
            <a:off x="344957" y="590550"/>
            <a:ext cx="8451752" cy="382156"/>
          </a:xfrm>
          <a:prstGeom prst="rect">
            <a:avLst/>
          </a:prstGeom>
        </p:spPr>
        <p:txBody>
          <a:bodyPr vert="horz" wrap="square" lIns="0" tIns="12700" rIns="0" bIns="0" rtlCol="0">
            <a:spAutoFit/>
          </a:bodyPr>
          <a:lstStyle>
            <a:lvl1pPr>
              <a:defRPr sz="2400" b="0" i="0">
                <a:solidFill>
                  <a:schemeClr val="tx1"/>
                </a:solidFill>
                <a:latin typeface="Arial MT"/>
                <a:ea typeface="+mj-ea"/>
                <a:cs typeface="Arial MT"/>
              </a:defRPr>
            </a:lvl1pPr>
          </a:lstStyle>
          <a:p>
            <a:pPr marL="12700">
              <a:spcBef>
                <a:spcPts val="100"/>
              </a:spcBef>
            </a:pPr>
            <a:r>
              <a:rPr lang="en-US" kern="0" dirty="0"/>
              <a:t>Let us discuss on :</a:t>
            </a:r>
            <a:endParaRPr lang="en-US" kern="0" spc="-5" dirty="0"/>
          </a:p>
        </p:txBody>
      </p:sp>
    </p:spTree>
    <p:extLst>
      <p:ext uri="{BB962C8B-B14F-4D97-AF65-F5344CB8AC3E}">
        <p14:creationId xmlns:p14="http://schemas.microsoft.com/office/powerpoint/2010/main" val="1987407950"/>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105583" y="4840936"/>
            <a:ext cx="2933065" cy="147320"/>
          </a:xfrm>
          <a:prstGeom prst="rect">
            <a:avLst/>
          </a:prstGeom>
        </p:spPr>
        <p:txBody>
          <a:bodyPr vert="horz" wrap="square" lIns="0" tIns="12700" rIns="0" bIns="0" rtlCol="0">
            <a:spAutoFit/>
          </a:bodyPr>
          <a:lstStyle/>
          <a:p>
            <a:pPr marL="12700">
              <a:lnSpc>
                <a:spcPct val="100000"/>
              </a:lnSpc>
              <a:spcBef>
                <a:spcPts val="100"/>
              </a:spcBef>
            </a:pPr>
            <a:r>
              <a:rPr sz="800" spc="-5" dirty="0">
                <a:latin typeface="Arial MT"/>
                <a:cs typeface="Arial MT"/>
              </a:rPr>
              <a:t>Disclaimer:</a:t>
            </a:r>
            <a:r>
              <a:rPr sz="800" spc="-30" dirty="0">
                <a:latin typeface="Arial MT"/>
                <a:cs typeface="Arial MT"/>
              </a:rPr>
              <a:t> </a:t>
            </a:r>
            <a:r>
              <a:rPr sz="800" spc="-5" dirty="0">
                <a:latin typeface="Arial MT"/>
                <a:cs typeface="Arial MT"/>
              </a:rPr>
              <a:t>The</a:t>
            </a:r>
            <a:r>
              <a:rPr sz="800" spc="-10" dirty="0">
                <a:latin typeface="Arial MT"/>
                <a:cs typeface="Arial MT"/>
              </a:rPr>
              <a:t> </a:t>
            </a:r>
            <a:r>
              <a:rPr sz="800" dirty="0">
                <a:latin typeface="Arial MT"/>
                <a:cs typeface="Arial MT"/>
              </a:rPr>
              <a:t>content</a:t>
            </a:r>
            <a:r>
              <a:rPr sz="800" spc="-15" dirty="0">
                <a:latin typeface="Arial MT"/>
                <a:cs typeface="Arial MT"/>
              </a:rPr>
              <a:t> </a:t>
            </a:r>
            <a:r>
              <a:rPr sz="800" spc="-5" dirty="0">
                <a:latin typeface="Arial MT"/>
                <a:cs typeface="Arial MT"/>
              </a:rPr>
              <a:t>is</a:t>
            </a:r>
            <a:r>
              <a:rPr sz="800" spc="-10" dirty="0">
                <a:latin typeface="Arial MT"/>
                <a:cs typeface="Arial MT"/>
              </a:rPr>
              <a:t> </a:t>
            </a:r>
            <a:r>
              <a:rPr sz="800" dirty="0">
                <a:latin typeface="Arial MT"/>
                <a:cs typeface="Arial MT"/>
              </a:rPr>
              <a:t>curated</a:t>
            </a:r>
            <a:r>
              <a:rPr sz="800" spc="-15" dirty="0">
                <a:latin typeface="Arial MT"/>
                <a:cs typeface="Arial MT"/>
              </a:rPr>
              <a:t> </a:t>
            </a:r>
            <a:r>
              <a:rPr sz="800" spc="-5" dirty="0">
                <a:latin typeface="Arial MT"/>
                <a:cs typeface="Arial MT"/>
              </a:rPr>
              <a:t>for</a:t>
            </a:r>
            <a:r>
              <a:rPr sz="800" spc="-15" dirty="0">
                <a:latin typeface="Arial MT"/>
                <a:cs typeface="Arial MT"/>
              </a:rPr>
              <a:t> </a:t>
            </a:r>
            <a:r>
              <a:rPr sz="800" spc="-5" dirty="0">
                <a:latin typeface="Arial MT"/>
                <a:cs typeface="Arial MT"/>
              </a:rPr>
              <a:t>educational</a:t>
            </a:r>
            <a:r>
              <a:rPr sz="800" spc="-10" dirty="0">
                <a:latin typeface="Arial MT"/>
                <a:cs typeface="Arial MT"/>
              </a:rPr>
              <a:t> </a:t>
            </a:r>
            <a:r>
              <a:rPr sz="800" spc="-5" dirty="0">
                <a:latin typeface="Arial MT"/>
                <a:cs typeface="Arial MT"/>
              </a:rPr>
              <a:t>purposes</a:t>
            </a:r>
            <a:r>
              <a:rPr sz="800" spc="-15" dirty="0">
                <a:latin typeface="Arial MT"/>
                <a:cs typeface="Arial MT"/>
              </a:rPr>
              <a:t> only.</a:t>
            </a:r>
            <a:endParaRPr sz="800">
              <a:latin typeface="Arial MT"/>
              <a:cs typeface="Arial MT"/>
            </a:endParaRPr>
          </a:p>
        </p:txBody>
      </p:sp>
      <p:sp>
        <p:nvSpPr>
          <p:cNvPr id="4" name="object 4"/>
          <p:cNvSpPr txBox="1"/>
          <p:nvPr/>
        </p:nvSpPr>
        <p:spPr>
          <a:xfrm>
            <a:off x="3633256" y="4974385"/>
            <a:ext cx="1875155" cy="139065"/>
          </a:xfrm>
          <a:prstGeom prst="rect">
            <a:avLst/>
          </a:prstGeom>
        </p:spPr>
        <p:txBody>
          <a:bodyPr vert="horz" wrap="square" lIns="0" tIns="3175" rIns="0" bIns="0" rtlCol="0">
            <a:spAutoFit/>
          </a:bodyPr>
          <a:lstStyle/>
          <a:p>
            <a:pPr marL="12700">
              <a:lnSpc>
                <a:spcPct val="100000"/>
              </a:lnSpc>
              <a:spcBef>
                <a:spcPts val="25"/>
              </a:spcBef>
            </a:pPr>
            <a:r>
              <a:rPr sz="800" dirty="0">
                <a:latin typeface="Arial MT"/>
                <a:cs typeface="Arial MT"/>
              </a:rPr>
              <a:t>©</a:t>
            </a:r>
            <a:r>
              <a:rPr sz="800" spc="-5" dirty="0">
                <a:latin typeface="Arial MT"/>
                <a:cs typeface="Arial MT"/>
              </a:rPr>
              <a:t> Edune</a:t>
            </a:r>
            <a:r>
              <a:rPr sz="800" dirty="0">
                <a:latin typeface="Arial MT"/>
                <a:cs typeface="Arial MT"/>
              </a:rPr>
              <a:t>t</a:t>
            </a:r>
            <a:r>
              <a:rPr sz="800" spc="-5" dirty="0">
                <a:latin typeface="Arial MT"/>
                <a:cs typeface="Arial MT"/>
              </a:rPr>
              <a:t> Foundation</a:t>
            </a:r>
            <a:r>
              <a:rPr sz="800" dirty="0">
                <a:latin typeface="Arial MT"/>
                <a:cs typeface="Arial MT"/>
              </a:rPr>
              <a:t>.</a:t>
            </a:r>
            <a:r>
              <a:rPr sz="800" spc="-50" dirty="0">
                <a:latin typeface="Arial MT"/>
                <a:cs typeface="Arial MT"/>
              </a:rPr>
              <a:t> </a:t>
            </a:r>
            <a:r>
              <a:rPr sz="800" spc="-5" dirty="0">
                <a:latin typeface="Arial MT"/>
                <a:cs typeface="Arial MT"/>
              </a:rPr>
              <a:t>Al</a:t>
            </a:r>
            <a:r>
              <a:rPr sz="800" dirty="0">
                <a:latin typeface="Arial MT"/>
                <a:cs typeface="Arial MT"/>
              </a:rPr>
              <a:t>l</a:t>
            </a:r>
            <a:r>
              <a:rPr sz="800" spc="-5" dirty="0">
                <a:latin typeface="Arial MT"/>
                <a:cs typeface="Arial MT"/>
              </a:rPr>
              <a:t> </a:t>
            </a:r>
            <a:r>
              <a:rPr sz="800" dirty="0">
                <a:latin typeface="Arial MT"/>
                <a:cs typeface="Arial MT"/>
              </a:rPr>
              <a:t>rights</a:t>
            </a:r>
            <a:r>
              <a:rPr sz="800" spc="-5" dirty="0">
                <a:latin typeface="Arial MT"/>
                <a:cs typeface="Arial MT"/>
              </a:rPr>
              <a:t> </a:t>
            </a:r>
            <a:r>
              <a:rPr sz="800" dirty="0">
                <a:latin typeface="Arial MT"/>
                <a:cs typeface="Arial MT"/>
              </a:rPr>
              <a:t>reserved.</a:t>
            </a:r>
            <a:endParaRPr sz="800">
              <a:latin typeface="Arial MT"/>
              <a:cs typeface="Arial MT"/>
            </a:endParaRPr>
          </a:p>
        </p:txBody>
      </p:sp>
      <p:sp>
        <p:nvSpPr>
          <p:cNvPr id="3" name="object 3"/>
          <p:cNvSpPr txBox="1">
            <a:spLocks noGrp="1"/>
          </p:cNvSpPr>
          <p:nvPr>
            <p:ph type="title"/>
          </p:nvPr>
        </p:nvSpPr>
        <p:spPr>
          <a:xfrm>
            <a:off x="457200" y="1200150"/>
            <a:ext cx="7868284" cy="2355453"/>
          </a:xfrm>
          <a:prstGeom prst="rect">
            <a:avLst/>
          </a:prstGeom>
        </p:spPr>
        <p:txBody>
          <a:bodyPr vert="horz" wrap="square" lIns="0" tIns="28575" rIns="0" bIns="0" rtlCol="0">
            <a:spAutoFit/>
          </a:bodyPr>
          <a:lstStyle/>
          <a:p>
            <a:pPr marL="1205230" marR="5080" indent="-1193165" algn="ctr">
              <a:lnSpc>
                <a:spcPts val="6220"/>
              </a:lnSpc>
              <a:spcBef>
                <a:spcPts val="225"/>
              </a:spcBef>
            </a:pPr>
            <a:r>
              <a:rPr lang="en-US" sz="2800" spc="-5" dirty="0"/>
              <a:t>Django Models</a:t>
            </a:r>
            <a:br>
              <a:rPr lang="en-US" sz="3600" spc="-5" dirty="0"/>
            </a:br>
            <a:br>
              <a:rPr lang="en-US" sz="4800" spc="-5" dirty="0"/>
            </a:br>
            <a:endParaRPr lang="en-US" sz="4800" dirty="0"/>
          </a:p>
        </p:txBody>
      </p:sp>
      <p:sp>
        <p:nvSpPr>
          <p:cNvPr id="5" name="object 4">
            <a:extLst>
              <a:ext uri="{FF2B5EF4-FFF2-40B4-BE49-F238E27FC236}">
                <a16:creationId xmlns:a16="http://schemas.microsoft.com/office/drawing/2014/main" id="{3F780098-6712-4C92-B19B-E53E6012D71E}"/>
              </a:ext>
            </a:extLst>
          </p:cNvPr>
          <p:cNvSpPr txBox="1">
            <a:spLocks/>
          </p:cNvSpPr>
          <p:nvPr/>
        </p:nvSpPr>
        <p:spPr>
          <a:xfrm>
            <a:off x="344957" y="590550"/>
            <a:ext cx="8451752" cy="382156"/>
          </a:xfrm>
          <a:prstGeom prst="rect">
            <a:avLst/>
          </a:prstGeom>
        </p:spPr>
        <p:txBody>
          <a:bodyPr vert="horz" wrap="square" lIns="0" tIns="12700" rIns="0" bIns="0" rtlCol="0">
            <a:spAutoFit/>
          </a:bodyPr>
          <a:lstStyle>
            <a:lvl1pPr>
              <a:defRPr sz="2400" b="0" i="0">
                <a:solidFill>
                  <a:schemeClr val="tx1"/>
                </a:solidFill>
                <a:latin typeface="Arial MT"/>
                <a:ea typeface="+mj-ea"/>
                <a:cs typeface="Arial MT"/>
              </a:defRPr>
            </a:lvl1pPr>
          </a:lstStyle>
          <a:p>
            <a:pPr marL="12700">
              <a:spcBef>
                <a:spcPts val="100"/>
              </a:spcBef>
            </a:pPr>
            <a:r>
              <a:rPr lang="en-US" kern="0" dirty="0"/>
              <a:t>Let us discuss on :</a:t>
            </a:r>
            <a:endParaRPr lang="en-US" kern="0" spc="-5" dirty="0"/>
          </a:p>
        </p:txBody>
      </p:sp>
    </p:spTree>
    <p:extLst>
      <p:ext uri="{BB962C8B-B14F-4D97-AF65-F5344CB8AC3E}">
        <p14:creationId xmlns:p14="http://schemas.microsoft.com/office/powerpoint/2010/main" val="4032060301"/>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43975" y="161799"/>
            <a:ext cx="774074" cy="311224"/>
          </a:xfrm>
          <a:prstGeom prst="rect">
            <a:avLst/>
          </a:prstGeom>
        </p:spPr>
      </p:pic>
      <p:pic>
        <p:nvPicPr>
          <p:cNvPr id="3" name="object 3"/>
          <p:cNvPicPr/>
          <p:nvPr/>
        </p:nvPicPr>
        <p:blipFill>
          <a:blip r:embed="rId3" cstate="print"/>
          <a:stretch>
            <a:fillRect/>
          </a:stretch>
        </p:blipFill>
        <p:spPr>
          <a:xfrm>
            <a:off x="8229556" y="161800"/>
            <a:ext cx="791593" cy="311224"/>
          </a:xfrm>
          <a:prstGeom prst="rect">
            <a:avLst/>
          </a:prstGeom>
        </p:spPr>
      </p:pic>
      <p:sp>
        <p:nvSpPr>
          <p:cNvPr id="4" name="object 4"/>
          <p:cNvSpPr txBox="1">
            <a:spLocks noGrp="1"/>
          </p:cNvSpPr>
          <p:nvPr>
            <p:ph type="title"/>
          </p:nvPr>
        </p:nvSpPr>
        <p:spPr>
          <a:xfrm>
            <a:off x="307524" y="670654"/>
            <a:ext cx="8150676" cy="382156"/>
          </a:xfrm>
          <a:prstGeom prst="rect">
            <a:avLst/>
          </a:prstGeom>
        </p:spPr>
        <p:txBody>
          <a:bodyPr vert="horz" wrap="square" lIns="0" tIns="12700" rIns="0" bIns="0" rtlCol="0">
            <a:spAutoFit/>
          </a:bodyPr>
          <a:lstStyle/>
          <a:p>
            <a:pPr algn="l" fontAlgn="base"/>
            <a:r>
              <a:rPr lang="en-IN" b="1" i="0" dirty="0">
                <a:solidFill>
                  <a:srgbClr val="273239"/>
                </a:solidFill>
                <a:effectLst/>
                <a:latin typeface="sofia-pro"/>
              </a:rPr>
              <a:t>Django Models</a:t>
            </a:r>
          </a:p>
        </p:txBody>
      </p:sp>
      <p:sp>
        <p:nvSpPr>
          <p:cNvPr id="6" name="object 6"/>
          <p:cNvSpPr txBox="1"/>
          <p:nvPr/>
        </p:nvSpPr>
        <p:spPr>
          <a:xfrm>
            <a:off x="3633256" y="4974385"/>
            <a:ext cx="1875155" cy="139065"/>
          </a:xfrm>
          <a:prstGeom prst="rect">
            <a:avLst/>
          </a:prstGeom>
        </p:spPr>
        <p:txBody>
          <a:bodyPr vert="horz" wrap="square" lIns="0" tIns="3175" rIns="0" bIns="0" rtlCol="0">
            <a:spAutoFit/>
          </a:bodyPr>
          <a:lstStyle/>
          <a:p>
            <a:pPr marL="12700">
              <a:lnSpc>
                <a:spcPct val="100000"/>
              </a:lnSpc>
              <a:spcBef>
                <a:spcPts val="25"/>
              </a:spcBef>
            </a:pPr>
            <a:r>
              <a:rPr sz="800" dirty="0">
                <a:latin typeface="Arial MT"/>
                <a:cs typeface="Arial MT"/>
              </a:rPr>
              <a:t>©</a:t>
            </a:r>
            <a:r>
              <a:rPr sz="800" spc="-5" dirty="0">
                <a:latin typeface="Arial MT"/>
                <a:cs typeface="Arial MT"/>
              </a:rPr>
              <a:t> Edune</a:t>
            </a:r>
            <a:r>
              <a:rPr sz="800" dirty="0">
                <a:latin typeface="Arial MT"/>
                <a:cs typeface="Arial MT"/>
              </a:rPr>
              <a:t>t</a:t>
            </a:r>
            <a:r>
              <a:rPr sz="800" spc="-5" dirty="0">
                <a:latin typeface="Arial MT"/>
                <a:cs typeface="Arial MT"/>
              </a:rPr>
              <a:t> Foundation</a:t>
            </a:r>
            <a:r>
              <a:rPr sz="800" dirty="0">
                <a:latin typeface="Arial MT"/>
                <a:cs typeface="Arial MT"/>
              </a:rPr>
              <a:t>.</a:t>
            </a:r>
            <a:r>
              <a:rPr sz="800" spc="-50" dirty="0">
                <a:latin typeface="Arial MT"/>
                <a:cs typeface="Arial MT"/>
              </a:rPr>
              <a:t> </a:t>
            </a:r>
            <a:r>
              <a:rPr sz="800" spc="-5" dirty="0">
                <a:latin typeface="Arial MT"/>
                <a:cs typeface="Arial MT"/>
              </a:rPr>
              <a:t>Al</a:t>
            </a:r>
            <a:r>
              <a:rPr sz="800" dirty="0">
                <a:latin typeface="Arial MT"/>
                <a:cs typeface="Arial MT"/>
              </a:rPr>
              <a:t>l</a:t>
            </a:r>
            <a:r>
              <a:rPr sz="800" spc="-5" dirty="0">
                <a:latin typeface="Arial MT"/>
                <a:cs typeface="Arial MT"/>
              </a:rPr>
              <a:t> </a:t>
            </a:r>
            <a:r>
              <a:rPr sz="800" dirty="0">
                <a:latin typeface="Arial MT"/>
                <a:cs typeface="Arial MT"/>
              </a:rPr>
              <a:t>rights</a:t>
            </a:r>
            <a:r>
              <a:rPr sz="800" spc="-5" dirty="0">
                <a:latin typeface="Arial MT"/>
                <a:cs typeface="Arial MT"/>
              </a:rPr>
              <a:t> </a:t>
            </a:r>
            <a:r>
              <a:rPr sz="800" dirty="0">
                <a:latin typeface="Arial MT"/>
                <a:cs typeface="Arial MT"/>
              </a:rPr>
              <a:t>reserved.</a:t>
            </a:r>
            <a:endParaRPr sz="800">
              <a:latin typeface="Arial MT"/>
              <a:cs typeface="Arial MT"/>
            </a:endParaRPr>
          </a:p>
        </p:txBody>
      </p:sp>
      <p:sp>
        <p:nvSpPr>
          <p:cNvPr id="5" name="object 5"/>
          <p:cNvSpPr txBox="1"/>
          <p:nvPr/>
        </p:nvSpPr>
        <p:spPr>
          <a:xfrm>
            <a:off x="307524" y="1237090"/>
            <a:ext cx="7939380" cy="3413113"/>
          </a:xfrm>
          <a:prstGeom prst="rect">
            <a:avLst/>
          </a:prstGeom>
        </p:spPr>
        <p:txBody>
          <a:bodyPr vert="horz" wrap="square" lIns="0" tIns="52704" rIns="0" bIns="0" rtlCol="0">
            <a:spAutoFit/>
          </a:bodyPr>
          <a:lstStyle/>
          <a:p>
            <a:pPr marL="379095" indent="-367030">
              <a:lnSpc>
                <a:spcPct val="100000"/>
              </a:lnSpc>
              <a:spcBef>
                <a:spcPts val="414"/>
              </a:spcBef>
              <a:buChar char="●"/>
              <a:tabLst>
                <a:tab pos="379095" algn="l"/>
                <a:tab pos="379730" algn="l"/>
              </a:tabLst>
            </a:pPr>
            <a:r>
              <a:rPr lang="en-US" sz="1500" i="0" dirty="0">
                <a:solidFill>
                  <a:srgbClr val="273239"/>
                </a:solidFill>
                <a:effectLst/>
                <a:latin typeface="urw-din"/>
              </a:rPr>
              <a:t>A model is the single, definitive source of information about your data. It contains the essential fields and behaviors of the data you’re storing. Generally, each model maps to a single database table.</a:t>
            </a:r>
          </a:p>
          <a:p>
            <a:pPr marL="379095" indent="-367030">
              <a:lnSpc>
                <a:spcPct val="100000"/>
              </a:lnSpc>
              <a:spcBef>
                <a:spcPts val="414"/>
              </a:spcBef>
              <a:buChar char="●"/>
              <a:tabLst>
                <a:tab pos="379095" algn="l"/>
                <a:tab pos="379730" algn="l"/>
              </a:tabLst>
            </a:pPr>
            <a:r>
              <a:rPr lang="en-US" sz="1500" i="0" dirty="0">
                <a:solidFill>
                  <a:srgbClr val="273239"/>
                </a:solidFill>
                <a:effectLst/>
                <a:latin typeface="urw-din"/>
              </a:rPr>
              <a:t>A Django model is the built-in feature that Django uses to create tables, their fields, and various constraints. In short, Django Models is the SQL of Database one uses with Django. </a:t>
            </a:r>
          </a:p>
          <a:p>
            <a:pPr marL="379095" indent="-367030">
              <a:lnSpc>
                <a:spcPct val="100000"/>
              </a:lnSpc>
              <a:spcBef>
                <a:spcPts val="414"/>
              </a:spcBef>
              <a:buChar char="●"/>
              <a:tabLst>
                <a:tab pos="379095" algn="l"/>
                <a:tab pos="379730" algn="l"/>
              </a:tabLst>
            </a:pPr>
            <a:r>
              <a:rPr lang="en-US" sz="1500" i="0" dirty="0">
                <a:solidFill>
                  <a:srgbClr val="273239"/>
                </a:solidFill>
                <a:effectLst/>
                <a:latin typeface="urw-din"/>
              </a:rPr>
              <a:t>SQL (Structured Query Language) is complex and involves a lot of different queries for creating, deleting, updating or any other stuff related to database. Django models simplify the tasks and organize tables into models. Generally, each model maps to a single database table.</a:t>
            </a:r>
          </a:p>
          <a:p>
            <a:pPr marL="379095" indent="-367030">
              <a:lnSpc>
                <a:spcPct val="100000"/>
              </a:lnSpc>
              <a:spcBef>
                <a:spcPts val="414"/>
              </a:spcBef>
              <a:buChar char="●"/>
              <a:tabLst>
                <a:tab pos="379095" algn="l"/>
                <a:tab pos="379730" algn="l"/>
              </a:tabLst>
            </a:pPr>
            <a:r>
              <a:rPr lang="en-US" sz="1500" i="0" dirty="0">
                <a:solidFill>
                  <a:srgbClr val="273239"/>
                </a:solidFill>
                <a:effectLst/>
                <a:latin typeface="urw-din"/>
              </a:rPr>
              <a:t>Django models provide simplicity, consistency, version control and advanced metadata handling.</a:t>
            </a:r>
          </a:p>
          <a:p>
            <a:pPr marL="379095" indent="-367030">
              <a:lnSpc>
                <a:spcPct val="100000"/>
              </a:lnSpc>
              <a:spcBef>
                <a:spcPts val="414"/>
              </a:spcBef>
              <a:buChar char="●"/>
              <a:tabLst>
                <a:tab pos="379095" algn="l"/>
                <a:tab pos="379730" algn="l"/>
              </a:tabLst>
            </a:pPr>
            <a:r>
              <a:rPr lang="en-US" sz="1500" i="0" dirty="0">
                <a:solidFill>
                  <a:srgbClr val="273239"/>
                </a:solidFill>
                <a:effectLst/>
                <a:latin typeface="urw-din"/>
              </a:rPr>
              <a:t>Basics of a model include – </a:t>
            </a:r>
          </a:p>
          <a:p>
            <a:pPr marL="755015" lvl="1" indent="-285750">
              <a:spcBef>
                <a:spcPts val="414"/>
              </a:spcBef>
              <a:buFont typeface="Arial" panose="020B0604020202020204" pitchFamily="34" charset="0"/>
              <a:buChar char="•"/>
              <a:tabLst>
                <a:tab pos="379095" algn="l"/>
                <a:tab pos="379730" algn="l"/>
              </a:tabLst>
            </a:pPr>
            <a:r>
              <a:rPr lang="en-US" sz="1500" i="0" dirty="0">
                <a:solidFill>
                  <a:srgbClr val="273239"/>
                </a:solidFill>
                <a:effectLst/>
                <a:latin typeface="urw-din"/>
              </a:rPr>
              <a:t> Each model is a Python class that subclasses </a:t>
            </a:r>
            <a:r>
              <a:rPr lang="en-US" sz="1500" i="0" dirty="0" err="1">
                <a:solidFill>
                  <a:srgbClr val="273239"/>
                </a:solidFill>
                <a:effectLst/>
                <a:latin typeface="urw-din"/>
              </a:rPr>
              <a:t>django.db.models.Model</a:t>
            </a:r>
            <a:r>
              <a:rPr lang="en-US" sz="1500" i="0" dirty="0">
                <a:solidFill>
                  <a:srgbClr val="273239"/>
                </a:solidFill>
                <a:effectLst/>
                <a:latin typeface="urw-din"/>
              </a:rPr>
              <a:t>.</a:t>
            </a:r>
          </a:p>
          <a:p>
            <a:pPr marL="755015" lvl="1" indent="-285750">
              <a:spcBef>
                <a:spcPts val="414"/>
              </a:spcBef>
              <a:buFont typeface="Arial" panose="020B0604020202020204" pitchFamily="34" charset="0"/>
              <a:buChar char="•"/>
              <a:tabLst>
                <a:tab pos="379095" algn="l"/>
                <a:tab pos="379730" algn="l"/>
              </a:tabLst>
            </a:pPr>
            <a:r>
              <a:rPr lang="en-US" sz="1500" i="0" dirty="0">
                <a:solidFill>
                  <a:srgbClr val="273239"/>
                </a:solidFill>
                <a:effectLst/>
                <a:latin typeface="urw-din"/>
              </a:rPr>
              <a:t> Each attribute of the model represents a database field.</a:t>
            </a:r>
          </a:p>
          <a:p>
            <a:pPr marL="755015" lvl="1" indent="-285750">
              <a:spcBef>
                <a:spcPts val="414"/>
              </a:spcBef>
              <a:buFont typeface="Arial" panose="020B0604020202020204" pitchFamily="34" charset="0"/>
              <a:buChar char="•"/>
              <a:tabLst>
                <a:tab pos="379095" algn="l"/>
                <a:tab pos="379730" algn="l"/>
              </a:tabLst>
            </a:pPr>
            <a:r>
              <a:rPr lang="en-US" sz="1500" i="0" dirty="0">
                <a:solidFill>
                  <a:srgbClr val="273239"/>
                </a:solidFill>
                <a:effectLst/>
                <a:latin typeface="urw-din"/>
              </a:rPr>
              <a:t>With all of this, Django gives you an automatically-generated database-access API</a:t>
            </a:r>
          </a:p>
        </p:txBody>
      </p:sp>
    </p:spTree>
    <p:extLst>
      <p:ext uri="{BB962C8B-B14F-4D97-AF65-F5344CB8AC3E}">
        <p14:creationId xmlns:p14="http://schemas.microsoft.com/office/powerpoint/2010/main" val="3139570796"/>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43975" y="161799"/>
            <a:ext cx="774074" cy="311224"/>
          </a:xfrm>
          <a:prstGeom prst="rect">
            <a:avLst/>
          </a:prstGeom>
        </p:spPr>
      </p:pic>
      <p:pic>
        <p:nvPicPr>
          <p:cNvPr id="3" name="object 3"/>
          <p:cNvPicPr/>
          <p:nvPr/>
        </p:nvPicPr>
        <p:blipFill>
          <a:blip r:embed="rId4" cstate="print"/>
          <a:stretch>
            <a:fillRect/>
          </a:stretch>
        </p:blipFill>
        <p:spPr>
          <a:xfrm>
            <a:off x="8229556" y="161800"/>
            <a:ext cx="791593" cy="311224"/>
          </a:xfrm>
          <a:prstGeom prst="rect">
            <a:avLst/>
          </a:prstGeom>
        </p:spPr>
      </p:pic>
      <p:sp>
        <p:nvSpPr>
          <p:cNvPr id="4" name="object 4"/>
          <p:cNvSpPr txBox="1">
            <a:spLocks noGrp="1"/>
          </p:cNvSpPr>
          <p:nvPr>
            <p:ph type="title"/>
          </p:nvPr>
        </p:nvSpPr>
        <p:spPr>
          <a:xfrm>
            <a:off x="307524" y="670654"/>
            <a:ext cx="8150676" cy="382156"/>
          </a:xfrm>
          <a:prstGeom prst="rect">
            <a:avLst/>
          </a:prstGeom>
        </p:spPr>
        <p:txBody>
          <a:bodyPr vert="horz" wrap="square" lIns="0" tIns="12700" rIns="0" bIns="0" rtlCol="0">
            <a:spAutoFit/>
          </a:bodyPr>
          <a:lstStyle/>
          <a:p>
            <a:pPr algn="l" fontAlgn="base"/>
            <a:r>
              <a:rPr lang="en-IN" b="1" i="0" dirty="0">
                <a:solidFill>
                  <a:srgbClr val="273239"/>
                </a:solidFill>
                <a:effectLst/>
                <a:latin typeface="sofia-pro"/>
              </a:rPr>
              <a:t>Quick Example : Creating Models</a:t>
            </a:r>
          </a:p>
        </p:txBody>
      </p:sp>
      <p:sp>
        <p:nvSpPr>
          <p:cNvPr id="6" name="object 6"/>
          <p:cNvSpPr txBox="1"/>
          <p:nvPr/>
        </p:nvSpPr>
        <p:spPr>
          <a:xfrm>
            <a:off x="3633256" y="4974385"/>
            <a:ext cx="1875155" cy="139065"/>
          </a:xfrm>
          <a:prstGeom prst="rect">
            <a:avLst/>
          </a:prstGeom>
        </p:spPr>
        <p:txBody>
          <a:bodyPr vert="horz" wrap="square" lIns="0" tIns="3175" rIns="0" bIns="0" rtlCol="0">
            <a:spAutoFit/>
          </a:bodyPr>
          <a:lstStyle/>
          <a:p>
            <a:pPr marL="12700">
              <a:lnSpc>
                <a:spcPct val="100000"/>
              </a:lnSpc>
              <a:spcBef>
                <a:spcPts val="25"/>
              </a:spcBef>
            </a:pPr>
            <a:r>
              <a:rPr sz="800" dirty="0">
                <a:latin typeface="Arial MT"/>
                <a:cs typeface="Arial MT"/>
              </a:rPr>
              <a:t>©</a:t>
            </a:r>
            <a:r>
              <a:rPr sz="800" spc="-5" dirty="0">
                <a:latin typeface="Arial MT"/>
                <a:cs typeface="Arial MT"/>
              </a:rPr>
              <a:t> Edune</a:t>
            </a:r>
            <a:r>
              <a:rPr sz="800" dirty="0">
                <a:latin typeface="Arial MT"/>
                <a:cs typeface="Arial MT"/>
              </a:rPr>
              <a:t>t</a:t>
            </a:r>
            <a:r>
              <a:rPr sz="800" spc="-5" dirty="0">
                <a:latin typeface="Arial MT"/>
                <a:cs typeface="Arial MT"/>
              </a:rPr>
              <a:t> Foundation</a:t>
            </a:r>
            <a:r>
              <a:rPr sz="800" dirty="0">
                <a:latin typeface="Arial MT"/>
                <a:cs typeface="Arial MT"/>
              </a:rPr>
              <a:t>.</a:t>
            </a:r>
            <a:r>
              <a:rPr sz="800" spc="-50" dirty="0">
                <a:latin typeface="Arial MT"/>
                <a:cs typeface="Arial MT"/>
              </a:rPr>
              <a:t> </a:t>
            </a:r>
            <a:r>
              <a:rPr sz="800" spc="-5" dirty="0">
                <a:latin typeface="Arial MT"/>
                <a:cs typeface="Arial MT"/>
              </a:rPr>
              <a:t>Al</a:t>
            </a:r>
            <a:r>
              <a:rPr sz="800" dirty="0">
                <a:latin typeface="Arial MT"/>
                <a:cs typeface="Arial MT"/>
              </a:rPr>
              <a:t>l</a:t>
            </a:r>
            <a:r>
              <a:rPr sz="800" spc="-5" dirty="0">
                <a:latin typeface="Arial MT"/>
                <a:cs typeface="Arial MT"/>
              </a:rPr>
              <a:t> </a:t>
            </a:r>
            <a:r>
              <a:rPr sz="800" dirty="0">
                <a:latin typeface="Arial MT"/>
                <a:cs typeface="Arial MT"/>
              </a:rPr>
              <a:t>rights</a:t>
            </a:r>
            <a:r>
              <a:rPr sz="800" spc="-5" dirty="0">
                <a:latin typeface="Arial MT"/>
                <a:cs typeface="Arial MT"/>
              </a:rPr>
              <a:t> </a:t>
            </a:r>
            <a:r>
              <a:rPr sz="800" dirty="0">
                <a:latin typeface="Arial MT"/>
                <a:cs typeface="Arial MT"/>
              </a:rPr>
              <a:t>reserved.</a:t>
            </a:r>
            <a:endParaRPr sz="800">
              <a:latin typeface="Arial MT"/>
              <a:cs typeface="Arial MT"/>
            </a:endParaRPr>
          </a:p>
        </p:txBody>
      </p:sp>
      <p:sp>
        <p:nvSpPr>
          <p:cNvPr id="10" name="Rectangle 9">
            <a:extLst>
              <a:ext uri="{FF2B5EF4-FFF2-40B4-BE49-F238E27FC236}">
                <a16:creationId xmlns:a16="http://schemas.microsoft.com/office/drawing/2014/main" id="{10C44918-8B89-42DF-B552-A0E40482E67B}"/>
              </a:ext>
            </a:extLst>
          </p:cNvPr>
          <p:cNvSpPr/>
          <p:nvPr/>
        </p:nvSpPr>
        <p:spPr>
          <a:xfrm>
            <a:off x="564466" y="2038350"/>
            <a:ext cx="4114800" cy="12192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5" name="object 5"/>
          <p:cNvSpPr txBox="1"/>
          <p:nvPr/>
        </p:nvSpPr>
        <p:spPr>
          <a:xfrm>
            <a:off x="217449" y="1239269"/>
            <a:ext cx="4569276" cy="3233577"/>
          </a:xfrm>
          <a:prstGeom prst="rect">
            <a:avLst/>
          </a:prstGeom>
        </p:spPr>
        <p:txBody>
          <a:bodyPr vert="horz" wrap="square" lIns="0" tIns="52704" rIns="0" bIns="0" rtlCol="0">
            <a:spAutoFit/>
          </a:bodyPr>
          <a:lstStyle/>
          <a:p>
            <a:pPr marL="379095" indent="-367030">
              <a:lnSpc>
                <a:spcPct val="100000"/>
              </a:lnSpc>
              <a:spcBef>
                <a:spcPts val="414"/>
              </a:spcBef>
              <a:buChar char="●"/>
              <a:tabLst>
                <a:tab pos="379095" algn="l"/>
                <a:tab pos="379730" algn="l"/>
              </a:tabLst>
            </a:pPr>
            <a:r>
              <a:rPr lang="en-US" sz="1500" i="0" dirty="0">
                <a:solidFill>
                  <a:srgbClr val="273239"/>
                </a:solidFill>
                <a:effectLst/>
                <a:latin typeface="urw-din"/>
              </a:rPr>
              <a:t>This example model defines a </a:t>
            </a:r>
            <a:r>
              <a:rPr lang="en-US" sz="1500" b="1" i="0" dirty="0">
                <a:solidFill>
                  <a:srgbClr val="273239"/>
                </a:solidFill>
                <a:effectLst/>
                <a:latin typeface="urw-din"/>
              </a:rPr>
              <a:t>Person</a:t>
            </a:r>
            <a:r>
              <a:rPr lang="en-US" sz="1500" i="0" dirty="0">
                <a:solidFill>
                  <a:srgbClr val="273239"/>
                </a:solidFill>
                <a:effectLst/>
                <a:latin typeface="urw-din"/>
              </a:rPr>
              <a:t>, which has a </a:t>
            </a:r>
            <a:r>
              <a:rPr lang="en-US" sz="1500" i="0" dirty="0" err="1">
                <a:solidFill>
                  <a:srgbClr val="273239"/>
                </a:solidFill>
                <a:effectLst/>
                <a:latin typeface="urw-din"/>
              </a:rPr>
              <a:t>first_name</a:t>
            </a:r>
            <a:r>
              <a:rPr lang="en-US" sz="1500" i="0" dirty="0">
                <a:solidFill>
                  <a:srgbClr val="273239"/>
                </a:solidFill>
                <a:effectLst/>
                <a:latin typeface="urw-din"/>
              </a:rPr>
              <a:t> and </a:t>
            </a:r>
            <a:r>
              <a:rPr lang="en-US" sz="1500" i="0" dirty="0" err="1">
                <a:solidFill>
                  <a:srgbClr val="273239"/>
                </a:solidFill>
                <a:effectLst/>
                <a:latin typeface="urw-din"/>
              </a:rPr>
              <a:t>last_name</a:t>
            </a:r>
            <a:r>
              <a:rPr lang="en-US" sz="1500" i="0" dirty="0">
                <a:solidFill>
                  <a:srgbClr val="273239"/>
                </a:solidFill>
                <a:effectLst/>
                <a:latin typeface="urw-din"/>
              </a:rPr>
              <a:t>:</a:t>
            </a:r>
          </a:p>
          <a:p>
            <a:pPr marL="379095" indent="-367030">
              <a:lnSpc>
                <a:spcPct val="100000"/>
              </a:lnSpc>
              <a:spcBef>
                <a:spcPts val="414"/>
              </a:spcBef>
              <a:buChar char="●"/>
              <a:tabLst>
                <a:tab pos="379095" algn="l"/>
                <a:tab pos="379730" algn="l"/>
              </a:tabLst>
            </a:pPr>
            <a:endParaRPr lang="en-US" sz="1500" dirty="0">
              <a:solidFill>
                <a:srgbClr val="273239"/>
              </a:solidFill>
              <a:latin typeface="urw-din"/>
            </a:endParaRPr>
          </a:p>
          <a:p>
            <a:pPr marL="469265" lvl="1">
              <a:spcBef>
                <a:spcPts val="414"/>
              </a:spcBef>
              <a:tabLst>
                <a:tab pos="379095" algn="l"/>
                <a:tab pos="379730" algn="l"/>
              </a:tabLst>
            </a:pPr>
            <a:r>
              <a:rPr lang="en-US" sz="1500" i="0" dirty="0">
                <a:solidFill>
                  <a:srgbClr val="273239"/>
                </a:solidFill>
                <a:effectLst/>
                <a:latin typeface="urw-din"/>
              </a:rPr>
              <a:t>from </a:t>
            </a:r>
            <a:r>
              <a:rPr lang="en-US" sz="1500" i="0" dirty="0" err="1">
                <a:solidFill>
                  <a:srgbClr val="273239"/>
                </a:solidFill>
                <a:effectLst/>
                <a:latin typeface="urw-din"/>
              </a:rPr>
              <a:t>django.db</a:t>
            </a:r>
            <a:r>
              <a:rPr lang="en-US" sz="1500" i="0" dirty="0">
                <a:solidFill>
                  <a:srgbClr val="273239"/>
                </a:solidFill>
                <a:effectLst/>
                <a:latin typeface="urw-din"/>
              </a:rPr>
              <a:t> import models</a:t>
            </a:r>
          </a:p>
          <a:p>
            <a:pPr marL="469265" lvl="1">
              <a:spcBef>
                <a:spcPts val="414"/>
              </a:spcBef>
              <a:tabLst>
                <a:tab pos="379095" algn="l"/>
                <a:tab pos="379730" algn="l"/>
              </a:tabLst>
            </a:pPr>
            <a:r>
              <a:rPr lang="en-US" sz="1500" i="0" dirty="0">
                <a:solidFill>
                  <a:srgbClr val="273239"/>
                </a:solidFill>
                <a:effectLst/>
                <a:latin typeface="urw-din"/>
              </a:rPr>
              <a:t>class Person(</a:t>
            </a:r>
            <a:r>
              <a:rPr lang="en-US" sz="1500" i="0" dirty="0" err="1">
                <a:solidFill>
                  <a:srgbClr val="273239"/>
                </a:solidFill>
                <a:effectLst/>
                <a:latin typeface="urw-din"/>
              </a:rPr>
              <a:t>models.Model</a:t>
            </a:r>
            <a:r>
              <a:rPr lang="en-US" sz="1500" i="0" dirty="0">
                <a:solidFill>
                  <a:srgbClr val="273239"/>
                </a:solidFill>
                <a:effectLst/>
                <a:latin typeface="urw-din"/>
              </a:rPr>
              <a:t>):</a:t>
            </a:r>
          </a:p>
          <a:p>
            <a:pPr marL="469265" lvl="1">
              <a:spcBef>
                <a:spcPts val="414"/>
              </a:spcBef>
              <a:tabLst>
                <a:tab pos="379095" algn="l"/>
                <a:tab pos="379730" algn="l"/>
              </a:tabLst>
            </a:pPr>
            <a:r>
              <a:rPr lang="en-US" sz="1500" i="0" dirty="0">
                <a:solidFill>
                  <a:srgbClr val="273239"/>
                </a:solidFill>
                <a:effectLst/>
                <a:latin typeface="urw-din"/>
              </a:rPr>
              <a:t>    </a:t>
            </a:r>
            <a:r>
              <a:rPr lang="en-US" sz="1500" i="0" dirty="0" err="1">
                <a:solidFill>
                  <a:srgbClr val="273239"/>
                </a:solidFill>
                <a:effectLst/>
                <a:latin typeface="urw-din"/>
              </a:rPr>
              <a:t>first_name</a:t>
            </a:r>
            <a:r>
              <a:rPr lang="en-US" sz="1500" i="0" dirty="0">
                <a:solidFill>
                  <a:srgbClr val="273239"/>
                </a:solidFill>
                <a:effectLst/>
                <a:latin typeface="urw-din"/>
              </a:rPr>
              <a:t> = </a:t>
            </a:r>
            <a:r>
              <a:rPr lang="en-US" sz="1500" i="0" dirty="0" err="1">
                <a:solidFill>
                  <a:srgbClr val="273239"/>
                </a:solidFill>
                <a:effectLst/>
                <a:latin typeface="urw-din"/>
              </a:rPr>
              <a:t>models.CharField</a:t>
            </a:r>
            <a:r>
              <a:rPr lang="en-US" sz="1500" i="0" dirty="0">
                <a:solidFill>
                  <a:srgbClr val="273239"/>
                </a:solidFill>
                <a:effectLst/>
                <a:latin typeface="urw-din"/>
              </a:rPr>
              <a:t>(</a:t>
            </a:r>
            <a:r>
              <a:rPr lang="en-US" sz="1500" i="0" dirty="0" err="1">
                <a:solidFill>
                  <a:srgbClr val="273239"/>
                </a:solidFill>
                <a:effectLst/>
                <a:latin typeface="urw-din"/>
              </a:rPr>
              <a:t>max_length</a:t>
            </a:r>
            <a:r>
              <a:rPr lang="en-US" sz="1500" i="0" dirty="0">
                <a:solidFill>
                  <a:srgbClr val="273239"/>
                </a:solidFill>
                <a:effectLst/>
                <a:latin typeface="urw-din"/>
              </a:rPr>
              <a:t>=30)</a:t>
            </a:r>
          </a:p>
          <a:p>
            <a:pPr marL="469265" lvl="1">
              <a:spcBef>
                <a:spcPts val="414"/>
              </a:spcBef>
              <a:tabLst>
                <a:tab pos="379095" algn="l"/>
                <a:tab pos="379730" algn="l"/>
              </a:tabLst>
            </a:pPr>
            <a:r>
              <a:rPr lang="en-US" sz="1500" i="0" dirty="0">
                <a:solidFill>
                  <a:srgbClr val="273239"/>
                </a:solidFill>
                <a:effectLst/>
                <a:latin typeface="urw-din"/>
              </a:rPr>
              <a:t>    </a:t>
            </a:r>
            <a:r>
              <a:rPr lang="en-US" sz="1500" i="0" dirty="0" err="1">
                <a:solidFill>
                  <a:srgbClr val="273239"/>
                </a:solidFill>
                <a:effectLst/>
                <a:latin typeface="urw-din"/>
              </a:rPr>
              <a:t>last_name</a:t>
            </a:r>
            <a:r>
              <a:rPr lang="en-US" sz="1500" i="0" dirty="0">
                <a:solidFill>
                  <a:srgbClr val="273239"/>
                </a:solidFill>
                <a:effectLst/>
                <a:latin typeface="urw-din"/>
              </a:rPr>
              <a:t> = </a:t>
            </a:r>
            <a:r>
              <a:rPr lang="en-US" sz="1500" i="0" dirty="0" err="1">
                <a:solidFill>
                  <a:srgbClr val="273239"/>
                </a:solidFill>
                <a:effectLst/>
                <a:latin typeface="urw-din"/>
              </a:rPr>
              <a:t>models.CharField</a:t>
            </a:r>
            <a:r>
              <a:rPr lang="en-US" sz="1500" i="0" dirty="0">
                <a:solidFill>
                  <a:srgbClr val="273239"/>
                </a:solidFill>
                <a:effectLst/>
                <a:latin typeface="urw-din"/>
              </a:rPr>
              <a:t>(</a:t>
            </a:r>
            <a:r>
              <a:rPr lang="en-US" sz="1500" i="0" dirty="0" err="1">
                <a:solidFill>
                  <a:srgbClr val="273239"/>
                </a:solidFill>
                <a:effectLst/>
                <a:latin typeface="urw-din"/>
              </a:rPr>
              <a:t>max_length</a:t>
            </a:r>
            <a:r>
              <a:rPr lang="en-US" sz="1500" i="0" dirty="0">
                <a:solidFill>
                  <a:srgbClr val="273239"/>
                </a:solidFill>
                <a:effectLst/>
                <a:latin typeface="urw-din"/>
              </a:rPr>
              <a:t>=30)</a:t>
            </a:r>
          </a:p>
          <a:p>
            <a:pPr marL="469265" lvl="1">
              <a:spcBef>
                <a:spcPts val="414"/>
              </a:spcBef>
              <a:tabLst>
                <a:tab pos="379095" algn="l"/>
                <a:tab pos="379730" algn="l"/>
              </a:tabLst>
            </a:pPr>
            <a:endParaRPr lang="en-US" sz="1500" dirty="0">
              <a:solidFill>
                <a:srgbClr val="273239"/>
              </a:solidFill>
              <a:latin typeface="urw-din"/>
            </a:endParaRPr>
          </a:p>
          <a:p>
            <a:pPr marL="469265" lvl="1">
              <a:spcBef>
                <a:spcPts val="414"/>
              </a:spcBef>
              <a:tabLst>
                <a:tab pos="379095" algn="l"/>
                <a:tab pos="379730" algn="l"/>
              </a:tabLst>
            </a:pPr>
            <a:r>
              <a:rPr lang="en-US" sz="1500" i="0" dirty="0" err="1">
                <a:solidFill>
                  <a:srgbClr val="273239"/>
                </a:solidFill>
                <a:effectLst/>
                <a:latin typeface="urw-din"/>
              </a:rPr>
              <a:t>first_name</a:t>
            </a:r>
            <a:r>
              <a:rPr lang="en-US" sz="1500" i="0" dirty="0">
                <a:solidFill>
                  <a:srgbClr val="273239"/>
                </a:solidFill>
                <a:effectLst/>
                <a:latin typeface="urw-din"/>
              </a:rPr>
              <a:t> and </a:t>
            </a:r>
            <a:r>
              <a:rPr lang="en-US" sz="1500" i="0" dirty="0" err="1">
                <a:solidFill>
                  <a:srgbClr val="273239"/>
                </a:solidFill>
                <a:effectLst/>
                <a:latin typeface="urw-din"/>
              </a:rPr>
              <a:t>last_name</a:t>
            </a:r>
            <a:r>
              <a:rPr lang="en-US" sz="1500" i="0" dirty="0">
                <a:solidFill>
                  <a:srgbClr val="273239"/>
                </a:solidFill>
                <a:effectLst/>
                <a:latin typeface="urw-din"/>
              </a:rPr>
              <a:t> are fields of the model. Each field is specified as a class attribute, and each attribute maps to a database column.</a:t>
            </a:r>
          </a:p>
          <a:p>
            <a:pPr marL="469265" lvl="1">
              <a:spcBef>
                <a:spcPts val="414"/>
              </a:spcBef>
              <a:tabLst>
                <a:tab pos="379095" algn="l"/>
                <a:tab pos="379730" algn="l"/>
              </a:tabLst>
            </a:pPr>
            <a:endParaRPr lang="en-US" sz="1500" i="0" dirty="0">
              <a:solidFill>
                <a:srgbClr val="273239"/>
              </a:solidFill>
              <a:effectLst/>
              <a:latin typeface="urw-din"/>
            </a:endParaRPr>
          </a:p>
        </p:txBody>
      </p:sp>
      <p:sp>
        <p:nvSpPr>
          <p:cNvPr id="16" name="Rectangle 15">
            <a:extLst>
              <a:ext uri="{FF2B5EF4-FFF2-40B4-BE49-F238E27FC236}">
                <a16:creationId xmlns:a16="http://schemas.microsoft.com/office/drawing/2014/main" id="{C3E5D88D-DF44-439C-8D55-B37D8F62CA3F}"/>
              </a:ext>
            </a:extLst>
          </p:cNvPr>
          <p:cNvSpPr/>
          <p:nvPr/>
        </p:nvSpPr>
        <p:spPr>
          <a:xfrm>
            <a:off x="5133742" y="2038350"/>
            <a:ext cx="3553058" cy="1676400"/>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en-IN"/>
          </a:p>
        </p:txBody>
      </p:sp>
      <p:sp>
        <p:nvSpPr>
          <p:cNvPr id="12" name="object 5">
            <a:extLst>
              <a:ext uri="{FF2B5EF4-FFF2-40B4-BE49-F238E27FC236}">
                <a16:creationId xmlns:a16="http://schemas.microsoft.com/office/drawing/2014/main" id="{DB437A78-E0E3-4A29-8AB3-6915D0800E3E}"/>
              </a:ext>
            </a:extLst>
          </p:cNvPr>
          <p:cNvSpPr txBox="1"/>
          <p:nvPr/>
        </p:nvSpPr>
        <p:spPr>
          <a:xfrm>
            <a:off x="4817327" y="1055626"/>
            <a:ext cx="4114800" cy="3054040"/>
          </a:xfrm>
          <a:prstGeom prst="rect">
            <a:avLst/>
          </a:prstGeom>
        </p:spPr>
        <p:txBody>
          <a:bodyPr vert="horz" wrap="square" lIns="0" tIns="52704" rIns="0" bIns="0" rtlCol="0">
            <a:spAutoFit/>
          </a:bodyPr>
          <a:lstStyle/>
          <a:p>
            <a:pPr marL="379095" indent="-367030">
              <a:lnSpc>
                <a:spcPct val="100000"/>
              </a:lnSpc>
              <a:spcBef>
                <a:spcPts val="414"/>
              </a:spcBef>
              <a:buChar char="●"/>
              <a:tabLst>
                <a:tab pos="379095" algn="l"/>
                <a:tab pos="379730" algn="l"/>
              </a:tabLst>
            </a:pPr>
            <a:endParaRPr lang="en-US" sz="1500" dirty="0">
              <a:solidFill>
                <a:srgbClr val="273239"/>
              </a:solidFill>
              <a:latin typeface="urw-din"/>
            </a:endParaRPr>
          </a:p>
          <a:p>
            <a:pPr marL="469265" lvl="1">
              <a:spcBef>
                <a:spcPts val="414"/>
              </a:spcBef>
              <a:tabLst>
                <a:tab pos="379095" algn="l"/>
                <a:tab pos="379730" algn="l"/>
              </a:tabLst>
            </a:pPr>
            <a:r>
              <a:rPr lang="en-US" sz="1500" i="0" dirty="0">
                <a:solidFill>
                  <a:srgbClr val="273239"/>
                </a:solidFill>
                <a:effectLst/>
                <a:latin typeface="urw-din"/>
              </a:rPr>
              <a:t>The </a:t>
            </a:r>
            <a:r>
              <a:rPr lang="en-US" sz="1500" b="1" i="0" dirty="0">
                <a:solidFill>
                  <a:srgbClr val="273239"/>
                </a:solidFill>
                <a:effectLst/>
                <a:latin typeface="urw-din"/>
              </a:rPr>
              <a:t>Person</a:t>
            </a:r>
            <a:r>
              <a:rPr lang="en-US" sz="1500" i="0" dirty="0">
                <a:solidFill>
                  <a:srgbClr val="273239"/>
                </a:solidFill>
                <a:effectLst/>
                <a:latin typeface="urw-din"/>
              </a:rPr>
              <a:t> model would create a database table like this:</a:t>
            </a:r>
          </a:p>
          <a:p>
            <a:pPr marL="469265" lvl="1">
              <a:spcBef>
                <a:spcPts val="414"/>
              </a:spcBef>
              <a:tabLst>
                <a:tab pos="379095" algn="l"/>
                <a:tab pos="379730" algn="l"/>
              </a:tabLst>
            </a:pPr>
            <a:endParaRPr lang="en-US" sz="1500" dirty="0">
              <a:solidFill>
                <a:srgbClr val="273239"/>
              </a:solidFill>
              <a:latin typeface="urw-din"/>
            </a:endParaRPr>
          </a:p>
          <a:p>
            <a:pPr marL="469265" lvl="1">
              <a:spcBef>
                <a:spcPts val="414"/>
              </a:spcBef>
              <a:tabLst>
                <a:tab pos="379095" algn="l"/>
                <a:tab pos="379730" algn="l"/>
              </a:tabLst>
            </a:pPr>
            <a:r>
              <a:rPr lang="en-US" sz="1500" i="0" dirty="0">
                <a:solidFill>
                  <a:srgbClr val="273239"/>
                </a:solidFill>
                <a:effectLst/>
                <a:latin typeface="urw-din"/>
              </a:rPr>
              <a:t>CREATE TABLE </a:t>
            </a:r>
            <a:r>
              <a:rPr lang="en-US" sz="1500" i="0" dirty="0" err="1">
                <a:solidFill>
                  <a:srgbClr val="273239"/>
                </a:solidFill>
                <a:effectLst/>
                <a:latin typeface="urw-din"/>
              </a:rPr>
              <a:t>myapp_person</a:t>
            </a:r>
            <a:r>
              <a:rPr lang="en-US" sz="1500" i="0" dirty="0">
                <a:solidFill>
                  <a:srgbClr val="273239"/>
                </a:solidFill>
                <a:effectLst/>
                <a:latin typeface="urw-din"/>
              </a:rPr>
              <a:t> (</a:t>
            </a:r>
          </a:p>
          <a:p>
            <a:pPr marL="469265" lvl="1">
              <a:spcBef>
                <a:spcPts val="414"/>
              </a:spcBef>
              <a:tabLst>
                <a:tab pos="379095" algn="l"/>
                <a:tab pos="379730" algn="l"/>
              </a:tabLst>
            </a:pPr>
            <a:r>
              <a:rPr lang="en-US" sz="1500" i="0" dirty="0">
                <a:solidFill>
                  <a:srgbClr val="273239"/>
                </a:solidFill>
                <a:effectLst/>
                <a:latin typeface="urw-din"/>
              </a:rPr>
              <a:t>    "id" serial NOT NULL PRIMARY KEY,</a:t>
            </a:r>
          </a:p>
          <a:p>
            <a:pPr marL="469265" lvl="1">
              <a:spcBef>
                <a:spcPts val="414"/>
              </a:spcBef>
              <a:tabLst>
                <a:tab pos="379095" algn="l"/>
                <a:tab pos="379730" algn="l"/>
              </a:tabLst>
            </a:pPr>
            <a:r>
              <a:rPr lang="en-US" sz="1500" i="0" dirty="0">
                <a:solidFill>
                  <a:srgbClr val="273239"/>
                </a:solidFill>
                <a:effectLst/>
                <a:latin typeface="urw-din"/>
              </a:rPr>
              <a:t>    "</a:t>
            </a:r>
            <a:r>
              <a:rPr lang="en-US" sz="1500" i="0" dirty="0" err="1">
                <a:solidFill>
                  <a:srgbClr val="273239"/>
                </a:solidFill>
                <a:effectLst/>
                <a:latin typeface="urw-din"/>
              </a:rPr>
              <a:t>first_name</a:t>
            </a:r>
            <a:r>
              <a:rPr lang="en-US" sz="1500" i="0" dirty="0">
                <a:solidFill>
                  <a:srgbClr val="273239"/>
                </a:solidFill>
                <a:effectLst/>
                <a:latin typeface="urw-din"/>
              </a:rPr>
              <a:t>" varchar(30) NOT NULL,</a:t>
            </a:r>
          </a:p>
          <a:p>
            <a:pPr marL="469265" lvl="1">
              <a:spcBef>
                <a:spcPts val="414"/>
              </a:spcBef>
              <a:tabLst>
                <a:tab pos="379095" algn="l"/>
                <a:tab pos="379730" algn="l"/>
              </a:tabLst>
            </a:pPr>
            <a:r>
              <a:rPr lang="en-US" sz="1500" i="0" dirty="0">
                <a:solidFill>
                  <a:srgbClr val="273239"/>
                </a:solidFill>
                <a:effectLst/>
                <a:latin typeface="urw-din"/>
              </a:rPr>
              <a:t>    "</a:t>
            </a:r>
            <a:r>
              <a:rPr lang="en-US" sz="1500" i="0" dirty="0" err="1">
                <a:solidFill>
                  <a:srgbClr val="273239"/>
                </a:solidFill>
                <a:effectLst/>
                <a:latin typeface="urw-din"/>
              </a:rPr>
              <a:t>last_name</a:t>
            </a:r>
            <a:r>
              <a:rPr lang="en-US" sz="1500" i="0" dirty="0">
                <a:solidFill>
                  <a:srgbClr val="273239"/>
                </a:solidFill>
                <a:effectLst/>
                <a:latin typeface="urw-din"/>
              </a:rPr>
              <a:t>" varchar(30) NOT NULL</a:t>
            </a:r>
          </a:p>
          <a:p>
            <a:pPr marL="469265" lvl="1">
              <a:spcBef>
                <a:spcPts val="414"/>
              </a:spcBef>
              <a:tabLst>
                <a:tab pos="379095" algn="l"/>
                <a:tab pos="379730" algn="l"/>
              </a:tabLst>
            </a:pPr>
            <a:r>
              <a:rPr lang="en-US" sz="1500" i="0" dirty="0">
                <a:solidFill>
                  <a:srgbClr val="273239"/>
                </a:solidFill>
                <a:effectLst/>
                <a:latin typeface="urw-din"/>
              </a:rPr>
              <a:t>);</a:t>
            </a:r>
          </a:p>
          <a:p>
            <a:pPr marL="469265" lvl="1">
              <a:spcBef>
                <a:spcPts val="414"/>
              </a:spcBef>
              <a:tabLst>
                <a:tab pos="379095" algn="l"/>
                <a:tab pos="379730" algn="l"/>
              </a:tabLst>
            </a:pPr>
            <a:endParaRPr lang="en-US" sz="1500" dirty="0">
              <a:solidFill>
                <a:srgbClr val="273239"/>
              </a:solidFill>
              <a:latin typeface="urw-din"/>
            </a:endParaRPr>
          </a:p>
          <a:p>
            <a:pPr marL="469265" lvl="1">
              <a:spcBef>
                <a:spcPts val="414"/>
              </a:spcBef>
              <a:tabLst>
                <a:tab pos="379095" algn="l"/>
                <a:tab pos="379730" algn="l"/>
              </a:tabLst>
            </a:pPr>
            <a:endParaRPr lang="en-US" sz="1500" i="0" dirty="0">
              <a:solidFill>
                <a:srgbClr val="273239"/>
              </a:solidFill>
              <a:effectLst/>
              <a:latin typeface="urw-din"/>
            </a:endParaRPr>
          </a:p>
        </p:txBody>
      </p:sp>
      <p:cxnSp>
        <p:nvCxnSpPr>
          <p:cNvPr id="18" name="Straight Connector 17">
            <a:extLst>
              <a:ext uri="{FF2B5EF4-FFF2-40B4-BE49-F238E27FC236}">
                <a16:creationId xmlns:a16="http://schemas.microsoft.com/office/drawing/2014/main" id="{B5564E72-208D-479C-8495-8EB811696EA2}"/>
              </a:ext>
            </a:extLst>
          </p:cNvPr>
          <p:cNvCxnSpPr/>
          <p:nvPr/>
        </p:nvCxnSpPr>
        <p:spPr>
          <a:xfrm>
            <a:off x="4953000" y="1052810"/>
            <a:ext cx="0" cy="380494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09049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43975" y="161799"/>
            <a:ext cx="774074" cy="311224"/>
          </a:xfrm>
          <a:prstGeom prst="rect">
            <a:avLst/>
          </a:prstGeom>
        </p:spPr>
      </p:pic>
      <p:pic>
        <p:nvPicPr>
          <p:cNvPr id="3" name="object 3"/>
          <p:cNvPicPr/>
          <p:nvPr/>
        </p:nvPicPr>
        <p:blipFill>
          <a:blip r:embed="rId3" cstate="print"/>
          <a:stretch>
            <a:fillRect/>
          </a:stretch>
        </p:blipFill>
        <p:spPr>
          <a:xfrm>
            <a:off x="8229556" y="161800"/>
            <a:ext cx="791593" cy="311224"/>
          </a:xfrm>
          <a:prstGeom prst="rect">
            <a:avLst/>
          </a:prstGeom>
        </p:spPr>
      </p:pic>
      <p:sp>
        <p:nvSpPr>
          <p:cNvPr id="4" name="object 4"/>
          <p:cNvSpPr txBox="1">
            <a:spLocks noGrp="1"/>
          </p:cNvSpPr>
          <p:nvPr>
            <p:ph type="title"/>
          </p:nvPr>
        </p:nvSpPr>
        <p:spPr>
          <a:xfrm>
            <a:off x="384725" y="505857"/>
            <a:ext cx="4136390" cy="391160"/>
          </a:xfrm>
          <a:prstGeom prst="rect">
            <a:avLst/>
          </a:prstGeom>
        </p:spPr>
        <p:txBody>
          <a:bodyPr vert="horz" wrap="square" lIns="0" tIns="12700" rIns="0" bIns="0" rtlCol="0">
            <a:spAutoFit/>
          </a:bodyPr>
          <a:lstStyle/>
          <a:p>
            <a:pPr marL="12700">
              <a:lnSpc>
                <a:spcPct val="100000"/>
              </a:lnSpc>
              <a:spcBef>
                <a:spcPts val="100"/>
              </a:spcBef>
            </a:pPr>
            <a:r>
              <a:rPr spc="-5" dirty="0"/>
              <a:t>In</a:t>
            </a:r>
            <a:r>
              <a:rPr spc="-30" dirty="0"/>
              <a:t> </a:t>
            </a:r>
            <a:r>
              <a:rPr spc="-5" dirty="0"/>
              <a:t>this</a:t>
            </a:r>
            <a:r>
              <a:rPr spc="-25" dirty="0"/>
              <a:t> </a:t>
            </a:r>
            <a:r>
              <a:rPr dirty="0"/>
              <a:t>section,</a:t>
            </a:r>
            <a:r>
              <a:rPr spc="-20" dirty="0"/>
              <a:t> </a:t>
            </a:r>
            <a:r>
              <a:rPr spc="-5" dirty="0"/>
              <a:t>we</a:t>
            </a:r>
            <a:r>
              <a:rPr spc="-20" dirty="0"/>
              <a:t> </a:t>
            </a:r>
            <a:r>
              <a:rPr spc="-5" dirty="0"/>
              <a:t>will</a:t>
            </a:r>
            <a:r>
              <a:rPr spc="-20" dirty="0"/>
              <a:t> </a:t>
            </a:r>
            <a:r>
              <a:rPr spc="-5" dirty="0"/>
              <a:t>discuss:</a:t>
            </a:r>
          </a:p>
        </p:txBody>
      </p:sp>
      <p:sp>
        <p:nvSpPr>
          <p:cNvPr id="6" name="object 6"/>
          <p:cNvSpPr txBox="1">
            <a:spLocks noGrp="1"/>
          </p:cNvSpPr>
          <p:nvPr>
            <p:ph type="ftr" sz="quarter" idx="5"/>
          </p:nvPr>
        </p:nvSpPr>
        <p:spPr>
          <a:prstGeom prst="rect">
            <a:avLst/>
          </a:prstGeom>
        </p:spPr>
        <p:txBody>
          <a:bodyPr vert="horz" wrap="square" lIns="0" tIns="3175" rIns="0" bIns="0" rtlCol="0">
            <a:spAutoFit/>
          </a:bodyPr>
          <a:lstStyle/>
          <a:p>
            <a:pPr marL="12700" marR="0" lvl="0" indent="0" algn="l" defTabSz="914400" rtl="0" eaLnBrk="1" fontAlgn="auto" latinLnBrk="0" hangingPunct="1">
              <a:lnSpc>
                <a:spcPct val="100000"/>
              </a:lnSpc>
              <a:spcBef>
                <a:spcPts val="25"/>
              </a:spcBef>
              <a:spcAft>
                <a:spcPts val="0"/>
              </a:spcAft>
              <a:buClrTx/>
              <a:buSzTx/>
              <a:buFontTx/>
              <a:buNone/>
              <a:tabLst/>
              <a:defRPr/>
            </a:pPr>
            <a:r>
              <a:rPr kumimoji="0" sz="800" b="0" i="0" u="none" strike="noStrike" kern="1200" cap="none" spc="0" normalizeH="0" baseline="0" noProof="0" dirty="0">
                <a:ln>
                  <a:noFill/>
                </a:ln>
                <a:solidFill>
                  <a:prstClr val="black"/>
                </a:solidFill>
                <a:effectLst/>
                <a:uLnTx/>
                <a:uFillTx/>
                <a:latin typeface="Arial MT"/>
                <a:ea typeface="+mn-ea"/>
              </a:rPr>
              <a:t>©</a:t>
            </a:r>
            <a:r>
              <a:rPr kumimoji="0" sz="800" b="0" i="0" u="none" strike="noStrike" kern="1200" cap="none" spc="-5" normalizeH="0" baseline="0" noProof="0" dirty="0">
                <a:ln>
                  <a:noFill/>
                </a:ln>
                <a:solidFill>
                  <a:prstClr val="black"/>
                </a:solidFill>
                <a:effectLst/>
                <a:uLnTx/>
                <a:uFillTx/>
                <a:latin typeface="Arial MT"/>
                <a:ea typeface="+mn-ea"/>
              </a:rPr>
              <a:t> Edune</a:t>
            </a:r>
            <a:r>
              <a:rPr kumimoji="0" sz="800" b="0" i="0" u="none" strike="noStrike" kern="1200" cap="none" spc="0" normalizeH="0" baseline="0" noProof="0" dirty="0">
                <a:ln>
                  <a:noFill/>
                </a:ln>
                <a:solidFill>
                  <a:prstClr val="black"/>
                </a:solidFill>
                <a:effectLst/>
                <a:uLnTx/>
                <a:uFillTx/>
                <a:latin typeface="Arial MT"/>
                <a:ea typeface="+mn-ea"/>
              </a:rPr>
              <a:t>t</a:t>
            </a:r>
            <a:r>
              <a:rPr kumimoji="0" sz="800" b="0" i="0" u="none" strike="noStrike" kern="1200" cap="none" spc="-5" normalizeH="0" baseline="0" noProof="0" dirty="0">
                <a:ln>
                  <a:noFill/>
                </a:ln>
                <a:solidFill>
                  <a:prstClr val="black"/>
                </a:solidFill>
                <a:effectLst/>
                <a:uLnTx/>
                <a:uFillTx/>
                <a:latin typeface="Arial MT"/>
                <a:ea typeface="+mn-ea"/>
              </a:rPr>
              <a:t> Foundation</a:t>
            </a:r>
            <a:r>
              <a:rPr kumimoji="0" sz="800" b="0" i="0" u="none" strike="noStrike" kern="1200" cap="none" spc="0" normalizeH="0" baseline="0" noProof="0" dirty="0">
                <a:ln>
                  <a:noFill/>
                </a:ln>
                <a:solidFill>
                  <a:prstClr val="black"/>
                </a:solidFill>
                <a:effectLst/>
                <a:uLnTx/>
                <a:uFillTx/>
                <a:latin typeface="Arial MT"/>
                <a:ea typeface="+mn-ea"/>
              </a:rPr>
              <a:t>.</a:t>
            </a:r>
            <a:r>
              <a:rPr kumimoji="0" sz="800" b="0" i="0" u="none" strike="noStrike" kern="1200" cap="none" spc="-50" normalizeH="0" baseline="0" noProof="0" dirty="0">
                <a:ln>
                  <a:noFill/>
                </a:ln>
                <a:solidFill>
                  <a:prstClr val="black"/>
                </a:solidFill>
                <a:effectLst/>
                <a:uLnTx/>
                <a:uFillTx/>
                <a:latin typeface="Arial MT"/>
                <a:ea typeface="+mn-ea"/>
              </a:rPr>
              <a:t> </a:t>
            </a:r>
            <a:r>
              <a:rPr kumimoji="0" sz="800" b="0" i="0" u="none" strike="noStrike" kern="1200" cap="none" spc="-5" normalizeH="0" baseline="0" noProof="0" dirty="0">
                <a:ln>
                  <a:noFill/>
                </a:ln>
                <a:solidFill>
                  <a:prstClr val="black"/>
                </a:solidFill>
                <a:effectLst/>
                <a:uLnTx/>
                <a:uFillTx/>
                <a:latin typeface="Arial MT"/>
                <a:ea typeface="+mn-ea"/>
              </a:rPr>
              <a:t>Al</a:t>
            </a:r>
            <a:r>
              <a:rPr kumimoji="0" sz="800" b="0" i="0" u="none" strike="noStrike" kern="1200" cap="none" spc="0" normalizeH="0" baseline="0" noProof="0" dirty="0">
                <a:ln>
                  <a:noFill/>
                </a:ln>
                <a:solidFill>
                  <a:prstClr val="black"/>
                </a:solidFill>
                <a:effectLst/>
                <a:uLnTx/>
                <a:uFillTx/>
                <a:latin typeface="Arial MT"/>
                <a:ea typeface="+mn-ea"/>
              </a:rPr>
              <a:t>l</a:t>
            </a:r>
            <a:r>
              <a:rPr kumimoji="0" sz="800" b="0" i="0" u="none" strike="noStrike" kern="1200" cap="none" spc="-5" normalizeH="0" baseline="0" noProof="0" dirty="0">
                <a:ln>
                  <a:noFill/>
                </a:ln>
                <a:solidFill>
                  <a:prstClr val="black"/>
                </a:solidFill>
                <a:effectLst/>
                <a:uLnTx/>
                <a:uFillTx/>
                <a:latin typeface="Arial MT"/>
                <a:ea typeface="+mn-ea"/>
              </a:rPr>
              <a:t> </a:t>
            </a:r>
            <a:r>
              <a:rPr kumimoji="0" sz="800" b="0" i="0" u="none" strike="noStrike" kern="1200" cap="none" spc="0" normalizeH="0" baseline="0" noProof="0" dirty="0">
                <a:ln>
                  <a:noFill/>
                </a:ln>
                <a:solidFill>
                  <a:prstClr val="black"/>
                </a:solidFill>
                <a:effectLst/>
                <a:uLnTx/>
                <a:uFillTx/>
                <a:latin typeface="Arial MT"/>
                <a:ea typeface="+mn-ea"/>
              </a:rPr>
              <a:t>rights</a:t>
            </a:r>
            <a:r>
              <a:rPr kumimoji="0" sz="800" b="0" i="0" u="none" strike="noStrike" kern="1200" cap="none" spc="-5" normalizeH="0" baseline="0" noProof="0" dirty="0">
                <a:ln>
                  <a:noFill/>
                </a:ln>
                <a:solidFill>
                  <a:prstClr val="black"/>
                </a:solidFill>
                <a:effectLst/>
                <a:uLnTx/>
                <a:uFillTx/>
                <a:latin typeface="Arial MT"/>
                <a:ea typeface="+mn-ea"/>
              </a:rPr>
              <a:t> </a:t>
            </a:r>
            <a:r>
              <a:rPr kumimoji="0" sz="800" b="0" i="0" u="none" strike="noStrike" kern="1200" cap="none" spc="0" normalizeH="0" baseline="0" noProof="0" dirty="0">
                <a:ln>
                  <a:noFill/>
                </a:ln>
                <a:solidFill>
                  <a:prstClr val="black"/>
                </a:solidFill>
                <a:effectLst/>
                <a:uLnTx/>
                <a:uFillTx/>
                <a:latin typeface="Arial MT"/>
                <a:ea typeface="+mn-ea"/>
              </a:rPr>
              <a:t>reserved.</a:t>
            </a:r>
          </a:p>
        </p:txBody>
      </p:sp>
      <p:sp>
        <p:nvSpPr>
          <p:cNvPr id="5" name="object 5"/>
          <p:cNvSpPr txBox="1"/>
          <p:nvPr/>
        </p:nvSpPr>
        <p:spPr>
          <a:xfrm>
            <a:off x="307524" y="1210076"/>
            <a:ext cx="2764790" cy="2854325"/>
          </a:xfrm>
          <a:prstGeom prst="rect">
            <a:avLst/>
          </a:prstGeom>
        </p:spPr>
        <p:txBody>
          <a:bodyPr vert="horz" wrap="square" lIns="0" tIns="52704" rIns="0" bIns="0" rtlCol="0">
            <a:spAutoFit/>
          </a:bodyPr>
          <a:lstStyle/>
          <a:p>
            <a:pPr marL="379095" marR="0" lvl="0" indent="-367030" algn="l" defTabSz="914400" rtl="0" eaLnBrk="1" fontAlgn="auto" latinLnBrk="0" hangingPunct="1">
              <a:lnSpc>
                <a:spcPct val="100000"/>
              </a:lnSpc>
              <a:spcBef>
                <a:spcPts val="414"/>
              </a:spcBef>
              <a:spcAft>
                <a:spcPts val="0"/>
              </a:spcAft>
              <a:buClrTx/>
              <a:buSzTx/>
              <a:buFontTx/>
              <a:buChar char="●"/>
              <a:tabLst>
                <a:tab pos="379095" algn="l"/>
                <a:tab pos="379730" algn="l"/>
              </a:tabLst>
              <a:defRPr/>
            </a:pPr>
            <a:r>
              <a:rPr kumimoji="0" sz="1800" b="0" i="0" u="none" strike="noStrike" kern="1200" cap="none" spc="-5" normalizeH="0" baseline="0" noProof="0" dirty="0">
                <a:ln>
                  <a:noFill/>
                </a:ln>
                <a:solidFill>
                  <a:srgbClr val="595959"/>
                </a:solidFill>
                <a:effectLst/>
                <a:uLnTx/>
                <a:uFillTx/>
                <a:latin typeface="Arial MT"/>
                <a:ea typeface="+mn-ea"/>
                <a:cs typeface="Arial MT"/>
              </a:rPr>
              <a:t>String</a:t>
            </a:r>
            <a:r>
              <a:rPr kumimoji="0" sz="1800" b="0" i="0" u="none" strike="noStrike" kern="1200" cap="none" spc="-55" normalizeH="0" baseline="0" noProof="0" dirty="0">
                <a:ln>
                  <a:noFill/>
                </a:ln>
                <a:solidFill>
                  <a:srgbClr val="595959"/>
                </a:solidFill>
                <a:effectLst/>
                <a:uLnTx/>
                <a:uFillTx/>
                <a:latin typeface="Arial MT"/>
                <a:ea typeface="+mn-ea"/>
                <a:cs typeface="Arial MT"/>
              </a:rPr>
              <a:t> </a:t>
            </a:r>
            <a:r>
              <a:rPr kumimoji="0" sz="1800" b="0" i="0" u="none" strike="noStrike" kern="1200" cap="none" spc="0" normalizeH="0" baseline="0" noProof="0" dirty="0">
                <a:ln>
                  <a:noFill/>
                </a:ln>
                <a:solidFill>
                  <a:srgbClr val="595959"/>
                </a:solidFill>
                <a:effectLst/>
                <a:uLnTx/>
                <a:uFillTx/>
                <a:latin typeface="Arial MT"/>
                <a:ea typeface="+mn-ea"/>
                <a:cs typeface="Arial MT"/>
              </a:rPr>
              <a:t>Manipulation</a:t>
            </a:r>
            <a:endParaRPr kumimoji="0" sz="1800" b="0" i="0" u="none" strike="noStrike" kern="1200" cap="none" spc="0" normalizeH="0" baseline="0" noProof="0">
              <a:ln>
                <a:noFill/>
              </a:ln>
              <a:solidFill>
                <a:prstClr val="black"/>
              </a:solidFill>
              <a:effectLst/>
              <a:uLnTx/>
              <a:uFillTx/>
              <a:latin typeface="Arial MT"/>
              <a:ea typeface="+mn-ea"/>
              <a:cs typeface="Arial MT"/>
            </a:endParaRPr>
          </a:p>
          <a:p>
            <a:pPr marL="379095" marR="0" lvl="0" indent="-367030" algn="l" defTabSz="914400" rtl="0" eaLnBrk="1" fontAlgn="auto" latinLnBrk="0" hangingPunct="1">
              <a:lnSpc>
                <a:spcPct val="100000"/>
              </a:lnSpc>
              <a:spcBef>
                <a:spcPts val="315"/>
              </a:spcBef>
              <a:spcAft>
                <a:spcPts val="0"/>
              </a:spcAft>
              <a:buClrTx/>
              <a:buSzTx/>
              <a:buFontTx/>
              <a:buChar char="●"/>
              <a:tabLst>
                <a:tab pos="379095" algn="l"/>
                <a:tab pos="379730" algn="l"/>
              </a:tabLst>
              <a:defRPr/>
            </a:pPr>
            <a:r>
              <a:rPr kumimoji="0" sz="1800" b="0" i="0" u="none" strike="noStrike" kern="1200" cap="none" spc="-5" normalizeH="0" baseline="0" noProof="0" dirty="0">
                <a:ln>
                  <a:noFill/>
                </a:ln>
                <a:solidFill>
                  <a:srgbClr val="595959"/>
                </a:solidFill>
                <a:effectLst/>
                <a:uLnTx/>
                <a:uFillTx/>
                <a:latin typeface="Arial MT"/>
                <a:ea typeface="+mn-ea"/>
                <a:cs typeface="Arial MT"/>
              </a:rPr>
              <a:t>Lists</a:t>
            </a:r>
            <a:endParaRPr kumimoji="0" sz="1800" b="0" i="0" u="none" strike="noStrike" kern="1200" cap="none" spc="0" normalizeH="0" baseline="0" noProof="0">
              <a:ln>
                <a:noFill/>
              </a:ln>
              <a:solidFill>
                <a:prstClr val="black"/>
              </a:solidFill>
              <a:effectLst/>
              <a:uLnTx/>
              <a:uFillTx/>
              <a:latin typeface="Arial MT"/>
              <a:ea typeface="+mn-ea"/>
              <a:cs typeface="Arial MT"/>
            </a:endParaRPr>
          </a:p>
          <a:p>
            <a:pPr marL="379095" marR="0" lvl="0" indent="-367030" algn="l" defTabSz="914400" rtl="0" eaLnBrk="1" fontAlgn="auto" latinLnBrk="0" hangingPunct="1">
              <a:lnSpc>
                <a:spcPct val="100000"/>
              </a:lnSpc>
              <a:spcBef>
                <a:spcPts val="315"/>
              </a:spcBef>
              <a:spcAft>
                <a:spcPts val="0"/>
              </a:spcAft>
              <a:buClrTx/>
              <a:buSzTx/>
              <a:buFontTx/>
              <a:buChar char="●"/>
              <a:tabLst>
                <a:tab pos="379095" algn="l"/>
                <a:tab pos="379730" algn="l"/>
              </a:tabLst>
              <a:defRPr/>
            </a:pPr>
            <a:r>
              <a:rPr kumimoji="0" sz="1800" b="0" i="0" u="none" strike="noStrike" kern="1200" cap="none" spc="-20" normalizeH="0" baseline="0" noProof="0" dirty="0">
                <a:ln>
                  <a:noFill/>
                </a:ln>
                <a:solidFill>
                  <a:srgbClr val="595959"/>
                </a:solidFill>
                <a:effectLst/>
                <a:uLnTx/>
                <a:uFillTx/>
                <a:latin typeface="Arial MT"/>
                <a:ea typeface="+mn-ea"/>
                <a:cs typeface="Arial MT"/>
              </a:rPr>
              <a:t>Tuple</a:t>
            </a:r>
            <a:endParaRPr kumimoji="0" sz="1800" b="0" i="0" u="none" strike="noStrike" kern="1200" cap="none" spc="0" normalizeH="0" baseline="0" noProof="0">
              <a:ln>
                <a:noFill/>
              </a:ln>
              <a:solidFill>
                <a:prstClr val="black"/>
              </a:solidFill>
              <a:effectLst/>
              <a:uLnTx/>
              <a:uFillTx/>
              <a:latin typeface="Arial MT"/>
              <a:ea typeface="+mn-ea"/>
              <a:cs typeface="Arial MT"/>
            </a:endParaRPr>
          </a:p>
          <a:p>
            <a:pPr marL="379095" marR="0" lvl="0" indent="-367030" algn="l" defTabSz="914400" rtl="0" eaLnBrk="1" fontAlgn="auto" latinLnBrk="0" hangingPunct="1">
              <a:lnSpc>
                <a:spcPct val="100000"/>
              </a:lnSpc>
              <a:spcBef>
                <a:spcPts val="315"/>
              </a:spcBef>
              <a:spcAft>
                <a:spcPts val="0"/>
              </a:spcAft>
              <a:buClrTx/>
              <a:buSzTx/>
              <a:buFontTx/>
              <a:buChar char="●"/>
              <a:tabLst>
                <a:tab pos="379095" algn="l"/>
                <a:tab pos="379730" algn="l"/>
              </a:tabLst>
              <a:defRPr/>
            </a:pPr>
            <a:r>
              <a:rPr kumimoji="0" sz="1800" b="0" i="0" u="none" strike="noStrike" kern="1200" cap="none" spc="-5" normalizeH="0" baseline="0" noProof="0" dirty="0">
                <a:ln>
                  <a:noFill/>
                </a:ln>
                <a:solidFill>
                  <a:srgbClr val="595959"/>
                </a:solidFill>
                <a:effectLst/>
                <a:uLnTx/>
                <a:uFillTx/>
                <a:latin typeface="Arial MT"/>
                <a:ea typeface="+mn-ea"/>
                <a:cs typeface="Arial MT"/>
              </a:rPr>
              <a:t>Functions</a:t>
            </a:r>
            <a:r>
              <a:rPr kumimoji="0" sz="1800" b="0" i="0" u="none" strike="noStrike" kern="1200" cap="none" spc="-45" normalizeH="0" baseline="0" noProof="0" dirty="0">
                <a:ln>
                  <a:noFill/>
                </a:ln>
                <a:solidFill>
                  <a:srgbClr val="595959"/>
                </a:solidFill>
                <a:effectLst/>
                <a:uLnTx/>
                <a:uFillTx/>
                <a:latin typeface="Arial MT"/>
                <a:ea typeface="+mn-ea"/>
                <a:cs typeface="Arial MT"/>
              </a:rPr>
              <a:t> </a:t>
            </a:r>
            <a:r>
              <a:rPr kumimoji="0" sz="1800" b="0" i="0" u="none" strike="noStrike" kern="1200" cap="none" spc="-5" normalizeH="0" baseline="0" noProof="0" dirty="0">
                <a:ln>
                  <a:noFill/>
                </a:ln>
                <a:solidFill>
                  <a:srgbClr val="595959"/>
                </a:solidFill>
                <a:effectLst/>
                <a:uLnTx/>
                <a:uFillTx/>
                <a:latin typeface="Arial MT"/>
                <a:ea typeface="+mn-ea"/>
                <a:cs typeface="Arial MT"/>
              </a:rPr>
              <a:t>and</a:t>
            </a:r>
            <a:r>
              <a:rPr kumimoji="0" sz="1800" b="0" i="0" u="none" strike="noStrike" kern="1200" cap="none" spc="-45" normalizeH="0" baseline="0" noProof="0" dirty="0">
                <a:ln>
                  <a:noFill/>
                </a:ln>
                <a:solidFill>
                  <a:srgbClr val="595959"/>
                </a:solidFill>
                <a:effectLst/>
                <a:uLnTx/>
                <a:uFillTx/>
                <a:latin typeface="Arial MT"/>
                <a:ea typeface="+mn-ea"/>
                <a:cs typeface="Arial MT"/>
              </a:rPr>
              <a:t> </a:t>
            </a:r>
            <a:r>
              <a:rPr kumimoji="0" sz="1800" b="0" i="0" u="none" strike="noStrike" kern="1200" cap="none" spc="0" normalizeH="0" baseline="0" noProof="0" dirty="0">
                <a:ln>
                  <a:noFill/>
                </a:ln>
                <a:solidFill>
                  <a:srgbClr val="595959"/>
                </a:solidFill>
                <a:effectLst/>
                <a:uLnTx/>
                <a:uFillTx/>
                <a:latin typeface="Arial MT"/>
                <a:ea typeface="+mn-ea"/>
                <a:cs typeface="Arial MT"/>
              </a:rPr>
              <a:t>Methods</a:t>
            </a:r>
            <a:endParaRPr kumimoji="0" sz="1800" b="0" i="0" u="none" strike="noStrike" kern="1200" cap="none" spc="0" normalizeH="0" baseline="0" noProof="0">
              <a:ln>
                <a:noFill/>
              </a:ln>
              <a:solidFill>
                <a:prstClr val="black"/>
              </a:solidFill>
              <a:effectLst/>
              <a:uLnTx/>
              <a:uFillTx/>
              <a:latin typeface="Arial MT"/>
              <a:ea typeface="+mn-ea"/>
              <a:cs typeface="Arial MT"/>
            </a:endParaRPr>
          </a:p>
          <a:p>
            <a:pPr marL="379095" marR="0" lvl="0" indent="-367030" algn="l" defTabSz="914400" rtl="0" eaLnBrk="1" fontAlgn="auto" latinLnBrk="0" hangingPunct="1">
              <a:lnSpc>
                <a:spcPct val="100000"/>
              </a:lnSpc>
              <a:spcBef>
                <a:spcPts val="315"/>
              </a:spcBef>
              <a:spcAft>
                <a:spcPts val="0"/>
              </a:spcAft>
              <a:buClrTx/>
              <a:buSzTx/>
              <a:buFontTx/>
              <a:buChar char="●"/>
              <a:tabLst>
                <a:tab pos="379095" algn="l"/>
                <a:tab pos="379730" algn="l"/>
              </a:tabLst>
              <a:defRPr/>
            </a:pPr>
            <a:r>
              <a:rPr kumimoji="0" sz="1800" b="0" i="0" u="none" strike="noStrike" kern="1200" cap="none" spc="-5" normalizeH="0" baseline="0" noProof="0" dirty="0">
                <a:ln>
                  <a:noFill/>
                </a:ln>
                <a:solidFill>
                  <a:srgbClr val="595959"/>
                </a:solidFill>
                <a:effectLst/>
                <a:uLnTx/>
                <a:uFillTx/>
                <a:latin typeface="Arial MT"/>
                <a:ea typeface="+mn-ea"/>
                <a:cs typeface="Arial MT"/>
              </a:rPr>
              <a:t>Dictionaries</a:t>
            </a:r>
            <a:endParaRPr kumimoji="0" sz="1800" b="0" i="0" u="none" strike="noStrike" kern="1200" cap="none" spc="0" normalizeH="0" baseline="0" noProof="0">
              <a:ln>
                <a:noFill/>
              </a:ln>
              <a:solidFill>
                <a:prstClr val="black"/>
              </a:solidFill>
              <a:effectLst/>
              <a:uLnTx/>
              <a:uFillTx/>
              <a:latin typeface="Arial MT"/>
              <a:ea typeface="+mn-ea"/>
              <a:cs typeface="Arial MT"/>
            </a:endParaRPr>
          </a:p>
          <a:p>
            <a:pPr marL="379095" marR="0" lvl="0" indent="-367030" algn="l" defTabSz="914400" rtl="0" eaLnBrk="1" fontAlgn="auto" latinLnBrk="0" hangingPunct="1">
              <a:lnSpc>
                <a:spcPct val="100000"/>
              </a:lnSpc>
              <a:spcBef>
                <a:spcPts val="315"/>
              </a:spcBef>
              <a:spcAft>
                <a:spcPts val="0"/>
              </a:spcAft>
              <a:buClrTx/>
              <a:buSzTx/>
              <a:buFontTx/>
              <a:buChar char="●"/>
              <a:tabLst>
                <a:tab pos="379095" algn="l"/>
                <a:tab pos="379730" algn="l"/>
              </a:tabLst>
              <a:defRPr/>
            </a:pPr>
            <a:r>
              <a:rPr kumimoji="0" sz="1800" b="0" i="0" u="none" strike="noStrike" kern="1200" cap="none" spc="-5" normalizeH="0" baseline="0" noProof="0" dirty="0">
                <a:ln>
                  <a:noFill/>
                </a:ln>
                <a:solidFill>
                  <a:srgbClr val="595959"/>
                </a:solidFill>
                <a:effectLst/>
                <a:uLnTx/>
                <a:uFillTx/>
                <a:latin typeface="Arial MT"/>
                <a:ea typeface="+mn-ea"/>
                <a:cs typeface="Arial MT"/>
              </a:rPr>
              <a:t>Functions</a:t>
            </a:r>
            <a:endParaRPr kumimoji="0" sz="1800" b="0" i="0" u="none" strike="noStrike" kern="1200" cap="none" spc="0" normalizeH="0" baseline="0" noProof="0">
              <a:ln>
                <a:noFill/>
              </a:ln>
              <a:solidFill>
                <a:prstClr val="black"/>
              </a:solidFill>
              <a:effectLst/>
              <a:uLnTx/>
              <a:uFillTx/>
              <a:latin typeface="Arial MT"/>
              <a:ea typeface="+mn-ea"/>
              <a:cs typeface="Arial MT"/>
            </a:endParaRPr>
          </a:p>
          <a:p>
            <a:pPr marL="379095" marR="0" lvl="0" indent="-367030" algn="l" defTabSz="914400" rtl="0" eaLnBrk="1" fontAlgn="auto" latinLnBrk="0" hangingPunct="1">
              <a:lnSpc>
                <a:spcPct val="100000"/>
              </a:lnSpc>
              <a:spcBef>
                <a:spcPts val="315"/>
              </a:spcBef>
              <a:spcAft>
                <a:spcPts val="0"/>
              </a:spcAft>
              <a:buClrTx/>
              <a:buSzTx/>
              <a:buFontTx/>
              <a:buChar char="●"/>
              <a:tabLst>
                <a:tab pos="379095" algn="l"/>
                <a:tab pos="379730" algn="l"/>
              </a:tabLst>
              <a:defRPr/>
            </a:pPr>
            <a:r>
              <a:rPr kumimoji="0" sz="1800" b="0" i="0" u="none" strike="noStrike" kern="1200" cap="none" spc="0" normalizeH="0" baseline="0" noProof="0" dirty="0">
                <a:ln>
                  <a:noFill/>
                </a:ln>
                <a:solidFill>
                  <a:srgbClr val="595959"/>
                </a:solidFill>
                <a:effectLst/>
                <a:uLnTx/>
                <a:uFillTx/>
                <a:latin typeface="Arial MT"/>
                <a:ea typeface="+mn-ea"/>
                <a:cs typeface="Arial MT"/>
              </a:rPr>
              <a:t>Modules</a:t>
            </a:r>
            <a:endParaRPr kumimoji="0" sz="1800" b="0" i="0" u="none" strike="noStrike" kern="1200" cap="none" spc="0" normalizeH="0" baseline="0" noProof="0">
              <a:ln>
                <a:noFill/>
              </a:ln>
              <a:solidFill>
                <a:prstClr val="black"/>
              </a:solidFill>
              <a:effectLst/>
              <a:uLnTx/>
              <a:uFillTx/>
              <a:latin typeface="Arial MT"/>
              <a:ea typeface="+mn-ea"/>
              <a:cs typeface="Arial MT"/>
            </a:endParaRPr>
          </a:p>
          <a:p>
            <a:pPr marL="379095" marR="0" lvl="0" indent="-367030" algn="l" defTabSz="914400" rtl="0" eaLnBrk="1" fontAlgn="auto" latinLnBrk="0" hangingPunct="1">
              <a:lnSpc>
                <a:spcPct val="100000"/>
              </a:lnSpc>
              <a:spcBef>
                <a:spcPts val="315"/>
              </a:spcBef>
              <a:spcAft>
                <a:spcPts val="0"/>
              </a:spcAft>
              <a:buClrTx/>
              <a:buSzTx/>
              <a:buFontTx/>
              <a:buChar char="●"/>
              <a:tabLst>
                <a:tab pos="379095" algn="l"/>
                <a:tab pos="379730" algn="l"/>
              </a:tabLst>
              <a:defRPr/>
            </a:pPr>
            <a:r>
              <a:rPr kumimoji="0" sz="1800" b="0" i="0" u="none" strike="noStrike" kern="1200" cap="none" spc="-5" normalizeH="0" baseline="0" noProof="0" dirty="0">
                <a:ln>
                  <a:noFill/>
                </a:ln>
                <a:solidFill>
                  <a:srgbClr val="595959"/>
                </a:solidFill>
                <a:effectLst/>
                <a:uLnTx/>
                <a:uFillTx/>
                <a:latin typeface="Arial MT"/>
                <a:ea typeface="+mn-ea"/>
                <a:cs typeface="Arial MT"/>
              </a:rPr>
              <a:t>Input</a:t>
            </a:r>
            <a:r>
              <a:rPr kumimoji="0" sz="1800" b="0" i="0" u="none" strike="noStrike" kern="1200" cap="none" spc="-35" normalizeH="0" baseline="0" noProof="0" dirty="0">
                <a:ln>
                  <a:noFill/>
                </a:ln>
                <a:solidFill>
                  <a:srgbClr val="595959"/>
                </a:solidFill>
                <a:effectLst/>
                <a:uLnTx/>
                <a:uFillTx/>
                <a:latin typeface="Arial MT"/>
                <a:ea typeface="+mn-ea"/>
                <a:cs typeface="Arial MT"/>
              </a:rPr>
              <a:t> </a:t>
            </a:r>
            <a:r>
              <a:rPr kumimoji="0" sz="1800" b="0" i="0" u="none" strike="noStrike" kern="1200" cap="none" spc="-5" normalizeH="0" baseline="0" noProof="0" dirty="0">
                <a:ln>
                  <a:noFill/>
                </a:ln>
                <a:solidFill>
                  <a:srgbClr val="595959"/>
                </a:solidFill>
                <a:effectLst/>
                <a:uLnTx/>
                <a:uFillTx/>
                <a:latin typeface="Arial MT"/>
                <a:ea typeface="+mn-ea"/>
                <a:cs typeface="Arial MT"/>
              </a:rPr>
              <a:t>and</a:t>
            </a:r>
            <a:r>
              <a:rPr kumimoji="0" sz="1800" b="0" i="0" u="none" strike="noStrike" kern="1200" cap="none" spc="-35" normalizeH="0" baseline="0" noProof="0" dirty="0">
                <a:ln>
                  <a:noFill/>
                </a:ln>
                <a:solidFill>
                  <a:srgbClr val="595959"/>
                </a:solidFill>
                <a:effectLst/>
                <a:uLnTx/>
                <a:uFillTx/>
                <a:latin typeface="Arial MT"/>
                <a:ea typeface="+mn-ea"/>
                <a:cs typeface="Arial MT"/>
              </a:rPr>
              <a:t> </a:t>
            </a:r>
            <a:r>
              <a:rPr kumimoji="0" sz="1800" b="0" i="0" u="none" strike="noStrike" kern="1200" cap="none" spc="-5" normalizeH="0" baseline="0" noProof="0" dirty="0">
                <a:ln>
                  <a:noFill/>
                </a:ln>
                <a:solidFill>
                  <a:srgbClr val="595959"/>
                </a:solidFill>
                <a:effectLst/>
                <a:uLnTx/>
                <a:uFillTx/>
                <a:latin typeface="Arial MT"/>
                <a:ea typeface="+mn-ea"/>
                <a:cs typeface="Arial MT"/>
              </a:rPr>
              <a:t>Output</a:t>
            </a:r>
            <a:endParaRPr kumimoji="0" sz="1800" b="0" i="0" u="none" strike="noStrike" kern="1200" cap="none" spc="0" normalizeH="0" baseline="0" noProof="0">
              <a:ln>
                <a:noFill/>
              </a:ln>
              <a:solidFill>
                <a:prstClr val="black"/>
              </a:solidFill>
              <a:effectLst/>
              <a:uLnTx/>
              <a:uFillTx/>
              <a:latin typeface="Arial MT"/>
              <a:ea typeface="+mn-ea"/>
              <a:cs typeface="Arial MT"/>
            </a:endParaRPr>
          </a:p>
          <a:p>
            <a:pPr marL="379095" marR="0" lvl="0" indent="-367030" algn="l" defTabSz="914400" rtl="0" eaLnBrk="1" fontAlgn="auto" latinLnBrk="0" hangingPunct="1">
              <a:lnSpc>
                <a:spcPct val="100000"/>
              </a:lnSpc>
              <a:spcBef>
                <a:spcPts val="315"/>
              </a:spcBef>
              <a:spcAft>
                <a:spcPts val="0"/>
              </a:spcAft>
              <a:buClrTx/>
              <a:buSzTx/>
              <a:buFontTx/>
              <a:buChar char="●"/>
              <a:tabLst>
                <a:tab pos="379095" algn="l"/>
                <a:tab pos="379730" algn="l"/>
              </a:tabLst>
              <a:defRPr/>
            </a:pPr>
            <a:r>
              <a:rPr kumimoji="0" sz="1800" b="0" i="0" u="none" strike="noStrike" kern="1200" cap="none" spc="-5" normalizeH="0" baseline="0" noProof="0" dirty="0">
                <a:ln>
                  <a:noFill/>
                </a:ln>
                <a:solidFill>
                  <a:srgbClr val="595959"/>
                </a:solidFill>
                <a:effectLst/>
                <a:uLnTx/>
                <a:uFillTx/>
                <a:latin typeface="Arial MT"/>
                <a:ea typeface="+mn-ea"/>
                <a:cs typeface="Arial MT"/>
              </a:rPr>
              <a:t>Exception</a:t>
            </a:r>
            <a:r>
              <a:rPr kumimoji="0" sz="1800" b="0" i="0" u="none" strike="noStrike" kern="1200" cap="none" spc="-55" normalizeH="0" baseline="0" noProof="0" dirty="0">
                <a:ln>
                  <a:noFill/>
                </a:ln>
                <a:solidFill>
                  <a:srgbClr val="595959"/>
                </a:solidFill>
                <a:effectLst/>
                <a:uLnTx/>
                <a:uFillTx/>
                <a:latin typeface="Arial MT"/>
                <a:ea typeface="+mn-ea"/>
                <a:cs typeface="Arial MT"/>
              </a:rPr>
              <a:t> </a:t>
            </a:r>
            <a:r>
              <a:rPr kumimoji="0" sz="1800" b="0" i="0" u="none" strike="noStrike" kern="1200" cap="none" spc="-5" normalizeH="0" baseline="0" noProof="0" dirty="0">
                <a:ln>
                  <a:noFill/>
                </a:ln>
                <a:solidFill>
                  <a:srgbClr val="595959"/>
                </a:solidFill>
                <a:effectLst/>
                <a:uLnTx/>
                <a:uFillTx/>
                <a:latin typeface="Arial MT"/>
                <a:ea typeface="+mn-ea"/>
                <a:cs typeface="Arial MT"/>
              </a:rPr>
              <a:t>Handling</a:t>
            </a:r>
            <a:endParaRPr kumimoji="0" sz="1800" b="0" i="0" u="none" strike="noStrike" kern="1200" cap="none" spc="0" normalizeH="0" baseline="0" noProof="0">
              <a:ln>
                <a:noFill/>
              </a:ln>
              <a:solidFill>
                <a:prstClr val="black"/>
              </a:solidFill>
              <a:effectLst/>
              <a:uLnTx/>
              <a:uFillTx/>
              <a:latin typeface="Arial MT"/>
              <a:ea typeface="+mn-ea"/>
              <a:cs typeface="Arial MT"/>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92883" y="828333"/>
            <a:ext cx="2960370" cy="391160"/>
          </a:xfrm>
          <a:prstGeom prst="rect">
            <a:avLst/>
          </a:prstGeom>
        </p:spPr>
        <p:txBody>
          <a:bodyPr vert="horz" wrap="square" lIns="0" tIns="12700" rIns="0" bIns="0" rtlCol="0">
            <a:spAutoFit/>
          </a:bodyPr>
          <a:lstStyle/>
          <a:p>
            <a:pPr marL="12700">
              <a:lnSpc>
                <a:spcPct val="100000"/>
              </a:lnSpc>
              <a:spcBef>
                <a:spcPts val="100"/>
              </a:spcBef>
            </a:pPr>
            <a:r>
              <a:rPr spc="-5" dirty="0"/>
              <a:t>Basic</a:t>
            </a:r>
            <a:r>
              <a:rPr spc="-40" dirty="0"/>
              <a:t> </a:t>
            </a:r>
            <a:r>
              <a:rPr spc="-5" dirty="0"/>
              <a:t>Syntax</a:t>
            </a:r>
            <a:r>
              <a:rPr spc="-40" dirty="0"/>
              <a:t> </a:t>
            </a:r>
            <a:r>
              <a:rPr spc="-30" dirty="0"/>
              <a:t>Variable</a:t>
            </a:r>
          </a:p>
        </p:txBody>
      </p:sp>
      <p:sp>
        <p:nvSpPr>
          <p:cNvPr id="3" name="object 3"/>
          <p:cNvSpPr txBox="1"/>
          <p:nvPr/>
        </p:nvSpPr>
        <p:spPr>
          <a:xfrm>
            <a:off x="1393528" y="1762473"/>
            <a:ext cx="1759585" cy="255904"/>
          </a:xfrm>
          <a:prstGeom prst="rect">
            <a:avLst/>
          </a:prstGeom>
        </p:spPr>
        <p:txBody>
          <a:bodyPr vert="horz" wrap="square" lIns="0" tIns="0" rIns="0" bIns="0" rtlCol="0">
            <a:spAutoFit/>
          </a:bodyPr>
          <a:lstStyle/>
          <a:p>
            <a:pPr marL="0" marR="0" lvl="0" indent="0" algn="l" defTabSz="914400" rtl="0" eaLnBrk="1" fontAlgn="auto" latinLnBrk="0" hangingPunct="1">
              <a:lnSpc>
                <a:spcPts val="1989"/>
              </a:lnSpc>
              <a:spcBef>
                <a:spcPts val="0"/>
              </a:spcBef>
              <a:spcAft>
                <a:spcPts val="0"/>
              </a:spcAft>
              <a:buClrTx/>
              <a:buSzTx/>
              <a:buFontTx/>
              <a:buNone/>
              <a:tabLst/>
              <a:defRPr/>
            </a:pPr>
            <a:r>
              <a:rPr kumimoji="0" sz="1800" b="0" i="0" u="none" strike="noStrike" kern="1200" cap="none" spc="-5" normalizeH="0" baseline="0" noProof="0" dirty="0">
                <a:ln>
                  <a:noFill/>
                </a:ln>
                <a:solidFill>
                  <a:srgbClr val="595959"/>
                </a:solidFill>
                <a:effectLst/>
                <a:uLnTx/>
                <a:uFillTx/>
                <a:latin typeface="Arial MT"/>
                <a:ea typeface="+mn-ea"/>
                <a:cs typeface="Arial MT"/>
              </a:rPr>
              <a:t>Python</a:t>
            </a:r>
            <a:r>
              <a:rPr kumimoji="0" sz="1800" b="0" i="0" u="none" strike="noStrike" kern="1200" cap="none" spc="-70" normalizeH="0" baseline="0" noProof="0" dirty="0">
                <a:ln>
                  <a:noFill/>
                </a:ln>
                <a:solidFill>
                  <a:srgbClr val="595959"/>
                </a:solidFill>
                <a:effectLst/>
                <a:uLnTx/>
                <a:uFillTx/>
                <a:latin typeface="Arial MT"/>
                <a:ea typeface="+mn-ea"/>
                <a:cs typeface="Arial MT"/>
              </a:rPr>
              <a:t> </a:t>
            </a:r>
            <a:r>
              <a:rPr kumimoji="0" sz="1800" b="0" i="0" u="none" strike="noStrike" kern="1200" cap="none" spc="-5" normalizeH="0" baseline="0" noProof="0" dirty="0">
                <a:ln>
                  <a:noFill/>
                </a:ln>
                <a:solidFill>
                  <a:srgbClr val="595959"/>
                </a:solidFill>
                <a:effectLst/>
                <a:uLnTx/>
                <a:uFillTx/>
                <a:latin typeface="Arial MT"/>
                <a:ea typeface="+mn-ea"/>
                <a:cs typeface="Arial MT"/>
              </a:rPr>
              <a:t>Identifiers</a:t>
            </a:r>
            <a:endParaRPr kumimoji="0" sz="1800" b="0" i="0" u="none" strike="noStrike" kern="1200" cap="none" spc="0" normalizeH="0" baseline="0" noProof="0">
              <a:ln>
                <a:noFill/>
              </a:ln>
              <a:solidFill>
                <a:prstClr val="black"/>
              </a:solidFill>
              <a:effectLst/>
              <a:uLnTx/>
              <a:uFillTx/>
              <a:latin typeface="Arial MT"/>
              <a:ea typeface="+mn-ea"/>
              <a:cs typeface="Arial MT"/>
            </a:endParaRPr>
          </a:p>
        </p:txBody>
      </p:sp>
      <p:sp>
        <p:nvSpPr>
          <p:cNvPr id="4" name="object 4"/>
          <p:cNvSpPr/>
          <p:nvPr/>
        </p:nvSpPr>
        <p:spPr>
          <a:xfrm>
            <a:off x="669268" y="1833700"/>
            <a:ext cx="3220720" cy="213360"/>
          </a:xfrm>
          <a:custGeom>
            <a:avLst/>
            <a:gdLst/>
            <a:ahLst/>
            <a:cxnLst/>
            <a:rect l="l" t="t" r="r" b="b"/>
            <a:pathLst>
              <a:path w="3220720" h="213360">
                <a:moveTo>
                  <a:pt x="3220353" y="213360"/>
                </a:moveTo>
                <a:lnTo>
                  <a:pt x="0" y="213360"/>
                </a:lnTo>
                <a:lnTo>
                  <a:pt x="0" y="0"/>
                </a:lnTo>
                <a:lnTo>
                  <a:pt x="3220353" y="0"/>
                </a:lnTo>
                <a:lnTo>
                  <a:pt x="3220353" y="21336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object 5"/>
          <p:cNvSpPr txBox="1"/>
          <p:nvPr/>
        </p:nvSpPr>
        <p:spPr>
          <a:xfrm>
            <a:off x="656568" y="1779598"/>
            <a:ext cx="3519170" cy="2749550"/>
          </a:xfrm>
          <a:prstGeom prst="rect">
            <a:avLst/>
          </a:prstGeom>
        </p:spPr>
        <p:txBody>
          <a:bodyPr vert="horz" wrap="square" lIns="0" tIns="12700" rIns="0" bIns="0" rtlCol="0">
            <a:spAutoFit/>
          </a:bodyPr>
          <a:lstStyle/>
          <a:p>
            <a:pPr marL="348615" marR="152400" lvl="0" indent="-336550" algn="l" defTabSz="914400" rtl="0" eaLnBrk="1" fontAlgn="auto" latinLnBrk="0" hangingPunct="1">
              <a:lnSpc>
                <a:spcPct val="116100"/>
              </a:lnSpc>
              <a:spcBef>
                <a:spcPts val="100"/>
              </a:spcBef>
              <a:spcAft>
                <a:spcPts val="0"/>
              </a:spcAft>
              <a:buClrTx/>
              <a:buSzTx/>
              <a:buFontTx/>
              <a:buChar char="●"/>
              <a:tabLst>
                <a:tab pos="347980" algn="l"/>
                <a:tab pos="349250" algn="l"/>
              </a:tabLst>
              <a:defRPr/>
            </a:pPr>
            <a:r>
              <a:rPr kumimoji="0" sz="1400" b="0" i="0" u="none" strike="noStrike" kern="1200" cap="none" spc="0" normalizeH="0" baseline="0" noProof="0" dirty="0">
                <a:ln>
                  <a:noFill/>
                </a:ln>
                <a:solidFill>
                  <a:prstClr val="black"/>
                </a:solidFill>
                <a:effectLst/>
                <a:uLnTx/>
                <a:uFillTx/>
                <a:latin typeface="Arial MT"/>
                <a:ea typeface="+mn-ea"/>
                <a:cs typeface="Arial MT"/>
              </a:rPr>
              <a:t>A </a:t>
            </a:r>
            <a:r>
              <a:rPr kumimoji="0" sz="1400" b="0" i="0" u="none" strike="noStrike" kern="1200" cap="none" spc="-5" normalizeH="0" baseline="0" noProof="0" dirty="0">
                <a:ln>
                  <a:noFill/>
                </a:ln>
                <a:solidFill>
                  <a:prstClr val="black"/>
                </a:solidFill>
                <a:effectLst/>
                <a:uLnTx/>
                <a:uFillTx/>
                <a:latin typeface="Arial MT"/>
                <a:ea typeface="+mn-ea"/>
                <a:cs typeface="Arial MT"/>
              </a:rPr>
              <a:t>Python identifier is </a:t>
            </a:r>
            <a:r>
              <a:rPr kumimoji="0" sz="1400" b="0" i="0" u="none" strike="noStrike" kern="1200" cap="none" spc="0" normalizeH="0" baseline="0" noProof="0" dirty="0">
                <a:ln>
                  <a:noFill/>
                </a:ln>
                <a:solidFill>
                  <a:prstClr val="black"/>
                </a:solidFill>
                <a:effectLst/>
                <a:uLnTx/>
                <a:uFillTx/>
                <a:latin typeface="Arial MT"/>
                <a:ea typeface="+mn-ea"/>
                <a:cs typeface="Arial MT"/>
              </a:rPr>
              <a:t>a </a:t>
            </a:r>
            <a:r>
              <a:rPr kumimoji="0" sz="1400" b="0" i="0" u="none" strike="noStrike" kern="1200" cap="none" spc="-5" normalizeH="0" baseline="0" noProof="0" dirty="0">
                <a:ln>
                  <a:noFill/>
                </a:ln>
                <a:solidFill>
                  <a:prstClr val="black"/>
                </a:solidFill>
                <a:effectLst/>
                <a:uLnTx/>
                <a:uFillTx/>
                <a:latin typeface="Arial MT"/>
                <a:ea typeface="+mn-ea"/>
                <a:cs typeface="Arial MT"/>
              </a:rPr>
              <a:t>name used to </a:t>
            </a:r>
            <a:r>
              <a:rPr kumimoji="0" sz="1400" b="0" i="0" u="none" strike="noStrike" kern="1200" cap="none" spc="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find</a:t>
            </a:r>
            <a:r>
              <a:rPr kumimoji="0" sz="1400" b="0" i="0" u="none" strike="noStrike" kern="1200" cap="none" spc="-25"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a</a:t>
            </a:r>
            <a:r>
              <a:rPr kumimoji="0" sz="1400" b="0" i="0" u="none" strike="noStrike" kern="1200" cap="none" spc="-20"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variable,</a:t>
            </a:r>
            <a:r>
              <a:rPr kumimoji="0" sz="1400" b="0" i="0" u="none" strike="noStrike" kern="1200" cap="none" spc="-2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function,</a:t>
            </a:r>
            <a:r>
              <a:rPr kumimoji="0" sz="1400" b="0" i="0" u="none" strike="noStrike" kern="1200" cap="none" spc="-20"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class,</a:t>
            </a:r>
            <a:r>
              <a:rPr kumimoji="0" sz="1400" b="0" i="0" u="none" strike="noStrike" kern="1200" cap="none" spc="-25"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module </a:t>
            </a:r>
            <a:r>
              <a:rPr kumimoji="0" sz="1400" b="0" i="0" u="none" strike="noStrike" kern="1200" cap="none" spc="-37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or</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other object.</a:t>
            </a:r>
            <a:endParaRPr kumimoji="0" sz="1400" b="0" i="0" u="none" strike="noStrike" kern="1200" cap="none" spc="0" normalizeH="0" baseline="0" noProof="0">
              <a:ln>
                <a:noFill/>
              </a:ln>
              <a:solidFill>
                <a:prstClr val="black"/>
              </a:solidFill>
              <a:effectLst/>
              <a:uLnTx/>
              <a:uFillTx/>
              <a:latin typeface="Arial MT"/>
              <a:ea typeface="+mn-ea"/>
              <a:cs typeface="Arial MT"/>
            </a:endParaRPr>
          </a:p>
          <a:p>
            <a:pPr marL="348615" marR="73025" lvl="0" indent="-336550" algn="l" defTabSz="914400" rtl="0" eaLnBrk="1" fontAlgn="auto" latinLnBrk="0" hangingPunct="1">
              <a:lnSpc>
                <a:spcPct val="116100"/>
              </a:lnSpc>
              <a:spcBef>
                <a:spcPts val="0"/>
              </a:spcBef>
              <a:spcAft>
                <a:spcPts val="0"/>
              </a:spcAft>
              <a:buClrTx/>
              <a:buSzTx/>
              <a:buFontTx/>
              <a:buChar char="●"/>
              <a:tabLst>
                <a:tab pos="347980" algn="l"/>
                <a:tab pos="349250" algn="l"/>
              </a:tabLst>
              <a:defRPr/>
            </a:pPr>
            <a:r>
              <a:rPr kumimoji="0" sz="1400" b="0" i="0" u="none" strike="noStrike" kern="1200" cap="none" spc="-5" normalizeH="0" baseline="0" noProof="0" dirty="0">
                <a:ln>
                  <a:noFill/>
                </a:ln>
                <a:solidFill>
                  <a:prstClr val="black"/>
                </a:solidFill>
                <a:effectLst/>
                <a:uLnTx/>
                <a:uFillTx/>
                <a:latin typeface="Arial MT"/>
                <a:ea typeface="+mn-ea"/>
                <a:cs typeface="Arial MT"/>
              </a:rPr>
              <a:t>An</a:t>
            </a:r>
            <a:r>
              <a:rPr kumimoji="0" sz="1400" b="0" i="0" u="none" strike="noStrike" kern="1200" cap="none" spc="-1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identifier</a:t>
            </a:r>
            <a:r>
              <a:rPr kumimoji="0" sz="1400" b="0" i="0" u="none" strike="noStrike" kern="1200" cap="none" spc="-1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begin</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with</a:t>
            </a:r>
            <a:r>
              <a:rPr kumimoji="0" sz="1400" b="0" i="0" u="none" strike="noStrike" kern="1200" cap="none" spc="-15"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a</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letter</a:t>
            </a:r>
            <a:r>
              <a:rPr kumimoji="0" sz="1400" b="0" i="0" u="none" strike="noStrike" kern="1200" cap="none" spc="-90"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A</a:t>
            </a:r>
            <a:r>
              <a:rPr kumimoji="0" sz="1400" b="0" i="0" u="none" strike="noStrike" kern="1200" cap="none" spc="-8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to</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Z</a:t>
            </a:r>
            <a:r>
              <a:rPr kumimoji="0" sz="1400" b="0" i="0" u="none" strike="noStrike" kern="1200" cap="none" spc="-1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or </a:t>
            </a:r>
            <a:r>
              <a:rPr kumimoji="0" sz="1400" b="0" i="0" u="none" strike="noStrike" kern="1200" cap="none" spc="-375"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a </a:t>
            </a:r>
            <a:r>
              <a:rPr kumimoji="0" sz="1400" b="0" i="0" u="none" strike="noStrike" kern="1200" cap="none" spc="-5" normalizeH="0" baseline="0" noProof="0" dirty="0">
                <a:ln>
                  <a:noFill/>
                </a:ln>
                <a:solidFill>
                  <a:prstClr val="black"/>
                </a:solidFill>
                <a:effectLst/>
                <a:uLnTx/>
                <a:uFillTx/>
                <a:latin typeface="Arial MT"/>
                <a:ea typeface="+mn-ea"/>
                <a:cs typeface="Arial MT"/>
              </a:rPr>
              <a:t>to </a:t>
            </a:r>
            <a:r>
              <a:rPr kumimoji="0" sz="1400" b="0" i="0" u="none" strike="noStrike" kern="1200" cap="none" spc="0" normalizeH="0" baseline="0" noProof="0" dirty="0">
                <a:ln>
                  <a:noFill/>
                </a:ln>
                <a:solidFill>
                  <a:prstClr val="black"/>
                </a:solidFill>
                <a:effectLst/>
                <a:uLnTx/>
                <a:uFillTx/>
                <a:latin typeface="Arial MT"/>
                <a:ea typeface="+mn-ea"/>
                <a:cs typeface="Arial MT"/>
              </a:rPr>
              <a:t>z </a:t>
            </a:r>
            <a:r>
              <a:rPr kumimoji="0" sz="1400" b="0" i="0" u="none" strike="noStrike" kern="1200" cap="none" spc="-5" normalizeH="0" baseline="0" noProof="0" dirty="0">
                <a:ln>
                  <a:noFill/>
                </a:ln>
                <a:solidFill>
                  <a:prstClr val="black"/>
                </a:solidFill>
                <a:effectLst/>
                <a:uLnTx/>
                <a:uFillTx/>
                <a:latin typeface="Arial MT"/>
                <a:ea typeface="+mn-ea"/>
                <a:cs typeface="Arial MT"/>
              </a:rPr>
              <a:t>or an underscore(_) followed by </a:t>
            </a:r>
            <a:r>
              <a:rPr kumimoji="0" sz="1400" b="0" i="0" u="none" strike="noStrike" kern="1200" cap="none" spc="0" normalizeH="0" baseline="0" noProof="0" dirty="0">
                <a:ln>
                  <a:noFill/>
                </a:ln>
                <a:solidFill>
                  <a:prstClr val="black"/>
                </a:solidFill>
                <a:effectLst/>
                <a:uLnTx/>
                <a:uFillTx/>
                <a:latin typeface="Arial MT"/>
                <a:ea typeface="+mn-ea"/>
                <a:cs typeface="Arial MT"/>
              </a:rPr>
              <a:t> zero</a:t>
            </a:r>
            <a:r>
              <a:rPr kumimoji="0" sz="1400" b="0" i="0" u="none" strike="noStrike" kern="1200" cap="none" spc="-1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or</a:t>
            </a:r>
            <a:r>
              <a:rPr kumimoji="0" sz="1400" b="0" i="0" u="none" strike="noStrike" kern="1200" cap="none" spc="-15"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more</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letters</a:t>
            </a:r>
            <a:r>
              <a:rPr kumimoji="0" sz="1400" b="0" i="0" u="none" strike="noStrike" kern="1200" cap="none" spc="-1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and</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digits</a:t>
            </a:r>
            <a:r>
              <a:rPr kumimoji="0" sz="1400" b="0" i="0" u="none" strike="noStrike" kern="1200" cap="none" spc="-15"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(0</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to</a:t>
            </a:r>
            <a:r>
              <a:rPr kumimoji="0" sz="1400" b="0" i="0" u="none" strike="noStrike" kern="1200" cap="none" spc="-1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9).</a:t>
            </a:r>
            <a:endParaRPr kumimoji="0" sz="1400" b="0" i="0" u="none" strike="noStrike" kern="1200" cap="none" spc="0" normalizeH="0" baseline="0" noProof="0">
              <a:ln>
                <a:noFill/>
              </a:ln>
              <a:solidFill>
                <a:prstClr val="black"/>
              </a:solidFill>
              <a:effectLst/>
              <a:uLnTx/>
              <a:uFillTx/>
              <a:latin typeface="Arial MT"/>
              <a:ea typeface="+mn-ea"/>
              <a:cs typeface="Arial MT"/>
            </a:endParaRPr>
          </a:p>
          <a:p>
            <a:pPr marL="348615" marR="275590" lvl="0" indent="-336550" algn="l" defTabSz="914400" rtl="0" eaLnBrk="1" fontAlgn="auto" latinLnBrk="0" hangingPunct="1">
              <a:lnSpc>
                <a:spcPct val="116100"/>
              </a:lnSpc>
              <a:spcBef>
                <a:spcPts val="0"/>
              </a:spcBef>
              <a:spcAft>
                <a:spcPts val="0"/>
              </a:spcAft>
              <a:buClrTx/>
              <a:buSzTx/>
              <a:buFontTx/>
              <a:buChar char="●"/>
              <a:tabLst>
                <a:tab pos="347980" algn="l"/>
                <a:tab pos="349250" algn="l"/>
              </a:tabLst>
              <a:defRPr/>
            </a:pPr>
            <a:r>
              <a:rPr kumimoji="0" sz="1400" b="0" i="0" u="none" strike="noStrike" kern="1200" cap="none" spc="-5" normalizeH="0" baseline="0" noProof="0" dirty="0">
                <a:ln>
                  <a:noFill/>
                </a:ln>
                <a:solidFill>
                  <a:srgbClr val="222222"/>
                </a:solidFill>
                <a:effectLst/>
                <a:uLnTx/>
                <a:uFillTx/>
                <a:latin typeface="Arial MT"/>
                <a:ea typeface="+mn-ea"/>
                <a:cs typeface="Arial MT"/>
              </a:rPr>
              <a:t>Python doesn’t permit punctuation </a:t>
            </a:r>
            <a:r>
              <a:rPr kumimoji="0" sz="1400" b="0" i="0" u="none" strike="noStrike" kern="1200" cap="none" spc="0" normalizeH="0" baseline="0" noProof="0" dirty="0">
                <a:ln>
                  <a:noFill/>
                </a:ln>
                <a:solidFill>
                  <a:srgbClr val="222222"/>
                </a:solidFill>
                <a:effectLst/>
                <a:uLnTx/>
                <a:uFillTx/>
                <a:latin typeface="Arial MT"/>
                <a:ea typeface="+mn-ea"/>
                <a:cs typeface="Arial MT"/>
              </a:rPr>
              <a:t> character</a:t>
            </a:r>
            <a:r>
              <a:rPr kumimoji="0" sz="1400" b="0" i="0" u="none" strike="noStrike" kern="1200" cap="none" spc="-20" normalizeH="0" baseline="0" noProof="0" dirty="0">
                <a:ln>
                  <a:noFill/>
                </a:ln>
                <a:solidFill>
                  <a:srgbClr val="222222"/>
                </a:solidFill>
                <a:effectLst/>
                <a:uLnTx/>
                <a:uFillTx/>
                <a:latin typeface="Arial MT"/>
                <a:ea typeface="+mn-ea"/>
                <a:cs typeface="Arial MT"/>
              </a:rPr>
              <a:t> </a:t>
            </a:r>
            <a:r>
              <a:rPr kumimoji="0" sz="1400" b="0" i="0" u="none" strike="noStrike" kern="1200" cap="none" spc="0" normalizeH="0" baseline="0" noProof="0" dirty="0">
                <a:ln>
                  <a:noFill/>
                </a:ln>
                <a:solidFill>
                  <a:srgbClr val="222222"/>
                </a:solidFill>
                <a:effectLst/>
                <a:uLnTx/>
                <a:uFillTx/>
                <a:latin typeface="Arial MT"/>
                <a:ea typeface="+mn-ea"/>
                <a:cs typeface="Arial MT"/>
              </a:rPr>
              <a:t>such</a:t>
            </a:r>
            <a:r>
              <a:rPr kumimoji="0" sz="1400" b="0" i="0" u="none" strike="noStrike" kern="1200" cap="none" spc="-15" normalizeH="0" baseline="0" noProof="0" dirty="0">
                <a:ln>
                  <a:noFill/>
                </a:ln>
                <a:solidFill>
                  <a:srgbClr val="222222"/>
                </a:solidFill>
                <a:effectLst/>
                <a:uLnTx/>
                <a:uFillTx/>
                <a:latin typeface="Arial MT"/>
                <a:ea typeface="+mn-ea"/>
                <a:cs typeface="Arial MT"/>
              </a:rPr>
              <a:t> </a:t>
            </a:r>
            <a:r>
              <a:rPr kumimoji="0" sz="1400" b="0" i="0" u="none" strike="noStrike" kern="1200" cap="none" spc="-5" normalizeH="0" baseline="0" noProof="0" dirty="0">
                <a:ln>
                  <a:noFill/>
                </a:ln>
                <a:solidFill>
                  <a:srgbClr val="222222"/>
                </a:solidFill>
                <a:effectLst/>
                <a:uLnTx/>
                <a:uFillTx/>
                <a:latin typeface="Arial MT"/>
                <a:ea typeface="+mn-ea"/>
                <a:cs typeface="Arial MT"/>
              </a:rPr>
              <a:t>as</a:t>
            </a:r>
            <a:r>
              <a:rPr kumimoji="0" sz="1400" b="0" i="0" u="none" strike="noStrike" kern="1200" cap="none" spc="-20" normalizeH="0" baseline="0" noProof="0" dirty="0">
                <a:ln>
                  <a:noFill/>
                </a:ln>
                <a:solidFill>
                  <a:srgbClr val="222222"/>
                </a:solidFill>
                <a:effectLst/>
                <a:uLnTx/>
                <a:uFillTx/>
                <a:latin typeface="Arial MT"/>
                <a:ea typeface="+mn-ea"/>
                <a:cs typeface="Arial MT"/>
              </a:rPr>
              <a:t> </a:t>
            </a:r>
            <a:r>
              <a:rPr kumimoji="0" sz="1400" b="0" i="0" u="none" strike="noStrike" kern="1200" cap="none" spc="-5" normalizeH="0" baseline="0" noProof="0" dirty="0">
                <a:ln>
                  <a:noFill/>
                </a:ln>
                <a:solidFill>
                  <a:srgbClr val="222222"/>
                </a:solidFill>
                <a:effectLst/>
                <a:uLnTx/>
                <a:uFillTx/>
                <a:latin typeface="Arial MT"/>
                <a:ea typeface="+mn-ea"/>
                <a:cs typeface="Arial MT"/>
              </a:rPr>
              <a:t>@,</a:t>
            </a:r>
            <a:r>
              <a:rPr kumimoji="0" sz="1400" b="0" i="0" u="none" strike="noStrike" kern="1200" cap="none" spc="-15" normalizeH="0" baseline="0" noProof="0" dirty="0">
                <a:ln>
                  <a:noFill/>
                </a:ln>
                <a:solidFill>
                  <a:srgbClr val="222222"/>
                </a:solidFill>
                <a:effectLst/>
                <a:uLnTx/>
                <a:uFillTx/>
                <a:latin typeface="Arial MT"/>
                <a:ea typeface="+mn-ea"/>
                <a:cs typeface="Arial MT"/>
              </a:rPr>
              <a:t> </a:t>
            </a:r>
            <a:r>
              <a:rPr kumimoji="0" sz="1400" b="0" i="0" u="none" strike="noStrike" kern="1200" cap="none" spc="0" normalizeH="0" baseline="0" noProof="0" dirty="0">
                <a:ln>
                  <a:noFill/>
                </a:ln>
                <a:solidFill>
                  <a:srgbClr val="222222"/>
                </a:solidFill>
                <a:effectLst/>
                <a:uLnTx/>
                <a:uFillTx/>
                <a:latin typeface="Arial MT"/>
                <a:ea typeface="+mn-ea"/>
                <a:cs typeface="Arial MT"/>
              </a:rPr>
              <a:t>$</a:t>
            </a:r>
            <a:r>
              <a:rPr kumimoji="0" sz="1400" b="0" i="0" u="none" strike="noStrike" kern="1200" cap="none" spc="-15" normalizeH="0" baseline="0" noProof="0" dirty="0">
                <a:ln>
                  <a:noFill/>
                </a:ln>
                <a:solidFill>
                  <a:srgbClr val="222222"/>
                </a:solidFill>
                <a:effectLst/>
                <a:uLnTx/>
                <a:uFillTx/>
                <a:latin typeface="Arial MT"/>
                <a:ea typeface="+mn-ea"/>
                <a:cs typeface="Arial MT"/>
              </a:rPr>
              <a:t> </a:t>
            </a:r>
            <a:r>
              <a:rPr kumimoji="0" sz="1400" b="0" i="0" u="none" strike="noStrike" kern="1200" cap="none" spc="-5" normalizeH="0" baseline="0" noProof="0" dirty="0">
                <a:ln>
                  <a:noFill/>
                </a:ln>
                <a:solidFill>
                  <a:srgbClr val="222222"/>
                </a:solidFill>
                <a:effectLst/>
                <a:uLnTx/>
                <a:uFillTx/>
                <a:latin typeface="Arial MT"/>
                <a:ea typeface="+mn-ea"/>
                <a:cs typeface="Arial MT"/>
              </a:rPr>
              <a:t>and</a:t>
            </a:r>
            <a:r>
              <a:rPr kumimoji="0" sz="1400" b="0" i="0" u="none" strike="noStrike" kern="1200" cap="none" spc="-20" normalizeH="0" baseline="0" noProof="0" dirty="0">
                <a:ln>
                  <a:noFill/>
                </a:ln>
                <a:solidFill>
                  <a:srgbClr val="222222"/>
                </a:solidFill>
                <a:effectLst/>
                <a:uLnTx/>
                <a:uFillTx/>
                <a:latin typeface="Arial MT"/>
                <a:ea typeface="+mn-ea"/>
                <a:cs typeface="Arial MT"/>
              </a:rPr>
              <a:t> </a:t>
            </a:r>
            <a:r>
              <a:rPr kumimoji="0" sz="1400" b="0" i="0" u="none" strike="noStrike" kern="1200" cap="none" spc="0" normalizeH="0" baseline="0" noProof="0" dirty="0">
                <a:ln>
                  <a:noFill/>
                </a:ln>
                <a:solidFill>
                  <a:srgbClr val="222222"/>
                </a:solidFill>
                <a:effectLst/>
                <a:uLnTx/>
                <a:uFillTx/>
                <a:latin typeface="Arial MT"/>
                <a:ea typeface="+mn-ea"/>
                <a:cs typeface="Arial MT"/>
              </a:rPr>
              <a:t>%</a:t>
            </a:r>
            <a:r>
              <a:rPr kumimoji="0" sz="1400" b="0" i="0" u="none" strike="noStrike" kern="1200" cap="none" spc="-15" normalizeH="0" baseline="0" noProof="0" dirty="0">
                <a:ln>
                  <a:noFill/>
                </a:ln>
                <a:solidFill>
                  <a:srgbClr val="222222"/>
                </a:solidFill>
                <a:effectLst/>
                <a:uLnTx/>
                <a:uFillTx/>
                <a:latin typeface="Arial MT"/>
                <a:ea typeface="+mn-ea"/>
                <a:cs typeface="Arial MT"/>
              </a:rPr>
              <a:t> </a:t>
            </a:r>
            <a:r>
              <a:rPr kumimoji="0" sz="1400" b="0" i="0" u="none" strike="noStrike" kern="1200" cap="none" spc="-5" normalizeH="0" baseline="0" noProof="0" dirty="0">
                <a:ln>
                  <a:noFill/>
                </a:ln>
                <a:solidFill>
                  <a:srgbClr val="222222"/>
                </a:solidFill>
                <a:effectLst/>
                <a:uLnTx/>
                <a:uFillTx/>
                <a:latin typeface="Arial MT"/>
                <a:ea typeface="+mn-ea"/>
                <a:cs typeface="Arial MT"/>
              </a:rPr>
              <a:t>within </a:t>
            </a:r>
            <a:r>
              <a:rPr kumimoji="0" sz="1400" b="0" i="0" u="none" strike="noStrike" kern="1200" cap="none" spc="-375" normalizeH="0" baseline="0" noProof="0" dirty="0">
                <a:ln>
                  <a:noFill/>
                </a:ln>
                <a:solidFill>
                  <a:srgbClr val="222222"/>
                </a:solidFill>
                <a:effectLst/>
                <a:uLnTx/>
                <a:uFillTx/>
                <a:latin typeface="Arial MT"/>
                <a:ea typeface="+mn-ea"/>
                <a:cs typeface="Arial MT"/>
              </a:rPr>
              <a:t> </a:t>
            </a:r>
            <a:r>
              <a:rPr kumimoji="0" sz="1400" b="0" i="0" u="none" strike="noStrike" kern="1200" cap="none" spc="-5" normalizeH="0" baseline="0" noProof="0" dirty="0">
                <a:ln>
                  <a:noFill/>
                </a:ln>
                <a:solidFill>
                  <a:srgbClr val="222222"/>
                </a:solidFill>
                <a:effectLst/>
                <a:uLnTx/>
                <a:uFillTx/>
                <a:latin typeface="Arial MT"/>
                <a:ea typeface="+mn-ea"/>
                <a:cs typeface="Arial MT"/>
              </a:rPr>
              <a:t>identifiers.</a:t>
            </a:r>
            <a:endParaRPr kumimoji="0" sz="1400" b="0" i="0" u="none" strike="noStrike" kern="1200" cap="none" spc="0" normalizeH="0" baseline="0" noProof="0">
              <a:ln>
                <a:noFill/>
              </a:ln>
              <a:solidFill>
                <a:prstClr val="black"/>
              </a:solidFill>
              <a:effectLst/>
              <a:uLnTx/>
              <a:uFillTx/>
              <a:latin typeface="Arial MT"/>
              <a:ea typeface="+mn-ea"/>
              <a:cs typeface="Arial MT"/>
            </a:endParaRPr>
          </a:p>
          <a:p>
            <a:pPr marL="348615" marR="5080" lvl="0" indent="-336550" algn="l" defTabSz="914400" rtl="0" eaLnBrk="1" fontAlgn="auto" latinLnBrk="0" hangingPunct="1">
              <a:lnSpc>
                <a:spcPct val="116100"/>
              </a:lnSpc>
              <a:spcBef>
                <a:spcPts val="0"/>
              </a:spcBef>
              <a:spcAft>
                <a:spcPts val="0"/>
              </a:spcAft>
              <a:buClrTx/>
              <a:buSzTx/>
              <a:buFontTx/>
              <a:buChar char="●"/>
              <a:tabLst>
                <a:tab pos="347980" algn="l"/>
                <a:tab pos="349250" algn="l"/>
              </a:tabLst>
              <a:defRPr/>
            </a:pPr>
            <a:r>
              <a:rPr kumimoji="0" sz="1400" b="0" i="0" u="none" strike="noStrike" kern="1200" cap="none" spc="-5" normalizeH="0" baseline="0" noProof="0" dirty="0">
                <a:ln>
                  <a:noFill/>
                </a:ln>
                <a:solidFill>
                  <a:srgbClr val="222222"/>
                </a:solidFill>
                <a:effectLst/>
                <a:uLnTx/>
                <a:uFillTx/>
                <a:latin typeface="Arial MT"/>
                <a:ea typeface="+mn-ea"/>
                <a:cs typeface="Arial MT"/>
              </a:rPr>
              <a:t>Python</a:t>
            </a:r>
            <a:r>
              <a:rPr kumimoji="0" sz="1400" b="0" i="0" u="none" strike="noStrike" kern="1200" cap="none" spc="-25" normalizeH="0" baseline="0" noProof="0" dirty="0">
                <a:ln>
                  <a:noFill/>
                </a:ln>
                <a:solidFill>
                  <a:srgbClr val="222222"/>
                </a:solidFill>
                <a:effectLst/>
                <a:uLnTx/>
                <a:uFillTx/>
                <a:latin typeface="Arial MT"/>
                <a:ea typeface="+mn-ea"/>
                <a:cs typeface="Arial MT"/>
              </a:rPr>
              <a:t> </a:t>
            </a:r>
            <a:r>
              <a:rPr kumimoji="0" sz="1400" b="0" i="0" u="none" strike="noStrike" kern="1200" cap="none" spc="-5" normalizeH="0" baseline="0" noProof="0" dirty="0">
                <a:ln>
                  <a:noFill/>
                </a:ln>
                <a:solidFill>
                  <a:srgbClr val="222222"/>
                </a:solidFill>
                <a:effectLst/>
                <a:uLnTx/>
                <a:uFillTx/>
                <a:latin typeface="Arial MT"/>
                <a:ea typeface="+mn-ea"/>
                <a:cs typeface="Arial MT"/>
              </a:rPr>
              <a:t>is</a:t>
            </a:r>
            <a:r>
              <a:rPr kumimoji="0" sz="1400" b="0" i="0" u="none" strike="noStrike" kern="1200" cap="none" spc="-20" normalizeH="0" baseline="0" noProof="0" dirty="0">
                <a:ln>
                  <a:noFill/>
                </a:ln>
                <a:solidFill>
                  <a:srgbClr val="222222"/>
                </a:solidFill>
                <a:effectLst/>
                <a:uLnTx/>
                <a:uFillTx/>
                <a:latin typeface="Arial MT"/>
                <a:ea typeface="+mn-ea"/>
                <a:cs typeface="Arial MT"/>
              </a:rPr>
              <a:t> </a:t>
            </a:r>
            <a:r>
              <a:rPr kumimoji="0" sz="1400" b="0" i="0" u="none" strike="noStrike" kern="1200" cap="none" spc="0" normalizeH="0" baseline="0" noProof="0" dirty="0">
                <a:ln>
                  <a:noFill/>
                </a:ln>
                <a:solidFill>
                  <a:srgbClr val="222222"/>
                </a:solidFill>
                <a:effectLst/>
                <a:uLnTx/>
                <a:uFillTx/>
                <a:latin typeface="Arial MT"/>
                <a:ea typeface="+mn-ea"/>
                <a:cs typeface="Arial MT"/>
              </a:rPr>
              <a:t>a</a:t>
            </a:r>
            <a:r>
              <a:rPr kumimoji="0" sz="1400" b="0" i="0" u="none" strike="noStrike" kern="1200" cap="none" spc="-25" normalizeH="0" baseline="0" noProof="0" dirty="0">
                <a:ln>
                  <a:noFill/>
                </a:ln>
                <a:solidFill>
                  <a:srgbClr val="222222"/>
                </a:solidFill>
                <a:effectLst/>
                <a:uLnTx/>
                <a:uFillTx/>
                <a:latin typeface="Arial MT"/>
                <a:ea typeface="+mn-ea"/>
                <a:cs typeface="Arial MT"/>
              </a:rPr>
              <a:t> </a:t>
            </a:r>
            <a:r>
              <a:rPr kumimoji="0" sz="1400" b="0" i="0" u="none" strike="noStrike" kern="1200" cap="none" spc="0" normalizeH="0" baseline="0" noProof="0" dirty="0">
                <a:ln>
                  <a:noFill/>
                </a:ln>
                <a:solidFill>
                  <a:srgbClr val="222222"/>
                </a:solidFill>
                <a:effectLst/>
                <a:uLnTx/>
                <a:uFillTx/>
                <a:latin typeface="Arial MT"/>
                <a:ea typeface="+mn-ea"/>
                <a:cs typeface="Arial MT"/>
              </a:rPr>
              <a:t>case</a:t>
            </a:r>
            <a:r>
              <a:rPr kumimoji="0" sz="1400" b="0" i="0" u="none" strike="noStrike" kern="1200" cap="none" spc="-20" normalizeH="0" baseline="0" noProof="0" dirty="0">
                <a:ln>
                  <a:noFill/>
                </a:ln>
                <a:solidFill>
                  <a:srgbClr val="222222"/>
                </a:solidFill>
                <a:effectLst/>
                <a:uLnTx/>
                <a:uFillTx/>
                <a:latin typeface="Arial MT"/>
                <a:ea typeface="+mn-ea"/>
                <a:cs typeface="Arial MT"/>
              </a:rPr>
              <a:t> </a:t>
            </a:r>
            <a:r>
              <a:rPr kumimoji="0" sz="1400" b="0" i="0" u="none" strike="noStrike" kern="1200" cap="none" spc="0" normalizeH="0" baseline="0" noProof="0" dirty="0">
                <a:ln>
                  <a:noFill/>
                </a:ln>
                <a:solidFill>
                  <a:srgbClr val="222222"/>
                </a:solidFill>
                <a:effectLst/>
                <a:uLnTx/>
                <a:uFillTx/>
                <a:latin typeface="Arial MT"/>
                <a:ea typeface="+mn-ea"/>
                <a:cs typeface="Arial MT"/>
              </a:rPr>
              <a:t>sensitive</a:t>
            </a:r>
            <a:r>
              <a:rPr kumimoji="0" sz="1400" b="0" i="0" u="none" strike="noStrike" kern="1200" cap="none" spc="-25" normalizeH="0" baseline="0" noProof="0" dirty="0">
                <a:ln>
                  <a:noFill/>
                </a:ln>
                <a:solidFill>
                  <a:srgbClr val="222222"/>
                </a:solidFill>
                <a:effectLst/>
                <a:uLnTx/>
                <a:uFillTx/>
                <a:latin typeface="Arial MT"/>
                <a:ea typeface="+mn-ea"/>
                <a:cs typeface="Arial MT"/>
              </a:rPr>
              <a:t> </a:t>
            </a:r>
            <a:r>
              <a:rPr kumimoji="0" sz="1400" b="0" i="0" u="none" strike="noStrike" kern="1200" cap="none" spc="-5" normalizeH="0" baseline="0" noProof="0" dirty="0">
                <a:ln>
                  <a:noFill/>
                </a:ln>
                <a:solidFill>
                  <a:srgbClr val="222222"/>
                </a:solidFill>
                <a:effectLst/>
                <a:uLnTx/>
                <a:uFillTx/>
                <a:latin typeface="Arial MT"/>
                <a:ea typeface="+mn-ea"/>
                <a:cs typeface="Arial MT"/>
              </a:rPr>
              <a:t>Programming </a:t>
            </a:r>
            <a:r>
              <a:rPr kumimoji="0" sz="1400" b="0" i="0" u="none" strike="noStrike" kern="1200" cap="none" spc="-375" normalizeH="0" baseline="0" noProof="0" dirty="0">
                <a:ln>
                  <a:noFill/>
                </a:ln>
                <a:solidFill>
                  <a:srgbClr val="222222"/>
                </a:solidFill>
                <a:effectLst/>
                <a:uLnTx/>
                <a:uFillTx/>
                <a:latin typeface="Arial MT"/>
                <a:ea typeface="+mn-ea"/>
                <a:cs typeface="Arial MT"/>
              </a:rPr>
              <a:t> </a:t>
            </a:r>
            <a:r>
              <a:rPr kumimoji="0" sz="1400" b="0" i="0" u="none" strike="noStrike" kern="1200" cap="none" spc="-5" normalizeH="0" baseline="0" noProof="0" dirty="0">
                <a:ln>
                  <a:noFill/>
                </a:ln>
                <a:solidFill>
                  <a:srgbClr val="222222"/>
                </a:solidFill>
                <a:effectLst/>
                <a:uLnTx/>
                <a:uFillTx/>
                <a:latin typeface="Arial MT"/>
                <a:ea typeface="+mn-ea"/>
                <a:cs typeface="Arial MT"/>
              </a:rPr>
              <a:t>Language.</a:t>
            </a:r>
            <a:endParaRPr kumimoji="0" sz="1400" b="0" i="0" u="none" strike="noStrike" kern="1200" cap="none" spc="0" normalizeH="0" baseline="0" noProof="0">
              <a:ln>
                <a:noFill/>
              </a:ln>
              <a:solidFill>
                <a:prstClr val="black"/>
              </a:solidFill>
              <a:effectLst/>
              <a:uLnTx/>
              <a:uFillTx/>
              <a:latin typeface="Arial MT"/>
              <a:ea typeface="+mn-ea"/>
              <a:cs typeface="Arial MT"/>
            </a:endParaRPr>
          </a:p>
        </p:txBody>
      </p:sp>
      <p:pic>
        <p:nvPicPr>
          <p:cNvPr id="6" name="object 6"/>
          <p:cNvPicPr/>
          <p:nvPr/>
        </p:nvPicPr>
        <p:blipFill>
          <a:blip r:embed="rId2" cstate="print"/>
          <a:stretch>
            <a:fillRect/>
          </a:stretch>
        </p:blipFill>
        <p:spPr>
          <a:xfrm>
            <a:off x="4572000" y="1630175"/>
            <a:ext cx="4571999" cy="2562775"/>
          </a:xfrm>
          <a:prstGeom prst="rect">
            <a:avLst/>
          </a:prstGeom>
        </p:spPr>
      </p:pic>
      <p:sp>
        <p:nvSpPr>
          <p:cNvPr id="7" name="object 7"/>
          <p:cNvSpPr txBox="1"/>
          <p:nvPr/>
        </p:nvSpPr>
        <p:spPr>
          <a:xfrm>
            <a:off x="3633256" y="4850165"/>
            <a:ext cx="1875155" cy="323850"/>
          </a:xfrm>
          <a:prstGeom prst="rect">
            <a:avLst/>
          </a:prstGeom>
        </p:spPr>
        <p:txBody>
          <a:bodyPr vert="horz" wrap="square" lIns="0" tIns="3810" rIns="0" bIns="0" rtlCol="0">
            <a:spAutoFit/>
          </a:bodyPr>
          <a:lstStyle/>
          <a:p>
            <a:pPr marL="1087755" marR="0" lvl="0" indent="0" algn="l" defTabSz="914400" rtl="0" eaLnBrk="1" fontAlgn="auto" latinLnBrk="0" hangingPunct="1">
              <a:lnSpc>
                <a:spcPct val="100000"/>
              </a:lnSpc>
              <a:spcBef>
                <a:spcPts val="30"/>
              </a:spcBef>
              <a:spcAft>
                <a:spcPts val="0"/>
              </a:spcAft>
              <a:buClrTx/>
              <a:buSzTx/>
              <a:buFontTx/>
              <a:buNone/>
              <a:tabLst/>
              <a:defRPr/>
            </a:pPr>
            <a:r>
              <a:rPr kumimoji="0" sz="700" b="0" i="0" u="none" strike="noStrike" kern="1200" cap="none" spc="-5" normalizeH="0" baseline="0" noProof="0" dirty="0">
                <a:ln>
                  <a:noFill/>
                </a:ln>
                <a:solidFill>
                  <a:srgbClr val="595959"/>
                </a:solidFill>
                <a:effectLst/>
                <a:uLnTx/>
                <a:uFillTx/>
                <a:latin typeface="Arial MT"/>
                <a:ea typeface="+mn-ea"/>
                <a:cs typeface="Arial MT"/>
              </a:rPr>
              <a:t>Imag</a:t>
            </a:r>
            <a:r>
              <a:rPr kumimoji="0" sz="700" b="0" i="0" u="none" strike="noStrike" kern="1200" cap="none" spc="0" normalizeH="0" baseline="0" noProof="0" dirty="0">
                <a:ln>
                  <a:noFill/>
                </a:ln>
                <a:solidFill>
                  <a:srgbClr val="595959"/>
                </a:solidFill>
                <a:effectLst/>
                <a:uLnTx/>
                <a:uFillTx/>
                <a:latin typeface="Arial MT"/>
                <a:ea typeface="+mn-ea"/>
                <a:cs typeface="Arial MT"/>
              </a:rPr>
              <a:t>e</a:t>
            </a:r>
            <a:r>
              <a:rPr kumimoji="0" sz="700" b="0" i="0" u="none" strike="noStrike" kern="1200" cap="none" spc="-5" normalizeH="0" baseline="0" noProof="0" dirty="0">
                <a:ln>
                  <a:noFill/>
                </a:ln>
                <a:solidFill>
                  <a:srgbClr val="595959"/>
                </a:solidFill>
                <a:effectLst/>
                <a:uLnTx/>
                <a:uFillTx/>
                <a:latin typeface="Arial MT"/>
                <a:ea typeface="+mn-ea"/>
                <a:cs typeface="Arial MT"/>
              </a:rPr>
              <a:t> Source:</a:t>
            </a:r>
            <a:endParaRPr kumimoji="0" sz="700" b="0" i="0" u="none" strike="noStrike" kern="1200" cap="none" spc="0" normalizeH="0" baseline="0" noProof="0">
              <a:ln>
                <a:noFill/>
              </a:ln>
              <a:solidFill>
                <a:prstClr val="black"/>
              </a:solidFill>
              <a:effectLst/>
              <a:uLnTx/>
              <a:uFillTx/>
              <a:latin typeface="Arial MT"/>
              <a:ea typeface="+mn-ea"/>
              <a:cs typeface="Arial MT"/>
            </a:endParaRPr>
          </a:p>
          <a:p>
            <a:pPr marL="12700" marR="0" lvl="0" indent="0" algn="l" defTabSz="914400" rtl="0" eaLnBrk="1" fontAlgn="auto" latinLnBrk="0" hangingPunct="1">
              <a:lnSpc>
                <a:spcPct val="100000"/>
              </a:lnSpc>
              <a:spcBef>
                <a:spcPts val="605"/>
              </a:spcBef>
              <a:spcAft>
                <a:spcPts val="0"/>
              </a:spcAft>
              <a:buClrTx/>
              <a:buSzTx/>
              <a:buFontTx/>
              <a:buNone/>
              <a:tabLst/>
              <a:defRPr/>
            </a:pPr>
            <a:r>
              <a:rPr kumimoji="0" sz="800" b="0" i="0" u="none" strike="noStrike" kern="1200" cap="none" spc="0" normalizeH="0" baseline="0" noProof="0" dirty="0">
                <a:ln>
                  <a:noFill/>
                </a:ln>
                <a:solidFill>
                  <a:prstClr val="black"/>
                </a:solidFill>
                <a:effectLst/>
                <a:uLnTx/>
                <a:uFillTx/>
                <a:latin typeface="Arial MT"/>
                <a:ea typeface="+mn-ea"/>
                <a:cs typeface="Arial MT"/>
              </a:rPr>
              <a:t>©</a:t>
            </a:r>
            <a:r>
              <a:rPr kumimoji="0" sz="800" b="0" i="0" u="none" strike="noStrike" kern="1200" cap="none" spc="-5" normalizeH="0" baseline="0" noProof="0" dirty="0">
                <a:ln>
                  <a:noFill/>
                </a:ln>
                <a:solidFill>
                  <a:prstClr val="black"/>
                </a:solidFill>
                <a:effectLst/>
                <a:uLnTx/>
                <a:uFillTx/>
                <a:latin typeface="Arial MT"/>
                <a:ea typeface="+mn-ea"/>
                <a:cs typeface="Arial MT"/>
              </a:rPr>
              <a:t> Edune</a:t>
            </a:r>
            <a:r>
              <a:rPr kumimoji="0" sz="800" b="0" i="0" u="none" strike="noStrike" kern="1200" cap="none" spc="0" normalizeH="0" baseline="0" noProof="0" dirty="0">
                <a:ln>
                  <a:noFill/>
                </a:ln>
                <a:solidFill>
                  <a:prstClr val="black"/>
                </a:solidFill>
                <a:effectLst/>
                <a:uLnTx/>
                <a:uFillTx/>
                <a:latin typeface="Arial MT"/>
                <a:ea typeface="+mn-ea"/>
                <a:cs typeface="Arial MT"/>
              </a:rPr>
              <a:t>t</a:t>
            </a:r>
            <a:r>
              <a:rPr kumimoji="0" sz="800" b="0" i="0" u="none" strike="noStrike" kern="1200" cap="none" spc="-5" normalizeH="0" baseline="0" noProof="0" dirty="0">
                <a:ln>
                  <a:noFill/>
                </a:ln>
                <a:solidFill>
                  <a:prstClr val="black"/>
                </a:solidFill>
                <a:effectLst/>
                <a:uLnTx/>
                <a:uFillTx/>
                <a:latin typeface="Arial MT"/>
                <a:ea typeface="+mn-ea"/>
                <a:cs typeface="Arial MT"/>
              </a:rPr>
              <a:t> Foundation</a:t>
            </a:r>
            <a:r>
              <a:rPr kumimoji="0" sz="800" b="0" i="0" u="none" strike="noStrike" kern="1200" cap="none" spc="0" normalizeH="0" baseline="0" noProof="0" dirty="0">
                <a:ln>
                  <a:noFill/>
                </a:ln>
                <a:solidFill>
                  <a:prstClr val="black"/>
                </a:solidFill>
                <a:effectLst/>
                <a:uLnTx/>
                <a:uFillTx/>
                <a:latin typeface="Arial MT"/>
                <a:ea typeface="+mn-ea"/>
                <a:cs typeface="Arial MT"/>
              </a:rPr>
              <a:t>.</a:t>
            </a:r>
            <a:r>
              <a:rPr kumimoji="0" sz="800" b="0" i="0" u="none" strike="noStrike" kern="1200" cap="none" spc="-50" normalizeH="0" baseline="0" noProof="0" dirty="0">
                <a:ln>
                  <a:noFill/>
                </a:ln>
                <a:solidFill>
                  <a:prstClr val="black"/>
                </a:solidFill>
                <a:effectLst/>
                <a:uLnTx/>
                <a:uFillTx/>
                <a:latin typeface="Arial MT"/>
                <a:ea typeface="+mn-ea"/>
                <a:cs typeface="Arial MT"/>
              </a:rPr>
              <a:t> </a:t>
            </a:r>
            <a:r>
              <a:rPr kumimoji="0" sz="800" b="0" i="0" u="none" strike="noStrike" kern="1200" cap="none" spc="-5" normalizeH="0" baseline="0" noProof="0" dirty="0">
                <a:ln>
                  <a:noFill/>
                </a:ln>
                <a:solidFill>
                  <a:prstClr val="black"/>
                </a:solidFill>
                <a:effectLst/>
                <a:uLnTx/>
                <a:uFillTx/>
                <a:latin typeface="Arial MT"/>
                <a:ea typeface="+mn-ea"/>
                <a:cs typeface="Arial MT"/>
              </a:rPr>
              <a:t>Al</a:t>
            </a:r>
            <a:r>
              <a:rPr kumimoji="0" sz="800" b="0" i="0" u="none" strike="noStrike" kern="1200" cap="none" spc="0" normalizeH="0" baseline="0" noProof="0" dirty="0">
                <a:ln>
                  <a:noFill/>
                </a:ln>
                <a:solidFill>
                  <a:prstClr val="black"/>
                </a:solidFill>
                <a:effectLst/>
                <a:uLnTx/>
                <a:uFillTx/>
                <a:latin typeface="Arial MT"/>
                <a:ea typeface="+mn-ea"/>
                <a:cs typeface="Arial MT"/>
              </a:rPr>
              <a:t>l</a:t>
            </a:r>
            <a:r>
              <a:rPr kumimoji="0" sz="800" b="0" i="0" u="none" strike="noStrike" kern="1200" cap="none" spc="-5" normalizeH="0" baseline="0" noProof="0" dirty="0">
                <a:ln>
                  <a:noFill/>
                </a:ln>
                <a:solidFill>
                  <a:prstClr val="black"/>
                </a:solidFill>
                <a:effectLst/>
                <a:uLnTx/>
                <a:uFillTx/>
                <a:latin typeface="Arial MT"/>
                <a:ea typeface="+mn-ea"/>
                <a:cs typeface="Arial MT"/>
              </a:rPr>
              <a:t> </a:t>
            </a:r>
            <a:r>
              <a:rPr kumimoji="0" sz="800" b="0" i="0" u="none" strike="noStrike" kern="1200" cap="none" spc="0" normalizeH="0" baseline="0" noProof="0" dirty="0">
                <a:ln>
                  <a:noFill/>
                </a:ln>
                <a:solidFill>
                  <a:prstClr val="black"/>
                </a:solidFill>
                <a:effectLst/>
                <a:uLnTx/>
                <a:uFillTx/>
                <a:latin typeface="Arial MT"/>
                <a:ea typeface="+mn-ea"/>
                <a:cs typeface="Arial MT"/>
              </a:rPr>
              <a:t>rights</a:t>
            </a:r>
            <a:r>
              <a:rPr kumimoji="0" sz="800" b="0" i="0" u="none" strike="noStrike" kern="1200" cap="none" spc="-5" normalizeH="0" baseline="0" noProof="0" dirty="0">
                <a:ln>
                  <a:noFill/>
                </a:ln>
                <a:solidFill>
                  <a:prstClr val="black"/>
                </a:solidFill>
                <a:effectLst/>
                <a:uLnTx/>
                <a:uFillTx/>
                <a:latin typeface="Arial MT"/>
                <a:ea typeface="+mn-ea"/>
                <a:cs typeface="Arial MT"/>
              </a:rPr>
              <a:t> </a:t>
            </a:r>
            <a:r>
              <a:rPr kumimoji="0" sz="800" b="0" i="0" u="none" strike="noStrike" kern="1200" cap="none" spc="0" normalizeH="0" baseline="0" noProof="0" dirty="0">
                <a:ln>
                  <a:noFill/>
                </a:ln>
                <a:solidFill>
                  <a:prstClr val="black"/>
                </a:solidFill>
                <a:effectLst/>
                <a:uLnTx/>
                <a:uFillTx/>
                <a:latin typeface="Arial MT"/>
                <a:ea typeface="+mn-ea"/>
                <a:cs typeface="Arial MT"/>
              </a:rPr>
              <a:t>reserved.</a:t>
            </a:r>
            <a:endParaRPr kumimoji="0" sz="800" b="0" i="0" u="none" strike="noStrike" kern="1200" cap="none" spc="0" normalizeH="0" baseline="0" noProof="0">
              <a:ln>
                <a:noFill/>
              </a:ln>
              <a:solidFill>
                <a:prstClr val="black"/>
              </a:solidFill>
              <a:effectLst/>
              <a:uLnTx/>
              <a:uFillTx/>
              <a:latin typeface="Arial MT"/>
              <a:ea typeface="+mn-ea"/>
              <a:cs typeface="Arial MT"/>
            </a:endParaRPr>
          </a:p>
        </p:txBody>
      </p:sp>
    </p:spTree>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43975" y="161799"/>
            <a:ext cx="774074" cy="311224"/>
          </a:xfrm>
          <a:prstGeom prst="rect">
            <a:avLst/>
          </a:prstGeom>
        </p:spPr>
      </p:pic>
      <p:pic>
        <p:nvPicPr>
          <p:cNvPr id="3" name="object 3"/>
          <p:cNvPicPr/>
          <p:nvPr/>
        </p:nvPicPr>
        <p:blipFill>
          <a:blip r:embed="rId3" cstate="print"/>
          <a:stretch>
            <a:fillRect/>
          </a:stretch>
        </p:blipFill>
        <p:spPr>
          <a:xfrm>
            <a:off x="8229556" y="161800"/>
            <a:ext cx="791593" cy="311224"/>
          </a:xfrm>
          <a:prstGeom prst="rect">
            <a:avLst/>
          </a:prstGeom>
        </p:spPr>
      </p:pic>
      <p:sp>
        <p:nvSpPr>
          <p:cNvPr id="4" name="object 4"/>
          <p:cNvSpPr txBox="1">
            <a:spLocks noGrp="1"/>
          </p:cNvSpPr>
          <p:nvPr>
            <p:ph type="title"/>
          </p:nvPr>
        </p:nvSpPr>
        <p:spPr>
          <a:xfrm>
            <a:off x="307524" y="670654"/>
            <a:ext cx="8150676" cy="382156"/>
          </a:xfrm>
          <a:prstGeom prst="rect">
            <a:avLst/>
          </a:prstGeom>
        </p:spPr>
        <p:txBody>
          <a:bodyPr vert="horz" wrap="square" lIns="0" tIns="12700" rIns="0" bIns="0" rtlCol="0">
            <a:spAutoFit/>
          </a:bodyPr>
          <a:lstStyle/>
          <a:p>
            <a:pPr algn="l" fontAlgn="base"/>
            <a:r>
              <a:rPr lang="en-IN" b="1" i="0" dirty="0">
                <a:solidFill>
                  <a:srgbClr val="273239"/>
                </a:solidFill>
                <a:effectLst/>
                <a:latin typeface="sofia-pro"/>
              </a:rPr>
              <a:t>Using  Models</a:t>
            </a:r>
          </a:p>
        </p:txBody>
      </p:sp>
      <p:sp>
        <p:nvSpPr>
          <p:cNvPr id="6" name="object 6"/>
          <p:cNvSpPr txBox="1"/>
          <p:nvPr/>
        </p:nvSpPr>
        <p:spPr>
          <a:xfrm>
            <a:off x="3633256" y="4974385"/>
            <a:ext cx="1875155" cy="139065"/>
          </a:xfrm>
          <a:prstGeom prst="rect">
            <a:avLst/>
          </a:prstGeom>
        </p:spPr>
        <p:txBody>
          <a:bodyPr vert="horz" wrap="square" lIns="0" tIns="3175" rIns="0" bIns="0" rtlCol="0">
            <a:spAutoFit/>
          </a:bodyPr>
          <a:lstStyle/>
          <a:p>
            <a:pPr marL="12700">
              <a:lnSpc>
                <a:spcPct val="100000"/>
              </a:lnSpc>
              <a:spcBef>
                <a:spcPts val="25"/>
              </a:spcBef>
            </a:pPr>
            <a:r>
              <a:rPr sz="800" dirty="0">
                <a:latin typeface="Arial MT"/>
                <a:cs typeface="Arial MT"/>
              </a:rPr>
              <a:t>©</a:t>
            </a:r>
            <a:r>
              <a:rPr sz="800" spc="-5" dirty="0">
                <a:latin typeface="Arial MT"/>
                <a:cs typeface="Arial MT"/>
              </a:rPr>
              <a:t> Edune</a:t>
            </a:r>
            <a:r>
              <a:rPr sz="800" dirty="0">
                <a:latin typeface="Arial MT"/>
                <a:cs typeface="Arial MT"/>
              </a:rPr>
              <a:t>t</a:t>
            </a:r>
            <a:r>
              <a:rPr sz="800" spc="-5" dirty="0">
                <a:latin typeface="Arial MT"/>
                <a:cs typeface="Arial MT"/>
              </a:rPr>
              <a:t> Foundation</a:t>
            </a:r>
            <a:r>
              <a:rPr sz="800" dirty="0">
                <a:latin typeface="Arial MT"/>
                <a:cs typeface="Arial MT"/>
              </a:rPr>
              <a:t>.</a:t>
            </a:r>
            <a:r>
              <a:rPr sz="800" spc="-50" dirty="0">
                <a:latin typeface="Arial MT"/>
                <a:cs typeface="Arial MT"/>
              </a:rPr>
              <a:t> </a:t>
            </a:r>
            <a:r>
              <a:rPr sz="800" spc="-5" dirty="0">
                <a:latin typeface="Arial MT"/>
                <a:cs typeface="Arial MT"/>
              </a:rPr>
              <a:t>Al</a:t>
            </a:r>
            <a:r>
              <a:rPr sz="800" dirty="0">
                <a:latin typeface="Arial MT"/>
                <a:cs typeface="Arial MT"/>
              </a:rPr>
              <a:t>l</a:t>
            </a:r>
            <a:r>
              <a:rPr sz="800" spc="-5" dirty="0">
                <a:latin typeface="Arial MT"/>
                <a:cs typeface="Arial MT"/>
              </a:rPr>
              <a:t> </a:t>
            </a:r>
            <a:r>
              <a:rPr sz="800" dirty="0">
                <a:latin typeface="Arial MT"/>
                <a:cs typeface="Arial MT"/>
              </a:rPr>
              <a:t>rights</a:t>
            </a:r>
            <a:r>
              <a:rPr sz="800" spc="-5" dirty="0">
                <a:latin typeface="Arial MT"/>
                <a:cs typeface="Arial MT"/>
              </a:rPr>
              <a:t> </a:t>
            </a:r>
            <a:r>
              <a:rPr sz="800" dirty="0">
                <a:latin typeface="Arial MT"/>
                <a:cs typeface="Arial MT"/>
              </a:rPr>
              <a:t>reserved.</a:t>
            </a:r>
            <a:endParaRPr sz="800">
              <a:latin typeface="Arial MT"/>
              <a:cs typeface="Arial MT"/>
            </a:endParaRPr>
          </a:p>
        </p:txBody>
      </p:sp>
      <p:sp>
        <p:nvSpPr>
          <p:cNvPr id="5" name="object 5"/>
          <p:cNvSpPr txBox="1"/>
          <p:nvPr/>
        </p:nvSpPr>
        <p:spPr>
          <a:xfrm>
            <a:off x="307524" y="1237090"/>
            <a:ext cx="7939380" cy="3561872"/>
          </a:xfrm>
          <a:prstGeom prst="rect">
            <a:avLst/>
          </a:prstGeom>
        </p:spPr>
        <p:txBody>
          <a:bodyPr vert="horz" wrap="square" lIns="0" tIns="52704" rIns="0" bIns="0" rtlCol="0">
            <a:spAutoFit/>
          </a:bodyPr>
          <a:lstStyle/>
          <a:p>
            <a:pPr marL="379095" indent="-367030">
              <a:lnSpc>
                <a:spcPct val="100000"/>
              </a:lnSpc>
              <a:spcBef>
                <a:spcPts val="414"/>
              </a:spcBef>
              <a:buChar char="●"/>
              <a:tabLst>
                <a:tab pos="379095" algn="l"/>
                <a:tab pos="379730" algn="l"/>
              </a:tabLst>
            </a:pPr>
            <a:r>
              <a:rPr lang="en-US" sz="1400" i="0" dirty="0">
                <a:solidFill>
                  <a:srgbClr val="273239"/>
                </a:solidFill>
                <a:effectLst/>
                <a:latin typeface="urw-din"/>
              </a:rPr>
              <a:t>Once you have defined your models, you need to tell Django you’re going to use those models. Do this by editing your settings file and changing the INSTALLED_APPS setting to add the name of the module that contains your models.py.</a:t>
            </a:r>
          </a:p>
          <a:p>
            <a:pPr marL="379095" indent="-367030">
              <a:lnSpc>
                <a:spcPct val="100000"/>
              </a:lnSpc>
              <a:spcBef>
                <a:spcPts val="414"/>
              </a:spcBef>
              <a:buChar char="●"/>
              <a:tabLst>
                <a:tab pos="379095" algn="l"/>
                <a:tab pos="379730" algn="l"/>
              </a:tabLst>
            </a:pPr>
            <a:r>
              <a:rPr lang="en-US" sz="1400" i="0" dirty="0">
                <a:solidFill>
                  <a:srgbClr val="273239"/>
                </a:solidFill>
                <a:effectLst/>
                <a:latin typeface="urw-din"/>
              </a:rPr>
              <a:t>For example, if the models for your application live in the module </a:t>
            </a:r>
            <a:r>
              <a:rPr lang="en-US" sz="1400" i="0" dirty="0" err="1">
                <a:solidFill>
                  <a:srgbClr val="273239"/>
                </a:solidFill>
                <a:effectLst/>
                <a:latin typeface="urw-din"/>
              </a:rPr>
              <a:t>myapp.models</a:t>
            </a:r>
            <a:r>
              <a:rPr lang="en-US" sz="1400" i="0" dirty="0">
                <a:solidFill>
                  <a:srgbClr val="273239"/>
                </a:solidFill>
                <a:effectLst/>
                <a:latin typeface="urw-din"/>
              </a:rPr>
              <a:t> (the package structure that is created for an application by the manage.py </a:t>
            </a:r>
            <a:r>
              <a:rPr lang="en-US" sz="1400" i="0" dirty="0" err="1">
                <a:solidFill>
                  <a:srgbClr val="273239"/>
                </a:solidFill>
                <a:effectLst/>
                <a:latin typeface="urw-din"/>
              </a:rPr>
              <a:t>startapp</a:t>
            </a:r>
            <a:r>
              <a:rPr lang="en-US" sz="1400" i="0" dirty="0">
                <a:solidFill>
                  <a:srgbClr val="273239"/>
                </a:solidFill>
                <a:effectLst/>
                <a:latin typeface="urw-din"/>
              </a:rPr>
              <a:t> script), INSTALLED_APPS should read, in part: </a:t>
            </a:r>
          </a:p>
          <a:p>
            <a:pPr marL="926465" lvl="2">
              <a:spcBef>
                <a:spcPts val="414"/>
              </a:spcBef>
              <a:tabLst>
                <a:tab pos="379095" algn="l"/>
                <a:tab pos="379730" algn="l"/>
              </a:tabLst>
            </a:pPr>
            <a:r>
              <a:rPr lang="en-US" sz="1400" i="0" dirty="0">
                <a:solidFill>
                  <a:srgbClr val="273239"/>
                </a:solidFill>
                <a:effectLst/>
                <a:latin typeface="urw-din"/>
              </a:rPr>
              <a:t>INSTALLED_APPS = [</a:t>
            </a:r>
          </a:p>
          <a:p>
            <a:pPr marL="926465" lvl="2">
              <a:spcBef>
                <a:spcPts val="414"/>
              </a:spcBef>
              <a:tabLst>
                <a:tab pos="379095" algn="l"/>
                <a:tab pos="379730" algn="l"/>
              </a:tabLst>
            </a:pPr>
            <a:r>
              <a:rPr lang="en-US" sz="1400" i="0" dirty="0">
                <a:solidFill>
                  <a:srgbClr val="273239"/>
                </a:solidFill>
                <a:effectLst/>
                <a:latin typeface="urw-din"/>
              </a:rPr>
              <a:t>    #...</a:t>
            </a:r>
          </a:p>
          <a:p>
            <a:pPr marL="926465" lvl="2">
              <a:spcBef>
                <a:spcPts val="414"/>
              </a:spcBef>
              <a:tabLst>
                <a:tab pos="379095" algn="l"/>
                <a:tab pos="379730" algn="l"/>
              </a:tabLst>
            </a:pPr>
            <a:r>
              <a:rPr lang="en-US" sz="1400" i="0" dirty="0">
                <a:solidFill>
                  <a:srgbClr val="273239"/>
                </a:solidFill>
                <a:effectLst/>
                <a:latin typeface="urw-din"/>
              </a:rPr>
              <a:t>    '</a:t>
            </a:r>
            <a:r>
              <a:rPr lang="en-US" sz="1400" i="0" dirty="0" err="1">
                <a:solidFill>
                  <a:srgbClr val="273239"/>
                </a:solidFill>
                <a:effectLst/>
                <a:latin typeface="urw-din"/>
              </a:rPr>
              <a:t>myapp</a:t>
            </a:r>
            <a:r>
              <a:rPr lang="en-US" sz="1400" i="0" dirty="0">
                <a:solidFill>
                  <a:srgbClr val="273239"/>
                </a:solidFill>
                <a:effectLst/>
                <a:latin typeface="urw-din"/>
              </a:rPr>
              <a:t>’, </a:t>
            </a:r>
          </a:p>
          <a:p>
            <a:pPr marL="926465" lvl="2">
              <a:spcBef>
                <a:spcPts val="414"/>
              </a:spcBef>
              <a:tabLst>
                <a:tab pos="379095" algn="l"/>
                <a:tab pos="379730" algn="l"/>
              </a:tabLst>
            </a:pPr>
            <a:r>
              <a:rPr lang="en-US" sz="1400" i="0" dirty="0">
                <a:solidFill>
                  <a:srgbClr val="273239"/>
                </a:solidFill>
                <a:effectLst/>
                <a:latin typeface="urw-din"/>
              </a:rPr>
              <a:t>    #...</a:t>
            </a:r>
          </a:p>
          <a:p>
            <a:pPr marL="926465" lvl="2">
              <a:spcBef>
                <a:spcPts val="414"/>
              </a:spcBef>
              <a:tabLst>
                <a:tab pos="379095" algn="l"/>
                <a:tab pos="379730" algn="l"/>
              </a:tabLst>
            </a:pPr>
            <a:r>
              <a:rPr lang="en-US" sz="1400" i="0" dirty="0">
                <a:solidFill>
                  <a:srgbClr val="273239"/>
                </a:solidFill>
                <a:effectLst/>
                <a:latin typeface="urw-din"/>
              </a:rPr>
              <a:t>]</a:t>
            </a:r>
          </a:p>
          <a:p>
            <a:pPr marL="297815" indent="-285750">
              <a:spcBef>
                <a:spcPts val="414"/>
              </a:spcBef>
              <a:buFont typeface="Arial" panose="020B0604020202020204" pitchFamily="34" charset="0"/>
              <a:buChar char="•"/>
              <a:tabLst>
                <a:tab pos="379095" algn="l"/>
                <a:tab pos="379730" algn="l"/>
              </a:tabLst>
            </a:pPr>
            <a:r>
              <a:rPr lang="en-US" sz="1400" i="0" dirty="0">
                <a:solidFill>
                  <a:srgbClr val="273239"/>
                </a:solidFill>
                <a:effectLst/>
                <a:latin typeface="urw-din"/>
              </a:rPr>
              <a:t>When you add new apps to INSTALLED_APPS, be sure to run following commands for  making migrations </a:t>
            </a:r>
          </a:p>
          <a:p>
            <a:pPr marL="12065">
              <a:spcBef>
                <a:spcPts val="414"/>
              </a:spcBef>
              <a:tabLst>
                <a:tab pos="379095" algn="l"/>
                <a:tab pos="379730" algn="l"/>
              </a:tabLst>
            </a:pPr>
            <a:r>
              <a:rPr lang="en-US" sz="1500" dirty="0">
                <a:solidFill>
                  <a:srgbClr val="273239"/>
                </a:solidFill>
                <a:highlight>
                  <a:srgbClr val="C0C0C0"/>
                </a:highlight>
                <a:latin typeface="urw-din"/>
              </a:rPr>
              <a:t>&gt;</a:t>
            </a:r>
            <a:r>
              <a:rPr lang="en-US" sz="1500" b="1" i="0" dirty="0">
                <a:solidFill>
                  <a:srgbClr val="273239"/>
                </a:solidFill>
                <a:effectLst/>
                <a:latin typeface="urw-din"/>
              </a:rPr>
              <a:t> manage.py </a:t>
            </a:r>
            <a:r>
              <a:rPr lang="en-US" sz="1500" b="1" i="0" dirty="0" err="1">
                <a:solidFill>
                  <a:srgbClr val="273239"/>
                </a:solidFill>
                <a:effectLst/>
                <a:latin typeface="urw-din"/>
              </a:rPr>
              <a:t>makemigrations</a:t>
            </a:r>
            <a:endParaRPr lang="en-US" sz="1500" i="0" dirty="0">
              <a:solidFill>
                <a:srgbClr val="273239"/>
              </a:solidFill>
              <a:effectLst/>
              <a:highlight>
                <a:srgbClr val="C0C0C0"/>
              </a:highlight>
              <a:latin typeface="urw-din"/>
            </a:endParaRPr>
          </a:p>
          <a:p>
            <a:pPr marL="12065">
              <a:spcBef>
                <a:spcPts val="414"/>
              </a:spcBef>
              <a:tabLst>
                <a:tab pos="379095" algn="l"/>
                <a:tab pos="379730" algn="l"/>
              </a:tabLst>
            </a:pPr>
            <a:r>
              <a:rPr lang="en-US" sz="1500" dirty="0">
                <a:solidFill>
                  <a:srgbClr val="273239"/>
                </a:solidFill>
                <a:highlight>
                  <a:srgbClr val="C0C0C0"/>
                </a:highlight>
                <a:latin typeface="urw-din"/>
              </a:rPr>
              <a:t>&gt;</a:t>
            </a:r>
            <a:r>
              <a:rPr lang="en-US" sz="1500" i="0" dirty="0">
                <a:solidFill>
                  <a:srgbClr val="273239"/>
                </a:solidFill>
                <a:effectLst/>
                <a:highlight>
                  <a:srgbClr val="C0C0C0"/>
                </a:highlight>
                <a:latin typeface="urw-din"/>
              </a:rPr>
              <a:t> </a:t>
            </a:r>
            <a:r>
              <a:rPr lang="en-US" sz="1500" b="1" i="0" dirty="0">
                <a:solidFill>
                  <a:srgbClr val="273239"/>
                </a:solidFill>
                <a:effectLst/>
                <a:latin typeface="urw-din"/>
              </a:rPr>
              <a:t>manage.py migrate</a:t>
            </a:r>
            <a:r>
              <a:rPr lang="en-US" sz="1500" b="1" dirty="0">
                <a:solidFill>
                  <a:srgbClr val="273239"/>
                </a:solidFill>
                <a:latin typeface="urw-din"/>
              </a:rPr>
              <a:t> </a:t>
            </a:r>
            <a:endParaRPr lang="en-US" sz="1500" b="1" i="0" dirty="0">
              <a:solidFill>
                <a:srgbClr val="273239"/>
              </a:solidFill>
              <a:effectLst/>
              <a:latin typeface="urw-din"/>
            </a:endParaRPr>
          </a:p>
        </p:txBody>
      </p:sp>
    </p:spTree>
    <p:extLst>
      <p:ext uri="{BB962C8B-B14F-4D97-AF65-F5344CB8AC3E}">
        <p14:creationId xmlns:p14="http://schemas.microsoft.com/office/powerpoint/2010/main" val="2745386303"/>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43975" y="161799"/>
            <a:ext cx="774074" cy="311224"/>
          </a:xfrm>
          <a:prstGeom prst="rect">
            <a:avLst/>
          </a:prstGeom>
        </p:spPr>
      </p:pic>
      <p:pic>
        <p:nvPicPr>
          <p:cNvPr id="3" name="object 3"/>
          <p:cNvPicPr/>
          <p:nvPr/>
        </p:nvPicPr>
        <p:blipFill>
          <a:blip r:embed="rId3" cstate="print"/>
          <a:stretch>
            <a:fillRect/>
          </a:stretch>
        </p:blipFill>
        <p:spPr>
          <a:xfrm>
            <a:off x="8229556" y="161800"/>
            <a:ext cx="791593" cy="311224"/>
          </a:xfrm>
          <a:prstGeom prst="rect">
            <a:avLst/>
          </a:prstGeom>
        </p:spPr>
      </p:pic>
      <p:sp>
        <p:nvSpPr>
          <p:cNvPr id="4" name="object 4"/>
          <p:cNvSpPr txBox="1">
            <a:spLocks noGrp="1"/>
          </p:cNvSpPr>
          <p:nvPr>
            <p:ph type="title"/>
          </p:nvPr>
        </p:nvSpPr>
        <p:spPr>
          <a:xfrm>
            <a:off x="307524" y="670654"/>
            <a:ext cx="8150676" cy="382156"/>
          </a:xfrm>
          <a:prstGeom prst="rect">
            <a:avLst/>
          </a:prstGeom>
        </p:spPr>
        <p:txBody>
          <a:bodyPr vert="horz" wrap="square" lIns="0" tIns="12700" rIns="0" bIns="0" rtlCol="0">
            <a:spAutoFit/>
          </a:bodyPr>
          <a:lstStyle/>
          <a:p>
            <a:pPr algn="l" fontAlgn="base"/>
            <a:r>
              <a:rPr lang="en-IN" b="1" i="0" dirty="0">
                <a:solidFill>
                  <a:srgbClr val="273239"/>
                </a:solidFill>
                <a:effectLst/>
                <a:latin typeface="sofia-pro"/>
              </a:rPr>
              <a:t>Fields : -creating model Fields </a:t>
            </a:r>
          </a:p>
        </p:txBody>
      </p:sp>
      <p:sp>
        <p:nvSpPr>
          <p:cNvPr id="6" name="object 6"/>
          <p:cNvSpPr txBox="1"/>
          <p:nvPr/>
        </p:nvSpPr>
        <p:spPr>
          <a:xfrm>
            <a:off x="3633256" y="4974385"/>
            <a:ext cx="1875155" cy="139065"/>
          </a:xfrm>
          <a:prstGeom prst="rect">
            <a:avLst/>
          </a:prstGeom>
        </p:spPr>
        <p:txBody>
          <a:bodyPr vert="horz" wrap="square" lIns="0" tIns="3175" rIns="0" bIns="0" rtlCol="0">
            <a:spAutoFit/>
          </a:bodyPr>
          <a:lstStyle/>
          <a:p>
            <a:pPr marL="12700">
              <a:lnSpc>
                <a:spcPct val="100000"/>
              </a:lnSpc>
              <a:spcBef>
                <a:spcPts val="25"/>
              </a:spcBef>
            </a:pPr>
            <a:r>
              <a:rPr sz="800" dirty="0">
                <a:latin typeface="Arial MT"/>
                <a:cs typeface="Arial MT"/>
              </a:rPr>
              <a:t>©</a:t>
            </a:r>
            <a:r>
              <a:rPr sz="800" spc="-5" dirty="0">
                <a:latin typeface="Arial MT"/>
                <a:cs typeface="Arial MT"/>
              </a:rPr>
              <a:t> Edune</a:t>
            </a:r>
            <a:r>
              <a:rPr sz="800" dirty="0">
                <a:latin typeface="Arial MT"/>
                <a:cs typeface="Arial MT"/>
              </a:rPr>
              <a:t>t</a:t>
            </a:r>
            <a:r>
              <a:rPr sz="800" spc="-5" dirty="0">
                <a:latin typeface="Arial MT"/>
                <a:cs typeface="Arial MT"/>
              </a:rPr>
              <a:t> Foundation</a:t>
            </a:r>
            <a:r>
              <a:rPr sz="800" dirty="0">
                <a:latin typeface="Arial MT"/>
                <a:cs typeface="Arial MT"/>
              </a:rPr>
              <a:t>.</a:t>
            </a:r>
            <a:r>
              <a:rPr sz="800" spc="-50" dirty="0">
                <a:latin typeface="Arial MT"/>
                <a:cs typeface="Arial MT"/>
              </a:rPr>
              <a:t> </a:t>
            </a:r>
            <a:r>
              <a:rPr sz="800" spc="-5" dirty="0">
                <a:latin typeface="Arial MT"/>
                <a:cs typeface="Arial MT"/>
              </a:rPr>
              <a:t>Al</a:t>
            </a:r>
            <a:r>
              <a:rPr sz="800" dirty="0">
                <a:latin typeface="Arial MT"/>
                <a:cs typeface="Arial MT"/>
              </a:rPr>
              <a:t>l</a:t>
            </a:r>
            <a:r>
              <a:rPr sz="800" spc="-5" dirty="0">
                <a:latin typeface="Arial MT"/>
                <a:cs typeface="Arial MT"/>
              </a:rPr>
              <a:t> </a:t>
            </a:r>
            <a:r>
              <a:rPr sz="800" dirty="0">
                <a:latin typeface="Arial MT"/>
                <a:cs typeface="Arial MT"/>
              </a:rPr>
              <a:t>rights</a:t>
            </a:r>
            <a:r>
              <a:rPr sz="800" spc="-5" dirty="0">
                <a:latin typeface="Arial MT"/>
                <a:cs typeface="Arial MT"/>
              </a:rPr>
              <a:t> </a:t>
            </a:r>
            <a:r>
              <a:rPr sz="800" dirty="0">
                <a:latin typeface="Arial MT"/>
                <a:cs typeface="Arial MT"/>
              </a:rPr>
              <a:t>reserved.</a:t>
            </a:r>
            <a:endParaRPr sz="800">
              <a:latin typeface="Arial MT"/>
              <a:cs typeface="Arial MT"/>
            </a:endParaRPr>
          </a:p>
        </p:txBody>
      </p:sp>
      <p:sp>
        <p:nvSpPr>
          <p:cNvPr id="5" name="object 5"/>
          <p:cNvSpPr txBox="1"/>
          <p:nvPr/>
        </p:nvSpPr>
        <p:spPr>
          <a:xfrm>
            <a:off x="307524" y="1237090"/>
            <a:ext cx="7939380" cy="3869648"/>
          </a:xfrm>
          <a:prstGeom prst="rect">
            <a:avLst/>
          </a:prstGeom>
        </p:spPr>
        <p:txBody>
          <a:bodyPr vert="horz" wrap="square" lIns="0" tIns="52704" rIns="0" bIns="0" rtlCol="0">
            <a:spAutoFit/>
          </a:bodyPr>
          <a:lstStyle/>
          <a:p>
            <a:pPr marL="379095" indent="-367030">
              <a:lnSpc>
                <a:spcPct val="100000"/>
              </a:lnSpc>
              <a:spcBef>
                <a:spcPts val="414"/>
              </a:spcBef>
              <a:buChar char="●"/>
              <a:tabLst>
                <a:tab pos="379095" algn="l"/>
                <a:tab pos="379730" algn="l"/>
              </a:tabLst>
            </a:pPr>
            <a:r>
              <a:rPr lang="en-US" sz="1400" i="0" dirty="0">
                <a:solidFill>
                  <a:srgbClr val="273239"/>
                </a:solidFill>
                <a:effectLst/>
                <a:latin typeface="urw-din"/>
              </a:rPr>
              <a:t>The most important part of a model – and the only required part of a model – is the list of database fields it defines. Fields are specified by class attributes. Be careful not to choose field names that conflict with the models API like clean, save, or delete.</a:t>
            </a:r>
          </a:p>
          <a:p>
            <a:pPr marL="379095" indent="-367030">
              <a:lnSpc>
                <a:spcPct val="100000"/>
              </a:lnSpc>
              <a:spcBef>
                <a:spcPts val="414"/>
              </a:spcBef>
              <a:buChar char="●"/>
              <a:tabLst>
                <a:tab pos="379095" algn="l"/>
                <a:tab pos="379730" algn="l"/>
              </a:tabLst>
            </a:pPr>
            <a:r>
              <a:rPr lang="en-US" sz="1400" dirty="0">
                <a:solidFill>
                  <a:srgbClr val="273239"/>
                </a:solidFill>
                <a:latin typeface="urw-din"/>
              </a:rPr>
              <a:t>Example:</a:t>
            </a:r>
          </a:p>
          <a:p>
            <a:pPr marL="469265" lvl="1">
              <a:spcBef>
                <a:spcPts val="414"/>
              </a:spcBef>
              <a:tabLst>
                <a:tab pos="379095" algn="l"/>
                <a:tab pos="379730" algn="l"/>
              </a:tabLst>
            </a:pPr>
            <a:r>
              <a:rPr lang="en-US" sz="1400" i="0" dirty="0">
                <a:solidFill>
                  <a:srgbClr val="273239"/>
                </a:solidFill>
                <a:effectLst/>
                <a:latin typeface="urw-din"/>
              </a:rPr>
              <a:t>from </a:t>
            </a:r>
            <a:r>
              <a:rPr lang="en-US" sz="1400" i="0" dirty="0" err="1">
                <a:solidFill>
                  <a:srgbClr val="273239"/>
                </a:solidFill>
                <a:effectLst/>
                <a:latin typeface="urw-din"/>
              </a:rPr>
              <a:t>django.db</a:t>
            </a:r>
            <a:r>
              <a:rPr lang="en-US" sz="1400" i="0" dirty="0">
                <a:solidFill>
                  <a:srgbClr val="273239"/>
                </a:solidFill>
                <a:effectLst/>
                <a:latin typeface="urw-din"/>
              </a:rPr>
              <a:t> import models</a:t>
            </a:r>
          </a:p>
          <a:p>
            <a:pPr marL="469265" lvl="1">
              <a:spcBef>
                <a:spcPts val="414"/>
              </a:spcBef>
              <a:tabLst>
                <a:tab pos="379095" algn="l"/>
                <a:tab pos="379730" algn="l"/>
              </a:tabLst>
            </a:pPr>
            <a:r>
              <a:rPr lang="en-US" sz="1400" i="0" dirty="0">
                <a:solidFill>
                  <a:srgbClr val="273239"/>
                </a:solidFill>
                <a:effectLst/>
                <a:latin typeface="urw-din"/>
              </a:rPr>
              <a:t>class Musician(</a:t>
            </a:r>
            <a:r>
              <a:rPr lang="en-US" sz="1400" i="0" dirty="0" err="1">
                <a:solidFill>
                  <a:srgbClr val="273239"/>
                </a:solidFill>
                <a:effectLst/>
                <a:latin typeface="urw-din"/>
              </a:rPr>
              <a:t>models.Model</a:t>
            </a:r>
            <a:r>
              <a:rPr lang="en-US" sz="1400" i="0" dirty="0">
                <a:solidFill>
                  <a:srgbClr val="273239"/>
                </a:solidFill>
                <a:effectLst/>
                <a:latin typeface="urw-din"/>
              </a:rPr>
              <a:t>):</a:t>
            </a:r>
          </a:p>
          <a:p>
            <a:pPr marL="469265" lvl="1">
              <a:spcBef>
                <a:spcPts val="414"/>
              </a:spcBef>
              <a:tabLst>
                <a:tab pos="379095" algn="l"/>
                <a:tab pos="379730" algn="l"/>
              </a:tabLst>
            </a:pPr>
            <a:r>
              <a:rPr lang="en-US" sz="1400" i="0" dirty="0">
                <a:solidFill>
                  <a:srgbClr val="273239"/>
                </a:solidFill>
                <a:effectLst/>
                <a:latin typeface="urw-din"/>
              </a:rPr>
              <a:t>    </a:t>
            </a:r>
            <a:r>
              <a:rPr lang="en-US" sz="1400" i="0" dirty="0" err="1">
                <a:solidFill>
                  <a:srgbClr val="273239"/>
                </a:solidFill>
                <a:effectLst/>
                <a:latin typeface="urw-din"/>
              </a:rPr>
              <a:t>first_name</a:t>
            </a:r>
            <a:r>
              <a:rPr lang="en-US" sz="1400" i="0" dirty="0">
                <a:solidFill>
                  <a:srgbClr val="273239"/>
                </a:solidFill>
                <a:effectLst/>
                <a:latin typeface="urw-din"/>
              </a:rPr>
              <a:t> = </a:t>
            </a:r>
            <a:r>
              <a:rPr lang="en-US" sz="1400" i="0" dirty="0" err="1">
                <a:solidFill>
                  <a:srgbClr val="273239"/>
                </a:solidFill>
                <a:effectLst/>
                <a:latin typeface="urw-din"/>
              </a:rPr>
              <a:t>models.CharField</a:t>
            </a:r>
            <a:r>
              <a:rPr lang="en-US" sz="1400" i="0" dirty="0">
                <a:solidFill>
                  <a:srgbClr val="273239"/>
                </a:solidFill>
                <a:effectLst/>
                <a:latin typeface="urw-din"/>
              </a:rPr>
              <a:t>(</a:t>
            </a:r>
            <a:r>
              <a:rPr lang="en-US" sz="1400" i="0" dirty="0" err="1">
                <a:solidFill>
                  <a:srgbClr val="273239"/>
                </a:solidFill>
                <a:effectLst/>
                <a:latin typeface="urw-din"/>
              </a:rPr>
              <a:t>max_length</a:t>
            </a:r>
            <a:r>
              <a:rPr lang="en-US" sz="1400" i="0" dirty="0">
                <a:solidFill>
                  <a:srgbClr val="273239"/>
                </a:solidFill>
                <a:effectLst/>
                <a:latin typeface="urw-din"/>
              </a:rPr>
              <a:t>=50)</a:t>
            </a:r>
          </a:p>
          <a:p>
            <a:pPr marL="469265" lvl="1">
              <a:spcBef>
                <a:spcPts val="414"/>
              </a:spcBef>
              <a:tabLst>
                <a:tab pos="379095" algn="l"/>
                <a:tab pos="379730" algn="l"/>
              </a:tabLst>
            </a:pPr>
            <a:r>
              <a:rPr lang="en-US" sz="1400" i="0" dirty="0">
                <a:solidFill>
                  <a:srgbClr val="273239"/>
                </a:solidFill>
                <a:effectLst/>
                <a:latin typeface="urw-din"/>
              </a:rPr>
              <a:t>    </a:t>
            </a:r>
            <a:r>
              <a:rPr lang="en-US" sz="1400" i="0" dirty="0" err="1">
                <a:solidFill>
                  <a:srgbClr val="273239"/>
                </a:solidFill>
                <a:effectLst/>
                <a:latin typeface="urw-din"/>
              </a:rPr>
              <a:t>last_name</a:t>
            </a:r>
            <a:r>
              <a:rPr lang="en-US" sz="1400" i="0" dirty="0">
                <a:solidFill>
                  <a:srgbClr val="273239"/>
                </a:solidFill>
                <a:effectLst/>
                <a:latin typeface="urw-din"/>
              </a:rPr>
              <a:t> = </a:t>
            </a:r>
            <a:r>
              <a:rPr lang="en-US" sz="1400" i="0" dirty="0" err="1">
                <a:solidFill>
                  <a:srgbClr val="273239"/>
                </a:solidFill>
                <a:effectLst/>
                <a:latin typeface="urw-din"/>
              </a:rPr>
              <a:t>models.CharField</a:t>
            </a:r>
            <a:r>
              <a:rPr lang="en-US" sz="1400" i="0" dirty="0">
                <a:solidFill>
                  <a:srgbClr val="273239"/>
                </a:solidFill>
                <a:effectLst/>
                <a:latin typeface="urw-din"/>
              </a:rPr>
              <a:t>(</a:t>
            </a:r>
            <a:r>
              <a:rPr lang="en-US" sz="1400" i="0" dirty="0" err="1">
                <a:solidFill>
                  <a:srgbClr val="273239"/>
                </a:solidFill>
                <a:effectLst/>
                <a:latin typeface="urw-din"/>
              </a:rPr>
              <a:t>max_length</a:t>
            </a:r>
            <a:r>
              <a:rPr lang="en-US" sz="1400" i="0" dirty="0">
                <a:solidFill>
                  <a:srgbClr val="273239"/>
                </a:solidFill>
                <a:effectLst/>
                <a:latin typeface="urw-din"/>
              </a:rPr>
              <a:t>=50)</a:t>
            </a:r>
          </a:p>
          <a:p>
            <a:pPr marL="469265" lvl="1">
              <a:spcBef>
                <a:spcPts val="414"/>
              </a:spcBef>
              <a:tabLst>
                <a:tab pos="379095" algn="l"/>
                <a:tab pos="379730" algn="l"/>
              </a:tabLst>
            </a:pPr>
            <a:r>
              <a:rPr lang="en-US" sz="1400" i="0" dirty="0">
                <a:solidFill>
                  <a:srgbClr val="273239"/>
                </a:solidFill>
                <a:effectLst/>
                <a:latin typeface="urw-din"/>
              </a:rPr>
              <a:t>    instrument = </a:t>
            </a:r>
            <a:r>
              <a:rPr lang="en-US" sz="1400" i="0" dirty="0" err="1">
                <a:solidFill>
                  <a:srgbClr val="273239"/>
                </a:solidFill>
                <a:effectLst/>
                <a:latin typeface="urw-din"/>
              </a:rPr>
              <a:t>models.CharField</a:t>
            </a:r>
            <a:r>
              <a:rPr lang="en-US" sz="1400" i="0" dirty="0">
                <a:solidFill>
                  <a:srgbClr val="273239"/>
                </a:solidFill>
                <a:effectLst/>
                <a:latin typeface="urw-din"/>
              </a:rPr>
              <a:t>(</a:t>
            </a:r>
            <a:r>
              <a:rPr lang="en-US" sz="1400" i="0" dirty="0" err="1">
                <a:solidFill>
                  <a:srgbClr val="273239"/>
                </a:solidFill>
                <a:effectLst/>
                <a:latin typeface="urw-din"/>
              </a:rPr>
              <a:t>max_length</a:t>
            </a:r>
            <a:r>
              <a:rPr lang="en-US" sz="1400" i="0" dirty="0">
                <a:solidFill>
                  <a:srgbClr val="273239"/>
                </a:solidFill>
                <a:effectLst/>
                <a:latin typeface="urw-din"/>
              </a:rPr>
              <a:t>=100)</a:t>
            </a:r>
          </a:p>
          <a:p>
            <a:pPr marL="469265" lvl="1">
              <a:spcBef>
                <a:spcPts val="414"/>
              </a:spcBef>
              <a:tabLst>
                <a:tab pos="379095" algn="l"/>
                <a:tab pos="379730" algn="l"/>
              </a:tabLst>
            </a:pPr>
            <a:r>
              <a:rPr lang="en-US" sz="1400" i="0" dirty="0">
                <a:solidFill>
                  <a:srgbClr val="273239"/>
                </a:solidFill>
                <a:effectLst/>
                <a:latin typeface="urw-din"/>
              </a:rPr>
              <a:t>class Album(</a:t>
            </a:r>
            <a:r>
              <a:rPr lang="en-US" sz="1400" i="0" dirty="0" err="1">
                <a:solidFill>
                  <a:srgbClr val="273239"/>
                </a:solidFill>
                <a:effectLst/>
                <a:latin typeface="urw-din"/>
              </a:rPr>
              <a:t>models.Model</a:t>
            </a:r>
            <a:r>
              <a:rPr lang="en-US" sz="1400" i="0" dirty="0">
                <a:solidFill>
                  <a:srgbClr val="273239"/>
                </a:solidFill>
                <a:effectLst/>
                <a:latin typeface="urw-din"/>
              </a:rPr>
              <a:t>):</a:t>
            </a:r>
          </a:p>
          <a:p>
            <a:pPr marL="469265" lvl="1">
              <a:spcBef>
                <a:spcPts val="414"/>
              </a:spcBef>
              <a:tabLst>
                <a:tab pos="379095" algn="l"/>
                <a:tab pos="379730" algn="l"/>
              </a:tabLst>
            </a:pPr>
            <a:r>
              <a:rPr lang="en-US" sz="1400" i="0" dirty="0">
                <a:solidFill>
                  <a:srgbClr val="273239"/>
                </a:solidFill>
                <a:effectLst/>
                <a:latin typeface="urw-din"/>
              </a:rPr>
              <a:t>    artist = </a:t>
            </a:r>
            <a:r>
              <a:rPr lang="en-US" sz="1400" i="0" dirty="0" err="1">
                <a:solidFill>
                  <a:srgbClr val="273239"/>
                </a:solidFill>
                <a:effectLst/>
                <a:latin typeface="urw-din"/>
              </a:rPr>
              <a:t>models.ForeignKey</a:t>
            </a:r>
            <a:r>
              <a:rPr lang="en-US" sz="1400" i="0" dirty="0">
                <a:solidFill>
                  <a:srgbClr val="273239"/>
                </a:solidFill>
                <a:effectLst/>
                <a:latin typeface="urw-din"/>
              </a:rPr>
              <a:t>(Musician, </a:t>
            </a:r>
            <a:r>
              <a:rPr lang="en-US" sz="1400" i="0" dirty="0" err="1">
                <a:solidFill>
                  <a:srgbClr val="273239"/>
                </a:solidFill>
                <a:effectLst/>
                <a:latin typeface="urw-din"/>
              </a:rPr>
              <a:t>on_delete</a:t>
            </a:r>
            <a:r>
              <a:rPr lang="en-US" sz="1400" i="0" dirty="0">
                <a:solidFill>
                  <a:srgbClr val="273239"/>
                </a:solidFill>
                <a:effectLst/>
                <a:latin typeface="urw-din"/>
              </a:rPr>
              <a:t>=</a:t>
            </a:r>
            <a:r>
              <a:rPr lang="en-US" sz="1400" i="0" dirty="0" err="1">
                <a:solidFill>
                  <a:srgbClr val="273239"/>
                </a:solidFill>
                <a:effectLst/>
                <a:latin typeface="urw-din"/>
              </a:rPr>
              <a:t>models.CASCADE</a:t>
            </a:r>
            <a:r>
              <a:rPr lang="en-US" sz="1400" i="0" dirty="0">
                <a:solidFill>
                  <a:srgbClr val="273239"/>
                </a:solidFill>
                <a:effectLst/>
                <a:latin typeface="urw-din"/>
              </a:rPr>
              <a:t>)</a:t>
            </a:r>
          </a:p>
          <a:p>
            <a:pPr marL="469265" lvl="1">
              <a:spcBef>
                <a:spcPts val="414"/>
              </a:spcBef>
              <a:tabLst>
                <a:tab pos="379095" algn="l"/>
                <a:tab pos="379730" algn="l"/>
              </a:tabLst>
            </a:pPr>
            <a:r>
              <a:rPr lang="en-US" sz="1400" i="0" dirty="0">
                <a:solidFill>
                  <a:srgbClr val="273239"/>
                </a:solidFill>
                <a:effectLst/>
                <a:latin typeface="urw-din"/>
              </a:rPr>
              <a:t>    name = </a:t>
            </a:r>
            <a:r>
              <a:rPr lang="en-US" sz="1400" i="0" dirty="0" err="1">
                <a:solidFill>
                  <a:srgbClr val="273239"/>
                </a:solidFill>
                <a:effectLst/>
                <a:latin typeface="urw-din"/>
              </a:rPr>
              <a:t>models.CharField</a:t>
            </a:r>
            <a:r>
              <a:rPr lang="en-US" sz="1400" i="0" dirty="0">
                <a:solidFill>
                  <a:srgbClr val="273239"/>
                </a:solidFill>
                <a:effectLst/>
                <a:latin typeface="urw-din"/>
              </a:rPr>
              <a:t>(</a:t>
            </a:r>
            <a:r>
              <a:rPr lang="en-US" sz="1400" i="0" dirty="0" err="1">
                <a:solidFill>
                  <a:srgbClr val="273239"/>
                </a:solidFill>
                <a:effectLst/>
                <a:latin typeface="urw-din"/>
              </a:rPr>
              <a:t>max_length</a:t>
            </a:r>
            <a:r>
              <a:rPr lang="en-US" sz="1400" i="0" dirty="0">
                <a:solidFill>
                  <a:srgbClr val="273239"/>
                </a:solidFill>
                <a:effectLst/>
                <a:latin typeface="urw-din"/>
              </a:rPr>
              <a:t>=100)</a:t>
            </a:r>
          </a:p>
          <a:p>
            <a:pPr marL="469265" lvl="1">
              <a:spcBef>
                <a:spcPts val="414"/>
              </a:spcBef>
              <a:tabLst>
                <a:tab pos="379095" algn="l"/>
                <a:tab pos="379730" algn="l"/>
              </a:tabLst>
            </a:pPr>
            <a:r>
              <a:rPr lang="en-US" sz="1400" i="0" dirty="0">
                <a:solidFill>
                  <a:srgbClr val="273239"/>
                </a:solidFill>
                <a:effectLst/>
                <a:latin typeface="urw-din"/>
              </a:rPr>
              <a:t>    </a:t>
            </a:r>
            <a:r>
              <a:rPr lang="en-US" sz="1400" i="0" dirty="0" err="1">
                <a:solidFill>
                  <a:srgbClr val="273239"/>
                </a:solidFill>
                <a:effectLst/>
                <a:latin typeface="urw-din"/>
              </a:rPr>
              <a:t>release_date</a:t>
            </a:r>
            <a:r>
              <a:rPr lang="en-US" sz="1400" i="0" dirty="0">
                <a:solidFill>
                  <a:srgbClr val="273239"/>
                </a:solidFill>
                <a:effectLst/>
                <a:latin typeface="urw-din"/>
              </a:rPr>
              <a:t> = </a:t>
            </a:r>
            <a:r>
              <a:rPr lang="en-US" sz="1400" i="0" dirty="0" err="1">
                <a:solidFill>
                  <a:srgbClr val="273239"/>
                </a:solidFill>
                <a:effectLst/>
                <a:latin typeface="urw-din"/>
              </a:rPr>
              <a:t>models.DateField</a:t>
            </a:r>
            <a:r>
              <a:rPr lang="en-US" sz="1400" i="0" dirty="0">
                <a:solidFill>
                  <a:srgbClr val="273239"/>
                </a:solidFill>
                <a:effectLst/>
                <a:latin typeface="urw-din"/>
              </a:rPr>
              <a:t>()</a:t>
            </a:r>
          </a:p>
          <a:p>
            <a:pPr marL="469265" lvl="1">
              <a:spcBef>
                <a:spcPts val="414"/>
              </a:spcBef>
              <a:tabLst>
                <a:tab pos="379095" algn="l"/>
                <a:tab pos="379730" algn="l"/>
              </a:tabLst>
            </a:pPr>
            <a:r>
              <a:rPr lang="en-US" sz="1400" i="0" dirty="0">
                <a:solidFill>
                  <a:srgbClr val="273239"/>
                </a:solidFill>
                <a:effectLst/>
                <a:latin typeface="urw-din"/>
              </a:rPr>
              <a:t>    </a:t>
            </a:r>
            <a:r>
              <a:rPr lang="en-US" sz="1400" i="0" dirty="0" err="1">
                <a:solidFill>
                  <a:srgbClr val="273239"/>
                </a:solidFill>
                <a:effectLst/>
                <a:latin typeface="urw-din"/>
              </a:rPr>
              <a:t>num_stars</a:t>
            </a:r>
            <a:r>
              <a:rPr lang="en-US" sz="1400" i="0" dirty="0">
                <a:solidFill>
                  <a:srgbClr val="273239"/>
                </a:solidFill>
                <a:effectLst/>
                <a:latin typeface="urw-din"/>
              </a:rPr>
              <a:t> = </a:t>
            </a:r>
            <a:r>
              <a:rPr lang="en-US" sz="1400" i="0" dirty="0" err="1">
                <a:solidFill>
                  <a:srgbClr val="273239"/>
                </a:solidFill>
                <a:effectLst/>
                <a:latin typeface="urw-din"/>
              </a:rPr>
              <a:t>models.IntegerField</a:t>
            </a:r>
            <a:r>
              <a:rPr lang="en-US" sz="1400" i="0" dirty="0">
                <a:solidFill>
                  <a:srgbClr val="273239"/>
                </a:solidFill>
                <a:effectLst/>
                <a:latin typeface="urw-din"/>
              </a:rPr>
              <a:t>()</a:t>
            </a:r>
          </a:p>
          <a:p>
            <a:pPr marL="469265" lvl="1">
              <a:spcBef>
                <a:spcPts val="414"/>
              </a:spcBef>
              <a:tabLst>
                <a:tab pos="379095" algn="l"/>
                <a:tab pos="379730" algn="l"/>
              </a:tabLst>
            </a:pPr>
            <a:endParaRPr lang="en-US" sz="1200" i="0" dirty="0">
              <a:solidFill>
                <a:srgbClr val="273239"/>
              </a:solidFill>
              <a:effectLst/>
              <a:latin typeface="urw-din"/>
            </a:endParaRPr>
          </a:p>
        </p:txBody>
      </p:sp>
    </p:spTree>
    <p:extLst>
      <p:ext uri="{BB962C8B-B14F-4D97-AF65-F5344CB8AC3E}">
        <p14:creationId xmlns:p14="http://schemas.microsoft.com/office/powerpoint/2010/main" val="4130583720"/>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43975" y="161799"/>
            <a:ext cx="774074" cy="311224"/>
          </a:xfrm>
          <a:prstGeom prst="rect">
            <a:avLst/>
          </a:prstGeom>
        </p:spPr>
      </p:pic>
      <p:pic>
        <p:nvPicPr>
          <p:cNvPr id="3" name="object 3"/>
          <p:cNvPicPr/>
          <p:nvPr/>
        </p:nvPicPr>
        <p:blipFill>
          <a:blip r:embed="rId3" cstate="print"/>
          <a:stretch>
            <a:fillRect/>
          </a:stretch>
        </p:blipFill>
        <p:spPr>
          <a:xfrm>
            <a:off x="8229556" y="161800"/>
            <a:ext cx="791593" cy="311224"/>
          </a:xfrm>
          <a:prstGeom prst="rect">
            <a:avLst/>
          </a:prstGeom>
        </p:spPr>
      </p:pic>
      <p:sp>
        <p:nvSpPr>
          <p:cNvPr id="4" name="object 4"/>
          <p:cNvSpPr txBox="1">
            <a:spLocks noGrp="1"/>
          </p:cNvSpPr>
          <p:nvPr>
            <p:ph type="title"/>
          </p:nvPr>
        </p:nvSpPr>
        <p:spPr>
          <a:xfrm>
            <a:off x="307524" y="670654"/>
            <a:ext cx="8150676" cy="382156"/>
          </a:xfrm>
          <a:prstGeom prst="rect">
            <a:avLst/>
          </a:prstGeom>
        </p:spPr>
        <p:txBody>
          <a:bodyPr vert="horz" wrap="square" lIns="0" tIns="12700" rIns="0" bIns="0" rtlCol="0">
            <a:spAutoFit/>
          </a:bodyPr>
          <a:lstStyle/>
          <a:p>
            <a:pPr algn="l" fontAlgn="base"/>
            <a:r>
              <a:rPr lang="en-IN" b="1" i="0" dirty="0">
                <a:solidFill>
                  <a:srgbClr val="273239"/>
                </a:solidFill>
                <a:effectLst/>
                <a:latin typeface="sofia-pro"/>
              </a:rPr>
              <a:t>Fields  types : -creating model Fields </a:t>
            </a:r>
          </a:p>
        </p:txBody>
      </p:sp>
      <p:sp>
        <p:nvSpPr>
          <p:cNvPr id="6" name="object 6"/>
          <p:cNvSpPr txBox="1"/>
          <p:nvPr/>
        </p:nvSpPr>
        <p:spPr>
          <a:xfrm>
            <a:off x="3633256" y="4974385"/>
            <a:ext cx="1875155" cy="139065"/>
          </a:xfrm>
          <a:prstGeom prst="rect">
            <a:avLst/>
          </a:prstGeom>
        </p:spPr>
        <p:txBody>
          <a:bodyPr vert="horz" wrap="square" lIns="0" tIns="3175" rIns="0" bIns="0" rtlCol="0">
            <a:spAutoFit/>
          </a:bodyPr>
          <a:lstStyle/>
          <a:p>
            <a:pPr marL="12700">
              <a:lnSpc>
                <a:spcPct val="100000"/>
              </a:lnSpc>
              <a:spcBef>
                <a:spcPts val="25"/>
              </a:spcBef>
            </a:pPr>
            <a:r>
              <a:rPr sz="800" dirty="0">
                <a:latin typeface="Arial MT"/>
                <a:cs typeface="Arial MT"/>
              </a:rPr>
              <a:t>©</a:t>
            </a:r>
            <a:r>
              <a:rPr sz="800" spc="-5" dirty="0">
                <a:latin typeface="Arial MT"/>
                <a:cs typeface="Arial MT"/>
              </a:rPr>
              <a:t> Edune</a:t>
            </a:r>
            <a:r>
              <a:rPr sz="800" dirty="0">
                <a:latin typeface="Arial MT"/>
                <a:cs typeface="Arial MT"/>
              </a:rPr>
              <a:t>t</a:t>
            </a:r>
            <a:r>
              <a:rPr sz="800" spc="-5" dirty="0">
                <a:latin typeface="Arial MT"/>
                <a:cs typeface="Arial MT"/>
              </a:rPr>
              <a:t> Foundation</a:t>
            </a:r>
            <a:r>
              <a:rPr sz="800" dirty="0">
                <a:latin typeface="Arial MT"/>
                <a:cs typeface="Arial MT"/>
              </a:rPr>
              <a:t>.</a:t>
            </a:r>
            <a:r>
              <a:rPr sz="800" spc="-50" dirty="0">
                <a:latin typeface="Arial MT"/>
                <a:cs typeface="Arial MT"/>
              </a:rPr>
              <a:t> </a:t>
            </a:r>
            <a:r>
              <a:rPr sz="800" spc="-5" dirty="0">
                <a:latin typeface="Arial MT"/>
                <a:cs typeface="Arial MT"/>
              </a:rPr>
              <a:t>Al</a:t>
            </a:r>
            <a:r>
              <a:rPr sz="800" dirty="0">
                <a:latin typeface="Arial MT"/>
                <a:cs typeface="Arial MT"/>
              </a:rPr>
              <a:t>l</a:t>
            </a:r>
            <a:r>
              <a:rPr sz="800" spc="-5" dirty="0">
                <a:latin typeface="Arial MT"/>
                <a:cs typeface="Arial MT"/>
              </a:rPr>
              <a:t> </a:t>
            </a:r>
            <a:r>
              <a:rPr sz="800" dirty="0">
                <a:latin typeface="Arial MT"/>
                <a:cs typeface="Arial MT"/>
              </a:rPr>
              <a:t>rights</a:t>
            </a:r>
            <a:r>
              <a:rPr sz="800" spc="-5" dirty="0">
                <a:latin typeface="Arial MT"/>
                <a:cs typeface="Arial MT"/>
              </a:rPr>
              <a:t> </a:t>
            </a:r>
            <a:r>
              <a:rPr sz="800" dirty="0">
                <a:latin typeface="Arial MT"/>
                <a:cs typeface="Arial MT"/>
              </a:rPr>
              <a:t>reserved.</a:t>
            </a:r>
            <a:endParaRPr sz="800">
              <a:latin typeface="Arial MT"/>
              <a:cs typeface="Arial MT"/>
            </a:endParaRPr>
          </a:p>
        </p:txBody>
      </p:sp>
      <p:sp>
        <p:nvSpPr>
          <p:cNvPr id="5" name="object 5"/>
          <p:cNvSpPr txBox="1"/>
          <p:nvPr/>
        </p:nvSpPr>
        <p:spPr>
          <a:xfrm>
            <a:off x="307524" y="1123950"/>
            <a:ext cx="7939380" cy="3582390"/>
          </a:xfrm>
          <a:prstGeom prst="rect">
            <a:avLst/>
          </a:prstGeom>
        </p:spPr>
        <p:txBody>
          <a:bodyPr vert="horz" wrap="square" lIns="0" tIns="52704" rIns="0" bIns="0" rtlCol="0">
            <a:spAutoFit/>
          </a:bodyPr>
          <a:lstStyle/>
          <a:p>
            <a:pPr marL="379095" indent="-367030">
              <a:lnSpc>
                <a:spcPct val="100000"/>
              </a:lnSpc>
              <a:spcBef>
                <a:spcPts val="414"/>
              </a:spcBef>
              <a:buChar char="●"/>
              <a:tabLst>
                <a:tab pos="379095" algn="l"/>
                <a:tab pos="379730" algn="l"/>
              </a:tabLst>
            </a:pPr>
            <a:r>
              <a:rPr lang="en-US" sz="1400" i="0" dirty="0">
                <a:solidFill>
                  <a:srgbClr val="273239"/>
                </a:solidFill>
                <a:effectLst/>
                <a:latin typeface="urw-din"/>
              </a:rPr>
              <a:t>Each field in your model should be an instance of the appropriate Field class. Django uses the field class types to determine a few things:</a:t>
            </a:r>
          </a:p>
          <a:p>
            <a:pPr marL="836295" lvl="1" indent="-367030">
              <a:spcBef>
                <a:spcPts val="414"/>
              </a:spcBef>
              <a:buChar char="●"/>
              <a:tabLst>
                <a:tab pos="379095" algn="l"/>
                <a:tab pos="379730" algn="l"/>
              </a:tabLst>
            </a:pPr>
            <a:r>
              <a:rPr lang="en-US" sz="1400" i="0" dirty="0">
                <a:solidFill>
                  <a:srgbClr val="273239"/>
                </a:solidFill>
                <a:effectLst/>
                <a:latin typeface="urw-din"/>
              </a:rPr>
              <a:t>The column type, which tells the database what kind of data to store (e.g. INTEGER, VARCHAR, TEXT).</a:t>
            </a:r>
          </a:p>
          <a:p>
            <a:pPr marL="836295" lvl="1" indent="-367030">
              <a:spcBef>
                <a:spcPts val="414"/>
              </a:spcBef>
              <a:buChar char="●"/>
              <a:tabLst>
                <a:tab pos="379095" algn="l"/>
                <a:tab pos="379730" algn="l"/>
              </a:tabLst>
            </a:pPr>
            <a:r>
              <a:rPr lang="en-US" sz="1400" i="0" dirty="0">
                <a:solidFill>
                  <a:srgbClr val="273239"/>
                </a:solidFill>
                <a:effectLst/>
                <a:latin typeface="urw-din"/>
              </a:rPr>
              <a:t>The default HTML widget to use when rendering a form field (e.g. &lt;input type="text"&gt;, &lt;select&gt;).</a:t>
            </a:r>
          </a:p>
          <a:p>
            <a:pPr marL="836295" lvl="1" indent="-367030">
              <a:spcBef>
                <a:spcPts val="414"/>
              </a:spcBef>
              <a:buChar char="●"/>
              <a:tabLst>
                <a:tab pos="379095" algn="l"/>
                <a:tab pos="379730" algn="l"/>
              </a:tabLst>
            </a:pPr>
            <a:r>
              <a:rPr lang="en-US" sz="1400" i="0" dirty="0">
                <a:solidFill>
                  <a:srgbClr val="273239"/>
                </a:solidFill>
                <a:effectLst/>
                <a:latin typeface="urw-din"/>
              </a:rPr>
              <a:t>The minimal validation requirements, used in Django’s admin and in automatically-generated forms.</a:t>
            </a:r>
          </a:p>
          <a:p>
            <a:pPr marL="183515" indent="-171450">
              <a:spcBef>
                <a:spcPts val="414"/>
              </a:spcBef>
              <a:buFont typeface="Arial" panose="020B0604020202020204" pitchFamily="34" charset="0"/>
              <a:buChar char="•"/>
              <a:tabLst>
                <a:tab pos="379095" algn="l"/>
                <a:tab pos="379730" algn="l"/>
              </a:tabLst>
            </a:pPr>
            <a:r>
              <a:rPr lang="en-US" sz="1400" i="0" dirty="0">
                <a:solidFill>
                  <a:srgbClr val="273239"/>
                </a:solidFill>
                <a:effectLst/>
                <a:latin typeface="urw-din"/>
              </a:rPr>
              <a:t>Django ships with dozens of built-in field types; you can find the complete list in the </a:t>
            </a:r>
            <a:r>
              <a:rPr lang="en-US" sz="1400" i="0" dirty="0">
                <a:solidFill>
                  <a:srgbClr val="273239"/>
                </a:solidFill>
                <a:effectLst/>
                <a:latin typeface="urw-din"/>
                <a:hlinkClick r:id="rId4"/>
              </a:rPr>
              <a:t>model field reference. </a:t>
            </a:r>
            <a:endParaRPr lang="en-US" sz="1400" i="0" dirty="0">
              <a:solidFill>
                <a:srgbClr val="273239"/>
              </a:solidFill>
              <a:effectLst/>
              <a:latin typeface="urw-din"/>
            </a:endParaRPr>
          </a:p>
          <a:p>
            <a:pPr marL="183515" indent="-171450">
              <a:spcBef>
                <a:spcPts val="414"/>
              </a:spcBef>
              <a:buFont typeface="Arial" panose="020B0604020202020204" pitchFamily="34" charset="0"/>
              <a:buChar char="•"/>
              <a:tabLst>
                <a:tab pos="379095" algn="l"/>
                <a:tab pos="379730" algn="l"/>
              </a:tabLst>
            </a:pPr>
            <a:r>
              <a:rPr lang="en-US" sz="1400" i="0" dirty="0">
                <a:solidFill>
                  <a:srgbClr val="273239"/>
                </a:solidFill>
                <a:effectLst/>
                <a:latin typeface="urw-din"/>
              </a:rPr>
              <a:t>Few Filed types are listed below:</a:t>
            </a:r>
          </a:p>
          <a:p>
            <a:pPr marL="12065">
              <a:spcBef>
                <a:spcPts val="414"/>
              </a:spcBef>
              <a:tabLst>
                <a:tab pos="379095" algn="l"/>
                <a:tab pos="379730" algn="l"/>
              </a:tabLst>
            </a:pPr>
            <a:r>
              <a:rPr lang="en-US" sz="1400" i="0" dirty="0">
                <a:solidFill>
                  <a:srgbClr val="273239"/>
                </a:solidFill>
                <a:effectLst/>
                <a:latin typeface="urw-din"/>
              </a:rPr>
              <a:t>	</a:t>
            </a:r>
            <a:r>
              <a:rPr lang="en-US" sz="1400" i="0" dirty="0" err="1">
                <a:solidFill>
                  <a:srgbClr val="273239"/>
                </a:solidFill>
                <a:effectLst/>
                <a:latin typeface="urw-din"/>
              </a:rPr>
              <a:t>AutoField</a:t>
            </a:r>
            <a:r>
              <a:rPr lang="en-US" sz="1400" i="0" dirty="0">
                <a:solidFill>
                  <a:srgbClr val="273239"/>
                </a:solidFill>
                <a:effectLst/>
                <a:latin typeface="urw-din"/>
              </a:rPr>
              <a:t>	                		</a:t>
            </a:r>
            <a:r>
              <a:rPr lang="en-US" sz="1400" i="0" dirty="0" err="1">
                <a:solidFill>
                  <a:srgbClr val="273239"/>
                </a:solidFill>
                <a:effectLst/>
                <a:latin typeface="urw-din"/>
              </a:rPr>
              <a:t>IntegerField</a:t>
            </a:r>
            <a:endParaRPr lang="en-US" sz="1400" i="0" dirty="0">
              <a:solidFill>
                <a:srgbClr val="273239"/>
              </a:solidFill>
              <a:effectLst/>
              <a:latin typeface="urw-din"/>
            </a:endParaRPr>
          </a:p>
          <a:p>
            <a:pPr marL="12065">
              <a:spcBef>
                <a:spcPts val="414"/>
              </a:spcBef>
              <a:tabLst>
                <a:tab pos="379095" algn="l"/>
                <a:tab pos="379730" algn="l"/>
              </a:tabLst>
            </a:pPr>
            <a:r>
              <a:rPr lang="en-US" sz="1400" i="0" dirty="0">
                <a:solidFill>
                  <a:srgbClr val="273239"/>
                </a:solidFill>
                <a:effectLst/>
                <a:latin typeface="urw-din"/>
              </a:rPr>
              <a:t>	</a:t>
            </a:r>
            <a:r>
              <a:rPr lang="en-US" sz="1400" i="0" dirty="0" err="1">
                <a:solidFill>
                  <a:srgbClr val="273239"/>
                </a:solidFill>
                <a:effectLst/>
                <a:latin typeface="urw-din"/>
              </a:rPr>
              <a:t>CharField</a:t>
            </a:r>
            <a:r>
              <a:rPr lang="en-US" sz="1400" i="0" dirty="0">
                <a:solidFill>
                  <a:srgbClr val="273239"/>
                </a:solidFill>
                <a:effectLst/>
                <a:latin typeface="urw-din"/>
              </a:rPr>
              <a:t>			</a:t>
            </a:r>
            <a:r>
              <a:rPr lang="en-US" sz="1400" i="0" dirty="0" err="1">
                <a:solidFill>
                  <a:srgbClr val="273239"/>
                </a:solidFill>
                <a:effectLst/>
                <a:latin typeface="urw-din"/>
              </a:rPr>
              <a:t>TextField</a:t>
            </a:r>
            <a:endParaRPr lang="en-US" sz="1400" i="0" dirty="0">
              <a:solidFill>
                <a:srgbClr val="273239"/>
              </a:solidFill>
              <a:effectLst/>
              <a:latin typeface="urw-din"/>
            </a:endParaRPr>
          </a:p>
          <a:p>
            <a:pPr marL="12065">
              <a:spcBef>
                <a:spcPts val="414"/>
              </a:spcBef>
              <a:tabLst>
                <a:tab pos="379095" algn="l"/>
                <a:tab pos="379730" algn="l"/>
              </a:tabLst>
            </a:pPr>
            <a:r>
              <a:rPr lang="en-US" sz="1400" i="0" dirty="0">
                <a:solidFill>
                  <a:srgbClr val="273239"/>
                </a:solidFill>
                <a:effectLst/>
                <a:latin typeface="urw-din"/>
              </a:rPr>
              <a:t>	</a:t>
            </a:r>
            <a:r>
              <a:rPr lang="en-US" sz="1400" i="0" dirty="0" err="1">
                <a:solidFill>
                  <a:srgbClr val="273239"/>
                </a:solidFill>
                <a:effectLst/>
                <a:latin typeface="urw-din"/>
              </a:rPr>
              <a:t>DateField</a:t>
            </a:r>
            <a:r>
              <a:rPr lang="en-US" sz="1400" i="0" dirty="0">
                <a:solidFill>
                  <a:srgbClr val="273239"/>
                </a:solidFill>
                <a:effectLst/>
                <a:latin typeface="urw-din"/>
              </a:rPr>
              <a:t>			</a:t>
            </a:r>
            <a:r>
              <a:rPr lang="en-US" sz="1400" i="0" dirty="0" err="1">
                <a:solidFill>
                  <a:srgbClr val="273239"/>
                </a:solidFill>
                <a:effectLst/>
                <a:latin typeface="urw-din"/>
              </a:rPr>
              <a:t>FileField</a:t>
            </a:r>
            <a:endParaRPr lang="en-US" sz="1400" i="0" dirty="0">
              <a:solidFill>
                <a:srgbClr val="273239"/>
              </a:solidFill>
              <a:effectLst/>
              <a:latin typeface="urw-din"/>
            </a:endParaRPr>
          </a:p>
          <a:p>
            <a:pPr marL="12065">
              <a:spcBef>
                <a:spcPts val="414"/>
              </a:spcBef>
              <a:tabLst>
                <a:tab pos="379095" algn="l"/>
                <a:tab pos="379730" algn="l"/>
              </a:tabLst>
            </a:pPr>
            <a:r>
              <a:rPr lang="en-US" sz="1400" i="0" dirty="0">
                <a:solidFill>
                  <a:srgbClr val="273239"/>
                </a:solidFill>
                <a:effectLst/>
                <a:latin typeface="urw-din"/>
              </a:rPr>
              <a:t>	</a:t>
            </a:r>
            <a:r>
              <a:rPr lang="en-US" sz="1400" i="0" dirty="0" err="1">
                <a:solidFill>
                  <a:srgbClr val="273239"/>
                </a:solidFill>
                <a:effectLst/>
                <a:latin typeface="urw-din"/>
              </a:rPr>
              <a:t>ImageField</a:t>
            </a:r>
            <a:r>
              <a:rPr lang="en-US" sz="1400" i="0" dirty="0">
                <a:solidFill>
                  <a:srgbClr val="273239"/>
                </a:solidFill>
                <a:effectLst/>
                <a:latin typeface="urw-din"/>
              </a:rPr>
              <a:t>			</a:t>
            </a:r>
            <a:r>
              <a:rPr lang="en-US" sz="1400" i="0" dirty="0" err="1">
                <a:solidFill>
                  <a:srgbClr val="273239"/>
                </a:solidFill>
                <a:effectLst/>
                <a:latin typeface="urw-din"/>
              </a:rPr>
              <a:t>EmailField</a:t>
            </a:r>
            <a:endParaRPr lang="en-US" sz="1400" i="0" dirty="0">
              <a:solidFill>
                <a:srgbClr val="273239"/>
              </a:solidFill>
              <a:effectLst/>
              <a:latin typeface="urw-din"/>
            </a:endParaRPr>
          </a:p>
          <a:p>
            <a:pPr marL="12065">
              <a:spcBef>
                <a:spcPts val="414"/>
              </a:spcBef>
              <a:tabLst>
                <a:tab pos="379095" algn="l"/>
                <a:tab pos="379730" algn="l"/>
              </a:tabLst>
            </a:pPr>
            <a:r>
              <a:rPr lang="en-US" sz="1400" i="0" dirty="0">
                <a:solidFill>
                  <a:srgbClr val="273239"/>
                </a:solidFill>
                <a:effectLst/>
                <a:latin typeface="urw-din"/>
              </a:rPr>
              <a:t>	</a:t>
            </a:r>
            <a:r>
              <a:rPr lang="en-US" sz="1400" i="0" dirty="0" err="1">
                <a:solidFill>
                  <a:srgbClr val="273239"/>
                </a:solidFill>
                <a:effectLst/>
                <a:latin typeface="urw-din"/>
              </a:rPr>
              <a:t>DecimalField</a:t>
            </a:r>
            <a:r>
              <a:rPr lang="en-US" sz="1400" i="0" dirty="0">
                <a:solidFill>
                  <a:srgbClr val="273239"/>
                </a:solidFill>
                <a:effectLst/>
                <a:latin typeface="urw-din"/>
              </a:rPr>
              <a:t>			</a:t>
            </a:r>
            <a:r>
              <a:rPr lang="en-US" sz="1400" i="0" dirty="0" err="1">
                <a:solidFill>
                  <a:srgbClr val="273239"/>
                </a:solidFill>
                <a:effectLst/>
                <a:latin typeface="urw-din"/>
              </a:rPr>
              <a:t>JSONField</a:t>
            </a:r>
            <a:endParaRPr lang="en-US" sz="1400" i="0" dirty="0">
              <a:solidFill>
                <a:srgbClr val="273239"/>
              </a:solidFill>
              <a:effectLst/>
              <a:latin typeface="urw-din"/>
            </a:endParaRPr>
          </a:p>
        </p:txBody>
      </p:sp>
    </p:spTree>
    <p:extLst>
      <p:ext uri="{BB962C8B-B14F-4D97-AF65-F5344CB8AC3E}">
        <p14:creationId xmlns:p14="http://schemas.microsoft.com/office/powerpoint/2010/main" val="1046636829"/>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43975" y="161799"/>
            <a:ext cx="774074" cy="311224"/>
          </a:xfrm>
          <a:prstGeom prst="rect">
            <a:avLst/>
          </a:prstGeom>
        </p:spPr>
      </p:pic>
      <p:pic>
        <p:nvPicPr>
          <p:cNvPr id="3" name="object 3"/>
          <p:cNvPicPr/>
          <p:nvPr/>
        </p:nvPicPr>
        <p:blipFill>
          <a:blip r:embed="rId3" cstate="print"/>
          <a:stretch>
            <a:fillRect/>
          </a:stretch>
        </p:blipFill>
        <p:spPr>
          <a:xfrm>
            <a:off x="8229556" y="161800"/>
            <a:ext cx="791593" cy="311224"/>
          </a:xfrm>
          <a:prstGeom prst="rect">
            <a:avLst/>
          </a:prstGeom>
        </p:spPr>
      </p:pic>
      <p:sp>
        <p:nvSpPr>
          <p:cNvPr id="4" name="object 4"/>
          <p:cNvSpPr txBox="1">
            <a:spLocks noGrp="1"/>
          </p:cNvSpPr>
          <p:nvPr>
            <p:ph type="title"/>
          </p:nvPr>
        </p:nvSpPr>
        <p:spPr>
          <a:xfrm>
            <a:off x="307524" y="670654"/>
            <a:ext cx="8150676" cy="382156"/>
          </a:xfrm>
          <a:prstGeom prst="rect">
            <a:avLst/>
          </a:prstGeom>
        </p:spPr>
        <p:txBody>
          <a:bodyPr vert="horz" wrap="square" lIns="0" tIns="12700" rIns="0" bIns="0" rtlCol="0">
            <a:spAutoFit/>
          </a:bodyPr>
          <a:lstStyle/>
          <a:p>
            <a:pPr algn="l" fontAlgn="base"/>
            <a:r>
              <a:rPr lang="en-IN" b="1" i="0" dirty="0">
                <a:solidFill>
                  <a:srgbClr val="273239"/>
                </a:solidFill>
                <a:effectLst/>
                <a:latin typeface="sofia-pro"/>
              </a:rPr>
              <a:t>Fields options : -creating model Fields </a:t>
            </a:r>
          </a:p>
        </p:txBody>
      </p:sp>
      <p:sp>
        <p:nvSpPr>
          <p:cNvPr id="6" name="object 6"/>
          <p:cNvSpPr txBox="1"/>
          <p:nvPr/>
        </p:nvSpPr>
        <p:spPr>
          <a:xfrm>
            <a:off x="3633256" y="4974385"/>
            <a:ext cx="1875155" cy="139065"/>
          </a:xfrm>
          <a:prstGeom prst="rect">
            <a:avLst/>
          </a:prstGeom>
        </p:spPr>
        <p:txBody>
          <a:bodyPr vert="horz" wrap="square" lIns="0" tIns="3175" rIns="0" bIns="0" rtlCol="0">
            <a:spAutoFit/>
          </a:bodyPr>
          <a:lstStyle/>
          <a:p>
            <a:pPr marL="12700">
              <a:lnSpc>
                <a:spcPct val="100000"/>
              </a:lnSpc>
              <a:spcBef>
                <a:spcPts val="25"/>
              </a:spcBef>
            </a:pPr>
            <a:r>
              <a:rPr sz="800" dirty="0">
                <a:latin typeface="Arial MT"/>
                <a:cs typeface="Arial MT"/>
              </a:rPr>
              <a:t>©</a:t>
            </a:r>
            <a:r>
              <a:rPr sz="800" spc="-5" dirty="0">
                <a:latin typeface="Arial MT"/>
                <a:cs typeface="Arial MT"/>
              </a:rPr>
              <a:t> Edune</a:t>
            </a:r>
            <a:r>
              <a:rPr sz="800" dirty="0">
                <a:latin typeface="Arial MT"/>
                <a:cs typeface="Arial MT"/>
              </a:rPr>
              <a:t>t</a:t>
            </a:r>
            <a:r>
              <a:rPr sz="800" spc="-5" dirty="0">
                <a:latin typeface="Arial MT"/>
                <a:cs typeface="Arial MT"/>
              </a:rPr>
              <a:t> Foundation</a:t>
            </a:r>
            <a:r>
              <a:rPr sz="800" dirty="0">
                <a:latin typeface="Arial MT"/>
                <a:cs typeface="Arial MT"/>
              </a:rPr>
              <a:t>.</a:t>
            </a:r>
            <a:r>
              <a:rPr sz="800" spc="-50" dirty="0">
                <a:latin typeface="Arial MT"/>
                <a:cs typeface="Arial MT"/>
              </a:rPr>
              <a:t> </a:t>
            </a:r>
            <a:r>
              <a:rPr sz="800" spc="-5" dirty="0">
                <a:latin typeface="Arial MT"/>
                <a:cs typeface="Arial MT"/>
              </a:rPr>
              <a:t>Al</a:t>
            </a:r>
            <a:r>
              <a:rPr sz="800" dirty="0">
                <a:latin typeface="Arial MT"/>
                <a:cs typeface="Arial MT"/>
              </a:rPr>
              <a:t>l</a:t>
            </a:r>
            <a:r>
              <a:rPr sz="800" spc="-5" dirty="0">
                <a:latin typeface="Arial MT"/>
                <a:cs typeface="Arial MT"/>
              </a:rPr>
              <a:t> </a:t>
            </a:r>
            <a:r>
              <a:rPr sz="800" dirty="0">
                <a:latin typeface="Arial MT"/>
                <a:cs typeface="Arial MT"/>
              </a:rPr>
              <a:t>rights</a:t>
            </a:r>
            <a:r>
              <a:rPr sz="800" spc="-5" dirty="0">
                <a:latin typeface="Arial MT"/>
                <a:cs typeface="Arial MT"/>
              </a:rPr>
              <a:t> </a:t>
            </a:r>
            <a:r>
              <a:rPr sz="800" dirty="0">
                <a:latin typeface="Arial MT"/>
                <a:cs typeface="Arial MT"/>
              </a:rPr>
              <a:t>reserved.</a:t>
            </a:r>
            <a:endParaRPr sz="800">
              <a:latin typeface="Arial MT"/>
              <a:cs typeface="Arial MT"/>
            </a:endParaRPr>
          </a:p>
        </p:txBody>
      </p:sp>
      <p:sp>
        <p:nvSpPr>
          <p:cNvPr id="5" name="object 5"/>
          <p:cNvSpPr txBox="1"/>
          <p:nvPr/>
        </p:nvSpPr>
        <p:spPr>
          <a:xfrm>
            <a:off x="307524" y="1123950"/>
            <a:ext cx="7939380" cy="3695241"/>
          </a:xfrm>
          <a:prstGeom prst="rect">
            <a:avLst/>
          </a:prstGeom>
        </p:spPr>
        <p:txBody>
          <a:bodyPr vert="horz" wrap="square" lIns="0" tIns="52704" rIns="0" bIns="0" rtlCol="0">
            <a:spAutoFit/>
          </a:bodyPr>
          <a:lstStyle/>
          <a:p>
            <a:pPr marL="379095" indent="-367030">
              <a:lnSpc>
                <a:spcPct val="100000"/>
              </a:lnSpc>
              <a:spcBef>
                <a:spcPts val="414"/>
              </a:spcBef>
              <a:buChar char="●"/>
              <a:tabLst>
                <a:tab pos="379095" algn="l"/>
                <a:tab pos="379730" algn="l"/>
              </a:tabLst>
            </a:pPr>
            <a:r>
              <a:rPr lang="en-US" sz="1400" i="0" dirty="0">
                <a:solidFill>
                  <a:srgbClr val="273239"/>
                </a:solidFill>
                <a:effectLst/>
                <a:latin typeface="urw-din"/>
              </a:rPr>
              <a:t>Each field takes a certain set of field-specific arguments. For example, </a:t>
            </a:r>
            <a:r>
              <a:rPr lang="en-US" sz="1400" i="0" dirty="0" err="1">
                <a:solidFill>
                  <a:srgbClr val="273239"/>
                </a:solidFill>
                <a:effectLst/>
                <a:latin typeface="urw-din"/>
              </a:rPr>
              <a:t>CharField</a:t>
            </a:r>
            <a:r>
              <a:rPr lang="en-US" sz="1400" i="0" dirty="0">
                <a:solidFill>
                  <a:srgbClr val="273239"/>
                </a:solidFill>
                <a:effectLst/>
                <a:latin typeface="urw-din"/>
              </a:rPr>
              <a:t> (and its subclasses) require a </a:t>
            </a:r>
            <a:r>
              <a:rPr lang="en-US" sz="1400" i="0" dirty="0" err="1">
                <a:solidFill>
                  <a:srgbClr val="273239"/>
                </a:solidFill>
                <a:effectLst/>
                <a:latin typeface="urw-din"/>
              </a:rPr>
              <a:t>max_length</a:t>
            </a:r>
            <a:r>
              <a:rPr lang="en-US" sz="1400" i="0" dirty="0">
                <a:solidFill>
                  <a:srgbClr val="273239"/>
                </a:solidFill>
                <a:effectLst/>
                <a:latin typeface="urw-din"/>
              </a:rPr>
              <a:t> argument which specifies the size of the VARCHAR database field used to store the data.</a:t>
            </a:r>
          </a:p>
          <a:p>
            <a:pPr marL="379095" indent="-367030">
              <a:lnSpc>
                <a:spcPct val="100000"/>
              </a:lnSpc>
              <a:spcBef>
                <a:spcPts val="414"/>
              </a:spcBef>
              <a:buChar char="●"/>
              <a:tabLst>
                <a:tab pos="379095" algn="l"/>
                <a:tab pos="379730" algn="l"/>
              </a:tabLst>
            </a:pPr>
            <a:r>
              <a:rPr lang="en-US" sz="1400" i="0" dirty="0">
                <a:solidFill>
                  <a:srgbClr val="273239"/>
                </a:solidFill>
                <a:effectLst/>
                <a:latin typeface="urw-din"/>
              </a:rPr>
              <a:t>Here’s a quick summary of the most often-used ones:</a:t>
            </a:r>
          </a:p>
          <a:p>
            <a:pPr marL="354965" indent="-342900">
              <a:lnSpc>
                <a:spcPct val="100000"/>
              </a:lnSpc>
              <a:spcBef>
                <a:spcPts val="414"/>
              </a:spcBef>
              <a:buAutoNum type="arabicParenR"/>
              <a:tabLst>
                <a:tab pos="379095" algn="l"/>
                <a:tab pos="379730" algn="l"/>
              </a:tabLst>
            </a:pPr>
            <a:r>
              <a:rPr lang="en-US" sz="1400" dirty="0">
                <a:solidFill>
                  <a:srgbClr val="273239"/>
                </a:solidFill>
                <a:latin typeface="urw-din"/>
              </a:rPr>
              <a:t>null -If True, Django will store empty values as NULL in the database. Default is False.</a:t>
            </a:r>
          </a:p>
          <a:p>
            <a:pPr marL="354965" indent="-342900">
              <a:lnSpc>
                <a:spcPct val="100000"/>
              </a:lnSpc>
              <a:spcBef>
                <a:spcPts val="414"/>
              </a:spcBef>
              <a:buAutoNum type="arabicParenR"/>
              <a:tabLst>
                <a:tab pos="379095" algn="l"/>
                <a:tab pos="379730" algn="l"/>
              </a:tabLst>
            </a:pPr>
            <a:r>
              <a:rPr lang="en-US" sz="1400" dirty="0">
                <a:solidFill>
                  <a:srgbClr val="273239"/>
                </a:solidFill>
                <a:latin typeface="urw-din"/>
              </a:rPr>
              <a:t>blank -If True, the field is allowed to be blank. Default is False.</a:t>
            </a:r>
          </a:p>
          <a:p>
            <a:pPr marL="354965" indent="-342900">
              <a:lnSpc>
                <a:spcPct val="100000"/>
              </a:lnSpc>
              <a:spcBef>
                <a:spcPts val="414"/>
              </a:spcBef>
              <a:buAutoNum type="arabicParenR"/>
              <a:tabLst>
                <a:tab pos="379095" algn="l"/>
                <a:tab pos="379730" algn="l"/>
              </a:tabLst>
            </a:pPr>
            <a:r>
              <a:rPr lang="en-US" sz="1400" dirty="0">
                <a:solidFill>
                  <a:srgbClr val="273239"/>
                </a:solidFill>
                <a:latin typeface="urw-din"/>
              </a:rPr>
              <a:t>c</a:t>
            </a:r>
            <a:r>
              <a:rPr lang="en-US" sz="1400" i="0" dirty="0">
                <a:solidFill>
                  <a:srgbClr val="273239"/>
                </a:solidFill>
                <a:effectLst/>
                <a:latin typeface="urw-din"/>
              </a:rPr>
              <a:t>hoices- A sequence of 2-tuples to use as choices for this field. If this is given, the default form widget will be a select box instead of the standard text field and will limit choices to the choices given.</a:t>
            </a:r>
          </a:p>
          <a:p>
            <a:pPr marL="12065">
              <a:lnSpc>
                <a:spcPct val="100000"/>
              </a:lnSpc>
              <a:spcBef>
                <a:spcPts val="414"/>
              </a:spcBef>
              <a:tabLst>
                <a:tab pos="379095" algn="l"/>
                <a:tab pos="379730" algn="l"/>
              </a:tabLst>
            </a:pPr>
            <a:r>
              <a:rPr lang="en-US" sz="1400" i="0" dirty="0">
                <a:solidFill>
                  <a:srgbClr val="273239"/>
                </a:solidFill>
                <a:effectLst/>
                <a:latin typeface="urw-din"/>
              </a:rPr>
              <a:t>		A choices list looks like this:</a:t>
            </a:r>
          </a:p>
          <a:p>
            <a:pPr marL="12065">
              <a:lnSpc>
                <a:spcPct val="100000"/>
              </a:lnSpc>
              <a:spcBef>
                <a:spcPts val="414"/>
              </a:spcBef>
              <a:tabLst>
                <a:tab pos="379095" algn="l"/>
                <a:tab pos="379730" algn="l"/>
              </a:tabLst>
            </a:pPr>
            <a:r>
              <a:rPr lang="en-US" sz="1400" dirty="0">
                <a:solidFill>
                  <a:srgbClr val="273239"/>
                </a:solidFill>
                <a:latin typeface="urw-din"/>
              </a:rPr>
              <a:t>			</a:t>
            </a:r>
            <a:r>
              <a:rPr lang="en-US" sz="1200" dirty="0">
                <a:solidFill>
                  <a:srgbClr val="273239"/>
                </a:solidFill>
                <a:latin typeface="urw-din"/>
              </a:rPr>
              <a:t>YEAR_IN_SCHOOL_CHOICES = [</a:t>
            </a:r>
          </a:p>
          <a:p>
            <a:pPr marL="12065">
              <a:lnSpc>
                <a:spcPct val="100000"/>
              </a:lnSpc>
              <a:spcBef>
                <a:spcPts val="414"/>
              </a:spcBef>
              <a:tabLst>
                <a:tab pos="379095" algn="l"/>
                <a:tab pos="379730" algn="l"/>
              </a:tabLst>
            </a:pPr>
            <a:r>
              <a:rPr lang="en-US" sz="1200" dirty="0">
                <a:solidFill>
                  <a:srgbClr val="273239"/>
                </a:solidFill>
                <a:latin typeface="urw-din"/>
              </a:rPr>
              <a:t>    				('FR', 'Freshman'),</a:t>
            </a:r>
          </a:p>
          <a:p>
            <a:pPr marL="12065">
              <a:lnSpc>
                <a:spcPct val="100000"/>
              </a:lnSpc>
              <a:spcBef>
                <a:spcPts val="414"/>
              </a:spcBef>
              <a:tabLst>
                <a:tab pos="379095" algn="l"/>
                <a:tab pos="379730" algn="l"/>
              </a:tabLst>
            </a:pPr>
            <a:r>
              <a:rPr lang="en-US" sz="1200" dirty="0">
                <a:solidFill>
                  <a:srgbClr val="273239"/>
                </a:solidFill>
                <a:latin typeface="urw-din"/>
              </a:rPr>
              <a:t>    				('SO', 'Sophomore'),</a:t>
            </a:r>
          </a:p>
          <a:p>
            <a:pPr marL="12065">
              <a:lnSpc>
                <a:spcPct val="100000"/>
              </a:lnSpc>
              <a:spcBef>
                <a:spcPts val="414"/>
              </a:spcBef>
              <a:tabLst>
                <a:tab pos="379095" algn="l"/>
                <a:tab pos="379730" algn="l"/>
              </a:tabLst>
            </a:pPr>
            <a:r>
              <a:rPr lang="en-US" sz="1200" dirty="0">
                <a:solidFill>
                  <a:srgbClr val="273239"/>
                </a:solidFill>
                <a:latin typeface="urw-din"/>
              </a:rPr>
              <a:t>   				 ('JR', 'Junior'),</a:t>
            </a:r>
          </a:p>
          <a:p>
            <a:pPr marL="12065">
              <a:lnSpc>
                <a:spcPct val="100000"/>
              </a:lnSpc>
              <a:spcBef>
                <a:spcPts val="414"/>
              </a:spcBef>
              <a:tabLst>
                <a:tab pos="379095" algn="l"/>
                <a:tab pos="379730" algn="l"/>
              </a:tabLst>
            </a:pPr>
            <a:r>
              <a:rPr lang="en-US" sz="1200" dirty="0">
                <a:solidFill>
                  <a:srgbClr val="273239"/>
                </a:solidFill>
                <a:latin typeface="urw-din"/>
              </a:rPr>
              <a:t>  				  ('SR', 'Senior'),</a:t>
            </a:r>
          </a:p>
          <a:p>
            <a:pPr marL="12065">
              <a:lnSpc>
                <a:spcPct val="100000"/>
              </a:lnSpc>
              <a:spcBef>
                <a:spcPts val="414"/>
              </a:spcBef>
              <a:tabLst>
                <a:tab pos="379095" algn="l"/>
                <a:tab pos="379730" algn="l"/>
              </a:tabLst>
            </a:pPr>
            <a:r>
              <a:rPr lang="en-US" sz="1200" dirty="0">
                <a:solidFill>
                  <a:srgbClr val="273239"/>
                </a:solidFill>
                <a:latin typeface="urw-din"/>
              </a:rPr>
              <a:t> 				   ('GR', 'Graduate’), ]</a:t>
            </a:r>
            <a:endParaRPr lang="en-US" sz="1200" i="0" dirty="0">
              <a:solidFill>
                <a:srgbClr val="273239"/>
              </a:solidFill>
              <a:effectLst/>
              <a:latin typeface="urw-din"/>
            </a:endParaRPr>
          </a:p>
        </p:txBody>
      </p:sp>
    </p:spTree>
    <p:extLst>
      <p:ext uri="{BB962C8B-B14F-4D97-AF65-F5344CB8AC3E}">
        <p14:creationId xmlns:p14="http://schemas.microsoft.com/office/powerpoint/2010/main" val="196241407"/>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105583" y="4840936"/>
            <a:ext cx="2933065" cy="147320"/>
          </a:xfrm>
          <a:prstGeom prst="rect">
            <a:avLst/>
          </a:prstGeom>
        </p:spPr>
        <p:txBody>
          <a:bodyPr vert="horz" wrap="square" lIns="0" tIns="12700" rIns="0" bIns="0" rtlCol="0">
            <a:spAutoFit/>
          </a:bodyPr>
          <a:lstStyle/>
          <a:p>
            <a:pPr marL="12700">
              <a:lnSpc>
                <a:spcPct val="100000"/>
              </a:lnSpc>
              <a:spcBef>
                <a:spcPts val="100"/>
              </a:spcBef>
            </a:pPr>
            <a:r>
              <a:rPr sz="800" spc="-5" dirty="0">
                <a:latin typeface="Arial MT"/>
                <a:cs typeface="Arial MT"/>
              </a:rPr>
              <a:t>Disclaimer:</a:t>
            </a:r>
            <a:r>
              <a:rPr sz="800" spc="-30" dirty="0">
                <a:latin typeface="Arial MT"/>
                <a:cs typeface="Arial MT"/>
              </a:rPr>
              <a:t> </a:t>
            </a:r>
            <a:r>
              <a:rPr sz="800" spc="-5" dirty="0">
                <a:latin typeface="Arial MT"/>
                <a:cs typeface="Arial MT"/>
              </a:rPr>
              <a:t>The</a:t>
            </a:r>
            <a:r>
              <a:rPr sz="800" spc="-10" dirty="0">
                <a:latin typeface="Arial MT"/>
                <a:cs typeface="Arial MT"/>
              </a:rPr>
              <a:t> </a:t>
            </a:r>
            <a:r>
              <a:rPr sz="800" dirty="0">
                <a:latin typeface="Arial MT"/>
                <a:cs typeface="Arial MT"/>
              </a:rPr>
              <a:t>content</a:t>
            </a:r>
            <a:r>
              <a:rPr sz="800" spc="-15" dirty="0">
                <a:latin typeface="Arial MT"/>
                <a:cs typeface="Arial MT"/>
              </a:rPr>
              <a:t> </a:t>
            </a:r>
            <a:r>
              <a:rPr sz="800" spc="-5" dirty="0">
                <a:latin typeface="Arial MT"/>
                <a:cs typeface="Arial MT"/>
              </a:rPr>
              <a:t>is</a:t>
            </a:r>
            <a:r>
              <a:rPr sz="800" spc="-10" dirty="0">
                <a:latin typeface="Arial MT"/>
                <a:cs typeface="Arial MT"/>
              </a:rPr>
              <a:t> </a:t>
            </a:r>
            <a:r>
              <a:rPr sz="800" dirty="0">
                <a:latin typeface="Arial MT"/>
                <a:cs typeface="Arial MT"/>
              </a:rPr>
              <a:t>curated</a:t>
            </a:r>
            <a:r>
              <a:rPr sz="800" spc="-15" dirty="0">
                <a:latin typeface="Arial MT"/>
                <a:cs typeface="Arial MT"/>
              </a:rPr>
              <a:t> </a:t>
            </a:r>
            <a:r>
              <a:rPr sz="800" spc="-5" dirty="0">
                <a:latin typeface="Arial MT"/>
                <a:cs typeface="Arial MT"/>
              </a:rPr>
              <a:t>for</a:t>
            </a:r>
            <a:r>
              <a:rPr sz="800" spc="-15" dirty="0">
                <a:latin typeface="Arial MT"/>
                <a:cs typeface="Arial MT"/>
              </a:rPr>
              <a:t> </a:t>
            </a:r>
            <a:r>
              <a:rPr sz="800" spc="-5" dirty="0">
                <a:latin typeface="Arial MT"/>
                <a:cs typeface="Arial MT"/>
              </a:rPr>
              <a:t>educational</a:t>
            </a:r>
            <a:r>
              <a:rPr sz="800" spc="-10" dirty="0">
                <a:latin typeface="Arial MT"/>
                <a:cs typeface="Arial MT"/>
              </a:rPr>
              <a:t> </a:t>
            </a:r>
            <a:r>
              <a:rPr sz="800" spc="-5" dirty="0">
                <a:latin typeface="Arial MT"/>
                <a:cs typeface="Arial MT"/>
              </a:rPr>
              <a:t>purposes</a:t>
            </a:r>
            <a:r>
              <a:rPr sz="800" spc="-15" dirty="0">
                <a:latin typeface="Arial MT"/>
                <a:cs typeface="Arial MT"/>
              </a:rPr>
              <a:t> only.</a:t>
            </a:r>
            <a:endParaRPr sz="800">
              <a:latin typeface="Arial MT"/>
              <a:cs typeface="Arial MT"/>
            </a:endParaRPr>
          </a:p>
        </p:txBody>
      </p:sp>
      <p:sp>
        <p:nvSpPr>
          <p:cNvPr id="4" name="object 4"/>
          <p:cNvSpPr txBox="1"/>
          <p:nvPr/>
        </p:nvSpPr>
        <p:spPr>
          <a:xfrm>
            <a:off x="3633256" y="4974385"/>
            <a:ext cx="1875155" cy="139065"/>
          </a:xfrm>
          <a:prstGeom prst="rect">
            <a:avLst/>
          </a:prstGeom>
        </p:spPr>
        <p:txBody>
          <a:bodyPr vert="horz" wrap="square" lIns="0" tIns="3175" rIns="0" bIns="0" rtlCol="0">
            <a:spAutoFit/>
          </a:bodyPr>
          <a:lstStyle/>
          <a:p>
            <a:pPr marL="12700">
              <a:lnSpc>
                <a:spcPct val="100000"/>
              </a:lnSpc>
              <a:spcBef>
                <a:spcPts val="25"/>
              </a:spcBef>
            </a:pPr>
            <a:r>
              <a:rPr sz="800" dirty="0">
                <a:latin typeface="Arial MT"/>
                <a:cs typeface="Arial MT"/>
              </a:rPr>
              <a:t>©</a:t>
            </a:r>
            <a:r>
              <a:rPr sz="800" spc="-5" dirty="0">
                <a:latin typeface="Arial MT"/>
                <a:cs typeface="Arial MT"/>
              </a:rPr>
              <a:t> Edune</a:t>
            </a:r>
            <a:r>
              <a:rPr sz="800" dirty="0">
                <a:latin typeface="Arial MT"/>
                <a:cs typeface="Arial MT"/>
              </a:rPr>
              <a:t>t</a:t>
            </a:r>
            <a:r>
              <a:rPr sz="800" spc="-5" dirty="0">
                <a:latin typeface="Arial MT"/>
                <a:cs typeface="Arial MT"/>
              </a:rPr>
              <a:t> Foundation</a:t>
            </a:r>
            <a:r>
              <a:rPr sz="800" dirty="0">
                <a:latin typeface="Arial MT"/>
                <a:cs typeface="Arial MT"/>
              </a:rPr>
              <a:t>.</a:t>
            </a:r>
            <a:r>
              <a:rPr sz="800" spc="-50" dirty="0">
                <a:latin typeface="Arial MT"/>
                <a:cs typeface="Arial MT"/>
              </a:rPr>
              <a:t> </a:t>
            </a:r>
            <a:r>
              <a:rPr sz="800" spc="-5" dirty="0">
                <a:latin typeface="Arial MT"/>
                <a:cs typeface="Arial MT"/>
              </a:rPr>
              <a:t>Al</a:t>
            </a:r>
            <a:r>
              <a:rPr sz="800" dirty="0">
                <a:latin typeface="Arial MT"/>
                <a:cs typeface="Arial MT"/>
              </a:rPr>
              <a:t>l</a:t>
            </a:r>
            <a:r>
              <a:rPr sz="800" spc="-5" dirty="0">
                <a:latin typeface="Arial MT"/>
                <a:cs typeface="Arial MT"/>
              </a:rPr>
              <a:t> </a:t>
            </a:r>
            <a:r>
              <a:rPr sz="800" dirty="0">
                <a:latin typeface="Arial MT"/>
                <a:cs typeface="Arial MT"/>
              </a:rPr>
              <a:t>rights</a:t>
            </a:r>
            <a:r>
              <a:rPr sz="800" spc="-5" dirty="0">
                <a:latin typeface="Arial MT"/>
                <a:cs typeface="Arial MT"/>
              </a:rPr>
              <a:t> </a:t>
            </a:r>
            <a:r>
              <a:rPr sz="800" dirty="0">
                <a:latin typeface="Arial MT"/>
                <a:cs typeface="Arial MT"/>
              </a:rPr>
              <a:t>reserved.</a:t>
            </a:r>
            <a:endParaRPr sz="800">
              <a:latin typeface="Arial MT"/>
              <a:cs typeface="Arial MT"/>
            </a:endParaRPr>
          </a:p>
        </p:txBody>
      </p:sp>
      <p:sp>
        <p:nvSpPr>
          <p:cNvPr id="3" name="object 3"/>
          <p:cNvSpPr txBox="1">
            <a:spLocks noGrp="1"/>
          </p:cNvSpPr>
          <p:nvPr>
            <p:ph type="title"/>
          </p:nvPr>
        </p:nvSpPr>
        <p:spPr>
          <a:xfrm>
            <a:off x="457200" y="1200150"/>
            <a:ext cx="7868284" cy="3150542"/>
          </a:xfrm>
          <a:prstGeom prst="rect">
            <a:avLst/>
          </a:prstGeom>
        </p:spPr>
        <p:txBody>
          <a:bodyPr vert="horz" wrap="square" lIns="0" tIns="28575" rIns="0" bIns="0" rtlCol="0">
            <a:spAutoFit/>
          </a:bodyPr>
          <a:lstStyle/>
          <a:p>
            <a:pPr marL="1205230" marR="5080" indent="-1193165" algn="ctr">
              <a:lnSpc>
                <a:spcPts val="6220"/>
              </a:lnSpc>
              <a:spcBef>
                <a:spcPts val="225"/>
              </a:spcBef>
            </a:pPr>
            <a:r>
              <a:rPr lang="en-US" sz="2800" spc="-5" dirty="0"/>
              <a:t>      SQL operations in Django</a:t>
            </a:r>
            <a:br>
              <a:rPr lang="en-US" sz="2800" spc="-5" dirty="0"/>
            </a:br>
            <a:br>
              <a:rPr lang="en-US" sz="3600" spc="-5" dirty="0"/>
            </a:br>
            <a:br>
              <a:rPr lang="en-US" sz="4800" spc="-5" dirty="0"/>
            </a:br>
            <a:endParaRPr lang="en-US" sz="4800" dirty="0"/>
          </a:p>
        </p:txBody>
      </p:sp>
      <p:sp>
        <p:nvSpPr>
          <p:cNvPr id="5" name="object 4">
            <a:extLst>
              <a:ext uri="{FF2B5EF4-FFF2-40B4-BE49-F238E27FC236}">
                <a16:creationId xmlns:a16="http://schemas.microsoft.com/office/drawing/2014/main" id="{3F780098-6712-4C92-B19B-E53E6012D71E}"/>
              </a:ext>
            </a:extLst>
          </p:cNvPr>
          <p:cNvSpPr txBox="1">
            <a:spLocks/>
          </p:cNvSpPr>
          <p:nvPr/>
        </p:nvSpPr>
        <p:spPr>
          <a:xfrm>
            <a:off x="344957" y="590550"/>
            <a:ext cx="8451752" cy="382156"/>
          </a:xfrm>
          <a:prstGeom prst="rect">
            <a:avLst/>
          </a:prstGeom>
        </p:spPr>
        <p:txBody>
          <a:bodyPr vert="horz" wrap="square" lIns="0" tIns="12700" rIns="0" bIns="0" rtlCol="0">
            <a:spAutoFit/>
          </a:bodyPr>
          <a:lstStyle>
            <a:lvl1pPr>
              <a:defRPr sz="2400" b="0" i="0">
                <a:solidFill>
                  <a:schemeClr val="tx1"/>
                </a:solidFill>
                <a:latin typeface="Arial MT"/>
                <a:ea typeface="+mj-ea"/>
                <a:cs typeface="Arial MT"/>
              </a:defRPr>
            </a:lvl1pPr>
          </a:lstStyle>
          <a:p>
            <a:pPr marL="12700">
              <a:spcBef>
                <a:spcPts val="100"/>
              </a:spcBef>
            </a:pPr>
            <a:r>
              <a:rPr lang="en-US" kern="0" dirty="0"/>
              <a:t>Let us discuss on :</a:t>
            </a:r>
            <a:endParaRPr lang="en-US" kern="0" spc="-5" dirty="0"/>
          </a:p>
        </p:txBody>
      </p:sp>
    </p:spTree>
    <p:extLst>
      <p:ext uri="{BB962C8B-B14F-4D97-AF65-F5344CB8AC3E}">
        <p14:creationId xmlns:p14="http://schemas.microsoft.com/office/powerpoint/2010/main" val="1766856384"/>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43975" y="161799"/>
            <a:ext cx="774074" cy="311224"/>
          </a:xfrm>
          <a:prstGeom prst="rect">
            <a:avLst/>
          </a:prstGeom>
        </p:spPr>
      </p:pic>
      <p:pic>
        <p:nvPicPr>
          <p:cNvPr id="3" name="object 3"/>
          <p:cNvPicPr/>
          <p:nvPr/>
        </p:nvPicPr>
        <p:blipFill>
          <a:blip r:embed="rId3" cstate="print"/>
          <a:stretch>
            <a:fillRect/>
          </a:stretch>
        </p:blipFill>
        <p:spPr>
          <a:xfrm>
            <a:off x="8229556" y="161800"/>
            <a:ext cx="791593" cy="311224"/>
          </a:xfrm>
          <a:prstGeom prst="rect">
            <a:avLst/>
          </a:prstGeom>
        </p:spPr>
      </p:pic>
      <p:sp>
        <p:nvSpPr>
          <p:cNvPr id="4" name="object 4"/>
          <p:cNvSpPr txBox="1">
            <a:spLocks noGrp="1"/>
          </p:cNvSpPr>
          <p:nvPr>
            <p:ph type="title"/>
          </p:nvPr>
        </p:nvSpPr>
        <p:spPr>
          <a:xfrm>
            <a:off x="307524" y="670654"/>
            <a:ext cx="8150676" cy="382156"/>
          </a:xfrm>
          <a:prstGeom prst="rect">
            <a:avLst/>
          </a:prstGeom>
        </p:spPr>
        <p:txBody>
          <a:bodyPr vert="horz" wrap="square" lIns="0" tIns="12700" rIns="0" bIns="0" rtlCol="0">
            <a:spAutoFit/>
          </a:bodyPr>
          <a:lstStyle/>
          <a:p>
            <a:pPr algn="l" fontAlgn="base"/>
            <a:r>
              <a:rPr lang="en-IN" b="1" i="0" dirty="0">
                <a:solidFill>
                  <a:srgbClr val="273239"/>
                </a:solidFill>
                <a:effectLst/>
                <a:latin typeface="sofia-pro"/>
              </a:rPr>
              <a:t>Making queries :create model </a:t>
            </a:r>
          </a:p>
        </p:txBody>
      </p:sp>
      <p:sp>
        <p:nvSpPr>
          <p:cNvPr id="6" name="object 6"/>
          <p:cNvSpPr txBox="1"/>
          <p:nvPr/>
        </p:nvSpPr>
        <p:spPr>
          <a:xfrm>
            <a:off x="3633256" y="4974385"/>
            <a:ext cx="1875155" cy="139065"/>
          </a:xfrm>
          <a:prstGeom prst="rect">
            <a:avLst/>
          </a:prstGeom>
        </p:spPr>
        <p:txBody>
          <a:bodyPr vert="horz" wrap="square" lIns="0" tIns="3175" rIns="0" bIns="0" rtlCol="0">
            <a:spAutoFit/>
          </a:bodyPr>
          <a:lstStyle/>
          <a:p>
            <a:pPr marL="12700">
              <a:lnSpc>
                <a:spcPct val="100000"/>
              </a:lnSpc>
              <a:spcBef>
                <a:spcPts val="25"/>
              </a:spcBef>
            </a:pPr>
            <a:r>
              <a:rPr sz="800" dirty="0">
                <a:latin typeface="Arial MT"/>
                <a:cs typeface="Arial MT"/>
              </a:rPr>
              <a:t>©</a:t>
            </a:r>
            <a:r>
              <a:rPr sz="800" spc="-5" dirty="0">
                <a:latin typeface="Arial MT"/>
                <a:cs typeface="Arial MT"/>
              </a:rPr>
              <a:t> Edune</a:t>
            </a:r>
            <a:r>
              <a:rPr sz="800" dirty="0">
                <a:latin typeface="Arial MT"/>
                <a:cs typeface="Arial MT"/>
              </a:rPr>
              <a:t>t</a:t>
            </a:r>
            <a:r>
              <a:rPr sz="800" spc="-5" dirty="0">
                <a:latin typeface="Arial MT"/>
                <a:cs typeface="Arial MT"/>
              </a:rPr>
              <a:t> Foundation</a:t>
            </a:r>
            <a:r>
              <a:rPr sz="800" dirty="0">
                <a:latin typeface="Arial MT"/>
                <a:cs typeface="Arial MT"/>
              </a:rPr>
              <a:t>.</a:t>
            </a:r>
            <a:r>
              <a:rPr sz="800" spc="-50" dirty="0">
                <a:latin typeface="Arial MT"/>
                <a:cs typeface="Arial MT"/>
              </a:rPr>
              <a:t> </a:t>
            </a:r>
            <a:r>
              <a:rPr sz="800" spc="-5" dirty="0">
                <a:latin typeface="Arial MT"/>
                <a:cs typeface="Arial MT"/>
              </a:rPr>
              <a:t>Al</a:t>
            </a:r>
            <a:r>
              <a:rPr sz="800" dirty="0">
                <a:latin typeface="Arial MT"/>
                <a:cs typeface="Arial MT"/>
              </a:rPr>
              <a:t>l</a:t>
            </a:r>
            <a:r>
              <a:rPr sz="800" spc="-5" dirty="0">
                <a:latin typeface="Arial MT"/>
                <a:cs typeface="Arial MT"/>
              </a:rPr>
              <a:t> </a:t>
            </a:r>
            <a:r>
              <a:rPr sz="800" dirty="0">
                <a:latin typeface="Arial MT"/>
                <a:cs typeface="Arial MT"/>
              </a:rPr>
              <a:t>rights</a:t>
            </a:r>
            <a:r>
              <a:rPr sz="800" spc="-5" dirty="0">
                <a:latin typeface="Arial MT"/>
                <a:cs typeface="Arial MT"/>
              </a:rPr>
              <a:t> </a:t>
            </a:r>
            <a:r>
              <a:rPr sz="800" dirty="0">
                <a:latin typeface="Arial MT"/>
                <a:cs typeface="Arial MT"/>
              </a:rPr>
              <a:t>reserved.</a:t>
            </a:r>
            <a:endParaRPr sz="800">
              <a:latin typeface="Arial MT"/>
              <a:cs typeface="Arial MT"/>
            </a:endParaRPr>
          </a:p>
        </p:txBody>
      </p:sp>
      <p:sp>
        <p:nvSpPr>
          <p:cNvPr id="5" name="object 5"/>
          <p:cNvSpPr txBox="1"/>
          <p:nvPr/>
        </p:nvSpPr>
        <p:spPr>
          <a:xfrm>
            <a:off x="307524" y="1052810"/>
            <a:ext cx="8607876" cy="3900426"/>
          </a:xfrm>
          <a:prstGeom prst="rect">
            <a:avLst/>
          </a:prstGeom>
        </p:spPr>
        <p:txBody>
          <a:bodyPr vert="horz" wrap="square" lIns="0" tIns="52704" rIns="0" bIns="0" rtlCol="0">
            <a:spAutoFit/>
          </a:bodyPr>
          <a:lstStyle/>
          <a:p>
            <a:pPr marL="379095" indent="-367030">
              <a:lnSpc>
                <a:spcPct val="100000"/>
              </a:lnSpc>
              <a:spcBef>
                <a:spcPts val="414"/>
              </a:spcBef>
              <a:buChar char="●"/>
              <a:tabLst>
                <a:tab pos="379095" algn="l"/>
                <a:tab pos="379730" algn="l"/>
              </a:tabLst>
            </a:pPr>
            <a:r>
              <a:rPr lang="en-US" sz="1200" i="0" dirty="0">
                <a:solidFill>
                  <a:srgbClr val="273239"/>
                </a:solidFill>
                <a:effectLst/>
                <a:latin typeface="urw-din"/>
              </a:rPr>
              <a:t>Once you’ve created your data models, Django automatically gives you a database-abstraction API that lets you create, retrieve, update and delete objects. we’ll refer to the following models</a:t>
            </a:r>
          </a:p>
          <a:p>
            <a:pPr marL="469265" lvl="1">
              <a:spcBef>
                <a:spcPts val="414"/>
              </a:spcBef>
              <a:tabLst>
                <a:tab pos="379095" algn="l"/>
                <a:tab pos="379730" algn="l"/>
              </a:tabLst>
            </a:pPr>
            <a:r>
              <a:rPr lang="en-US" sz="800" i="0" dirty="0">
                <a:solidFill>
                  <a:srgbClr val="273239"/>
                </a:solidFill>
                <a:effectLst/>
                <a:latin typeface="urw-din"/>
              </a:rPr>
              <a:t>from datetime import date</a:t>
            </a:r>
          </a:p>
          <a:p>
            <a:pPr marL="469265" lvl="1">
              <a:spcBef>
                <a:spcPts val="414"/>
              </a:spcBef>
              <a:tabLst>
                <a:tab pos="379095" algn="l"/>
                <a:tab pos="379730" algn="l"/>
              </a:tabLst>
            </a:pPr>
            <a:r>
              <a:rPr lang="en-US" sz="600" i="0" dirty="0">
                <a:solidFill>
                  <a:srgbClr val="273239"/>
                </a:solidFill>
                <a:effectLst/>
                <a:latin typeface="urw-din"/>
              </a:rPr>
              <a:t>from </a:t>
            </a:r>
            <a:r>
              <a:rPr lang="en-US" sz="600" i="0" dirty="0" err="1">
                <a:solidFill>
                  <a:srgbClr val="273239"/>
                </a:solidFill>
                <a:effectLst/>
                <a:latin typeface="urw-din"/>
              </a:rPr>
              <a:t>django.db</a:t>
            </a:r>
            <a:r>
              <a:rPr lang="en-US" sz="600" i="0" dirty="0">
                <a:solidFill>
                  <a:srgbClr val="273239"/>
                </a:solidFill>
                <a:effectLst/>
                <a:latin typeface="urw-din"/>
              </a:rPr>
              <a:t> import models</a:t>
            </a:r>
          </a:p>
          <a:p>
            <a:pPr marL="469265" lvl="1">
              <a:spcBef>
                <a:spcPts val="414"/>
              </a:spcBef>
              <a:tabLst>
                <a:tab pos="379095" algn="l"/>
                <a:tab pos="379730" algn="l"/>
              </a:tabLst>
            </a:pPr>
            <a:r>
              <a:rPr lang="en-US" sz="600" i="0" dirty="0">
                <a:solidFill>
                  <a:srgbClr val="273239"/>
                </a:solidFill>
                <a:effectLst/>
                <a:latin typeface="urw-din"/>
              </a:rPr>
              <a:t>class Blog(</a:t>
            </a:r>
            <a:r>
              <a:rPr lang="en-US" sz="600" i="0" dirty="0" err="1">
                <a:solidFill>
                  <a:srgbClr val="273239"/>
                </a:solidFill>
                <a:effectLst/>
                <a:latin typeface="urw-din"/>
              </a:rPr>
              <a:t>models.Model</a:t>
            </a:r>
            <a:r>
              <a:rPr lang="en-US" sz="600" i="0" dirty="0">
                <a:solidFill>
                  <a:srgbClr val="273239"/>
                </a:solidFill>
                <a:effectLst/>
                <a:latin typeface="urw-din"/>
              </a:rPr>
              <a:t>):</a:t>
            </a:r>
          </a:p>
          <a:p>
            <a:pPr marL="469265" lvl="1">
              <a:spcBef>
                <a:spcPts val="414"/>
              </a:spcBef>
              <a:tabLst>
                <a:tab pos="379095" algn="l"/>
                <a:tab pos="379730" algn="l"/>
              </a:tabLst>
            </a:pPr>
            <a:r>
              <a:rPr lang="en-US" sz="600" i="0" dirty="0">
                <a:solidFill>
                  <a:srgbClr val="273239"/>
                </a:solidFill>
                <a:effectLst/>
                <a:latin typeface="urw-din"/>
              </a:rPr>
              <a:t>    name = </a:t>
            </a:r>
            <a:r>
              <a:rPr lang="en-US" sz="600" i="0" dirty="0" err="1">
                <a:solidFill>
                  <a:srgbClr val="273239"/>
                </a:solidFill>
                <a:effectLst/>
                <a:latin typeface="urw-din"/>
              </a:rPr>
              <a:t>models.CharField</a:t>
            </a:r>
            <a:r>
              <a:rPr lang="en-US" sz="600" i="0" dirty="0">
                <a:solidFill>
                  <a:srgbClr val="273239"/>
                </a:solidFill>
                <a:effectLst/>
                <a:latin typeface="urw-din"/>
              </a:rPr>
              <a:t>(</a:t>
            </a:r>
            <a:r>
              <a:rPr lang="en-US" sz="600" i="0" dirty="0" err="1">
                <a:solidFill>
                  <a:srgbClr val="273239"/>
                </a:solidFill>
                <a:effectLst/>
                <a:latin typeface="urw-din"/>
              </a:rPr>
              <a:t>max_length</a:t>
            </a:r>
            <a:r>
              <a:rPr lang="en-US" sz="600" i="0" dirty="0">
                <a:solidFill>
                  <a:srgbClr val="273239"/>
                </a:solidFill>
                <a:effectLst/>
                <a:latin typeface="urw-din"/>
              </a:rPr>
              <a:t>=100)</a:t>
            </a:r>
          </a:p>
          <a:p>
            <a:pPr marL="469265" lvl="1">
              <a:spcBef>
                <a:spcPts val="414"/>
              </a:spcBef>
              <a:tabLst>
                <a:tab pos="379095" algn="l"/>
                <a:tab pos="379730" algn="l"/>
              </a:tabLst>
            </a:pPr>
            <a:r>
              <a:rPr lang="en-US" sz="600" i="0" dirty="0">
                <a:solidFill>
                  <a:srgbClr val="273239"/>
                </a:solidFill>
                <a:effectLst/>
                <a:latin typeface="urw-din"/>
              </a:rPr>
              <a:t>    tagline = </a:t>
            </a:r>
            <a:r>
              <a:rPr lang="en-US" sz="600" i="0" dirty="0" err="1">
                <a:solidFill>
                  <a:srgbClr val="273239"/>
                </a:solidFill>
                <a:effectLst/>
                <a:latin typeface="urw-din"/>
              </a:rPr>
              <a:t>models.TextField</a:t>
            </a:r>
            <a:r>
              <a:rPr lang="en-US" sz="600" i="0" dirty="0">
                <a:solidFill>
                  <a:srgbClr val="273239"/>
                </a:solidFill>
                <a:effectLst/>
                <a:latin typeface="urw-din"/>
              </a:rPr>
              <a:t>()</a:t>
            </a:r>
          </a:p>
          <a:p>
            <a:pPr marL="469265" lvl="1">
              <a:spcBef>
                <a:spcPts val="414"/>
              </a:spcBef>
              <a:tabLst>
                <a:tab pos="379095" algn="l"/>
                <a:tab pos="379730" algn="l"/>
              </a:tabLst>
            </a:pPr>
            <a:r>
              <a:rPr lang="en-US" sz="600" i="0" dirty="0">
                <a:solidFill>
                  <a:srgbClr val="273239"/>
                </a:solidFill>
                <a:effectLst/>
                <a:latin typeface="urw-din"/>
              </a:rPr>
              <a:t>    def __str__(self):</a:t>
            </a:r>
          </a:p>
          <a:p>
            <a:pPr marL="469265" lvl="1">
              <a:spcBef>
                <a:spcPts val="414"/>
              </a:spcBef>
              <a:tabLst>
                <a:tab pos="379095" algn="l"/>
                <a:tab pos="379730" algn="l"/>
              </a:tabLst>
            </a:pPr>
            <a:r>
              <a:rPr lang="en-US" sz="600" i="0" dirty="0">
                <a:solidFill>
                  <a:srgbClr val="273239"/>
                </a:solidFill>
                <a:effectLst/>
                <a:latin typeface="urw-din"/>
              </a:rPr>
              <a:t>        return self.name</a:t>
            </a:r>
          </a:p>
          <a:p>
            <a:pPr marL="469265" lvl="1">
              <a:spcBef>
                <a:spcPts val="414"/>
              </a:spcBef>
              <a:tabLst>
                <a:tab pos="379095" algn="l"/>
                <a:tab pos="379730" algn="l"/>
              </a:tabLst>
            </a:pPr>
            <a:r>
              <a:rPr lang="en-US" sz="600" i="0" dirty="0">
                <a:solidFill>
                  <a:srgbClr val="273239"/>
                </a:solidFill>
                <a:effectLst/>
                <a:latin typeface="urw-din"/>
              </a:rPr>
              <a:t>class Author(</a:t>
            </a:r>
            <a:r>
              <a:rPr lang="en-US" sz="600" i="0" dirty="0" err="1">
                <a:solidFill>
                  <a:srgbClr val="273239"/>
                </a:solidFill>
                <a:effectLst/>
                <a:latin typeface="urw-din"/>
              </a:rPr>
              <a:t>models.Model</a:t>
            </a:r>
            <a:r>
              <a:rPr lang="en-US" sz="600" i="0" dirty="0">
                <a:solidFill>
                  <a:srgbClr val="273239"/>
                </a:solidFill>
                <a:effectLst/>
                <a:latin typeface="urw-din"/>
              </a:rPr>
              <a:t>):</a:t>
            </a:r>
          </a:p>
          <a:p>
            <a:pPr marL="469265" lvl="1">
              <a:spcBef>
                <a:spcPts val="414"/>
              </a:spcBef>
              <a:tabLst>
                <a:tab pos="379095" algn="l"/>
                <a:tab pos="379730" algn="l"/>
              </a:tabLst>
            </a:pPr>
            <a:r>
              <a:rPr lang="en-US" sz="600" i="0" dirty="0">
                <a:solidFill>
                  <a:srgbClr val="273239"/>
                </a:solidFill>
                <a:effectLst/>
                <a:latin typeface="urw-din"/>
              </a:rPr>
              <a:t>    name = </a:t>
            </a:r>
            <a:r>
              <a:rPr lang="en-US" sz="600" i="0" dirty="0" err="1">
                <a:solidFill>
                  <a:srgbClr val="273239"/>
                </a:solidFill>
                <a:effectLst/>
                <a:latin typeface="urw-din"/>
              </a:rPr>
              <a:t>models.CharField</a:t>
            </a:r>
            <a:r>
              <a:rPr lang="en-US" sz="600" i="0" dirty="0">
                <a:solidFill>
                  <a:srgbClr val="273239"/>
                </a:solidFill>
                <a:effectLst/>
                <a:latin typeface="urw-din"/>
              </a:rPr>
              <a:t>(</a:t>
            </a:r>
            <a:r>
              <a:rPr lang="en-US" sz="600" i="0" dirty="0" err="1">
                <a:solidFill>
                  <a:srgbClr val="273239"/>
                </a:solidFill>
                <a:effectLst/>
                <a:latin typeface="urw-din"/>
              </a:rPr>
              <a:t>max_length</a:t>
            </a:r>
            <a:r>
              <a:rPr lang="en-US" sz="600" i="0" dirty="0">
                <a:solidFill>
                  <a:srgbClr val="273239"/>
                </a:solidFill>
                <a:effectLst/>
                <a:latin typeface="urw-din"/>
              </a:rPr>
              <a:t>=200)</a:t>
            </a:r>
          </a:p>
          <a:p>
            <a:pPr marL="469265" lvl="1">
              <a:spcBef>
                <a:spcPts val="414"/>
              </a:spcBef>
              <a:tabLst>
                <a:tab pos="379095" algn="l"/>
                <a:tab pos="379730" algn="l"/>
              </a:tabLst>
            </a:pPr>
            <a:r>
              <a:rPr lang="en-US" sz="600" i="0" dirty="0">
                <a:solidFill>
                  <a:srgbClr val="273239"/>
                </a:solidFill>
                <a:effectLst/>
                <a:latin typeface="urw-din"/>
              </a:rPr>
              <a:t>    email = </a:t>
            </a:r>
            <a:r>
              <a:rPr lang="en-US" sz="600" i="0" dirty="0" err="1">
                <a:solidFill>
                  <a:srgbClr val="273239"/>
                </a:solidFill>
                <a:effectLst/>
                <a:latin typeface="urw-din"/>
              </a:rPr>
              <a:t>models.EmailField</a:t>
            </a:r>
            <a:r>
              <a:rPr lang="en-US" sz="600" i="0" dirty="0">
                <a:solidFill>
                  <a:srgbClr val="273239"/>
                </a:solidFill>
                <a:effectLst/>
                <a:latin typeface="urw-din"/>
              </a:rPr>
              <a:t>()</a:t>
            </a:r>
          </a:p>
          <a:p>
            <a:pPr marL="469265" lvl="1">
              <a:spcBef>
                <a:spcPts val="414"/>
              </a:spcBef>
              <a:tabLst>
                <a:tab pos="379095" algn="l"/>
                <a:tab pos="379730" algn="l"/>
              </a:tabLst>
            </a:pPr>
            <a:r>
              <a:rPr lang="en-US" sz="600" i="0" dirty="0">
                <a:solidFill>
                  <a:srgbClr val="273239"/>
                </a:solidFill>
                <a:effectLst/>
                <a:latin typeface="urw-din"/>
              </a:rPr>
              <a:t>    def __str__(self):</a:t>
            </a:r>
          </a:p>
          <a:p>
            <a:pPr marL="469265" lvl="1">
              <a:spcBef>
                <a:spcPts val="414"/>
              </a:spcBef>
              <a:tabLst>
                <a:tab pos="379095" algn="l"/>
                <a:tab pos="379730" algn="l"/>
              </a:tabLst>
            </a:pPr>
            <a:r>
              <a:rPr lang="en-US" sz="600" i="0" dirty="0">
                <a:solidFill>
                  <a:srgbClr val="273239"/>
                </a:solidFill>
                <a:effectLst/>
                <a:latin typeface="urw-din"/>
              </a:rPr>
              <a:t>        return self.name</a:t>
            </a:r>
          </a:p>
          <a:p>
            <a:pPr marL="469265" lvl="1">
              <a:spcBef>
                <a:spcPts val="414"/>
              </a:spcBef>
              <a:tabLst>
                <a:tab pos="379095" algn="l"/>
                <a:tab pos="379730" algn="l"/>
              </a:tabLst>
            </a:pPr>
            <a:r>
              <a:rPr lang="en-US" sz="600" i="0" dirty="0">
                <a:solidFill>
                  <a:srgbClr val="273239"/>
                </a:solidFill>
                <a:effectLst/>
                <a:latin typeface="urw-din"/>
              </a:rPr>
              <a:t>class Entry(</a:t>
            </a:r>
            <a:r>
              <a:rPr lang="en-US" sz="600" i="0" dirty="0" err="1">
                <a:solidFill>
                  <a:srgbClr val="273239"/>
                </a:solidFill>
                <a:effectLst/>
                <a:latin typeface="urw-din"/>
              </a:rPr>
              <a:t>models.Model</a:t>
            </a:r>
            <a:r>
              <a:rPr lang="en-US" sz="600" i="0" dirty="0">
                <a:solidFill>
                  <a:srgbClr val="273239"/>
                </a:solidFill>
                <a:effectLst/>
                <a:latin typeface="urw-din"/>
              </a:rPr>
              <a:t>):</a:t>
            </a:r>
          </a:p>
          <a:p>
            <a:pPr marL="469265" lvl="1">
              <a:spcBef>
                <a:spcPts val="414"/>
              </a:spcBef>
              <a:tabLst>
                <a:tab pos="379095" algn="l"/>
                <a:tab pos="379730" algn="l"/>
              </a:tabLst>
            </a:pPr>
            <a:r>
              <a:rPr lang="en-US" sz="600" i="0" dirty="0">
                <a:solidFill>
                  <a:srgbClr val="273239"/>
                </a:solidFill>
                <a:effectLst/>
                <a:latin typeface="urw-din"/>
              </a:rPr>
              <a:t>    blog = </a:t>
            </a:r>
            <a:r>
              <a:rPr lang="en-US" sz="600" i="0" dirty="0" err="1">
                <a:solidFill>
                  <a:srgbClr val="273239"/>
                </a:solidFill>
                <a:effectLst/>
                <a:latin typeface="urw-din"/>
              </a:rPr>
              <a:t>models.ForeignKey</a:t>
            </a:r>
            <a:r>
              <a:rPr lang="en-US" sz="600" i="0" dirty="0">
                <a:solidFill>
                  <a:srgbClr val="273239"/>
                </a:solidFill>
                <a:effectLst/>
                <a:latin typeface="urw-din"/>
              </a:rPr>
              <a:t>(Blog, </a:t>
            </a:r>
            <a:r>
              <a:rPr lang="en-US" sz="600" i="0" dirty="0" err="1">
                <a:solidFill>
                  <a:srgbClr val="273239"/>
                </a:solidFill>
                <a:effectLst/>
                <a:latin typeface="urw-din"/>
              </a:rPr>
              <a:t>on_delete</a:t>
            </a:r>
            <a:r>
              <a:rPr lang="en-US" sz="600" i="0" dirty="0">
                <a:solidFill>
                  <a:srgbClr val="273239"/>
                </a:solidFill>
                <a:effectLst/>
                <a:latin typeface="urw-din"/>
              </a:rPr>
              <a:t>=</a:t>
            </a:r>
            <a:r>
              <a:rPr lang="en-US" sz="600" i="0" dirty="0" err="1">
                <a:solidFill>
                  <a:srgbClr val="273239"/>
                </a:solidFill>
                <a:effectLst/>
                <a:latin typeface="urw-din"/>
              </a:rPr>
              <a:t>models.CASCADE</a:t>
            </a:r>
            <a:r>
              <a:rPr lang="en-US" sz="600" i="0" dirty="0">
                <a:solidFill>
                  <a:srgbClr val="273239"/>
                </a:solidFill>
                <a:effectLst/>
                <a:latin typeface="urw-din"/>
              </a:rPr>
              <a:t>)</a:t>
            </a:r>
          </a:p>
          <a:p>
            <a:pPr marL="469265" lvl="1">
              <a:spcBef>
                <a:spcPts val="414"/>
              </a:spcBef>
              <a:tabLst>
                <a:tab pos="379095" algn="l"/>
                <a:tab pos="379730" algn="l"/>
              </a:tabLst>
            </a:pPr>
            <a:r>
              <a:rPr lang="en-US" sz="600" i="0" dirty="0">
                <a:solidFill>
                  <a:srgbClr val="273239"/>
                </a:solidFill>
                <a:effectLst/>
                <a:latin typeface="urw-din"/>
              </a:rPr>
              <a:t>    headline = </a:t>
            </a:r>
            <a:r>
              <a:rPr lang="en-US" sz="600" i="0" dirty="0" err="1">
                <a:solidFill>
                  <a:srgbClr val="273239"/>
                </a:solidFill>
                <a:effectLst/>
                <a:latin typeface="urw-din"/>
              </a:rPr>
              <a:t>models.CharField</a:t>
            </a:r>
            <a:r>
              <a:rPr lang="en-US" sz="600" i="0" dirty="0">
                <a:solidFill>
                  <a:srgbClr val="273239"/>
                </a:solidFill>
                <a:effectLst/>
                <a:latin typeface="urw-din"/>
              </a:rPr>
              <a:t>(</a:t>
            </a:r>
            <a:r>
              <a:rPr lang="en-US" sz="600" i="0" dirty="0" err="1">
                <a:solidFill>
                  <a:srgbClr val="273239"/>
                </a:solidFill>
                <a:effectLst/>
                <a:latin typeface="urw-din"/>
              </a:rPr>
              <a:t>max_length</a:t>
            </a:r>
            <a:r>
              <a:rPr lang="en-US" sz="600" i="0" dirty="0">
                <a:solidFill>
                  <a:srgbClr val="273239"/>
                </a:solidFill>
                <a:effectLst/>
                <a:latin typeface="urw-din"/>
              </a:rPr>
              <a:t>=255)</a:t>
            </a:r>
          </a:p>
          <a:p>
            <a:pPr marL="469265" lvl="1">
              <a:spcBef>
                <a:spcPts val="414"/>
              </a:spcBef>
              <a:tabLst>
                <a:tab pos="379095" algn="l"/>
                <a:tab pos="379730" algn="l"/>
              </a:tabLst>
            </a:pPr>
            <a:r>
              <a:rPr lang="en-US" sz="600" i="0" dirty="0">
                <a:solidFill>
                  <a:srgbClr val="273239"/>
                </a:solidFill>
                <a:effectLst/>
                <a:latin typeface="urw-din"/>
              </a:rPr>
              <a:t>    </a:t>
            </a:r>
            <a:r>
              <a:rPr lang="en-US" sz="600" i="0" dirty="0" err="1">
                <a:solidFill>
                  <a:srgbClr val="273239"/>
                </a:solidFill>
                <a:effectLst/>
                <a:latin typeface="urw-din"/>
              </a:rPr>
              <a:t>body_text</a:t>
            </a:r>
            <a:r>
              <a:rPr lang="en-US" sz="600" i="0" dirty="0">
                <a:solidFill>
                  <a:srgbClr val="273239"/>
                </a:solidFill>
                <a:effectLst/>
                <a:latin typeface="urw-din"/>
              </a:rPr>
              <a:t> = </a:t>
            </a:r>
            <a:r>
              <a:rPr lang="en-US" sz="600" i="0" dirty="0" err="1">
                <a:solidFill>
                  <a:srgbClr val="273239"/>
                </a:solidFill>
                <a:effectLst/>
                <a:latin typeface="urw-din"/>
              </a:rPr>
              <a:t>models.TextField</a:t>
            </a:r>
            <a:r>
              <a:rPr lang="en-US" sz="600" i="0" dirty="0">
                <a:solidFill>
                  <a:srgbClr val="273239"/>
                </a:solidFill>
                <a:effectLst/>
                <a:latin typeface="urw-din"/>
              </a:rPr>
              <a:t>()</a:t>
            </a:r>
          </a:p>
          <a:p>
            <a:pPr marL="469265" lvl="1">
              <a:spcBef>
                <a:spcPts val="414"/>
              </a:spcBef>
              <a:tabLst>
                <a:tab pos="379095" algn="l"/>
                <a:tab pos="379730" algn="l"/>
              </a:tabLst>
            </a:pPr>
            <a:r>
              <a:rPr lang="en-US" sz="600" i="0" dirty="0">
                <a:solidFill>
                  <a:srgbClr val="273239"/>
                </a:solidFill>
                <a:effectLst/>
                <a:latin typeface="urw-din"/>
              </a:rPr>
              <a:t>    </a:t>
            </a:r>
            <a:r>
              <a:rPr lang="en-US" sz="600" i="0" dirty="0" err="1">
                <a:solidFill>
                  <a:srgbClr val="273239"/>
                </a:solidFill>
                <a:effectLst/>
                <a:latin typeface="urw-din"/>
              </a:rPr>
              <a:t>pub_date</a:t>
            </a:r>
            <a:r>
              <a:rPr lang="en-US" sz="600" i="0" dirty="0">
                <a:solidFill>
                  <a:srgbClr val="273239"/>
                </a:solidFill>
                <a:effectLst/>
                <a:latin typeface="urw-din"/>
              </a:rPr>
              <a:t> = </a:t>
            </a:r>
            <a:r>
              <a:rPr lang="en-US" sz="600" i="0" dirty="0" err="1">
                <a:solidFill>
                  <a:srgbClr val="273239"/>
                </a:solidFill>
                <a:effectLst/>
                <a:latin typeface="urw-din"/>
              </a:rPr>
              <a:t>models.DateField</a:t>
            </a:r>
            <a:r>
              <a:rPr lang="en-US" sz="600" i="0" dirty="0">
                <a:solidFill>
                  <a:srgbClr val="273239"/>
                </a:solidFill>
                <a:effectLst/>
                <a:latin typeface="urw-din"/>
              </a:rPr>
              <a:t>()</a:t>
            </a:r>
          </a:p>
          <a:p>
            <a:pPr marL="469265" lvl="1">
              <a:spcBef>
                <a:spcPts val="414"/>
              </a:spcBef>
              <a:tabLst>
                <a:tab pos="379095" algn="l"/>
                <a:tab pos="379730" algn="l"/>
              </a:tabLst>
            </a:pPr>
            <a:r>
              <a:rPr lang="en-US" sz="600" i="0" dirty="0">
                <a:solidFill>
                  <a:srgbClr val="273239"/>
                </a:solidFill>
                <a:effectLst/>
                <a:latin typeface="urw-din"/>
              </a:rPr>
              <a:t>    </a:t>
            </a:r>
            <a:r>
              <a:rPr lang="en-US" sz="600" i="0" dirty="0" err="1">
                <a:solidFill>
                  <a:srgbClr val="273239"/>
                </a:solidFill>
                <a:effectLst/>
                <a:latin typeface="urw-din"/>
              </a:rPr>
              <a:t>mod_date</a:t>
            </a:r>
            <a:r>
              <a:rPr lang="en-US" sz="600" i="0" dirty="0">
                <a:solidFill>
                  <a:srgbClr val="273239"/>
                </a:solidFill>
                <a:effectLst/>
                <a:latin typeface="urw-din"/>
              </a:rPr>
              <a:t> = </a:t>
            </a:r>
            <a:r>
              <a:rPr lang="en-US" sz="600" i="0" dirty="0" err="1">
                <a:solidFill>
                  <a:srgbClr val="273239"/>
                </a:solidFill>
                <a:effectLst/>
                <a:latin typeface="urw-din"/>
              </a:rPr>
              <a:t>models.DateField</a:t>
            </a:r>
            <a:r>
              <a:rPr lang="en-US" sz="600" i="0" dirty="0">
                <a:solidFill>
                  <a:srgbClr val="273239"/>
                </a:solidFill>
                <a:effectLst/>
                <a:latin typeface="urw-din"/>
              </a:rPr>
              <a:t>(default=</a:t>
            </a:r>
            <a:r>
              <a:rPr lang="en-US" sz="600" i="0" dirty="0" err="1">
                <a:solidFill>
                  <a:srgbClr val="273239"/>
                </a:solidFill>
                <a:effectLst/>
                <a:latin typeface="urw-din"/>
              </a:rPr>
              <a:t>date.today</a:t>
            </a:r>
            <a:r>
              <a:rPr lang="en-US" sz="600" i="0" dirty="0">
                <a:solidFill>
                  <a:srgbClr val="273239"/>
                </a:solidFill>
                <a:effectLst/>
                <a:latin typeface="urw-din"/>
              </a:rPr>
              <a:t>)</a:t>
            </a:r>
          </a:p>
          <a:p>
            <a:pPr marL="469265" lvl="1">
              <a:spcBef>
                <a:spcPts val="414"/>
              </a:spcBef>
              <a:tabLst>
                <a:tab pos="379095" algn="l"/>
                <a:tab pos="379730" algn="l"/>
              </a:tabLst>
            </a:pPr>
            <a:r>
              <a:rPr lang="en-US" sz="600" i="0" dirty="0">
                <a:solidFill>
                  <a:srgbClr val="273239"/>
                </a:solidFill>
                <a:effectLst/>
                <a:latin typeface="urw-din"/>
              </a:rPr>
              <a:t>    authors = </a:t>
            </a:r>
            <a:r>
              <a:rPr lang="en-US" sz="600" i="0" dirty="0" err="1">
                <a:solidFill>
                  <a:srgbClr val="273239"/>
                </a:solidFill>
                <a:effectLst/>
                <a:latin typeface="urw-din"/>
              </a:rPr>
              <a:t>models.ManyToManyField</a:t>
            </a:r>
            <a:r>
              <a:rPr lang="en-US" sz="600" i="0" dirty="0">
                <a:solidFill>
                  <a:srgbClr val="273239"/>
                </a:solidFill>
                <a:effectLst/>
                <a:latin typeface="urw-din"/>
              </a:rPr>
              <a:t>(Author)</a:t>
            </a:r>
          </a:p>
          <a:p>
            <a:pPr marL="469265" lvl="1">
              <a:spcBef>
                <a:spcPts val="414"/>
              </a:spcBef>
              <a:tabLst>
                <a:tab pos="379095" algn="l"/>
                <a:tab pos="379730" algn="l"/>
              </a:tabLst>
            </a:pPr>
            <a:r>
              <a:rPr lang="en-US" sz="600" i="0" dirty="0">
                <a:solidFill>
                  <a:srgbClr val="273239"/>
                </a:solidFill>
                <a:effectLst/>
                <a:latin typeface="urw-din"/>
              </a:rPr>
              <a:t>    </a:t>
            </a:r>
            <a:r>
              <a:rPr lang="en-US" sz="600" i="0" dirty="0" err="1">
                <a:solidFill>
                  <a:srgbClr val="273239"/>
                </a:solidFill>
                <a:effectLst/>
                <a:latin typeface="urw-din"/>
              </a:rPr>
              <a:t>number_of_comments</a:t>
            </a:r>
            <a:r>
              <a:rPr lang="en-US" sz="600" i="0" dirty="0">
                <a:solidFill>
                  <a:srgbClr val="273239"/>
                </a:solidFill>
                <a:effectLst/>
                <a:latin typeface="urw-din"/>
              </a:rPr>
              <a:t> = </a:t>
            </a:r>
            <a:r>
              <a:rPr lang="en-US" sz="600" i="0" dirty="0" err="1">
                <a:solidFill>
                  <a:srgbClr val="273239"/>
                </a:solidFill>
                <a:effectLst/>
                <a:latin typeface="urw-din"/>
              </a:rPr>
              <a:t>models.IntegerField</a:t>
            </a:r>
            <a:r>
              <a:rPr lang="en-US" sz="600" i="0" dirty="0">
                <a:solidFill>
                  <a:srgbClr val="273239"/>
                </a:solidFill>
                <a:effectLst/>
                <a:latin typeface="urw-din"/>
              </a:rPr>
              <a:t>(default=0)</a:t>
            </a:r>
          </a:p>
          <a:p>
            <a:pPr marL="469265" lvl="1">
              <a:spcBef>
                <a:spcPts val="414"/>
              </a:spcBef>
              <a:tabLst>
                <a:tab pos="379095" algn="l"/>
                <a:tab pos="379730" algn="l"/>
              </a:tabLst>
            </a:pPr>
            <a:r>
              <a:rPr lang="en-US" sz="600" i="0" dirty="0">
                <a:solidFill>
                  <a:srgbClr val="273239"/>
                </a:solidFill>
                <a:effectLst/>
                <a:latin typeface="urw-din"/>
              </a:rPr>
              <a:t>    </a:t>
            </a:r>
            <a:r>
              <a:rPr lang="en-US" sz="600" i="0" dirty="0" err="1">
                <a:solidFill>
                  <a:srgbClr val="273239"/>
                </a:solidFill>
                <a:effectLst/>
                <a:latin typeface="urw-din"/>
              </a:rPr>
              <a:t>number_of_pingbacks</a:t>
            </a:r>
            <a:r>
              <a:rPr lang="en-US" sz="600" i="0" dirty="0">
                <a:solidFill>
                  <a:srgbClr val="273239"/>
                </a:solidFill>
                <a:effectLst/>
                <a:latin typeface="urw-din"/>
              </a:rPr>
              <a:t> = </a:t>
            </a:r>
            <a:r>
              <a:rPr lang="en-US" sz="600" i="0" dirty="0" err="1">
                <a:solidFill>
                  <a:srgbClr val="273239"/>
                </a:solidFill>
                <a:effectLst/>
                <a:latin typeface="urw-din"/>
              </a:rPr>
              <a:t>models.IntegerField</a:t>
            </a:r>
            <a:r>
              <a:rPr lang="en-US" sz="600" i="0" dirty="0">
                <a:solidFill>
                  <a:srgbClr val="273239"/>
                </a:solidFill>
                <a:effectLst/>
                <a:latin typeface="urw-din"/>
              </a:rPr>
              <a:t>(default=0)</a:t>
            </a:r>
          </a:p>
          <a:p>
            <a:pPr marL="469265" lvl="1">
              <a:spcBef>
                <a:spcPts val="414"/>
              </a:spcBef>
              <a:tabLst>
                <a:tab pos="379095" algn="l"/>
                <a:tab pos="379730" algn="l"/>
              </a:tabLst>
            </a:pPr>
            <a:r>
              <a:rPr lang="en-US" sz="600" i="0" dirty="0">
                <a:solidFill>
                  <a:srgbClr val="273239"/>
                </a:solidFill>
                <a:effectLst/>
                <a:latin typeface="urw-din"/>
              </a:rPr>
              <a:t>    rating = </a:t>
            </a:r>
            <a:r>
              <a:rPr lang="en-US" sz="600" i="0" dirty="0" err="1">
                <a:solidFill>
                  <a:srgbClr val="273239"/>
                </a:solidFill>
                <a:effectLst/>
                <a:latin typeface="urw-din"/>
              </a:rPr>
              <a:t>models.IntegerField</a:t>
            </a:r>
            <a:r>
              <a:rPr lang="en-US" sz="600" i="0" dirty="0">
                <a:solidFill>
                  <a:srgbClr val="273239"/>
                </a:solidFill>
                <a:effectLst/>
                <a:latin typeface="urw-din"/>
              </a:rPr>
              <a:t>(default=5)</a:t>
            </a:r>
          </a:p>
          <a:p>
            <a:pPr marL="469265" lvl="1">
              <a:spcBef>
                <a:spcPts val="414"/>
              </a:spcBef>
              <a:tabLst>
                <a:tab pos="379095" algn="l"/>
                <a:tab pos="379730" algn="l"/>
              </a:tabLst>
            </a:pPr>
            <a:r>
              <a:rPr lang="en-US" sz="600" i="0" dirty="0">
                <a:solidFill>
                  <a:srgbClr val="273239"/>
                </a:solidFill>
                <a:effectLst/>
                <a:latin typeface="urw-din"/>
              </a:rPr>
              <a:t>    def __str__(self):</a:t>
            </a:r>
          </a:p>
          <a:p>
            <a:pPr marL="469265" lvl="1">
              <a:spcBef>
                <a:spcPts val="414"/>
              </a:spcBef>
              <a:tabLst>
                <a:tab pos="379095" algn="l"/>
                <a:tab pos="379730" algn="l"/>
              </a:tabLst>
            </a:pPr>
            <a:r>
              <a:rPr lang="en-US" sz="600" i="0" dirty="0">
                <a:solidFill>
                  <a:srgbClr val="273239"/>
                </a:solidFill>
                <a:effectLst/>
                <a:latin typeface="urw-din"/>
              </a:rPr>
              <a:t>        return </a:t>
            </a:r>
            <a:r>
              <a:rPr lang="en-US" sz="600" i="0" dirty="0" err="1">
                <a:solidFill>
                  <a:srgbClr val="273239"/>
                </a:solidFill>
                <a:effectLst/>
                <a:latin typeface="urw-din"/>
              </a:rPr>
              <a:t>self.headline</a:t>
            </a:r>
            <a:endParaRPr lang="en-US" sz="600" i="0" dirty="0">
              <a:solidFill>
                <a:srgbClr val="273239"/>
              </a:solidFill>
              <a:effectLst/>
              <a:latin typeface="urw-din"/>
            </a:endParaRPr>
          </a:p>
        </p:txBody>
      </p:sp>
    </p:spTree>
    <p:extLst>
      <p:ext uri="{BB962C8B-B14F-4D97-AF65-F5344CB8AC3E}">
        <p14:creationId xmlns:p14="http://schemas.microsoft.com/office/powerpoint/2010/main" val="1194982131"/>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43975" y="161799"/>
            <a:ext cx="774074" cy="311224"/>
          </a:xfrm>
          <a:prstGeom prst="rect">
            <a:avLst/>
          </a:prstGeom>
        </p:spPr>
      </p:pic>
      <p:pic>
        <p:nvPicPr>
          <p:cNvPr id="3" name="object 3"/>
          <p:cNvPicPr/>
          <p:nvPr/>
        </p:nvPicPr>
        <p:blipFill>
          <a:blip r:embed="rId3" cstate="print"/>
          <a:stretch>
            <a:fillRect/>
          </a:stretch>
        </p:blipFill>
        <p:spPr>
          <a:xfrm>
            <a:off x="8229556" y="161800"/>
            <a:ext cx="791593" cy="311224"/>
          </a:xfrm>
          <a:prstGeom prst="rect">
            <a:avLst/>
          </a:prstGeom>
        </p:spPr>
      </p:pic>
      <p:sp>
        <p:nvSpPr>
          <p:cNvPr id="4" name="object 4"/>
          <p:cNvSpPr txBox="1">
            <a:spLocks noGrp="1"/>
          </p:cNvSpPr>
          <p:nvPr>
            <p:ph type="title"/>
          </p:nvPr>
        </p:nvSpPr>
        <p:spPr>
          <a:xfrm>
            <a:off x="307524" y="670654"/>
            <a:ext cx="8150676" cy="382156"/>
          </a:xfrm>
          <a:prstGeom prst="rect">
            <a:avLst/>
          </a:prstGeom>
        </p:spPr>
        <p:txBody>
          <a:bodyPr vert="horz" wrap="square" lIns="0" tIns="12700" rIns="0" bIns="0" rtlCol="0">
            <a:spAutoFit/>
          </a:bodyPr>
          <a:lstStyle/>
          <a:p>
            <a:pPr algn="l" fontAlgn="base"/>
            <a:r>
              <a:rPr lang="en-IN" b="1" i="0" dirty="0">
                <a:solidFill>
                  <a:srgbClr val="273239"/>
                </a:solidFill>
                <a:effectLst/>
                <a:latin typeface="sofia-pro"/>
              </a:rPr>
              <a:t>Making queries : Creating objects</a:t>
            </a:r>
          </a:p>
        </p:txBody>
      </p:sp>
      <p:sp>
        <p:nvSpPr>
          <p:cNvPr id="6" name="object 6"/>
          <p:cNvSpPr txBox="1"/>
          <p:nvPr/>
        </p:nvSpPr>
        <p:spPr>
          <a:xfrm>
            <a:off x="3633256" y="4974385"/>
            <a:ext cx="1875155" cy="139065"/>
          </a:xfrm>
          <a:prstGeom prst="rect">
            <a:avLst/>
          </a:prstGeom>
        </p:spPr>
        <p:txBody>
          <a:bodyPr vert="horz" wrap="square" lIns="0" tIns="3175" rIns="0" bIns="0" rtlCol="0">
            <a:spAutoFit/>
          </a:bodyPr>
          <a:lstStyle/>
          <a:p>
            <a:pPr marL="12700">
              <a:lnSpc>
                <a:spcPct val="100000"/>
              </a:lnSpc>
              <a:spcBef>
                <a:spcPts val="25"/>
              </a:spcBef>
            </a:pPr>
            <a:r>
              <a:rPr sz="800" dirty="0">
                <a:latin typeface="Arial MT"/>
                <a:cs typeface="Arial MT"/>
              </a:rPr>
              <a:t>©</a:t>
            </a:r>
            <a:r>
              <a:rPr sz="800" spc="-5" dirty="0">
                <a:latin typeface="Arial MT"/>
                <a:cs typeface="Arial MT"/>
              </a:rPr>
              <a:t> Edune</a:t>
            </a:r>
            <a:r>
              <a:rPr sz="800" dirty="0">
                <a:latin typeface="Arial MT"/>
                <a:cs typeface="Arial MT"/>
              </a:rPr>
              <a:t>t</a:t>
            </a:r>
            <a:r>
              <a:rPr sz="800" spc="-5" dirty="0">
                <a:latin typeface="Arial MT"/>
                <a:cs typeface="Arial MT"/>
              </a:rPr>
              <a:t> Foundation</a:t>
            </a:r>
            <a:r>
              <a:rPr sz="800" dirty="0">
                <a:latin typeface="Arial MT"/>
                <a:cs typeface="Arial MT"/>
              </a:rPr>
              <a:t>.</a:t>
            </a:r>
            <a:r>
              <a:rPr sz="800" spc="-50" dirty="0">
                <a:latin typeface="Arial MT"/>
                <a:cs typeface="Arial MT"/>
              </a:rPr>
              <a:t> </a:t>
            </a:r>
            <a:r>
              <a:rPr sz="800" spc="-5" dirty="0">
                <a:latin typeface="Arial MT"/>
                <a:cs typeface="Arial MT"/>
              </a:rPr>
              <a:t>Al</a:t>
            </a:r>
            <a:r>
              <a:rPr sz="800" dirty="0">
                <a:latin typeface="Arial MT"/>
                <a:cs typeface="Arial MT"/>
              </a:rPr>
              <a:t>l</a:t>
            </a:r>
            <a:r>
              <a:rPr sz="800" spc="-5" dirty="0">
                <a:latin typeface="Arial MT"/>
                <a:cs typeface="Arial MT"/>
              </a:rPr>
              <a:t> </a:t>
            </a:r>
            <a:r>
              <a:rPr sz="800" dirty="0">
                <a:latin typeface="Arial MT"/>
                <a:cs typeface="Arial MT"/>
              </a:rPr>
              <a:t>rights</a:t>
            </a:r>
            <a:r>
              <a:rPr sz="800" spc="-5" dirty="0">
                <a:latin typeface="Arial MT"/>
                <a:cs typeface="Arial MT"/>
              </a:rPr>
              <a:t> </a:t>
            </a:r>
            <a:r>
              <a:rPr sz="800" dirty="0">
                <a:latin typeface="Arial MT"/>
                <a:cs typeface="Arial MT"/>
              </a:rPr>
              <a:t>reserved.</a:t>
            </a:r>
            <a:endParaRPr sz="800">
              <a:latin typeface="Arial MT"/>
              <a:cs typeface="Arial MT"/>
            </a:endParaRPr>
          </a:p>
        </p:txBody>
      </p:sp>
      <p:sp>
        <p:nvSpPr>
          <p:cNvPr id="7" name="Rectangle 6">
            <a:extLst>
              <a:ext uri="{FF2B5EF4-FFF2-40B4-BE49-F238E27FC236}">
                <a16:creationId xmlns:a16="http://schemas.microsoft.com/office/drawing/2014/main" id="{8CA754BD-5D97-494F-92A0-5D48AD14A8B9}"/>
              </a:ext>
            </a:extLst>
          </p:cNvPr>
          <p:cNvSpPr/>
          <p:nvPr/>
        </p:nvSpPr>
        <p:spPr>
          <a:xfrm>
            <a:off x="609600" y="1809750"/>
            <a:ext cx="4800600" cy="7620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5" name="object 5"/>
          <p:cNvSpPr txBox="1"/>
          <p:nvPr/>
        </p:nvSpPr>
        <p:spPr>
          <a:xfrm>
            <a:off x="307524" y="1052810"/>
            <a:ext cx="8607876" cy="2597505"/>
          </a:xfrm>
          <a:prstGeom prst="rect">
            <a:avLst/>
          </a:prstGeom>
        </p:spPr>
        <p:txBody>
          <a:bodyPr vert="horz" wrap="square" lIns="0" tIns="52704" rIns="0" bIns="0" rtlCol="0">
            <a:spAutoFit/>
          </a:bodyPr>
          <a:lstStyle/>
          <a:p>
            <a:pPr marL="379095" indent="-367030">
              <a:lnSpc>
                <a:spcPct val="100000"/>
              </a:lnSpc>
              <a:spcBef>
                <a:spcPts val="414"/>
              </a:spcBef>
              <a:buChar char="●"/>
              <a:tabLst>
                <a:tab pos="379095" algn="l"/>
                <a:tab pos="379730" algn="l"/>
              </a:tabLst>
            </a:pPr>
            <a:r>
              <a:rPr lang="en-US" sz="1200" i="0" dirty="0">
                <a:solidFill>
                  <a:srgbClr val="273239"/>
                </a:solidFill>
                <a:effectLst/>
                <a:latin typeface="urw-din"/>
              </a:rPr>
              <a:t>A model class represents a database table, and an instance of that class represents a particular record in the database table.</a:t>
            </a:r>
          </a:p>
          <a:p>
            <a:pPr marL="379095" indent="-367030">
              <a:lnSpc>
                <a:spcPct val="100000"/>
              </a:lnSpc>
              <a:spcBef>
                <a:spcPts val="414"/>
              </a:spcBef>
              <a:buChar char="●"/>
              <a:tabLst>
                <a:tab pos="379095" algn="l"/>
                <a:tab pos="379730" algn="l"/>
              </a:tabLst>
            </a:pPr>
            <a:r>
              <a:rPr lang="en-US" sz="1200" i="0" dirty="0">
                <a:solidFill>
                  <a:srgbClr val="273239"/>
                </a:solidFill>
                <a:effectLst/>
                <a:latin typeface="urw-din"/>
              </a:rPr>
              <a:t>To create an object, instantiate it using keyword arguments to the model class, then call save() to save it to the database.</a:t>
            </a:r>
          </a:p>
          <a:p>
            <a:pPr marL="379095" indent="-367030">
              <a:lnSpc>
                <a:spcPct val="100000"/>
              </a:lnSpc>
              <a:spcBef>
                <a:spcPts val="414"/>
              </a:spcBef>
              <a:buChar char="●"/>
              <a:tabLst>
                <a:tab pos="379095" algn="l"/>
                <a:tab pos="379730" algn="l"/>
              </a:tabLst>
            </a:pPr>
            <a:r>
              <a:rPr lang="en-US" sz="1200" i="0" dirty="0">
                <a:solidFill>
                  <a:srgbClr val="273239"/>
                </a:solidFill>
                <a:effectLst/>
                <a:latin typeface="urw-din"/>
              </a:rPr>
              <a:t>Assuming models live in a file </a:t>
            </a:r>
            <a:r>
              <a:rPr lang="en-US" sz="1200" i="0" dirty="0" err="1">
                <a:solidFill>
                  <a:srgbClr val="273239"/>
                </a:solidFill>
                <a:effectLst/>
                <a:latin typeface="urw-din"/>
              </a:rPr>
              <a:t>mysite</a:t>
            </a:r>
            <a:r>
              <a:rPr lang="en-US" sz="1200" i="0" dirty="0">
                <a:solidFill>
                  <a:srgbClr val="273239"/>
                </a:solidFill>
                <a:effectLst/>
                <a:latin typeface="urw-din"/>
              </a:rPr>
              <a:t>/blog/models.py, here’s an example:</a:t>
            </a:r>
          </a:p>
          <a:p>
            <a:pPr marL="469265" lvl="1">
              <a:spcBef>
                <a:spcPts val="414"/>
              </a:spcBef>
              <a:tabLst>
                <a:tab pos="379095" algn="l"/>
                <a:tab pos="379730" algn="l"/>
              </a:tabLst>
            </a:pPr>
            <a:r>
              <a:rPr lang="en-US" sz="1200" dirty="0">
                <a:solidFill>
                  <a:srgbClr val="273239"/>
                </a:solidFill>
                <a:latin typeface="urw-din"/>
              </a:rPr>
              <a:t>&gt;&gt;&gt; from </a:t>
            </a:r>
            <a:r>
              <a:rPr lang="en-US" sz="1200" dirty="0" err="1">
                <a:solidFill>
                  <a:srgbClr val="273239"/>
                </a:solidFill>
                <a:latin typeface="urw-din"/>
              </a:rPr>
              <a:t>blog.models</a:t>
            </a:r>
            <a:r>
              <a:rPr lang="en-US" sz="1200" dirty="0">
                <a:solidFill>
                  <a:srgbClr val="273239"/>
                </a:solidFill>
                <a:latin typeface="urw-din"/>
              </a:rPr>
              <a:t> import Blog</a:t>
            </a:r>
          </a:p>
          <a:p>
            <a:pPr marL="469265" lvl="1">
              <a:spcBef>
                <a:spcPts val="414"/>
              </a:spcBef>
              <a:tabLst>
                <a:tab pos="379095" algn="l"/>
                <a:tab pos="379730" algn="l"/>
              </a:tabLst>
            </a:pPr>
            <a:r>
              <a:rPr lang="en-US" sz="1200" dirty="0">
                <a:solidFill>
                  <a:srgbClr val="273239"/>
                </a:solidFill>
                <a:latin typeface="urw-din"/>
              </a:rPr>
              <a:t>&gt;&gt;&gt; b = Blog(name='Beatles Blog', tagline='All the latest Beatles news.')</a:t>
            </a:r>
          </a:p>
          <a:p>
            <a:pPr marL="469265" lvl="1">
              <a:spcBef>
                <a:spcPts val="414"/>
              </a:spcBef>
              <a:tabLst>
                <a:tab pos="379095" algn="l"/>
                <a:tab pos="379730" algn="l"/>
              </a:tabLst>
            </a:pPr>
            <a:r>
              <a:rPr lang="en-US" sz="1200" dirty="0">
                <a:solidFill>
                  <a:srgbClr val="273239"/>
                </a:solidFill>
                <a:latin typeface="urw-din"/>
              </a:rPr>
              <a:t>&gt;&gt;&gt; </a:t>
            </a:r>
            <a:r>
              <a:rPr lang="en-US" sz="1200" dirty="0" err="1">
                <a:solidFill>
                  <a:srgbClr val="273239"/>
                </a:solidFill>
                <a:latin typeface="urw-din"/>
              </a:rPr>
              <a:t>b.save</a:t>
            </a:r>
            <a:r>
              <a:rPr lang="en-US" sz="1200" dirty="0">
                <a:solidFill>
                  <a:srgbClr val="273239"/>
                </a:solidFill>
                <a:latin typeface="urw-din"/>
              </a:rPr>
              <a:t>()</a:t>
            </a:r>
          </a:p>
          <a:p>
            <a:pPr marL="469265" lvl="1">
              <a:spcBef>
                <a:spcPts val="414"/>
              </a:spcBef>
              <a:tabLst>
                <a:tab pos="379095" algn="l"/>
                <a:tab pos="379730" algn="l"/>
              </a:tabLst>
            </a:pPr>
            <a:endParaRPr lang="en-US" sz="1200" dirty="0">
              <a:solidFill>
                <a:srgbClr val="273239"/>
              </a:solidFill>
              <a:latin typeface="urw-din"/>
            </a:endParaRPr>
          </a:p>
          <a:p>
            <a:pPr marL="469265" lvl="1">
              <a:spcBef>
                <a:spcPts val="414"/>
              </a:spcBef>
              <a:tabLst>
                <a:tab pos="379095" algn="l"/>
                <a:tab pos="379730" algn="l"/>
              </a:tabLst>
            </a:pPr>
            <a:r>
              <a:rPr lang="en-US" sz="1200" dirty="0">
                <a:solidFill>
                  <a:srgbClr val="273239"/>
                </a:solidFill>
                <a:latin typeface="urw-din"/>
              </a:rPr>
              <a:t>This performs an INSERT SQL statement behind the scenes. Django doesn’t hit the database until you explicitly call save().</a:t>
            </a:r>
          </a:p>
          <a:p>
            <a:pPr marL="469265" lvl="1">
              <a:spcBef>
                <a:spcPts val="414"/>
              </a:spcBef>
              <a:tabLst>
                <a:tab pos="379095" algn="l"/>
                <a:tab pos="379730" algn="l"/>
              </a:tabLst>
            </a:pPr>
            <a:r>
              <a:rPr lang="en-US" sz="1200" dirty="0">
                <a:solidFill>
                  <a:srgbClr val="273239"/>
                </a:solidFill>
                <a:latin typeface="urw-din"/>
              </a:rPr>
              <a:t>The save() method has no return value.</a:t>
            </a:r>
          </a:p>
          <a:p>
            <a:pPr marL="469265" lvl="1">
              <a:spcBef>
                <a:spcPts val="414"/>
              </a:spcBef>
              <a:tabLst>
                <a:tab pos="379095" algn="l"/>
                <a:tab pos="379730" algn="l"/>
              </a:tabLst>
            </a:pPr>
            <a:endParaRPr lang="en-US" sz="1200" dirty="0">
              <a:solidFill>
                <a:srgbClr val="273239"/>
              </a:solidFill>
              <a:latin typeface="urw-din"/>
            </a:endParaRPr>
          </a:p>
          <a:p>
            <a:pPr marL="379095" indent="-367030">
              <a:lnSpc>
                <a:spcPct val="100000"/>
              </a:lnSpc>
              <a:spcBef>
                <a:spcPts val="414"/>
              </a:spcBef>
              <a:buChar char="●"/>
              <a:tabLst>
                <a:tab pos="379095" algn="l"/>
                <a:tab pos="379730" algn="l"/>
              </a:tabLst>
            </a:pPr>
            <a:r>
              <a:rPr lang="en-US" sz="1200" i="0" dirty="0">
                <a:solidFill>
                  <a:srgbClr val="273239"/>
                </a:solidFill>
                <a:effectLst/>
                <a:latin typeface="urw-din"/>
              </a:rPr>
              <a:t>To create and save an object in a single step, use the create() method.</a:t>
            </a:r>
          </a:p>
        </p:txBody>
      </p:sp>
    </p:spTree>
    <p:extLst>
      <p:ext uri="{BB962C8B-B14F-4D97-AF65-F5344CB8AC3E}">
        <p14:creationId xmlns:p14="http://schemas.microsoft.com/office/powerpoint/2010/main" val="1345476500"/>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43975" y="161799"/>
            <a:ext cx="774074" cy="311224"/>
          </a:xfrm>
          <a:prstGeom prst="rect">
            <a:avLst/>
          </a:prstGeom>
        </p:spPr>
      </p:pic>
      <p:pic>
        <p:nvPicPr>
          <p:cNvPr id="3" name="object 3"/>
          <p:cNvPicPr/>
          <p:nvPr/>
        </p:nvPicPr>
        <p:blipFill>
          <a:blip r:embed="rId3" cstate="print"/>
          <a:stretch>
            <a:fillRect/>
          </a:stretch>
        </p:blipFill>
        <p:spPr>
          <a:xfrm>
            <a:off x="8229556" y="161800"/>
            <a:ext cx="791593" cy="311224"/>
          </a:xfrm>
          <a:prstGeom prst="rect">
            <a:avLst/>
          </a:prstGeom>
        </p:spPr>
      </p:pic>
      <p:sp>
        <p:nvSpPr>
          <p:cNvPr id="4" name="object 4"/>
          <p:cNvSpPr txBox="1">
            <a:spLocks noGrp="1"/>
          </p:cNvSpPr>
          <p:nvPr>
            <p:ph type="title"/>
          </p:nvPr>
        </p:nvSpPr>
        <p:spPr>
          <a:xfrm>
            <a:off x="307524" y="670654"/>
            <a:ext cx="8150676" cy="382156"/>
          </a:xfrm>
          <a:prstGeom prst="rect">
            <a:avLst/>
          </a:prstGeom>
        </p:spPr>
        <p:txBody>
          <a:bodyPr vert="horz" wrap="square" lIns="0" tIns="12700" rIns="0" bIns="0" rtlCol="0">
            <a:spAutoFit/>
          </a:bodyPr>
          <a:lstStyle/>
          <a:p>
            <a:pPr algn="l" fontAlgn="base"/>
            <a:r>
              <a:rPr lang="en-IN" b="1" i="0" dirty="0">
                <a:solidFill>
                  <a:srgbClr val="273239"/>
                </a:solidFill>
                <a:effectLst/>
                <a:latin typeface="sofia-pro"/>
              </a:rPr>
              <a:t>Making queries : Saving changes to objects</a:t>
            </a:r>
          </a:p>
        </p:txBody>
      </p:sp>
      <p:sp>
        <p:nvSpPr>
          <p:cNvPr id="6" name="object 6"/>
          <p:cNvSpPr txBox="1"/>
          <p:nvPr/>
        </p:nvSpPr>
        <p:spPr>
          <a:xfrm>
            <a:off x="3633256" y="4974385"/>
            <a:ext cx="1875155" cy="139065"/>
          </a:xfrm>
          <a:prstGeom prst="rect">
            <a:avLst/>
          </a:prstGeom>
        </p:spPr>
        <p:txBody>
          <a:bodyPr vert="horz" wrap="square" lIns="0" tIns="3175" rIns="0" bIns="0" rtlCol="0">
            <a:spAutoFit/>
          </a:bodyPr>
          <a:lstStyle/>
          <a:p>
            <a:pPr marL="12700">
              <a:lnSpc>
                <a:spcPct val="100000"/>
              </a:lnSpc>
              <a:spcBef>
                <a:spcPts val="25"/>
              </a:spcBef>
            </a:pPr>
            <a:r>
              <a:rPr sz="800" dirty="0">
                <a:latin typeface="Arial MT"/>
                <a:cs typeface="Arial MT"/>
              </a:rPr>
              <a:t>©</a:t>
            </a:r>
            <a:r>
              <a:rPr sz="800" spc="-5" dirty="0">
                <a:latin typeface="Arial MT"/>
                <a:cs typeface="Arial MT"/>
              </a:rPr>
              <a:t> Edune</a:t>
            </a:r>
            <a:r>
              <a:rPr sz="800" dirty="0">
                <a:latin typeface="Arial MT"/>
                <a:cs typeface="Arial MT"/>
              </a:rPr>
              <a:t>t</a:t>
            </a:r>
            <a:r>
              <a:rPr sz="800" spc="-5" dirty="0">
                <a:latin typeface="Arial MT"/>
                <a:cs typeface="Arial MT"/>
              </a:rPr>
              <a:t> Foundation</a:t>
            </a:r>
            <a:r>
              <a:rPr sz="800" dirty="0">
                <a:latin typeface="Arial MT"/>
                <a:cs typeface="Arial MT"/>
              </a:rPr>
              <a:t>.</a:t>
            </a:r>
            <a:r>
              <a:rPr sz="800" spc="-50" dirty="0">
                <a:latin typeface="Arial MT"/>
                <a:cs typeface="Arial MT"/>
              </a:rPr>
              <a:t> </a:t>
            </a:r>
            <a:r>
              <a:rPr sz="800" spc="-5" dirty="0">
                <a:latin typeface="Arial MT"/>
                <a:cs typeface="Arial MT"/>
              </a:rPr>
              <a:t>Al</a:t>
            </a:r>
            <a:r>
              <a:rPr sz="800" dirty="0">
                <a:latin typeface="Arial MT"/>
                <a:cs typeface="Arial MT"/>
              </a:rPr>
              <a:t>l</a:t>
            </a:r>
            <a:r>
              <a:rPr sz="800" spc="-5" dirty="0">
                <a:latin typeface="Arial MT"/>
                <a:cs typeface="Arial MT"/>
              </a:rPr>
              <a:t> </a:t>
            </a:r>
            <a:r>
              <a:rPr sz="800" dirty="0">
                <a:latin typeface="Arial MT"/>
                <a:cs typeface="Arial MT"/>
              </a:rPr>
              <a:t>rights</a:t>
            </a:r>
            <a:r>
              <a:rPr sz="800" spc="-5" dirty="0">
                <a:latin typeface="Arial MT"/>
                <a:cs typeface="Arial MT"/>
              </a:rPr>
              <a:t> </a:t>
            </a:r>
            <a:r>
              <a:rPr sz="800" dirty="0">
                <a:latin typeface="Arial MT"/>
                <a:cs typeface="Arial MT"/>
              </a:rPr>
              <a:t>reserved.</a:t>
            </a:r>
            <a:endParaRPr sz="800">
              <a:latin typeface="Arial MT"/>
              <a:cs typeface="Arial MT"/>
            </a:endParaRPr>
          </a:p>
        </p:txBody>
      </p:sp>
      <p:sp>
        <p:nvSpPr>
          <p:cNvPr id="8" name="Rectangle 7">
            <a:extLst>
              <a:ext uri="{FF2B5EF4-FFF2-40B4-BE49-F238E27FC236}">
                <a16:creationId xmlns:a16="http://schemas.microsoft.com/office/drawing/2014/main" id="{A58ED94C-2A43-4189-A363-6F04CDE050A9}"/>
              </a:ext>
            </a:extLst>
          </p:cNvPr>
          <p:cNvSpPr/>
          <p:nvPr/>
        </p:nvSpPr>
        <p:spPr>
          <a:xfrm>
            <a:off x="685800" y="1733550"/>
            <a:ext cx="1981200" cy="4572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5" name="object 5"/>
          <p:cNvSpPr txBox="1"/>
          <p:nvPr/>
        </p:nvSpPr>
        <p:spPr>
          <a:xfrm>
            <a:off x="307524" y="1052810"/>
            <a:ext cx="8607876" cy="2074285"/>
          </a:xfrm>
          <a:prstGeom prst="rect">
            <a:avLst/>
          </a:prstGeom>
        </p:spPr>
        <p:txBody>
          <a:bodyPr vert="horz" wrap="square" lIns="0" tIns="52704" rIns="0" bIns="0" rtlCol="0">
            <a:spAutoFit/>
          </a:bodyPr>
          <a:lstStyle/>
          <a:p>
            <a:pPr marL="379095" indent="-367030">
              <a:lnSpc>
                <a:spcPct val="100000"/>
              </a:lnSpc>
              <a:spcBef>
                <a:spcPts val="414"/>
              </a:spcBef>
              <a:buChar char="●"/>
              <a:tabLst>
                <a:tab pos="379095" algn="l"/>
                <a:tab pos="379730" algn="l"/>
              </a:tabLst>
            </a:pPr>
            <a:r>
              <a:rPr lang="en-US" sz="1200" dirty="0">
                <a:solidFill>
                  <a:srgbClr val="273239"/>
                </a:solidFill>
                <a:latin typeface="urw-din"/>
              </a:rPr>
              <a:t>To save changes to an object that’s already in the database, use save().</a:t>
            </a:r>
          </a:p>
          <a:p>
            <a:pPr marL="379095" indent="-367030">
              <a:lnSpc>
                <a:spcPct val="100000"/>
              </a:lnSpc>
              <a:spcBef>
                <a:spcPts val="414"/>
              </a:spcBef>
              <a:buChar char="●"/>
              <a:tabLst>
                <a:tab pos="379095" algn="l"/>
                <a:tab pos="379730" algn="l"/>
              </a:tabLst>
            </a:pPr>
            <a:r>
              <a:rPr lang="en-US" sz="1200" dirty="0">
                <a:solidFill>
                  <a:srgbClr val="273239"/>
                </a:solidFill>
                <a:latin typeface="urw-din"/>
              </a:rPr>
              <a:t>Given a Blog instance b5 that has already been saved to the database, this example changes its name and updates its record in the database:</a:t>
            </a:r>
          </a:p>
          <a:p>
            <a:pPr marL="469265" lvl="1">
              <a:spcBef>
                <a:spcPts val="414"/>
              </a:spcBef>
              <a:tabLst>
                <a:tab pos="379095" algn="l"/>
                <a:tab pos="379730" algn="l"/>
              </a:tabLst>
            </a:pPr>
            <a:r>
              <a:rPr lang="en-US" sz="1200" dirty="0">
                <a:solidFill>
                  <a:srgbClr val="273239"/>
                </a:solidFill>
                <a:latin typeface="urw-din"/>
              </a:rPr>
              <a:t>&gt;&gt;&gt; b5.name = 'New name'</a:t>
            </a:r>
          </a:p>
          <a:p>
            <a:pPr marL="469265" lvl="1">
              <a:spcBef>
                <a:spcPts val="414"/>
              </a:spcBef>
              <a:tabLst>
                <a:tab pos="379095" algn="l"/>
                <a:tab pos="379730" algn="l"/>
              </a:tabLst>
            </a:pPr>
            <a:r>
              <a:rPr lang="en-US" sz="1200" dirty="0">
                <a:solidFill>
                  <a:srgbClr val="273239"/>
                </a:solidFill>
                <a:latin typeface="urw-din"/>
              </a:rPr>
              <a:t>&gt;&gt;&gt; b5.save()</a:t>
            </a:r>
          </a:p>
          <a:p>
            <a:pPr marL="379095" indent="-367030">
              <a:lnSpc>
                <a:spcPct val="100000"/>
              </a:lnSpc>
              <a:spcBef>
                <a:spcPts val="414"/>
              </a:spcBef>
              <a:buChar char="●"/>
              <a:tabLst>
                <a:tab pos="379095" algn="l"/>
                <a:tab pos="379730" algn="l"/>
              </a:tabLst>
            </a:pPr>
            <a:endParaRPr lang="en-US" sz="1200" dirty="0">
              <a:solidFill>
                <a:srgbClr val="273239"/>
              </a:solidFill>
              <a:latin typeface="urw-din"/>
            </a:endParaRPr>
          </a:p>
          <a:p>
            <a:pPr marL="379095" indent="-367030">
              <a:lnSpc>
                <a:spcPct val="100000"/>
              </a:lnSpc>
              <a:spcBef>
                <a:spcPts val="414"/>
              </a:spcBef>
              <a:buChar char="●"/>
              <a:tabLst>
                <a:tab pos="379095" algn="l"/>
                <a:tab pos="379730" algn="l"/>
              </a:tabLst>
            </a:pPr>
            <a:r>
              <a:rPr lang="en-US" sz="1200" dirty="0">
                <a:solidFill>
                  <a:srgbClr val="273239"/>
                </a:solidFill>
                <a:latin typeface="urw-din"/>
              </a:rPr>
              <a:t>This performs an UPDATE SQL statement behind the scenes. Django doesn’t hit the database until you explicitly call save().</a:t>
            </a:r>
          </a:p>
          <a:p>
            <a:pPr marL="379095" indent="-367030">
              <a:lnSpc>
                <a:spcPct val="100000"/>
              </a:lnSpc>
              <a:spcBef>
                <a:spcPts val="414"/>
              </a:spcBef>
              <a:buChar char="●"/>
              <a:tabLst>
                <a:tab pos="379095" algn="l"/>
                <a:tab pos="379730" algn="l"/>
              </a:tabLst>
            </a:pPr>
            <a:endParaRPr lang="en-US" sz="1200" i="0" dirty="0">
              <a:solidFill>
                <a:srgbClr val="273239"/>
              </a:solidFill>
              <a:effectLst/>
              <a:latin typeface="urw-din"/>
            </a:endParaRPr>
          </a:p>
          <a:p>
            <a:pPr marL="379095" indent="-367030">
              <a:lnSpc>
                <a:spcPct val="100000"/>
              </a:lnSpc>
              <a:spcBef>
                <a:spcPts val="414"/>
              </a:spcBef>
              <a:buChar char="●"/>
              <a:tabLst>
                <a:tab pos="379095" algn="l"/>
                <a:tab pos="379730" algn="l"/>
              </a:tabLst>
            </a:pPr>
            <a:endParaRPr lang="en-US" sz="1200" i="0" dirty="0">
              <a:solidFill>
                <a:srgbClr val="273239"/>
              </a:solidFill>
              <a:effectLst/>
              <a:latin typeface="urw-din"/>
            </a:endParaRPr>
          </a:p>
        </p:txBody>
      </p:sp>
    </p:spTree>
    <p:extLst>
      <p:ext uri="{BB962C8B-B14F-4D97-AF65-F5344CB8AC3E}">
        <p14:creationId xmlns:p14="http://schemas.microsoft.com/office/powerpoint/2010/main" val="1421555930"/>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43975" y="161799"/>
            <a:ext cx="774074" cy="311224"/>
          </a:xfrm>
          <a:prstGeom prst="rect">
            <a:avLst/>
          </a:prstGeom>
        </p:spPr>
      </p:pic>
      <p:pic>
        <p:nvPicPr>
          <p:cNvPr id="3" name="object 3"/>
          <p:cNvPicPr/>
          <p:nvPr/>
        </p:nvPicPr>
        <p:blipFill>
          <a:blip r:embed="rId4" cstate="print"/>
          <a:stretch>
            <a:fillRect/>
          </a:stretch>
        </p:blipFill>
        <p:spPr>
          <a:xfrm>
            <a:off x="8229556" y="161800"/>
            <a:ext cx="791593" cy="311224"/>
          </a:xfrm>
          <a:prstGeom prst="rect">
            <a:avLst/>
          </a:prstGeom>
        </p:spPr>
      </p:pic>
      <p:sp>
        <p:nvSpPr>
          <p:cNvPr id="4" name="object 4"/>
          <p:cNvSpPr txBox="1">
            <a:spLocks noGrp="1"/>
          </p:cNvSpPr>
          <p:nvPr>
            <p:ph type="title"/>
          </p:nvPr>
        </p:nvSpPr>
        <p:spPr>
          <a:xfrm>
            <a:off x="307524" y="565488"/>
            <a:ext cx="8150676" cy="382156"/>
          </a:xfrm>
          <a:prstGeom prst="rect">
            <a:avLst/>
          </a:prstGeom>
        </p:spPr>
        <p:txBody>
          <a:bodyPr vert="horz" wrap="square" lIns="0" tIns="12700" rIns="0" bIns="0" rtlCol="0">
            <a:spAutoFit/>
          </a:bodyPr>
          <a:lstStyle/>
          <a:p>
            <a:pPr algn="l" fontAlgn="base"/>
            <a:r>
              <a:rPr lang="en-IN" b="1" i="0" dirty="0">
                <a:solidFill>
                  <a:srgbClr val="273239"/>
                </a:solidFill>
                <a:effectLst/>
                <a:latin typeface="sofia-pro"/>
              </a:rPr>
              <a:t>Making queries : Retrieving objects</a:t>
            </a:r>
          </a:p>
        </p:txBody>
      </p:sp>
      <p:sp>
        <p:nvSpPr>
          <p:cNvPr id="6" name="object 6"/>
          <p:cNvSpPr txBox="1"/>
          <p:nvPr/>
        </p:nvSpPr>
        <p:spPr>
          <a:xfrm>
            <a:off x="3633256" y="4974385"/>
            <a:ext cx="1875155" cy="139065"/>
          </a:xfrm>
          <a:prstGeom prst="rect">
            <a:avLst/>
          </a:prstGeom>
        </p:spPr>
        <p:txBody>
          <a:bodyPr vert="horz" wrap="square" lIns="0" tIns="3175" rIns="0" bIns="0" rtlCol="0">
            <a:spAutoFit/>
          </a:bodyPr>
          <a:lstStyle/>
          <a:p>
            <a:pPr marL="12700">
              <a:lnSpc>
                <a:spcPct val="100000"/>
              </a:lnSpc>
              <a:spcBef>
                <a:spcPts val="25"/>
              </a:spcBef>
            </a:pPr>
            <a:r>
              <a:rPr sz="800" dirty="0">
                <a:latin typeface="Arial MT"/>
                <a:cs typeface="Arial MT"/>
              </a:rPr>
              <a:t>©</a:t>
            </a:r>
            <a:r>
              <a:rPr sz="800" spc="-5" dirty="0">
                <a:latin typeface="Arial MT"/>
                <a:cs typeface="Arial MT"/>
              </a:rPr>
              <a:t> Edune</a:t>
            </a:r>
            <a:r>
              <a:rPr sz="800" dirty="0">
                <a:latin typeface="Arial MT"/>
                <a:cs typeface="Arial MT"/>
              </a:rPr>
              <a:t>t</a:t>
            </a:r>
            <a:r>
              <a:rPr sz="800" spc="-5" dirty="0">
                <a:latin typeface="Arial MT"/>
                <a:cs typeface="Arial MT"/>
              </a:rPr>
              <a:t> Foundation</a:t>
            </a:r>
            <a:r>
              <a:rPr sz="800" dirty="0">
                <a:latin typeface="Arial MT"/>
                <a:cs typeface="Arial MT"/>
              </a:rPr>
              <a:t>.</a:t>
            </a:r>
            <a:r>
              <a:rPr sz="800" spc="-50" dirty="0">
                <a:latin typeface="Arial MT"/>
                <a:cs typeface="Arial MT"/>
              </a:rPr>
              <a:t> </a:t>
            </a:r>
            <a:r>
              <a:rPr sz="800" spc="-5" dirty="0">
                <a:latin typeface="Arial MT"/>
                <a:cs typeface="Arial MT"/>
              </a:rPr>
              <a:t>Al</a:t>
            </a:r>
            <a:r>
              <a:rPr sz="800" dirty="0">
                <a:latin typeface="Arial MT"/>
                <a:cs typeface="Arial MT"/>
              </a:rPr>
              <a:t>l</a:t>
            </a:r>
            <a:r>
              <a:rPr sz="800" spc="-5" dirty="0">
                <a:latin typeface="Arial MT"/>
                <a:cs typeface="Arial MT"/>
              </a:rPr>
              <a:t> </a:t>
            </a:r>
            <a:r>
              <a:rPr sz="800" dirty="0">
                <a:latin typeface="Arial MT"/>
                <a:cs typeface="Arial MT"/>
              </a:rPr>
              <a:t>rights</a:t>
            </a:r>
            <a:r>
              <a:rPr sz="800" spc="-5" dirty="0">
                <a:latin typeface="Arial MT"/>
                <a:cs typeface="Arial MT"/>
              </a:rPr>
              <a:t> </a:t>
            </a:r>
            <a:r>
              <a:rPr sz="800" dirty="0">
                <a:latin typeface="Arial MT"/>
                <a:cs typeface="Arial MT"/>
              </a:rPr>
              <a:t>reserved.</a:t>
            </a:r>
            <a:endParaRPr sz="800">
              <a:latin typeface="Arial MT"/>
              <a:cs typeface="Arial MT"/>
            </a:endParaRPr>
          </a:p>
        </p:txBody>
      </p:sp>
      <p:sp>
        <p:nvSpPr>
          <p:cNvPr id="5" name="object 5"/>
          <p:cNvSpPr txBox="1"/>
          <p:nvPr/>
        </p:nvSpPr>
        <p:spPr>
          <a:xfrm>
            <a:off x="297730" y="1003139"/>
            <a:ext cx="8607876" cy="3849130"/>
          </a:xfrm>
          <a:prstGeom prst="rect">
            <a:avLst/>
          </a:prstGeom>
        </p:spPr>
        <p:txBody>
          <a:bodyPr vert="horz" wrap="square" lIns="0" tIns="52704" rIns="0" bIns="0" rtlCol="0">
            <a:spAutoFit/>
          </a:bodyPr>
          <a:lstStyle/>
          <a:p>
            <a:pPr marL="379095" indent="-367030">
              <a:lnSpc>
                <a:spcPct val="100000"/>
              </a:lnSpc>
              <a:spcBef>
                <a:spcPts val="414"/>
              </a:spcBef>
              <a:buChar char="●"/>
              <a:tabLst>
                <a:tab pos="379095" algn="l"/>
                <a:tab pos="379730" algn="l"/>
              </a:tabLst>
            </a:pPr>
            <a:r>
              <a:rPr lang="en-US" sz="1200" i="0" dirty="0">
                <a:solidFill>
                  <a:srgbClr val="273239"/>
                </a:solidFill>
                <a:effectLst/>
                <a:latin typeface="urw-din"/>
              </a:rPr>
              <a:t>To retrieve objects from your database, construct a </a:t>
            </a:r>
            <a:r>
              <a:rPr lang="en-US" sz="1200" i="0" dirty="0" err="1">
                <a:solidFill>
                  <a:srgbClr val="273239"/>
                </a:solidFill>
                <a:effectLst/>
                <a:latin typeface="urw-din"/>
              </a:rPr>
              <a:t>QuerySet</a:t>
            </a:r>
            <a:r>
              <a:rPr lang="en-US" sz="1200" i="0" dirty="0">
                <a:solidFill>
                  <a:srgbClr val="273239"/>
                </a:solidFill>
                <a:effectLst/>
                <a:latin typeface="urw-din"/>
              </a:rPr>
              <a:t> via a Manager on your model class.</a:t>
            </a:r>
          </a:p>
          <a:p>
            <a:pPr marL="379095" indent="-367030">
              <a:lnSpc>
                <a:spcPct val="100000"/>
              </a:lnSpc>
              <a:spcBef>
                <a:spcPts val="414"/>
              </a:spcBef>
              <a:buChar char="●"/>
              <a:tabLst>
                <a:tab pos="379095" algn="l"/>
                <a:tab pos="379730" algn="l"/>
              </a:tabLst>
            </a:pPr>
            <a:r>
              <a:rPr lang="en-US" sz="1200" i="0" dirty="0">
                <a:solidFill>
                  <a:srgbClr val="273239"/>
                </a:solidFill>
                <a:effectLst/>
                <a:latin typeface="urw-din"/>
              </a:rPr>
              <a:t>A </a:t>
            </a:r>
            <a:r>
              <a:rPr lang="en-US" sz="1200" i="0" dirty="0" err="1">
                <a:solidFill>
                  <a:srgbClr val="273239"/>
                </a:solidFill>
                <a:effectLst/>
                <a:latin typeface="urw-din"/>
              </a:rPr>
              <a:t>QuerySet</a:t>
            </a:r>
            <a:r>
              <a:rPr lang="en-US" sz="1200" i="0" dirty="0">
                <a:solidFill>
                  <a:srgbClr val="273239"/>
                </a:solidFill>
                <a:effectLst/>
                <a:latin typeface="urw-din"/>
              </a:rPr>
              <a:t> represents a collection of objects from your database. It can have zero, one or many filters. Filters narrow down the query results based on the given parameters. In SQL terms, a </a:t>
            </a:r>
            <a:r>
              <a:rPr lang="en-US" sz="1200" i="0" dirty="0" err="1">
                <a:solidFill>
                  <a:srgbClr val="273239"/>
                </a:solidFill>
                <a:effectLst/>
                <a:latin typeface="urw-din"/>
              </a:rPr>
              <a:t>QuerySet</a:t>
            </a:r>
            <a:r>
              <a:rPr lang="en-US" sz="1200" i="0" dirty="0">
                <a:solidFill>
                  <a:srgbClr val="273239"/>
                </a:solidFill>
                <a:effectLst/>
                <a:latin typeface="urw-din"/>
              </a:rPr>
              <a:t> equates to a SELECT statement, and a filter is a limiting clause such as WHERE or LIMIT.</a:t>
            </a:r>
          </a:p>
          <a:p>
            <a:pPr marL="379095" indent="-367030">
              <a:lnSpc>
                <a:spcPct val="100000"/>
              </a:lnSpc>
              <a:spcBef>
                <a:spcPts val="414"/>
              </a:spcBef>
              <a:buChar char="●"/>
              <a:tabLst>
                <a:tab pos="379095" algn="l"/>
                <a:tab pos="379730" algn="l"/>
              </a:tabLst>
            </a:pPr>
            <a:r>
              <a:rPr lang="en-US" sz="1200" i="0" dirty="0">
                <a:solidFill>
                  <a:srgbClr val="273239"/>
                </a:solidFill>
                <a:effectLst/>
                <a:latin typeface="urw-din"/>
              </a:rPr>
              <a:t>You get a </a:t>
            </a:r>
            <a:r>
              <a:rPr lang="en-US" sz="1200" i="0" dirty="0" err="1">
                <a:solidFill>
                  <a:srgbClr val="273239"/>
                </a:solidFill>
                <a:effectLst/>
                <a:latin typeface="urw-din"/>
              </a:rPr>
              <a:t>QuerySet</a:t>
            </a:r>
            <a:r>
              <a:rPr lang="en-US" sz="1200" i="0" dirty="0">
                <a:solidFill>
                  <a:srgbClr val="273239"/>
                </a:solidFill>
                <a:effectLst/>
                <a:latin typeface="urw-din"/>
              </a:rPr>
              <a:t> by using your model’s Manager. Each model has at least one Manager, and it’s called objects by default. Access it directly via the model class, like so:</a:t>
            </a:r>
          </a:p>
          <a:p>
            <a:pPr marL="469265" lvl="1">
              <a:spcBef>
                <a:spcPts val="414"/>
              </a:spcBef>
              <a:tabLst>
                <a:tab pos="379095" algn="l"/>
                <a:tab pos="379730" algn="l"/>
              </a:tabLst>
            </a:pPr>
            <a:r>
              <a:rPr lang="en-US" sz="800" i="0" dirty="0">
                <a:solidFill>
                  <a:srgbClr val="273239"/>
                </a:solidFill>
                <a:effectLst/>
                <a:latin typeface="urw-din"/>
              </a:rPr>
              <a:t>&gt;&gt;&gt; </a:t>
            </a:r>
            <a:r>
              <a:rPr lang="en-US" sz="800" i="0" dirty="0" err="1">
                <a:solidFill>
                  <a:srgbClr val="273239"/>
                </a:solidFill>
                <a:effectLst/>
                <a:latin typeface="urw-din"/>
              </a:rPr>
              <a:t>Blog.objects</a:t>
            </a:r>
            <a:endParaRPr lang="en-US" sz="800" i="0" dirty="0">
              <a:solidFill>
                <a:srgbClr val="273239"/>
              </a:solidFill>
              <a:effectLst/>
              <a:latin typeface="urw-din"/>
            </a:endParaRPr>
          </a:p>
          <a:p>
            <a:pPr marL="469265" lvl="1">
              <a:spcBef>
                <a:spcPts val="414"/>
              </a:spcBef>
              <a:tabLst>
                <a:tab pos="379095" algn="l"/>
                <a:tab pos="379730" algn="l"/>
              </a:tabLst>
            </a:pPr>
            <a:r>
              <a:rPr lang="en-US" sz="800" i="0" dirty="0">
                <a:solidFill>
                  <a:srgbClr val="273239"/>
                </a:solidFill>
                <a:effectLst/>
                <a:latin typeface="urw-din"/>
              </a:rPr>
              <a:t>&lt;</a:t>
            </a:r>
            <a:r>
              <a:rPr lang="en-US" sz="800" i="0" dirty="0" err="1">
                <a:solidFill>
                  <a:srgbClr val="273239"/>
                </a:solidFill>
                <a:effectLst/>
                <a:latin typeface="urw-din"/>
              </a:rPr>
              <a:t>django.db.models.manager.Manager</a:t>
            </a:r>
            <a:r>
              <a:rPr lang="en-US" sz="800" i="0" dirty="0">
                <a:solidFill>
                  <a:srgbClr val="273239"/>
                </a:solidFill>
                <a:effectLst/>
                <a:latin typeface="urw-din"/>
              </a:rPr>
              <a:t> object at ...&gt;</a:t>
            </a:r>
          </a:p>
          <a:p>
            <a:pPr marL="469265" lvl="1">
              <a:spcBef>
                <a:spcPts val="414"/>
              </a:spcBef>
              <a:tabLst>
                <a:tab pos="379095" algn="l"/>
                <a:tab pos="379730" algn="l"/>
              </a:tabLst>
            </a:pPr>
            <a:r>
              <a:rPr lang="en-US" sz="800" i="0" dirty="0">
                <a:solidFill>
                  <a:srgbClr val="273239"/>
                </a:solidFill>
                <a:effectLst/>
                <a:latin typeface="urw-din"/>
              </a:rPr>
              <a:t>&gt;&gt;&gt; b = Blog(name='Foo', tagline='Bar')</a:t>
            </a:r>
          </a:p>
          <a:p>
            <a:pPr marL="469265" lvl="1">
              <a:spcBef>
                <a:spcPts val="414"/>
              </a:spcBef>
              <a:tabLst>
                <a:tab pos="379095" algn="l"/>
                <a:tab pos="379730" algn="l"/>
              </a:tabLst>
            </a:pPr>
            <a:r>
              <a:rPr lang="en-US" sz="800" i="0" dirty="0">
                <a:solidFill>
                  <a:srgbClr val="273239"/>
                </a:solidFill>
                <a:effectLst/>
                <a:latin typeface="urw-din"/>
              </a:rPr>
              <a:t>&gt;&gt;&gt; </a:t>
            </a:r>
            <a:r>
              <a:rPr lang="en-US" sz="800" i="0" dirty="0" err="1">
                <a:solidFill>
                  <a:srgbClr val="273239"/>
                </a:solidFill>
                <a:effectLst/>
                <a:latin typeface="urw-din"/>
              </a:rPr>
              <a:t>b.objects</a:t>
            </a:r>
            <a:endParaRPr lang="en-US" sz="800" i="0" dirty="0">
              <a:solidFill>
                <a:srgbClr val="273239"/>
              </a:solidFill>
              <a:effectLst/>
              <a:latin typeface="urw-din"/>
            </a:endParaRPr>
          </a:p>
          <a:p>
            <a:pPr marL="469265" lvl="1">
              <a:spcBef>
                <a:spcPts val="414"/>
              </a:spcBef>
              <a:tabLst>
                <a:tab pos="379095" algn="l"/>
                <a:tab pos="379730" algn="l"/>
              </a:tabLst>
            </a:pPr>
            <a:r>
              <a:rPr lang="en-US" sz="800" i="0" dirty="0">
                <a:solidFill>
                  <a:srgbClr val="273239"/>
                </a:solidFill>
                <a:effectLst/>
                <a:latin typeface="urw-din"/>
              </a:rPr>
              <a:t>Traceback:</a:t>
            </a:r>
          </a:p>
          <a:p>
            <a:pPr marL="469265" lvl="1">
              <a:spcBef>
                <a:spcPts val="414"/>
              </a:spcBef>
              <a:tabLst>
                <a:tab pos="379095" algn="l"/>
                <a:tab pos="379730" algn="l"/>
              </a:tabLst>
            </a:pPr>
            <a:r>
              <a:rPr lang="en-US" sz="800" i="0" dirty="0">
                <a:solidFill>
                  <a:srgbClr val="273239"/>
                </a:solidFill>
                <a:effectLst/>
                <a:latin typeface="urw-din"/>
              </a:rPr>
              <a:t>    ...</a:t>
            </a:r>
          </a:p>
          <a:p>
            <a:pPr marL="469265" lvl="1">
              <a:spcBef>
                <a:spcPts val="414"/>
              </a:spcBef>
              <a:tabLst>
                <a:tab pos="379095" algn="l"/>
                <a:tab pos="379730" algn="l"/>
              </a:tabLst>
            </a:pPr>
            <a:r>
              <a:rPr lang="en-US" sz="800" i="0" dirty="0" err="1">
                <a:solidFill>
                  <a:srgbClr val="273239"/>
                </a:solidFill>
                <a:effectLst/>
                <a:latin typeface="urw-din"/>
              </a:rPr>
              <a:t>AttributeError</a:t>
            </a:r>
            <a:r>
              <a:rPr lang="en-US" sz="800" i="0" dirty="0">
                <a:solidFill>
                  <a:srgbClr val="273239"/>
                </a:solidFill>
                <a:effectLst/>
                <a:latin typeface="urw-din"/>
              </a:rPr>
              <a:t>: "Manager isn't accessible via Blog instances.“</a:t>
            </a:r>
          </a:p>
          <a:p>
            <a:pPr marL="183515" indent="-171450">
              <a:spcBef>
                <a:spcPts val="414"/>
              </a:spcBef>
              <a:buFont typeface="Arial" panose="020B0604020202020204" pitchFamily="34" charset="0"/>
              <a:buChar char="•"/>
              <a:tabLst>
                <a:tab pos="379095" algn="l"/>
                <a:tab pos="379730" algn="l"/>
              </a:tabLst>
            </a:pPr>
            <a:r>
              <a:rPr lang="en-US" sz="1200" i="0" dirty="0">
                <a:solidFill>
                  <a:srgbClr val="273239"/>
                </a:solidFill>
                <a:effectLst/>
                <a:latin typeface="urw-din"/>
              </a:rPr>
              <a:t>The Manager is the main source of </a:t>
            </a:r>
            <a:r>
              <a:rPr lang="en-US" sz="1200" i="0" dirty="0" err="1">
                <a:solidFill>
                  <a:srgbClr val="273239"/>
                </a:solidFill>
                <a:effectLst/>
                <a:latin typeface="urw-din"/>
              </a:rPr>
              <a:t>QuerySets</a:t>
            </a:r>
            <a:r>
              <a:rPr lang="en-US" sz="1200" i="0" dirty="0">
                <a:solidFill>
                  <a:srgbClr val="273239"/>
                </a:solidFill>
                <a:effectLst/>
                <a:latin typeface="urw-din"/>
              </a:rPr>
              <a:t> for a model. For example, </a:t>
            </a:r>
            <a:r>
              <a:rPr lang="en-US" sz="1200" i="0" dirty="0" err="1">
                <a:solidFill>
                  <a:srgbClr val="273239"/>
                </a:solidFill>
                <a:effectLst/>
                <a:latin typeface="urw-din"/>
              </a:rPr>
              <a:t>Blog.objects.all</a:t>
            </a:r>
            <a:r>
              <a:rPr lang="en-US" sz="1200" i="0" dirty="0">
                <a:solidFill>
                  <a:srgbClr val="273239"/>
                </a:solidFill>
                <a:effectLst/>
                <a:latin typeface="urw-din"/>
              </a:rPr>
              <a:t>() returns a </a:t>
            </a:r>
            <a:r>
              <a:rPr lang="en-US" sz="1200" i="0" dirty="0" err="1">
                <a:solidFill>
                  <a:srgbClr val="273239"/>
                </a:solidFill>
                <a:effectLst/>
                <a:latin typeface="urw-din"/>
              </a:rPr>
              <a:t>QuerySet</a:t>
            </a:r>
            <a:r>
              <a:rPr lang="en-US" sz="1200" i="0" dirty="0">
                <a:solidFill>
                  <a:srgbClr val="273239"/>
                </a:solidFill>
                <a:effectLst/>
                <a:latin typeface="urw-din"/>
              </a:rPr>
              <a:t> that contains all Blog objects in the database.</a:t>
            </a:r>
          </a:p>
          <a:p>
            <a:pPr marL="183515" indent="-171450">
              <a:spcBef>
                <a:spcPts val="414"/>
              </a:spcBef>
              <a:buFont typeface="Arial" panose="020B0604020202020204" pitchFamily="34" charset="0"/>
              <a:buChar char="•"/>
              <a:tabLst>
                <a:tab pos="379095" algn="l"/>
                <a:tab pos="379730" algn="l"/>
              </a:tabLst>
            </a:pPr>
            <a:r>
              <a:rPr lang="en-US" sz="1200" b="1" i="0" dirty="0">
                <a:solidFill>
                  <a:srgbClr val="273239"/>
                </a:solidFill>
                <a:effectLst/>
                <a:latin typeface="urw-din"/>
              </a:rPr>
              <a:t>Retrieving all objects¶</a:t>
            </a:r>
          </a:p>
          <a:p>
            <a:pPr marL="183515" indent="-171450">
              <a:spcBef>
                <a:spcPts val="414"/>
              </a:spcBef>
              <a:buFont typeface="Arial" panose="020B0604020202020204" pitchFamily="34" charset="0"/>
              <a:buChar char="•"/>
              <a:tabLst>
                <a:tab pos="379095" algn="l"/>
                <a:tab pos="379730" algn="l"/>
              </a:tabLst>
            </a:pPr>
            <a:r>
              <a:rPr lang="en-US" sz="1200" i="0" dirty="0">
                <a:solidFill>
                  <a:srgbClr val="273239"/>
                </a:solidFill>
                <a:effectLst/>
                <a:latin typeface="urw-din"/>
              </a:rPr>
              <a:t>The simplest way to retrieve objects from a table is to get all of them. To do this, use the all() method on a Manager:</a:t>
            </a:r>
          </a:p>
          <a:p>
            <a:pPr marL="469265" lvl="1">
              <a:spcBef>
                <a:spcPts val="414"/>
              </a:spcBef>
              <a:tabLst>
                <a:tab pos="379095" algn="l"/>
                <a:tab pos="379730" algn="l"/>
              </a:tabLst>
            </a:pPr>
            <a:r>
              <a:rPr lang="en-US" sz="1200" i="0" dirty="0">
                <a:solidFill>
                  <a:srgbClr val="273239"/>
                </a:solidFill>
                <a:effectLst/>
                <a:latin typeface="urw-din"/>
              </a:rPr>
              <a:t>&gt;&gt;&gt; </a:t>
            </a:r>
            <a:r>
              <a:rPr lang="en-US" sz="1200" i="0" dirty="0" err="1">
                <a:solidFill>
                  <a:srgbClr val="273239"/>
                </a:solidFill>
                <a:effectLst/>
                <a:latin typeface="urw-din"/>
              </a:rPr>
              <a:t>all_entries</a:t>
            </a:r>
            <a:r>
              <a:rPr lang="en-US" sz="1200" i="0" dirty="0">
                <a:solidFill>
                  <a:srgbClr val="273239"/>
                </a:solidFill>
                <a:effectLst/>
                <a:latin typeface="urw-din"/>
              </a:rPr>
              <a:t> = </a:t>
            </a:r>
            <a:r>
              <a:rPr lang="en-US" sz="1200" i="0" dirty="0" err="1">
                <a:solidFill>
                  <a:srgbClr val="273239"/>
                </a:solidFill>
                <a:effectLst/>
                <a:latin typeface="urw-din"/>
              </a:rPr>
              <a:t>Entry.objects.all</a:t>
            </a:r>
            <a:r>
              <a:rPr lang="en-US" sz="1200" i="0" dirty="0">
                <a:solidFill>
                  <a:srgbClr val="273239"/>
                </a:solidFill>
                <a:effectLst/>
                <a:latin typeface="urw-din"/>
              </a:rPr>
              <a:t>()</a:t>
            </a:r>
          </a:p>
          <a:p>
            <a:pPr marL="183515" indent="-171450">
              <a:spcBef>
                <a:spcPts val="414"/>
              </a:spcBef>
              <a:buFont typeface="Arial" panose="020B0604020202020204" pitchFamily="34" charset="0"/>
              <a:buChar char="•"/>
              <a:tabLst>
                <a:tab pos="379095" algn="l"/>
                <a:tab pos="379730" algn="l"/>
              </a:tabLst>
            </a:pPr>
            <a:r>
              <a:rPr lang="en-US" sz="1200" i="0" dirty="0">
                <a:solidFill>
                  <a:srgbClr val="273239"/>
                </a:solidFill>
                <a:effectLst/>
                <a:latin typeface="urw-din"/>
              </a:rPr>
              <a:t>The all() method returns a </a:t>
            </a:r>
            <a:r>
              <a:rPr lang="en-US" sz="1200" i="0" dirty="0" err="1">
                <a:solidFill>
                  <a:srgbClr val="273239"/>
                </a:solidFill>
                <a:effectLst/>
                <a:latin typeface="urw-din"/>
              </a:rPr>
              <a:t>QuerySet</a:t>
            </a:r>
            <a:r>
              <a:rPr lang="en-US" sz="1200" i="0" dirty="0">
                <a:solidFill>
                  <a:srgbClr val="273239"/>
                </a:solidFill>
                <a:effectLst/>
                <a:latin typeface="urw-din"/>
              </a:rPr>
              <a:t> of all the objects in the database.</a:t>
            </a:r>
          </a:p>
        </p:txBody>
      </p:sp>
    </p:spTree>
    <p:extLst>
      <p:ext uri="{BB962C8B-B14F-4D97-AF65-F5344CB8AC3E}">
        <p14:creationId xmlns:p14="http://schemas.microsoft.com/office/powerpoint/2010/main" val="1204442179"/>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43975" y="161799"/>
            <a:ext cx="774074" cy="311224"/>
          </a:xfrm>
          <a:prstGeom prst="rect">
            <a:avLst/>
          </a:prstGeom>
        </p:spPr>
      </p:pic>
      <p:pic>
        <p:nvPicPr>
          <p:cNvPr id="3" name="object 3"/>
          <p:cNvPicPr/>
          <p:nvPr/>
        </p:nvPicPr>
        <p:blipFill>
          <a:blip r:embed="rId4" cstate="print"/>
          <a:stretch>
            <a:fillRect/>
          </a:stretch>
        </p:blipFill>
        <p:spPr>
          <a:xfrm>
            <a:off x="8229556" y="161800"/>
            <a:ext cx="791593" cy="311224"/>
          </a:xfrm>
          <a:prstGeom prst="rect">
            <a:avLst/>
          </a:prstGeom>
        </p:spPr>
      </p:pic>
      <p:sp>
        <p:nvSpPr>
          <p:cNvPr id="4" name="object 4"/>
          <p:cNvSpPr txBox="1">
            <a:spLocks noGrp="1"/>
          </p:cNvSpPr>
          <p:nvPr>
            <p:ph type="title"/>
          </p:nvPr>
        </p:nvSpPr>
        <p:spPr>
          <a:xfrm>
            <a:off x="307524" y="565488"/>
            <a:ext cx="8150676" cy="751488"/>
          </a:xfrm>
          <a:prstGeom prst="rect">
            <a:avLst/>
          </a:prstGeom>
        </p:spPr>
        <p:txBody>
          <a:bodyPr vert="horz" wrap="square" lIns="0" tIns="12700" rIns="0" bIns="0" rtlCol="0">
            <a:spAutoFit/>
          </a:bodyPr>
          <a:lstStyle/>
          <a:p>
            <a:pPr algn="l" fontAlgn="base"/>
            <a:r>
              <a:rPr lang="en-IN" b="1" i="0" dirty="0">
                <a:solidFill>
                  <a:srgbClr val="273239"/>
                </a:solidFill>
                <a:effectLst/>
                <a:latin typeface="sofia-pro"/>
              </a:rPr>
              <a:t>Making queries :</a:t>
            </a:r>
            <a:r>
              <a:rPr lang="en-US" b="1" i="0" dirty="0">
                <a:solidFill>
                  <a:srgbClr val="0C3C26"/>
                </a:solidFill>
                <a:effectLst/>
                <a:latin typeface="Roboto" panose="02000000000000000000" pitchFamily="2" charset="0"/>
              </a:rPr>
              <a:t> Retrieving specific objects with filters</a:t>
            </a:r>
            <a:br>
              <a:rPr lang="en-US" b="1" i="0" dirty="0">
                <a:solidFill>
                  <a:srgbClr val="0C3C26"/>
                </a:solidFill>
                <a:effectLst/>
                <a:latin typeface="Roboto" panose="02000000000000000000" pitchFamily="2" charset="0"/>
              </a:rPr>
            </a:br>
            <a:endParaRPr lang="en-IN" b="1" i="0" dirty="0">
              <a:solidFill>
                <a:srgbClr val="273239"/>
              </a:solidFill>
              <a:effectLst/>
              <a:latin typeface="sofia-pro"/>
            </a:endParaRPr>
          </a:p>
        </p:txBody>
      </p:sp>
      <p:sp>
        <p:nvSpPr>
          <p:cNvPr id="6" name="object 6"/>
          <p:cNvSpPr txBox="1"/>
          <p:nvPr/>
        </p:nvSpPr>
        <p:spPr>
          <a:xfrm>
            <a:off x="3633256" y="4974385"/>
            <a:ext cx="1875155" cy="139065"/>
          </a:xfrm>
          <a:prstGeom prst="rect">
            <a:avLst/>
          </a:prstGeom>
        </p:spPr>
        <p:txBody>
          <a:bodyPr vert="horz" wrap="square" lIns="0" tIns="3175" rIns="0" bIns="0" rtlCol="0">
            <a:spAutoFit/>
          </a:bodyPr>
          <a:lstStyle/>
          <a:p>
            <a:pPr marL="12700">
              <a:lnSpc>
                <a:spcPct val="100000"/>
              </a:lnSpc>
              <a:spcBef>
                <a:spcPts val="25"/>
              </a:spcBef>
            </a:pPr>
            <a:r>
              <a:rPr sz="800" dirty="0">
                <a:latin typeface="Arial MT"/>
                <a:cs typeface="Arial MT"/>
              </a:rPr>
              <a:t>©</a:t>
            </a:r>
            <a:r>
              <a:rPr sz="800" spc="-5" dirty="0">
                <a:latin typeface="Arial MT"/>
                <a:cs typeface="Arial MT"/>
              </a:rPr>
              <a:t> Edune</a:t>
            </a:r>
            <a:r>
              <a:rPr sz="800" dirty="0">
                <a:latin typeface="Arial MT"/>
                <a:cs typeface="Arial MT"/>
              </a:rPr>
              <a:t>t</a:t>
            </a:r>
            <a:r>
              <a:rPr sz="800" spc="-5" dirty="0">
                <a:latin typeface="Arial MT"/>
                <a:cs typeface="Arial MT"/>
              </a:rPr>
              <a:t> Foundation</a:t>
            </a:r>
            <a:r>
              <a:rPr sz="800" dirty="0">
                <a:latin typeface="Arial MT"/>
                <a:cs typeface="Arial MT"/>
              </a:rPr>
              <a:t>.</a:t>
            </a:r>
            <a:r>
              <a:rPr sz="800" spc="-50" dirty="0">
                <a:latin typeface="Arial MT"/>
                <a:cs typeface="Arial MT"/>
              </a:rPr>
              <a:t> </a:t>
            </a:r>
            <a:r>
              <a:rPr sz="800" spc="-5" dirty="0">
                <a:latin typeface="Arial MT"/>
                <a:cs typeface="Arial MT"/>
              </a:rPr>
              <a:t>Al</a:t>
            </a:r>
            <a:r>
              <a:rPr sz="800" dirty="0">
                <a:latin typeface="Arial MT"/>
                <a:cs typeface="Arial MT"/>
              </a:rPr>
              <a:t>l</a:t>
            </a:r>
            <a:r>
              <a:rPr sz="800" spc="-5" dirty="0">
                <a:latin typeface="Arial MT"/>
                <a:cs typeface="Arial MT"/>
              </a:rPr>
              <a:t> </a:t>
            </a:r>
            <a:r>
              <a:rPr sz="800" dirty="0">
                <a:latin typeface="Arial MT"/>
                <a:cs typeface="Arial MT"/>
              </a:rPr>
              <a:t>rights</a:t>
            </a:r>
            <a:r>
              <a:rPr sz="800" spc="-5" dirty="0">
                <a:latin typeface="Arial MT"/>
                <a:cs typeface="Arial MT"/>
              </a:rPr>
              <a:t> </a:t>
            </a:r>
            <a:r>
              <a:rPr sz="800" dirty="0">
                <a:latin typeface="Arial MT"/>
                <a:cs typeface="Arial MT"/>
              </a:rPr>
              <a:t>reserved.</a:t>
            </a:r>
            <a:endParaRPr sz="800">
              <a:latin typeface="Arial MT"/>
              <a:cs typeface="Arial MT"/>
            </a:endParaRPr>
          </a:p>
        </p:txBody>
      </p:sp>
      <p:sp>
        <p:nvSpPr>
          <p:cNvPr id="5" name="object 5"/>
          <p:cNvSpPr txBox="1"/>
          <p:nvPr/>
        </p:nvSpPr>
        <p:spPr>
          <a:xfrm>
            <a:off x="266895" y="1200150"/>
            <a:ext cx="8607876" cy="3736278"/>
          </a:xfrm>
          <a:prstGeom prst="rect">
            <a:avLst/>
          </a:prstGeom>
        </p:spPr>
        <p:txBody>
          <a:bodyPr vert="horz" wrap="square" lIns="0" tIns="52704" rIns="0" bIns="0" rtlCol="0">
            <a:spAutoFit/>
          </a:bodyPr>
          <a:lstStyle/>
          <a:p>
            <a:pPr marL="379095" indent="-367030">
              <a:lnSpc>
                <a:spcPct val="100000"/>
              </a:lnSpc>
              <a:spcBef>
                <a:spcPts val="414"/>
              </a:spcBef>
              <a:buChar char="●"/>
              <a:tabLst>
                <a:tab pos="379095" algn="l"/>
                <a:tab pos="379730" algn="l"/>
              </a:tabLst>
            </a:pPr>
            <a:r>
              <a:rPr lang="en-US" sz="1200" i="0" dirty="0">
                <a:solidFill>
                  <a:srgbClr val="273239"/>
                </a:solidFill>
                <a:effectLst/>
                <a:latin typeface="urw-din"/>
              </a:rPr>
              <a:t>The </a:t>
            </a:r>
            <a:r>
              <a:rPr lang="en-US" sz="1200" i="0" dirty="0" err="1">
                <a:solidFill>
                  <a:srgbClr val="273239"/>
                </a:solidFill>
                <a:effectLst/>
                <a:latin typeface="urw-din"/>
              </a:rPr>
              <a:t>QuerySet</a:t>
            </a:r>
            <a:r>
              <a:rPr lang="en-US" sz="1200" i="0" dirty="0">
                <a:solidFill>
                  <a:srgbClr val="273239"/>
                </a:solidFill>
                <a:effectLst/>
                <a:latin typeface="urw-din"/>
              </a:rPr>
              <a:t> returned by all() describes all objects in the database table. Usually, though, you’ll need to select only a subset of the complete set of objects.</a:t>
            </a:r>
          </a:p>
          <a:p>
            <a:pPr marL="379095" indent="-367030">
              <a:lnSpc>
                <a:spcPct val="100000"/>
              </a:lnSpc>
              <a:spcBef>
                <a:spcPts val="414"/>
              </a:spcBef>
              <a:buChar char="●"/>
              <a:tabLst>
                <a:tab pos="379095" algn="l"/>
                <a:tab pos="379730" algn="l"/>
              </a:tabLst>
            </a:pPr>
            <a:endParaRPr lang="en-US" sz="1200" i="0" dirty="0">
              <a:solidFill>
                <a:srgbClr val="273239"/>
              </a:solidFill>
              <a:effectLst/>
              <a:latin typeface="urw-din"/>
            </a:endParaRPr>
          </a:p>
          <a:p>
            <a:pPr marL="379095" indent="-367030">
              <a:lnSpc>
                <a:spcPct val="100000"/>
              </a:lnSpc>
              <a:spcBef>
                <a:spcPts val="414"/>
              </a:spcBef>
              <a:buChar char="●"/>
              <a:tabLst>
                <a:tab pos="379095" algn="l"/>
                <a:tab pos="379730" algn="l"/>
              </a:tabLst>
            </a:pPr>
            <a:r>
              <a:rPr lang="en-US" sz="1200" i="0" dirty="0">
                <a:solidFill>
                  <a:srgbClr val="273239"/>
                </a:solidFill>
                <a:effectLst/>
                <a:latin typeface="urw-din"/>
              </a:rPr>
              <a:t>To create such a subset, you refine the initial </a:t>
            </a:r>
            <a:r>
              <a:rPr lang="en-US" sz="1200" i="0" dirty="0" err="1">
                <a:solidFill>
                  <a:srgbClr val="273239"/>
                </a:solidFill>
                <a:effectLst/>
                <a:latin typeface="urw-din"/>
              </a:rPr>
              <a:t>QuerySet</a:t>
            </a:r>
            <a:r>
              <a:rPr lang="en-US" sz="1200" i="0" dirty="0">
                <a:solidFill>
                  <a:srgbClr val="273239"/>
                </a:solidFill>
                <a:effectLst/>
                <a:latin typeface="urw-din"/>
              </a:rPr>
              <a:t>, adding filter conditions. The two most common ways to refine a </a:t>
            </a:r>
            <a:r>
              <a:rPr lang="en-US" sz="1200" i="0" dirty="0" err="1">
                <a:solidFill>
                  <a:srgbClr val="273239"/>
                </a:solidFill>
                <a:effectLst/>
                <a:latin typeface="urw-din"/>
              </a:rPr>
              <a:t>QuerySet</a:t>
            </a:r>
            <a:r>
              <a:rPr lang="en-US" sz="1200" i="0" dirty="0">
                <a:solidFill>
                  <a:srgbClr val="273239"/>
                </a:solidFill>
                <a:effectLst/>
                <a:latin typeface="urw-din"/>
              </a:rPr>
              <a:t> are:</a:t>
            </a:r>
          </a:p>
          <a:p>
            <a:pPr marL="469265" lvl="1">
              <a:spcBef>
                <a:spcPts val="414"/>
              </a:spcBef>
              <a:tabLst>
                <a:tab pos="379095" algn="l"/>
                <a:tab pos="379730" algn="l"/>
              </a:tabLst>
            </a:pPr>
            <a:r>
              <a:rPr lang="en-US" sz="1200" i="0" dirty="0">
                <a:solidFill>
                  <a:srgbClr val="273239"/>
                </a:solidFill>
                <a:effectLst/>
                <a:latin typeface="urw-din"/>
              </a:rPr>
              <a:t>filter(**</a:t>
            </a:r>
            <a:r>
              <a:rPr lang="en-US" sz="1200" i="0" dirty="0" err="1">
                <a:solidFill>
                  <a:srgbClr val="273239"/>
                </a:solidFill>
                <a:effectLst/>
                <a:latin typeface="urw-din"/>
              </a:rPr>
              <a:t>kwargs</a:t>
            </a:r>
            <a:r>
              <a:rPr lang="en-US" sz="1200" i="0" dirty="0">
                <a:solidFill>
                  <a:srgbClr val="273239"/>
                </a:solidFill>
                <a:effectLst/>
                <a:latin typeface="urw-din"/>
              </a:rPr>
              <a:t>)</a:t>
            </a:r>
          </a:p>
          <a:p>
            <a:pPr marL="12065">
              <a:lnSpc>
                <a:spcPct val="100000"/>
              </a:lnSpc>
              <a:spcBef>
                <a:spcPts val="414"/>
              </a:spcBef>
              <a:tabLst>
                <a:tab pos="379095" algn="l"/>
                <a:tab pos="379730" algn="l"/>
              </a:tabLst>
            </a:pPr>
            <a:r>
              <a:rPr lang="en-US" sz="1200" i="0" dirty="0">
                <a:solidFill>
                  <a:srgbClr val="273239"/>
                </a:solidFill>
                <a:effectLst/>
                <a:latin typeface="urw-din"/>
              </a:rPr>
              <a:t>	-Returns a new </a:t>
            </a:r>
            <a:r>
              <a:rPr lang="en-US" sz="1200" i="0" dirty="0" err="1">
                <a:solidFill>
                  <a:srgbClr val="273239"/>
                </a:solidFill>
                <a:effectLst/>
                <a:latin typeface="urw-din"/>
              </a:rPr>
              <a:t>QuerySet</a:t>
            </a:r>
            <a:r>
              <a:rPr lang="en-US" sz="1200" i="0" dirty="0">
                <a:solidFill>
                  <a:srgbClr val="273239"/>
                </a:solidFill>
                <a:effectLst/>
                <a:latin typeface="urw-din"/>
              </a:rPr>
              <a:t> containing objects that match the given lookup parameters.</a:t>
            </a:r>
          </a:p>
          <a:p>
            <a:pPr marL="469265" lvl="1">
              <a:spcBef>
                <a:spcPts val="414"/>
              </a:spcBef>
              <a:tabLst>
                <a:tab pos="379095" algn="l"/>
                <a:tab pos="379730" algn="l"/>
              </a:tabLst>
            </a:pPr>
            <a:r>
              <a:rPr lang="en-US" sz="1200" i="0" dirty="0">
                <a:solidFill>
                  <a:srgbClr val="273239"/>
                </a:solidFill>
                <a:effectLst/>
                <a:latin typeface="urw-din"/>
              </a:rPr>
              <a:t>	</a:t>
            </a:r>
          </a:p>
          <a:p>
            <a:pPr marL="469265" lvl="1">
              <a:spcBef>
                <a:spcPts val="414"/>
              </a:spcBef>
              <a:tabLst>
                <a:tab pos="379095" algn="l"/>
                <a:tab pos="379730" algn="l"/>
              </a:tabLst>
            </a:pPr>
            <a:r>
              <a:rPr lang="en-US" sz="1200" i="0" dirty="0">
                <a:solidFill>
                  <a:srgbClr val="273239"/>
                </a:solidFill>
                <a:effectLst/>
                <a:latin typeface="urw-din"/>
              </a:rPr>
              <a:t>exclude(**</a:t>
            </a:r>
            <a:r>
              <a:rPr lang="en-US" sz="1200" i="0" dirty="0" err="1">
                <a:solidFill>
                  <a:srgbClr val="273239"/>
                </a:solidFill>
                <a:effectLst/>
                <a:latin typeface="urw-din"/>
              </a:rPr>
              <a:t>kwargs</a:t>
            </a:r>
            <a:r>
              <a:rPr lang="en-US" sz="1200" i="0" dirty="0">
                <a:solidFill>
                  <a:srgbClr val="273239"/>
                </a:solidFill>
                <a:effectLst/>
                <a:latin typeface="urw-din"/>
              </a:rPr>
              <a:t>)</a:t>
            </a:r>
          </a:p>
          <a:p>
            <a:pPr marL="12065">
              <a:lnSpc>
                <a:spcPct val="100000"/>
              </a:lnSpc>
              <a:spcBef>
                <a:spcPts val="414"/>
              </a:spcBef>
              <a:tabLst>
                <a:tab pos="379095" algn="l"/>
                <a:tab pos="379730" algn="l"/>
              </a:tabLst>
            </a:pPr>
            <a:r>
              <a:rPr lang="en-US" sz="1200" i="0" dirty="0">
                <a:solidFill>
                  <a:srgbClr val="273239"/>
                </a:solidFill>
                <a:effectLst/>
                <a:latin typeface="urw-din"/>
              </a:rPr>
              <a:t>	-Returns a new </a:t>
            </a:r>
            <a:r>
              <a:rPr lang="en-US" sz="1200" i="0" dirty="0" err="1">
                <a:solidFill>
                  <a:srgbClr val="273239"/>
                </a:solidFill>
                <a:effectLst/>
                <a:latin typeface="urw-din"/>
              </a:rPr>
              <a:t>QuerySet</a:t>
            </a:r>
            <a:r>
              <a:rPr lang="en-US" sz="1200" i="0" dirty="0">
                <a:solidFill>
                  <a:srgbClr val="273239"/>
                </a:solidFill>
                <a:effectLst/>
                <a:latin typeface="urw-din"/>
              </a:rPr>
              <a:t> containing objects that do not match the given lookup parameters.</a:t>
            </a:r>
          </a:p>
          <a:p>
            <a:pPr marL="297815" indent="-285750">
              <a:lnSpc>
                <a:spcPct val="100000"/>
              </a:lnSpc>
              <a:spcBef>
                <a:spcPts val="414"/>
              </a:spcBef>
              <a:buFont typeface="Arial" panose="020B0604020202020204" pitchFamily="34" charset="0"/>
              <a:buChar char="•"/>
              <a:tabLst>
                <a:tab pos="379095" algn="l"/>
                <a:tab pos="379730" algn="l"/>
              </a:tabLst>
            </a:pPr>
            <a:r>
              <a:rPr lang="en-US" sz="1200" i="0" dirty="0">
                <a:solidFill>
                  <a:srgbClr val="273239"/>
                </a:solidFill>
                <a:effectLst/>
                <a:latin typeface="urw-din"/>
              </a:rPr>
              <a:t>The lookup parameters (**</a:t>
            </a:r>
            <a:r>
              <a:rPr lang="en-US" sz="1200" i="0" dirty="0" err="1">
                <a:solidFill>
                  <a:srgbClr val="273239"/>
                </a:solidFill>
                <a:effectLst/>
                <a:latin typeface="urw-din"/>
              </a:rPr>
              <a:t>kwargs</a:t>
            </a:r>
            <a:r>
              <a:rPr lang="en-US" sz="1200" i="0" dirty="0">
                <a:solidFill>
                  <a:srgbClr val="273239"/>
                </a:solidFill>
                <a:effectLst/>
                <a:latin typeface="urw-din"/>
              </a:rPr>
              <a:t> in the above function definitions) should be in the format described in Field lookups below:</a:t>
            </a:r>
          </a:p>
          <a:p>
            <a:pPr marL="12065">
              <a:lnSpc>
                <a:spcPct val="100000"/>
              </a:lnSpc>
              <a:spcBef>
                <a:spcPts val="414"/>
              </a:spcBef>
              <a:tabLst>
                <a:tab pos="379095" algn="l"/>
                <a:tab pos="379730" algn="l"/>
              </a:tabLst>
            </a:pPr>
            <a:r>
              <a:rPr lang="en-US" sz="1200" i="0" dirty="0">
                <a:solidFill>
                  <a:srgbClr val="273239"/>
                </a:solidFill>
                <a:effectLst/>
                <a:latin typeface="urw-din"/>
              </a:rPr>
              <a:t>	</a:t>
            </a:r>
            <a:r>
              <a:rPr lang="en-US" sz="1200" b="1" i="0" dirty="0">
                <a:solidFill>
                  <a:srgbClr val="273239"/>
                </a:solidFill>
                <a:effectLst/>
                <a:latin typeface="urw-din"/>
              </a:rPr>
              <a:t>For example, </a:t>
            </a:r>
            <a:r>
              <a:rPr lang="en-US" sz="1200" i="0" dirty="0">
                <a:solidFill>
                  <a:srgbClr val="273239"/>
                </a:solidFill>
                <a:effectLst/>
                <a:latin typeface="urw-din"/>
              </a:rPr>
              <a:t>to get a </a:t>
            </a:r>
            <a:r>
              <a:rPr lang="en-US" sz="1200" i="0" dirty="0" err="1">
                <a:solidFill>
                  <a:srgbClr val="273239"/>
                </a:solidFill>
                <a:effectLst/>
                <a:latin typeface="urw-din"/>
              </a:rPr>
              <a:t>QuerySet</a:t>
            </a:r>
            <a:r>
              <a:rPr lang="en-US" sz="1200" i="0" dirty="0">
                <a:solidFill>
                  <a:srgbClr val="273239"/>
                </a:solidFill>
                <a:effectLst/>
                <a:latin typeface="urw-din"/>
              </a:rPr>
              <a:t> of blog entries from the year 2006, use filter() like so:</a:t>
            </a:r>
          </a:p>
          <a:p>
            <a:pPr marL="12065">
              <a:lnSpc>
                <a:spcPct val="100000"/>
              </a:lnSpc>
              <a:spcBef>
                <a:spcPts val="414"/>
              </a:spcBef>
              <a:tabLst>
                <a:tab pos="379095" algn="l"/>
                <a:tab pos="379730" algn="l"/>
              </a:tabLst>
            </a:pPr>
            <a:r>
              <a:rPr lang="en-US" sz="1200" i="0" dirty="0">
                <a:solidFill>
                  <a:srgbClr val="273239"/>
                </a:solidFill>
                <a:effectLst/>
                <a:latin typeface="urw-din"/>
              </a:rPr>
              <a:t>			</a:t>
            </a:r>
            <a:r>
              <a:rPr lang="en-US" sz="1200" b="1" i="0" dirty="0" err="1">
                <a:effectLst/>
                <a:latin typeface="urw-din"/>
              </a:rPr>
              <a:t>Entry.objects.filter</a:t>
            </a:r>
            <a:r>
              <a:rPr lang="en-US" sz="1200" b="1" i="0" dirty="0">
                <a:effectLst/>
                <a:latin typeface="urw-din"/>
              </a:rPr>
              <a:t>(</a:t>
            </a:r>
            <a:r>
              <a:rPr lang="en-US" sz="1200" b="1" i="0" dirty="0" err="1">
                <a:effectLst/>
                <a:latin typeface="urw-din"/>
              </a:rPr>
              <a:t>pub_date__year</a:t>
            </a:r>
            <a:r>
              <a:rPr lang="en-US" sz="1200" b="1" i="0" dirty="0">
                <a:effectLst/>
                <a:latin typeface="urw-din"/>
              </a:rPr>
              <a:t>=2006)</a:t>
            </a:r>
          </a:p>
          <a:p>
            <a:pPr marL="12065">
              <a:lnSpc>
                <a:spcPct val="100000"/>
              </a:lnSpc>
              <a:spcBef>
                <a:spcPts val="414"/>
              </a:spcBef>
              <a:tabLst>
                <a:tab pos="379095" algn="l"/>
                <a:tab pos="379730" algn="l"/>
              </a:tabLst>
            </a:pPr>
            <a:endParaRPr lang="en-US" sz="1200" i="0" dirty="0">
              <a:solidFill>
                <a:srgbClr val="273239"/>
              </a:solidFill>
              <a:effectLst/>
              <a:latin typeface="urw-din"/>
            </a:endParaRPr>
          </a:p>
          <a:p>
            <a:pPr marL="297815" indent="-285750">
              <a:lnSpc>
                <a:spcPct val="100000"/>
              </a:lnSpc>
              <a:spcBef>
                <a:spcPts val="414"/>
              </a:spcBef>
              <a:buFont typeface="Arial" panose="020B0604020202020204" pitchFamily="34" charset="0"/>
              <a:buChar char="•"/>
              <a:tabLst>
                <a:tab pos="379095" algn="l"/>
                <a:tab pos="379730" algn="l"/>
              </a:tabLst>
            </a:pPr>
            <a:r>
              <a:rPr lang="en-US" sz="1200" i="0" dirty="0">
                <a:solidFill>
                  <a:srgbClr val="273239"/>
                </a:solidFill>
                <a:effectLst/>
                <a:latin typeface="urw-din"/>
              </a:rPr>
              <a:t>With the default manager class, it is the same as:</a:t>
            </a:r>
          </a:p>
          <a:p>
            <a:pPr marL="12065">
              <a:lnSpc>
                <a:spcPct val="100000"/>
              </a:lnSpc>
              <a:spcBef>
                <a:spcPts val="414"/>
              </a:spcBef>
              <a:tabLst>
                <a:tab pos="379095" algn="l"/>
                <a:tab pos="379730" algn="l"/>
              </a:tabLst>
            </a:pPr>
            <a:r>
              <a:rPr lang="en-US" sz="1200" i="0" dirty="0">
                <a:solidFill>
                  <a:srgbClr val="273239"/>
                </a:solidFill>
                <a:effectLst/>
                <a:latin typeface="urw-din"/>
              </a:rPr>
              <a:t>			</a:t>
            </a:r>
            <a:r>
              <a:rPr lang="en-US" sz="1200" b="1" i="0" dirty="0" err="1">
                <a:solidFill>
                  <a:srgbClr val="273239"/>
                </a:solidFill>
                <a:effectLst/>
                <a:latin typeface="urw-din"/>
              </a:rPr>
              <a:t>Entry.objects.all</a:t>
            </a:r>
            <a:r>
              <a:rPr lang="en-US" sz="1200" b="1" i="0" dirty="0">
                <a:solidFill>
                  <a:srgbClr val="273239"/>
                </a:solidFill>
                <a:effectLst/>
                <a:latin typeface="urw-din"/>
              </a:rPr>
              <a:t>().filter(</a:t>
            </a:r>
            <a:r>
              <a:rPr lang="en-US" sz="1200" b="1" i="0" dirty="0" err="1">
                <a:solidFill>
                  <a:srgbClr val="273239"/>
                </a:solidFill>
                <a:effectLst/>
                <a:latin typeface="urw-din"/>
              </a:rPr>
              <a:t>pub_date__year</a:t>
            </a:r>
            <a:r>
              <a:rPr lang="en-US" sz="1200" b="1" i="0" dirty="0">
                <a:solidFill>
                  <a:srgbClr val="273239"/>
                </a:solidFill>
                <a:effectLst/>
                <a:latin typeface="urw-din"/>
              </a:rPr>
              <a:t>=2006)</a:t>
            </a:r>
          </a:p>
        </p:txBody>
      </p:sp>
    </p:spTree>
    <p:extLst>
      <p:ext uri="{BB962C8B-B14F-4D97-AF65-F5344CB8AC3E}">
        <p14:creationId xmlns:p14="http://schemas.microsoft.com/office/powerpoint/2010/main" val="35805139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92883" y="828333"/>
            <a:ext cx="2960370" cy="391160"/>
          </a:xfrm>
          <a:prstGeom prst="rect">
            <a:avLst/>
          </a:prstGeom>
        </p:spPr>
        <p:txBody>
          <a:bodyPr vert="horz" wrap="square" lIns="0" tIns="12700" rIns="0" bIns="0" rtlCol="0">
            <a:spAutoFit/>
          </a:bodyPr>
          <a:lstStyle/>
          <a:p>
            <a:pPr marL="12700">
              <a:lnSpc>
                <a:spcPct val="100000"/>
              </a:lnSpc>
              <a:spcBef>
                <a:spcPts val="100"/>
              </a:spcBef>
            </a:pPr>
            <a:r>
              <a:rPr spc="-5" dirty="0"/>
              <a:t>Basic</a:t>
            </a:r>
            <a:r>
              <a:rPr spc="-40" dirty="0"/>
              <a:t> </a:t>
            </a:r>
            <a:r>
              <a:rPr spc="-5" dirty="0"/>
              <a:t>Syntax</a:t>
            </a:r>
            <a:r>
              <a:rPr spc="-40" dirty="0"/>
              <a:t> </a:t>
            </a:r>
            <a:r>
              <a:rPr spc="-30" dirty="0"/>
              <a:t>Variable</a:t>
            </a:r>
          </a:p>
        </p:txBody>
      </p:sp>
      <p:sp>
        <p:nvSpPr>
          <p:cNvPr id="3" name="object 3"/>
          <p:cNvSpPr txBox="1"/>
          <p:nvPr/>
        </p:nvSpPr>
        <p:spPr>
          <a:xfrm>
            <a:off x="656568" y="1728118"/>
            <a:ext cx="3472179" cy="2058670"/>
          </a:xfrm>
          <a:prstGeom prst="rect">
            <a:avLst/>
          </a:prstGeom>
        </p:spPr>
        <p:txBody>
          <a:bodyPr vert="horz" wrap="square" lIns="0" tIns="12700" rIns="0" bIns="0" rtlCol="0">
            <a:spAutoFit/>
          </a:bodyPr>
          <a:lstStyle/>
          <a:p>
            <a:pPr marL="596900" marR="0" lvl="0" indent="0" algn="l" defTabSz="914400" rtl="0" eaLnBrk="1" fontAlgn="auto" latinLnBrk="0" hangingPunct="1">
              <a:lnSpc>
                <a:spcPct val="100000"/>
              </a:lnSpc>
              <a:spcBef>
                <a:spcPts val="100"/>
              </a:spcBef>
              <a:spcAft>
                <a:spcPts val="0"/>
              </a:spcAft>
              <a:buClrTx/>
              <a:buSzTx/>
              <a:buFontTx/>
              <a:buNone/>
              <a:tabLst/>
              <a:defRPr/>
            </a:pPr>
            <a:r>
              <a:rPr kumimoji="0" sz="1800" b="0" i="0" u="none" strike="noStrike" kern="1200" cap="none" spc="-5" normalizeH="0" baseline="0" noProof="0" dirty="0">
                <a:ln>
                  <a:noFill/>
                </a:ln>
                <a:solidFill>
                  <a:srgbClr val="595959"/>
                </a:solidFill>
                <a:effectLst/>
                <a:uLnTx/>
                <a:uFillTx/>
                <a:latin typeface="Arial MT"/>
                <a:ea typeface="+mn-ea"/>
                <a:cs typeface="Arial MT"/>
              </a:rPr>
              <a:t>Reserved</a:t>
            </a:r>
            <a:r>
              <a:rPr kumimoji="0" sz="1800" b="0" i="0" u="none" strike="noStrike" kern="1200" cap="none" spc="-50" normalizeH="0" baseline="0" noProof="0" dirty="0">
                <a:ln>
                  <a:noFill/>
                </a:ln>
                <a:solidFill>
                  <a:srgbClr val="595959"/>
                </a:solidFill>
                <a:effectLst/>
                <a:uLnTx/>
                <a:uFillTx/>
                <a:latin typeface="Arial MT"/>
                <a:ea typeface="+mn-ea"/>
                <a:cs typeface="Arial MT"/>
              </a:rPr>
              <a:t> </a:t>
            </a:r>
            <a:r>
              <a:rPr kumimoji="0" sz="1800" b="0" i="0" u="none" strike="noStrike" kern="1200" cap="none" spc="-5" normalizeH="0" baseline="0" noProof="0" dirty="0">
                <a:ln>
                  <a:noFill/>
                </a:ln>
                <a:solidFill>
                  <a:srgbClr val="595959"/>
                </a:solidFill>
                <a:effectLst/>
                <a:uLnTx/>
                <a:uFillTx/>
                <a:latin typeface="Arial MT"/>
                <a:ea typeface="+mn-ea"/>
                <a:cs typeface="Arial MT"/>
              </a:rPr>
              <a:t>Keywords</a:t>
            </a:r>
            <a:endParaRPr kumimoji="0" sz="1800" b="0" i="0" u="none" strike="noStrike" kern="1200" cap="none" spc="0" normalizeH="0" baseline="0" noProof="0">
              <a:ln>
                <a:noFill/>
              </a:ln>
              <a:solidFill>
                <a:prstClr val="black"/>
              </a:solidFill>
              <a:effectLst/>
              <a:uLnTx/>
              <a:uFillTx/>
              <a:latin typeface="Arial MT"/>
              <a:ea typeface="+mn-ea"/>
              <a:cs typeface="Arial M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Arial MT"/>
              <a:ea typeface="+mn-ea"/>
              <a:cs typeface="Arial MT"/>
            </a:endParaRPr>
          </a:p>
          <a:p>
            <a:pPr marL="348615" marR="5080" lvl="0" indent="-336550" algn="l" defTabSz="914400" rtl="0" eaLnBrk="1" fontAlgn="auto" latinLnBrk="0" hangingPunct="1">
              <a:lnSpc>
                <a:spcPct val="116100"/>
              </a:lnSpc>
              <a:spcBef>
                <a:spcPts val="1795"/>
              </a:spcBef>
              <a:spcAft>
                <a:spcPts val="0"/>
              </a:spcAft>
              <a:buClrTx/>
              <a:buSzTx/>
              <a:buFontTx/>
              <a:buChar char="●"/>
              <a:tabLst>
                <a:tab pos="347980" algn="l"/>
                <a:tab pos="349250" algn="l"/>
              </a:tabLst>
              <a:defRPr/>
            </a:pPr>
            <a:r>
              <a:rPr kumimoji="0" sz="1400" b="0" i="0" u="none" strike="noStrike" kern="1200" cap="none" spc="-5" normalizeH="0" baseline="0" noProof="0" dirty="0">
                <a:ln>
                  <a:noFill/>
                </a:ln>
                <a:solidFill>
                  <a:prstClr val="black"/>
                </a:solidFill>
                <a:effectLst/>
                <a:uLnTx/>
                <a:uFillTx/>
                <a:latin typeface="Arial MT"/>
                <a:ea typeface="+mn-ea"/>
                <a:cs typeface="Arial MT"/>
              </a:rPr>
              <a:t>There are </a:t>
            </a:r>
            <a:r>
              <a:rPr kumimoji="0" sz="1400" b="0" i="0" u="none" strike="noStrike" kern="1200" cap="none" spc="0" normalizeH="0" baseline="0" noProof="0" dirty="0">
                <a:ln>
                  <a:noFill/>
                </a:ln>
                <a:solidFill>
                  <a:prstClr val="black"/>
                </a:solidFill>
                <a:effectLst/>
                <a:uLnTx/>
                <a:uFillTx/>
                <a:latin typeface="Arial MT"/>
                <a:ea typeface="+mn-ea"/>
                <a:cs typeface="Arial MT"/>
              </a:rPr>
              <a:t>reserved </a:t>
            </a:r>
            <a:r>
              <a:rPr kumimoji="0" sz="1400" b="0" i="0" u="none" strike="noStrike" kern="1200" cap="none" spc="-5" normalizeH="0" baseline="0" noProof="0" dirty="0">
                <a:ln>
                  <a:noFill/>
                </a:ln>
                <a:solidFill>
                  <a:prstClr val="black"/>
                </a:solidFill>
                <a:effectLst/>
                <a:uLnTx/>
                <a:uFillTx/>
                <a:latin typeface="Arial MT"/>
                <a:ea typeface="+mn-ea"/>
                <a:cs typeface="Arial MT"/>
              </a:rPr>
              <a:t>words and </a:t>
            </a:r>
            <a:r>
              <a:rPr kumimoji="0" sz="1400" b="0" i="0" u="none" strike="noStrike" kern="1200" cap="none" spc="0" normalizeH="0" baseline="0" noProof="0" dirty="0">
                <a:ln>
                  <a:noFill/>
                </a:ln>
                <a:solidFill>
                  <a:prstClr val="black"/>
                </a:solidFill>
                <a:effectLst/>
                <a:uLnTx/>
                <a:uFillTx/>
                <a:latin typeface="Arial MT"/>
                <a:ea typeface="+mn-ea"/>
                <a:cs typeface="Arial MT"/>
              </a:rPr>
              <a:t>cannot </a:t>
            </a:r>
            <a:r>
              <a:rPr kumimoji="0" sz="1400" b="0" i="0" u="none" strike="noStrike" kern="1200" cap="none" spc="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use</a:t>
            </a:r>
            <a:r>
              <a:rPr kumimoji="0" sz="1400" b="0" i="0" u="none" strike="noStrike" kern="1200" cap="none" spc="-2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them</a:t>
            </a:r>
            <a:r>
              <a:rPr kumimoji="0" sz="1400" b="0" i="0" u="none" strike="noStrike" kern="1200" cap="none" spc="-1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as</a:t>
            </a:r>
            <a:r>
              <a:rPr kumimoji="0" sz="1400" b="0" i="0" u="none" strike="noStrike" kern="1200" cap="none" spc="-15"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constant</a:t>
            </a:r>
            <a:r>
              <a:rPr kumimoji="0" sz="1400" b="0" i="0" u="none" strike="noStrike" kern="1200" cap="none" spc="-1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or</a:t>
            </a:r>
            <a:r>
              <a:rPr kumimoji="0" sz="1400" b="0" i="0" u="none" strike="noStrike" kern="1200" cap="none" spc="-15"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variable</a:t>
            </a:r>
            <a:r>
              <a:rPr kumimoji="0" sz="1400" b="0" i="0" u="none" strike="noStrike" kern="1200" cap="none" spc="-1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or</a:t>
            </a:r>
            <a:r>
              <a:rPr kumimoji="0" sz="1400" b="0" i="0" u="none" strike="noStrike" kern="1200" cap="none" spc="-1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any </a:t>
            </a:r>
            <a:r>
              <a:rPr kumimoji="0" sz="1400" b="0" i="0" u="none" strike="noStrike" kern="1200" cap="none" spc="-37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other</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identifier</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names.</a:t>
            </a:r>
            <a:endParaRPr kumimoji="0" sz="1400" b="0" i="0" u="none" strike="noStrike" kern="1200" cap="none" spc="0" normalizeH="0" baseline="0" noProof="0">
              <a:ln>
                <a:noFill/>
              </a:ln>
              <a:solidFill>
                <a:prstClr val="black"/>
              </a:solidFill>
              <a:effectLst/>
              <a:uLnTx/>
              <a:uFillTx/>
              <a:latin typeface="Arial MT"/>
              <a:ea typeface="+mn-ea"/>
              <a:cs typeface="Arial MT"/>
            </a:endParaRPr>
          </a:p>
          <a:p>
            <a:pPr marL="348615" marR="599440" lvl="0" indent="-336550" algn="l" defTabSz="914400" rtl="0" eaLnBrk="1" fontAlgn="auto" latinLnBrk="0" hangingPunct="1">
              <a:lnSpc>
                <a:spcPct val="116100"/>
              </a:lnSpc>
              <a:spcBef>
                <a:spcPts val="0"/>
              </a:spcBef>
              <a:spcAft>
                <a:spcPts val="0"/>
              </a:spcAft>
              <a:buClrTx/>
              <a:buSzTx/>
              <a:buFontTx/>
              <a:buChar char="●"/>
              <a:tabLst>
                <a:tab pos="347980" algn="l"/>
                <a:tab pos="349250" algn="l"/>
              </a:tabLst>
              <a:defRPr/>
            </a:pPr>
            <a:r>
              <a:rPr kumimoji="0" sz="1400" b="0" i="0" u="none" strike="noStrike" kern="1200" cap="none" spc="-5" normalizeH="0" baseline="0" noProof="0" dirty="0">
                <a:ln>
                  <a:noFill/>
                </a:ln>
                <a:solidFill>
                  <a:prstClr val="black"/>
                </a:solidFill>
                <a:effectLst/>
                <a:uLnTx/>
                <a:uFillTx/>
                <a:latin typeface="Arial MT"/>
                <a:ea typeface="+mn-ea"/>
                <a:cs typeface="Arial MT"/>
              </a:rPr>
              <a:t>All</a:t>
            </a:r>
            <a:r>
              <a:rPr kumimoji="0" sz="1400" b="0" i="0" u="none" strike="noStrike" kern="1200" cap="none" spc="-3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the</a:t>
            </a:r>
            <a:r>
              <a:rPr kumimoji="0" sz="1400" b="0" i="0" u="none" strike="noStrike" kern="1200" cap="none" spc="-2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Python</a:t>
            </a:r>
            <a:r>
              <a:rPr kumimoji="0" sz="1400" b="0" i="0" u="none" strike="noStrike" kern="1200" cap="none" spc="-25"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keywords</a:t>
            </a:r>
            <a:r>
              <a:rPr kumimoji="0" sz="1400" b="0" i="0" u="none" strike="noStrike" kern="1200" cap="none" spc="-25"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contain </a:t>
            </a:r>
            <a:r>
              <a:rPr kumimoji="0" sz="1400" b="0" i="0" u="none" strike="noStrike" kern="1200" cap="none" spc="-37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lowercase</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letters</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25" normalizeH="0" baseline="0" noProof="0" dirty="0">
                <a:ln>
                  <a:noFill/>
                </a:ln>
                <a:solidFill>
                  <a:prstClr val="black"/>
                </a:solidFill>
                <a:effectLst/>
                <a:uLnTx/>
                <a:uFillTx/>
                <a:latin typeface="Arial MT"/>
                <a:ea typeface="+mn-ea"/>
                <a:cs typeface="Arial MT"/>
              </a:rPr>
              <a:t>only.</a:t>
            </a:r>
            <a:endParaRPr kumimoji="0" sz="1400" b="0" i="0" u="none" strike="noStrike" kern="1200" cap="none" spc="0" normalizeH="0" baseline="0" noProof="0">
              <a:ln>
                <a:noFill/>
              </a:ln>
              <a:solidFill>
                <a:prstClr val="black"/>
              </a:solidFill>
              <a:effectLst/>
              <a:uLnTx/>
              <a:uFillTx/>
              <a:latin typeface="Arial MT"/>
              <a:ea typeface="+mn-ea"/>
              <a:cs typeface="Arial MT"/>
            </a:endParaRPr>
          </a:p>
        </p:txBody>
      </p:sp>
      <p:pic>
        <p:nvPicPr>
          <p:cNvPr id="4" name="object 4"/>
          <p:cNvPicPr/>
          <p:nvPr/>
        </p:nvPicPr>
        <p:blipFill>
          <a:blip r:embed="rId2" cstate="print"/>
          <a:stretch>
            <a:fillRect/>
          </a:stretch>
        </p:blipFill>
        <p:spPr>
          <a:xfrm>
            <a:off x="4572000" y="1338775"/>
            <a:ext cx="4571999" cy="2898899"/>
          </a:xfrm>
          <a:prstGeom prst="rect">
            <a:avLst/>
          </a:prstGeom>
        </p:spPr>
      </p:pic>
      <p:sp>
        <p:nvSpPr>
          <p:cNvPr id="5" name="object 5"/>
          <p:cNvSpPr txBox="1"/>
          <p:nvPr/>
        </p:nvSpPr>
        <p:spPr>
          <a:xfrm>
            <a:off x="3633256" y="4850165"/>
            <a:ext cx="1875155" cy="323850"/>
          </a:xfrm>
          <a:prstGeom prst="rect">
            <a:avLst/>
          </a:prstGeom>
        </p:spPr>
        <p:txBody>
          <a:bodyPr vert="horz" wrap="square" lIns="0" tIns="3810" rIns="0" bIns="0" rtlCol="0">
            <a:spAutoFit/>
          </a:bodyPr>
          <a:lstStyle/>
          <a:p>
            <a:pPr marL="1087755" marR="0" lvl="0" indent="0" algn="l" defTabSz="914400" rtl="0" eaLnBrk="1" fontAlgn="auto" latinLnBrk="0" hangingPunct="1">
              <a:lnSpc>
                <a:spcPct val="100000"/>
              </a:lnSpc>
              <a:spcBef>
                <a:spcPts val="30"/>
              </a:spcBef>
              <a:spcAft>
                <a:spcPts val="0"/>
              </a:spcAft>
              <a:buClrTx/>
              <a:buSzTx/>
              <a:buFontTx/>
              <a:buNone/>
              <a:tabLst/>
              <a:defRPr/>
            </a:pPr>
            <a:r>
              <a:rPr kumimoji="0" sz="700" b="0" i="0" u="none" strike="noStrike" kern="1200" cap="none" spc="-5" normalizeH="0" baseline="0" noProof="0" dirty="0">
                <a:ln>
                  <a:noFill/>
                </a:ln>
                <a:solidFill>
                  <a:srgbClr val="595959"/>
                </a:solidFill>
                <a:effectLst/>
                <a:uLnTx/>
                <a:uFillTx/>
                <a:latin typeface="Arial MT"/>
                <a:ea typeface="+mn-ea"/>
                <a:cs typeface="Arial MT"/>
              </a:rPr>
              <a:t>Imag</a:t>
            </a:r>
            <a:r>
              <a:rPr kumimoji="0" sz="700" b="0" i="0" u="none" strike="noStrike" kern="1200" cap="none" spc="0" normalizeH="0" baseline="0" noProof="0" dirty="0">
                <a:ln>
                  <a:noFill/>
                </a:ln>
                <a:solidFill>
                  <a:srgbClr val="595959"/>
                </a:solidFill>
                <a:effectLst/>
                <a:uLnTx/>
                <a:uFillTx/>
                <a:latin typeface="Arial MT"/>
                <a:ea typeface="+mn-ea"/>
                <a:cs typeface="Arial MT"/>
              </a:rPr>
              <a:t>e</a:t>
            </a:r>
            <a:r>
              <a:rPr kumimoji="0" sz="700" b="0" i="0" u="none" strike="noStrike" kern="1200" cap="none" spc="-5" normalizeH="0" baseline="0" noProof="0" dirty="0">
                <a:ln>
                  <a:noFill/>
                </a:ln>
                <a:solidFill>
                  <a:srgbClr val="595959"/>
                </a:solidFill>
                <a:effectLst/>
                <a:uLnTx/>
                <a:uFillTx/>
                <a:latin typeface="Arial MT"/>
                <a:ea typeface="+mn-ea"/>
                <a:cs typeface="Arial MT"/>
              </a:rPr>
              <a:t> Source:</a:t>
            </a:r>
            <a:endParaRPr kumimoji="0" sz="700" b="0" i="0" u="none" strike="noStrike" kern="1200" cap="none" spc="0" normalizeH="0" baseline="0" noProof="0">
              <a:ln>
                <a:noFill/>
              </a:ln>
              <a:solidFill>
                <a:prstClr val="black"/>
              </a:solidFill>
              <a:effectLst/>
              <a:uLnTx/>
              <a:uFillTx/>
              <a:latin typeface="Arial MT"/>
              <a:ea typeface="+mn-ea"/>
              <a:cs typeface="Arial MT"/>
            </a:endParaRPr>
          </a:p>
          <a:p>
            <a:pPr marL="12700" marR="0" lvl="0" indent="0" algn="l" defTabSz="914400" rtl="0" eaLnBrk="1" fontAlgn="auto" latinLnBrk="0" hangingPunct="1">
              <a:lnSpc>
                <a:spcPct val="100000"/>
              </a:lnSpc>
              <a:spcBef>
                <a:spcPts val="605"/>
              </a:spcBef>
              <a:spcAft>
                <a:spcPts val="0"/>
              </a:spcAft>
              <a:buClrTx/>
              <a:buSzTx/>
              <a:buFontTx/>
              <a:buNone/>
              <a:tabLst/>
              <a:defRPr/>
            </a:pPr>
            <a:r>
              <a:rPr kumimoji="0" sz="800" b="0" i="0" u="none" strike="noStrike" kern="1200" cap="none" spc="0" normalizeH="0" baseline="0" noProof="0" dirty="0">
                <a:ln>
                  <a:noFill/>
                </a:ln>
                <a:solidFill>
                  <a:prstClr val="black"/>
                </a:solidFill>
                <a:effectLst/>
                <a:uLnTx/>
                <a:uFillTx/>
                <a:latin typeface="Arial MT"/>
                <a:ea typeface="+mn-ea"/>
                <a:cs typeface="Arial MT"/>
              </a:rPr>
              <a:t>©</a:t>
            </a:r>
            <a:r>
              <a:rPr kumimoji="0" sz="800" b="0" i="0" u="none" strike="noStrike" kern="1200" cap="none" spc="-5" normalizeH="0" baseline="0" noProof="0" dirty="0">
                <a:ln>
                  <a:noFill/>
                </a:ln>
                <a:solidFill>
                  <a:prstClr val="black"/>
                </a:solidFill>
                <a:effectLst/>
                <a:uLnTx/>
                <a:uFillTx/>
                <a:latin typeface="Arial MT"/>
                <a:ea typeface="+mn-ea"/>
                <a:cs typeface="Arial MT"/>
              </a:rPr>
              <a:t> Edune</a:t>
            </a:r>
            <a:r>
              <a:rPr kumimoji="0" sz="800" b="0" i="0" u="none" strike="noStrike" kern="1200" cap="none" spc="0" normalizeH="0" baseline="0" noProof="0" dirty="0">
                <a:ln>
                  <a:noFill/>
                </a:ln>
                <a:solidFill>
                  <a:prstClr val="black"/>
                </a:solidFill>
                <a:effectLst/>
                <a:uLnTx/>
                <a:uFillTx/>
                <a:latin typeface="Arial MT"/>
                <a:ea typeface="+mn-ea"/>
                <a:cs typeface="Arial MT"/>
              </a:rPr>
              <a:t>t</a:t>
            </a:r>
            <a:r>
              <a:rPr kumimoji="0" sz="800" b="0" i="0" u="none" strike="noStrike" kern="1200" cap="none" spc="-5" normalizeH="0" baseline="0" noProof="0" dirty="0">
                <a:ln>
                  <a:noFill/>
                </a:ln>
                <a:solidFill>
                  <a:prstClr val="black"/>
                </a:solidFill>
                <a:effectLst/>
                <a:uLnTx/>
                <a:uFillTx/>
                <a:latin typeface="Arial MT"/>
                <a:ea typeface="+mn-ea"/>
                <a:cs typeface="Arial MT"/>
              </a:rPr>
              <a:t> Foundation</a:t>
            </a:r>
            <a:r>
              <a:rPr kumimoji="0" sz="800" b="0" i="0" u="none" strike="noStrike" kern="1200" cap="none" spc="0" normalizeH="0" baseline="0" noProof="0" dirty="0">
                <a:ln>
                  <a:noFill/>
                </a:ln>
                <a:solidFill>
                  <a:prstClr val="black"/>
                </a:solidFill>
                <a:effectLst/>
                <a:uLnTx/>
                <a:uFillTx/>
                <a:latin typeface="Arial MT"/>
                <a:ea typeface="+mn-ea"/>
                <a:cs typeface="Arial MT"/>
              </a:rPr>
              <a:t>.</a:t>
            </a:r>
            <a:r>
              <a:rPr kumimoji="0" sz="800" b="0" i="0" u="none" strike="noStrike" kern="1200" cap="none" spc="-50" normalizeH="0" baseline="0" noProof="0" dirty="0">
                <a:ln>
                  <a:noFill/>
                </a:ln>
                <a:solidFill>
                  <a:prstClr val="black"/>
                </a:solidFill>
                <a:effectLst/>
                <a:uLnTx/>
                <a:uFillTx/>
                <a:latin typeface="Arial MT"/>
                <a:ea typeface="+mn-ea"/>
                <a:cs typeface="Arial MT"/>
              </a:rPr>
              <a:t> </a:t>
            </a:r>
            <a:r>
              <a:rPr kumimoji="0" sz="800" b="0" i="0" u="none" strike="noStrike" kern="1200" cap="none" spc="-5" normalizeH="0" baseline="0" noProof="0" dirty="0">
                <a:ln>
                  <a:noFill/>
                </a:ln>
                <a:solidFill>
                  <a:prstClr val="black"/>
                </a:solidFill>
                <a:effectLst/>
                <a:uLnTx/>
                <a:uFillTx/>
                <a:latin typeface="Arial MT"/>
                <a:ea typeface="+mn-ea"/>
                <a:cs typeface="Arial MT"/>
              </a:rPr>
              <a:t>Al</a:t>
            </a:r>
            <a:r>
              <a:rPr kumimoji="0" sz="800" b="0" i="0" u="none" strike="noStrike" kern="1200" cap="none" spc="0" normalizeH="0" baseline="0" noProof="0" dirty="0">
                <a:ln>
                  <a:noFill/>
                </a:ln>
                <a:solidFill>
                  <a:prstClr val="black"/>
                </a:solidFill>
                <a:effectLst/>
                <a:uLnTx/>
                <a:uFillTx/>
                <a:latin typeface="Arial MT"/>
                <a:ea typeface="+mn-ea"/>
                <a:cs typeface="Arial MT"/>
              </a:rPr>
              <a:t>l</a:t>
            </a:r>
            <a:r>
              <a:rPr kumimoji="0" sz="800" b="0" i="0" u="none" strike="noStrike" kern="1200" cap="none" spc="-5" normalizeH="0" baseline="0" noProof="0" dirty="0">
                <a:ln>
                  <a:noFill/>
                </a:ln>
                <a:solidFill>
                  <a:prstClr val="black"/>
                </a:solidFill>
                <a:effectLst/>
                <a:uLnTx/>
                <a:uFillTx/>
                <a:latin typeface="Arial MT"/>
                <a:ea typeface="+mn-ea"/>
                <a:cs typeface="Arial MT"/>
              </a:rPr>
              <a:t> </a:t>
            </a:r>
            <a:r>
              <a:rPr kumimoji="0" sz="800" b="0" i="0" u="none" strike="noStrike" kern="1200" cap="none" spc="0" normalizeH="0" baseline="0" noProof="0" dirty="0">
                <a:ln>
                  <a:noFill/>
                </a:ln>
                <a:solidFill>
                  <a:prstClr val="black"/>
                </a:solidFill>
                <a:effectLst/>
                <a:uLnTx/>
                <a:uFillTx/>
                <a:latin typeface="Arial MT"/>
                <a:ea typeface="+mn-ea"/>
                <a:cs typeface="Arial MT"/>
              </a:rPr>
              <a:t>rights</a:t>
            </a:r>
            <a:r>
              <a:rPr kumimoji="0" sz="800" b="0" i="0" u="none" strike="noStrike" kern="1200" cap="none" spc="-5" normalizeH="0" baseline="0" noProof="0" dirty="0">
                <a:ln>
                  <a:noFill/>
                </a:ln>
                <a:solidFill>
                  <a:prstClr val="black"/>
                </a:solidFill>
                <a:effectLst/>
                <a:uLnTx/>
                <a:uFillTx/>
                <a:latin typeface="Arial MT"/>
                <a:ea typeface="+mn-ea"/>
                <a:cs typeface="Arial MT"/>
              </a:rPr>
              <a:t> </a:t>
            </a:r>
            <a:r>
              <a:rPr kumimoji="0" sz="800" b="0" i="0" u="none" strike="noStrike" kern="1200" cap="none" spc="0" normalizeH="0" baseline="0" noProof="0" dirty="0">
                <a:ln>
                  <a:noFill/>
                </a:ln>
                <a:solidFill>
                  <a:prstClr val="black"/>
                </a:solidFill>
                <a:effectLst/>
                <a:uLnTx/>
                <a:uFillTx/>
                <a:latin typeface="Arial MT"/>
                <a:ea typeface="+mn-ea"/>
                <a:cs typeface="Arial MT"/>
              </a:rPr>
              <a:t>reserved.</a:t>
            </a:r>
            <a:endParaRPr kumimoji="0" sz="800" b="0" i="0" u="none" strike="noStrike" kern="1200" cap="none" spc="0" normalizeH="0" baseline="0" noProof="0">
              <a:ln>
                <a:noFill/>
              </a:ln>
              <a:solidFill>
                <a:prstClr val="black"/>
              </a:solidFill>
              <a:effectLst/>
              <a:uLnTx/>
              <a:uFillTx/>
              <a:latin typeface="Arial MT"/>
              <a:ea typeface="+mn-ea"/>
              <a:cs typeface="Arial MT"/>
            </a:endParaRPr>
          </a:p>
        </p:txBody>
      </p:sp>
    </p:spTree>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43975" y="161799"/>
            <a:ext cx="774074" cy="311224"/>
          </a:xfrm>
          <a:prstGeom prst="rect">
            <a:avLst/>
          </a:prstGeom>
        </p:spPr>
      </p:pic>
      <p:pic>
        <p:nvPicPr>
          <p:cNvPr id="3" name="object 3"/>
          <p:cNvPicPr/>
          <p:nvPr/>
        </p:nvPicPr>
        <p:blipFill>
          <a:blip r:embed="rId4" cstate="print"/>
          <a:stretch>
            <a:fillRect/>
          </a:stretch>
        </p:blipFill>
        <p:spPr>
          <a:xfrm>
            <a:off x="8229556" y="161800"/>
            <a:ext cx="791593" cy="311224"/>
          </a:xfrm>
          <a:prstGeom prst="rect">
            <a:avLst/>
          </a:prstGeom>
        </p:spPr>
      </p:pic>
      <p:sp>
        <p:nvSpPr>
          <p:cNvPr id="4" name="object 4"/>
          <p:cNvSpPr txBox="1">
            <a:spLocks noGrp="1"/>
          </p:cNvSpPr>
          <p:nvPr>
            <p:ph type="title"/>
          </p:nvPr>
        </p:nvSpPr>
        <p:spPr>
          <a:xfrm>
            <a:off x="307524" y="565488"/>
            <a:ext cx="8150676" cy="751488"/>
          </a:xfrm>
          <a:prstGeom prst="rect">
            <a:avLst/>
          </a:prstGeom>
        </p:spPr>
        <p:txBody>
          <a:bodyPr vert="horz" wrap="square" lIns="0" tIns="12700" rIns="0" bIns="0" rtlCol="0">
            <a:spAutoFit/>
          </a:bodyPr>
          <a:lstStyle/>
          <a:p>
            <a:pPr algn="l" fontAlgn="base"/>
            <a:r>
              <a:rPr lang="en-IN" b="1" i="0" dirty="0">
                <a:solidFill>
                  <a:srgbClr val="273239"/>
                </a:solidFill>
                <a:effectLst/>
                <a:latin typeface="sofia-pro"/>
              </a:rPr>
              <a:t>Making queries :</a:t>
            </a:r>
            <a:r>
              <a:rPr lang="en-US" b="1" i="0" dirty="0">
                <a:solidFill>
                  <a:srgbClr val="273239"/>
                </a:solidFill>
                <a:effectLst/>
                <a:latin typeface="sofia-pro"/>
              </a:rPr>
              <a:t>Retrieving a single object with get()</a:t>
            </a:r>
            <a:r>
              <a:rPr lang="en-IN" b="1" i="0" dirty="0">
                <a:solidFill>
                  <a:srgbClr val="273239"/>
                </a:solidFill>
                <a:effectLst/>
                <a:latin typeface="sofia-pro"/>
              </a:rPr>
              <a:t> </a:t>
            </a:r>
            <a:br>
              <a:rPr lang="en-US" b="1" i="0" dirty="0">
                <a:solidFill>
                  <a:srgbClr val="0C3C26"/>
                </a:solidFill>
                <a:effectLst/>
                <a:latin typeface="Roboto" panose="02000000000000000000" pitchFamily="2" charset="0"/>
              </a:rPr>
            </a:br>
            <a:endParaRPr lang="en-IN" b="1" i="0" dirty="0">
              <a:solidFill>
                <a:srgbClr val="273239"/>
              </a:solidFill>
              <a:effectLst/>
              <a:latin typeface="sofia-pro"/>
            </a:endParaRPr>
          </a:p>
        </p:txBody>
      </p:sp>
      <p:sp>
        <p:nvSpPr>
          <p:cNvPr id="6" name="object 6"/>
          <p:cNvSpPr txBox="1"/>
          <p:nvPr/>
        </p:nvSpPr>
        <p:spPr>
          <a:xfrm>
            <a:off x="3633256" y="4974385"/>
            <a:ext cx="1875155" cy="139065"/>
          </a:xfrm>
          <a:prstGeom prst="rect">
            <a:avLst/>
          </a:prstGeom>
        </p:spPr>
        <p:txBody>
          <a:bodyPr vert="horz" wrap="square" lIns="0" tIns="3175" rIns="0" bIns="0" rtlCol="0">
            <a:spAutoFit/>
          </a:bodyPr>
          <a:lstStyle/>
          <a:p>
            <a:pPr marL="12700">
              <a:lnSpc>
                <a:spcPct val="100000"/>
              </a:lnSpc>
              <a:spcBef>
                <a:spcPts val="25"/>
              </a:spcBef>
            </a:pPr>
            <a:r>
              <a:rPr sz="800" dirty="0">
                <a:latin typeface="Arial MT"/>
                <a:cs typeface="Arial MT"/>
              </a:rPr>
              <a:t>©</a:t>
            </a:r>
            <a:r>
              <a:rPr sz="800" spc="-5" dirty="0">
                <a:latin typeface="Arial MT"/>
                <a:cs typeface="Arial MT"/>
              </a:rPr>
              <a:t> Edune</a:t>
            </a:r>
            <a:r>
              <a:rPr sz="800" dirty="0">
                <a:latin typeface="Arial MT"/>
                <a:cs typeface="Arial MT"/>
              </a:rPr>
              <a:t>t</a:t>
            </a:r>
            <a:r>
              <a:rPr sz="800" spc="-5" dirty="0">
                <a:latin typeface="Arial MT"/>
                <a:cs typeface="Arial MT"/>
              </a:rPr>
              <a:t> Foundation</a:t>
            </a:r>
            <a:r>
              <a:rPr sz="800" dirty="0">
                <a:latin typeface="Arial MT"/>
                <a:cs typeface="Arial MT"/>
              </a:rPr>
              <a:t>.</a:t>
            </a:r>
            <a:r>
              <a:rPr sz="800" spc="-50" dirty="0">
                <a:latin typeface="Arial MT"/>
                <a:cs typeface="Arial MT"/>
              </a:rPr>
              <a:t> </a:t>
            </a:r>
            <a:r>
              <a:rPr sz="800" spc="-5" dirty="0">
                <a:latin typeface="Arial MT"/>
                <a:cs typeface="Arial MT"/>
              </a:rPr>
              <a:t>Al</a:t>
            </a:r>
            <a:r>
              <a:rPr sz="800" dirty="0">
                <a:latin typeface="Arial MT"/>
                <a:cs typeface="Arial MT"/>
              </a:rPr>
              <a:t>l</a:t>
            </a:r>
            <a:r>
              <a:rPr sz="800" spc="-5" dirty="0">
                <a:latin typeface="Arial MT"/>
                <a:cs typeface="Arial MT"/>
              </a:rPr>
              <a:t> </a:t>
            </a:r>
            <a:r>
              <a:rPr sz="800" dirty="0">
                <a:latin typeface="Arial MT"/>
                <a:cs typeface="Arial MT"/>
              </a:rPr>
              <a:t>rights</a:t>
            </a:r>
            <a:r>
              <a:rPr sz="800" spc="-5" dirty="0">
                <a:latin typeface="Arial MT"/>
                <a:cs typeface="Arial MT"/>
              </a:rPr>
              <a:t> </a:t>
            </a:r>
            <a:r>
              <a:rPr sz="800" dirty="0">
                <a:latin typeface="Arial MT"/>
                <a:cs typeface="Arial MT"/>
              </a:rPr>
              <a:t>reserved.</a:t>
            </a:r>
            <a:endParaRPr sz="800">
              <a:latin typeface="Arial MT"/>
              <a:cs typeface="Arial MT"/>
            </a:endParaRPr>
          </a:p>
        </p:txBody>
      </p:sp>
      <p:sp>
        <p:nvSpPr>
          <p:cNvPr id="5" name="object 5"/>
          <p:cNvSpPr txBox="1"/>
          <p:nvPr/>
        </p:nvSpPr>
        <p:spPr>
          <a:xfrm>
            <a:off x="266895" y="1200150"/>
            <a:ext cx="8607876" cy="1551065"/>
          </a:xfrm>
          <a:prstGeom prst="rect">
            <a:avLst/>
          </a:prstGeom>
        </p:spPr>
        <p:txBody>
          <a:bodyPr vert="horz" wrap="square" lIns="0" tIns="52704" rIns="0" bIns="0" rtlCol="0">
            <a:spAutoFit/>
          </a:bodyPr>
          <a:lstStyle/>
          <a:p>
            <a:pPr marL="379095" indent="-367030">
              <a:lnSpc>
                <a:spcPct val="100000"/>
              </a:lnSpc>
              <a:spcBef>
                <a:spcPts val="414"/>
              </a:spcBef>
              <a:buChar char="●"/>
              <a:tabLst>
                <a:tab pos="379095" algn="l"/>
                <a:tab pos="379730" algn="l"/>
              </a:tabLst>
            </a:pPr>
            <a:r>
              <a:rPr lang="en-US" sz="1200" i="0" dirty="0">
                <a:solidFill>
                  <a:srgbClr val="273239"/>
                </a:solidFill>
                <a:effectLst/>
                <a:latin typeface="urw-din"/>
              </a:rPr>
              <a:t>filter() will always give you a </a:t>
            </a:r>
            <a:r>
              <a:rPr lang="en-US" sz="1200" i="0" dirty="0" err="1">
                <a:solidFill>
                  <a:srgbClr val="273239"/>
                </a:solidFill>
                <a:effectLst/>
                <a:latin typeface="urw-din"/>
              </a:rPr>
              <a:t>QuerySet</a:t>
            </a:r>
            <a:r>
              <a:rPr lang="en-US" sz="1200" i="0" dirty="0">
                <a:solidFill>
                  <a:srgbClr val="273239"/>
                </a:solidFill>
                <a:effectLst/>
                <a:latin typeface="urw-din"/>
              </a:rPr>
              <a:t>, even if only a single object matches the query - in this case, it will be a </a:t>
            </a:r>
            <a:r>
              <a:rPr lang="en-US" sz="1200" i="0" dirty="0" err="1">
                <a:solidFill>
                  <a:srgbClr val="273239"/>
                </a:solidFill>
                <a:effectLst/>
                <a:latin typeface="urw-din"/>
              </a:rPr>
              <a:t>QuerySet</a:t>
            </a:r>
            <a:r>
              <a:rPr lang="en-US" sz="1200" i="0" dirty="0">
                <a:solidFill>
                  <a:srgbClr val="273239"/>
                </a:solidFill>
                <a:effectLst/>
                <a:latin typeface="urw-din"/>
              </a:rPr>
              <a:t> containing a single element.</a:t>
            </a:r>
          </a:p>
          <a:p>
            <a:pPr marL="379095" indent="-367030">
              <a:lnSpc>
                <a:spcPct val="100000"/>
              </a:lnSpc>
              <a:spcBef>
                <a:spcPts val="414"/>
              </a:spcBef>
              <a:buChar char="●"/>
              <a:tabLst>
                <a:tab pos="379095" algn="l"/>
                <a:tab pos="379730" algn="l"/>
              </a:tabLst>
            </a:pPr>
            <a:endParaRPr lang="en-US" sz="1200" i="0" dirty="0">
              <a:solidFill>
                <a:srgbClr val="273239"/>
              </a:solidFill>
              <a:effectLst/>
              <a:latin typeface="urw-din"/>
            </a:endParaRPr>
          </a:p>
          <a:p>
            <a:pPr marL="379095" indent="-367030">
              <a:lnSpc>
                <a:spcPct val="100000"/>
              </a:lnSpc>
              <a:spcBef>
                <a:spcPts val="414"/>
              </a:spcBef>
              <a:buChar char="●"/>
              <a:tabLst>
                <a:tab pos="379095" algn="l"/>
                <a:tab pos="379730" algn="l"/>
              </a:tabLst>
            </a:pPr>
            <a:r>
              <a:rPr lang="en-US" sz="1200" i="0" dirty="0">
                <a:solidFill>
                  <a:srgbClr val="273239"/>
                </a:solidFill>
                <a:effectLst/>
                <a:latin typeface="urw-din"/>
              </a:rPr>
              <a:t>If you know there is only one object that matches your query, you can use the get() method on a Manager which returns the object directly:</a:t>
            </a:r>
          </a:p>
          <a:p>
            <a:pPr marL="379095" indent="-367030">
              <a:lnSpc>
                <a:spcPct val="100000"/>
              </a:lnSpc>
              <a:spcBef>
                <a:spcPts val="414"/>
              </a:spcBef>
              <a:buChar char="●"/>
              <a:tabLst>
                <a:tab pos="379095" algn="l"/>
                <a:tab pos="379730" algn="l"/>
              </a:tabLst>
            </a:pPr>
            <a:endParaRPr lang="en-US" sz="1200" i="0" dirty="0">
              <a:solidFill>
                <a:srgbClr val="273239"/>
              </a:solidFill>
              <a:effectLst/>
              <a:latin typeface="urw-din"/>
            </a:endParaRPr>
          </a:p>
          <a:p>
            <a:pPr marL="379095" indent="-367030">
              <a:lnSpc>
                <a:spcPct val="100000"/>
              </a:lnSpc>
              <a:spcBef>
                <a:spcPts val="414"/>
              </a:spcBef>
              <a:buChar char="●"/>
              <a:tabLst>
                <a:tab pos="379095" algn="l"/>
                <a:tab pos="379730" algn="l"/>
              </a:tabLst>
            </a:pPr>
            <a:r>
              <a:rPr lang="en-US" sz="1200" i="0" dirty="0">
                <a:solidFill>
                  <a:srgbClr val="273239"/>
                </a:solidFill>
                <a:effectLst/>
                <a:latin typeface="urw-din"/>
              </a:rPr>
              <a:t>&gt;&gt;&gt; </a:t>
            </a:r>
            <a:r>
              <a:rPr lang="en-US" sz="1200" i="0" dirty="0" err="1">
                <a:solidFill>
                  <a:srgbClr val="273239"/>
                </a:solidFill>
                <a:effectLst/>
                <a:latin typeface="urw-din"/>
              </a:rPr>
              <a:t>one_entry</a:t>
            </a:r>
            <a:r>
              <a:rPr lang="en-US" sz="1200" i="0" dirty="0">
                <a:solidFill>
                  <a:srgbClr val="273239"/>
                </a:solidFill>
                <a:effectLst/>
                <a:latin typeface="urw-din"/>
              </a:rPr>
              <a:t> = </a:t>
            </a:r>
            <a:r>
              <a:rPr lang="en-US" sz="1200" i="0" dirty="0" err="1">
                <a:solidFill>
                  <a:srgbClr val="273239"/>
                </a:solidFill>
                <a:effectLst/>
                <a:latin typeface="urw-din"/>
              </a:rPr>
              <a:t>Entry.objects.get</a:t>
            </a:r>
            <a:r>
              <a:rPr lang="en-US" sz="1200" i="0" dirty="0">
                <a:solidFill>
                  <a:srgbClr val="273239"/>
                </a:solidFill>
                <a:effectLst/>
                <a:latin typeface="urw-din"/>
              </a:rPr>
              <a:t>(pk=1)</a:t>
            </a:r>
          </a:p>
        </p:txBody>
      </p:sp>
    </p:spTree>
    <p:extLst>
      <p:ext uri="{BB962C8B-B14F-4D97-AF65-F5344CB8AC3E}">
        <p14:creationId xmlns:p14="http://schemas.microsoft.com/office/powerpoint/2010/main" val="1966306039"/>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43975" y="161799"/>
            <a:ext cx="774074" cy="311224"/>
          </a:xfrm>
          <a:prstGeom prst="rect">
            <a:avLst/>
          </a:prstGeom>
        </p:spPr>
      </p:pic>
      <p:pic>
        <p:nvPicPr>
          <p:cNvPr id="3" name="object 3"/>
          <p:cNvPicPr/>
          <p:nvPr/>
        </p:nvPicPr>
        <p:blipFill>
          <a:blip r:embed="rId4" cstate="print"/>
          <a:stretch>
            <a:fillRect/>
          </a:stretch>
        </p:blipFill>
        <p:spPr>
          <a:xfrm>
            <a:off x="8229556" y="161800"/>
            <a:ext cx="791593" cy="311224"/>
          </a:xfrm>
          <a:prstGeom prst="rect">
            <a:avLst/>
          </a:prstGeom>
        </p:spPr>
      </p:pic>
      <p:sp>
        <p:nvSpPr>
          <p:cNvPr id="4" name="object 4"/>
          <p:cNvSpPr txBox="1">
            <a:spLocks noGrp="1"/>
          </p:cNvSpPr>
          <p:nvPr>
            <p:ph type="title"/>
          </p:nvPr>
        </p:nvSpPr>
        <p:spPr>
          <a:xfrm>
            <a:off x="307524" y="565488"/>
            <a:ext cx="8150676" cy="1120820"/>
          </a:xfrm>
          <a:prstGeom prst="rect">
            <a:avLst/>
          </a:prstGeom>
        </p:spPr>
        <p:txBody>
          <a:bodyPr vert="horz" wrap="square" lIns="0" tIns="12700" rIns="0" bIns="0" rtlCol="0">
            <a:spAutoFit/>
          </a:bodyPr>
          <a:lstStyle/>
          <a:p>
            <a:pPr algn="l" fontAlgn="base"/>
            <a:r>
              <a:rPr lang="en-IN" b="1" i="0" dirty="0">
                <a:solidFill>
                  <a:srgbClr val="273239"/>
                </a:solidFill>
                <a:effectLst/>
                <a:latin typeface="sofia-pro"/>
              </a:rPr>
              <a:t>Making queries : Limiting </a:t>
            </a:r>
            <a:r>
              <a:rPr lang="en-IN" b="1" i="0" dirty="0" err="1">
                <a:solidFill>
                  <a:srgbClr val="273239"/>
                </a:solidFill>
                <a:effectLst/>
                <a:latin typeface="sofia-pro"/>
              </a:rPr>
              <a:t>QuerySets</a:t>
            </a:r>
            <a:br>
              <a:rPr lang="en-IN" b="1" i="0" dirty="0">
                <a:solidFill>
                  <a:srgbClr val="273239"/>
                </a:solidFill>
                <a:effectLst/>
                <a:latin typeface="sofia-pro"/>
              </a:rPr>
            </a:br>
            <a:br>
              <a:rPr lang="en-US" b="1" i="0" dirty="0">
                <a:solidFill>
                  <a:srgbClr val="0C3C26"/>
                </a:solidFill>
                <a:effectLst/>
                <a:latin typeface="Roboto" panose="02000000000000000000" pitchFamily="2" charset="0"/>
              </a:rPr>
            </a:br>
            <a:endParaRPr lang="en-IN" b="1" i="0" dirty="0">
              <a:solidFill>
                <a:srgbClr val="273239"/>
              </a:solidFill>
              <a:effectLst/>
              <a:latin typeface="sofia-pro"/>
            </a:endParaRPr>
          </a:p>
        </p:txBody>
      </p:sp>
      <p:sp>
        <p:nvSpPr>
          <p:cNvPr id="6" name="object 6"/>
          <p:cNvSpPr txBox="1"/>
          <p:nvPr/>
        </p:nvSpPr>
        <p:spPr>
          <a:xfrm>
            <a:off x="3633256" y="4974385"/>
            <a:ext cx="1875155" cy="139065"/>
          </a:xfrm>
          <a:prstGeom prst="rect">
            <a:avLst/>
          </a:prstGeom>
        </p:spPr>
        <p:txBody>
          <a:bodyPr vert="horz" wrap="square" lIns="0" tIns="3175" rIns="0" bIns="0" rtlCol="0">
            <a:spAutoFit/>
          </a:bodyPr>
          <a:lstStyle/>
          <a:p>
            <a:pPr marL="12700">
              <a:lnSpc>
                <a:spcPct val="100000"/>
              </a:lnSpc>
              <a:spcBef>
                <a:spcPts val="25"/>
              </a:spcBef>
            </a:pPr>
            <a:r>
              <a:rPr sz="800" dirty="0">
                <a:latin typeface="Arial MT"/>
                <a:cs typeface="Arial MT"/>
              </a:rPr>
              <a:t>©</a:t>
            </a:r>
            <a:r>
              <a:rPr sz="800" spc="-5" dirty="0">
                <a:latin typeface="Arial MT"/>
                <a:cs typeface="Arial MT"/>
              </a:rPr>
              <a:t> Edune</a:t>
            </a:r>
            <a:r>
              <a:rPr sz="800" dirty="0">
                <a:latin typeface="Arial MT"/>
                <a:cs typeface="Arial MT"/>
              </a:rPr>
              <a:t>t</a:t>
            </a:r>
            <a:r>
              <a:rPr sz="800" spc="-5" dirty="0">
                <a:latin typeface="Arial MT"/>
                <a:cs typeface="Arial MT"/>
              </a:rPr>
              <a:t> Foundation</a:t>
            </a:r>
            <a:r>
              <a:rPr sz="800" dirty="0">
                <a:latin typeface="Arial MT"/>
                <a:cs typeface="Arial MT"/>
              </a:rPr>
              <a:t>.</a:t>
            </a:r>
            <a:r>
              <a:rPr sz="800" spc="-50" dirty="0">
                <a:latin typeface="Arial MT"/>
                <a:cs typeface="Arial MT"/>
              </a:rPr>
              <a:t> </a:t>
            </a:r>
            <a:r>
              <a:rPr sz="800" spc="-5" dirty="0">
                <a:latin typeface="Arial MT"/>
                <a:cs typeface="Arial MT"/>
              </a:rPr>
              <a:t>Al</a:t>
            </a:r>
            <a:r>
              <a:rPr sz="800" dirty="0">
                <a:latin typeface="Arial MT"/>
                <a:cs typeface="Arial MT"/>
              </a:rPr>
              <a:t>l</a:t>
            </a:r>
            <a:r>
              <a:rPr sz="800" spc="-5" dirty="0">
                <a:latin typeface="Arial MT"/>
                <a:cs typeface="Arial MT"/>
              </a:rPr>
              <a:t> </a:t>
            </a:r>
            <a:r>
              <a:rPr sz="800" dirty="0">
                <a:latin typeface="Arial MT"/>
                <a:cs typeface="Arial MT"/>
              </a:rPr>
              <a:t>rights</a:t>
            </a:r>
            <a:r>
              <a:rPr sz="800" spc="-5" dirty="0">
                <a:latin typeface="Arial MT"/>
                <a:cs typeface="Arial MT"/>
              </a:rPr>
              <a:t> </a:t>
            </a:r>
            <a:r>
              <a:rPr sz="800" dirty="0">
                <a:latin typeface="Arial MT"/>
                <a:cs typeface="Arial MT"/>
              </a:rPr>
              <a:t>reserved.</a:t>
            </a:r>
            <a:endParaRPr sz="800">
              <a:latin typeface="Arial MT"/>
              <a:cs typeface="Arial MT"/>
            </a:endParaRPr>
          </a:p>
        </p:txBody>
      </p:sp>
      <p:sp>
        <p:nvSpPr>
          <p:cNvPr id="5" name="object 5"/>
          <p:cNvSpPr txBox="1"/>
          <p:nvPr/>
        </p:nvSpPr>
        <p:spPr>
          <a:xfrm>
            <a:off x="266895" y="1200150"/>
            <a:ext cx="8607876" cy="2351284"/>
          </a:xfrm>
          <a:prstGeom prst="rect">
            <a:avLst/>
          </a:prstGeom>
        </p:spPr>
        <p:txBody>
          <a:bodyPr vert="horz" wrap="square" lIns="0" tIns="52704" rIns="0" bIns="0" rtlCol="0">
            <a:spAutoFit/>
          </a:bodyPr>
          <a:lstStyle/>
          <a:p>
            <a:pPr marL="379095" indent="-367030">
              <a:lnSpc>
                <a:spcPct val="100000"/>
              </a:lnSpc>
              <a:spcBef>
                <a:spcPts val="414"/>
              </a:spcBef>
              <a:buChar char="●"/>
              <a:tabLst>
                <a:tab pos="379095" algn="l"/>
                <a:tab pos="379730" algn="l"/>
              </a:tabLst>
            </a:pPr>
            <a:r>
              <a:rPr lang="en-US" sz="1400" i="0" dirty="0">
                <a:solidFill>
                  <a:srgbClr val="273239"/>
                </a:solidFill>
                <a:effectLst/>
                <a:latin typeface="urw-din"/>
              </a:rPr>
              <a:t>Use a subset of Python’s array-slicing syntax to limit your </a:t>
            </a:r>
            <a:r>
              <a:rPr lang="en-US" sz="1400" i="0" dirty="0" err="1">
                <a:solidFill>
                  <a:srgbClr val="273239"/>
                </a:solidFill>
                <a:effectLst/>
                <a:latin typeface="urw-din"/>
              </a:rPr>
              <a:t>QuerySet</a:t>
            </a:r>
            <a:r>
              <a:rPr lang="en-US" sz="1400" i="0" dirty="0">
                <a:solidFill>
                  <a:srgbClr val="273239"/>
                </a:solidFill>
                <a:effectLst/>
                <a:latin typeface="urw-din"/>
              </a:rPr>
              <a:t> to a certain number of results. This is the equivalent of SQL’s LIMIT and OFFSET clauses.</a:t>
            </a:r>
          </a:p>
          <a:p>
            <a:pPr marL="379095" indent="-367030">
              <a:lnSpc>
                <a:spcPct val="100000"/>
              </a:lnSpc>
              <a:spcBef>
                <a:spcPts val="414"/>
              </a:spcBef>
              <a:buChar char="●"/>
              <a:tabLst>
                <a:tab pos="379095" algn="l"/>
                <a:tab pos="379730" algn="l"/>
              </a:tabLst>
            </a:pPr>
            <a:endParaRPr lang="en-US" sz="1400" i="0" dirty="0">
              <a:solidFill>
                <a:srgbClr val="273239"/>
              </a:solidFill>
              <a:effectLst/>
              <a:latin typeface="urw-din"/>
            </a:endParaRPr>
          </a:p>
          <a:p>
            <a:pPr marL="379095" indent="-367030">
              <a:lnSpc>
                <a:spcPct val="100000"/>
              </a:lnSpc>
              <a:spcBef>
                <a:spcPts val="414"/>
              </a:spcBef>
              <a:buChar char="●"/>
              <a:tabLst>
                <a:tab pos="379095" algn="l"/>
                <a:tab pos="379730" algn="l"/>
              </a:tabLst>
            </a:pPr>
            <a:r>
              <a:rPr lang="en-US" sz="1400" i="0" dirty="0">
                <a:solidFill>
                  <a:srgbClr val="273239"/>
                </a:solidFill>
                <a:effectLst/>
                <a:latin typeface="urw-din"/>
              </a:rPr>
              <a:t>For example, this returns the first 5 objects (LIMIT 5):</a:t>
            </a:r>
          </a:p>
          <a:p>
            <a:pPr marL="12065">
              <a:lnSpc>
                <a:spcPct val="100000"/>
              </a:lnSpc>
              <a:spcBef>
                <a:spcPts val="414"/>
              </a:spcBef>
              <a:tabLst>
                <a:tab pos="379095" algn="l"/>
                <a:tab pos="379730" algn="l"/>
              </a:tabLst>
            </a:pPr>
            <a:r>
              <a:rPr lang="en-US" sz="1400" i="0" dirty="0">
                <a:solidFill>
                  <a:srgbClr val="273239"/>
                </a:solidFill>
                <a:effectLst/>
                <a:latin typeface="urw-din"/>
              </a:rPr>
              <a:t>	&gt;&gt;&gt; </a:t>
            </a:r>
            <a:r>
              <a:rPr lang="en-US" sz="1400" i="0" dirty="0" err="1">
                <a:solidFill>
                  <a:srgbClr val="273239"/>
                </a:solidFill>
                <a:effectLst/>
                <a:latin typeface="urw-din"/>
              </a:rPr>
              <a:t>Entry.objects.all</a:t>
            </a:r>
            <a:r>
              <a:rPr lang="en-US" sz="1400" i="0" dirty="0">
                <a:solidFill>
                  <a:srgbClr val="273239"/>
                </a:solidFill>
                <a:effectLst/>
                <a:latin typeface="urw-din"/>
              </a:rPr>
              <a:t>()[:5]</a:t>
            </a:r>
          </a:p>
          <a:p>
            <a:pPr marL="12065">
              <a:lnSpc>
                <a:spcPct val="100000"/>
              </a:lnSpc>
              <a:spcBef>
                <a:spcPts val="414"/>
              </a:spcBef>
              <a:tabLst>
                <a:tab pos="379095" algn="l"/>
                <a:tab pos="379730" algn="l"/>
              </a:tabLst>
            </a:pPr>
            <a:endParaRPr lang="en-US" sz="1400" i="0" dirty="0">
              <a:solidFill>
                <a:srgbClr val="273239"/>
              </a:solidFill>
              <a:effectLst/>
              <a:latin typeface="urw-din"/>
            </a:endParaRPr>
          </a:p>
          <a:p>
            <a:pPr marL="297815" indent="-285750">
              <a:lnSpc>
                <a:spcPct val="100000"/>
              </a:lnSpc>
              <a:spcBef>
                <a:spcPts val="414"/>
              </a:spcBef>
              <a:buFont typeface="Arial" panose="020B0604020202020204" pitchFamily="34" charset="0"/>
              <a:buChar char="•"/>
              <a:tabLst>
                <a:tab pos="379095" algn="l"/>
                <a:tab pos="379730" algn="l"/>
              </a:tabLst>
            </a:pPr>
            <a:r>
              <a:rPr lang="en-US" sz="1400" i="0" dirty="0">
                <a:solidFill>
                  <a:srgbClr val="273239"/>
                </a:solidFill>
                <a:effectLst/>
                <a:latin typeface="urw-din"/>
              </a:rPr>
              <a:t>This returns the sixth through tenth objects (OFFSET 5 LIMIT 5):</a:t>
            </a:r>
          </a:p>
          <a:p>
            <a:pPr marL="12065">
              <a:lnSpc>
                <a:spcPct val="100000"/>
              </a:lnSpc>
              <a:spcBef>
                <a:spcPts val="414"/>
              </a:spcBef>
              <a:tabLst>
                <a:tab pos="379095" algn="l"/>
                <a:tab pos="379730" algn="l"/>
              </a:tabLst>
            </a:pPr>
            <a:r>
              <a:rPr lang="en-US" sz="1400" i="0" dirty="0">
                <a:solidFill>
                  <a:srgbClr val="273239"/>
                </a:solidFill>
                <a:effectLst/>
                <a:latin typeface="urw-din"/>
              </a:rPr>
              <a:t>	&gt;&gt;&gt; </a:t>
            </a:r>
            <a:r>
              <a:rPr lang="en-US" sz="1400" i="0" dirty="0" err="1">
                <a:solidFill>
                  <a:srgbClr val="273239"/>
                </a:solidFill>
                <a:effectLst/>
                <a:latin typeface="urw-din"/>
              </a:rPr>
              <a:t>Entry.objects.all</a:t>
            </a:r>
            <a:r>
              <a:rPr lang="en-US" sz="1400" i="0" dirty="0">
                <a:solidFill>
                  <a:srgbClr val="273239"/>
                </a:solidFill>
                <a:effectLst/>
                <a:latin typeface="urw-din"/>
              </a:rPr>
              <a:t>()[5:10]</a:t>
            </a:r>
          </a:p>
          <a:p>
            <a:pPr marL="297815" indent="-285750">
              <a:lnSpc>
                <a:spcPct val="100000"/>
              </a:lnSpc>
              <a:spcBef>
                <a:spcPts val="414"/>
              </a:spcBef>
              <a:buFont typeface="Arial" panose="020B0604020202020204" pitchFamily="34" charset="0"/>
              <a:buChar char="•"/>
              <a:tabLst>
                <a:tab pos="379095" algn="l"/>
                <a:tab pos="379730" algn="l"/>
              </a:tabLst>
            </a:pPr>
            <a:r>
              <a:rPr lang="en-US" sz="1400" i="0" dirty="0">
                <a:solidFill>
                  <a:srgbClr val="273239"/>
                </a:solidFill>
                <a:effectLst/>
                <a:latin typeface="urw-din"/>
              </a:rPr>
              <a:t>Negative indexing (i.e. </a:t>
            </a:r>
            <a:r>
              <a:rPr lang="en-US" sz="1400" i="0" dirty="0" err="1">
                <a:solidFill>
                  <a:srgbClr val="273239"/>
                </a:solidFill>
                <a:effectLst/>
                <a:latin typeface="urw-din"/>
              </a:rPr>
              <a:t>Entry.objects.all</a:t>
            </a:r>
            <a:r>
              <a:rPr lang="en-US" sz="1400" i="0" dirty="0">
                <a:solidFill>
                  <a:srgbClr val="273239"/>
                </a:solidFill>
                <a:effectLst/>
                <a:latin typeface="urw-din"/>
              </a:rPr>
              <a:t>()[-1]) is not supported</a:t>
            </a:r>
          </a:p>
        </p:txBody>
      </p:sp>
    </p:spTree>
    <p:extLst>
      <p:ext uri="{BB962C8B-B14F-4D97-AF65-F5344CB8AC3E}">
        <p14:creationId xmlns:p14="http://schemas.microsoft.com/office/powerpoint/2010/main" val="2860205916"/>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651BBF1-183B-4A8B-A0C1-7EC76ECCAEA4}"/>
              </a:ext>
            </a:extLst>
          </p:cNvPr>
          <p:cNvSpPr/>
          <p:nvPr/>
        </p:nvSpPr>
        <p:spPr>
          <a:xfrm>
            <a:off x="685800" y="3562350"/>
            <a:ext cx="2947456" cy="101566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pic>
        <p:nvPicPr>
          <p:cNvPr id="2" name="object 2"/>
          <p:cNvPicPr/>
          <p:nvPr/>
        </p:nvPicPr>
        <p:blipFill>
          <a:blip r:embed="rId3" cstate="print"/>
          <a:stretch>
            <a:fillRect/>
          </a:stretch>
        </p:blipFill>
        <p:spPr>
          <a:xfrm>
            <a:off x="143975" y="161799"/>
            <a:ext cx="774074" cy="311224"/>
          </a:xfrm>
          <a:prstGeom prst="rect">
            <a:avLst/>
          </a:prstGeom>
        </p:spPr>
      </p:pic>
      <p:pic>
        <p:nvPicPr>
          <p:cNvPr id="3" name="object 3"/>
          <p:cNvPicPr/>
          <p:nvPr/>
        </p:nvPicPr>
        <p:blipFill>
          <a:blip r:embed="rId4" cstate="print"/>
          <a:stretch>
            <a:fillRect/>
          </a:stretch>
        </p:blipFill>
        <p:spPr>
          <a:xfrm>
            <a:off x="8229556" y="161800"/>
            <a:ext cx="791593" cy="311224"/>
          </a:xfrm>
          <a:prstGeom prst="rect">
            <a:avLst/>
          </a:prstGeom>
        </p:spPr>
      </p:pic>
      <p:sp>
        <p:nvSpPr>
          <p:cNvPr id="4" name="object 4"/>
          <p:cNvSpPr txBox="1">
            <a:spLocks noGrp="1"/>
          </p:cNvSpPr>
          <p:nvPr>
            <p:ph type="title"/>
          </p:nvPr>
        </p:nvSpPr>
        <p:spPr>
          <a:xfrm>
            <a:off x="307524" y="565488"/>
            <a:ext cx="8150676" cy="1120820"/>
          </a:xfrm>
          <a:prstGeom prst="rect">
            <a:avLst/>
          </a:prstGeom>
        </p:spPr>
        <p:txBody>
          <a:bodyPr vert="horz" wrap="square" lIns="0" tIns="12700" rIns="0" bIns="0" rtlCol="0">
            <a:spAutoFit/>
          </a:bodyPr>
          <a:lstStyle/>
          <a:p>
            <a:pPr algn="l" fontAlgn="base"/>
            <a:r>
              <a:rPr lang="en-IN" b="1" i="0" dirty="0">
                <a:solidFill>
                  <a:srgbClr val="273239"/>
                </a:solidFill>
                <a:effectLst/>
                <a:latin typeface="sofia-pro"/>
              </a:rPr>
              <a:t>Performing raw SQL queries</a:t>
            </a:r>
            <a:br>
              <a:rPr lang="en-IN" b="1" i="0" dirty="0">
                <a:solidFill>
                  <a:srgbClr val="273239"/>
                </a:solidFill>
                <a:effectLst/>
                <a:latin typeface="sofia-pro"/>
              </a:rPr>
            </a:br>
            <a:br>
              <a:rPr lang="en-US" b="1" i="0" dirty="0">
                <a:solidFill>
                  <a:srgbClr val="0C3C26"/>
                </a:solidFill>
                <a:effectLst/>
                <a:latin typeface="Roboto" panose="02000000000000000000" pitchFamily="2" charset="0"/>
              </a:rPr>
            </a:br>
            <a:endParaRPr lang="en-IN" b="1" i="0" dirty="0">
              <a:solidFill>
                <a:srgbClr val="273239"/>
              </a:solidFill>
              <a:effectLst/>
              <a:latin typeface="sofia-pro"/>
            </a:endParaRPr>
          </a:p>
        </p:txBody>
      </p:sp>
      <p:sp>
        <p:nvSpPr>
          <p:cNvPr id="6" name="object 6"/>
          <p:cNvSpPr txBox="1"/>
          <p:nvPr/>
        </p:nvSpPr>
        <p:spPr>
          <a:xfrm>
            <a:off x="3633256" y="4974385"/>
            <a:ext cx="1875155" cy="139065"/>
          </a:xfrm>
          <a:prstGeom prst="rect">
            <a:avLst/>
          </a:prstGeom>
        </p:spPr>
        <p:txBody>
          <a:bodyPr vert="horz" wrap="square" lIns="0" tIns="3175" rIns="0" bIns="0" rtlCol="0">
            <a:spAutoFit/>
          </a:bodyPr>
          <a:lstStyle/>
          <a:p>
            <a:pPr marL="12700">
              <a:lnSpc>
                <a:spcPct val="100000"/>
              </a:lnSpc>
              <a:spcBef>
                <a:spcPts val="25"/>
              </a:spcBef>
            </a:pPr>
            <a:r>
              <a:rPr sz="800" dirty="0">
                <a:latin typeface="Arial MT"/>
                <a:cs typeface="Arial MT"/>
              </a:rPr>
              <a:t>©</a:t>
            </a:r>
            <a:r>
              <a:rPr sz="800" spc="-5" dirty="0">
                <a:latin typeface="Arial MT"/>
                <a:cs typeface="Arial MT"/>
              </a:rPr>
              <a:t> Edune</a:t>
            </a:r>
            <a:r>
              <a:rPr sz="800" dirty="0">
                <a:latin typeface="Arial MT"/>
                <a:cs typeface="Arial MT"/>
              </a:rPr>
              <a:t>t</a:t>
            </a:r>
            <a:r>
              <a:rPr sz="800" spc="-5" dirty="0">
                <a:latin typeface="Arial MT"/>
                <a:cs typeface="Arial MT"/>
              </a:rPr>
              <a:t> Foundation</a:t>
            </a:r>
            <a:r>
              <a:rPr sz="800" dirty="0">
                <a:latin typeface="Arial MT"/>
                <a:cs typeface="Arial MT"/>
              </a:rPr>
              <a:t>.</a:t>
            </a:r>
            <a:r>
              <a:rPr sz="800" spc="-50" dirty="0">
                <a:latin typeface="Arial MT"/>
                <a:cs typeface="Arial MT"/>
              </a:rPr>
              <a:t> </a:t>
            </a:r>
            <a:r>
              <a:rPr sz="800" spc="-5" dirty="0">
                <a:latin typeface="Arial MT"/>
                <a:cs typeface="Arial MT"/>
              </a:rPr>
              <a:t>Al</a:t>
            </a:r>
            <a:r>
              <a:rPr sz="800" dirty="0">
                <a:latin typeface="Arial MT"/>
                <a:cs typeface="Arial MT"/>
              </a:rPr>
              <a:t>l</a:t>
            </a:r>
            <a:r>
              <a:rPr sz="800" spc="-5" dirty="0">
                <a:latin typeface="Arial MT"/>
                <a:cs typeface="Arial MT"/>
              </a:rPr>
              <a:t> </a:t>
            </a:r>
            <a:r>
              <a:rPr sz="800" dirty="0">
                <a:latin typeface="Arial MT"/>
                <a:cs typeface="Arial MT"/>
              </a:rPr>
              <a:t>rights</a:t>
            </a:r>
            <a:r>
              <a:rPr sz="800" spc="-5" dirty="0">
                <a:latin typeface="Arial MT"/>
                <a:cs typeface="Arial MT"/>
              </a:rPr>
              <a:t> </a:t>
            </a:r>
            <a:r>
              <a:rPr sz="800" dirty="0">
                <a:latin typeface="Arial MT"/>
                <a:cs typeface="Arial MT"/>
              </a:rPr>
              <a:t>reserved.</a:t>
            </a:r>
            <a:endParaRPr sz="800">
              <a:latin typeface="Arial MT"/>
              <a:cs typeface="Arial MT"/>
            </a:endParaRPr>
          </a:p>
        </p:txBody>
      </p:sp>
      <p:sp>
        <p:nvSpPr>
          <p:cNvPr id="5" name="object 5"/>
          <p:cNvSpPr txBox="1"/>
          <p:nvPr/>
        </p:nvSpPr>
        <p:spPr>
          <a:xfrm>
            <a:off x="266895" y="1200150"/>
            <a:ext cx="8607876" cy="3366946"/>
          </a:xfrm>
          <a:prstGeom prst="rect">
            <a:avLst/>
          </a:prstGeom>
        </p:spPr>
        <p:txBody>
          <a:bodyPr vert="horz" wrap="square" lIns="0" tIns="52704" rIns="0" bIns="0" rtlCol="0">
            <a:spAutoFit/>
          </a:bodyPr>
          <a:lstStyle/>
          <a:p>
            <a:pPr marL="379095" indent="-367030">
              <a:lnSpc>
                <a:spcPct val="100000"/>
              </a:lnSpc>
              <a:spcBef>
                <a:spcPts val="414"/>
              </a:spcBef>
              <a:buChar char="●"/>
              <a:tabLst>
                <a:tab pos="379095" algn="l"/>
                <a:tab pos="379730" algn="l"/>
              </a:tabLst>
            </a:pPr>
            <a:r>
              <a:rPr lang="en-US" sz="1400" i="0" dirty="0">
                <a:solidFill>
                  <a:srgbClr val="273239"/>
                </a:solidFill>
                <a:effectLst/>
                <a:latin typeface="urw-din"/>
              </a:rPr>
              <a:t>Django gives you two ways of performing raw SQL queries: you can use </a:t>
            </a:r>
            <a:r>
              <a:rPr lang="en-US" sz="1400" i="0" dirty="0" err="1">
                <a:solidFill>
                  <a:srgbClr val="273239"/>
                </a:solidFill>
                <a:effectLst/>
                <a:latin typeface="urw-din"/>
              </a:rPr>
              <a:t>Manager.raw</a:t>
            </a:r>
            <a:r>
              <a:rPr lang="en-US" sz="1400" i="0" dirty="0">
                <a:solidFill>
                  <a:srgbClr val="273239"/>
                </a:solidFill>
                <a:effectLst/>
                <a:latin typeface="urw-din"/>
              </a:rPr>
              <a:t>() to perform raw queries and return model instances, or you can avoid the model layer entirely and execute custom SQL directly.</a:t>
            </a:r>
          </a:p>
          <a:p>
            <a:pPr marL="379095" indent="-367030">
              <a:lnSpc>
                <a:spcPct val="100000"/>
              </a:lnSpc>
              <a:spcBef>
                <a:spcPts val="414"/>
              </a:spcBef>
              <a:buChar char="●"/>
              <a:tabLst>
                <a:tab pos="379095" algn="l"/>
                <a:tab pos="379730" algn="l"/>
              </a:tabLst>
            </a:pPr>
            <a:endParaRPr lang="en-US" sz="1400" i="0" dirty="0">
              <a:solidFill>
                <a:srgbClr val="273239"/>
              </a:solidFill>
              <a:effectLst/>
              <a:latin typeface="urw-din"/>
            </a:endParaRPr>
          </a:p>
          <a:p>
            <a:pPr marL="379095" indent="-367030">
              <a:lnSpc>
                <a:spcPct val="100000"/>
              </a:lnSpc>
              <a:spcBef>
                <a:spcPts val="414"/>
              </a:spcBef>
              <a:buChar char="●"/>
              <a:tabLst>
                <a:tab pos="379095" algn="l"/>
                <a:tab pos="379730" algn="l"/>
              </a:tabLst>
            </a:pPr>
            <a:r>
              <a:rPr lang="en-US" sz="1400" i="0" dirty="0">
                <a:solidFill>
                  <a:srgbClr val="273239"/>
                </a:solidFill>
                <a:effectLst/>
                <a:latin typeface="urw-din"/>
              </a:rPr>
              <a:t>The raw() manager method can be used to perform raw SQL queries that return model instances:</a:t>
            </a:r>
          </a:p>
          <a:p>
            <a:pPr marL="12065">
              <a:lnSpc>
                <a:spcPct val="100000"/>
              </a:lnSpc>
              <a:spcBef>
                <a:spcPts val="414"/>
              </a:spcBef>
              <a:tabLst>
                <a:tab pos="379095" algn="l"/>
                <a:tab pos="379730" algn="l"/>
              </a:tabLst>
            </a:pPr>
            <a:r>
              <a:rPr lang="en-US" sz="1400" i="0" dirty="0">
                <a:solidFill>
                  <a:srgbClr val="273239"/>
                </a:solidFill>
                <a:effectLst/>
                <a:latin typeface="urw-din"/>
              </a:rPr>
              <a:t>			</a:t>
            </a:r>
            <a:r>
              <a:rPr lang="en-US" sz="1400" i="0" dirty="0" err="1">
                <a:solidFill>
                  <a:srgbClr val="273239"/>
                </a:solidFill>
                <a:effectLst/>
                <a:highlight>
                  <a:srgbClr val="C0C0C0"/>
                </a:highlight>
                <a:latin typeface="urw-din"/>
              </a:rPr>
              <a:t>Manager.raw</a:t>
            </a:r>
            <a:r>
              <a:rPr lang="en-US" sz="1400" i="0" dirty="0">
                <a:solidFill>
                  <a:srgbClr val="273239"/>
                </a:solidFill>
                <a:effectLst/>
                <a:highlight>
                  <a:srgbClr val="C0C0C0"/>
                </a:highlight>
                <a:latin typeface="urw-din"/>
              </a:rPr>
              <a:t>(</a:t>
            </a:r>
            <a:r>
              <a:rPr lang="en-US" sz="1400" i="0" dirty="0" err="1">
                <a:solidFill>
                  <a:srgbClr val="273239"/>
                </a:solidFill>
                <a:effectLst/>
                <a:highlight>
                  <a:srgbClr val="C0C0C0"/>
                </a:highlight>
                <a:latin typeface="urw-din"/>
              </a:rPr>
              <a:t>raw_query</a:t>
            </a:r>
            <a:r>
              <a:rPr lang="en-US" sz="1400" i="0" dirty="0">
                <a:solidFill>
                  <a:srgbClr val="273239"/>
                </a:solidFill>
                <a:effectLst/>
                <a:highlight>
                  <a:srgbClr val="C0C0C0"/>
                </a:highlight>
                <a:latin typeface="urw-din"/>
              </a:rPr>
              <a:t>, params=(), translations=None)</a:t>
            </a:r>
          </a:p>
          <a:p>
            <a:pPr marL="379095" indent="-367030">
              <a:lnSpc>
                <a:spcPct val="100000"/>
              </a:lnSpc>
              <a:spcBef>
                <a:spcPts val="414"/>
              </a:spcBef>
              <a:buChar char="●"/>
              <a:tabLst>
                <a:tab pos="379095" algn="l"/>
                <a:tab pos="379730" algn="l"/>
              </a:tabLst>
            </a:pPr>
            <a:r>
              <a:rPr lang="en-US" sz="1400" i="0" dirty="0">
                <a:solidFill>
                  <a:srgbClr val="273239"/>
                </a:solidFill>
                <a:effectLst/>
                <a:latin typeface="urw-din"/>
              </a:rPr>
              <a:t>This method takes a raw SQL query, executes it, and returns a </a:t>
            </a:r>
            <a:r>
              <a:rPr lang="en-US" sz="1400" i="0" dirty="0" err="1">
                <a:solidFill>
                  <a:srgbClr val="273239"/>
                </a:solidFill>
                <a:effectLst/>
                <a:latin typeface="urw-din"/>
              </a:rPr>
              <a:t>django.db.models.query.RawQuerySet</a:t>
            </a:r>
            <a:r>
              <a:rPr lang="en-US" sz="1400" i="0" dirty="0">
                <a:solidFill>
                  <a:srgbClr val="273239"/>
                </a:solidFill>
                <a:effectLst/>
                <a:latin typeface="urw-din"/>
              </a:rPr>
              <a:t> instance. This </a:t>
            </a:r>
            <a:r>
              <a:rPr lang="en-US" sz="1400" i="0" dirty="0" err="1">
                <a:solidFill>
                  <a:srgbClr val="273239"/>
                </a:solidFill>
                <a:effectLst/>
                <a:latin typeface="urw-din"/>
              </a:rPr>
              <a:t>RawQuerySet</a:t>
            </a:r>
            <a:r>
              <a:rPr lang="en-US" sz="1400" i="0" dirty="0">
                <a:solidFill>
                  <a:srgbClr val="273239"/>
                </a:solidFill>
                <a:effectLst/>
                <a:latin typeface="urw-din"/>
              </a:rPr>
              <a:t> instance can be iterated over like a normal </a:t>
            </a:r>
            <a:r>
              <a:rPr lang="en-US" sz="1400" i="0" dirty="0" err="1">
                <a:solidFill>
                  <a:srgbClr val="273239"/>
                </a:solidFill>
                <a:effectLst/>
                <a:latin typeface="urw-din"/>
              </a:rPr>
              <a:t>QuerySet</a:t>
            </a:r>
            <a:r>
              <a:rPr lang="en-US" sz="1400" i="0" dirty="0">
                <a:solidFill>
                  <a:srgbClr val="273239"/>
                </a:solidFill>
                <a:effectLst/>
                <a:latin typeface="urw-din"/>
              </a:rPr>
              <a:t> to provide object instances.</a:t>
            </a:r>
          </a:p>
          <a:p>
            <a:pPr marL="379095" indent="-367030">
              <a:lnSpc>
                <a:spcPct val="100000"/>
              </a:lnSpc>
              <a:spcBef>
                <a:spcPts val="414"/>
              </a:spcBef>
              <a:buChar char="●"/>
              <a:tabLst>
                <a:tab pos="379095" algn="l"/>
                <a:tab pos="379730" algn="l"/>
              </a:tabLst>
            </a:pPr>
            <a:endParaRPr lang="en-US" sz="1400" dirty="0">
              <a:solidFill>
                <a:srgbClr val="273239"/>
              </a:solidFill>
              <a:latin typeface="urw-din"/>
            </a:endParaRPr>
          </a:p>
          <a:p>
            <a:pPr marL="379095" indent="-367030">
              <a:lnSpc>
                <a:spcPct val="100000"/>
              </a:lnSpc>
              <a:spcBef>
                <a:spcPts val="414"/>
              </a:spcBef>
              <a:buChar char="●"/>
              <a:tabLst>
                <a:tab pos="379095" algn="l"/>
                <a:tab pos="379730" algn="l"/>
              </a:tabLst>
            </a:pPr>
            <a:r>
              <a:rPr lang="en-US" sz="1400" i="0" dirty="0">
                <a:solidFill>
                  <a:srgbClr val="273239"/>
                </a:solidFill>
                <a:effectLst/>
                <a:latin typeface="urw-din"/>
              </a:rPr>
              <a:t>This is best illustrated with an example. Suppose you have the following model:</a:t>
            </a:r>
          </a:p>
          <a:p>
            <a:pPr marL="469265" lvl="1">
              <a:spcBef>
                <a:spcPts val="414"/>
              </a:spcBef>
              <a:tabLst>
                <a:tab pos="379095" algn="l"/>
                <a:tab pos="379730" algn="l"/>
              </a:tabLst>
            </a:pPr>
            <a:r>
              <a:rPr lang="en-US" sz="1400" i="0" dirty="0">
                <a:solidFill>
                  <a:srgbClr val="273239"/>
                </a:solidFill>
                <a:effectLst/>
                <a:latin typeface="urw-din"/>
              </a:rPr>
              <a:t>class Person(</a:t>
            </a:r>
            <a:r>
              <a:rPr lang="en-US" sz="1400" i="0" dirty="0" err="1">
                <a:solidFill>
                  <a:srgbClr val="273239"/>
                </a:solidFill>
                <a:effectLst/>
                <a:latin typeface="urw-din"/>
              </a:rPr>
              <a:t>models.Model</a:t>
            </a:r>
            <a:r>
              <a:rPr lang="en-US" sz="1400" i="0" dirty="0">
                <a:solidFill>
                  <a:srgbClr val="273239"/>
                </a:solidFill>
                <a:effectLst/>
                <a:latin typeface="urw-din"/>
              </a:rPr>
              <a:t>):</a:t>
            </a:r>
          </a:p>
          <a:p>
            <a:pPr marL="469265" lvl="1">
              <a:spcBef>
                <a:spcPts val="414"/>
              </a:spcBef>
              <a:tabLst>
                <a:tab pos="379095" algn="l"/>
                <a:tab pos="379730" algn="l"/>
              </a:tabLst>
            </a:pPr>
            <a:r>
              <a:rPr lang="en-US" sz="1400" i="0" dirty="0">
                <a:solidFill>
                  <a:srgbClr val="273239"/>
                </a:solidFill>
                <a:effectLst/>
                <a:latin typeface="urw-din"/>
              </a:rPr>
              <a:t>    </a:t>
            </a:r>
            <a:r>
              <a:rPr lang="en-US" sz="1400" i="0" dirty="0" err="1">
                <a:solidFill>
                  <a:srgbClr val="273239"/>
                </a:solidFill>
                <a:effectLst/>
                <a:latin typeface="urw-din"/>
              </a:rPr>
              <a:t>first_name</a:t>
            </a:r>
            <a:r>
              <a:rPr lang="en-US" sz="1400" i="0" dirty="0">
                <a:solidFill>
                  <a:srgbClr val="273239"/>
                </a:solidFill>
                <a:effectLst/>
                <a:latin typeface="urw-din"/>
              </a:rPr>
              <a:t> = </a:t>
            </a:r>
            <a:r>
              <a:rPr lang="en-US" sz="1400" i="0" dirty="0" err="1">
                <a:solidFill>
                  <a:srgbClr val="273239"/>
                </a:solidFill>
                <a:effectLst/>
                <a:latin typeface="urw-din"/>
              </a:rPr>
              <a:t>models.CharField</a:t>
            </a:r>
            <a:r>
              <a:rPr lang="en-US" sz="1400" i="0" dirty="0">
                <a:solidFill>
                  <a:srgbClr val="273239"/>
                </a:solidFill>
                <a:effectLst/>
                <a:latin typeface="urw-din"/>
              </a:rPr>
              <a:t>(...)</a:t>
            </a:r>
          </a:p>
          <a:p>
            <a:pPr marL="469265" lvl="1">
              <a:spcBef>
                <a:spcPts val="414"/>
              </a:spcBef>
              <a:tabLst>
                <a:tab pos="379095" algn="l"/>
                <a:tab pos="379730" algn="l"/>
              </a:tabLst>
            </a:pPr>
            <a:r>
              <a:rPr lang="en-US" sz="1400" i="0" dirty="0">
                <a:solidFill>
                  <a:srgbClr val="273239"/>
                </a:solidFill>
                <a:effectLst/>
                <a:latin typeface="urw-din"/>
              </a:rPr>
              <a:t>    </a:t>
            </a:r>
            <a:r>
              <a:rPr lang="en-US" sz="1400" i="0" dirty="0" err="1">
                <a:solidFill>
                  <a:srgbClr val="273239"/>
                </a:solidFill>
                <a:effectLst/>
                <a:latin typeface="urw-din"/>
              </a:rPr>
              <a:t>last_name</a:t>
            </a:r>
            <a:r>
              <a:rPr lang="en-US" sz="1400" i="0" dirty="0">
                <a:solidFill>
                  <a:srgbClr val="273239"/>
                </a:solidFill>
                <a:effectLst/>
                <a:latin typeface="urw-din"/>
              </a:rPr>
              <a:t> = </a:t>
            </a:r>
            <a:r>
              <a:rPr lang="en-US" sz="1400" i="0" dirty="0" err="1">
                <a:solidFill>
                  <a:srgbClr val="273239"/>
                </a:solidFill>
                <a:effectLst/>
                <a:latin typeface="urw-din"/>
              </a:rPr>
              <a:t>models.CharField</a:t>
            </a:r>
            <a:r>
              <a:rPr lang="en-US" sz="1400" i="0" dirty="0">
                <a:solidFill>
                  <a:srgbClr val="273239"/>
                </a:solidFill>
                <a:effectLst/>
                <a:latin typeface="urw-din"/>
              </a:rPr>
              <a:t>(...)</a:t>
            </a:r>
          </a:p>
          <a:p>
            <a:pPr marL="469265" lvl="1">
              <a:spcBef>
                <a:spcPts val="414"/>
              </a:spcBef>
              <a:tabLst>
                <a:tab pos="379095" algn="l"/>
                <a:tab pos="379730" algn="l"/>
              </a:tabLst>
            </a:pPr>
            <a:r>
              <a:rPr lang="en-US" sz="1400" i="0" dirty="0">
                <a:solidFill>
                  <a:srgbClr val="273239"/>
                </a:solidFill>
                <a:effectLst/>
                <a:latin typeface="urw-din"/>
              </a:rPr>
              <a:t>    </a:t>
            </a:r>
            <a:r>
              <a:rPr lang="en-US" sz="1400" i="0" dirty="0" err="1">
                <a:solidFill>
                  <a:srgbClr val="273239"/>
                </a:solidFill>
                <a:effectLst/>
                <a:latin typeface="urw-din"/>
              </a:rPr>
              <a:t>birth_date</a:t>
            </a:r>
            <a:r>
              <a:rPr lang="en-US" sz="1400" i="0" dirty="0">
                <a:solidFill>
                  <a:srgbClr val="273239"/>
                </a:solidFill>
                <a:effectLst/>
                <a:latin typeface="urw-din"/>
              </a:rPr>
              <a:t> = </a:t>
            </a:r>
            <a:r>
              <a:rPr lang="en-US" sz="1400" i="0" dirty="0" err="1">
                <a:solidFill>
                  <a:srgbClr val="273239"/>
                </a:solidFill>
                <a:effectLst/>
                <a:latin typeface="urw-din"/>
              </a:rPr>
              <a:t>models.DateField</a:t>
            </a:r>
            <a:r>
              <a:rPr lang="en-US" sz="1400" i="0" dirty="0">
                <a:solidFill>
                  <a:srgbClr val="273239"/>
                </a:solidFill>
                <a:effectLst/>
                <a:latin typeface="urw-din"/>
              </a:rPr>
              <a:t>(...)</a:t>
            </a:r>
          </a:p>
        </p:txBody>
      </p:sp>
    </p:spTree>
    <p:extLst>
      <p:ext uri="{BB962C8B-B14F-4D97-AF65-F5344CB8AC3E}">
        <p14:creationId xmlns:p14="http://schemas.microsoft.com/office/powerpoint/2010/main" val="991257554"/>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9677BC4-6B4F-457D-ABFA-8366541EB902}"/>
              </a:ext>
            </a:extLst>
          </p:cNvPr>
          <p:cNvSpPr/>
          <p:nvPr/>
        </p:nvSpPr>
        <p:spPr>
          <a:xfrm>
            <a:off x="990600" y="1504950"/>
            <a:ext cx="5181600" cy="10668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pic>
        <p:nvPicPr>
          <p:cNvPr id="2" name="object 2"/>
          <p:cNvPicPr/>
          <p:nvPr/>
        </p:nvPicPr>
        <p:blipFill>
          <a:blip r:embed="rId3" cstate="print"/>
          <a:stretch>
            <a:fillRect/>
          </a:stretch>
        </p:blipFill>
        <p:spPr>
          <a:xfrm>
            <a:off x="143975" y="161799"/>
            <a:ext cx="774074" cy="311224"/>
          </a:xfrm>
          <a:prstGeom prst="rect">
            <a:avLst/>
          </a:prstGeom>
        </p:spPr>
      </p:pic>
      <p:pic>
        <p:nvPicPr>
          <p:cNvPr id="3" name="object 3"/>
          <p:cNvPicPr/>
          <p:nvPr/>
        </p:nvPicPr>
        <p:blipFill>
          <a:blip r:embed="rId4" cstate="print"/>
          <a:stretch>
            <a:fillRect/>
          </a:stretch>
        </p:blipFill>
        <p:spPr>
          <a:xfrm>
            <a:off x="8229556" y="161800"/>
            <a:ext cx="791593" cy="311224"/>
          </a:xfrm>
          <a:prstGeom prst="rect">
            <a:avLst/>
          </a:prstGeom>
        </p:spPr>
      </p:pic>
      <p:sp>
        <p:nvSpPr>
          <p:cNvPr id="4" name="object 4"/>
          <p:cNvSpPr txBox="1">
            <a:spLocks noGrp="1"/>
          </p:cNvSpPr>
          <p:nvPr>
            <p:ph type="title"/>
          </p:nvPr>
        </p:nvSpPr>
        <p:spPr>
          <a:xfrm>
            <a:off x="307524" y="565488"/>
            <a:ext cx="8150676" cy="1120820"/>
          </a:xfrm>
          <a:prstGeom prst="rect">
            <a:avLst/>
          </a:prstGeom>
        </p:spPr>
        <p:txBody>
          <a:bodyPr vert="horz" wrap="square" lIns="0" tIns="12700" rIns="0" bIns="0" rtlCol="0">
            <a:spAutoFit/>
          </a:bodyPr>
          <a:lstStyle/>
          <a:p>
            <a:pPr algn="l" fontAlgn="base"/>
            <a:r>
              <a:rPr lang="en-IN" b="1" i="0" dirty="0">
                <a:solidFill>
                  <a:srgbClr val="273239"/>
                </a:solidFill>
                <a:effectLst/>
                <a:latin typeface="sofia-pro"/>
              </a:rPr>
              <a:t>Performing raw SQL queries (Continued)</a:t>
            </a:r>
            <a:br>
              <a:rPr lang="en-IN" b="1" i="0" dirty="0">
                <a:solidFill>
                  <a:srgbClr val="273239"/>
                </a:solidFill>
                <a:effectLst/>
                <a:latin typeface="sofia-pro"/>
              </a:rPr>
            </a:br>
            <a:br>
              <a:rPr lang="en-US" b="1" i="0" dirty="0">
                <a:solidFill>
                  <a:srgbClr val="0C3C26"/>
                </a:solidFill>
                <a:effectLst/>
                <a:latin typeface="Roboto" panose="02000000000000000000" pitchFamily="2" charset="0"/>
              </a:rPr>
            </a:br>
            <a:endParaRPr lang="en-IN" b="1" i="0" dirty="0">
              <a:solidFill>
                <a:srgbClr val="273239"/>
              </a:solidFill>
              <a:effectLst/>
              <a:latin typeface="sofia-pro"/>
            </a:endParaRPr>
          </a:p>
        </p:txBody>
      </p:sp>
      <p:sp>
        <p:nvSpPr>
          <p:cNvPr id="6" name="object 6"/>
          <p:cNvSpPr txBox="1"/>
          <p:nvPr/>
        </p:nvSpPr>
        <p:spPr>
          <a:xfrm>
            <a:off x="3633256" y="4974385"/>
            <a:ext cx="1875155" cy="139065"/>
          </a:xfrm>
          <a:prstGeom prst="rect">
            <a:avLst/>
          </a:prstGeom>
        </p:spPr>
        <p:txBody>
          <a:bodyPr vert="horz" wrap="square" lIns="0" tIns="3175" rIns="0" bIns="0" rtlCol="0">
            <a:spAutoFit/>
          </a:bodyPr>
          <a:lstStyle/>
          <a:p>
            <a:pPr marL="12700">
              <a:lnSpc>
                <a:spcPct val="100000"/>
              </a:lnSpc>
              <a:spcBef>
                <a:spcPts val="25"/>
              </a:spcBef>
            </a:pPr>
            <a:r>
              <a:rPr sz="800" dirty="0">
                <a:latin typeface="Arial MT"/>
                <a:cs typeface="Arial MT"/>
              </a:rPr>
              <a:t>©</a:t>
            </a:r>
            <a:r>
              <a:rPr sz="800" spc="-5" dirty="0">
                <a:latin typeface="Arial MT"/>
                <a:cs typeface="Arial MT"/>
              </a:rPr>
              <a:t> Edune</a:t>
            </a:r>
            <a:r>
              <a:rPr sz="800" dirty="0">
                <a:latin typeface="Arial MT"/>
                <a:cs typeface="Arial MT"/>
              </a:rPr>
              <a:t>t</a:t>
            </a:r>
            <a:r>
              <a:rPr sz="800" spc="-5" dirty="0">
                <a:latin typeface="Arial MT"/>
                <a:cs typeface="Arial MT"/>
              </a:rPr>
              <a:t> Foundation</a:t>
            </a:r>
            <a:r>
              <a:rPr sz="800" dirty="0">
                <a:latin typeface="Arial MT"/>
                <a:cs typeface="Arial MT"/>
              </a:rPr>
              <a:t>.</a:t>
            </a:r>
            <a:r>
              <a:rPr sz="800" spc="-50" dirty="0">
                <a:latin typeface="Arial MT"/>
                <a:cs typeface="Arial MT"/>
              </a:rPr>
              <a:t> </a:t>
            </a:r>
            <a:r>
              <a:rPr sz="800" spc="-5" dirty="0">
                <a:latin typeface="Arial MT"/>
                <a:cs typeface="Arial MT"/>
              </a:rPr>
              <a:t>Al</a:t>
            </a:r>
            <a:r>
              <a:rPr sz="800" dirty="0">
                <a:latin typeface="Arial MT"/>
                <a:cs typeface="Arial MT"/>
              </a:rPr>
              <a:t>l</a:t>
            </a:r>
            <a:r>
              <a:rPr sz="800" spc="-5" dirty="0">
                <a:latin typeface="Arial MT"/>
                <a:cs typeface="Arial MT"/>
              </a:rPr>
              <a:t> </a:t>
            </a:r>
            <a:r>
              <a:rPr sz="800" dirty="0">
                <a:latin typeface="Arial MT"/>
                <a:cs typeface="Arial MT"/>
              </a:rPr>
              <a:t>rights</a:t>
            </a:r>
            <a:r>
              <a:rPr sz="800" spc="-5" dirty="0">
                <a:latin typeface="Arial MT"/>
                <a:cs typeface="Arial MT"/>
              </a:rPr>
              <a:t> </a:t>
            </a:r>
            <a:r>
              <a:rPr sz="800" dirty="0">
                <a:latin typeface="Arial MT"/>
                <a:cs typeface="Arial MT"/>
              </a:rPr>
              <a:t>reserved.</a:t>
            </a:r>
            <a:endParaRPr sz="800">
              <a:latin typeface="Arial MT"/>
              <a:cs typeface="Arial MT"/>
            </a:endParaRPr>
          </a:p>
        </p:txBody>
      </p:sp>
      <p:sp>
        <p:nvSpPr>
          <p:cNvPr id="5" name="object 5"/>
          <p:cNvSpPr txBox="1"/>
          <p:nvPr/>
        </p:nvSpPr>
        <p:spPr>
          <a:xfrm>
            <a:off x="266895" y="1200150"/>
            <a:ext cx="8607876" cy="2936059"/>
          </a:xfrm>
          <a:prstGeom prst="rect">
            <a:avLst/>
          </a:prstGeom>
        </p:spPr>
        <p:txBody>
          <a:bodyPr vert="horz" wrap="square" lIns="0" tIns="52704" rIns="0" bIns="0" rtlCol="0">
            <a:spAutoFit/>
          </a:bodyPr>
          <a:lstStyle/>
          <a:p>
            <a:pPr marL="379095" indent="-367030">
              <a:lnSpc>
                <a:spcPct val="100000"/>
              </a:lnSpc>
              <a:spcBef>
                <a:spcPts val="414"/>
              </a:spcBef>
              <a:buChar char="●"/>
              <a:tabLst>
                <a:tab pos="379095" algn="l"/>
                <a:tab pos="379730" algn="l"/>
              </a:tabLst>
            </a:pPr>
            <a:r>
              <a:rPr lang="en-US" sz="1400" b="0" i="0" dirty="0">
                <a:solidFill>
                  <a:srgbClr val="0C3C26"/>
                </a:solidFill>
                <a:effectLst/>
                <a:latin typeface="Roboto" panose="02000000000000000000" pitchFamily="2" charset="0"/>
              </a:rPr>
              <a:t>You could then execute custom SQL like so:</a:t>
            </a:r>
          </a:p>
          <a:p>
            <a:pPr marL="926465" lvl="2">
              <a:spcBef>
                <a:spcPts val="414"/>
              </a:spcBef>
              <a:tabLst>
                <a:tab pos="379095" algn="l"/>
                <a:tab pos="379730" algn="l"/>
              </a:tabLst>
            </a:pPr>
            <a:r>
              <a:rPr lang="en-US" sz="1400" i="0" dirty="0">
                <a:solidFill>
                  <a:srgbClr val="273239"/>
                </a:solidFill>
                <a:effectLst/>
                <a:latin typeface="urw-din"/>
              </a:rPr>
              <a:t>&gt;&gt;&gt; for p in </a:t>
            </a:r>
            <a:r>
              <a:rPr lang="en-US" sz="1400" i="0" dirty="0" err="1">
                <a:solidFill>
                  <a:srgbClr val="273239"/>
                </a:solidFill>
                <a:effectLst/>
                <a:latin typeface="urw-din"/>
              </a:rPr>
              <a:t>Person.objects.raw</a:t>
            </a:r>
            <a:r>
              <a:rPr lang="en-US" sz="1400" i="0" dirty="0">
                <a:solidFill>
                  <a:srgbClr val="273239"/>
                </a:solidFill>
                <a:effectLst/>
                <a:latin typeface="urw-din"/>
              </a:rPr>
              <a:t>('SELECT * FROM </a:t>
            </a:r>
            <a:r>
              <a:rPr lang="en-US" sz="1400" i="0" dirty="0" err="1">
                <a:solidFill>
                  <a:srgbClr val="273239"/>
                </a:solidFill>
                <a:effectLst/>
                <a:latin typeface="urw-din"/>
              </a:rPr>
              <a:t>myapp_person</a:t>
            </a:r>
            <a:r>
              <a:rPr lang="en-US" sz="1400" i="0" dirty="0">
                <a:solidFill>
                  <a:srgbClr val="273239"/>
                </a:solidFill>
                <a:effectLst/>
                <a:latin typeface="urw-din"/>
              </a:rPr>
              <a:t>'):</a:t>
            </a:r>
          </a:p>
          <a:p>
            <a:pPr marL="926465" lvl="2">
              <a:spcBef>
                <a:spcPts val="414"/>
              </a:spcBef>
              <a:tabLst>
                <a:tab pos="379095" algn="l"/>
                <a:tab pos="379730" algn="l"/>
              </a:tabLst>
            </a:pPr>
            <a:r>
              <a:rPr lang="en-US" sz="1400" i="0" dirty="0">
                <a:solidFill>
                  <a:srgbClr val="273239"/>
                </a:solidFill>
                <a:effectLst/>
                <a:latin typeface="urw-din"/>
              </a:rPr>
              <a:t>...     print(p)</a:t>
            </a:r>
          </a:p>
          <a:p>
            <a:pPr marL="926465" lvl="2">
              <a:spcBef>
                <a:spcPts val="414"/>
              </a:spcBef>
              <a:tabLst>
                <a:tab pos="379095" algn="l"/>
                <a:tab pos="379730" algn="l"/>
              </a:tabLst>
            </a:pPr>
            <a:r>
              <a:rPr lang="en-US" sz="1400" i="0" dirty="0">
                <a:solidFill>
                  <a:srgbClr val="273239"/>
                </a:solidFill>
                <a:effectLst/>
                <a:latin typeface="urw-din"/>
              </a:rPr>
              <a:t>John Smith</a:t>
            </a:r>
          </a:p>
          <a:p>
            <a:pPr marL="926465" lvl="2">
              <a:spcBef>
                <a:spcPts val="414"/>
              </a:spcBef>
              <a:tabLst>
                <a:tab pos="379095" algn="l"/>
                <a:tab pos="379730" algn="l"/>
              </a:tabLst>
            </a:pPr>
            <a:r>
              <a:rPr lang="en-US" sz="1400" i="0" dirty="0">
                <a:solidFill>
                  <a:srgbClr val="273239"/>
                </a:solidFill>
                <a:effectLst/>
                <a:latin typeface="urw-din"/>
              </a:rPr>
              <a:t>Jane Jones</a:t>
            </a:r>
          </a:p>
          <a:p>
            <a:pPr marL="926465" lvl="2">
              <a:spcBef>
                <a:spcPts val="414"/>
              </a:spcBef>
              <a:tabLst>
                <a:tab pos="379095" algn="l"/>
                <a:tab pos="379730" algn="l"/>
              </a:tabLst>
            </a:pPr>
            <a:endParaRPr lang="en-US" sz="1400" dirty="0">
              <a:solidFill>
                <a:srgbClr val="273239"/>
              </a:solidFill>
              <a:latin typeface="urw-din"/>
            </a:endParaRPr>
          </a:p>
          <a:p>
            <a:pPr marL="469265" lvl="1">
              <a:spcBef>
                <a:spcPts val="414"/>
              </a:spcBef>
              <a:tabLst>
                <a:tab pos="379095" algn="l"/>
                <a:tab pos="379730" algn="l"/>
              </a:tabLst>
            </a:pPr>
            <a:r>
              <a:rPr lang="en-US" sz="1400" dirty="0">
                <a:solidFill>
                  <a:srgbClr val="273239"/>
                </a:solidFill>
                <a:latin typeface="urw-din"/>
              </a:rPr>
              <a:t> it’s exactly the same as running </a:t>
            </a:r>
            <a:r>
              <a:rPr lang="en-US" sz="1400" dirty="0" err="1">
                <a:solidFill>
                  <a:srgbClr val="273239"/>
                </a:solidFill>
                <a:latin typeface="urw-din"/>
              </a:rPr>
              <a:t>Person.objects.all</a:t>
            </a:r>
            <a:r>
              <a:rPr lang="en-US" sz="1400" dirty="0">
                <a:solidFill>
                  <a:srgbClr val="273239"/>
                </a:solidFill>
                <a:latin typeface="urw-din"/>
              </a:rPr>
              <a:t>(). </a:t>
            </a:r>
          </a:p>
          <a:p>
            <a:pPr marL="297815" indent="-285750">
              <a:spcBef>
                <a:spcPts val="414"/>
              </a:spcBef>
              <a:buFont typeface="Arial" panose="020B0604020202020204" pitchFamily="34" charset="0"/>
              <a:buChar char="•"/>
              <a:tabLst>
                <a:tab pos="379095" algn="l"/>
                <a:tab pos="379730" algn="l"/>
              </a:tabLst>
            </a:pPr>
            <a:r>
              <a:rPr lang="en-US" sz="1400" b="1" dirty="0">
                <a:solidFill>
                  <a:srgbClr val="273239"/>
                </a:solidFill>
                <a:latin typeface="urw-din"/>
              </a:rPr>
              <a:t>Index lookups:</a:t>
            </a:r>
          </a:p>
          <a:p>
            <a:pPr marL="297815" indent="-285750">
              <a:spcBef>
                <a:spcPts val="414"/>
              </a:spcBef>
              <a:buFont typeface="Arial" panose="020B0604020202020204" pitchFamily="34" charset="0"/>
              <a:buChar char="•"/>
              <a:tabLst>
                <a:tab pos="379095" algn="l"/>
                <a:tab pos="379730" algn="l"/>
              </a:tabLst>
            </a:pPr>
            <a:r>
              <a:rPr lang="en-US" sz="1400" dirty="0">
                <a:solidFill>
                  <a:srgbClr val="273239"/>
                </a:solidFill>
                <a:latin typeface="urw-din"/>
              </a:rPr>
              <a:t>raw() supports indexing, so if you need only the first result you can write:</a:t>
            </a:r>
          </a:p>
          <a:p>
            <a:pPr marL="12065">
              <a:spcBef>
                <a:spcPts val="414"/>
              </a:spcBef>
              <a:tabLst>
                <a:tab pos="379095" algn="l"/>
                <a:tab pos="379730" algn="l"/>
              </a:tabLst>
            </a:pPr>
            <a:r>
              <a:rPr lang="en-US" sz="1400" dirty="0">
                <a:solidFill>
                  <a:srgbClr val="273239"/>
                </a:solidFill>
                <a:latin typeface="urw-din"/>
              </a:rPr>
              <a:t>	&gt;&gt;&gt; </a:t>
            </a:r>
            <a:r>
              <a:rPr lang="en-US" sz="1400" dirty="0" err="1">
                <a:solidFill>
                  <a:srgbClr val="273239"/>
                </a:solidFill>
                <a:latin typeface="urw-din"/>
              </a:rPr>
              <a:t>first_person</a:t>
            </a:r>
            <a:r>
              <a:rPr lang="en-US" sz="1400" dirty="0">
                <a:solidFill>
                  <a:srgbClr val="273239"/>
                </a:solidFill>
                <a:latin typeface="urw-din"/>
              </a:rPr>
              <a:t> = </a:t>
            </a:r>
            <a:r>
              <a:rPr lang="en-US" sz="1400" dirty="0" err="1">
                <a:solidFill>
                  <a:srgbClr val="273239"/>
                </a:solidFill>
                <a:latin typeface="urw-din"/>
              </a:rPr>
              <a:t>Person.objects.raw</a:t>
            </a:r>
            <a:r>
              <a:rPr lang="en-US" sz="1400" dirty="0">
                <a:solidFill>
                  <a:srgbClr val="273239"/>
                </a:solidFill>
                <a:latin typeface="urw-din"/>
              </a:rPr>
              <a:t>('SELECT * FROM </a:t>
            </a:r>
            <a:r>
              <a:rPr lang="en-US" sz="1400" dirty="0" err="1">
                <a:solidFill>
                  <a:srgbClr val="273239"/>
                </a:solidFill>
                <a:latin typeface="urw-din"/>
              </a:rPr>
              <a:t>myapp_person</a:t>
            </a:r>
            <a:r>
              <a:rPr lang="en-US" sz="1400" dirty="0">
                <a:solidFill>
                  <a:srgbClr val="273239"/>
                </a:solidFill>
                <a:latin typeface="urw-din"/>
              </a:rPr>
              <a:t>')[0]</a:t>
            </a:r>
          </a:p>
          <a:p>
            <a:pPr marL="12065">
              <a:spcBef>
                <a:spcPts val="414"/>
              </a:spcBef>
              <a:tabLst>
                <a:tab pos="379095" algn="l"/>
                <a:tab pos="379730" algn="l"/>
              </a:tabLst>
            </a:pPr>
            <a:endParaRPr lang="en-US" sz="1400" i="0" dirty="0">
              <a:solidFill>
                <a:srgbClr val="273239"/>
              </a:solidFill>
              <a:effectLst/>
              <a:latin typeface="urw-din"/>
            </a:endParaRPr>
          </a:p>
        </p:txBody>
      </p:sp>
    </p:spTree>
    <p:extLst>
      <p:ext uri="{BB962C8B-B14F-4D97-AF65-F5344CB8AC3E}">
        <p14:creationId xmlns:p14="http://schemas.microsoft.com/office/powerpoint/2010/main" val="2133414200"/>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43975" y="161799"/>
            <a:ext cx="774074" cy="311224"/>
          </a:xfrm>
          <a:prstGeom prst="rect">
            <a:avLst/>
          </a:prstGeom>
        </p:spPr>
      </p:pic>
      <p:pic>
        <p:nvPicPr>
          <p:cNvPr id="3" name="object 3"/>
          <p:cNvPicPr/>
          <p:nvPr/>
        </p:nvPicPr>
        <p:blipFill>
          <a:blip r:embed="rId3" cstate="print"/>
          <a:stretch>
            <a:fillRect/>
          </a:stretch>
        </p:blipFill>
        <p:spPr>
          <a:xfrm>
            <a:off x="8229556" y="161800"/>
            <a:ext cx="791593" cy="311224"/>
          </a:xfrm>
          <a:prstGeom prst="rect">
            <a:avLst/>
          </a:prstGeom>
        </p:spPr>
      </p:pic>
      <p:sp>
        <p:nvSpPr>
          <p:cNvPr id="4" name="object 4"/>
          <p:cNvSpPr txBox="1">
            <a:spLocks noGrp="1"/>
          </p:cNvSpPr>
          <p:nvPr>
            <p:ph type="title"/>
          </p:nvPr>
        </p:nvSpPr>
        <p:spPr>
          <a:xfrm>
            <a:off x="307524" y="670654"/>
            <a:ext cx="8150676" cy="320601"/>
          </a:xfrm>
          <a:prstGeom prst="rect">
            <a:avLst/>
          </a:prstGeom>
        </p:spPr>
        <p:txBody>
          <a:bodyPr vert="horz" wrap="square" lIns="0" tIns="12700" rIns="0" bIns="0" rtlCol="0">
            <a:spAutoFit/>
          </a:bodyPr>
          <a:lstStyle/>
          <a:p>
            <a:pPr algn="l" fontAlgn="base"/>
            <a:r>
              <a:rPr lang="en-US" sz="2000" b="1" i="0" dirty="0">
                <a:solidFill>
                  <a:srgbClr val="273239"/>
                </a:solidFill>
                <a:effectLst/>
                <a:latin typeface="sofia-pro"/>
              </a:rPr>
              <a:t>Django CRUD (Create, Retrieve, Update, Delete) Function Based Views</a:t>
            </a:r>
          </a:p>
        </p:txBody>
      </p:sp>
      <p:sp>
        <p:nvSpPr>
          <p:cNvPr id="6" name="object 6"/>
          <p:cNvSpPr txBox="1"/>
          <p:nvPr/>
        </p:nvSpPr>
        <p:spPr>
          <a:xfrm>
            <a:off x="3633256" y="4974385"/>
            <a:ext cx="1875155" cy="139065"/>
          </a:xfrm>
          <a:prstGeom prst="rect">
            <a:avLst/>
          </a:prstGeom>
        </p:spPr>
        <p:txBody>
          <a:bodyPr vert="horz" wrap="square" lIns="0" tIns="3175" rIns="0" bIns="0" rtlCol="0">
            <a:spAutoFit/>
          </a:bodyPr>
          <a:lstStyle/>
          <a:p>
            <a:pPr marL="12700">
              <a:lnSpc>
                <a:spcPct val="100000"/>
              </a:lnSpc>
              <a:spcBef>
                <a:spcPts val="25"/>
              </a:spcBef>
            </a:pPr>
            <a:r>
              <a:rPr sz="800" dirty="0">
                <a:latin typeface="Arial MT"/>
                <a:cs typeface="Arial MT"/>
              </a:rPr>
              <a:t>©</a:t>
            </a:r>
            <a:r>
              <a:rPr sz="800" spc="-5" dirty="0">
                <a:latin typeface="Arial MT"/>
                <a:cs typeface="Arial MT"/>
              </a:rPr>
              <a:t> Edune</a:t>
            </a:r>
            <a:r>
              <a:rPr sz="800" dirty="0">
                <a:latin typeface="Arial MT"/>
                <a:cs typeface="Arial MT"/>
              </a:rPr>
              <a:t>t</a:t>
            </a:r>
            <a:r>
              <a:rPr sz="800" spc="-5" dirty="0">
                <a:latin typeface="Arial MT"/>
                <a:cs typeface="Arial MT"/>
              </a:rPr>
              <a:t> Foundation</a:t>
            </a:r>
            <a:r>
              <a:rPr sz="800" dirty="0">
                <a:latin typeface="Arial MT"/>
                <a:cs typeface="Arial MT"/>
              </a:rPr>
              <a:t>.</a:t>
            </a:r>
            <a:r>
              <a:rPr sz="800" spc="-50" dirty="0">
                <a:latin typeface="Arial MT"/>
                <a:cs typeface="Arial MT"/>
              </a:rPr>
              <a:t> </a:t>
            </a:r>
            <a:r>
              <a:rPr sz="800" spc="-5" dirty="0">
                <a:latin typeface="Arial MT"/>
                <a:cs typeface="Arial MT"/>
              </a:rPr>
              <a:t>Al</a:t>
            </a:r>
            <a:r>
              <a:rPr sz="800" dirty="0">
                <a:latin typeface="Arial MT"/>
                <a:cs typeface="Arial MT"/>
              </a:rPr>
              <a:t>l</a:t>
            </a:r>
            <a:r>
              <a:rPr sz="800" spc="-5" dirty="0">
                <a:latin typeface="Arial MT"/>
                <a:cs typeface="Arial MT"/>
              </a:rPr>
              <a:t> </a:t>
            </a:r>
            <a:r>
              <a:rPr sz="800" dirty="0">
                <a:latin typeface="Arial MT"/>
                <a:cs typeface="Arial MT"/>
              </a:rPr>
              <a:t>rights</a:t>
            </a:r>
            <a:r>
              <a:rPr sz="800" spc="-5" dirty="0">
                <a:latin typeface="Arial MT"/>
                <a:cs typeface="Arial MT"/>
              </a:rPr>
              <a:t> </a:t>
            </a:r>
            <a:r>
              <a:rPr sz="800" dirty="0">
                <a:latin typeface="Arial MT"/>
                <a:cs typeface="Arial MT"/>
              </a:rPr>
              <a:t>reserved.</a:t>
            </a:r>
            <a:endParaRPr sz="800">
              <a:latin typeface="Arial MT"/>
              <a:cs typeface="Arial MT"/>
            </a:endParaRPr>
          </a:p>
        </p:txBody>
      </p:sp>
      <p:sp>
        <p:nvSpPr>
          <p:cNvPr id="5" name="object 5"/>
          <p:cNvSpPr txBox="1"/>
          <p:nvPr/>
        </p:nvSpPr>
        <p:spPr>
          <a:xfrm>
            <a:off x="307524" y="1237090"/>
            <a:ext cx="7939380" cy="1833193"/>
          </a:xfrm>
          <a:prstGeom prst="rect">
            <a:avLst/>
          </a:prstGeom>
        </p:spPr>
        <p:txBody>
          <a:bodyPr vert="horz" wrap="square" lIns="0" tIns="52704" rIns="0" bIns="0" rtlCol="0">
            <a:spAutoFit/>
          </a:bodyPr>
          <a:lstStyle/>
          <a:p>
            <a:pPr marL="379095" indent="-367030">
              <a:lnSpc>
                <a:spcPct val="100000"/>
              </a:lnSpc>
              <a:spcBef>
                <a:spcPts val="414"/>
              </a:spcBef>
              <a:buChar char="●"/>
              <a:tabLst>
                <a:tab pos="379095" algn="l"/>
                <a:tab pos="379730" algn="l"/>
              </a:tabLst>
            </a:pPr>
            <a:r>
              <a:rPr lang="en-US" sz="1500" i="0" dirty="0">
                <a:solidFill>
                  <a:srgbClr val="273239"/>
                </a:solidFill>
                <a:effectLst/>
                <a:latin typeface="urw-din"/>
              </a:rPr>
              <a:t>Django is a Python-based web framework which allows you to quickly create web application without all of the installation or dependency problems that you normally will find with other frameworks.</a:t>
            </a:r>
          </a:p>
          <a:p>
            <a:pPr marL="379095" indent="-367030">
              <a:lnSpc>
                <a:spcPct val="100000"/>
              </a:lnSpc>
              <a:spcBef>
                <a:spcPts val="414"/>
              </a:spcBef>
              <a:buChar char="●"/>
              <a:tabLst>
                <a:tab pos="379095" algn="l"/>
                <a:tab pos="379730" algn="l"/>
              </a:tabLst>
            </a:pPr>
            <a:r>
              <a:rPr lang="en-US" sz="1600" b="0" i="0" dirty="0">
                <a:solidFill>
                  <a:srgbClr val="273239"/>
                </a:solidFill>
                <a:effectLst/>
                <a:latin typeface="urw-din"/>
              </a:rPr>
              <a:t>Django is based on MVT (Model View Template) architecture and revolves around CRUD (Create, Retrieve, Update, Delete) operations.</a:t>
            </a:r>
            <a:endParaRPr lang="en-US" sz="1500" b="0" dirty="0">
              <a:solidFill>
                <a:srgbClr val="273239"/>
              </a:solidFill>
              <a:latin typeface="urw-din"/>
            </a:endParaRPr>
          </a:p>
          <a:p>
            <a:pPr marL="379095" indent="-367030">
              <a:lnSpc>
                <a:spcPct val="100000"/>
              </a:lnSpc>
              <a:spcBef>
                <a:spcPts val="414"/>
              </a:spcBef>
              <a:buChar char="●"/>
              <a:tabLst>
                <a:tab pos="379095" algn="l"/>
                <a:tab pos="379730" algn="l"/>
              </a:tabLst>
            </a:pPr>
            <a:r>
              <a:rPr lang="en-US" sz="1600" b="0" i="0" dirty="0">
                <a:solidFill>
                  <a:srgbClr val="273239"/>
                </a:solidFill>
                <a:effectLst/>
                <a:latin typeface="urw-din"/>
              </a:rPr>
              <a:t>CRUD means performing Create, Retrieve, Update and Delete operations on a table in a database.</a:t>
            </a:r>
            <a:endParaRPr lang="en-US" sz="1500" i="0" dirty="0">
              <a:solidFill>
                <a:srgbClr val="273239"/>
              </a:solidFill>
              <a:effectLst/>
              <a:latin typeface="urw-din"/>
            </a:endParaRPr>
          </a:p>
        </p:txBody>
      </p:sp>
    </p:spTree>
    <p:extLst>
      <p:ext uri="{BB962C8B-B14F-4D97-AF65-F5344CB8AC3E}">
        <p14:creationId xmlns:p14="http://schemas.microsoft.com/office/powerpoint/2010/main" val="3823465259"/>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633256" y="4983736"/>
            <a:ext cx="1875155" cy="147320"/>
          </a:xfrm>
          <a:prstGeom prst="rect">
            <a:avLst/>
          </a:prstGeom>
        </p:spPr>
        <p:txBody>
          <a:bodyPr vert="horz" wrap="square" lIns="0" tIns="12700" rIns="0" bIns="0" rtlCol="0">
            <a:spAutoFit/>
          </a:bodyPr>
          <a:lstStyle/>
          <a:p>
            <a:pPr marL="12700">
              <a:lnSpc>
                <a:spcPct val="100000"/>
              </a:lnSpc>
              <a:spcBef>
                <a:spcPts val="100"/>
              </a:spcBef>
            </a:pPr>
            <a:r>
              <a:rPr sz="800" dirty="0">
                <a:latin typeface="Arial MT"/>
                <a:cs typeface="Arial MT"/>
              </a:rPr>
              <a:t>©</a:t>
            </a:r>
            <a:r>
              <a:rPr sz="800" spc="-5" dirty="0">
                <a:latin typeface="Arial MT"/>
                <a:cs typeface="Arial MT"/>
              </a:rPr>
              <a:t> Edune</a:t>
            </a:r>
            <a:r>
              <a:rPr sz="800" dirty="0">
                <a:latin typeface="Arial MT"/>
                <a:cs typeface="Arial MT"/>
              </a:rPr>
              <a:t>t</a:t>
            </a:r>
            <a:r>
              <a:rPr sz="800" spc="-5" dirty="0">
                <a:latin typeface="Arial MT"/>
                <a:cs typeface="Arial MT"/>
              </a:rPr>
              <a:t> Foundation</a:t>
            </a:r>
            <a:r>
              <a:rPr sz="800" dirty="0">
                <a:latin typeface="Arial MT"/>
                <a:cs typeface="Arial MT"/>
              </a:rPr>
              <a:t>.</a:t>
            </a:r>
            <a:r>
              <a:rPr sz="800" spc="-50" dirty="0">
                <a:latin typeface="Arial MT"/>
                <a:cs typeface="Arial MT"/>
              </a:rPr>
              <a:t> </a:t>
            </a:r>
            <a:r>
              <a:rPr sz="800" spc="-5" dirty="0">
                <a:latin typeface="Arial MT"/>
                <a:cs typeface="Arial MT"/>
              </a:rPr>
              <a:t>Al</a:t>
            </a:r>
            <a:r>
              <a:rPr sz="800" dirty="0">
                <a:latin typeface="Arial MT"/>
                <a:cs typeface="Arial MT"/>
              </a:rPr>
              <a:t>l</a:t>
            </a:r>
            <a:r>
              <a:rPr sz="800" spc="-5" dirty="0">
                <a:latin typeface="Arial MT"/>
                <a:cs typeface="Arial MT"/>
              </a:rPr>
              <a:t> </a:t>
            </a:r>
            <a:r>
              <a:rPr sz="800" dirty="0">
                <a:latin typeface="Arial MT"/>
                <a:cs typeface="Arial MT"/>
              </a:rPr>
              <a:t>rights</a:t>
            </a:r>
            <a:r>
              <a:rPr sz="800" spc="-5" dirty="0">
                <a:latin typeface="Arial MT"/>
                <a:cs typeface="Arial MT"/>
              </a:rPr>
              <a:t> </a:t>
            </a:r>
            <a:r>
              <a:rPr sz="800" dirty="0">
                <a:latin typeface="Arial MT"/>
                <a:cs typeface="Arial MT"/>
              </a:rPr>
              <a:t>reserved.</a:t>
            </a:r>
            <a:endParaRPr sz="800">
              <a:latin typeface="Arial MT"/>
              <a:cs typeface="Arial MT"/>
            </a:endParaRPr>
          </a:p>
        </p:txBody>
      </p:sp>
      <p:sp>
        <p:nvSpPr>
          <p:cNvPr id="3" name="object 3"/>
          <p:cNvSpPr txBox="1">
            <a:spLocks noGrp="1"/>
          </p:cNvSpPr>
          <p:nvPr>
            <p:ph type="title"/>
          </p:nvPr>
        </p:nvSpPr>
        <p:spPr>
          <a:xfrm>
            <a:off x="381000" y="628072"/>
            <a:ext cx="3733800" cy="382156"/>
          </a:xfrm>
          <a:prstGeom prst="rect">
            <a:avLst/>
          </a:prstGeom>
        </p:spPr>
        <p:txBody>
          <a:bodyPr vert="horz" wrap="square" lIns="0" tIns="12700" rIns="0" bIns="0" rtlCol="0">
            <a:spAutoFit/>
          </a:bodyPr>
          <a:lstStyle/>
          <a:p>
            <a:pPr marL="12700">
              <a:lnSpc>
                <a:spcPct val="100000"/>
              </a:lnSpc>
              <a:spcBef>
                <a:spcPts val="100"/>
              </a:spcBef>
            </a:pPr>
            <a:r>
              <a:rPr lang="en-US" sz="2400" spc="-5" dirty="0"/>
              <a:t>Django CRUD operations</a:t>
            </a:r>
            <a:endParaRPr spc="-5" dirty="0"/>
          </a:p>
        </p:txBody>
      </p:sp>
      <p:sp>
        <p:nvSpPr>
          <p:cNvPr id="4" name="object 4"/>
          <p:cNvSpPr txBox="1"/>
          <p:nvPr/>
        </p:nvSpPr>
        <p:spPr>
          <a:xfrm>
            <a:off x="164592" y="1200150"/>
            <a:ext cx="4160521" cy="2240678"/>
          </a:xfrm>
          <a:prstGeom prst="rect">
            <a:avLst/>
          </a:prstGeom>
        </p:spPr>
        <p:txBody>
          <a:bodyPr vert="horz" wrap="square" lIns="0" tIns="12700" rIns="0" bIns="0" rtlCol="0">
            <a:spAutoFit/>
          </a:bodyPr>
          <a:lstStyle/>
          <a:p>
            <a:pPr marL="348615" marR="8255" indent="-336550" algn="just">
              <a:lnSpc>
                <a:spcPct val="116100"/>
              </a:lnSpc>
              <a:buChar char="●"/>
              <a:tabLst>
                <a:tab pos="349250" algn="l"/>
              </a:tabLst>
            </a:pPr>
            <a:r>
              <a:rPr lang="en-US" sz="1400" b="1" dirty="0">
                <a:latin typeface="Arial MT"/>
                <a:cs typeface="Arial MT"/>
              </a:rPr>
              <a:t>Create </a:t>
            </a:r>
            <a:r>
              <a:rPr lang="en-US" sz="1400" dirty="0">
                <a:latin typeface="Arial MT"/>
                <a:cs typeface="Arial MT"/>
              </a:rPr>
              <a:t>– create or add new entries in a table in the database. </a:t>
            </a:r>
          </a:p>
          <a:p>
            <a:pPr marL="348615" marR="8255" indent="-336550" algn="just">
              <a:lnSpc>
                <a:spcPct val="116100"/>
              </a:lnSpc>
              <a:buChar char="●"/>
              <a:tabLst>
                <a:tab pos="349250" algn="l"/>
              </a:tabLst>
            </a:pPr>
            <a:r>
              <a:rPr lang="en-US" sz="1400" b="1" dirty="0">
                <a:latin typeface="Arial MT"/>
                <a:cs typeface="Arial MT"/>
              </a:rPr>
              <a:t>Retrieve</a:t>
            </a:r>
            <a:r>
              <a:rPr lang="en-US" sz="1400" dirty="0">
                <a:latin typeface="Arial MT"/>
                <a:cs typeface="Arial MT"/>
              </a:rPr>
              <a:t> – read, retrieve, search, or view existing entries as a list(List View) or retrieve a particular entry in detail (Detail View) </a:t>
            </a:r>
          </a:p>
          <a:p>
            <a:pPr marL="348615" marR="8255" indent="-336550" algn="just">
              <a:lnSpc>
                <a:spcPct val="116100"/>
              </a:lnSpc>
              <a:buChar char="●"/>
              <a:tabLst>
                <a:tab pos="349250" algn="l"/>
              </a:tabLst>
            </a:pPr>
            <a:r>
              <a:rPr lang="en-US" sz="1400" b="1" dirty="0">
                <a:latin typeface="Arial MT"/>
                <a:cs typeface="Arial MT"/>
              </a:rPr>
              <a:t>Update </a:t>
            </a:r>
            <a:r>
              <a:rPr lang="en-US" sz="1400" dirty="0">
                <a:latin typeface="Arial MT"/>
                <a:cs typeface="Arial MT"/>
              </a:rPr>
              <a:t>– update or edit existing entries in a table in the database </a:t>
            </a:r>
          </a:p>
          <a:p>
            <a:pPr marL="348615" marR="8255" indent="-336550" algn="just">
              <a:lnSpc>
                <a:spcPct val="116100"/>
              </a:lnSpc>
              <a:buChar char="●"/>
              <a:tabLst>
                <a:tab pos="349250" algn="l"/>
              </a:tabLst>
            </a:pPr>
            <a:r>
              <a:rPr lang="en-US" sz="1400" b="1" dirty="0">
                <a:latin typeface="Arial MT"/>
                <a:cs typeface="Arial MT"/>
              </a:rPr>
              <a:t>Delete </a:t>
            </a:r>
            <a:r>
              <a:rPr lang="en-US" sz="1400" dirty="0">
                <a:latin typeface="Arial MT"/>
                <a:cs typeface="Arial MT"/>
              </a:rPr>
              <a:t>– delete, deactivate, or remove existing entries in a table in the database</a:t>
            </a:r>
          </a:p>
        </p:txBody>
      </p:sp>
      <p:sp>
        <p:nvSpPr>
          <p:cNvPr id="6" name="object 6"/>
          <p:cNvSpPr txBox="1"/>
          <p:nvPr/>
        </p:nvSpPr>
        <p:spPr>
          <a:xfrm>
            <a:off x="4666360" y="4698037"/>
            <a:ext cx="4270375" cy="228268"/>
          </a:xfrm>
          <a:prstGeom prst="rect">
            <a:avLst/>
          </a:prstGeom>
        </p:spPr>
        <p:txBody>
          <a:bodyPr vert="horz" wrap="square" lIns="0" tIns="12700" rIns="0" bIns="0" rtlCol="0">
            <a:spAutoFit/>
          </a:bodyPr>
          <a:lstStyle/>
          <a:p>
            <a:pPr marL="12700">
              <a:lnSpc>
                <a:spcPct val="100000"/>
              </a:lnSpc>
              <a:spcBef>
                <a:spcPts val="100"/>
              </a:spcBef>
            </a:pPr>
            <a:r>
              <a:rPr sz="700" spc="-5" dirty="0">
                <a:solidFill>
                  <a:srgbClr val="595959"/>
                </a:solidFill>
                <a:latin typeface="Arial MT"/>
                <a:cs typeface="Arial MT"/>
              </a:rPr>
              <a:t>Image</a:t>
            </a:r>
            <a:r>
              <a:rPr lang="en-US" sz="700" spc="-5" dirty="0">
                <a:solidFill>
                  <a:srgbClr val="595959"/>
                </a:solidFill>
                <a:latin typeface="Arial MT"/>
                <a:cs typeface="Arial MT"/>
              </a:rPr>
              <a:t> </a:t>
            </a:r>
            <a:r>
              <a:rPr sz="700" spc="-5" dirty="0">
                <a:solidFill>
                  <a:srgbClr val="595959"/>
                </a:solidFill>
                <a:latin typeface="Arial MT"/>
                <a:cs typeface="Arial MT"/>
              </a:rPr>
              <a:t>Source:</a:t>
            </a:r>
            <a:r>
              <a:rPr lang="en-US" sz="700" spc="-5" dirty="0">
                <a:solidFill>
                  <a:srgbClr val="595959"/>
                </a:solidFill>
                <a:latin typeface="Arial MT"/>
                <a:cs typeface="Arial MT"/>
              </a:rPr>
              <a:t> https://media.geeksforgeeks.org/wp-content/uploads/20200114185631/Untitled-Diagram-316-1024x630.jpg</a:t>
            </a:r>
            <a:endParaRPr sz="700" dirty="0">
              <a:latin typeface="Arial MT"/>
              <a:cs typeface="Arial MT"/>
            </a:endParaRPr>
          </a:p>
        </p:txBody>
      </p:sp>
      <p:pic>
        <p:nvPicPr>
          <p:cNvPr id="5" name="Picture 4">
            <a:extLst>
              <a:ext uri="{FF2B5EF4-FFF2-40B4-BE49-F238E27FC236}">
                <a16:creationId xmlns:a16="http://schemas.microsoft.com/office/drawing/2014/main" id="{CADCC1E2-B4C5-4738-BB00-22CC81F2C880}"/>
              </a:ext>
            </a:extLst>
          </p:cNvPr>
          <p:cNvPicPr>
            <a:picLocks noChangeAspect="1"/>
          </p:cNvPicPr>
          <p:nvPr/>
        </p:nvPicPr>
        <p:blipFill>
          <a:blip r:embed="rId3"/>
          <a:stretch>
            <a:fillRect/>
          </a:stretch>
        </p:blipFill>
        <p:spPr>
          <a:xfrm>
            <a:off x="4687696" y="1352550"/>
            <a:ext cx="4270376" cy="2627282"/>
          </a:xfrm>
          <a:prstGeom prst="rect">
            <a:avLst/>
          </a:prstGeom>
        </p:spPr>
      </p:pic>
    </p:spTree>
    <p:extLst>
      <p:ext uri="{BB962C8B-B14F-4D97-AF65-F5344CB8AC3E}">
        <p14:creationId xmlns:p14="http://schemas.microsoft.com/office/powerpoint/2010/main" val="692731980"/>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105583" y="4840936"/>
            <a:ext cx="2933065" cy="147320"/>
          </a:xfrm>
          <a:prstGeom prst="rect">
            <a:avLst/>
          </a:prstGeom>
        </p:spPr>
        <p:txBody>
          <a:bodyPr vert="horz" wrap="square" lIns="0" tIns="12700" rIns="0" bIns="0" rtlCol="0">
            <a:spAutoFit/>
          </a:bodyPr>
          <a:lstStyle/>
          <a:p>
            <a:pPr marL="12700">
              <a:lnSpc>
                <a:spcPct val="100000"/>
              </a:lnSpc>
              <a:spcBef>
                <a:spcPts val="100"/>
              </a:spcBef>
            </a:pPr>
            <a:r>
              <a:rPr sz="800" spc="-5" dirty="0">
                <a:latin typeface="Arial MT"/>
                <a:cs typeface="Arial MT"/>
              </a:rPr>
              <a:t>Disclaimer:</a:t>
            </a:r>
            <a:r>
              <a:rPr sz="800" spc="-30" dirty="0">
                <a:latin typeface="Arial MT"/>
                <a:cs typeface="Arial MT"/>
              </a:rPr>
              <a:t> </a:t>
            </a:r>
            <a:r>
              <a:rPr sz="800" spc="-5" dirty="0">
                <a:latin typeface="Arial MT"/>
                <a:cs typeface="Arial MT"/>
              </a:rPr>
              <a:t>The</a:t>
            </a:r>
            <a:r>
              <a:rPr sz="800" spc="-10" dirty="0">
                <a:latin typeface="Arial MT"/>
                <a:cs typeface="Arial MT"/>
              </a:rPr>
              <a:t> </a:t>
            </a:r>
            <a:r>
              <a:rPr sz="800" dirty="0">
                <a:latin typeface="Arial MT"/>
                <a:cs typeface="Arial MT"/>
              </a:rPr>
              <a:t>content</a:t>
            </a:r>
            <a:r>
              <a:rPr sz="800" spc="-15" dirty="0">
                <a:latin typeface="Arial MT"/>
                <a:cs typeface="Arial MT"/>
              </a:rPr>
              <a:t> </a:t>
            </a:r>
            <a:r>
              <a:rPr sz="800" spc="-5" dirty="0">
                <a:latin typeface="Arial MT"/>
                <a:cs typeface="Arial MT"/>
              </a:rPr>
              <a:t>is</a:t>
            </a:r>
            <a:r>
              <a:rPr sz="800" spc="-10" dirty="0">
                <a:latin typeface="Arial MT"/>
                <a:cs typeface="Arial MT"/>
              </a:rPr>
              <a:t> </a:t>
            </a:r>
            <a:r>
              <a:rPr sz="800" dirty="0">
                <a:latin typeface="Arial MT"/>
                <a:cs typeface="Arial MT"/>
              </a:rPr>
              <a:t>curated</a:t>
            </a:r>
            <a:r>
              <a:rPr sz="800" spc="-15" dirty="0">
                <a:latin typeface="Arial MT"/>
                <a:cs typeface="Arial MT"/>
              </a:rPr>
              <a:t> </a:t>
            </a:r>
            <a:r>
              <a:rPr sz="800" spc="-5" dirty="0">
                <a:latin typeface="Arial MT"/>
                <a:cs typeface="Arial MT"/>
              </a:rPr>
              <a:t>for</a:t>
            </a:r>
            <a:r>
              <a:rPr sz="800" spc="-15" dirty="0">
                <a:latin typeface="Arial MT"/>
                <a:cs typeface="Arial MT"/>
              </a:rPr>
              <a:t> </a:t>
            </a:r>
            <a:r>
              <a:rPr sz="800" spc="-5" dirty="0">
                <a:latin typeface="Arial MT"/>
                <a:cs typeface="Arial MT"/>
              </a:rPr>
              <a:t>educational</a:t>
            </a:r>
            <a:r>
              <a:rPr sz="800" spc="-10" dirty="0">
                <a:latin typeface="Arial MT"/>
                <a:cs typeface="Arial MT"/>
              </a:rPr>
              <a:t> </a:t>
            </a:r>
            <a:r>
              <a:rPr sz="800" spc="-5" dirty="0">
                <a:latin typeface="Arial MT"/>
                <a:cs typeface="Arial MT"/>
              </a:rPr>
              <a:t>purposes</a:t>
            </a:r>
            <a:r>
              <a:rPr sz="800" spc="-15" dirty="0">
                <a:latin typeface="Arial MT"/>
                <a:cs typeface="Arial MT"/>
              </a:rPr>
              <a:t> only.</a:t>
            </a:r>
            <a:endParaRPr sz="800">
              <a:latin typeface="Arial MT"/>
              <a:cs typeface="Arial MT"/>
            </a:endParaRPr>
          </a:p>
        </p:txBody>
      </p:sp>
      <p:sp>
        <p:nvSpPr>
          <p:cNvPr id="4" name="object 4"/>
          <p:cNvSpPr txBox="1"/>
          <p:nvPr/>
        </p:nvSpPr>
        <p:spPr>
          <a:xfrm>
            <a:off x="3633256" y="4974385"/>
            <a:ext cx="1875155" cy="139065"/>
          </a:xfrm>
          <a:prstGeom prst="rect">
            <a:avLst/>
          </a:prstGeom>
        </p:spPr>
        <p:txBody>
          <a:bodyPr vert="horz" wrap="square" lIns="0" tIns="3175" rIns="0" bIns="0" rtlCol="0">
            <a:spAutoFit/>
          </a:bodyPr>
          <a:lstStyle/>
          <a:p>
            <a:pPr marL="12700">
              <a:lnSpc>
                <a:spcPct val="100000"/>
              </a:lnSpc>
              <a:spcBef>
                <a:spcPts val="25"/>
              </a:spcBef>
            </a:pPr>
            <a:r>
              <a:rPr sz="800" dirty="0">
                <a:latin typeface="Arial MT"/>
                <a:cs typeface="Arial MT"/>
              </a:rPr>
              <a:t>©</a:t>
            </a:r>
            <a:r>
              <a:rPr sz="800" spc="-5" dirty="0">
                <a:latin typeface="Arial MT"/>
                <a:cs typeface="Arial MT"/>
              </a:rPr>
              <a:t> Edune</a:t>
            </a:r>
            <a:r>
              <a:rPr sz="800" dirty="0">
                <a:latin typeface="Arial MT"/>
                <a:cs typeface="Arial MT"/>
              </a:rPr>
              <a:t>t</a:t>
            </a:r>
            <a:r>
              <a:rPr sz="800" spc="-5" dirty="0">
                <a:latin typeface="Arial MT"/>
                <a:cs typeface="Arial MT"/>
              </a:rPr>
              <a:t> Foundation</a:t>
            </a:r>
            <a:r>
              <a:rPr sz="800" dirty="0">
                <a:latin typeface="Arial MT"/>
                <a:cs typeface="Arial MT"/>
              </a:rPr>
              <a:t>.</a:t>
            </a:r>
            <a:r>
              <a:rPr sz="800" spc="-50" dirty="0">
                <a:latin typeface="Arial MT"/>
                <a:cs typeface="Arial MT"/>
              </a:rPr>
              <a:t> </a:t>
            </a:r>
            <a:r>
              <a:rPr sz="800" spc="-5" dirty="0">
                <a:latin typeface="Arial MT"/>
                <a:cs typeface="Arial MT"/>
              </a:rPr>
              <a:t>Al</a:t>
            </a:r>
            <a:r>
              <a:rPr sz="800" dirty="0">
                <a:latin typeface="Arial MT"/>
                <a:cs typeface="Arial MT"/>
              </a:rPr>
              <a:t>l</a:t>
            </a:r>
            <a:r>
              <a:rPr sz="800" spc="-5" dirty="0">
                <a:latin typeface="Arial MT"/>
                <a:cs typeface="Arial MT"/>
              </a:rPr>
              <a:t> </a:t>
            </a:r>
            <a:r>
              <a:rPr sz="800" dirty="0">
                <a:latin typeface="Arial MT"/>
                <a:cs typeface="Arial MT"/>
              </a:rPr>
              <a:t>rights</a:t>
            </a:r>
            <a:r>
              <a:rPr sz="800" spc="-5" dirty="0">
                <a:latin typeface="Arial MT"/>
                <a:cs typeface="Arial MT"/>
              </a:rPr>
              <a:t> </a:t>
            </a:r>
            <a:r>
              <a:rPr sz="800" dirty="0">
                <a:latin typeface="Arial MT"/>
                <a:cs typeface="Arial MT"/>
              </a:rPr>
              <a:t>reserved.</a:t>
            </a:r>
            <a:endParaRPr sz="800">
              <a:latin typeface="Arial MT"/>
              <a:cs typeface="Arial MT"/>
            </a:endParaRPr>
          </a:p>
        </p:txBody>
      </p:sp>
      <p:sp>
        <p:nvSpPr>
          <p:cNvPr id="3" name="object 3"/>
          <p:cNvSpPr txBox="1">
            <a:spLocks noGrp="1"/>
          </p:cNvSpPr>
          <p:nvPr>
            <p:ph type="title"/>
          </p:nvPr>
        </p:nvSpPr>
        <p:spPr>
          <a:xfrm>
            <a:off x="457200" y="1200150"/>
            <a:ext cx="7868284" cy="2297104"/>
          </a:xfrm>
          <a:prstGeom prst="rect">
            <a:avLst/>
          </a:prstGeom>
        </p:spPr>
        <p:txBody>
          <a:bodyPr vert="horz" wrap="square" lIns="0" tIns="28575" rIns="0" bIns="0" rtlCol="0">
            <a:spAutoFit/>
          </a:bodyPr>
          <a:lstStyle/>
          <a:p>
            <a:pPr marL="1205230" marR="5080" indent="-1193165" algn="ctr">
              <a:lnSpc>
                <a:spcPts val="6220"/>
              </a:lnSpc>
              <a:spcBef>
                <a:spcPts val="225"/>
              </a:spcBef>
            </a:pPr>
            <a:r>
              <a:rPr lang="en-US" sz="2800" spc="-5" dirty="0"/>
              <a:t>      Handling sessions, cookies </a:t>
            </a:r>
            <a:br>
              <a:rPr lang="en-US" sz="2800" spc="-5" dirty="0"/>
            </a:br>
            <a:r>
              <a:rPr lang="en-US" sz="2800" spc="-5" dirty="0"/>
              <a:t>and </a:t>
            </a:r>
            <a:br>
              <a:rPr lang="en-US" sz="2800" spc="-5" dirty="0"/>
            </a:br>
            <a:r>
              <a:rPr lang="en-US" sz="2800" spc="-5" dirty="0"/>
              <a:t>Working with JSON and AJAX</a:t>
            </a:r>
            <a:endParaRPr lang="en-US" sz="4800" dirty="0"/>
          </a:p>
        </p:txBody>
      </p:sp>
      <p:sp>
        <p:nvSpPr>
          <p:cNvPr id="5" name="object 4">
            <a:extLst>
              <a:ext uri="{FF2B5EF4-FFF2-40B4-BE49-F238E27FC236}">
                <a16:creationId xmlns:a16="http://schemas.microsoft.com/office/drawing/2014/main" id="{3F780098-6712-4C92-B19B-E53E6012D71E}"/>
              </a:ext>
            </a:extLst>
          </p:cNvPr>
          <p:cNvSpPr txBox="1">
            <a:spLocks/>
          </p:cNvSpPr>
          <p:nvPr/>
        </p:nvSpPr>
        <p:spPr>
          <a:xfrm>
            <a:off x="344957" y="590550"/>
            <a:ext cx="8451752" cy="382156"/>
          </a:xfrm>
          <a:prstGeom prst="rect">
            <a:avLst/>
          </a:prstGeom>
        </p:spPr>
        <p:txBody>
          <a:bodyPr vert="horz" wrap="square" lIns="0" tIns="12700" rIns="0" bIns="0" rtlCol="0">
            <a:spAutoFit/>
          </a:bodyPr>
          <a:lstStyle>
            <a:lvl1pPr>
              <a:defRPr sz="2400" b="0" i="0">
                <a:solidFill>
                  <a:schemeClr val="tx1"/>
                </a:solidFill>
                <a:latin typeface="Arial MT"/>
                <a:ea typeface="+mj-ea"/>
                <a:cs typeface="Arial MT"/>
              </a:defRPr>
            </a:lvl1pPr>
          </a:lstStyle>
          <a:p>
            <a:pPr marL="12700">
              <a:spcBef>
                <a:spcPts val="100"/>
              </a:spcBef>
            </a:pPr>
            <a:r>
              <a:rPr lang="en-US" kern="0" dirty="0"/>
              <a:t>Let us discuss on :</a:t>
            </a:r>
            <a:endParaRPr lang="en-US" kern="0" spc="-5" dirty="0"/>
          </a:p>
        </p:txBody>
      </p:sp>
    </p:spTree>
    <p:extLst>
      <p:ext uri="{BB962C8B-B14F-4D97-AF65-F5344CB8AC3E}">
        <p14:creationId xmlns:p14="http://schemas.microsoft.com/office/powerpoint/2010/main" val="3499798092"/>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105583" y="4840936"/>
            <a:ext cx="2933065" cy="147320"/>
          </a:xfrm>
          <a:prstGeom prst="rect">
            <a:avLst/>
          </a:prstGeom>
        </p:spPr>
        <p:txBody>
          <a:bodyPr vert="horz" wrap="square" lIns="0" tIns="12700" rIns="0" bIns="0" rtlCol="0">
            <a:spAutoFit/>
          </a:bodyPr>
          <a:lstStyle/>
          <a:p>
            <a:pPr marL="12700">
              <a:lnSpc>
                <a:spcPct val="100000"/>
              </a:lnSpc>
              <a:spcBef>
                <a:spcPts val="100"/>
              </a:spcBef>
            </a:pPr>
            <a:r>
              <a:rPr sz="800" spc="-5" dirty="0">
                <a:latin typeface="Arial MT"/>
                <a:cs typeface="Arial MT"/>
              </a:rPr>
              <a:t>Disclaimer:</a:t>
            </a:r>
            <a:r>
              <a:rPr sz="800" spc="-30" dirty="0">
                <a:latin typeface="Arial MT"/>
                <a:cs typeface="Arial MT"/>
              </a:rPr>
              <a:t> </a:t>
            </a:r>
            <a:r>
              <a:rPr sz="800" spc="-5" dirty="0">
                <a:latin typeface="Arial MT"/>
                <a:cs typeface="Arial MT"/>
              </a:rPr>
              <a:t>The</a:t>
            </a:r>
            <a:r>
              <a:rPr sz="800" spc="-10" dirty="0">
                <a:latin typeface="Arial MT"/>
                <a:cs typeface="Arial MT"/>
              </a:rPr>
              <a:t> </a:t>
            </a:r>
            <a:r>
              <a:rPr sz="800" dirty="0">
                <a:latin typeface="Arial MT"/>
                <a:cs typeface="Arial MT"/>
              </a:rPr>
              <a:t>content</a:t>
            </a:r>
            <a:r>
              <a:rPr sz="800" spc="-15" dirty="0">
                <a:latin typeface="Arial MT"/>
                <a:cs typeface="Arial MT"/>
              </a:rPr>
              <a:t> </a:t>
            </a:r>
            <a:r>
              <a:rPr sz="800" spc="-5" dirty="0">
                <a:latin typeface="Arial MT"/>
                <a:cs typeface="Arial MT"/>
              </a:rPr>
              <a:t>is</a:t>
            </a:r>
            <a:r>
              <a:rPr sz="800" spc="-10" dirty="0">
                <a:latin typeface="Arial MT"/>
                <a:cs typeface="Arial MT"/>
              </a:rPr>
              <a:t> </a:t>
            </a:r>
            <a:r>
              <a:rPr sz="800" dirty="0">
                <a:latin typeface="Arial MT"/>
                <a:cs typeface="Arial MT"/>
              </a:rPr>
              <a:t>curated</a:t>
            </a:r>
            <a:r>
              <a:rPr sz="800" spc="-15" dirty="0">
                <a:latin typeface="Arial MT"/>
                <a:cs typeface="Arial MT"/>
              </a:rPr>
              <a:t> </a:t>
            </a:r>
            <a:r>
              <a:rPr sz="800" spc="-5" dirty="0">
                <a:latin typeface="Arial MT"/>
                <a:cs typeface="Arial MT"/>
              </a:rPr>
              <a:t>for</a:t>
            </a:r>
            <a:r>
              <a:rPr sz="800" spc="-15" dirty="0">
                <a:latin typeface="Arial MT"/>
                <a:cs typeface="Arial MT"/>
              </a:rPr>
              <a:t> </a:t>
            </a:r>
            <a:r>
              <a:rPr sz="800" spc="-5" dirty="0">
                <a:latin typeface="Arial MT"/>
                <a:cs typeface="Arial MT"/>
              </a:rPr>
              <a:t>educational</a:t>
            </a:r>
            <a:r>
              <a:rPr sz="800" spc="-10" dirty="0">
                <a:latin typeface="Arial MT"/>
                <a:cs typeface="Arial MT"/>
              </a:rPr>
              <a:t> </a:t>
            </a:r>
            <a:r>
              <a:rPr sz="800" spc="-5" dirty="0">
                <a:latin typeface="Arial MT"/>
                <a:cs typeface="Arial MT"/>
              </a:rPr>
              <a:t>purposes</a:t>
            </a:r>
            <a:r>
              <a:rPr sz="800" spc="-15" dirty="0">
                <a:latin typeface="Arial MT"/>
                <a:cs typeface="Arial MT"/>
              </a:rPr>
              <a:t> only.</a:t>
            </a:r>
            <a:endParaRPr sz="800">
              <a:latin typeface="Arial MT"/>
              <a:cs typeface="Arial MT"/>
            </a:endParaRPr>
          </a:p>
        </p:txBody>
      </p:sp>
      <p:sp>
        <p:nvSpPr>
          <p:cNvPr id="4" name="object 4"/>
          <p:cNvSpPr txBox="1"/>
          <p:nvPr/>
        </p:nvSpPr>
        <p:spPr>
          <a:xfrm>
            <a:off x="3633256" y="4974385"/>
            <a:ext cx="1875155" cy="139065"/>
          </a:xfrm>
          <a:prstGeom prst="rect">
            <a:avLst/>
          </a:prstGeom>
        </p:spPr>
        <p:txBody>
          <a:bodyPr vert="horz" wrap="square" lIns="0" tIns="3175" rIns="0" bIns="0" rtlCol="0">
            <a:spAutoFit/>
          </a:bodyPr>
          <a:lstStyle/>
          <a:p>
            <a:pPr marL="12700">
              <a:lnSpc>
                <a:spcPct val="100000"/>
              </a:lnSpc>
              <a:spcBef>
                <a:spcPts val="25"/>
              </a:spcBef>
            </a:pPr>
            <a:r>
              <a:rPr sz="800" dirty="0">
                <a:latin typeface="Arial MT"/>
                <a:cs typeface="Arial MT"/>
              </a:rPr>
              <a:t>©</a:t>
            </a:r>
            <a:r>
              <a:rPr sz="800" spc="-5" dirty="0">
                <a:latin typeface="Arial MT"/>
                <a:cs typeface="Arial MT"/>
              </a:rPr>
              <a:t> Edune</a:t>
            </a:r>
            <a:r>
              <a:rPr sz="800" dirty="0">
                <a:latin typeface="Arial MT"/>
                <a:cs typeface="Arial MT"/>
              </a:rPr>
              <a:t>t</a:t>
            </a:r>
            <a:r>
              <a:rPr sz="800" spc="-5" dirty="0">
                <a:latin typeface="Arial MT"/>
                <a:cs typeface="Arial MT"/>
              </a:rPr>
              <a:t> Foundation</a:t>
            </a:r>
            <a:r>
              <a:rPr sz="800" dirty="0">
                <a:latin typeface="Arial MT"/>
                <a:cs typeface="Arial MT"/>
              </a:rPr>
              <a:t>.</a:t>
            </a:r>
            <a:r>
              <a:rPr sz="800" spc="-50" dirty="0">
                <a:latin typeface="Arial MT"/>
                <a:cs typeface="Arial MT"/>
              </a:rPr>
              <a:t> </a:t>
            </a:r>
            <a:r>
              <a:rPr sz="800" spc="-5" dirty="0">
                <a:latin typeface="Arial MT"/>
                <a:cs typeface="Arial MT"/>
              </a:rPr>
              <a:t>Al</a:t>
            </a:r>
            <a:r>
              <a:rPr sz="800" dirty="0">
                <a:latin typeface="Arial MT"/>
                <a:cs typeface="Arial MT"/>
              </a:rPr>
              <a:t>l</a:t>
            </a:r>
            <a:r>
              <a:rPr sz="800" spc="-5" dirty="0">
                <a:latin typeface="Arial MT"/>
                <a:cs typeface="Arial MT"/>
              </a:rPr>
              <a:t> </a:t>
            </a:r>
            <a:r>
              <a:rPr sz="800" dirty="0">
                <a:latin typeface="Arial MT"/>
                <a:cs typeface="Arial MT"/>
              </a:rPr>
              <a:t>rights</a:t>
            </a:r>
            <a:r>
              <a:rPr sz="800" spc="-5" dirty="0">
                <a:latin typeface="Arial MT"/>
                <a:cs typeface="Arial MT"/>
              </a:rPr>
              <a:t> </a:t>
            </a:r>
            <a:r>
              <a:rPr sz="800" dirty="0">
                <a:latin typeface="Arial MT"/>
                <a:cs typeface="Arial MT"/>
              </a:rPr>
              <a:t>reserved.</a:t>
            </a:r>
            <a:endParaRPr sz="800">
              <a:latin typeface="Arial MT"/>
              <a:cs typeface="Arial MT"/>
            </a:endParaRPr>
          </a:p>
        </p:txBody>
      </p:sp>
      <p:sp>
        <p:nvSpPr>
          <p:cNvPr id="3" name="object 3"/>
          <p:cNvSpPr txBox="1">
            <a:spLocks noGrp="1"/>
          </p:cNvSpPr>
          <p:nvPr>
            <p:ph type="title"/>
          </p:nvPr>
        </p:nvSpPr>
        <p:spPr>
          <a:xfrm>
            <a:off x="457200" y="1200150"/>
            <a:ext cx="7868284" cy="1560364"/>
          </a:xfrm>
          <a:prstGeom prst="rect">
            <a:avLst/>
          </a:prstGeom>
        </p:spPr>
        <p:txBody>
          <a:bodyPr vert="horz" wrap="square" lIns="0" tIns="28575" rIns="0" bIns="0" rtlCol="0">
            <a:spAutoFit/>
          </a:bodyPr>
          <a:lstStyle/>
          <a:p>
            <a:pPr marL="1205230" marR="5080" indent="-1193165" algn="ctr">
              <a:lnSpc>
                <a:spcPts val="6220"/>
              </a:lnSpc>
              <a:spcBef>
                <a:spcPts val="225"/>
              </a:spcBef>
            </a:pPr>
            <a:r>
              <a:rPr lang="en-US" sz="2800" spc="-5" dirty="0"/>
              <a:t>      Handling sessions</a:t>
            </a:r>
            <a:br>
              <a:rPr lang="en-US" sz="2800" spc="-5" dirty="0"/>
            </a:br>
            <a:endParaRPr lang="en-US" sz="4800" dirty="0"/>
          </a:p>
        </p:txBody>
      </p:sp>
      <p:sp>
        <p:nvSpPr>
          <p:cNvPr id="5" name="object 4">
            <a:extLst>
              <a:ext uri="{FF2B5EF4-FFF2-40B4-BE49-F238E27FC236}">
                <a16:creationId xmlns:a16="http://schemas.microsoft.com/office/drawing/2014/main" id="{3F780098-6712-4C92-B19B-E53E6012D71E}"/>
              </a:ext>
            </a:extLst>
          </p:cNvPr>
          <p:cNvSpPr txBox="1">
            <a:spLocks/>
          </p:cNvSpPr>
          <p:nvPr/>
        </p:nvSpPr>
        <p:spPr>
          <a:xfrm>
            <a:off x="344957" y="590550"/>
            <a:ext cx="8451752" cy="382156"/>
          </a:xfrm>
          <a:prstGeom prst="rect">
            <a:avLst/>
          </a:prstGeom>
        </p:spPr>
        <p:txBody>
          <a:bodyPr vert="horz" wrap="square" lIns="0" tIns="12700" rIns="0" bIns="0" rtlCol="0">
            <a:spAutoFit/>
          </a:bodyPr>
          <a:lstStyle>
            <a:lvl1pPr>
              <a:defRPr sz="2400" b="0" i="0">
                <a:solidFill>
                  <a:schemeClr val="tx1"/>
                </a:solidFill>
                <a:latin typeface="Arial MT"/>
                <a:ea typeface="+mj-ea"/>
                <a:cs typeface="Arial MT"/>
              </a:defRPr>
            </a:lvl1pPr>
          </a:lstStyle>
          <a:p>
            <a:pPr marL="12700">
              <a:spcBef>
                <a:spcPts val="100"/>
              </a:spcBef>
            </a:pPr>
            <a:r>
              <a:rPr lang="en-US" kern="0" dirty="0"/>
              <a:t>Let us start discussion with :</a:t>
            </a:r>
            <a:endParaRPr lang="en-US" kern="0" spc="-5" dirty="0"/>
          </a:p>
        </p:txBody>
      </p:sp>
    </p:spTree>
    <p:extLst>
      <p:ext uri="{BB962C8B-B14F-4D97-AF65-F5344CB8AC3E}">
        <p14:creationId xmlns:p14="http://schemas.microsoft.com/office/powerpoint/2010/main" val="716632577"/>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43975" y="161799"/>
            <a:ext cx="774074" cy="311224"/>
          </a:xfrm>
          <a:prstGeom prst="rect">
            <a:avLst/>
          </a:prstGeom>
        </p:spPr>
      </p:pic>
      <p:pic>
        <p:nvPicPr>
          <p:cNvPr id="3" name="object 3"/>
          <p:cNvPicPr/>
          <p:nvPr/>
        </p:nvPicPr>
        <p:blipFill>
          <a:blip r:embed="rId3" cstate="print"/>
          <a:stretch>
            <a:fillRect/>
          </a:stretch>
        </p:blipFill>
        <p:spPr>
          <a:xfrm>
            <a:off x="8229556" y="161800"/>
            <a:ext cx="791593" cy="311224"/>
          </a:xfrm>
          <a:prstGeom prst="rect">
            <a:avLst/>
          </a:prstGeom>
        </p:spPr>
      </p:pic>
      <p:sp>
        <p:nvSpPr>
          <p:cNvPr id="4" name="object 4"/>
          <p:cNvSpPr txBox="1">
            <a:spLocks noGrp="1"/>
          </p:cNvSpPr>
          <p:nvPr>
            <p:ph type="title"/>
          </p:nvPr>
        </p:nvSpPr>
        <p:spPr>
          <a:xfrm>
            <a:off x="310174" y="778970"/>
            <a:ext cx="8150676" cy="320601"/>
          </a:xfrm>
          <a:prstGeom prst="rect">
            <a:avLst/>
          </a:prstGeom>
        </p:spPr>
        <p:txBody>
          <a:bodyPr vert="horz" wrap="square" lIns="0" tIns="12700" rIns="0" bIns="0" rtlCol="0">
            <a:spAutoFit/>
          </a:bodyPr>
          <a:lstStyle/>
          <a:p>
            <a:pPr algn="l" fontAlgn="base"/>
            <a:r>
              <a:rPr lang="en-US" sz="2000" b="1" i="0" dirty="0">
                <a:solidFill>
                  <a:srgbClr val="273239"/>
                </a:solidFill>
                <a:effectLst/>
                <a:latin typeface="sofia-pro"/>
              </a:rPr>
              <a:t>What is session and How to use sessions:</a:t>
            </a:r>
          </a:p>
        </p:txBody>
      </p:sp>
      <p:sp>
        <p:nvSpPr>
          <p:cNvPr id="6" name="object 6"/>
          <p:cNvSpPr txBox="1"/>
          <p:nvPr/>
        </p:nvSpPr>
        <p:spPr>
          <a:xfrm>
            <a:off x="3633256" y="4974385"/>
            <a:ext cx="1875155" cy="139065"/>
          </a:xfrm>
          <a:prstGeom prst="rect">
            <a:avLst/>
          </a:prstGeom>
        </p:spPr>
        <p:txBody>
          <a:bodyPr vert="horz" wrap="square" lIns="0" tIns="3175" rIns="0" bIns="0" rtlCol="0">
            <a:spAutoFit/>
          </a:bodyPr>
          <a:lstStyle/>
          <a:p>
            <a:pPr marL="12700">
              <a:lnSpc>
                <a:spcPct val="100000"/>
              </a:lnSpc>
              <a:spcBef>
                <a:spcPts val="25"/>
              </a:spcBef>
            </a:pPr>
            <a:r>
              <a:rPr sz="800" dirty="0">
                <a:latin typeface="Arial MT"/>
                <a:cs typeface="Arial MT"/>
              </a:rPr>
              <a:t>©</a:t>
            </a:r>
            <a:r>
              <a:rPr sz="800" spc="-5" dirty="0">
                <a:latin typeface="Arial MT"/>
                <a:cs typeface="Arial MT"/>
              </a:rPr>
              <a:t> Edune</a:t>
            </a:r>
            <a:r>
              <a:rPr sz="800" dirty="0">
                <a:latin typeface="Arial MT"/>
                <a:cs typeface="Arial MT"/>
              </a:rPr>
              <a:t>t</a:t>
            </a:r>
            <a:r>
              <a:rPr sz="800" spc="-5" dirty="0">
                <a:latin typeface="Arial MT"/>
                <a:cs typeface="Arial MT"/>
              </a:rPr>
              <a:t> Foundation</a:t>
            </a:r>
            <a:r>
              <a:rPr sz="800" dirty="0">
                <a:latin typeface="Arial MT"/>
                <a:cs typeface="Arial MT"/>
              </a:rPr>
              <a:t>.</a:t>
            </a:r>
            <a:r>
              <a:rPr sz="800" spc="-50" dirty="0">
                <a:latin typeface="Arial MT"/>
                <a:cs typeface="Arial MT"/>
              </a:rPr>
              <a:t> </a:t>
            </a:r>
            <a:r>
              <a:rPr sz="800" spc="-5" dirty="0">
                <a:latin typeface="Arial MT"/>
                <a:cs typeface="Arial MT"/>
              </a:rPr>
              <a:t>Al</a:t>
            </a:r>
            <a:r>
              <a:rPr sz="800" dirty="0">
                <a:latin typeface="Arial MT"/>
                <a:cs typeface="Arial MT"/>
              </a:rPr>
              <a:t>l</a:t>
            </a:r>
            <a:r>
              <a:rPr sz="800" spc="-5" dirty="0">
                <a:latin typeface="Arial MT"/>
                <a:cs typeface="Arial MT"/>
              </a:rPr>
              <a:t> </a:t>
            </a:r>
            <a:r>
              <a:rPr sz="800" dirty="0">
                <a:latin typeface="Arial MT"/>
                <a:cs typeface="Arial MT"/>
              </a:rPr>
              <a:t>rights</a:t>
            </a:r>
            <a:r>
              <a:rPr sz="800" spc="-5" dirty="0">
                <a:latin typeface="Arial MT"/>
                <a:cs typeface="Arial MT"/>
              </a:rPr>
              <a:t> </a:t>
            </a:r>
            <a:r>
              <a:rPr sz="800" dirty="0">
                <a:latin typeface="Arial MT"/>
                <a:cs typeface="Arial MT"/>
              </a:rPr>
              <a:t>reserved.</a:t>
            </a:r>
            <a:endParaRPr sz="800">
              <a:latin typeface="Arial MT"/>
              <a:cs typeface="Arial MT"/>
            </a:endParaRPr>
          </a:p>
        </p:txBody>
      </p:sp>
      <p:sp>
        <p:nvSpPr>
          <p:cNvPr id="5" name="object 5"/>
          <p:cNvSpPr txBox="1"/>
          <p:nvPr/>
        </p:nvSpPr>
        <p:spPr>
          <a:xfrm>
            <a:off x="307524" y="1237090"/>
            <a:ext cx="7939380" cy="1309973"/>
          </a:xfrm>
          <a:prstGeom prst="rect">
            <a:avLst/>
          </a:prstGeom>
        </p:spPr>
        <p:txBody>
          <a:bodyPr vert="horz" wrap="square" lIns="0" tIns="52704" rIns="0" bIns="0" rtlCol="0">
            <a:spAutoFit/>
          </a:bodyPr>
          <a:lstStyle/>
          <a:p>
            <a:pPr marL="379095" indent="-367030">
              <a:lnSpc>
                <a:spcPct val="100000"/>
              </a:lnSpc>
              <a:spcBef>
                <a:spcPts val="414"/>
              </a:spcBef>
              <a:buChar char="●"/>
              <a:tabLst>
                <a:tab pos="379095" algn="l"/>
                <a:tab pos="379730" algn="l"/>
              </a:tabLst>
            </a:pPr>
            <a:r>
              <a:rPr lang="en-US" sz="1500" i="0" dirty="0">
                <a:solidFill>
                  <a:srgbClr val="273239"/>
                </a:solidFill>
                <a:effectLst/>
                <a:latin typeface="urw-din"/>
              </a:rPr>
              <a:t>The session framework lets you store and retrieve arbitrary data on a per-site-visitor basis. It stores data on the server side and abstracts the sending and receiving of cookies. Cookies contain a session ID – not the data itself (unless you’re using the cookie based backend).</a:t>
            </a:r>
          </a:p>
          <a:p>
            <a:pPr marL="379095" indent="-367030">
              <a:lnSpc>
                <a:spcPct val="100000"/>
              </a:lnSpc>
              <a:spcBef>
                <a:spcPts val="414"/>
              </a:spcBef>
              <a:buChar char="●"/>
              <a:tabLst>
                <a:tab pos="379095" algn="l"/>
                <a:tab pos="379730" algn="l"/>
              </a:tabLst>
            </a:pPr>
            <a:r>
              <a:rPr lang="en-US" sz="1500" i="0" dirty="0">
                <a:solidFill>
                  <a:srgbClr val="273239"/>
                </a:solidFill>
                <a:effectLst/>
                <a:latin typeface="urw-din"/>
              </a:rPr>
              <a:t>Django provides full support for anonymous sessions. </a:t>
            </a:r>
          </a:p>
          <a:p>
            <a:pPr marL="379095" indent="-367030">
              <a:lnSpc>
                <a:spcPct val="100000"/>
              </a:lnSpc>
              <a:spcBef>
                <a:spcPts val="414"/>
              </a:spcBef>
              <a:buChar char="●"/>
              <a:tabLst>
                <a:tab pos="379095" algn="l"/>
                <a:tab pos="379730" algn="l"/>
              </a:tabLst>
            </a:pPr>
            <a:endParaRPr lang="en-US" sz="1500" i="0" dirty="0">
              <a:solidFill>
                <a:srgbClr val="273239"/>
              </a:solidFill>
              <a:effectLst/>
              <a:latin typeface="urw-din"/>
            </a:endParaRPr>
          </a:p>
        </p:txBody>
      </p:sp>
      <p:sp>
        <p:nvSpPr>
          <p:cNvPr id="7" name="object 4">
            <a:extLst>
              <a:ext uri="{FF2B5EF4-FFF2-40B4-BE49-F238E27FC236}">
                <a16:creationId xmlns:a16="http://schemas.microsoft.com/office/drawing/2014/main" id="{FACFF395-7F08-49E1-BC7E-CEF41A0DC6C5}"/>
              </a:ext>
            </a:extLst>
          </p:cNvPr>
          <p:cNvSpPr txBox="1">
            <a:spLocks/>
          </p:cNvSpPr>
          <p:nvPr/>
        </p:nvSpPr>
        <p:spPr>
          <a:xfrm>
            <a:off x="290176" y="2435589"/>
            <a:ext cx="8150676" cy="320601"/>
          </a:xfrm>
          <a:prstGeom prst="rect">
            <a:avLst/>
          </a:prstGeom>
        </p:spPr>
        <p:txBody>
          <a:bodyPr vert="horz" wrap="square" lIns="0" tIns="12700" rIns="0" bIns="0" rtlCol="0">
            <a:spAutoFit/>
          </a:bodyPr>
          <a:lstStyle>
            <a:lvl1pPr>
              <a:defRPr sz="2400" b="0" i="0">
                <a:solidFill>
                  <a:schemeClr val="tx1"/>
                </a:solidFill>
                <a:latin typeface="Arial MT"/>
                <a:ea typeface="+mj-ea"/>
                <a:cs typeface="Arial MT"/>
              </a:defRPr>
            </a:lvl1pPr>
          </a:lstStyle>
          <a:p>
            <a:pPr algn="l" fontAlgn="base"/>
            <a:r>
              <a:rPr lang="en-US" sz="2000" b="1" kern="0" dirty="0">
                <a:solidFill>
                  <a:srgbClr val="273239"/>
                </a:solidFill>
                <a:latin typeface="sofia-pro"/>
              </a:rPr>
              <a:t>Enabling sessions </a:t>
            </a:r>
          </a:p>
        </p:txBody>
      </p:sp>
      <p:sp>
        <p:nvSpPr>
          <p:cNvPr id="8" name="object 5">
            <a:extLst>
              <a:ext uri="{FF2B5EF4-FFF2-40B4-BE49-F238E27FC236}">
                <a16:creationId xmlns:a16="http://schemas.microsoft.com/office/drawing/2014/main" id="{13441E97-1D28-4DB2-9FA1-6C78AE906472}"/>
              </a:ext>
            </a:extLst>
          </p:cNvPr>
          <p:cNvSpPr txBox="1"/>
          <p:nvPr/>
        </p:nvSpPr>
        <p:spPr>
          <a:xfrm>
            <a:off x="290176" y="2734744"/>
            <a:ext cx="7939380" cy="2053766"/>
          </a:xfrm>
          <a:prstGeom prst="rect">
            <a:avLst/>
          </a:prstGeom>
        </p:spPr>
        <p:txBody>
          <a:bodyPr vert="horz" wrap="square" lIns="0" tIns="52704" rIns="0" bIns="0" rtlCol="0">
            <a:spAutoFit/>
          </a:bodyPr>
          <a:lstStyle/>
          <a:p>
            <a:pPr marL="379095" indent="-367030">
              <a:lnSpc>
                <a:spcPct val="100000"/>
              </a:lnSpc>
              <a:spcBef>
                <a:spcPts val="414"/>
              </a:spcBef>
              <a:buChar char="●"/>
              <a:tabLst>
                <a:tab pos="379095" algn="l"/>
                <a:tab pos="379730" algn="l"/>
              </a:tabLst>
            </a:pPr>
            <a:r>
              <a:rPr lang="en-US" sz="1500" i="0" dirty="0">
                <a:solidFill>
                  <a:srgbClr val="273239"/>
                </a:solidFill>
                <a:effectLst/>
                <a:latin typeface="urw-din"/>
              </a:rPr>
              <a:t>Sessions are implemented via a piece of middleware.</a:t>
            </a:r>
          </a:p>
          <a:p>
            <a:pPr marL="379095" indent="-367030">
              <a:lnSpc>
                <a:spcPct val="100000"/>
              </a:lnSpc>
              <a:spcBef>
                <a:spcPts val="414"/>
              </a:spcBef>
              <a:buChar char="●"/>
              <a:tabLst>
                <a:tab pos="379095" algn="l"/>
                <a:tab pos="379730" algn="l"/>
              </a:tabLst>
            </a:pPr>
            <a:r>
              <a:rPr lang="en-US" sz="1500" i="0" dirty="0">
                <a:solidFill>
                  <a:srgbClr val="273239"/>
                </a:solidFill>
                <a:effectLst/>
                <a:latin typeface="urw-din"/>
              </a:rPr>
              <a:t>To enable session functionality, do the following:</a:t>
            </a:r>
          </a:p>
          <a:p>
            <a:pPr marL="379095" indent="-367030">
              <a:lnSpc>
                <a:spcPct val="100000"/>
              </a:lnSpc>
              <a:spcBef>
                <a:spcPts val="414"/>
              </a:spcBef>
              <a:buChar char="●"/>
              <a:tabLst>
                <a:tab pos="379095" algn="l"/>
                <a:tab pos="379730" algn="l"/>
              </a:tabLst>
            </a:pPr>
            <a:r>
              <a:rPr lang="en-US" sz="1500" i="0" dirty="0">
                <a:solidFill>
                  <a:srgbClr val="273239"/>
                </a:solidFill>
                <a:effectLst/>
                <a:latin typeface="urw-din"/>
              </a:rPr>
              <a:t>Edit the MIDDLEWARE setting and make sure it contains '</a:t>
            </a:r>
            <a:r>
              <a:rPr lang="en-US" sz="1500" i="0" dirty="0" err="1">
                <a:solidFill>
                  <a:srgbClr val="273239"/>
                </a:solidFill>
                <a:effectLst/>
                <a:latin typeface="urw-din"/>
              </a:rPr>
              <a:t>django.contrib.sessions.middleware.SessionMiddleware</a:t>
            </a:r>
            <a:r>
              <a:rPr lang="en-US" sz="1500" i="0" dirty="0">
                <a:solidFill>
                  <a:srgbClr val="273239"/>
                </a:solidFill>
                <a:effectLst/>
                <a:latin typeface="urw-din"/>
              </a:rPr>
              <a:t>'. The default settings.py created by </a:t>
            </a:r>
            <a:r>
              <a:rPr lang="en-US" sz="1500" i="0" dirty="0" err="1">
                <a:solidFill>
                  <a:srgbClr val="273239"/>
                </a:solidFill>
                <a:effectLst/>
                <a:latin typeface="urw-din"/>
              </a:rPr>
              <a:t>django</a:t>
            </a:r>
            <a:r>
              <a:rPr lang="en-US" sz="1500" i="0" dirty="0">
                <a:solidFill>
                  <a:srgbClr val="273239"/>
                </a:solidFill>
                <a:effectLst/>
                <a:latin typeface="urw-din"/>
              </a:rPr>
              <a:t>-admin </a:t>
            </a:r>
            <a:r>
              <a:rPr lang="en-US" sz="1500" i="0" dirty="0" err="1">
                <a:solidFill>
                  <a:srgbClr val="273239"/>
                </a:solidFill>
                <a:effectLst/>
                <a:latin typeface="urw-din"/>
              </a:rPr>
              <a:t>startproject</a:t>
            </a:r>
            <a:r>
              <a:rPr lang="en-US" sz="1500" i="0" dirty="0">
                <a:solidFill>
                  <a:srgbClr val="273239"/>
                </a:solidFill>
                <a:effectLst/>
                <a:latin typeface="urw-din"/>
              </a:rPr>
              <a:t> has </a:t>
            </a:r>
            <a:r>
              <a:rPr lang="en-US" sz="1500" i="0" dirty="0" err="1">
                <a:solidFill>
                  <a:srgbClr val="273239"/>
                </a:solidFill>
                <a:effectLst/>
                <a:latin typeface="urw-din"/>
              </a:rPr>
              <a:t>SessionMiddleware</a:t>
            </a:r>
            <a:r>
              <a:rPr lang="en-US" sz="1500" i="0" dirty="0">
                <a:solidFill>
                  <a:srgbClr val="273239"/>
                </a:solidFill>
                <a:effectLst/>
                <a:latin typeface="urw-din"/>
              </a:rPr>
              <a:t> activated.</a:t>
            </a:r>
          </a:p>
          <a:p>
            <a:pPr marL="379095" indent="-367030">
              <a:lnSpc>
                <a:spcPct val="100000"/>
              </a:lnSpc>
              <a:spcBef>
                <a:spcPts val="414"/>
              </a:spcBef>
              <a:buChar char="●"/>
              <a:tabLst>
                <a:tab pos="379095" algn="l"/>
                <a:tab pos="379730" algn="l"/>
              </a:tabLst>
            </a:pPr>
            <a:r>
              <a:rPr lang="en-US" sz="1500" i="0" dirty="0">
                <a:solidFill>
                  <a:srgbClr val="273239"/>
                </a:solidFill>
                <a:effectLst/>
                <a:latin typeface="urw-din"/>
              </a:rPr>
              <a:t>If you don’t want to use sessions, you might as well remove the </a:t>
            </a:r>
            <a:r>
              <a:rPr lang="en-US" sz="1500" i="0" dirty="0" err="1">
                <a:solidFill>
                  <a:srgbClr val="273239"/>
                </a:solidFill>
                <a:effectLst/>
                <a:latin typeface="urw-din"/>
              </a:rPr>
              <a:t>SessionMiddleware</a:t>
            </a:r>
            <a:r>
              <a:rPr lang="en-US" sz="1500" i="0" dirty="0">
                <a:solidFill>
                  <a:srgbClr val="273239"/>
                </a:solidFill>
                <a:effectLst/>
                <a:latin typeface="urw-din"/>
              </a:rPr>
              <a:t> line from MIDDLEWARE and '</a:t>
            </a:r>
            <a:r>
              <a:rPr lang="en-US" sz="1500" i="0" dirty="0" err="1">
                <a:solidFill>
                  <a:srgbClr val="273239"/>
                </a:solidFill>
                <a:effectLst/>
                <a:latin typeface="urw-din"/>
              </a:rPr>
              <a:t>django.contrib.sessions</a:t>
            </a:r>
            <a:r>
              <a:rPr lang="en-US" sz="1500" i="0" dirty="0">
                <a:solidFill>
                  <a:srgbClr val="273239"/>
                </a:solidFill>
                <a:effectLst/>
                <a:latin typeface="urw-din"/>
              </a:rPr>
              <a:t>' from your INSTALLED_APPS. It’ll save you a small bit of overhead.</a:t>
            </a:r>
          </a:p>
        </p:txBody>
      </p:sp>
    </p:spTree>
    <p:extLst>
      <p:ext uri="{BB962C8B-B14F-4D97-AF65-F5344CB8AC3E}">
        <p14:creationId xmlns:p14="http://schemas.microsoft.com/office/powerpoint/2010/main" val="4196064899"/>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43975" y="161799"/>
            <a:ext cx="774074" cy="311224"/>
          </a:xfrm>
          <a:prstGeom prst="rect">
            <a:avLst/>
          </a:prstGeom>
        </p:spPr>
      </p:pic>
      <p:pic>
        <p:nvPicPr>
          <p:cNvPr id="3" name="object 3"/>
          <p:cNvPicPr/>
          <p:nvPr/>
        </p:nvPicPr>
        <p:blipFill>
          <a:blip r:embed="rId3" cstate="print"/>
          <a:stretch>
            <a:fillRect/>
          </a:stretch>
        </p:blipFill>
        <p:spPr>
          <a:xfrm>
            <a:off x="8229556" y="161800"/>
            <a:ext cx="791593" cy="311224"/>
          </a:xfrm>
          <a:prstGeom prst="rect">
            <a:avLst/>
          </a:prstGeom>
        </p:spPr>
      </p:pic>
      <p:sp>
        <p:nvSpPr>
          <p:cNvPr id="4" name="object 4"/>
          <p:cNvSpPr txBox="1">
            <a:spLocks noGrp="1"/>
          </p:cNvSpPr>
          <p:nvPr>
            <p:ph type="title"/>
          </p:nvPr>
        </p:nvSpPr>
        <p:spPr>
          <a:xfrm>
            <a:off x="307524" y="670654"/>
            <a:ext cx="8150676" cy="320601"/>
          </a:xfrm>
          <a:prstGeom prst="rect">
            <a:avLst/>
          </a:prstGeom>
        </p:spPr>
        <p:txBody>
          <a:bodyPr vert="horz" wrap="square" lIns="0" tIns="12700" rIns="0" bIns="0" rtlCol="0">
            <a:spAutoFit/>
          </a:bodyPr>
          <a:lstStyle/>
          <a:p>
            <a:pPr algn="l" fontAlgn="base"/>
            <a:r>
              <a:rPr lang="en-US" sz="2000" b="1" i="0" dirty="0">
                <a:solidFill>
                  <a:srgbClr val="273239"/>
                </a:solidFill>
                <a:effectLst/>
                <a:latin typeface="sofia-pro"/>
              </a:rPr>
              <a:t>Configuring the session engine</a:t>
            </a:r>
          </a:p>
        </p:txBody>
      </p:sp>
      <p:sp>
        <p:nvSpPr>
          <p:cNvPr id="6" name="object 6"/>
          <p:cNvSpPr txBox="1"/>
          <p:nvPr/>
        </p:nvSpPr>
        <p:spPr>
          <a:xfrm>
            <a:off x="3633256" y="4974385"/>
            <a:ext cx="1875155" cy="139065"/>
          </a:xfrm>
          <a:prstGeom prst="rect">
            <a:avLst/>
          </a:prstGeom>
        </p:spPr>
        <p:txBody>
          <a:bodyPr vert="horz" wrap="square" lIns="0" tIns="3175" rIns="0" bIns="0" rtlCol="0">
            <a:spAutoFit/>
          </a:bodyPr>
          <a:lstStyle/>
          <a:p>
            <a:pPr marL="12700">
              <a:lnSpc>
                <a:spcPct val="100000"/>
              </a:lnSpc>
              <a:spcBef>
                <a:spcPts val="25"/>
              </a:spcBef>
            </a:pPr>
            <a:r>
              <a:rPr sz="800" dirty="0">
                <a:latin typeface="Arial MT"/>
                <a:cs typeface="Arial MT"/>
              </a:rPr>
              <a:t>©</a:t>
            </a:r>
            <a:r>
              <a:rPr sz="800" spc="-5" dirty="0">
                <a:latin typeface="Arial MT"/>
                <a:cs typeface="Arial MT"/>
              </a:rPr>
              <a:t> Edune</a:t>
            </a:r>
            <a:r>
              <a:rPr sz="800" dirty="0">
                <a:latin typeface="Arial MT"/>
                <a:cs typeface="Arial MT"/>
              </a:rPr>
              <a:t>t</a:t>
            </a:r>
            <a:r>
              <a:rPr sz="800" spc="-5" dirty="0">
                <a:latin typeface="Arial MT"/>
                <a:cs typeface="Arial MT"/>
              </a:rPr>
              <a:t> Foundation</a:t>
            </a:r>
            <a:r>
              <a:rPr sz="800" dirty="0">
                <a:latin typeface="Arial MT"/>
                <a:cs typeface="Arial MT"/>
              </a:rPr>
              <a:t>.</a:t>
            </a:r>
            <a:r>
              <a:rPr sz="800" spc="-50" dirty="0">
                <a:latin typeface="Arial MT"/>
                <a:cs typeface="Arial MT"/>
              </a:rPr>
              <a:t> </a:t>
            </a:r>
            <a:r>
              <a:rPr sz="800" spc="-5" dirty="0">
                <a:latin typeface="Arial MT"/>
                <a:cs typeface="Arial MT"/>
              </a:rPr>
              <a:t>Al</a:t>
            </a:r>
            <a:r>
              <a:rPr sz="800" dirty="0">
                <a:latin typeface="Arial MT"/>
                <a:cs typeface="Arial MT"/>
              </a:rPr>
              <a:t>l</a:t>
            </a:r>
            <a:r>
              <a:rPr sz="800" spc="-5" dirty="0">
                <a:latin typeface="Arial MT"/>
                <a:cs typeface="Arial MT"/>
              </a:rPr>
              <a:t> </a:t>
            </a:r>
            <a:r>
              <a:rPr sz="800" dirty="0">
                <a:latin typeface="Arial MT"/>
                <a:cs typeface="Arial MT"/>
              </a:rPr>
              <a:t>rights</a:t>
            </a:r>
            <a:r>
              <a:rPr sz="800" spc="-5" dirty="0">
                <a:latin typeface="Arial MT"/>
                <a:cs typeface="Arial MT"/>
              </a:rPr>
              <a:t> </a:t>
            </a:r>
            <a:r>
              <a:rPr sz="800" dirty="0">
                <a:latin typeface="Arial MT"/>
                <a:cs typeface="Arial MT"/>
              </a:rPr>
              <a:t>reserved.</a:t>
            </a:r>
            <a:endParaRPr sz="800">
              <a:latin typeface="Arial MT"/>
              <a:cs typeface="Arial MT"/>
            </a:endParaRPr>
          </a:p>
        </p:txBody>
      </p:sp>
      <p:sp>
        <p:nvSpPr>
          <p:cNvPr id="5" name="object 5"/>
          <p:cNvSpPr txBox="1"/>
          <p:nvPr/>
        </p:nvSpPr>
        <p:spPr>
          <a:xfrm>
            <a:off x="307524" y="1237090"/>
            <a:ext cx="7939380" cy="976548"/>
          </a:xfrm>
          <a:prstGeom prst="rect">
            <a:avLst/>
          </a:prstGeom>
        </p:spPr>
        <p:txBody>
          <a:bodyPr vert="horz" wrap="square" lIns="0" tIns="52704" rIns="0" bIns="0" rtlCol="0">
            <a:spAutoFit/>
          </a:bodyPr>
          <a:lstStyle/>
          <a:p>
            <a:pPr marL="379095" indent="-367030">
              <a:lnSpc>
                <a:spcPct val="100000"/>
              </a:lnSpc>
              <a:spcBef>
                <a:spcPts val="414"/>
              </a:spcBef>
              <a:buChar char="●"/>
              <a:tabLst>
                <a:tab pos="379095" algn="l"/>
                <a:tab pos="379730" algn="l"/>
              </a:tabLst>
            </a:pPr>
            <a:r>
              <a:rPr lang="en-US" sz="1500" i="0" dirty="0">
                <a:solidFill>
                  <a:srgbClr val="273239"/>
                </a:solidFill>
                <a:effectLst/>
                <a:latin typeface="urw-din"/>
              </a:rPr>
              <a:t>By default, Django stores sessions in your database (using the model </a:t>
            </a:r>
            <a:r>
              <a:rPr lang="en-US" sz="1500" i="0" dirty="0" err="1">
                <a:solidFill>
                  <a:srgbClr val="273239"/>
                </a:solidFill>
                <a:effectLst/>
                <a:latin typeface="urw-din"/>
              </a:rPr>
              <a:t>django.contrib.sessions.models.Session</a:t>
            </a:r>
            <a:r>
              <a:rPr lang="en-US" sz="1500" i="0" dirty="0">
                <a:solidFill>
                  <a:srgbClr val="273239"/>
                </a:solidFill>
                <a:effectLst/>
                <a:latin typeface="urw-din"/>
              </a:rPr>
              <a:t>). Though this is convenient, in some setups it’s faster to store session data elsewhere, so Django can be configured to store session data on your filesystem or in your cache.</a:t>
            </a:r>
          </a:p>
        </p:txBody>
      </p:sp>
      <p:sp>
        <p:nvSpPr>
          <p:cNvPr id="7" name="object 4">
            <a:extLst>
              <a:ext uri="{FF2B5EF4-FFF2-40B4-BE49-F238E27FC236}">
                <a16:creationId xmlns:a16="http://schemas.microsoft.com/office/drawing/2014/main" id="{FACFF395-7F08-49E1-BC7E-CEF41A0DC6C5}"/>
              </a:ext>
            </a:extLst>
          </p:cNvPr>
          <p:cNvSpPr txBox="1">
            <a:spLocks/>
          </p:cNvSpPr>
          <p:nvPr/>
        </p:nvSpPr>
        <p:spPr>
          <a:xfrm>
            <a:off x="290176" y="2435589"/>
            <a:ext cx="8150676" cy="566822"/>
          </a:xfrm>
          <a:prstGeom prst="rect">
            <a:avLst/>
          </a:prstGeom>
        </p:spPr>
        <p:txBody>
          <a:bodyPr vert="horz" wrap="square" lIns="0" tIns="12700" rIns="0" bIns="0" rtlCol="0">
            <a:spAutoFit/>
          </a:bodyPr>
          <a:lstStyle>
            <a:lvl1pPr>
              <a:defRPr sz="2400" b="0" i="0">
                <a:solidFill>
                  <a:schemeClr val="tx1"/>
                </a:solidFill>
                <a:latin typeface="Arial MT"/>
                <a:ea typeface="+mj-ea"/>
                <a:cs typeface="Arial MT"/>
              </a:defRPr>
            </a:lvl1pPr>
          </a:lstStyle>
          <a:p>
            <a:pPr fontAlgn="base"/>
            <a:r>
              <a:rPr lang="en-IN" sz="1600" b="1" i="0" dirty="0">
                <a:solidFill>
                  <a:srgbClr val="0C3C26"/>
                </a:solidFill>
                <a:effectLst/>
                <a:latin typeface="Roboto" panose="02000000000000000000" pitchFamily="2" charset="0"/>
              </a:rPr>
              <a:t>Using database-backed sessions</a:t>
            </a:r>
          </a:p>
          <a:p>
            <a:pPr algn="l" fontAlgn="base"/>
            <a:endParaRPr lang="en-US" sz="2000" b="1" kern="0" dirty="0">
              <a:solidFill>
                <a:srgbClr val="273239"/>
              </a:solidFill>
              <a:latin typeface="sofia-pro"/>
            </a:endParaRPr>
          </a:p>
        </p:txBody>
      </p:sp>
      <p:sp>
        <p:nvSpPr>
          <p:cNvPr id="8" name="object 5">
            <a:extLst>
              <a:ext uri="{FF2B5EF4-FFF2-40B4-BE49-F238E27FC236}">
                <a16:creationId xmlns:a16="http://schemas.microsoft.com/office/drawing/2014/main" id="{13441E97-1D28-4DB2-9FA1-6C78AE906472}"/>
              </a:ext>
            </a:extLst>
          </p:cNvPr>
          <p:cNvSpPr txBox="1"/>
          <p:nvPr/>
        </p:nvSpPr>
        <p:spPr>
          <a:xfrm>
            <a:off x="290176" y="2734744"/>
            <a:ext cx="7939380" cy="1027844"/>
          </a:xfrm>
          <a:prstGeom prst="rect">
            <a:avLst/>
          </a:prstGeom>
        </p:spPr>
        <p:txBody>
          <a:bodyPr vert="horz" wrap="square" lIns="0" tIns="52704" rIns="0" bIns="0" rtlCol="0">
            <a:spAutoFit/>
          </a:bodyPr>
          <a:lstStyle/>
          <a:p>
            <a:pPr marL="379095" indent="-367030">
              <a:lnSpc>
                <a:spcPct val="100000"/>
              </a:lnSpc>
              <a:spcBef>
                <a:spcPts val="414"/>
              </a:spcBef>
              <a:buChar char="●"/>
              <a:tabLst>
                <a:tab pos="379095" algn="l"/>
                <a:tab pos="379730" algn="l"/>
              </a:tabLst>
            </a:pPr>
            <a:r>
              <a:rPr lang="en-US" sz="1500" i="0" dirty="0">
                <a:solidFill>
                  <a:srgbClr val="273239"/>
                </a:solidFill>
                <a:effectLst/>
                <a:latin typeface="urw-din"/>
              </a:rPr>
              <a:t>If you want to use a database-backed session, you need to add '</a:t>
            </a:r>
            <a:r>
              <a:rPr lang="en-US" sz="1500" i="0" dirty="0" err="1">
                <a:solidFill>
                  <a:srgbClr val="273239"/>
                </a:solidFill>
                <a:effectLst/>
                <a:latin typeface="urw-din"/>
              </a:rPr>
              <a:t>django.contrib.sessions</a:t>
            </a:r>
            <a:r>
              <a:rPr lang="en-US" sz="1500" i="0" dirty="0">
                <a:solidFill>
                  <a:srgbClr val="273239"/>
                </a:solidFill>
                <a:effectLst/>
                <a:latin typeface="urw-din"/>
              </a:rPr>
              <a:t>' to your INSTALLED_APPS setting.</a:t>
            </a:r>
          </a:p>
          <a:p>
            <a:pPr marL="379095" indent="-367030">
              <a:lnSpc>
                <a:spcPct val="100000"/>
              </a:lnSpc>
              <a:spcBef>
                <a:spcPts val="414"/>
              </a:spcBef>
              <a:buChar char="●"/>
              <a:tabLst>
                <a:tab pos="379095" algn="l"/>
                <a:tab pos="379730" algn="l"/>
              </a:tabLst>
            </a:pPr>
            <a:r>
              <a:rPr lang="en-US" sz="1500" i="0" dirty="0">
                <a:solidFill>
                  <a:srgbClr val="273239"/>
                </a:solidFill>
                <a:effectLst/>
                <a:latin typeface="urw-din"/>
              </a:rPr>
              <a:t>Once you have configured your installation, run manage.py migrate to install the single database table that stores session data.</a:t>
            </a:r>
          </a:p>
        </p:txBody>
      </p:sp>
    </p:spTree>
    <p:extLst>
      <p:ext uri="{BB962C8B-B14F-4D97-AF65-F5344CB8AC3E}">
        <p14:creationId xmlns:p14="http://schemas.microsoft.com/office/powerpoint/2010/main" val="343836672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92883" y="828333"/>
            <a:ext cx="2960370" cy="391160"/>
          </a:xfrm>
          <a:prstGeom prst="rect">
            <a:avLst/>
          </a:prstGeom>
        </p:spPr>
        <p:txBody>
          <a:bodyPr vert="horz" wrap="square" lIns="0" tIns="12700" rIns="0" bIns="0" rtlCol="0">
            <a:spAutoFit/>
          </a:bodyPr>
          <a:lstStyle/>
          <a:p>
            <a:pPr marL="12700">
              <a:lnSpc>
                <a:spcPct val="100000"/>
              </a:lnSpc>
              <a:spcBef>
                <a:spcPts val="100"/>
              </a:spcBef>
            </a:pPr>
            <a:r>
              <a:rPr spc="-5" dirty="0"/>
              <a:t>Basic</a:t>
            </a:r>
            <a:r>
              <a:rPr spc="-40" dirty="0"/>
              <a:t> </a:t>
            </a:r>
            <a:r>
              <a:rPr spc="-5" dirty="0"/>
              <a:t>Syntax</a:t>
            </a:r>
            <a:r>
              <a:rPr spc="-40" dirty="0"/>
              <a:t> </a:t>
            </a:r>
            <a:r>
              <a:rPr spc="-30" dirty="0"/>
              <a:t>Variable</a:t>
            </a:r>
          </a:p>
        </p:txBody>
      </p:sp>
      <p:sp>
        <p:nvSpPr>
          <p:cNvPr id="3" name="object 3"/>
          <p:cNvSpPr txBox="1"/>
          <p:nvPr/>
        </p:nvSpPr>
        <p:spPr>
          <a:xfrm>
            <a:off x="656568" y="1652133"/>
            <a:ext cx="3530600" cy="2629535"/>
          </a:xfrm>
          <a:prstGeom prst="rect">
            <a:avLst/>
          </a:prstGeom>
        </p:spPr>
        <p:txBody>
          <a:bodyPr vert="horz" wrap="square" lIns="0" tIns="88265" rIns="0" bIns="0" rtlCol="0">
            <a:spAutoFit/>
          </a:bodyPr>
          <a:lstStyle/>
          <a:p>
            <a:pPr marL="526415" marR="0" lvl="0" indent="0" algn="l" defTabSz="914400" rtl="0" eaLnBrk="1" fontAlgn="auto" latinLnBrk="0" hangingPunct="1">
              <a:lnSpc>
                <a:spcPct val="100000"/>
              </a:lnSpc>
              <a:spcBef>
                <a:spcPts val="695"/>
              </a:spcBef>
              <a:spcAft>
                <a:spcPts val="0"/>
              </a:spcAft>
              <a:buClrTx/>
              <a:buSzTx/>
              <a:buFontTx/>
              <a:buNone/>
              <a:tabLst/>
              <a:defRPr/>
            </a:pPr>
            <a:r>
              <a:rPr kumimoji="0" sz="1800" b="0" i="0" u="none" strike="noStrike" kern="1200" cap="none" spc="-5" normalizeH="0" baseline="0" noProof="0" dirty="0">
                <a:ln>
                  <a:noFill/>
                </a:ln>
                <a:solidFill>
                  <a:srgbClr val="595959"/>
                </a:solidFill>
                <a:effectLst/>
                <a:uLnTx/>
                <a:uFillTx/>
                <a:latin typeface="Arial MT"/>
                <a:ea typeface="+mn-ea"/>
                <a:cs typeface="Arial MT"/>
              </a:rPr>
              <a:t>Lines</a:t>
            </a:r>
            <a:r>
              <a:rPr kumimoji="0" sz="1800" b="0" i="0" u="none" strike="noStrike" kern="1200" cap="none" spc="-35" normalizeH="0" baseline="0" noProof="0" dirty="0">
                <a:ln>
                  <a:noFill/>
                </a:ln>
                <a:solidFill>
                  <a:srgbClr val="595959"/>
                </a:solidFill>
                <a:effectLst/>
                <a:uLnTx/>
                <a:uFillTx/>
                <a:latin typeface="Arial MT"/>
                <a:ea typeface="+mn-ea"/>
                <a:cs typeface="Arial MT"/>
              </a:rPr>
              <a:t> </a:t>
            </a:r>
            <a:r>
              <a:rPr kumimoji="0" sz="1800" b="0" i="0" u="none" strike="noStrike" kern="1200" cap="none" spc="-5" normalizeH="0" baseline="0" noProof="0" dirty="0">
                <a:ln>
                  <a:noFill/>
                </a:ln>
                <a:solidFill>
                  <a:srgbClr val="595959"/>
                </a:solidFill>
                <a:effectLst/>
                <a:uLnTx/>
                <a:uFillTx/>
                <a:latin typeface="Arial MT"/>
                <a:ea typeface="+mn-ea"/>
                <a:cs typeface="Arial MT"/>
              </a:rPr>
              <a:t>and</a:t>
            </a:r>
            <a:r>
              <a:rPr kumimoji="0" sz="1800" b="0" i="0" u="none" strike="noStrike" kern="1200" cap="none" spc="-35" normalizeH="0" baseline="0" noProof="0" dirty="0">
                <a:ln>
                  <a:noFill/>
                </a:ln>
                <a:solidFill>
                  <a:srgbClr val="595959"/>
                </a:solidFill>
                <a:effectLst/>
                <a:uLnTx/>
                <a:uFillTx/>
                <a:latin typeface="Arial MT"/>
                <a:ea typeface="+mn-ea"/>
                <a:cs typeface="Arial MT"/>
              </a:rPr>
              <a:t> </a:t>
            </a:r>
            <a:r>
              <a:rPr kumimoji="0" sz="1800" b="0" i="0" u="none" strike="noStrike" kern="1200" cap="none" spc="-5" normalizeH="0" baseline="0" noProof="0" dirty="0">
                <a:ln>
                  <a:noFill/>
                </a:ln>
                <a:solidFill>
                  <a:srgbClr val="595959"/>
                </a:solidFill>
                <a:effectLst/>
                <a:uLnTx/>
                <a:uFillTx/>
                <a:latin typeface="Arial MT"/>
                <a:ea typeface="+mn-ea"/>
                <a:cs typeface="Arial MT"/>
              </a:rPr>
              <a:t>Indentation</a:t>
            </a:r>
            <a:endParaRPr kumimoji="0" sz="1800" b="0" i="0" u="none" strike="noStrike" kern="1200" cap="none" spc="0" normalizeH="0" baseline="0" noProof="0">
              <a:ln>
                <a:noFill/>
              </a:ln>
              <a:solidFill>
                <a:prstClr val="black"/>
              </a:solidFill>
              <a:effectLst/>
              <a:uLnTx/>
              <a:uFillTx/>
              <a:latin typeface="Arial MT"/>
              <a:ea typeface="+mn-ea"/>
              <a:cs typeface="Arial MT"/>
            </a:endParaRPr>
          </a:p>
          <a:p>
            <a:pPr marL="348615" marR="213360" lvl="0" indent="-336550" algn="l" defTabSz="914400" rtl="0" eaLnBrk="1" fontAlgn="auto" latinLnBrk="0" hangingPunct="1">
              <a:lnSpc>
                <a:spcPct val="116100"/>
              </a:lnSpc>
              <a:spcBef>
                <a:spcPts val="195"/>
              </a:spcBef>
              <a:spcAft>
                <a:spcPts val="0"/>
              </a:spcAft>
              <a:buClrTx/>
              <a:buSzTx/>
              <a:buFontTx/>
              <a:buChar char="●"/>
              <a:tabLst>
                <a:tab pos="347980" algn="l"/>
                <a:tab pos="349250" algn="l"/>
              </a:tabLst>
              <a:defRPr/>
            </a:pPr>
            <a:r>
              <a:rPr kumimoji="0" sz="1400" b="0" i="0" u="none" strike="noStrike" kern="1200" cap="none" spc="-5" normalizeH="0" baseline="0" noProof="0" dirty="0">
                <a:ln>
                  <a:noFill/>
                </a:ln>
                <a:solidFill>
                  <a:prstClr val="black"/>
                </a:solidFill>
                <a:effectLst/>
                <a:uLnTx/>
                <a:uFillTx/>
                <a:latin typeface="Arial MT"/>
                <a:ea typeface="+mn-ea"/>
                <a:cs typeface="Arial MT"/>
              </a:rPr>
              <a:t>Python provides no braces to indicate </a:t>
            </a:r>
            <a:r>
              <a:rPr kumimoji="0" sz="1400" b="0" i="0" u="none" strike="noStrike" kern="1200" cap="none" spc="-37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blocks or </a:t>
            </a:r>
            <a:r>
              <a:rPr kumimoji="0" sz="1400" b="0" i="0" u="none" strike="noStrike" kern="1200" cap="none" spc="0" normalizeH="0" baseline="0" noProof="0" dirty="0">
                <a:ln>
                  <a:noFill/>
                </a:ln>
                <a:solidFill>
                  <a:prstClr val="black"/>
                </a:solidFill>
                <a:effectLst/>
                <a:uLnTx/>
                <a:uFillTx/>
                <a:latin typeface="Arial MT"/>
                <a:ea typeface="+mn-ea"/>
                <a:cs typeface="Arial MT"/>
              </a:rPr>
              <a:t>code </a:t>
            </a:r>
            <a:r>
              <a:rPr kumimoji="0" sz="1400" b="0" i="0" u="none" strike="noStrike" kern="1200" cap="none" spc="-5" normalizeH="0" baseline="0" noProof="0" dirty="0">
                <a:ln>
                  <a:noFill/>
                </a:ln>
                <a:solidFill>
                  <a:prstClr val="black"/>
                </a:solidFill>
                <a:effectLst/>
                <a:uLnTx/>
                <a:uFillTx/>
                <a:latin typeface="Arial MT"/>
                <a:ea typeface="+mn-ea"/>
                <a:cs typeface="Arial MT"/>
              </a:rPr>
              <a:t>for </a:t>
            </a:r>
            <a:r>
              <a:rPr kumimoji="0" sz="1400" b="0" i="0" u="none" strike="noStrike" kern="1200" cap="none" spc="0" normalizeH="0" baseline="0" noProof="0" dirty="0">
                <a:ln>
                  <a:noFill/>
                </a:ln>
                <a:solidFill>
                  <a:prstClr val="black"/>
                </a:solidFill>
                <a:effectLst/>
                <a:uLnTx/>
                <a:uFillTx/>
                <a:latin typeface="Arial MT"/>
                <a:ea typeface="+mn-ea"/>
                <a:cs typeface="Arial MT"/>
              </a:rPr>
              <a:t>class </a:t>
            </a:r>
            <a:r>
              <a:rPr kumimoji="0" sz="1400" b="0" i="0" u="none" strike="noStrike" kern="1200" cap="none" spc="-5" normalizeH="0" baseline="0" noProof="0" dirty="0">
                <a:ln>
                  <a:noFill/>
                </a:ln>
                <a:solidFill>
                  <a:prstClr val="black"/>
                </a:solidFill>
                <a:effectLst/>
                <a:uLnTx/>
                <a:uFillTx/>
                <a:latin typeface="Arial MT"/>
                <a:ea typeface="+mn-ea"/>
                <a:cs typeface="Arial MT"/>
              </a:rPr>
              <a:t>and function </a:t>
            </a:r>
            <a:r>
              <a:rPr kumimoji="0" sz="1400" b="0" i="0" u="none" strike="noStrike" kern="1200" cap="none" spc="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definitions</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or</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flow</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control.</a:t>
            </a:r>
            <a:endParaRPr kumimoji="0" sz="1400" b="0" i="0" u="none" strike="noStrike" kern="1200" cap="none" spc="0" normalizeH="0" baseline="0" noProof="0">
              <a:ln>
                <a:noFill/>
              </a:ln>
              <a:solidFill>
                <a:prstClr val="black"/>
              </a:solidFill>
              <a:effectLst/>
              <a:uLnTx/>
              <a:uFillTx/>
              <a:latin typeface="Arial MT"/>
              <a:ea typeface="+mn-ea"/>
              <a:cs typeface="Arial MT"/>
            </a:endParaRPr>
          </a:p>
          <a:p>
            <a:pPr marL="348615" marR="270510" lvl="0" indent="-336550" algn="l" defTabSz="914400" rtl="0" eaLnBrk="1" fontAlgn="auto" latinLnBrk="0" hangingPunct="1">
              <a:lnSpc>
                <a:spcPct val="116100"/>
              </a:lnSpc>
              <a:spcBef>
                <a:spcPts val="0"/>
              </a:spcBef>
              <a:spcAft>
                <a:spcPts val="0"/>
              </a:spcAft>
              <a:buClrTx/>
              <a:buSzTx/>
              <a:buFontTx/>
              <a:buChar char="●"/>
              <a:tabLst>
                <a:tab pos="347980" algn="l"/>
                <a:tab pos="349250" algn="l"/>
              </a:tabLst>
              <a:defRPr/>
            </a:pPr>
            <a:r>
              <a:rPr kumimoji="0" sz="1400" b="0" i="0" u="none" strike="noStrike" kern="1200" cap="none" spc="-5" normalizeH="0" baseline="0" noProof="0" dirty="0">
                <a:ln>
                  <a:noFill/>
                </a:ln>
                <a:solidFill>
                  <a:prstClr val="black"/>
                </a:solidFill>
                <a:effectLst/>
                <a:uLnTx/>
                <a:uFillTx/>
                <a:latin typeface="Arial MT"/>
                <a:ea typeface="+mn-ea"/>
                <a:cs typeface="Arial MT"/>
              </a:rPr>
              <a:t>Blocks of </a:t>
            </a:r>
            <a:r>
              <a:rPr kumimoji="0" sz="1400" b="0" i="0" u="none" strike="noStrike" kern="1200" cap="none" spc="0" normalizeH="0" baseline="0" noProof="0" dirty="0">
                <a:ln>
                  <a:noFill/>
                </a:ln>
                <a:solidFill>
                  <a:prstClr val="black"/>
                </a:solidFill>
                <a:effectLst/>
                <a:uLnTx/>
                <a:uFillTx/>
                <a:latin typeface="Arial MT"/>
                <a:ea typeface="+mn-ea"/>
                <a:cs typeface="Arial MT"/>
              </a:rPr>
              <a:t>code </a:t>
            </a:r>
            <a:r>
              <a:rPr kumimoji="0" sz="1400" b="0" i="0" u="none" strike="noStrike" kern="1200" cap="none" spc="-5" normalizeH="0" baseline="0" noProof="0" dirty="0">
                <a:ln>
                  <a:noFill/>
                </a:ln>
                <a:solidFill>
                  <a:prstClr val="black"/>
                </a:solidFill>
                <a:effectLst/>
                <a:uLnTx/>
                <a:uFillTx/>
                <a:latin typeface="Arial MT"/>
                <a:ea typeface="+mn-ea"/>
                <a:cs typeface="Arial MT"/>
              </a:rPr>
              <a:t>are denoted by line </a:t>
            </a:r>
            <a:r>
              <a:rPr kumimoji="0" sz="1400" b="0" i="0" u="none" strike="noStrike" kern="1200" cap="none" spc="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indentation,</a:t>
            </a:r>
            <a:r>
              <a:rPr kumimoji="0" sz="1400" b="0" i="0" u="none" strike="noStrike" kern="1200" cap="none" spc="-2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which</a:t>
            </a:r>
            <a:r>
              <a:rPr kumimoji="0" sz="1400" b="0" i="0" u="none" strike="noStrike" kern="1200" cap="none" spc="-2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is</a:t>
            </a:r>
            <a:r>
              <a:rPr kumimoji="0" sz="1400" b="0" i="0" u="none" strike="noStrike" kern="1200" cap="none" spc="-25"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rigidly</a:t>
            </a:r>
            <a:r>
              <a:rPr kumimoji="0" sz="1400" b="0" i="0" u="none" strike="noStrike" kern="1200" cap="none" spc="-2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enforced.</a:t>
            </a:r>
            <a:endParaRPr kumimoji="0" sz="1400" b="0" i="0" u="none" strike="noStrike" kern="1200" cap="none" spc="0" normalizeH="0" baseline="0" noProof="0">
              <a:ln>
                <a:noFill/>
              </a:ln>
              <a:solidFill>
                <a:prstClr val="black"/>
              </a:solidFill>
              <a:effectLst/>
              <a:uLnTx/>
              <a:uFillTx/>
              <a:latin typeface="Arial MT"/>
              <a:ea typeface="+mn-ea"/>
              <a:cs typeface="Arial MT"/>
            </a:endParaRPr>
          </a:p>
          <a:p>
            <a:pPr marL="348615" marR="5080" lvl="0" indent="-336550" algn="l" defTabSz="914400" rtl="0" eaLnBrk="1" fontAlgn="auto" latinLnBrk="0" hangingPunct="1">
              <a:lnSpc>
                <a:spcPct val="116100"/>
              </a:lnSpc>
              <a:spcBef>
                <a:spcPts val="0"/>
              </a:spcBef>
              <a:spcAft>
                <a:spcPts val="0"/>
              </a:spcAft>
              <a:buClrTx/>
              <a:buSzTx/>
              <a:buFontTx/>
              <a:buChar char="●"/>
              <a:tabLst>
                <a:tab pos="347980" algn="l"/>
                <a:tab pos="349250" algn="l"/>
              </a:tabLst>
              <a:defRPr/>
            </a:pPr>
            <a:r>
              <a:rPr kumimoji="0" sz="1400" b="0" i="0" u="none" strike="noStrike" kern="1200" cap="none" spc="-5" normalizeH="0" baseline="0" noProof="0" dirty="0">
                <a:ln>
                  <a:noFill/>
                </a:ln>
                <a:solidFill>
                  <a:prstClr val="black"/>
                </a:solidFill>
                <a:effectLst/>
                <a:uLnTx/>
                <a:uFillTx/>
                <a:latin typeface="Arial MT"/>
                <a:ea typeface="+mn-ea"/>
                <a:cs typeface="Arial MT"/>
              </a:rPr>
              <a:t>The number of </a:t>
            </a:r>
            <a:r>
              <a:rPr kumimoji="0" sz="1400" b="0" i="0" u="none" strike="noStrike" kern="1200" cap="none" spc="0" normalizeH="0" baseline="0" noProof="0" dirty="0">
                <a:ln>
                  <a:noFill/>
                </a:ln>
                <a:solidFill>
                  <a:prstClr val="black"/>
                </a:solidFill>
                <a:effectLst/>
                <a:uLnTx/>
                <a:uFillTx/>
                <a:latin typeface="Arial MT"/>
                <a:ea typeface="+mn-ea"/>
                <a:cs typeface="Arial MT"/>
              </a:rPr>
              <a:t>spaces </a:t>
            </a:r>
            <a:r>
              <a:rPr kumimoji="0" sz="1400" b="0" i="0" u="none" strike="noStrike" kern="1200" cap="none" spc="-5" normalizeH="0" baseline="0" noProof="0" dirty="0">
                <a:ln>
                  <a:noFill/>
                </a:ln>
                <a:solidFill>
                  <a:prstClr val="black"/>
                </a:solidFill>
                <a:effectLst/>
                <a:uLnTx/>
                <a:uFillTx/>
                <a:latin typeface="Arial MT"/>
                <a:ea typeface="+mn-ea"/>
                <a:cs typeface="Arial MT"/>
              </a:rPr>
              <a:t>in the indentation </a:t>
            </a:r>
            <a:r>
              <a:rPr kumimoji="0" sz="1400" b="0" i="0" u="none" strike="noStrike" kern="1200" cap="none" spc="-37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is </a:t>
            </a:r>
            <a:r>
              <a:rPr kumimoji="0" sz="1400" b="0" i="0" u="none" strike="noStrike" kern="1200" cap="none" spc="0" normalizeH="0" baseline="0" noProof="0" dirty="0">
                <a:ln>
                  <a:noFill/>
                </a:ln>
                <a:solidFill>
                  <a:prstClr val="black"/>
                </a:solidFill>
                <a:effectLst/>
                <a:uLnTx/>
                <a:uFillTx/>
                <a:latin typeface="Arial MT"/>
                <a:ea typeface="+mn-ea"/>
                <a:cs typeface="Arial MT"/>
              </a:rPr>
              <a:t>variable, </a:t>
            </a:r>
            <a:r>
              <a:rPr kumimoji="0" sz="1400" b="0" i="0" u="none" strike="noStrike" kern="1200" cap="none" spc="-5" normalizeH="0" baseline="0" noProof="0" dirty="0">
                <a:ln>
                  <a:noFill/>
                </a:ln>
                <a:solidFill>
                  <a:prstClr val="black"/>
                </a:solidFill>
                <a:effectLst/>
                <a:uLnTx/>
                <a:uFillTx/>
                <a:latin typeface="Arial MT"/>
                <a:ea typeface="+mn-ea"/>
                <a:cs typeface="Arial MT"/>
              </a:rPr>
              <a:t>but all </a:t>
            </a:r>
            <a:r>
              <a:rPr kumimoji="0" sz="1400" b="0" i="0" u="none" strike="noStrike" kern="1200" cap="none" spc="0" normalizeH="0" baseline="0" noProof="0" dirty="0">
                <a:ln>
                  <a:noFill/>
                </a:ln>
                <a:solidFill>
                  <a:prstClr val="black"/>
                </a:solidFill>
                <a:effectLst/>
                <a:uLnTx/>
                <a:uFillTx/>
                <a:latin typeface="Arial MT"/>
                <a:ea typeface="+mn-ea"/>
                <a:cs typeface="Arial MT"/>
              </a:rPr>
              <a:t>statement </a:t>
            </a:r>
            <a:r>
              <a:rPr kumimoji="0" sz="1400" b="0" i="0" u="none" strike="noStrike" kern="1200" cap="none" spc="-5" normalizeH="0" baseline="0" noProof="0" dirty="0">
                <a:ln>
                  <a:noFill/>
                </a:ln>
                <a:solidFill>
                  <a:prstClr val="black"/>
                </a:solidFill>
                <a:effectLst/>
                <a:uLnTx/>
                <a:uFillTx/>
                <a:latin typeface="Arial MT"/>
                <a:ea typeface="+mn-ea"/>
                <a:cs typeface="Arial MT"/>
              </a:rPr>
              <a:t>within the </a:t>
            </a:r>
            <a:r>
              <a:rPr kumimoji="0" sz="1400" b="0" i="0" u="none" strike="noStrike" kern="1200" cap="none" spc="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block </a:t>
            </a:r>
            <a:r>
              <a:rPr kumimoji="0" sz="1400" b="0" i="0" u="none" strike="noStrike" kern="1200" cap="none" spc="0" normalizeH="0" baseline="0" noProof="0" dirty="0">
                <a:ln>
                  <a:noFill/>
                </a:ln>
                <a:solidFill>
                  <a:prstClr val="black"/>
                </a:solidFill>
                <a:effectLst/>
                <a:uLnTx/>
                <a:uFillTx/>
                <a:latin typeface="Arial MT"/>
                <a:ea typeface="+mn-ea"/>
                <a:cs typeface="Arial MT"/>
              </a:rPr>
              <a:t>must </a:t>
            </a:r>
            <a:r>
              <a:rPr kumimoji="0" sz="1400" b="0" i="0" u="none" strike="noStrike" kern="1200" cap="none" spc="-5" normalizeH="0" baseline="0" noProof="0" dirty="0">
                <a:ln>
                  <a:noFill/>
                </a:ln>
                <a:solidFill>
                  <a:prstClr val="black"/>
                </a:solidFill>
                <a:effectLst/>
                <a:uLnTx/>
                <a:uFillTx/>
                <a:latin typeface="Arial MT"/>
                <a:ea typeface="+mn-ea"/>
                <a:cs typeface="Arial MT"/>
              </a:rPr>
              <a:t>be indented the </a:t>
            </a:r>
            <a:r>
              <a:rPr kumimoji="0" sz="1400" b="0" i="0" u="none" strike="noStrike" kern="1200" cap="none" spc="0" normalizeH="0" baseline="0" noProof="0" dirty="0">
                <a:ln>
                  <a:noFill/>
                </a:ln>
                <a:solidFill>
                  <a:prstClr val="black"/>
                </a:solidFill>
                <a:effectLst/>
                <a:uLnTx/>
                <a:uFillTx/>
                <a:latin typeface="Arial MT"/>
                <a:ea typeface="+mn-ea"/>
                <a:cs typeface="Arial MT"/>
              </a:rPr>
              <a:t>same </a:t>
            </a:r>
            <a:r>
              <a:rPr kumimoji="0" sz="1400" b="0" i="0" u="none" strike="noStrike" kern="1200" cap="none" spc="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amount.</a:t>
            </a:r>
            <a:endParaRPr kumimoji="0" sz="1400" b="0" i="0" u="none" strike="noStrike" kern="1200" cap="none" spc="0" normalizeH="0" baseline="0" noProof="0">
              <a:ln>
                <a:noFill/>
              </a:ln>
              <a:solidFill>
                <a:prstClr val="black"/>
              </a:solidFill>
              <a:effectLst/>
              <a:uLnTx/>
              <a:uFillTx/>
              <a:latin typeface="Arial MT"/>
              <a:ea typeface="+mn-ea"/>
              <a:cs typeface="Arial MT"/>
            </a:endParaRPr>
          </a:p>
        </p:txBody>
      </p:sp>
      <p:pic>
        <p:nvPicPr>
          <p:cNvPr id="4" name="object 4"/>
          <p:cNvPicPr/>
          <p:nvPr/>
        </p:nvPicPr>
        <p:blipFill>
          <a:blip r:embed="rId2" cstate="print"/>
          <a:stretch>
            <a:fillRect/>
          </a:stretch>
        </p:blipFill>
        <p:spPr>
          <a:xfrm>
            <a:off x="4572000" y="1588025"/>
            <a:ext cx="4571999" cy="2401974"/>
          </a:xfrm>
          <a:prstGeom prst="rect">
            <a:avLst/>
          </a:prstGeom>
        </p:spPr>
      </p:pic>
      <p:sp>
        <p:nvSpPr>
          <p:cNvPr id="5" name="object 5"/>
          <p:cNvSpPr txBox="1"/>
          <p:nvPr/>
        </p:nvSpPr>
        <p:spPr>
          <a:xfrm>
            <a:off x="3633256" y="4850165"/>
            <a:ext cx="1875155" cy="323850"/>
          </a:xfrm>
          <a:prstGeom prst="rect">
            <a:avLst/>
          </a:prstGeom>
        </p:spPr>
        <p:txBody>
          <a:bodyPr vert="horz" wrap="square" lIns="0" tIns="3810" rIns="0" bIns="0" rtlCol="0">
            <a:spAutoFit/>
          </a:bodyPr>
          <a:lstStyle/>
          <a:p>
            <a:pPr marL="1087755" marR="0" lvl="0" indent="0" algn="l" defTabSz="914400" rtl="0" eaLnBrk="1" fontAlgn="auto" latinLnBrk="0" hangingPunct="1">
              <a:lnSpc>
                <a:spcPct val="100000"/>
              </a:lnSpc>
              <a:spcBef>
                <a:spcPts val="30"/>
              </a:spcBef>
              <a:spcAft>
                <a:spcPts val="0"/>
              </a:spcAft>
              <a:buClrTx/>
              <a:buSzTx/>
              <a:buFontTx/>
              <a:buNone/>
              <a:tabLst/>
              <a:defRPr/>
            </a:pPr>
            <a:r>
              <a:rPr kumimoji="0" sz="700" b="0" i="0" u="none" strike="noStrike" kern="1200" cap="none" spc="-5" normalizeH="0" baseline="0" noProof="0" dirty="0">
                <a:ln>
                  <a:noFill/>
                </a:ln>
                <a:solidFill>
                  <a:srgbClr val="595959"/>
                </a:solidFill>
                <a:effectLst/>
                <a:uLnTx/>
                <a:uFillTx/>
                <a:latin typeface="Arial MT"/>
                <a:ea typeface="+mn-ea"/>
                <a:cs typeface="Arial MT"/>
              </a:rPr>
              <a:t>Imag</a:t>
            </a:r>
            <a:r>
              <a:rPr kumimoji="0" sz="700" b="0" i="0" u="none" strike="noStrike" kern="1200" cap="none" spc="0" normalizeH="0" baseline="0" noProof="0" dirty="0">
                <a:ln>
                  <a:noFill/>
                </a:ln>
                <a:solidFill>
                  <a:srgbClr val="595959"/>
                </a:solidFill>
                <a:effectLst/>
                <a:uLnTx/>
                <a:uFillTx/>
                <a:latin typeface="Arial MT"/>
                <a:ea typeface="+mn-ea"/>
                <a:cs typeface="Arial MT"/>
              </a:rPr>
              <a:t>e</a:t>
            </a:r>
            <a:r>
              <a:rPr kumimoji="0" sz="700" b="0" i="0" u="none" strike="noStrike" kern="1200" cap="none" spc="-5" normalizeH="0" baseline="0" noProof="0" dirty="0">
                <a:ln>
                  <a:noFill/>
                </a:ln>
                <a:solidFill>
                  <a:srgbClr val="595959"/>
                </a:solidFill>
                <a:effectLst/>
                <a:uLnTx/>
                <a:uFillTx/>
                <a:latin typeface="Arial MT"/>
                <a:ea typeface="+mn-ea"/>
                <a:cs typeface="Arial MT"/>
              </a:rPr>
              <a:t> Source:</a:t>
            </a:r>
            <a:endParaRPr kumimoji="0" sz="700" b="0" i="0" u="none" strike="noStrike" kern="1200" cap="none" spc="0" normalizeH="0" baseline="0" noProof="0">
              <a:ln>
                <a:noFill/>
              </a:ln>
              <a:solidFill>
                <a:prstClr val="black"/>
              </a:solidFill>
              <a:effectLst/>
              <a:uLnTx/>
              <a:uFillTx/>
              <a:latin typeface="Arial MT"/>
              <a:ea typeface="+mn-ea"/>
              <a:cs typeface="Arial MT"/>
            </a:endParaRPr>
          </a:p>
          <a:p>
            <a:pPr marL="12700" marR="0" lvl="0" indent="0" algn="l" defTabSz="914400" rtl="0" eaLnBrk="1" fontAlgn="auto" latinLnBrk="0" hangingPunct="1">
              <a:lnSpc>
                <a:spcPct val="100000"/>
              </a:lnSpc>
              <a:spcBef>
                <a:spcPts val="605"/>
              </a:spcBef>
              <a:spcAft>
                <a:spcPts val="0"/>
              </a:spcAft>
              <a:buClrTx/>
              <a:buSzTx/>
              <a:buFontTx/>
              <a:buNone/>
              <a:tabLst/>
              <a:defRPr/>
            </a:pPr>
            <a:r>
              <a:rPr kumimoji="0" sz="800" b="0" i="0" u="none" strike="noStrike" kern="1200" cap="none" spc="0" normalizeH="0" baseline="0" noProof="0" dirty="0">
                <a:ln>
                  <a:noFill/>
                </a:ln>
                <a:solidFill>
                  <a:prstClr val="black"/>
                </a:solidFill>
                <a:effectLst/>
                <a:uLnTx/>
                <a:uFillTx/>
                <a:latin typeface="Arial MT"/>
                <a:ea typeface="+mn-ea"/>
                <a:cs typeface="Arial MT"/>
              </a:rPr>
              <a:t>©</a:t>
            </a:r>
            <a:r>
              <a:rPr kumimoji="0" sz="800" b="0" i="0" u="none" strike="noStrike" kern="1200" cap="none" spc="-5" normalizeH="0" baseline="0" noProof="0" dirty="0">
                <a:ln>
                  <a:noFill/>
                </a:ln>
                <a:solidFill>
                  <a:prstClr val="black"/>
                </a:solidFill>
                <a:effectLst/>
                <a:uLnTx/>
                <a:uFillTx/>
                <a:latin typeface="Arial MT"/>
                <a:ea typeface="+mn-ea"/>
                <a:cs typeface="Arial MT"/>
              </a:rPr>
              <a:t> Edune</a:t>
            </a:r>
            <a:r>
              <a:rPr kumimoji="0" sz="800" b="0" i="0" u="none" strike="noStrike" kern="1200" cap="none" spc="0" normalizeH="0" baseline="0" noProof="0" dirty="0">
                <a:ln>
                  <a:noFill/>
                </a:ln>
                <a:solidFill>
                  <a:prstClr val="black"/>
                </a:solidFill>
                <a:effectLst/>
                <a:uLnTx/>
                <a:uFillTx/>
                <a:latin typeface="Arial MT"/>
                <a:ea typeface="+mn-ea"/>
                <a:cs typeface="Arial MT"/>
              </a:rPr>
              <a:t>t</a:t>
            </a:r>
            <a:r>
              <a:rPr kumimoji="0" sz="800" b="0" i="0" u="none" strike="noStrike" kern="1200" cap="none" spc="-5" normalizeH="0" baseline="0" noProof="0" dirty="0">
                <a:ln>
                  <a:noFill/>
                </a:ln>
                <a:solidFill>
                  <a:prstClr val="black"/>
                </a:solidFill>
                <a:effectLst/>
                <a:uLnTx/>
                <a:uFillTx/>
                <a:latin typeface="Arial MT"/>
                <a:ea typeface="+mn-ea"/>
                <a:cs typeface="Arial MT"/>
              </a:rPr>
              <a:t> Foundation</a:t>
            </a:r>
            <a:r>
              <a:rPr kumimoji="0" sz="800" b="0" i="0" u="none" strike="noStrike" kern="1200" cap="none" spc="0" normalizeH="0" baseline="0" noProof="0" dirty="0">
                <a:ln>
                  <a:noFill/>
                </a:ln>
                <a:solidFill>
                  <a:prstClr val="black"/>
                </a:solidFill>
                <a:effectLst/>
                <a:uLnTx/>
                <a:uFillTx/>
                <a:latin typeface="Arial MT"/>
                <a:ea typeface="+mn-ea"/>
                <a:cs typeface="Arial MT"/>
              </a:rPr>
              <a:t>.</a:t>
            </a:r>
            <a:r>
              <a:rPr kumimoji="0" sz="800" b="0" i="0" u="none" strike="noStrike" kern="1200" cap="none" spc="-50" normalizeH="0" baseline="0" noProof="0" dirty="0">
                <a:ln>
                  <a:noFill/>
                </a:ln>
                <a:solidFill>
                  <a:prstClr val="black"/>
                </a:solidFill>
                <a:effectLst/>
                <a:uLnTx/>
                <a:uFillTx/>
                <a:latin typeface="Arial MT"/>
                <a:ea typeface="+mn-ea"/>
                <a:cs typeface="Arial MT"/>
              </a:rPr>
              <a:t> </a:t>
            </a:r>
            <a:r>
              <a:rPr kumimoji="0" sz="800" b="0" i="0" u="none" strike="noStrike" kern="1200" cap="none" spc="-5" normalizeH="0" baseline="0" noProof="0" dirty="0">
                <a:ln>
                  <a:noFill/>
                </a:ln>
                <a:solidFill>
                  <a:prstClr val="black"/>
                </a:solidFill>
                <a:effectLst/>
                <a:uLnTx/>
                <a:uFillTx/>
                <a:latin typeface="Arial MT"/>
                <a:ea typeface="+mn-ea"/>
                <a:cs typeface="Arial MT"/>
              </a:rPr>
              <a:t>Al</a:t>
            </a:r>
            <a:r>
              <a:rPr kumimoji="0" sz="800" b="0" i="0" u="none" strike="noStrike" kern="1200" cap="none" spc="0" normalizeH="0" baseline="0" noProof="0" dirty="0">
                <a:ln>
                  <a:noFill/>
                </a:ln>
                <a:solidFill>
                  <a:prstClr val="black"/>
                </a:solidFill>
                <a:effectLst/>
                <a:uLnTx/>
                <a:uFillTx/>
                <a:latin typeface="Arial MT"/>
                <a:ea typeface="+mn-ea"/>
                <a:cs typeface="Arial MT"/>
              </a:rPr>
              <a:t>l</a:t>
            </a:r>
            <a:r>
              <a:rPr kumimoji="0" sz="800" b="0" i="0" u="none" strike="noStrike" kern="1200" cap="none" spc="-5" normalizeH="0" baseline="0" noProof="0" dirty="0">
                <a:ln>
                  <a:noFill/>
                </a:ln>
                <a:solidFill>
                  <a:prstClr val="black"/>
                </a:solidFill>
                <a:effectLst/>
                <a:uLnTx/>
                <a:uFillTx/>
                <a:latin typeface="Arial MT"/>
                <a:ea typeface="+mn-ea"/>
                <a:cs typeface="Arial MT"/>
              </a:rPr>
              <a:t> </a:t>
            </a:r>
            <a:r>
              <a:rPr kumimoji="0" sz="800" b="0" i="0" u="none" strike="noStrike" kern="1200" cap="none" spc="0" normalizeH="0" baseline="0" noProof="0" dirty="0">
                <a:ln>
                  <a:noFill/>
                </a:ln>
                <a:solidFill>
                  <a:prstClr val="black"/>
                </a:solidFill>
                <a:effectLst/>
                <a:uLnTx/>
                <a:uFillTx/>
                <a:latin typeface="Arial MT"/>
                <a:ea typeface="+mn-ea"/>
                <a:cs typeface="Arial MT"/>
              </a:rPr>
              <a:t>rights</a:t>
            </a:r>
            <a:r>
              <a:rPr kumimoji="0" sz="800" b="0" i="0" u="none" strike="noStrike" kern="1200" cap="none" spc="-5" normalizeH="0" baseline="0" noProof="0" dirty="0">
                <a:ln>
                  <a:noFill/>
                </a:ln>
                <a:solidFill>
                  <a:prstClr val="black"/>
                </a:solidFill>
                <a:effectLst/>
                <a:uLnTx/>
                <a:uFillTx/>
                <a:latin typeface="Arial MT"/>
                <a:ea typeface="+mn-ea"/>
                <a:cs typeface="Arial MT"/>
              </a:rPr>
              <a:t> </a:t>
            </a:r>
            <a:r>
              <a:rPr kumimoji="0" sz="800" b="0" i="0" u="none" strike="noStrike" kern="1200" cap="none" spc="0" normalizeH="0" baseline="0" noProof="0" dirty="0">
                <a:ln>
                  <a:noFill/>
                </a:ln>
                <a:solidFill>
                  <a:prstClr val="black"/>
                </a:solidFill>
                <a:effectLst/>
                <a:uLnTx/>
                <a:uFillTx/>
                <a:latin typeface="Arial MT"/>
                <a:ea typeface="+mn-ea"/>
                <a:cs typeface="Arial MT"/>
              </a:rPr>
              <a:t>reserved.</a:t>
            </a:r>
            <a:endParaRPr kumimoji="0" sz="800" b="0" i="0" u="none" strike="noStrike" kern="1200" cap="none" spc="0" normalizeH="0" baseline="0" noProof="0">
              <a:ln>
                <a:noFill/>
              </a:ln>
              <a:solidFill>
                <a:prstClr val="black"/>
              </a:solidFill>
              <a:effectLst/>
              <a:uLnTx/>
              <a:uFillTx/>
              <a:latin typeface="Arial MT"/>
              <a:ea typeface="+mn-ea"/>
              <a:cs typeface="Arial MT"/>
            </a:endParaRPr>
          </a:p>
        </p:txBody>
      </p:sp>
    </p:spTree>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43975" y="161799"/>
            <a:ext cx="774074" cy="311224"/>
          </a:xfrm>
          <a:prstGeom prst="rect">
            <a:avLst/>
          </a:prstGeom>
        </p:spPr>
      </p:pic>
      <p:pic>
        <p:nvPicPr>
          <p:cNvPr id="3" name="object 3"/>
          <p:cNvPicPr/>
          <p:nvPr/>
        </p:nvPicPr>
        <p:blipFill>
          <a:blip r:embed="rId3" cstate="print"/>
          <a:stretch>
            <a:fillRect/>
          </a:stretch>
        </p:blipFill>
        <p:spPr>
          <a:xfrm>
            <a:off x="8229556" y="161800"/>
            <a:ext cx="791593" cy="311224"/>
          </a:xfrm>
          <a:prstGeom prst="rect">
            <a:avLst/>
          </a:prstGeom>
        </p:spPr>
      </p:pic>
      <p:sp>
        <p:nvSpPr>
          <p:cNvPr id="4" name="object 4"/>
          <p:cNvSpPr txBox="1">
            <a:spLocks noGrp="1"/>
          </p:cNvSpPr>
          <p:nvPr>
            <p:ph type="title"/>
          </p:nvPr>
        </p:nvSpPr>
        <p:spPr>
          <a:xfrm>
            <a:off x="307524" y="670654"/>
            <a:ext cx="8150676" cy="320601"/>
          </a:xfrm>
          <a:prstGeom prst="rect">
            <a:avLst/>
          </a:prstGeom>
        </p:spPr>
        <p:txBody>
          <a:bodyPr vert="horz" wrap="square" lIns="0" tIns="12700" rIns="0" bIns="0" rtlCol="0">
            <a:spAutoFit/>
          </a:bodyPr>
          <a:lstStyle/>
          <a:p>
            <a:pPr algn="l" fontAlgn="base"/>
            <a:r>
              <a:rPr lang="en-US" sz="2000" b="1" i="0" dirty="0">
                <a:solidFill>
                  <a:srgbClr val="273239"/>
                </a:solidFill>
                <a:effectLst/>
                <a:latin typeface="sofia-pro"/>
              </a:rPr>
              <a:t>Using file-based sessions</a:t>
            </a:r>
          </a:p>
        </p:txBody>
      </p:sp>
      <p:sp>
        <p:nvSpPr>
          <p:cNvPr id="6" name="object 6"/>
          <p:cNvSpPr txBox="1"/>
          <p:nvPr/>
        </p:nvSpPr>
        <p:spPr>
          <a:xfrm>
            <a:off x="3633256" y="4974385"/>
            <a:ext cx="1875155" cy="139065"/>
          </a:xfrm>
          <a:prstGeom prst="rect">
            <a:avLst/>
          </a:prstGeom>
        </p:spPr>
        <p:txBody>
          <a:bodyPr vert="horz" wrap="square" lIns="0" tIns="3175" rIns="0" bIns="0" rtlCol="0">
            <a:spAutoFit/>
          </a:bodyPr>
          <a:lstStyle/>
          <a:p>
            <a:pPr marL="12700">
              <a:lnSpc>
                <a:spcPct val="100000"/>
              </a:lnSpc>
              <a:spcBef>
                <a:spcPts val="25"/>
              </a:spcBef>
            </a:pPr>
            <a:r>
              <a:rPr sz="800" dirty="0">
                <a:latin typeface="Arial MT"/>
                <a:cs typeface="Arial MT"/>
              </a:rPr>
              <a:t>©</a:t>
            </a:r>
            <a:r>
              <a:rPr sz="800" spc="-5" dirty="0">
                <a:latin typeface="Arial MT"/>
                <a:cs typeface="Arial MT"/>
              </a:rPr>
              <a:t> Edune</a:t>
            </a:r>
            <a:r>
              <a:rPr sz="800" dirty="0">
                <a:latin typeface="Arial MT"/>
                <a:cs typeface="Arial MT"/>
              </a:rPr>
              <a:t>t</a:t>
            </a:r>
            <a:r>
              <a:rPr sz="800" spc="-5" dirty="0">
                <a:latin typeface="Arial MT"/>
                <a:cs typeface="Arial MT"/>
              </a:rPr>
              <a:t> Foundation</a:t>
            </a:r>
            <a:r>
              <a:rPr sz="800" dirty="0">
                <a:latin typeface="Arial MT"/>
                <a:cs typeface="Arial MT"/>
              </a:rPr>
              <a:t>.</a:t>
            </a:r>
            <a:r>
              <a:rPr sz="800" spc="-50" dirty="0">
                <a:latin typeface="Arial MT"/>
                <a:cs typeface="Arial MT"/>
              </a:rPr>
              <a:t> </a:t>
            </a:r>
            <a:r>
              <a:rPr sz="800" spc="-5" dirty="0">
                <a:latin typeface="Arial MT"/>
                <a:cs typeface="Arial MT"/>
              </a:rPr>
              <a:t>Al</a:t>
            </a:r>
            <a:r>
              <a:rPr sz="800" dirty="0">
                <a:latin typeface="Arial MT"/>
                <a:cs typeface="Arial MT"/>
              </a:rPr>
              <a:t>l</a:t>
            </a:r>
            <a:r>
              <a:rPr sz="800" spc="-5" dirty="0">
                <a:latin typeface="Arial MT"/>
                <a:cs typeface="Arial MT"/>
              </a:rPr>
              <a:t> </a:t>
            </a:r>
            <a:r>
              <a:rPr sz="800" dirty="0">
                <a:latin typeface="Arial MT"/>
                <a:cs typeface="Arial MT"/>
              </a:rPr>
              <a:t>rights</a:t>
            </a:r>
            <a:r>
              <a:rPr sz="800" spc="-5" dirty="0">
                <a:latin typeface="Arial MT"/>
                <a:cs typeface="Arial MT"/>
              </a:rPr>
              <a:t> </a:t>
            </a:r>
            <a:r>
              <a:rPr sz="800" dirty="0">
                <a:latin typeface="Arial MT"/>
                <a:cs typeface="Arial MT"/>
              </a:rPr>
              <a:t>reserved.</a:t>
            </a:r>
            <a:endParaRPr sz="800">
              <a:latin typeface="Arial MT"/>
              <a:cs typeface="Arial MT"/>
            </a:endParaRPr>
          </a:p>
        </p:txBody>
      </p:sp>
      <p:sp>
        <p:nvSpPr>
          <p:cNvPr id="5" name="object 5"/>
          <p:cNvSpPr txBox="1"/>
          <p:nvPr/>
        </p:nvSpPr>
        <p:spPr>
          <a:xfrm>
            <a:off x="307524" y="1237090"/>
            <a:ext cx="7939380" cy="1258677"/>
          </a:xfrm>
          <a:prstGeom prst="rect">
            <a:avLst/>
          </a:prstGeom>
        </p:spPr>
        <p:txBody>
          <a:bodyPr vert="horz" wrap="square" lIns="0" tIns="52704" rIns="0" bIns="0" rtlCol="0">
            <a:spAutoFit/>
          </a:bodyPr>
          <a:lstStyle/>
          <a:p>
            <a:pPr marL="379095" indent="-367030">
              <a:lnSpc>
                <a:spcPct val="100000"/>
              </a:lnSpc>
              <a:spcBef>
                <a:spcPts val="414"/>
              </a:spcBef>
              <a:buChar char="●"/>
              <a:tabLst>
                <a:tab pos="379095" algn="l"/>
                <a:tab pos="379730" algn="l"/>
              </a:tabLst>
            </a:pPr>
            <a:r>
              <a:rPr lang="en-US" sz="1500" i="0" dirty="0">
                <a:solidFill>
                  <a:srgbClr val="273239"/>
                </a:solidFill>
                <a:effectLst/>
                <a:latin typeface="urw-din"/>
              </a:rPr>
              <a:t>To use file-based sessions, set the SESSION_ENGINE setting to "</a:t>
            </a:r>
            <a:r>
              <a:rPr lang="en-US" sz="1500" i="0" dirty="0" err="1">
                <a:solidFill>
                  <a:srgbClr val="273239"/>
                </a:solidFill>
                <a:effectLst/>
                <a:latin typeface="urw-din"/>
              </a:rPr>
              <a:t>django.contrib.sessions.backends.file</a:t>
            </a:r>
            <a:r>
              <a:rPr lang="en-US" sz="1500" i="0" dirty="0">
                <a:solidFill>
                  <a:srgbClr val="273239"/>
                </a:solidFill>
                <a:effectLst/>
                <a:latin typeface="urw-din"/>
              </a:rPr>
              <a:t>".</a:t>
            </a:r>
          </a:p>
          <a:p>
            <a:pPr marL="379095" indent="-367030">
              <a:lnSpc>
                <a:spcPct val="100000"/>
              </a:lnSpc>
              <a:spcBef>
                <a:spcPts val="414"/>
              </a:spcBef>
              <a:buChar char="●"/>
              <a:tabLst>
                <a:tab pos="379095" algn="l"/>
                <a:tab pos="379730" algn="l"/>
              </a:tabLst>
            </a:pPr>
            <a:r>
              <a:rPr lang="en-US" sz="1500" i="0" dirty="0">
                <a:solidFill>
                  <a:srgbClr val="273239"/>
                </a:solidFill>
                <a:effectLst/>
                <a:latin typeface="urw-din"/>
              </a:rPr>
              <a:t>You might also want to set the SESSION_FILE_PATH setting (which defaults to output from </a:t>
            </a:r>
            <a:r>
              <a:rPr lang="en-US" sz="1500" i="0" dirty="0" err="1">
                <a:solidFill>
                  <a:srgbClr val="273239"/>
                </a:solidFill>
                <a:effectLst/>
                <a:latin typeface="urw-din"/>
              </a:rPr>
              <a:t>tempfile.gettempdir</a:t>
            </a:r>
            <a:r>
              <a:rPr lang="en-US" sz="1500" i="0" dirty="0">
                <a:solidFill>
                  <a:srgbClr val="273239"/>
                </a:solidFill>
                <a:effectLst/>
                <a:latin typeface="urw-din"/>
              </a:rPr>
              <a:t>(), most likely /</a:t>
            </a:r>
            <a:r>
              <a:rPr lang="en-US" sz="1500" i="0" dirty="0" err="1">
                <a:solidFill>
                  <a:srgbClr val="273239"/>
                </a:solidFill>
                <a:effectLst/>
                <a:latin typeface="urw-din"/>
              </a:rPr>
              <a:t>tmp</a:t>
            </a:r>
            <a:r>
              <a:rPr lang="en-US" sz="1500" i="0" dirty="0">
                <a:solidFill>
                  <a:srgbClr val="273239"/>
                </a:solidFill>
                <a:effectLst/>
                <a:latin typeface="urw-din"/>
              </a:rPr>
              <a:t>) to control where Django stores session files. Be sure to check that your web server has permissions to read and write to this location.</a:t>
            </a:r>
          </a:p>
        </p:txBody>
      </p:sp>
      <p:sp>
        <p:nvSpPr>
          <p:cNvPr id="7" name="object 4">
            <a:extLst>
              <a:ext uri="{FF2B5EF4-FFF2-40B4-BE49-F238E27FC236}">
                <a16:creationId xmlns:a16="http://schemas.microsoft.com/office/drawing/2014/main" id="{FACFF395-7F08-49E1-BC7E-CEF41A0DC6C5}"/>
              </a:ext>
            </a:extLst>
          </p:cNvPr>
          <p:cNvSpPr txBox="1">
            <a:spLocks/>
          </p:cNvSpPr>
          <p:nvPr/>
        </p:nvSpPr>
        <p:spPr>
          <a:xfrm>
            <a:off x="307524" y="2571750"/>
            <a:ext cx="8150676" cy="259045"/>
          </a:xfrm>
          <a:prstGeom prst="rect">
            <a:avLst/>
          </a:prstGeom>
        </p:spPr>
        <p:txBody>
          <a:bodyPr vert="horz" wrap="square" lIns="0" tIns="12700" rIns="0" bIns="0" rtlCol="0">
            <a:spAutoFit/>
          </a:bodyPr>
          <a:lstStyle>
            <a:lvl1pPr>
              <a:defRPr sz="2400" b="0" i="0">
                <a:solidFill>
                  <a:schemeClr val="tx1"/>
                </a:solidFill>
                <a:latin typeface="Arial MT"/>
                <a:ea typeface="+mj-ea"/>
                <a:cs typeface="Arial MT"/>
              </a:defRPr>
            </a:lvl1pPr>
          </a:lstStyle>
          <a:p>
            <a:pPr fontAlgn="base"/>
            <a:r>
              <a:rPr lang="en-IN" sz="1600" b="1" i="0" dirty="0">
                <a:solidFill>
                  <a:srgbClr val="0C3C26"/>
                </a:solidFill>
                <a:effectLst/>
                <a:latin typeface="Roboto" panose="02000000000000000000" pitchFamily="2" charset="0"/>
              </a:rPr>
              <a:t>Using cookie-based sessions</a:t>
            </a:r>
            <a:endParaRPr lang="en-US" sz="2000" b="1" kern="0" dirty="0">
              <a:solidFill>
                <a:srgbClr val="273239"/>
              </a:solidFill>
              <a:latin typeface="sofia-pro"/>
            </a:endParaRPr>
          </a:p>
        </p:txBody>
      </p:sp>
      <p:sp>
        <p:nvSpPr>
          <p:cNvPr id="8" name="object 5">
            <a:extLst>
              <a:ext uri="{FF2B5EF4-FFF2-40B4-BE49-F238E27FC236}">
                <a16:creationId xmlns:a16="http://schemas.microsoft.com/office/drawing/2014/main" id="{13441E97-1D28-4DB2-9FA1-6C78AE906472}"/>
              </a:ext>
            </a:extLst>
          </p:cNvPr>
          <p:cNvSpPr txBox="1"/>
          <p:nvPr/>
        </p:nvSpPr>
        <p:spPr>
          <a:xfrm>
            <a:off x="290176" y="2992505"/>
            <a:ext cx="7939380" cy="1027844"/>
          </a:xfrm>
          <a:prstGeom prst="rect">
            <a:avLst/>
          </a:prstGeom>
        </p:spPr>
        <p:txBody>
          <a:bodyPr vert="horz" wrap="square" lIns="0" tIns="52704" rIns="0" bIns="0" rtlCol="0">
            <a:spAutoFit/>
          </a:bodyPr>
          <a:lstStyle/>
          <a:p>
            <a:pPr marL="379095" indent="-367030">
              <a:lnSpc>
                <a:spcPct val="100000"/>
              </a:lnSpc>
              <a:spcBef>
                <a:spcPts val="414"/>
              </a:spcBef>
              <a:buChar char="●"/>
              <a:tabLst>
                <a:tab pos="379095" algn="l"/>
                <a:tab pos="379730" algn="l"/>
              </a:tabLst>
            </a:pPr>
            <a:r>
              <a:rPr lang="en-US" sz="1500" i="0" dirty="0">
                <a:solidFill>
                  <a:srgbClr val="273239"/>
                </a:solidFill>
                <a:effectLst/>
                <a:latin typeface="urw-din"/>
              </a:rPr>
              <a:t>To use cookies-based sessions, set the SESSION_ENGINE setting to "</a:t>
            </a:r>
            <a:r>
              <a:rPr lang="en-US" sz="1500" i="0" dirty="0" err="1">
                <a:solidFill>
                  <a:srgbClr val="273239"/>
                </a:solidFill>
                <a:effectLst/>
                <a:latin typeface="urw-din"/>
              </a:rPr>
              <a:t>django.contrib.sessions.backends.signed_cookies</a:t>
            </a:r>
            <a:r>
              <a:rPr lang="en-US" sz="1500" i="0" dirty="0">
                <a:solidFill>
                  <a:srgbClr val="273239"/>
                </a:solidFill>
                <a:effectLst/>
                <a:latin typeface="urw-din"/>
              </a:rPr>
              <a:t>". </a:t>
            </a:r>
          </a:p>
          <a:p>
            <a:pPr marL="379095" indent="-367030">
              <a:lnSpc>
                <a:spcPct val="100000"/>
              </a:lnSpc>
              <a:spcBef>
                <a:spcPts val="414"/>
              </a:spcBef>
              <a:buChar char="●"/>
              <a:tabLst>
                <a:tab pos="379095" algn="l"/>
                <a:tab pos="379730" algn="l"/>
              </a:tabLst>
            </a:pPr>
            <a:r>
              <a:rPr lang="en-US" sz="1500" i="0" dirty="0">
                <a:solidFill>
                  <a:srgbClr val="273239"/>
                </a:solidFill>
                <a:effectLst/>
                <a:latin typeface="urw-din"/>
              </a:rPr>
              <a:t>The session data will be stored using Django’s tools for cryptographic signing and the SECRET_KEY setting.</a:t>
            </a:r>
          </a:p>
        </p:txBody>
      </p:sp>
    </p:spTree>
    <p:extLst>
      <p:ext uri="{BB962C8B-B14F-4D97-AF65-F5344CB8AC3E}">
        <p14:creationId xmlns:p14="http://schemas.microsoft.com/office/powerpoint/2010/main" val="3239809348"/>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43975" y="161799"/>
            <a:ext cx="774074" cy="311224"/>
          </a:xfrm>
          <a:prstGeom prst="rect">
            <a:avLst/>
          </a:prstGeom>
        </p:spPr>
      </p:pic>
      <p:pic>
        <p:nvPicPr>
          <p:cNvPr id="3" name="object 3"/>
          <p:cNvPicPr/>
          <p:nvPr/>
        </p:nvPicPr>
        <p:blipFill>
          <a:blip r:embed="rId3" cstate="print"/>
          <a:stretch>
            <a:fillRect/>
          </a:stretch>
        </p:blipFill>
        <p:spPr>
          <a:xfrm>
            <a:off x="8229556" y="161800"/>
            <a:ext cx="791593" cy="311224"/>
          </a:xfrm>
          <a:prstGeom prst="rect">
            <a:avLst/>
          </a:prstGeom>
        </p:spPr>
      </p:pic>
      <p:sp>
        <p:nvSpPr>
          <p:cNvPr id="4" name="object 4"/>
          <p:cNvSpPr txBox="1">
            <a:spLocks noGrp="1"/>
          </p:cNvSpPr>
          <p:nvPr>
            <p:ph type="title"/>
          </p:nvPr>
        </p:nvSpPr>
        <p:spPr>
          <a:xfrm>
            <a:off x="307524" y="670654"/>
            <a:ext cx="8150676" cy="320601"/>
          </a:xfrm>
          <a:prstGeom prst="rect">
            <a:avLst/>
          </a:prstGeom>
        </p:spPr>
        <p:txBody>
          <a:bodyPr vert="horz" wrap="square" lIns="0" tIns="12700" rIns="0" bIns="0" rtlCol="0">
            <a:spAutoFit/>
          </a:bodyPr>
          <a:lstStyle/>
          <a:p>
            <a:pPr algn="l" fontAlgn="base"/>
            <a:r>
              <a:rPr lang="en-US" sz="2000" b="1" i="0" dirty="0">
                <a:solidFill>
                  <a:srgbClr val="273239"/>
                </a:solidFill>
                <a:effectLst/>
                <a:latin typeface="sofia-pro"/>
              </a:rPr>
              <a:t>Using sessions in views</a:t>
            </a:r>
          </a:p>
        </p:txBody>
      </p:sp>
      <p:sp>
        <p:nvSpPr>
          <p:cNvPr id="6" name="object 6"/>
          <p:cNvSpPr txBox="1"/>
          <p:nvPr/>
        </p:nvSpPr>
        <p:spPr>
          <a:xfrm>
            <a:off x="3633256" y="4974385"/>
            <a:ext cx="1875155" cy="139065"/>
          </a:xfrm>
          <a:prstGeom prst="rect">
            <a:avLst/>
          </a:prstGeom>
        </p:spPr>
        <p:txBody>
          <a:bodyPr vert="horz" wrap="square" lIns="0" tIns="3175" rIns="0" bIns="0" rtlCol="0">
            <a:spAutoFit/>
          </a:bodyPr>
          <a:lstStyle/>
          <a:p>
            <a:pPr marL="12700">
              <a:lnSpc>
                <a:spcPct val="100000"/>
              </a:lnSpc>
              <a:spcBef>
                <a:spcPts val="25"/>
              </a:spcBef>
            </a:pPr>
            <a:r>
              <a:rPr sz="800" dirty="0">
                <a:latin typeface="Arial MT"/>
                <a:cs typeface="Arial MT"/>
              </a:rPr>
              <a:t>©</a:t>
            </a:r>
            <a:r>
              <a:rPr sz="800" spc="-5" dirty="0">
                <a:latin typeface="Arial MT"/>
                <a:cs typeface="Arial MT"/>
              </a:rPr>
              <a:t> Edune</a:t>
            </a:r>
            <a:r>
              <a:rPr sz="800" dirty="0">
                <a:latin typeface="Arial MT"/>
                <a:cs typeface="Arial MT"/>
              </a:rPr>
              <a:t>t</a:t>
            </a:r>
            <a:r>
              <a:rPr sz="800" spc="-5" dirty="0">
                <a:latin typeface="Arial MT"/>
                <a:cs typeface="Arial MT"/>
              </a:rPr>
              <a:t> Foundation</a:t>
            </a:r>
            <a:r>
              <a:rPr sz="800" dirty="0">
                <a:latin typeface="Arial MT"/>
                <a:cs typeface="Arial MT"/>
              </a:rPr>
              <a:t>.</a:t>
            </a:r>
            <a:r>
              <a:rPr sz="800" spc="-50" dirty="0">
                <a:latin typeface="Arial MT"/>
                <a:cs typeface="Arial MT"/>
              </a:rPr>
              <a:t> </a:t>
            </a:r>
            <a:r>
              <a:rPr sz="800" spc="-5" dirty="0">
                <a:latin typeface="Arial MT"/>
                <a:cs typeface="Arial MT"/>
              </a:rPr>
              <a:t>Al</a:t>
            </a:r>
            <a:r>
              <a:rPr sz="800" dirty="0">
                <a:latin typeface="Arial MT"/>
                <a:cs typeface="Arial MT"/>
              </a:rPr>
              <a:t>l</a:t>
            </a:r>
            <a:r>
              <a:rPr sz="800" spc="-5" dirty="0">
                <a:latin typeface="Arial MT"/>
                <a:cs typeface="Arial MT"/>
              </a:rPr>
              <a:t> </a:t>
            </a:r>
            <a:r>
              <a:rPr sz="800" dirty="0">
                <a:latin typeface="Arial MT"/>
                <a:cs typeface="Arial MT"/>
              </a:rPr>
              <a:t>rights</a:t>
            </a:r>
            <a:r>
              <a:rPr sz="800" spc="-5" dirty="0">
                <a:latin typeface="Arial MT"/>
                <a:cs typeface="Arial MT"/>
              </a:rPr>
              <a:t> </a:t>
            </a:r>
            <a:r>
              <a:rPr sz="800" dirty="0">
                <a:latin typeface="Arial MT"/>
                <a:cs typeface="Arial MT"/>
              </a:rPr>
              <a:t>reserved.</a:t>
            </a:r>
            <a:endParaRPr sz="800">
              <a:latin typeface="Arial MT"/>
              <a:cs typeface="Arial MT"/>
            </a:endParaRPr>
          </a:p>
        </p:txBody>
      </p:sp>
      <p:sp>
        <p:nvSpPr>
          <p:cNvPr id="5" name="object 5"/>
          <p:cNvSpPr txBox="1"/>
          <p:nvPr/>
        </p:nvSpPr>
        <p:spPr>
          <a:xfrm>
            <a:off x="290176" y="996721"/>
            <a:ext cx="7939380" cy="4079962"/>
          </a:xfrm>
          <a:prstGeom prst="rect">
            <a:avLst/>
          </a:prstGeom>
        </p:spPr>
        <p:txBody>
          <a:bodyPr vert="horz" wrap="square" lIns="0" tIns="52704" rIns="0" bIns="0" rtlCol="0">
            <a:spAutoFit/>
          </a:bodyPr>
          <a:lstStyle/>
          <a:p>
            <a:pPr marL="379095" indent="-367030">
              <a:lnSpc>
                <a:spcPct val="100000"/>
              </a:lnSpc>
              <a:spcBef>
                <a:spcPts val="414"/>
              </a:spcBef>
              <a:buChar char="●"/>
              <a:tabLst>
                <a:tab pos="379095" algn="l"/>
                <a:tab pos="379730" algn="l"/>
              </a:tabLst>
            </a:pPr>
            <a:r>
              <a:rPr lang="en-US" sz="1500" i="0" dirty="0">
                <a:solidFill>
                  <a:srgbClr val="273239"/>
                </a:solidFill>
                <a:effectLst/>
                <a:latin typeface="urw-din"/>
              </a:rPr>
              <a:t>When </a:t>
            </a:r>
            <a:r>
              <a:rPr lang="en-US" sz="1500" i="0" dirty="0" err="1">
                <a:solidFill>
                  <a:srgbClr val="273239"/>
                </a:solidFill>
                <a:effectLst/>
                <a:latin typeface="urw-din"/>
              </a:rPr>
              <a:t>SessionMiddleware</a:t>
            </a:r>
            <a:r>
              <a:rPr lang="en-US" sz="1500" i="0" dirty="0">
                <a:solidFill>
                  <a:srgbClr val="273239"/>
                </a:solidFill>
                <a:effectLst/>
                <a:latin typeface="urw-din"/>
              </a:rPr>
              <a:t> is activated, each </a:t>
            </a:r>
            <a:r>
              <a:rPr lang="en-US" sz="1500" i="0" dirty="0" err="1">
                <a:solidFill>
                  <a:srgbClr val="273239"/>
                </a:solidFill>
                <a:effectLst/>
                <a:latin typeface="urw-din"/>
              </a:rPr>
              <a:t>HttpRequest</a:t>
            </a:r>
            <a:r>
              <a:rPr lang="en-US" sz="1500" i="0" dirty="0">
                <a:solidFill>
                  <a:srgbClr val="273239"/>
                </a:solidFill>
                <a:effectLst/>
                <a:latin typeface="urw-din"/>
              </a:rPr>
              <a:t> object – the first argument to any Django view function – will have a session attribute, which is a dictionary-like object.</a:t>
            </a:r>
          </a:p>
          <a:p>
            <a:pPr marL="379095" indent="-367030">
              <a:lnSpc>
                <a:spcPct val="100000"/>
              </a:lnSpc>
              <a:spcBef>
                <a:spcPts val="414"/>
              </a:spcBef>
              <a:buChar char="●"/>
              <a:tabLst>
                <a:tab pos="379095" algn="l"/>
                <a:tab pos="379730" algn="l"/>
              </a:tabLst>
            </a:pPr>
            <a:r>
              <a:rPr lang="en-US" sz="1500" i="0" dirty="0">
                <a:solidFill>
                  <a:srgbClr val="273239"/>
                </a:solidFill>
                <a:effectLst/>
                <a:latin typeface="urw-din"/>
              </a:rPr>
              <a:t>You can read it and write to </a:t>
            </a:r>
            <a:r>
              <a:rPr lang="en-US" sz="1500" i="0" dirty="0" err="1">
                <a:solidFill>
                  <a:srgbClr val="273239"/>
                </a:solidFill>
                <a:effectLst/>
                <a:latin typeface="urw-din"/>
              </a:rPr>
              <a:t>request.session</a:t>
            </a:r>
            <a:r>
              <a:rPr lang="en-US" sz="1500" i="0" dirty="0">
                <a:solidFill>
                  <a:srgbClr val="273239"/>
                </a:solidFill>
                <a:effectLst/>
                <a:latin typeface="urw-din"/>
              </a:rPr>
              <a:t> at any point in your view. You can edit it multiple times.</a:t>
            </a:r>
          </a:p>
          <a:p>
            <a:pPr marL="12065">
              <a:lnSpc>
                <a:spcPct val="100000"/>
              </a:lnSpc>
              <a:spcBef>
                <a:spcPts val="414"/>
              </a:spcBef>
              <a:tabLst>
                <a:tab pos="379095" algn="l"/>
                <a:tab pos="379730" algn="l"/>
              </a:tabLst>
            </a:pPr>
            <a:r>
              <a:rPr lang="en-US" sz="1500" i="0" dirty="0">
                <a:solidFill>
                  <a:srgbClr val="273239"/>
                </a:solidFill>
                <a:effectLst/>
                <a:latin typeface="urw-din"/>
              </a:rPr>
              <a:t>	</a:t>
            </a:r>
            <a:r>
              <a:rPr lang="en-US" sz="1500" b="1" i="0" dirty="0">
                <a:solidFill>
                  <a:srgbClr val="273239"/>
                </a:solidFill>
                <a:effectLst/>
                <a:latin typeface="urw-din"/>
              </a:rPr>
              <a:t>class </a:t>
            </a:r>
            <a:r>
              <a:rPr lang="en-US" sz="1500" b="1" i="0" dirty="0" err="1">
                <a:solidFill>
                  <a:srgbClr val="273239"/>
                </a:solidFill>
                <a:effectLst/>
                <a:latin typeface="urw-din"/>
              </a:rPr>
              <a:t>backends.base.SessionBase</a:t>
            </a:r>
            <a:endParaRPr lang="en-US" sz="1500" b="1" i="0" dirty="0">
              <a:solidFill>
                <a:srgbClr val="273239"/>
              </a:solidFill>
              <a:effectLst/>
              <a:latin typeface="urw-din"/>
            </a:endParaRPr>
          </a:p>
          <a:p>
            <a:pPr marL="379095" indent="-367030">
              <a:lnSpc>
                <a:spcPct val="100000"/>
              </a:lnSpc>
              <a:spcBef>
                <a:spcPts val="414"/>
              </a:spcBef>
              <a:buChar char="●"/>
              <a:tabLst>
                <a:tab pos="379095" algn="l"/>
                <a:tab pos="379730" algn="l"/>
              </a:tabLst>
            </a:pPr>
            <a:r>
              <a:rPr lang="en-US" sz="1500" i="0" dirty="0">
                <a:solidFill>
                  <a:srgbClr val="273239"/>
                </a:solidFill>
                <a:effectLst/>
                <a:latin typeface="urw-din"/>
              </a:rPr>
              <a:t>This is the base class for all session objects. It has the following standard dictionary methods:</a:t>
            </a:r>
          </a:p>
          <a:p>
            <a:pPr marL="12065">
              <a:lnSpc>
                <a:spcPct val="100000"/>
              </a:lnSpc>
              <a:spcBef>
                <a:spcPts val="414"/>
              </a:spcBef>
              <a:tabLst>
                <a:tab pos="379095" algn="l"/>
                <a:tab pos="379730" algn="l"/>
              </a:tabLst>
            </a:pPr>
            <a:r>
              <a:rPr lang="en-US" sz="1500" i="0" dirty="0">
                <a:solidFill>
                  <a:srgbClr val="273239"/>
                </a:solidFill>
                <a:effectLst/>
                <a:latin typeface="urw-din"/>
              </a:rPr>
              <a:t>	__</a:t>
            </a:r>
            <a:r>
              <a:rPr lang="en-US" sz="1500" i="0" dirty="0" err="1">
                <a:solidFill>
                  <a:srgbClr val="273239"/>
                </a:solidFill>
                <a:effectLst/>
                <a:latin typeface="urw-din"/>
              </a:rPr>
              <a:t>getitem</a:t>
            </a:r>
            <a:r>
              <a:rPr lang="en-US" sz="1500" i="0" dirty="0">
                <a:solidFill>
                  <a:srgbClr val="273239"/>
                </a:solidFill>
                <a:effectLst/>
                <a:latin typeface="urw-din"/>
              </a:rPr>
              <a:t>__(key)</a:t>
            </a:r>
          </a:p>
          <a:p>
            <a:pPr marL="12065">
              <a:lnSpc>
                <a:spcPct val="100000"/>
              </a:lnSpc>
              <a:spcBef>
                <a:spcPts val="414"/>
              </a:spcBef>
              <a:tabLst>
                <a:tab pos="379095" algn="l"/>
                <a:tab pos="379730" algn="l"/>
              </a:tabLst>
            </a:pPr>
            <a:r>
              <a:rPr lang="en-US" sz="1500" i="0" dirty="0">
                <a:solidFill>
                  <a:srgbClr val="273239"/>
                </a:solidFill>
                <a:effectLst/>
                <a:latin typeface="urw-din"/>
              </a:rPr>
              <a:t>	Example: </a:t>
            </a:r>
            <a:r>
              <a:rPr lang="en-US" sz="1500" i="0" dirty="0" err="1">
                <a:solidFill>
                  <a:srgbClr val="273239"/>
                </a:solidFill>
                <a:effectLst/>
                <a:latin typeface="urw-din"/>
              </a:rPr>
              <a:t>fav_color</a:t>
            </a:r>
            <a:r>
              <a:rPr lang="en-US" sz="1500" i="0" dirty="0">
                <a:solidFill>
                  <a:srgbClr val="273239"/>
                </a:solidFill>
                <a:effectLst/>
                <a:latin typeface="urw-din"/>
              </a:rPr>
              <a:t> = </a:t>
            </a:r>
            <a:r>
              <a:rPr lang="en-US" sz="1500" i="0" dirty="0" err="1">
                <a:solidFill>
                  <a:srgbClr val="273239"/>
                </a:solidFill>
                <a:effectLst/>
                <a:latin typeface="urw-din"/>
              </a:rPr>
              <a:t>request.session</a:t>
            </a:r>
            <a:r>
              <a:rPr lang="en-US" sz="1500" i="0" dirty="0">
                <a:solidFill>
                  <a:srgbClr val="273239"/>
                </a:solidFill>
                <a:effectLst/>
                <a:latin typeface="urw-din"/>
              </a:rPr>
              <a:t>['</a:t>
            </a:r>
            <a:r>
              <a:rPr lang="en-US" sz="1500" i="0" dirty="0" err="1">
                <a:solidFill>
                  <a:srgbClr val="273239"/>
                </a:solidFill>
                <a:effectLst/>
                <a:latin typeface="urw-din"/>
              </a:rPr>
              <a:t>fav_color</a:t>
            </a:r>
            <a:r>
              <a:rPr lang="en-US" sz="1500" i="0" dirty="0">
                <a:solidFill>
                  <a:srgbClr val="273239"/>
                </a:solidFill>
                <a:effectLst/>
                <a:latin typeface="urw-din"/>
              </a:rPr>
              <a:t>']</a:t>
            </a:r>
          </a:p>
          <a:p>
            <a:pPr marL="379095" indent="-367030">
              <a:lnSpc>
                <a:spcPct val="100000"/>
              </a:lnSpc>
              <a:spcBef>
                <a:spcPts val="414"/>
              </a:spcBef>
              <a:buChar char="●"/>
              <a:tabLst>
                <a:tab pos="379095" algn="l"/>
                <a:tab pos="379730" algn="l"/>
              </a:tabLst>
            </a:pPr>
            <a:endParaRPr lang="en-US" sz="1500" i="0" dirty="0">
              <a:solidFill>
                <a:srgbClr val="273239"/>
              </a:solidFill>
              <a:effectLst/>
              <a:latin typeface="urw-din"/>
            </a:endParaRPr>
          </a:p>
          <a:p>
            <a:pPr marL="379095" indent="-367030">
              <a:lnSpc>
                <a:spcPct val="100000"/>
              </a:lnSpc>
              <a:spcBef>
                <a:spcPts val="414"/>
              </a:spcBef>
              <a:buChar char="●"/>
              <a:tabLst>
                <a:tab pos="379095" algn="l"/>
                <a:tab pos="379730" algn="l"/>
              </a:tabLst>
            </a:pPr>
            <a:r>
              <a:rPr lang="en-US" sz="1500" i="0" dirty="0">
                <a:solidFill>
                  <a:srgbClr val="273239"/>
                </a:solidFill>
                <a:effectLst/>
                <a:latin typeface="urw-din"/>
              </a:rPr>
              <a:t>__</a:t>
            </a:r>
            <a:r>
              <a:rPr lang="en-US" sz="1500" i="0" dirty="0" err="1">
                <a:solidFill>
                  <a:srgbClr val="273239"/>
                </a:solidFill>
                <a:effectLst/>
                <a:latin typeface="urw-din"/>
              </a:rPr>
              <a:t>setitem</a:t>
            </a:r>
            <a:r>
              <a:rPr lang="en-US" sz="1500" i="0" dirty="0">
                <a:solidFill>
                  <a:srgbClr val="273239"/>
                </a:solidFill>
                <a:effectLst/>
                <a:latin typeface="urw-din"/>
              </a:rPr>
              <a:t>__(key, value)</a:t>
            </a:r>
          </a:p>
          <a:p>
            <a:pPr marL="12065">
              <a:lnSpc>
                <a:spcPct val="100000"/>
              </a:lnSpc>
              <a:spcBef>
                <a:spcPts val="414"/>
              </a:spcBef>
              <a:tabLst>
                <a:tab pos="379095" algn="l"/>
                <a:tab pos="379730" algn="l"/>
              </a:tabLst>
            </a:pPr>
            <a:r>
              <a:rPr lang="en-US" sz="1500" i="0" dirty="0">
                <a:solidFill>
                  <a:srgbClr val="273239"/>
                </a:solidFill>
                <a:effectLst/>
                <a:latin typeface="urw-din"/>
              </a:rPr>
              <a:t>	Example: </a:t>
            </a:r>
            <a:r>
              <a:rPr lang="en-US" sz="1500" i="0" dirty="0" err="1">
                <a:solidFill>
                  <a:srgbClr val="273239"/>
                </a:solidFill>
                <a:effectLst/>
                <a:latin typeface="urw-din"/>
              </a:rPr>
              <a:t>request.session</a:t>
            </a:r>
            <a:r>
              <a:rPr lang="en-US" sz="1500" i="0" dirty="0">
                <a:solidFill>
                  <a:srgbClr val="273239"/>
                </a:solidFill>
                <a:effectLst/>
                <a:latin typeface="urw-din"/>
              </a:rPr>
              <a:t>['</a:t>
            </a:r>
            <a:r>
              <a:rPr lang="en-US" sz="1500" i="0" dirty="0" err="1">
                <a:solidFill>
                  <a:srgbClr val="273239"/>
                </a:solidFill>
                <a:effectLst/>
                <a:latin typeface="urw-din"/>
              </a:rPr>
              <a:t>fav_color</a:t>
            </a:r>
            <a:r>
              <a:rPr lang="en-US" sz="1500" i="0" dirty="0">
                <a:solidFill>
                  <a:srgbClr val="273239"/>
                </a:solidFill>
                <a:effectLst/>
                <a:latin typeface="urw-din"/>
              </a:rPr>
              <a:t>'] = 'blue’</a:t>
            </a:r>
          </a:p>
          <a:p>
            <a:pPr marL="12065">
              <a:lnSpc>
                <a:spcPct val="100000"/>
              </a:lnSpc>
              <a:spcBef>
                <a:spcPts val="414"/>
              </a:spcBef>
              <a:tabLst>
                <a:tab pos="379095" algn="l"/>
                <a:tab pos="379730" algn="l"/>
              </a:tabLst>
            </a:pPr>
            <a:endParaRPr lang="en-US" sz="1500" i="0" dirty="0">
              <a:solidFill>
                <a:srgbClr val="273239"/>
              </a:solidFill>
              <a:effectLst/>
              <a:latin typeface="urw-din"/>
            </a:endParaRPr>
          </a:p>
          <a:p>
            <a:pPr marL="297815" indent="-285750">
              <a:lnSpc>
                <a:spcPct val="100000"/>
              </a:lnSpc>
              <a:spcBef>
                <a:spcPts val="414"/>
              </a:spcBef>
              <a:buFont typeface="Arial" panose="020B0604020202020204" pitchFamily="34" charset="0"/>
              <a:buChar char="•"/>
              <a:tabLst>
                <a:tab pos="379095" algn="l"/>
                <a:tab pos="379730" algn="l"/>
              </a:tabLst>
            </a:pPr>
            <a:r>
              <a:rPr lang="en-US" sz="1500" i="0" dirty="0">
                <a:solidFill>
                  <a:srgbClr val="273239"/>
                </a:solidFill>
                <a:effectLst/>
                <a:latin typeface="urw-din"/>
              </a:rPr>
              <a:t>__</a:t>
            </a:r>
            <a:r>
              <a:rPr lang="en-US" sz="1500" i="0" dirty="0" err="1">
                <a:solidFill>
                  <a:srgbClr val="273239"/>
                </a:solidFill>
                <a:effectLst/>
                <a:latin typeface="urw-din"/>
              </a:rPr>
              <a:t>delitem</a:t>
            </a:r>
            <a:r>
              <a:rPr lang="en-US" sz="1500" i="0" dirty="0">
                <a:solidFill>
                  <a:srgbClr val="273239"/>
                </a:solidFill>
                <a:effectLst/>
                <a:latin typeface="urw-din"/>
              </a:rPr>
              <a:t>__(key)¶</a:t>
            </a:r>
          </a:p>
          <a:p>
            <a:pPr marL="12065">
              <a:lnSpc>
                <a:spcPct val="100000"/>
              </a:lnSpc>
              <a:spcBef>
                <a:spcPts val="414"/>
              </a:spcBef>
              <a:tabLst>
                <a:tab pos="379095" algn="l"/>
                <a:tab pos="379730" algn="l"/>
              </a:tabLst>
            </a:pPr>
            <a:r>
              <a:rPr lang="en-US" sz="1500" i="0" dirty="0">
                <a:solidFill>
                  <a:srgbClr val="273239"/>
                </a:solidFill>
                <a:effectLst/>
                <a:latin typeface="urw-din"/>
              </a:rPr>
              <a:t>	Example: del </a:t>
            </a:r>
            <a:r>
              <a:rPr lang="en-US" sz="1500" i="0" dirty="0" err="1">
                <a:solidFill>
                  <a:srgbClr val="273239"/>
                </a:solidFill>
                <a:effectLst/>
                <a:latin typeface="urw-din"/>
              </a:rPr>
              <a:t>request.session</a:t>
            </a:r>
            <a:r>
              <a:rPr lang="en-US" sz="1500" i="0" dirty="0">
                <a:solidFill>
                  <a:srgbClr val="273239"/>
                </a:solidFill>
                <a:effectLst/>
                <a:latin typeface="urw-din"/>
              </a:rPr>
              <a:t>['</a:t>
            </a:r>
            <a:r>
              <a:rPr lang="en-US" sz="1500" i="0" dirty="0" err="1">
                <a:solidFill>
                  <a:srgbClr val="273239"/>
                </a:solidFill>
                <a:effectLst/>
                <a:latin typeface="urw-din"/>
              </a:rPr>
              <a:t>fav_color</a:t>
            </a:r>
            <a:r>
              <a:rPr lang="en-US" sz="1500" i="0" dirty="0">
                <a:solidFill>
                  <a:srgbClr val="273239"/>
                </a:solidFill>
                <a:effectLst/>
                <a:latin typeface="urw-din"/>
              </a:rPr>
              <a:t>']. This raises </a:t>
            </a:r>
            <a:r>
              <a:rPr lang="en-US" sz="1500" i="0" dirty="0" err="1">
                <a:solidFill>
                  <a:srgbClr val="273239"/>
                </a:solidFill>
                <a:effectLst/>
                <a:latin typeface="urw-din"/>
              </a:rPr>
              <a:t>KeyError</a:t>
            </a:r>
            <a:r>
              <a:rPr lang="en-US" sz="1500" i="0" dirty="0">
                <a:solidFill>
                  <a:srgbClr val="273239"/>
                </a:solidFill>
                <a:effectLst/>
                <a:latin typeface="urw-din"/>
              </a:rPr>
              <a:t> if the given key isn’t already in the 	session.</a:t>
            </a:r>
          </a:p>
        </p:txBody>
      </p:sp>
    </p:spTree>
    <p:extLst>
      <p:ext uri="{BB962C8B-B14F-4D97-AF65-F5344CB8AC3E}">
        <p14:creationId xmlns:p14="http://schemas.microsoft.com/office/powerpoint/2010/main" val="4047005392"/>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43975" y="161799"/>
            <a:ext cx="774074" cy="311224"/>
          </a:xfrm>
          <a:prstGeom prst="rect">
            <a:avLst/>
          </a:prstGeom>
        </p:spPr>
      </p:pic>
      <p:pic>
        <p:nvPicPr>
          <p:cNvPr id="3" name="object 3"/>
          <p:cNvPicPr/>
          <p:nvPr/>
        </p:nvPicPr>
        <p:blipFill>
          <a:blip r:embed="rId3" cstate="print"/>
          <a:stretch>
            <a:fillRect/>
          </a:stretch>
        </p:blipFill>
        <p:spPr>
          <a:xfrm>
            <a:off x="8229556" y="161800"/>
            <a:ext cx="791593" cy="311224"/>
          </a:xfrm>
          <a:prstGeom prst="rect">
            <a:avLst/>
          </a:prstGeom>
        </p:spPr>
      </p:pic>
      <p:sp>
        <p:nvSpPr>
          <p:cNvPr id="4" name="object 4"/>
          <p:cNvSpPr txBox="1">
            <a:spLocks noGrp="1"/>
          </p:cNvSpPr>
          <p:nvPr>
            <p:ph type="title"/>
          </p:nvPr>
        </p:nvSpPr>
        <p:spPr>
          <a:xfrm>
            <a:off x="307524" y="670654"/>
            <a:ext cx="8150676" cy="320601"/>
          </a:xfrm>
          <a:prstGeom prst="rect">
            <a:avLst/>
          </a:prstGeom>
        </p:spPr>
        <p:txBody>
          <a:bodyPr vert="horz" wrap="square" lIns="0" tIns="12700" rIns="0" bIns="0" rtlCol="0">
            <a:spAutoFit/>
          </a:bodyPr>
          <a:lstStyle/>
          <a:p>
            <a:pPr algn="l" fontAlgn="base"/>
            <a:r>
              <a:rPr lang="en-US" sz="2000" b="1" i="0" dirty="0">
                <a:solidFill>
                  <a:srgbClr val="273239"/>
                </a:solidFill>
                <a:effectLst/>
                <a:latin typeface="sofia-pro"/>
              </a:rPr>
              <a:t>Using sessions in views (Continued)</a:t>
            </a:r>
          </a:p>
        </p:txBody>
      </p:sp>
      <p:sp>
        <p:nvSpPr>
          <p:cNvPr id="6" name="object 6"/>
          <p:cNvSpPr txBox="1"/>
          <p:nvPr/>
        </p:nvSpPr>
        <p:spPr>
          <a:xfrm>
            <a:off x="3633256" y="4974385"/>
            <a:ext cx="1875155" cy="139065"/>
          </a:xfrm>
          <a:prstGeom prst="rect">
            <a:avLst/>
          </a:prstGeom>
        </p:spPr>
        <p:txBody>
          <a:bodyPr vert="horz" wrap="square" lIns="0" tIns="3175" rIns="0" bIns="0" rtlCol="0">
            <a:spAutoFit/>
          </a:bodyPr>
          <a:lstStyle/>
          <a:p>
            <a:pPr marL="12700">
              <a:lnSpc>
                <a:spcPct val="100000"/>
              </a:lnSpc>
              <a:spcBef>
                <a:spcPts val="25"/>
              </a:spcBef>
            </a:pPr>
            <a:r>
              <a:rPr sz="800" dirty="0">
                <a:latin typeface="Arial MT"/>
                <a:cs typeface="Arial MT"/>
              </a:rPr>
              <a:t>©</a:t>
            </a:r>
            <a:r>
              <a:rPr sz="800" spc="-5" dirty="0">
                <a:latin typeface="Arial MT"/>
                <a:cs typeface="Arial MT"/>
              </a:rPr>
              <a:t> Edune</a:t>
            </a:r>
            <a:r>
              <a:rPr sz="800" dirty="0">
                <a:latin typeface="Arial MT"/>
                <a:cs typeface="Arial MT"/>
              </a:rPr>
              <a:t>t</a:t>
            </a:r>
            <a:r>
              <a:rPr sz="800" spc="-5" dirty="0">
                <a:latin typeface="Arial MT"/>
                <a:cs typeface="Arial MT"/>
              </a:rPr>
              <a:t> Foundation</a:t>
            </a:r>
            <a:r>
              <a:rPr sz="800" dirty="0">
                <a:latin typeface="Arial MT"/>
                <a:cs typeface="Arial MT"/>
              </a:rPr>
              <a:t>.</a:t>
            </a:r>
            <a:r>
              <a:rPr sz="800" spc="-50" dirty="0">
                <a:latin typeface="Arial MT"/>
                <a:cs typeface="Arial MT"/>
              </a:rPr>
              <a:t> </a:t>
            </a:r>
            <a:r>
              <a:rPr sz="800" spc="-5" dirty="0">
                <a:latin typeface="Arial MT"/>
                <a:cs typeface="Arial MT"/>
              </a:rPr>
              <a:t>Al</a:t>
            </a:r>
            <a:r>
              <a:rPr sz="800" dirty="0">
                <a:latin typeface="Arial MT"/>
                <a:cs typeface="Arial MT"/>
              </a:rPr>
              <a:t>l</a:t>
            </a:r>
            <a:r>
              <a:rPr sz="800" spc="-5" dirty="0">
                <a:latin typeface="Arial MT"/>
                <a:cs typeface="Arial MT"/>
              </a:rPr>
              <a:t> </a:t>
            </a:r>
            <a:r>
              <a:rPr sz="800" dirty="0">
                <a:latin typeface="Arial MT"/>
                <a:cs typeface="Arial MT"/>
              </a:rPr>
              <a:t>rights</a:t>
            </a:r>
            <a:r>
              <a:rPr sz="800" spc="-5" dirty="0">
                <a:latin typeface="Arial MT"/>
                <a:cs typeface="Arial MT"/>
              </a:rPr>
              <a:t> </a:t>
            </a:r>
            <a:r>
              <a:rPr sz="800" dirty="0">
                <a:latin typeface="Arial MT"/>
                <a:cs typeface="Arial MT"/>
              </a:rPr>
              <a:t>reserved.</a:t>
            </a:r>
            <a:endParaRPr sz="800">
              <a:latin typeface="Arial MT"/>
              <a:cs typeface="Arial MT"/>
            </a:endParaRPr>
          </a:p>
        </p:txBody>
      </p:sp>
      <p:sp>
        <p:nvSpPr>
          <p:cNvPr id="5" name="object 5"/>
          <p:cNvSpPr txBox="1"/>
          <p:nvPr/>
        </p:nvSpPr>
        <p:spPr>
          <a:xfrm>
            <a:off x="290176" y="996721"/>
            <a:ext cx="7939380" cy="3951722"/>
          </a:xfrm>
          <a:prstGeom prst="rect">
            <a:avLst/>
          </a:prstGeom>
        </p:spPr>
        <p:txBody>
          <a:bodyPr vert="horz" wrap="square" lIns="0" tIns="52704" rIns="0" bIns="0" rtlCol="0">
            <a:spAutoFit/>
          </a:bodyPr>
          <a:lstStyle/>
          <a:p>
            <a:pPr marL="379095" indent="-367030">
              <a:lnSpc>
                <a:spcPct val="100000"/>
              </a:lnSpc>
              <a:spcBef>
                <a:spcPts val="414"/>
              </a:spcBef>
              <a:buChar char="●"/>
              <a:tabLst>
                <a:tab pos="379095" algn="l"/>
                <a:tab pos="379730" algn="l"/>
              </a:tabLst>
            </a:pPr>
            <a:r>
              <a:rPr lang="en-US" sz="1500" i="0" dirty="0">
                <a:solidFill>
                  <a:srgbClr val="273239"/>
                </a:solidFill>
                <a:effectLst/>
                <a:latin typeface="urw-din"/>
              </a:rPr>
              <a:t>___contains__(key)</a:t>
            </a:r>
          </a:p>
          <a:p>
            <a:pPr marL="12065">
              <a:lnSpc>
                <a:spcPct val="100000"/>
              </a:lnSpc>
              <a:spcBef>
                <a:spcPts val="414"/>
              </a:spcBef>
              <a:tabLst>
                <a:tab pos="379095" algn="l"/>
                <a:tab pos="379730" algn="l"/>
              </a:tabLst>
            </a:pPr>
            <a:r>
              <a:rPr lang="en-US" sz="1500" i="0" dirty="0">
                <a:solidFill>
                  <a:srgbClr val="273239"/>
                </a:solidFill>
                <a:effectLst/>
                <a:latin typeface="urw-din"/>
              </a:rPr>
              <a:t>	Example: '</a:t>
            </a:r>
            <a:r>
              <a:rPr lang="en-US" sz="1500" i="0" dirty="0" err="1">
                <a:solidFill>
                  <a:srgbClr val="273239"/>
                </a:solidFill>
                <a:effectLst/>
                <a:latin typeface="urw-din"/>
              </a:rPr>
              <a:t>fav_color</a:t>
            </a:r>
            <a:r>
              <a:rPr lang="en-US" sz="1500" i="0" dirty="0">
                <a:solidFill>
                  <a:srgbClr val="273239"/>
                </a:solidFill>
                <a:effectLst/>
                <a:latin typeface="urw-din"/>
              </a:rPr>
              <a:t>' in </a:t>
            </a:r>
            <a:r>
              <a:rPr lang="en-US" sz="1500" i="0" dirty="0" err="1">
                <a:solidFill>
                  <a:srgbClr val="273239"/>
                </a:solidFill>
                <a:effectLst/>
                <a:latin typeface="urw-din"/>
              </a:rPr>
              <a:t>request.session</a:t>
            </a:r>
            <a:endParaRPr lang="en-US" sz="1500" i="0" dirty="0">
              <a:solidFill>
                <a:srgbClr val="273239"/>
              </a:solidFill>
              <a:effectLst/>
              <a:latin typeface="urw-din"/>
            </a:endParaRPr>
          </a:p>
          <a:p>
            <a:pPr marL="379095" indent="-367030">
              <a:lnSpc>
                <a:spcPct val="100000"/>
              </a:lnSpc>
              <a:spcBef>
                <a:spcPts val="414"/>
              </a:spcBef>
              <a:buChar char="●"/>
              <a:tabLst>
                <a:tab pos="379095" algn="l"/>
                <a:tab pos="379730" algn="l"/>
              </a:tabLst>
            </a:pPr>
            <a:endParaRPr lang="en-US" sz="1500" i="0" dirty="0">
              <a:solidFill>
                <a:srgbClr val="273239"/>
              </a:solidFill>
              <a:effectLst/>
              <a:latin typeface="urw-din"/>
            </a:endParaRPr>
          </a:p>
          <a:p>
            <a:pPr marL="379095" indent="-367030">
              <a:lnSpc>
                <a:spcPct val="100000"/>
              </a:lnSpc>
              <a:spcBef>
                <a:spcPts val="414"/>
              </a:spcBef>
              <a:buChar char="●"/>
              <a:tabLst>
                <a:tab pos="379095" algn="l"/>
                <a:tab pos="379730" algn="l"/>
              </a:tabLst>
            </a:pPr>
            <a:r>
              <a:rPr lang="en-US" sz="1500" i="0" dirty="0">
                <a:solidFill>
                  <a:srgbClr val="273239"/>
                </a:solidFill>
                <a:effectLst/>
                <a:latin typeface="urw-din"/>
              </a:rPr>
              <a:t>get(key, default=None)</a:t>
            </a:r>
          </a:p>
          <a:p>
            <a:pPr marL="12065">
              <a:lnSpc>
                <a:spcPct val="100000"/>
              </a:lnSpc>
              <a:spcBef>
                <a:spcPts val="414"/>
              </a:spcBef>
              <a:tabLst>
                <a:tab pos="379095" algn="l"/>
                <a:tab pos="379730" algn="l"/>
              </a:tabLst>
            </a:pPr>
            <a:r>
              <a:rPr lang="en-US" sz="1500" i="0" dirty="0">
                <a:solidFill>
                  <a:srgbClr val="273239"/>
                </a:solidFill>
                <a:effectLst/>
                <a:latin typeface="urw-din"/>
              </a:rPr>
              <a:t>	Example: </a:t>
            </a:r>
            <a:r>
              <a:rPr lang="en-US" sz="1500" i="0" dirty="0" err="1">
                <a:solidFill>
                  <a:srgbClr val="273239"/>
                </a:solidFill>
                <a:effectLst/>
                <a:latin typeface="urw-din"/>
              </a:rPr>
              <a:t>fav_color</a:t>
            </a:r>
            <a:r>
              <a:rPr lang="en-US" sz="1500" i="0" dirty="0">
                <a:solidFill>
                  <a:srgbClr val="273239"/>
                </a:solidFill>
                <a:effectLst/>
                <a:latin typeface="urw-din"/>
              </a:rPr>
              <a:t> = </a:t>
            </a:r>
            <a:r>
              <a:rPr lang="en-US" sz="1500" i="0" dirty="0" err="1">
                <a:solidFill>
                  <a:srgbClr val="273239"/>
                </a:solidFill>
                <a:effectLst/>
                <a:latin typeface="urw-din"/>
              </a:rPr>
              <a:t>request.session.get</a:t>
            </a:r>
            <a:r>
              <a:rPr lang="en-US" sz="1500" i="0" dirty="0">
                <a:solidFill>
                  <a:srgbClr val="273239"/>
                </a:solidFill>
                <a:effectLst/>
                <a:latin typeface="urw-din"/>
              </a:rPr>
              <a:t>('</a:t>
            </a:r>
            <a:r>
              <a:rPr lang="en-US" sz="1500" i="0" dirty="0" err="1">
                <a:solidFill>
                  <a:srgbClr val="273239"/>
                </a:solidFill>
                <a:effectLst/>
                <a:latin typeface="urw-din"/>
              </a:rPr>
              <a:t>fav_color</a:t>
            </a:r>
            <a:r>
              <a:rPr lang="en-US" sz="1500" i="0" dirty="0">
                <a:solidFill>
                  <a:srgbClr val="273239"/>
                </a:solidFill>
                <a:effectLst/>
                <a:latin typeface="urw-din"/>
              </a:rPr>
              <a:t>', 'red')</a:t>
            </a:r>
          </a:p>
          <a:p>
            <a:pPr marL="379095" indent="-367030">
              <a:lnSpc>
                <a:spcPct val="100000"/>
              </a:lnSpc>
              <a:spcBef>
                <a:spcPts val="414"/>
              </a:spcBef>
              <a:buChar char="●"/>
              <a:tabLst>
                <a:tab pos="379095" algn="l"/>
                <a:tab pos="379730" algn="l"/>
              </a:tabLst>
            </a:pPr>
            <a:endParaRPr lang="en-US" sz="1500" i="0" dirty="0">
              <a:solidFill>
                <a:srgbClr val="273239"/>
              </a:solidFill>
              <a:effectLst/>
              <a:latin typeface="urw-din"/>
            </a:endParaRPr>
          </a:p>
          <a:p>
            <a:pPr marL="379095" indent="-367030">
              <a:lnSpc>
                <a:spcPct val="100000"/>
              </a:lnSpc>
              <a:spcBef>
                <a:spcPts val="414"/>
              </a:spcBef>
              <a:buChar char="●"/>
              <a:tabLst>
                <a:tab pos="379095" algn="l"/>
                <a:tab pos="379730" algn="l"/>
              </a:tabLst>
            </a:pPr>
            <a:r>
              <a:rPr lang="en-US" sz="1500" i="0" dirty="0">
                <a:solidFill>
                  <a:srgbClr val="273239"/>
                </a:solidFill>
                <a:effectLst/>
                <a:latin typeface="urw-din"/>
              </a:rPr>
              <a:t>pop(key, default=__</a:t>
            </a:r>
            <a:r>
              <a:rPr lang="en-US" sz="1500" i="0" dirty="0" err="1">
                <a:solidFill>
                  <a:srgbClr val="273239"/>
                </a:solidFill>
                <a:effectLst/>
                <a:latin typeface="urw-din"/>
              </a:rPr>
              <a:t>not_given</a:t>
            </a:r>
            <a:r>
              <a:rPr lang="en-US" sz="1500" i="0" dirty="0">
                <a:solidFill>
                  <a:srgbClr val="273239"/>
                </a:solidFill>
                <a:effectLst/>
                <a:latin typeface="urw-din"/>
              </a:rPr>
              <a:t>)</a:t>
            </a:r>
          </a:p>
          <a:p>
            <a:pPr marL="12065">
              <a:lnSpc>
                <a:spcPct val="100000"/>
              </a:lnSpc>
              <a:spcBef>
                <a:spcPts val="414"/>
              </a:spcBef>
              <a:tabLst>
                <a:tab pos="379095" algn="l"/>
                <a:tab pos="379730" algn="l"/>
              </a:tabLst>
            </a:pPr>
            <a:r>
              <a:rPr lang="en-US" sz="1500" i="0" dirty="0">
                <a:solidFill>
                  <a:srgbClr val="273239"/>
                </a:solidFill>
                <a:effectLst/>
                <a:latin typeface="urw-din"/>
              </a:rPr>
              <a:t>	Example: </a:t>
            </a:r>
            <a:r>
              <a:rPr lang="en-US" sz="1500" i="0" dirty="0" err="1">
                <a:solidFill>
                  <a:srgbClr val="273239"/>
                </a:solidFill>
                <a:effectLst/>
                <a:latin typeface="urw-din"/>
              </a:rPr>
              <a:t>fav_color</a:t>
            </a:r>
            <a:r>
              <a:rPr lang="en-US" sz="1500" i="0" dirty="0">
                <a:solidFill>
                  <a:srgbClr val="273239"/>
                </a:solidFill>
                <a:effectLst/>
                <a:latin typeface="urw-din"/>
              </a:rPr>
              <a:t> = </a:t>
            </a:r>
            <a:r>
              <a:rPr lang="en-US" sz="1500" i="0" dirty="0" err="1">
                <a:solidFill>
                  <a:srgbClr val="273239"/>
                </a:solidFill>
                <a:effectLst/>
                <a:latin typeface="urw-din"/>
              </a:rPr>
              <a:t>request.session.pop</a:t>
            </a:r>
            <a:r>
              <a:rPr lang="en-US" sz="1500" i="0" dirty="0">
                <a:solidFill>
                  <a:srgbClr val="273239"/>
                </a:solidFill>
                <a:effectLst/>
                <a:latin typeface="urw-din"/>
              </a:rPr>
              <a:t>('</a:t>
            </a:r>
            <a:r>
              <a:rPr lang="en-US" sz="1500" i="0" dirty="0" err="1">
                <a:solidFill>
                  <a:srgbClr val="273239"/>
                </a:solidFill>
                <a:effectLst/>
                <a:latin typeface="urw-din"/>
              </a:rPr>
              <a:t>fav_color</a:t>
            </a:r>
            <a:r>
              <a:rPr lang="en-US" sz="1500" i="0" dirty="0">
                <a:solidFill>
                  <a:srgbClr val="273239"/>
                </a:solidFill>
                <a:effectLst/>
                <a:latin typeface="urw-din"/>
              </a:rPr>
              <a:t>', 'blue’)</a:t>
            </a:r>
          </a:p>
          <a:p>
            <a:pPr marL="12065">
              <a:lnSpc>
                <a:spcPct val="100000"/>
              </a:lnSpc>
              <a:spcBef>
                <a:spcPts val="414"/>
              </a:spcBef>
              <a:tabLst>
                <a:tab pos="379095" algn="l"/>
                <a:tab pos="379730" algn="l"/>
              </a:tabLst>
            </a:pPr>
            <a:endParaRPr lang="en-US" sz="1500" i="0" dirty="0">
              <a:solidFill>
                <a:srgbClr val="273239"/>
              </a:solidFill>
              <a:effectLst/>
              <a:latin typeface="urw-din"/>
            </a:endParaRPr>
          </a:p>
          <a:p>
            <a:pPr marL="297815" indent="-285750">
              <a:lnSpc>
                <a:spcPct val="100000"/>
              </a:lnSpc>
              <a:spcBef>
                <a:spcPts val="414"/>
              </a:spcBef>
              <a:buFont typeface="Arial" panose="020B0604020202020204" pitchFamily="34" charset="0"/>
              <a:buChar char="•"/>
              <a:tabLst>
                <a:tab pos="379095" algn="l"/>
                <a:tab pos="379730" algn="l"/>
              </a:tabLst>
            </a:pPr>
            <a:r>
              <a:rPr lang="en-US" sz="1500" i="0" dirty="0">
                <a:solidFill>
                  <a:srgbClr val="273239"/>
                </a:solidFill>
                <a:effectLst/>
                <a:latin typeface="urw-din"/>
              </a:rPr>
              <a:t>keys()</a:t>
            </a:r>
          </a:p>
          <a:p>
            <a:pPr marL="297815" indent="-285750">
              <a:lnSpc>
                <a:spcPct val="100000"/>
              </a:lnSpc>
              <a:spcBef>
                <a:spcPts val="414"/>
              </a:spcBef>
              <a:buFont typeface="Arial" panose="020B0604020202020204" pitchFamily="34" charset="0"/>
              <a:buChar char="•"/>
              <a:tabLst>
                <a:tab pos="379095" algn="l"/>
                <a:tab pos="379730" algn="l"/>
              </a:tabLst>
            </a:pPr>
            <a:r>
              <a:rPr lang="en-US" sz="1500" i="0" dirty="0">
                <a:solidFill>
                  <a:srgbClr val="273239"/>
                </a:solidFill>
                <a:effectLst/>
                <a:latin typeface="urw-din"/>
              </a:rPr>
              <a:t>items()</a:t>
            </a:r>
          </a:p>
          <a:p>
            <a:pPr marL="297815" indent="-285750">
              <a:lnSpc>
                <a:spcPct val="100000"/>
              </a:lnSpc>
              <a:spcBef>
                <a:spcPts val="414"/>
              </a:spcBef>
              <a:buFont typeface="Arial" panose="020B0604020202020204" pitchFamily="34" charset="0"/>
              <a:buChar char="•"/>
              <a:tabLst>
                <a:tab pos="379095" algn="l"/>
                <a:tab pos="379730" algn="l"/>
              </a:tabLst>
            </a:pPr>
            <a:r>
              <a:rPr lang="en-US" sz="1500" i="0" dirty="0" err="1">
                <a:solidFill>
                  <a:srgbClr val="273239"/>
                </a:solidFill>
                <a:effectLst/>
                <a:latin typeface="urw-din"/>
              </a:rPr>
              <a:t>setdefault</a:t>
            </a:r>
            <a:r>
              <a:rPr lang="en-US" sz="1500" i="0" dirty="0">
                <a:solidFill>
                  <a:srgbClr val="273239"/>
                </a:solidFill>
                <a:effectLst/>
                <a:latin typeface="urw-din"/>
              </a:rPr>
              <a:t>()</a:t>
            </a:r>
          </a:p>
          <a:p>
            <a:pPr marL="297815" indent="-285750">
              <a:lnSpc>
                <a:spcPct val="100000"/>
              </a:lnSpc>
              <a:spcBef>
                <a:spcPts val="414"/>
              </a:spcBef>
              <a:buFont typeface="Arial" panose="020B0604020202020204" pitchFamily="34" charset="0"/>
              <a:buChar char="•"/>
              <a:tabLst>
                <a:tab pos="379095" algn="l"/>
                <a:tab pos="379730" algn="l"/>
              </a:tabLst>
            </a:pPr>
            <a:r>
              <a:rPr lang="en-US" sz="1500" i="0" dirty="0">
                <a:solidFill>
                  <a:srgbClr val="273239"/>
                </a:solidFill>
                <a:effectLst/>
                <a:latin typeface="urw-din"/>
              </a:rPr>
              <a:t>clear()</a:t>
            </a:r>
          </a:p>
          <a:p>
            <a:pPr marL="12065">
              <a:lnSpc>
                <a:spcPct val="100000"/>
              </a:lnSpc>
              <a:spcBef>
                <a:spcPts val="414"/>
              </a:spcBef>
              <a:tabLst>
                <a:tab pos="379095" algn="l"/>
                <a:tab pos="379730" algn="l"/>
              </a:tabLst>
            </a:pPr>
            <a:endParaRPr lang="en-US" sz="1500" dirty="0">
              <a:solidFill>
                <a:srgbClr val="273239"/>
              </a:solidFill>
              <a:latin typeface="urw-din"/>
            </a:endParaRPr>
          </a:p>
        </p:txBody>
      </p:sp>
    </p:spTree>
    <p:extLst>
      <p:ext uri="{BB962C8B-B14F-4D97-AF65-F5344CB8AC3E}">
        <p14:creationId xmlns:p14="http://schemas.microsoft.com/office/powerpoint/2010/main" val="3935611930"/>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43975" y="161799"/>
            <a:ext cx="774074" cy="311224"/>
          </a:xfrm>
          <a:prstGeom prst="rect">
            <a:avLst/>
          </a:prstGeom>
        </p:spPr>
      </p:pic>
      <p:pic>
        <p:nvPicPr>
          <p:cNvPr id="3" name="object 3"/>
          <p:cNvPicPr/>
          <p:nvPr/>
        </p:nvPicPr>
        <p:blipFill>
          <a:blip r:embed="rId3" cstate="print"/>
          <a:stretch>
            <a:fillRect/>
          </a:stretch>
        </p:blipFill>
        <p:spPr>
          <a:xfrm>
            <a:off x="8229556" y="161800"/>
            <a:ext cx="791593" cy="311224"/>
          </a:xfrm>
          <a:prstGeom prst="rect">
            <a:avLst/>
          </a:prstGeom>
        </p:spPr>
      </p:pic>
      <p:sp>
        <p:nvSpPr>
          <p:cNvPr id="4" name="object 4"/>
          <p:cNvSpPr txBox="1">
            <a:spLocks noGrp="1"/>
          </p:cNvSpPr>
          <p:nvPr>
            <p:ph type="title"/>
          </p:nvPr>
        </p:nvSpPr>
        <p:spPr>
          <a:xfrm>
            <a:off x="307524" y="670654"/>
            <a:ext cx="8150676" cy="320601"/>
          </a:xfrm>
          <a:prstGeom prst="rect">
            <a:avLst/>
          </a:prstGeom>
        </p:spPr>
        <p:txBody>
          <a:bodyPr vert="horz" wrap="square" lIns="0" tIns="12700" rIns="0" bIns="0" rtlCol="0">
            <a:spAutoFit/>
          </a:bodyPr>
          <a:lstStyle/>
          <a:p>
            <a:pPr algn="l" fontAlgn="base"/>
            <a:r>
              <a:rPr lang="en-US" sz="2000" b="1" i="0" dirty="0">
                <a:solidFill>
                  <a:srgbClr val="273239"/>
                </a:solidFill>
                <a:effectLst/>
                <a:latin typeface="sofia-pro"/>
              </a:rPr>
              <a:t>Using sessions in views (Continued)</a:t>
            </a:r>
          </a:p>
        </p:txBody>
      </p:sp>
      <p:sp>
        <p:nvSpPr>
          <p:cNvPr id="6" name="object 6"/>
          <p:cNvSpPr txBox="1"/>
          <p:nvPr/>
        </p:nvSpPr>
        <p:spPr>
          <a:xfrm>
            <a:off x="3633256" y="4974385"/>
            <a:ext cx="1875155" cy="139065"/>
          </a:xfrm>
          <a:prstGeom prst="rect">
            <a:avLst/>
          </a:prstGeom>
        </p:spPr>
        <p:txBody>
          <a:bodyPr vert="horz" wrap="square" lIns="0" tIns="3175" rIns="0" bIns="0" rtlCol="0">
            <a:spAutoFit/>
          </a:bodyPr>
          <a:lstStyle/>
          <a:p>
            <a:pPr marL="12700">
              <a:lnSpc>
                <a:spcPct val="100000"/>
              </a:lnSpc>
              <a:spcBef>
                <a:spcPts val="25"/>
              </a:spcBef>
            </a:pPr>
            <a:r>
              <a:rPr sz="800" dirty="0">
                <a:latin typeface="Arial MT"/>
                <a:cs typeface="Arial MT"/>
              </a:rPr>
              <a:t>©</a:t>
            </a:r>
            <a:r>
              <a:rPr sz="800" spc="-5" dirty="0">
                <a:latin typeface="Arial MT"/>
                <a:cs typeface="Arial MT"/>
              </a:rPr>
              <a:t> Edune</a:t>
            </a:r>
            <a:r>
              <a:rPr sz="800" dirty="0">
                <a:latin typeface="Arial MT"/>
                <a:cs typeface="Arial MT"/>
              </a:rPr>
              <a:t>t</a:t>
            </a:r>
            <a:r>
              <a:rPr sz="800" spc="-5" dirty="0">
                <a:latin typeface="Arial MT"/>
                <a:cs typeface="Arial MT"/>
              </a:rPr>
              <a:t> Foundation</a:t>
            </a:r>
            <a:r>
              <a:rPr sz="800" dirty="0">
                <a:latin typeface="Arial MT"/>
                <a:cs typeface="Arial MT"/>
              </a:rPr>
              <a:t>.</a:t>
            </a:r>
            <a:r>
              <a:rPr sz="800" spc="-50" dirty="0">
                <a:latin typeface="Arial MT"/>
                <a:cs typeface="Arial MT"/>
              </a:rPr>
              <a:t> </a:t>
            </a:r>
            <a:r>
              <a:rPr sz="800" spc="-5" dirty="0">
                <a:latin typeface="Arial MT"/>
                <a:cs typeface="Arial MT"/>
              </a:rPr>
              <a:t>Al</a:t>
            </a:r>
            <a:r>
              <a:rPr sz="800" dirty="0">
                <a:latin typeface="Arial MT"/>
                <a:cs typeface="Arial MT"/>
              </a:rPr>
              <a:t>l</a:t>
            </a:r>
            <a:r>
              <a:rPr sz="800" spc="-5" dirty="0">
                <a:latin typeface="Arial MT"/>
                <a:cs typeface="Arial MT"/>
              </a:rPr>
              <a:t> </a:t>
            </a:r>
            <a:r>
              <a:rPr sz="800" dirty="0">
                <a:latin typeface="Arial MT"/>
                <a:cs typeface="Arial MT"/>
              </a:rPr>
              <a:t>rights</a:t>
            </a:r>
            <a:r>
              <a:rPr sz="800" spc="-5" dirty="0">
                <a:latin typeface="Arial MT"/>
                <a:cs typeface="Arial MT"/>
              </a:rPr>
              <a:t> </a:t>
            </a:r>
            <a:r>
              <a:rPr sz="800" dirty="0">
                <a:latin typeface="Arial MT"/>
                <a:cs typeface="Arial MT"/>
              </a:rPr>
              <a:t>reserved.</a:t>
            </a:r>
            <a:endParaRPr sz="800">
              <a:latin typeface="Arial MT"/>
              <a:cs typeface="Arial MT"/>
            </a:endParaRPr>
          </a:p>
        </p:txBody>
      </p:sp>
      <p:sp>
        <p:nvSpPr>
          <p:cNvPr id="5" name="object 5"/>
          <p:cNvSpPr txBox="1"/>
          <p:nvPr/>
        </p:nvSpPr>
        <p:spPr>
          <a:xfrm>
            <a:off x="290175" y="996721"/>
            <a:ext cx="8730973" cy="3464409"/>
          </a:xfrm>
          <a:prstGeom prst="rect">
            <a:avLst/>
          </a:prstGeom>
        </p:spPr>
        <p:txBody>
          <a:bodyPr vert="horz" wrap="square" lIns="0" tIns="52704" rIns="0" bIns="0" rtlCol="0">
            <a:spAutoFit/>
          </a:bodyPr>
          <a:lstStyle/>
          <a:p>
            <a:pPr marL="12065">
              <a:lnSpc>
                <a:spcPct val="100000"/>
              </a:lnSpc>
              <a:spcBef>
                <a:spcPts val="414"/>
              </a:spcBef>
              <a:tabLst>
                <a:tab pos="379095" algn="l"/>
                <a:tab pos="379730" algn="l"/>
              </a:tabLst>
            </a:pPr>
            <a:r>
              <a:rPr lang="en-US" sz="1500" i="0" dirty="0">
                <a:solidFill>
                  <a:srgbClr val="273239"/>
                </a:solidFill>
                <a:effectLst/>
                <a:latin typeface="urw-din"/>
              </a:rPr>
              <a:t>It also has these methods:</a:t>
            </a:r>
          </a:p>
          <a:p>
            <a:pPr marL="12065">
              <a:lnSpc>
                <a:spcPct val="100000"/>
              </a:lnSpc>
              <a:spcBef>
                <a:spcPts val="414"/>
              </a:spcBef>
              <a:tabLst>
                <a:tab pos="379095" algn="l"/>
                <a:tab pos="379730" algn="l"/>
              </a:tabLst>
            </a:pPr>
            <a:r>
              <a:rPr lang="en-US" sz="1500" b="1" i="0" dirty="0">
                <a:solidFill>
                  <a:srgbClr val="273239"/>
                </a:solidFill>
                <a:effectLst/>
                <a:latin typeface="urw-din"/>
              </a:rPr>
              <a:t>flush()</a:t>
            </a:r>
          </a:p>
          <a:p>
            <a:pPr marL="12065">
              <a:lnSpc>
                <a:spcPct val="100000"/>
              </a:lnSpc>
              <a:spcBef>
                <a:spcPts val="414"/>
              </a:spcBef>
              <a:tabLst>
                <a:tab pos="379095" algn="l"/>
                <a:tab pos="379730" algn="l"/>
              </a:tabLst>
            </a:pPr>
            <a:r>
              <a:rPr lang="en-US" sz="1500" i="0" dirty="0">
                <a:solidFill>
                  <a:srgbClr val="273239"/>
                </a:solidFill>
                <a:effectLst/>
                <a:latin typeface="urw-din"/>
              </a:rPr>
              <a:t>Deletes the current session data from the session and deletes the session cookie. This is used if you want to ensure that the previous session data can’t be accessed again from the user’s browser (for example, the </a:t>
            </a:r>
            <a:r>
              <a:rPr lang="en-US" sz="1500" b="1" i="0" dirty="0" err="1">
                <a:solidFill>
                  <a:srgbClr val="273239"/>
                </a:solidFill>
                <a:effectLst/>
                <a:latin typeface="urw-din"/>
              </a:rPr>
              <a:t>django.contrib.auth.logout</a:t>
            </a:r>
            <a:r>
              <a:rPr lang="en-US" sz="1500" b="1" i="0" dirty="0">
                <a:solidFill>
                  <a:srgbClr val="273239"/>
                </a:solidFill>
                <a:effectLst/>
                <a:latin typeface="urw-din"/>
              </a:rPr>
              <a:t>() </a:t>
            </a:r>
            <a:r>
              <a:rPr lang="en-US" sz="1500" i="0" dirty="0">
                <a:solidFill>
                  <a:srgbClr val="273239"/>
                </a:solidFill>
                <a:effectLst/>
                <a:latin typeface="urw-din"/>
              </a:rPr>
              <a:t>function calls it).</a:t>
            </a:r>
          </a:p>
          <a:p>
            <a:pPr marL="12065">
              <a:lnSpc>
                <a:spcPct val="100000"/>
              </a:lnSpc>
              <a:spcBef>
                <a:spcPts val="414"/>
              </a:spcBef>
              <a:tabLst>
                <a:tab pos="379095" algn="l"/>
                <a:tab pos="379730" algn="l"/>
              </a:tabLst>
            </a:pPr>
            <a:endParaRPr lang="en-US" sz="1500" i="0" dirty="0">
              <a:solidFill>
                <a:srgbClr val="273239"/>
              </a:solidFill>
              <a:effectLst/>
              <a:latin typeface="urw-din"/>
            </a:endParaRPr>
          </a:p>
          <a:p>
            <a:pPr marL="12065">
              <a:lnSpc>
                <a:spcPct val="100000"/>
              </a:lnSpc>
              <a:spcBef>
                <a:spcPts val="414"/>
              </a:spcBef>
              <a:tabLst>
                <a:tab pos="379095" algn="l"/>
                <a:tab pos="379730" algn="l"/>
              </a:tabLst>
            </a:pPr>
            <a:r>
              <a:rPr lang="en-US" sz="1500" b="1" i="0" dirty="0" err="1">
                <a:solidFill>
                  <a:srgbClr val="273239"/>
                </a:solidFill>
                <a:effectLst/>
                <a:latin typeface="urw-din"/>
              </a:rPr>
              <a:t>set_test_cookie</a:t>
            </a:r>
            <a:r>
              <a:rPr lang="en-US" sz="1500" b="1" i="0" dirty="0">
                <a:solidFill>
                  <a:srgbClr val="273239"/>
                </a:solidFill>
                <a:effectLst/>
                <a:latin typeface="urw-din"/>
              </a:rPr>
              <a:t>()</a:t>
            </a:r>
          </a:p>
          <a:p>
            <a:pPr marL="12065">
              <a:lnSpc>
                <a:spcPct val="100000"/>
              </a:lnSpc>
              <a:spcBef>
                <a:spcPts val="414"/>
              </a:spcBef>
              <a:tabLst>
                <a:tab pos="379095" algn="l"/>
                <a:tab pos="379730" algn="l"/>
              </a:tabLst>
            </a:pPr>
            <a:r>
              <a:rPr lang="en-US" sz="1500" i="0" dirty="0">
                <a:solidFill>
                  <a:srgbClr val="273239"/>
                </a:solidFill>
                <a:effectLst/>
                <a:latin typeface="urw-din"/>
              </a:rPr>
              <a:t>Sets a test cookie to determine whether the user’s browser supports cookies. Due to the way cookies work, you won’t be able to test this until the user’s next page request. </a:t>
            </a:r>
          </a:p>
          <a:p>
            <a:pPr marL="12065">
              <a:lnSpc>
                <a:spcPct val="100000"/>
              </a:lnSpc>
              <a:spcBef>
                <a:spcPts val="414"/>
              </a:spcBef>
              <a:tabLst>
                <a:tab pos="379095" algn="l"/>
                <a:tab pos="379730" algn="l"/>
              </a:tabLst>
            </a:pPr>
            <a:endParaRPr lang="en-US" sz="1500" b="1" i="0" dirty="0">
              <a:solidFill>
                <a:srgbClr val="273239"/>
              </a:solidFill>
              <a:effectLst/>
              <a:latin typeface="urw-din"/>
            </a:endParaRPr>
          </a:p>
          <a:p>
            <a:pPr marL="12065">
              <a:lnSpc>
                <a:spcPct val="100000"/>
              </a:lnSpc>
              <a:spcBef>
                <a:spcPts val="414"/>
              </a:spcBef>
              <a:tabLst>
                <a:tab pos="379095" algn="l"/>
                <a:tab pos="379730" algn="l"/>
              </a:tabLst>
            </a:pPr>
            <a:r>
              <a:rPr lang="en-US" sz="1500" b="1" i="0" dirty="0" err="1">
                <a:solidFill>
                  <a:srgbClr val="273239"/>
                </a:solidFill>
                <a:effectLst/>
                <a:latin typeface="urw-din"/>
              </a:rPr>
              <a:t>test_cookie_worked</a:t>
            </a:r>
            <a:r>
              <a:rPr lang="en-US" sz="1500" b="1" i="0" dirty="0">
                <a:solidFill>
                  <a:srgbClr val="273239"/>
                </a:solidFill>
                <a:effectLst/>
                <a:latin typeface="urw-din"/>
              </a:rPr>
              <a:t>()</a:t>
            </a:r>
          </a:p>
          <a:p>
            <a:pPr marL="12065">
              <a:lnSpc>
                <a:spcPct val="100000"/>
              </a:lnSpc>
              <a:spcBef>
                <a:spcPts val="414"/>
              </a:spcBef>
              <a:tabLst>
                <a:tab pos="379095" algn="l"/>
                <a:tab pos="379730" algn="l"/>
              </a:tabLst>
            </a:pPr>
            <a:r>
              <a:rPr lang="en-US" sz="1500" i="0" dirty="0">
                <a:solidFill>
                  <a:srgbClr val="273239"/>
                </a:solidFill>
                <a:effectLst/>
                <a:latin typeface="urw-din"/>
              </a:rPr>
              <a:t>Returns either </a:t>
            </a:r>
            <a:r>
              <a:rPr lang="en-US" sz="1500" b="1" i="0" dirty="0">
                <a:solidFill>
                  <a:srgbClr val="273239"/>
                </a:solidFill>
                <a:effectLst/>
                <a:latin typeface="urw-din"/>
              </a:rPr>
              <a:t>True </a:t>
            </a:r>
            <a:r>
              <a:rPr lang="en-US" sz="1500" i="0" dirty="0">
                <a:solidFill>
                  <a:srgbClr val="273239"/>
                </a:solidFill>
                <a:effectLst/>
                <a:latin typeface="urw-din"/>
              </a:rPr>
              <a:t>or </a:t>
            </a:r>
            <a:r>
              <a:rPr lang="en-US" sz="1500" b="1" i="0" dirty="0">
                <a:solidFill>
                  <a:srgbClr val="273239"/>
                </a:solidFill>
                <a:effectLst/>
                <a:latin typeface="urw-din"/>
              </a:rPr>
              <a:t>False, </a:t>
            </a:r>
            <a:r>
              <a:rPr lang="en-US" sz="1500" i="0" dirty="0">
                <a:solidFill>
                  <a:srgbClr val="273239"/>
                </a:solidFill>
                <a:effectLst/>
                <a:latin typeface="urw-din"/>
              </a:rPr>
              <a:t>depending on whether the user’s browser accepted the test cookie. Due to the way cookies work, you’ll have to call </a:t>
            </a:r>
            <a:r>
              <a:rPr lang="en-US" sz="1500" b="1" i="0" dirty="0" err="1">
                <a:solidFill>
                  <a:srgbClr val="273239"/>
                </a:solidFill>
                <a:effectLst/>
                <a:latin typeface="urw-din"/>
              </a:rPr>
              <a:t>set_test_cookie</a:t>
            </a:r>
            <a:r>
              <a:rPr lang="en-US" sz="1500" b="1" i="0" dirty="0">
                <a:solidFill>
                  <a:srgbClr val="273239"/>
                </a:solidFill>
                <a:effectLst/>
                <a:latin typeface="urw-din"/>
              </a:rPr>
              <a:t>() </a:t>
            </a:r>
            <a:r>
              <a:rPr lang="en-US" sz="1500" i="0" dirty="0">
                <a:solidFill>
                  <a:srgbClr val="273239"/>
                </a:solidFill>
                <a:effectLst/>
                <a:latin typeface="urw-din"/>
              </a:rPr>
              <a:t>on a previous, separate page request. </a:t>
            </a:r>
          </a:p>
        </p:txBody>
      </p:sp>
    </p:spTree>
    <p:extLst>
      <p:ext uri="{BB962C8B-B14F-4D97-AF65-F5344CB8AC3E}">
        <p14:creationId xmlns:p14="http://schemas.microsoft.com/office/powerpoint/2010/main" val="609075350"/>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43975" y="161799"/>
            <a:ext cx="774074" cy="311224"/>
          </a:xfrm>
          <a:prstGeom prst="rect">
            <a:avLst/>
          </a:prstGeom>
        </p:spPr>
      </p:pic>
      <p:pic>
        <p:nvPicPr>
          <p:cNvPr id="3" name="object 3"/>
          <p:cNvPicPr/>
          <p:nvPr/>
        </p:nvPicPr>
        <p:blipFill>
          <a:blip r:embed="rId3" cstate="print"/>
          <a:stretch>
            <a:fillRect/>
          </a:stretch>
        </p:blipFill>
        <p:spPr>
          <a:xfrm>
            <a:off x="8229556" y="161800"/>
            <a:ext cx="791593" cy="311224"/>
          </a:xfrm>
          <a:prstGeom prst="rect">
            <a:avLst/>
          </a:prstGeom>
        </p:spPr>
      </p:pic>
      <p:sp>
        <p:nvSpPr>
          <p:cNvPr id="4" name="object 4"/>
          <p:cNvSpPr txBox="1">
            <a:spLocks noGrp="1"/>
          </p:cNvSpPr>
          <p:nvPr>
            <p:ph type="title"/>
          </p:nvPr>
        </p:nvSpPr>
        <p:spPr>
          <a:xfrm>
            <a:off x="311511" y="574571"/>
            <a:ext cx="8150676" cy="320601"/>
          </a:xfrm>
          <a:prstGeom prst="rect">
            <a:avLst/>
          </a:prstGeom>
        </p:spPr>
        <p:txBody>
          <a:bodyPr vert="horz" wrap="square" lIns="0" tIns="12700" rIns="0" bIns="0" rtlCol="0">
            <a:spAutoFit/>
          </a:bodyPr>
          <a:lstStyle/>
          <a:p>
            <a:pPr algn="l" fontAlgn="base"/>
            <a:r>
              <a:rPr lang="en-US" sz="2000" b="1" i="0" dirty="0">
                <a:solidFill>
                  <a:srgbClr val="273239"/>
                </a:solidFill>
                <a:effectLst/>
                <a:latin typeface="sofia-pro"/>
              </a:rPr>
              <a:t>Using sessions in views (Continued)</a:t>
            </a:r>
          </a:p>
        </p:txBody>
      </p:sp>
      <p:sp>
        <p:nvSpPr>
          <p:cNvPr id="6" name="object 6"/>
          <p:cNvSpPr txBox="1"/>
          <p:nvPr/>
        </p:nvSpPr>
        <p:spPr>
          <a:xfrm>
            <a:off x="3633256" y="4974385"/>
            <a:ext cx="1875155" cy="139065"/>
          </a:xfrm>
          <a:prstGeom prst="rect">
            <a:avLst/>
          </a:prstGeom>
        </p:spPr>
        <p:txBody>
          <a:bodyPr vert="horz" wrap="square" lIns="0" tIns="3175" rIns="0" bIns="0" rtlCol="0">
            <a:spAutoFit/>
          </a:bodyPr>
          <a:lstStyle/>
          <a:p>
            <a:pPr marL="12700">
              <a:lnSpc>
                <a:spcPct val="100000"/>
              </a:lnSpc>
              <a:spcBef>
                <a:spcPts val="25"/>
              </a:spcBef>
            </a:pPr>
            <a:r>
              <a:rPr sz="800" dirty="0">
                <a:latin typeface="Arial MT"/>
                <a:cs typeface="Arial MT"/>
              </a:rPr>
              <a:t>©</a:t>
            </a:r>
            <a:r>
              <a:rPr sz="800" spc="-5" dirty="0">
                <a:latin typeface="Arial MT"/>
                <a:cs typeface="Arial MT"/>
              </a:rPr>
              <a:t> Edune</a:t>
            </a:r>
            <a:r>
              <a:rPr sz="800" dirty="0">
                <a:latin typeface="Arial MT"/>
                <a:cs typeface="Arial MT"/>
              </a:rPr>
              <a:t>t</a:t>
            </a:r>
            <a:r>
              <a:rPr sz="800" spc="-5" dirty="0">
                <a:latin typeface="Arial MT"/>
                <a:cs typeface="Arial MT"/>
              </a:rPr>
              <a:t> Foundation</a:t>
            </a:r>
            <a:r>
              <a:rPr sz="800" dirty="0">
                <a:latin typeface="Arial MT"/>
                <a:cs typeface="Arial MT"/>
              </a:rPr>
              <a:t>.</a:t>
            </a:r>
            <a:r>
              <a:rPr sz="800" spc="-50" dirty="0">
                <a:latin typeface="Arial MT"/>
                <a:cs typeface="Arial MT"/>
              </a:rPr>
              <a:t> </a:t>
            </a:r>
            <a:r>
              <a:rPr sz="800" spc="-5" dirty="0">
                <a:latin typeface="Arial MT"/>
                <a:cs typeface="Arial MT"/>
              </a:rPr>
              <a:t>Al</a:t>
            </a:r>
            <a:r>
              <a:rPr sz="800" dirty="0">
                <a:latin typeface="Arial MT"/>
                <a:cs typeface="Arial MT"/>
              </a:rPr>
              <a:t>l</a:t>
            </a:r>
            <a:r>
              <a:rPr sz="800" spc="-5" dirty="0">
                <a:latin typeface="Arial MT"/>
                <a:cs typeface="Arial MT"/>
              </a:rPr>
              <a:t> </a:t>
            </a:r>
            <a:r>
              <a:rPr sz="800" dirty="0">
                <a:latin typeface="Arial MT"/>
                <a:cs typeface="Arial MT"/>
              </a:rPr>
              <a:t>rights</a:t>
            </a:r>
            <a:r>
              <a:rPr sz="800" spc="-5" dirty="0">
                <a:latin typeface="Arial MT"/>
                <a:cs typeface="Arial MT"/>
              </a:rPr>
              <a:t> </a:t>
            </a:r>
            <a:r>
              <a:rPr sz="800" dirty="0">
                <a:latin typeface="Arial MT"/>
                <a:cs typeface="Arial MT"/>
              </a:rPr>
              <a:t>reserved.</a:t>
            </a:r>
            <a:endParaRPr sz="800">
              <a:latin typeface="Arial MT"/>
              <a:cs typeface="Arial MT"/>
            </a:endParaRPr>
          </a:p>
        </p:txBody>
      </p:sp>
      <p:sp>
        <p:nvSpPr>
          <p:cNvPr id="5" name="object 5"/>
          <p:cNvSpPr txBox="1"/>
          <p:nvPr/>
        </p:nvSpPr>
        <p:spPr>
          <a:xfrm>
            <a:off x="292958" y="846066"/>
            <a:ext cx="8730973" cy="4177425"/>
          </a:xfrm>
          <a:prstGeom prst="rect">
            <a:avLst/>
          </a:prstGeom>
        </p:spPr>
        <p:txBody>
          <a:bodyPr vert="horz" wrap="square" lIns="0" tIns="52704" rIns="0" bIns="0" rtlCol="0">
            <a:spAutoFit/>
          </a:bodyPr>
          <a:lstStyle/>
          <a:p>
            <a:pPr marL="12065">
              <a:lnSpc>
                <a:spcPct val="100000"/>
              </a:lnSpc>
              <a:spcBef>
                <a:spcPts val="414"/>
              </a:spcBef>
              <a:tabLst>
                <a:tab pos="379095" algn="l"/>
                <a:tab pos="379730" algn="l"/>
              </a:tabLst>
            </a:pPr>
            <a:r>
              <a:rPr lang="en-US" sz="1500" b="1" i="0" dirty="0" err="1">
                <a:solidFill>
                  <a:srgbClr val="273239"/>
                </a:solidFill>
                <a:effectLst/>
                <a:latin typeface="urw-din"/>
              </a:rPr>
              <a:t>delete_test_cookie</a:t>
            </a:r>
            <a:r>
              <a:rPr lang="en-US" sz="1500" b="1" i="0" dirty="0">
                <a:solidFill>
                  <a:srgbClr val="273239"/>
                </a:solidFill>
                <a:effectLst/>
                <a:latin typeface="urw-din"/>
              </a:rPr>
              <a:t>()</a:t>
            </a:r>
          </a:p>
          <a:p>
            <a:pPr marL="12065">
              <a:lnSpc>
                <a:spcPct val="100000"/>
              </a:lnSpc>
              <a:spcBef>
                <a:spcPts val="414"/>
              </a:spcBef>
              <a:tabLst>
                <a:tab pos="379095" algn="l"/>
                <a:tab pos="379730" algn="l"/>
              </a:tabLst>
            </a:pPr>
            <a:r>
              <a:rPr lang="en-US" sz="1500" i="0" dirty="0">
                <a:solidFill>
                  <a:srgbClr val="273239"/>
                </a:solidFill>
                <a:effectLst/>
                <a:latin typeface="urw-din"/>
              </a:rPr>
              <a:t>Deletes the test cookie. Use this to clean up after yourself.</a:t>
            </a:r>
          </a:p>
          <a:p>
            <a:pPr marL="12065">
              <a:lnSpc>
                <a:spcPct val="100000"/>
              </a:lnSpc>
              <a:spcBef>
                <a:spcPts val="414"/>
              </a:spcBef>
              <a:tabLst>
                <a:tab pos="379095" algn="l"/>
                <a:tab pos="379730" algn="l"/>
              </a:tabLst>
            </a:pPr>
            <a:endParaRPr lang="en-US" sz="1500" b="1" i="0" dirty="0">
              <a:solidFill>
                <a:srgbClr val="273239"/>
              </a:solidFill>
              <a:effectLst/>
              <a:latin typeface="urw-din"/>
            </a:endParaRPr>
          </a:p>
          <a:p>
            <a:pPr marL="12065">
              <a:lnSpc>
                <a:spcPct val="100000"/>
              </a:lnSpc>
              <a:spcBef>
                <a:spcPts val="414"/>
              </a:spcBef>
              <a:tabLst>
                <a:tab pos="379095" algn="l"/>
                <a:tab pos="379730" algn="l"/>
              </a:tabLst>
            </a:pPr>
            <a:r>
              <a:rPr lang="en-US" sz="1500" b="1" i="0" dirty="0" err="1">
                <a:solidFill>
                  <a:srgbClr val="273239"/>
                </a:solidFill>
                <a:effectLst/>
                <a:latin typeface="urw-din"/>
              </a:rPr>
              <a:t>get_session_cookie_age</a:t>
            </a:r>
            <a:r>
              <a:rPr lang="en-US" sz="1500" b="1" i="0" dirty="0">
                <a:solidFill>
                  <a:srgbClr val="273239"/>
                </a:solidFill>
                <a:effectLst/>
                <a:latin typeface="urw-din"/>
              </a:rPr>
              <a:t>()</a:t>
            </a:r>
          </a:p>
          <a:p>
            <a:pPr marL="12065">
              <a:lnSpc>
                <a:spcPct val="100000"/>
              </a:lnSpc>
              <a:spcBef>
                <a:spcPts val="414"/>
              </a:spcBef>
              <a:tabLst>
                <a:tab pos="379095" algn="l"/>
                <a:tab pos="379730" algn="l"/>
              </a:tabLst>
            </a:pPr>
            <a:r>
              <a:rPr lang="en-US" sz="1500" i="0" dirty="0">
                <a:solidFill>
                  <a:srgbClr val="273239"/>
                </a:solidFill>
                <a:effectLst/>
                <a:latin typeface="urw-din"/>
              </a:rPr>
              <a:t>Returns the value of the setting SESSION_COOKIE_AGE. This can be overridden in a custom session backend.</a:t>
            </a:r>
          </a:p>
          <a:p>
            <a:pPr marL="12065">
              <a:lnSpc>
                <a:spcPct val="100000"/>
              </a:lnSpc>
              <a:spcBef>
                <a:spcPts val="414"/>
              </a:spcBef>
              <a:tabLst>
                <a:tab pos="379095" algn="l"/>
                <a:tab pos="379730" algn="l"/>
              </a:tabLst>
            </a:pPr>
            <a:endParaRPr lang="en-US" sz="1500" b="1" i="0" dirty="0">
              <a:solidFill>
                <a:srgbClr val="273239"/>
              </a:solidFill>
              <a:effectLst/>
              <a:latin typeface="urw-din"/>
            </a:endParaRPr>
          </a:p>
          <a:p>
            <a:pPr marL="12065">
              <a:lnSpc>
                <a:spcPct val="100000"/>
              </a:lnSpc>
              <a:spcBef>
                <a:spcPts val="414"/>
              </a:spcBef>
              <a:tabLst>
                <a:tab pos="379095" algn="l"/>
                <a:tab pos="379730" algn="l"/>
              </a:tabLst>
            </a:pPr>
            <a:r>
              <a:rPr lang="en-US" sz="1500" b="1" i="0" dirty="0" err="1">
                <a:solidFill>
                  <a:srgbClr val="273239"/>
                </a:solidFill>
                <a:effectLst/>
                <a:latin typeface="urw-din"/>
              </a:rPr>
              <a:t>set_expiry</a:t>
            </a:r>
            <a:r>
              <a:rPr lang="en-US" sz="1500" b="1" i="0" dirty="0">
                <a:solidFill>
                  <a:srgbClr val="273239"/>
                </a:solidFill>
                <a:effectLst/>
                <a:latin typeface="urw-din"/>
              </a:rPr>
              <a:t>(value)</a:t>
            </a:r>
          </a:p>
          <a:p>
            <a:pPr marL="12065">
              <a:lnSpc>
                <a:spcPct val="100000"/>
              </a:lnSpc>
              <a:spcBef>
                <a:spcPts val="414"/>
              </a:spcBef>
              <a:tabLst>
                <a:tab pos="379095" algn="l"/>
                <a:tab pos="379730" algn="l"/>
              </a:tabLst>
            </a:pPr>
            <a:r>
              <a:rPr lang="en-US" sz="1500" i="0" dirty="0">
                <a:solidFill>
                  <a:srgbClr val="273239"/>
                </a:solidFill>
                <a:effectLst/>
                <a:latin typeface="urw-din"/>
              </a:rPr>
              <a:t>Sets the expiration time for the session. You can pass a number of different values:</a:t>
            </a:r>
          </a:p>
          <a:p>
            <a:pPr marL="755015" lvl="1" indent="-285750">
              <a:spcBef>
                <a:spcPts val="414"/>
              </a:spcBef>
              <a:buFont typeface="Arial" panose="020B0604020202020204" pitchFamily="34" charset="0"/>
              <a:buChar char="•"/>
              <a:tabLst>
                <a:tab pos="379095" algn="l"/>
                <a:tab pos="379730" algn="l"/>
              </a:tabLst>
            </a:pPr>
            <a:r>
              <a:rPr lang="en-US" sz="1400" i="0" dirty="0">
                <a:solidFill>
                  <a:srgbClr val="273239"/>
                </a:solidFill>
                <a:effectLst/>
                <a:latin typeface="urw-din"/>
              </a:rPr>
              <a:t>If </a:t>
            </a:r>
            <a:r>
              <a:rPr lang="en-US" sz="1400" b="1" i="0" dirty="0">
                <a:solidFill>
                  <a:srgbClr val="273239"/>
                </a:solidFill>
                <a:effectLst/>
                <a:latin typeface="urw-din"/>
              </a:rPr>
              <a:t>value </a:t>
            </a:r>
            <a:r>
              <a:rPr lang="en-US" sz="1400" i="0" dirty="0">
                <a:solidFill>
                  <a:srgbClr val="273239"/>
                </a:solidFill>
                <a:effectLst/>
                <a:latin typeface="urw-din"/>
              </a:rPr>
              <a:t>is an integer, the session will expire after that many seconds of inactivity. For example, calling </a:t>
            </a:r>
            <a:r>
              <a:rPr lang="en-US" sz="1400" b="1" i="0" dirty="0" err="1">
                <a:solidFill>
                  <a:srgbClr val="273239"/>
                </a:solidFill>
                <a:effectLst/>
                <a:latin typeface="urw-din"/>
              </a:rPr>
              <a:t>request.session.set_expiry</a:t>
            </a:r>
            <a:r>
              <a:rPr lang="en-US" sz="1400" b="1" i="0" dirty="0">
                <a:solidFill>
                  <a:srgbClr val="273239"/>
                </a:solidFill>
                <a:effectLst/>
                <a:latin typeface="urw-din"/>
              </a:rPr>
              <a:t>(300) </a:t>
            </a:r>
            <a:r>
              <a:rPr lang="en-US" sz="1400" i="0" dirty="0">
                <a:solidFill>
                  <a:srgbClr val="273239"/>
                </a:solidFill>
                <a:effectLst/>
                <a:latin typeface="urw-din"/>
              </a:rPr>
              <a:t>would make the session expire in 5 minutes.</a:t>
            </a:r>
          </a:p>
          <a:p>
            <a:pPr marL="755015" lvl="1" indent="-285750">
              <a:spcBef>
                <a:spcPts val="414"/>
              </a:spcBef>
              <a:buFont typeface="Arial" panose="020B0604020202020204" pitchFamily="34" charset="0"/>
              <a:buChar char="•"/>
              <a:tabLst>
                <a:tab pos="379095" algn="l"/>
                <a:tab pos="379730" algn="l"/>
              </a:tabLst>
            </a:pPr>
            <a:r>
              <a:rPr lang="en-US" sz="1400" i="0" dirty="0">
                <a:solidFill>
                  <a:srgbClr val="273239"/>
                </a:solidFill>
                <a:effectLst/>
                <a:latin typeface="urw-din"/>
              </a:rPr>
              <a:t>If value is a </a:t>
            </a:r>
            <a:r>
              <a:rPr lang="en-US" sz="1400" b="1" i="0" dirty="0">
                <a:solidFill>
                  <a:srgbClr val="273239"/>
                </a:solidFill>
                <a:effectLst/>
                <a:latin typeface="urw-din"/>
              </a:rPr>
              <a:t>datetime </a:t>
            </a:r>
            <a:r>
              <a:rPr lang="en-US" sz="1400" i="0" dirty="0">
                <a:solidFill>
                  <a:srgbClr val="273239"/>
                </a:solidFill>
                <a:effectLst/>
                <a:latin typeface="urw-din"/>
              </a:rPr>
              <a:t>or </a:t>
            </a:r>
            <a:r>
              <a:rPr lang="en-US" sz="1400" b="1" i="0" dirty="0" err="1">
                <a:solidFill>
                  <a:srgbClr val="273239"/>
                </a:solidFill>
                <a:effectLst/>
                <a:latin typeface="urw-din"/>
              </a:rPr>
              <a:t>timedelta</a:t>
            </a:r>
            <a:r>
              <a:rPr lang="en-US" sz="1400" i="0" dirty="0">
                <a:solidFill>
                  <a:srgbClr val="273239"/>
                </a:solidFill>
                <a:effectLst/>
                <a:latin typeface="urw-din"/>
              </a:rPr>
              <a:t> object, the session will expire at that specific date/time. Note that </a:t>
            </a:r>
            <a:r>
              <a:rPr lang="en-US" sz="1400" b="1" i="0" dirty="0">
                <a:solidFill>
                  <a:srgbClr val="273239"/>
                </a:solidFill>
                <a:effectLst/>
                <a:latin typeface="urw-din"/>
              </a:rPr>
              <a:t>datetime</a:t>
            </a:r>
            <a:r>
              <a:rPr lang="en-US" sz="1400" i="0" dirty="0">
                <a:solidFill>
                  <a:srgbClr val="273239"/>
                </a:solidFill>
                <a:effectLst/>
                <a:latin typeface="urw-din"/>
              </a:rPr>
              <a:t> and </a:t>
            </a:r>
            <a:r>
              <a:rPr lang="en-US" sz="1400" b="1" i="0" dirty="0" err="1">
                <a:solidFill>
                  <a:srgbClr val="273239"/>
                </a:solidFill>
                <a:effectLst/>
                <a:latin typeface="urw-din"/>
              </a:rPr>
              <a:t>timedelta</a:t>
            </a:r>
            <a:r>
              <a:rPr lang="en-US" sz="1400" i="0" dirty="0">
                <a:solidFill>
                  <a:srgbClr val="273239"/>
                </a:solidFill>
                <a:effectLst/>
                <a:latin typeface="urw-din"/>
              </a:rPr>
              <a:t> values are only serializable if you are using the </a:t>
            </a:r>
            <a:r>
              <a:rPr lang="en-US" sz="1400" b="1" i="0" dirty="0" err="1">
                <a:solidFill>
                  <a:srgbClr val="273239"/>
                </a:solidFill>
                <a:effectLst/>
                <a:latin typeface="urw-din"/>
              </a:rPr>
              <a:t>PickleSerializer</a:t>
            </a:r>
            <a:r>
              <a:rPr lang="en-US" sz="1400" i="0" dirty="0">
                <a:solidFill>
                  <a:srgbClr val="273239"/>
                </a:solidFill>
                <a:effectLst/>
                <a:latin typeface="urw-din"/>
              </a:rPr>
              <a:t>.</a:t>
            </a:r>
          </a:p>
          <a:p>
            <a:pPr marL="755015" lvl="1" indent="-285750">
              <a:spcBef>
                <a:spcPts val="414"/>
              </a:spcBef>
              <a:buFont typeface="Arial" panose="020B0604020202020204" pitchFamily="34" charset="0"/>
              <a:buChar char="•"/>
              <a:tabLst>
                <a:tab pos="379095" algn="l"/>
                <a:tab pos="379730" algn="l"/>
              </a:tabLst>
            </a:pPr>
            <a:r>
              <a:rPr lang="en-US" sz="1400" i="0" dirty="0">
                <a:solidFill>
                  <a:srgbClr val="273239"/>
                </a:solidFill>
                <a:effectLst/>
                <a:latin typeface="urw-din"/>
              </a:rPr>
              <a:t>If </a:t>
            </a:r>
            <a:r>
              <a:rPr lang="en-US" sz="1400" b="1" i="0" dirty="0">
                <a:solidFill>
                  <a:srgbClr val="273239"/>
                </a:solidFill>
                <a:effectLst/>
                <a:latin typeface="urw-din"/>
              </a:rPr>
              <a:t>value</a:t>
            </a:r>
            <a:r>
              <a:rPr lang="en-US" sz="1400" i="0" dirty="0">
                <a:solidFill>
                  <a:srgbClr val="273239"/>
                </a:solidFill>
                <a:effectLst/>
                <a:latin typeface="urw-din"/>
              </a:rPr>
              <a:t> is </a:t>
            </a:r>
            <a:r>
              <a:rPr lang="en-US" sz="1400" b="1" i="0" dirty="0">
                <a:solidFill>
                  <a:srgbClr val="273239"/>
                </a:solidFill>
                <a:effectLst/>
                <a:latin typeface="urw-din"/>
              </a:rPr>
              <a:t>0</a:t>
            </a:r>
            <a:r>
              <a:rPr lang="en-US" sz="1400" i="0" dirty="0">
                <a:solidFill>
                  <a:srgbClr val="273239"/>
                </a:solidFill>
                <a:effectLst/>
                <a:latin typeface="urw-din"/>
              </a:rPr>
              <a:t>, the user’s session cookie will expire when the user’s web browser is closed.</a:t>
            </a:r>
          </a:p>
          <a:p>
            <a:pPr marL="755015" lvl="1" indent="-285750">
              <a:spcBef>
                <a:spcPts val="414"/>
              </a:spcBef>
              <a:buFont typeface="Arial" panose="020B0604020202020204" pitchFamily="34" charset="0"/>
              <a:buChar char="•"/>
              <a:tabLst>
                <a:tab pos="379095" algn="l"/>
                <a:tab pos="379730" algn="l"/>
              </a:tabLst>
            </a:pPr>
            <a:r>
              <a:rPr lang="en-US" sz="1400" i="0" dirty="0">
                <a:solidFill>
                  <a:srgbClr val="273239"/>
                </a:solidFill>
                <a:effectLst/>
                <a:latin typeface="urw-din"/>
              </a:rPr>
              <a:t>If </a:t>
            </a:r>
            <a:r>
              <a:rPr lang="en-US" sz="1400" b="1" i="0" dirty="0">
                <a:solidFill>
                  <a:srgbClr val="273239"/>
                </a:solidFill>
                <a:effectLst/>
                <a:latin typeface="urw-din"/>
              </a:rPr>
              <a:t>value</a:t>
            </a:r>
            <a:r>
              <a:rPr lang="en-US" sz="1400" i="0" dirty="0">
                <a:solidFill>
                  <a:srgbClr val="273239"/>
                </a:solidFill>
                <a:effectLst/>
                <a:latin typeface="urw-din"/>
              </a:rPr>
              <a:t> is </a:t>
            </a:r>
            <a:r>
              <a:rPr lang="en-US" sz="1400" b="1" i="0" dirty="0">
                <a:solidFill>
                  <a:srgbClr val="273239"/>
                </a:solidFill>
                <a:effectLst/>
                <a:latin typeface="urw-din"/>
              </a:rPr>
              <a:t>None</a:t>
            </a:r>
            <a:r>
              <a:rPr lang="en-US" sz="1400" i="0" dirty="0">
                <a:solidFill>
                  <a:srgbClr val="273239"/>
                </a:solidFill>
                <a:effectLst/>
                <a:latin typeface="urw-din"/>
              </a:rPr>
              <a:t>, the session reverts to using the global session expiry policy.</a:t>
            </a:r>
            <a:endParaRPr lang="en-US" sz="1400" dirty="0">
              <a:solidFill>
                <a:srgbClr val="273239"/>
              </a:solidFill>
              <a:latin typeface="urw-din"/>
            </a:endParaRPr>
          </a:p>
          <a:p>
            <a:pPr marL="297815" indent="-285750">
              <a:spcBef>
                <a:spcPts val="414"/>
              </a:spcBef>
              <a:buFont typeface="Arial" panose="020B0604020202020204" pitchFamily="34" charset="0"/>
              <a:buChar char="•"/>
              <a:tabLst>
                <a:tab pos="379095" algn="l"/>
                <a:tab pos="379730" algn="l"/>
              </a:tabLst>
            </a:pPr>
            <a:r>
              <a:rPr lang="en-US" sz="1200" b="0" i="0" dirty="0">
                <a:solidFill>
                  <a:srgbClr val="0C3C26"/>
                </a:solidFill>
                <a:effectLst/>
                <a:latin typeface="Roboto" panose="02000000000000000000" pitchFamily="2" charset="0"/>
              </a:rPr>
              <a:t>Reading a session is not considered activity for expiration purposes. Session expiration is computed from the last time the session was </a:t>
            </a:r>
            <a:r>
              <a:rPr lang="en-US" sz="1200" b="0" i="1" dirty="0">
                <a:solidFill>
                  <a:srgbClr val="0C3C26"/>
                </a:solidFill>
                <a:effectLst/>
                <a:latin typeface="Roboto" panose="02000000000000000000" pitchFamily="2" charset="0"/>
              </a:rPr>
              <a:t>modified</a:t>
            </a:r>
            <a:r>
              <a:rPr lang="en-US" sz="1200" b="0" i="0" dirty="0">
                <a:solidFill>
                  <a:srgbClr val="0C3C26"/>
                </a:solidFill>
                <a:effectLst/>
                <a:latin typeface="Roboto" panose="02000000000000000000" pitchFamily="2" charset="0"/>
              </a:rPr>
              <a:t>.</a:t>
            </a:r>
            <a:endParaRPr lang="en-US" sz="1200" i="0" dirty="0">
              <a:solidFill>
                <a:srgbClr val="273239"/>
              </a:solidFill>
              <a:effectLst/>
              <a:latin typeface="urw-din"/>
            </a:endParaRPr>
          </a:p>
        </p:txBody>
      </p:sp>
    </p:spTree>
    <p:extLst>
      <p:ext uri="{BB962C8B-B14F-4D97-AF65-F5344CB8AC3E}">
        <p14:creationId xmlns:p14="http://schemas.microsoft.com/office/powerpoint/2010/main" val="3697718575"/>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43975" y="161799"/>
            <a:ext cx="774074" cy="311224"/>
          </a:xfrm>
          <a:prstGeom prst="rect">
            <a:avLst/>
          </a:prstGeom>
        </p:spPr>
      </p:pic>
      <p:pic>
        <p:nvPicPr>
          <p:cNvPr id="3" name="object 3"/>
          <p:cNvPicPr/>
          <p:nvPr/>
        </p:nvPicPr>
        <p:blipFill>
          <a:blip r:embed="rId3" cstate="print"/>
          <a:stretch>
            <a:fillRect/>
          </a:stretch>
        </p:blipFill>
        <p:spPr>
          <a:xfrm>
            <a:off x="8229556" y="161800"/>
            <a:ext cx="791593" cy="311224"/>
          </a:xfrm>
          <a:prstGeom prst="rect">
            <a:avLst/>
          </a:prstGeom>
        </p:spPr>
      </p:pic>
      <p:sp>
        <p:nvSpPr>
          <p:cNvPr id="4" name="object 4"/>
          <p:cNvSpPr txBox="1">
            <a:spLocks noGrp="1"/>
          </p:cNvSpPr>
          <p:nvPr>
            <p:ph type="title"/>
          </p:nvPr>
        </p:nvSpPr>
        <p:spPr>
          <a:xfrm>
            <a:off x="311511" y="574571"/>
            <a:ext cx="8150676" cy="320601"/>
          </a:xfrm>
          <a:prstGeom prst="rect">
            <a:avLst/>
          </a:prstGeom>
        </p:spPr>
        <p:txBody>
          <a:bodyPr vert="horz" wrap="square" lIns="0" tIns="12700" rIns="0" bIns="0" rtlCol="0">
            <a:spAutoFit/>
          </a:bodyPr>
          <a:lstStyle/>
          <a:p>
            <a:pPr algn="l" fontAlgn="base"/>
            <a:r>
              <a:rPr lang="en-US" sz="2000" b="1" i="0" dirty="0">
                <a:solidFill>
                  <a:srgbClr val="273239"/>
                </a:solidFill>
                <a:effectLst/>
                <a:latin typeface="sofia-pro"/>
              </a:rPr>
              <a:t>Using sessions in views (Continued)</a:t>
            </a:r>
          </a:p>
        </p:txBody>
      </p:sp>
      <p:sp>
        <p:nvSpPr>
          <p:cNvPr id="6" name="object 6"/>
          <p:cNvSpPr txBox="1"/>
          <p:nvPr/>
        </p:nvSpPr>
        <p:spPr>
          <a:xfrm>
            <a:off x="3633256" y="4974385"/>
            <a:ext cx="1875155" cy="139065"/>
          </a:xfrm>
          <a:prstGeom prst="rect">
            <a:avLst/>
          </a:prstGeom>
        </p:spPr>
        <p:txBody>
          <a:bodyPr vert="horz" wrap="square" lIns="0" tIns="3175" rIns="0" bIns="0" rtlCol="0">
            <a:spAutoFit/>
          </a:bodyPr>
          <a:lstStyle/>
          <a:p>
            <a:pPr marL="12700">
              <a:lnSpc>
                <a:spcPct val="100000"/>
              </a:lnSpc>
              <a:spcBef>
                <a:spcPts val="25"/>
              </a:spcBef>
            </a:pPr>
            <a:r>
              <a:rPr sz="800" dirty="0">
                <a:latin typeface="Arial MT"/>
                <a:cs typeface="Arial MT"/>
              </a:rPr>
              <a:t>©</a:t>
            </a:r>
            <a:r>
              <a:rPr sz="800" spc="-5" dirty="0">
                <a:latin typeface="Arial MT"/>
                <a:cs typeface="Arial MT"/>
              </a:rPr>
              <a:t> Edune</a:t>
            </a:r>
            <a:r>
              <a:rPr sz="800" dirty="0">
                <a:latin typeface="Arial MT"/>
                <a:cs typeface="Arial MT"/>
              </a:rPr>
              <a:t>t</a:t>
            </a:r>
            <a:r>
              <a:rPr sz="800" spc="-5" dirty="0">
                <a:latin typeface="Arial MT"/>
                <a:cs typeface="Arial MT"/>
              </a:rPr>
              <a:t> Foundation</a:t>
            </a:r>
            <a:r>
              <a:rPr sz="800" dirty="0">
                <a:latin typeface="Arial MT"/>
                <a:cs typeface="Arial MT"/>
              </a:rPr>
              <a:t>.</a:t>
            </a:r>
            <a:r>
              <a:rPr sz="800" spc="-50" dirty="0">
                <a:latin typeface="Arial MT"/>
                <a:cs typeface="Arial MT"/>
              </a:rPr>
              <a:t> </a:t>
            </a:r>
            <a:r>
              <a:rPr sz="800" spc="-5" dirty="0">
                <a:latin typeface="Arial MT"/>
                <a:cs typeface="Arial MT"/>
              </a:rPr>
              <a:t>Al</a:t>
            </a:r>
            <a:r>
              <a:rPr sz="800" dirty="0">
                <a:latin typeface="Arial MT"/>
                <a:cs typeface="Arial MT"/>
              </a:rPr>
              <a:t>l</a:t>
            </a:r>
            <a:r>
              <a:rPr sz="800" spc="-5" dirty="0">
                <a:latin typeface="Arial MT"/>
                <a:cs typeface="Arial MT"/>
              </a:rPr>
              <a:t> </a:t>
            </a:r>
            <a:r>
              <a:rPr sz="800" dirty="0">
                <a:latin typeface="Arial MT"/>
                <a:cs typeface="Arial MT"/>
              </a:rPr>
              <a:t>rights</a:t>
            </a:r>
            <a:r>
              <a:rPr sz="800" spc="-5" dirty="0">
                <a:latin typeface="Arial MT"/>
                <a:cs typeface="Arial MT"/>
              </a:rPr>
              <a:t> </a:t>
            </a:r>
            <a:r>
              <a:rPr sz="800" dirty="0">
                <a:latin typeface="Arial MT"/>
                <a:cs typeface="Arial MT"/>
              </a:rPr>
              <a:t>reserved.</a:t>
            </a:r>
            <a:endParaRPr sz="800">
              <a:latin typeface="Arial MT"/>
              <a:cs typeface="Arial MT"/>
            </a:endParaRPr>
          </a:p>
        </p:txBody>
      </p:sp>
      <p:sp>
        <p:nvSpPr>
          <p:cNvPr id="5" name="object 5"/>
          <p:cNvSpPr txBox="1"/>
          <p:nvPr/>
        </p:nvSpPr>
        <p:spPr>
          <a:xfrm>
            <a:off x="290176" y="988933"/>
            <a:ext cx="8730973" cy="3797834"/>
          </a:xfrm>
          <a:prstGeom prst="rect">
            <a:avLst/>
          </a:prstGeom>
        </p:spPr>
        <p:txBody>
          <a:bodyPr vert="horz" wrap="square" lIns="0" tIns="52704" rIns="0" bIns="0" rtlCol="0">
            <a:spAutoFit/>
          </a:bodyPr>
          <a:lstStyle/>
          <a:p>
            <a:pPr marL="12065">
              <a:lnSpc>
                <a:spcPct val="100000"/>
              </a:lnSpc>
              <a:spcBef>
                <a:spcPts val="414"/>
              </a:spcBef>
              <a:tabLst>
                <a:tab pos="379095" algn="l"/>
                <a:tab pos="379730" algn="l"/>
              </a:tabLst>
            </a:pPr>
            <a:r>
              <a:rPr lang="en-US" sz="1500" b="1" i="0" dirty="0" err="1">
                <a:solidFill>
                  <a:srgbClr val="273239"/>
                </a:solidFill>
                <a:effectLst/>
                <a:latin typeface="urw-din"/>
              </a:rPr>
              <a:t>get_expiry_age</a:t>
            </a:r>
            <a:r>
              <a:rPr lang="en-US" sz="1500" b="1" i="0" dirty="0">
                <a:solidFill>
                  <a:srgbClr val="273239"/>
                </a:solidFill>
                <a:effectLst/>
                <a:latin typeface="urw-din"/>
              </a:rPr>
              <a:t>()</a:t>
            </a:r>
          </a:p>
          <a:p>
            <a:pPr marL="12065">
              <a:lnSpc>
                <a:spcPct val="100000"/>
              </a:lnSpc>
              <a:spcBef>
                <a:spcPts val="414"/>
              </a:spcBef>
              <a:tabLst>
                <a:tab pos="379095" algn="l"/>
                <a:tab pos="379730" algn="l"/>
              </a:tabLst>
            </a:pPr>
            <a:r>
              <a:rPr lang="en-US" sz="1500" i="0" dirty="0">
                <a:solidFill>
                  <a:srgbClr val="273239"/>
                </a:solidFill>
                <a:effectLst/>
                <a:latin typeface="urw-din"/>
              </a:rPr>
              <a:t>Returns the number of seconds until this session expires. For sessions with no custom expiration (or those set to expire at browser close), this will equal </a:t>
            </a:r>
            <a:r>
              <a:rPr lang="en-US" sz="1500" b="1" i="0" dirty="0">
                <a:solidFill>
                  <a:srgbClr val="273239"/>
                </a:solidFill>
                <a:effectLst/>
                <a:latin typeface="urw-din"/>
              </a:rPr>
              <a:t>SESSION_COOKIE_AGE</a:t>
            </a:r>
            <a:r>
              <a:rPr lang="en-US" sz="1500" i="0" dirty="0">
                <a:solidFill>
                  <a:srgbClr val="273239"/>
                </a:solidFill>
                <a:effectLst/>
                <a:latin typeface="urw-din"/>
              </a:rPr>
              <a:t>.</a:t>
            </a:r>
          </a:p>
          <a:p>
            <a:pPr marL="12065">
              <a:lnSpc>
                <a:spcPct val="100000"/>
              </a:lnSpc>
              <a:spcBef>
                <a:spcPts val="414"/>
              </a:spcBef>
              <a:tabLst>
                <a:tab pos="379095" algn="l"/>
                <a:tab pos="379730" algn="l"/>
              </a:tabLst>
            </a:pPr>
            <a:endParaRPr lang="en-US" sz="1500" i="0" dirty="0">
              <a:solidFill>
                <a:srgbClr val="273239"/>
              </a:solidFill>
              <a:effectLst/>
              <a:latin typeface="urw-din"/>
            </a:endParaRPr>
          </a:p>
          <a:p>
            <a:pPr marL="12065">
              <a:lnSpc>
                <a:spcPct val="100000"/>
              </a:lnSpc>
              <a:spcBef>
                <a:spcPts val="414"/>
              </a:spcBef>
              <a:tabLst>
                <a:tab pos="379095" algn="l"/>
                <a:tab pos="379730" algn="l"/>
              </a:tabLst>
            </a:pPr>
            <a:r>
              <a:rPr lang="en-US" sz="1500" i="0" dirty="0">
                <a:solidFill>
                  <a:srgbClr val="273239"/>
                </a:solidFill>
                <a:effectLst/>
                <a:latin typeface="urw-din"/>
              </a:rPr>
              <a:t>This function accepts two optional keyword arguments:</a:t>
            </a:r>
          </a:p>
          <a:p>
            <a:pPr marL="755015" lvl="1" indent="-285750">
              <a:spcBef>
                <a:spcPts val="414"/>
              </a:spcBef>
              <a:buFont typeface="Arial" panose="020B0604020202020204" pitchFamily="34" charset="0"/>
              <a:buChar char="•"/>
              <a:tabLst>
                <a:tab pos="379095" algn="l"/>
                <a:tab pos="379730" algn="l"/>
              </a:tabLst>
            </a:pPr>
            <a:r>
              <a:rPr lang="en-US" sz="1500" b="1" i="0" dirty="0">
                <a:solidFill>
                  <a:srgbClr val="273239"/>
                </a:solidFill>
                <a:effectLst/>
                <a:latin typeface="urw-din"/>
              </a:rPr>
              <a:t>modification: </a:t>
            </a:r>
            <a:r>
              <a:rPr lang="en-US" sz="1500" i="0" dirty="0">
                <a:solidFill>
                  <a:srgbClr val="273239"/>
                </a:solidFill>
                <a:effectLst/>
                <a:latin typeface="urw-din"/>
              </a:rPr>
              <a:t>last modification of the session, as a datetime object. Defaults to the current time.</a:t>
            </a:r>
          </a:p>
          <a:p>
            <a:pPr marL="755015" lvl="1" indent="-285750">
              <a:spcBef>
                <a:spcPts val="414"/>
              </a:spcBef>
              <a:buFont typeface="Arial" panose="020B0604020202020204" pitchFamily="34" charset="0"/>
              <a:buChar char="•"/>
              <a:tabLst>
                <a:tab pos="379095" algn="l"/>
                <a:tab pos="379730" algn="l"/>
              </a:tabLst>
            </a:pPr>
            <a:r>
              <a:rPr lang="en-US" sz="1500" b="1" i="0" dirty="0">
                <a:solidFill>
                  <a:srgbClr val="273239"/>
                </a:solidFill>
                <a:effectLst/>
                <a:latin typeface="urw-din"/>
              </a:rPr>
              <a:t>expiry: </a:t>
            </a:r>
            <a:r>
              <a:rPr lang="en-US" sz="1500" i="0" dirty="0">
                <a:solidFill>
                  <a:srgbClr val="273239"/>
                </a:solidFill>
                <a:effectLst/>
                <a:latin typeface="urw-din"/>
              </a:rPr>
              <a:t>expiry information for the session, as a datetime object, an int (in seconds), or None. Defaults to the value stored in the session by </a:t>
            </a:r>
            <a:r>
              <a:rPr lang="en-US" sz="1500" b="1" i="0" dirty="0" err="1">
                <a:solidFill>
                  <a:srgbClr val="273239"/>
                </a:solidFill>
                <a:effectLst/>
                <a:latin typeface="urw-din"/>
              </a:rPr>
              <a:t>set_expiry</a:t>
            </a:r>
            <a:r>
              <a:rPr lang="en-US" sz="1500" b="1" i="0" dirty="0">
                <a:solidFill>
                  <a:srgbClr val="273239"/>
                </a:solidFill>
                <a:effectLst/>
                <a:latin typeface="urw-din"/>
              </a:rPr>
              <a:t>()</a:t>
            </a:r>
            <a:r>
              <a:rPr lang="en-US" sz="1500" i="0" dirty="0">
                <a:solidFill>
                  <a:srgbClr val="273239"/>
                </a:solidFill>
                <a:effectLst/>
                <a:latin typeface="urw-din"/>
              </a:rPr>
              <a:t>, if there is one, or None.</a:t>
            </a:r>
          </a:p>
          <a:p>
            <a:pPr marL="12065">
              <a:spcBef>
                <a:spcPts val="414"/>
              </a:spcBef>
              <a:tabLst>
                <a:tab pos="379095" algn="l"/>
                <a:tab pos="379730" algn="l"/>
              </a:tabLst>
            </a:pPr>
            <a:endParaRPr lang="en-US" sz="1500" b="1" i="0" dirty="0">
              <a:solidFill>
                <a:srgbClr val="273239"/>
              </a:solidFill>
              <a:effectLst/>
              <a:latin typeface="urw-din"/>
            </a:endParaRPr>
          </a:p>
          <a:p>
            <a:pPr marL="12065">
              <a:spcBef>
                <a:spcPts val="414"/>
              </a:spcBef>
              <a:tabLst>
                <a:tab pos="379095" algn="l"/>
                <a:tab pos="379730" algn="l"/>
              </a:tabLst>
            </a:pPr>
            <a:r>
              <a:rPr lang="en-US" sz="1500" b="1" i="0" dirty="0" err="1">
                <a:solidFill>
                  <a:srgbClr val="273239"/>
                </a:solidFill>
                <a:effectLst/>
                <a:latin typeface="urw-din"/>
              </a:rPr>
              <a:t>get_expiry_date</a:t>
            </a:r>
            <a:r>
              <a:rPr lang="en-US" sz="1500" b="1" i="0" dirty="0">
                <a:solidFill>
                  <a:srgbClr val="273239"/>
                </a:solidFill>
                <a:effectLst/>
                <a:latin typeface="urw-din"/>
              </a:rPr>
              <a:t>()</a:t>
            </a:r>
          </a:p>
          <a:p>
            <a:pPr marL="12065">
              <a:spcBef>
                <a:spcPts val="414"/>
              </a:spcBef>
              <a:tabLst>
                <a:tab pos="379095" algn="l"/>
                <a:tab pos="379730" algn="l"/>
              </a:tabLst>
            </a:pPr>
            <a:r>
              <a:rPr lang="en-US" sz="1500" i="0" dirty="0">
                <a:solidFill>
                  <a:srgbClr val="273239"/>
                </a:solidFill>
                <a:effectLst/>
                <a:latin typeface="urw-din"/>
              </a:rPr>
              <a:t>Returns the date this session will expire. For sessions with no custom expiration (or those set to expire at browser close), this will equal the date </a:t>
            </a:r>
            <a:r>
              <a:rPr lang="en-US" sz="1500" b="1" i="0" dirty="0">
                <a:solidFill>
                  <a:srgbClr val="273239"/>
                </a:solidFill>
                <a:effectLst/>
                <a:latin typeface="urw-din"/>
              </a:rPr>
              <a:t>SESSION_COOKIE_AGE </a:t>
            </a:r>
            <a:r>
              <a:rPr lang="en-US" sz="1500" i="0" dirty="0">
                <a:solidFill>
                  <a:srgbClr val="273239"/>
                </a:solidFill>
                <a:effectLst/>
                <a:latin typeface="urw-din"/>
              </a:rPr>
              <a:t>seconds from now.</a:t>
            </a:r>
          </a:p>
          <a:p>
            <a:pPr marL="12065">
              <a:spcBef>
                <a:spcPts val="414"/>
              </a:spcBef>
              <a:tabLst>
                <a:tab pos="379095" algn="l"/>
                <a:tab pos="379730" algn="l"/>
              </a:tabLst>
            </a:pPr>
            <a:endParaRPr lang="en-US" sz="1500" i="0" dirty="0">
              <a:solidFill>
                <a:srgbClr val="273239"/>
              </a:solidFill>
              <a:effectLst/>
              <a:latin typeface="urw-din"/>
            </a:endParaRPr>
          </a:p>
          <a:p>
            <a:pPr marL="12065">
              <a:spcBef>
                <a:spcPts val="414"/>
              </a:spcBef>
              <a:tabLst>
                <a:tab pos="379095" algn="l"/>
                <a:tab pos="379730" algn="l"/>
              </a:tabLst>
            </a:pPr>
            <a:r>
              <a:rPr lang="en-US" sz="1500" i="0" dirty="0">
                <a:solidFill>
                  <a:srgbClr val="273239"/>
                </a:solidFill>
                <a:effectLst/>
                <a:latin typeface="urw-din"/>
              </a:rPr>
              <a:t>This function accepts the same keyword arguments as </a:t>
            </a:r>
            <a:r>
              <a:rPr lang="en-US" sz="1500" b="1" i="0" dirty="0" err="1">
                <a:solidFill>
                  <a:srgbClr val="273239"/>
                </a:solidFill>
                <a:effectLst/>
                <a:latin typeface="urw-din"/>
              </a:rPr>
              <a:t>get_expiry_age</a:t>
            </a:r>
            <a:r>
              <a:rPr lang="en-US" sz="1500" b="1" i="0" dirty="0">
                <a:solidFill>
                  <a:srgbClr val="273239"/>
                </a:solidFill>
                <a:effectLst/>
                <a:latin typeface="urw-din"/>
              </a:rPr>
              <a:t>(), </a:t>
            </a:r>
            <a:r>
              <a:rPr lang="en-US" sz="1500" i="0" dirty="0">
                <a:solidFill>
                  <a:srgbClr val="273239"/>
                </a:solidFill>
                <a:effectLst/>
                <a:latin typeface="urw-din"/>
              </a:rPr>
              <a:t>and similar notes on usage apply.</a:t>
            </a:r>
          </a:p>
        </p:txBody>
      </p:sp>
    </p:spTree>
    <p:extLst>
      <p:ext uri="{BB962C8B-B14F-4D97-AF65-F5344CB8AC3E}">
        <p14:creationId xmlns:p14="http://schemas.microsoft.com/office/powerpoint/2010/main" val="201022499"/>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43975" y="161799"/>
            <a:ext cx="774074" cy="311224"/>
          </a:xfrm>
          <a:prstGeom prst="rect">
            <a:avLst/>
          </a:prstGeom>
        </p:spPr>
      </p:pic>
      <p:pic>
        <p:nvPicPr>
          <p:cNvPr id="3" name="object 3"/>
          <p:cNvPicPr/>
          <p:nvPr/>
        </p:nvPicPr>
        <p:blipFill>
          <a:blip r:embed="rId3" cstate="print"/>
          <a:stretch>
            <a:fillRect/>
          </a:stretch>
        </p:blipFill>
        <p:spPr>
          <a:xfrm>
            <a:off x="8229556" y="161800"/>
            <a:ext cx="791593" cy="311224"/>
          </a:xfrm>
          <a:prstGeom prst="rect">
            <a:avLst/>
          </a:prstGeom>
        </p:spPr>
      </p:pic>
      <p:sp>
        <p:nvSpPr>
          <p:cNvPr id="4" name="object 4"/>
          <p:cNvSpPr txBox="1">
            <a:spLocks noGrp="1"/>
          </p:cNvSpPr>
          <p:nvPr>
            <p:ph type="title"/>
          </p:nvPr>
        </p:nvSpPr>
        <p:spPr>
          <a:xfrm>
            <a:off x="311511" y="574571"/>
            <a:ext cx="8150676" cy="320601"/>
          </a:xfrm>
          <a:prstGeom prst="rect">
            <a:avLst/>
          </a:prstGeom>
        </p:spPr>
        <p:txBody>
          <a:bodyPr vert="horz" wrap="square" lIns="0" tIns="12700" rIns="0" bIns="0" rtlCol="0">
            <a:spAutoFit/>
          </a:bodyPr>
          <a:lstStyle/>
          <a:p>
            <a:pPr algn="l" fontAlgn="base"/>
            <a:r>
              <a:rPr lang="en-US" sz="2000" b="1" i="0" dirty="0">
                <a:solidFill>
                  <a:srgbClr val="273239"/>
                </a:solidFill>
                <a:effectLst/>
                <a:latin typeface="sofia-pro"/>
              </a:rPr>
              <a:t>Using sessions in views (Continued)</a:t>
            </a:r>
          </a:p>
        </p:txBody>
      </p:sp>
      <p:sp>
        <p:nvSpPr>
          <p:cNvPr id="6" name="object 6"/>
          <p:cNvSpPr txBox="1"/>
          <p:nvPr/>
        </p:nvSpPr>
        <p:spPr>
          <a:xfrm>
            <a:off x="3633256" y="4974385"/>
            <a:ext cx="1875155" cy="139065"/>
          </a:xfrm>
          <a:prstGeom prst="rect">
            <a:avLst/>
          </a:prstGeom>
        </p:spPr>
        <p:txBody>
          <a:bodyPr vert="horz" wrap="square" lIns="0" tIns="3175" rIns="0" bIns="0" rtlCol="0">
            <a:spAutoFit/>
          </a:bodyPr>
          <a:lstStyle/>
          <a:p>
            <a:pPr marL="12700">
              <a:lnSpc>
                <a:spcPct val="100000"/>
              </a:lnSpc>
              <a:spcBef>
                <a:spcPts val="25"/>
              </a:spcBef>
            </a:pPr>
            <a:r>
              <a:rPr sz="800" dirty="0">
                <a:latin typeface="Arial MT"/>
                <a:cs typeface="Arial MT"/>
              </a:rPr>
              <a:t>©</a:t>
            </a:r>
            <a:r>
              <a:rPr sz="800" spc="-5" dirty="0">
                <a:latin typeface="Arial MT"/>
                <a:cs typeface="Arial MT"/>
              </a:rPr>
              <a:t> Edune</a:t>
            </a:r>
            <a:r>
              <a:rPr sz="800" dirty="0">
                <a:latin typeface="Arial MT"/>
                <a:cs typeface="Arial MT"/>
              </a:rPr>
              <a:t>t</a:t>
            </a:r>
            <a:r>
              <a:rPr sz="800" spc="-5" dirty="0">
                <a:latin typeface="Arial MT"/>
                <a:cs typeface="Arial MT"/>
              </a:rPr>
              <a:t> Foundation</a:t>
            </a:r>
            <a:r>
              <a:rPr sz="800" dirty="0">
                <a:latin typeface="Arial MT"/>
                <a:cs typeface="Arial MT"/>
              </a:rPr>
              <a:t>.</a:t>
            </a:r>
            <a:r>
              <a:rPr sz="800" spc="-50" dirty="0">
                <a:latin typeface="Arial MT"/>
                <a:cs typeface="Arial MT"/>
              </a:rPr>
              <a:t> </a:t>
            </a:r>
            <a:r>
              <a:rPr sz="800" spc="-5" dirty="0">
                <a:latin typeface="Arial MT"/>
                <a:cs typeface="Arial MT"/>
              </a:rPr>
              <a:t>Al</a:t>
            </a:r>
            <a:r>
              <a:rPr sz="800" dirty="0">
                <a:latin typeface="Arial MT"/>
                <a:cs typeface="Arial MT"/>
              </a:rPr>
              <a:t>l</a:t>
            </a:r>
            <a:r>
              <a:rPr sz="800" spc="-5" dirty="0">
                <a:latin typeface="Arial MT"/>
                <a:cs typeface="Arial MT"/>
              </a:rPr>
              <a:t> </a:t>
            </a:r>
            <a:r>
              <a:rPr sz="800" dirty="0">
                <a:latin typeface="Arial MT"/>
                <a:cs typeface="Arial MT"/>
              </a:rPr>
              <a:t>rights</a:t>
            </a:r>
            <a:r>
              <a:rPr sz="800" spc="-5" dirty="0">
                <a:latin typeface="Arial MT"/>
                <a:cs typeface="Arial MT"/>
              </a:rPr>
              <a:t> </a:t>
            </a:r>
            <a:r>
              <a:rPr sz="800" dirty="0">
                <a:latin typeface="Arial MT"/>
                <a:cs typeface="Arial MT"/>
              </a:rPr>
              <a:t>reserved.</a:t>
            </a:r>
            <a:endParaRPr sz="800">
              <a:latin typeface="Arial MT"/>
              <a:cs typeface="Arial MT"/>
            </a:endParaRPr>
          </a:p>
        </p:txBody>
      </p:sp>
      <p:sp>
        <p:nvSpPr>
          <p:cNvPr id="5" name="object 5"/>
          <p:cNvSpPr txBox="1"/>
          <p:nvPr/>
        </p:nvSpPr>
        <p:spPr>
          <a:xfrm>
            <a:off x="290176" y="988933"/>
            <a:ext cx="8730973" cy="2720616"/>
          </a:xfrm>
          <a:prstGeom prst="rect">
            <a:avLst/>
          </a:prstGeom>
        </p:spPr>
        <p:txBody>
          <a:bodyPr vert="horz" wrap="square" lIns="0" tIns="52704" rIns="0" bIns="0" rtlCol="0">
            <a:spAutoFit/>
          </a:bodyPr>
          <a:lstStyle/>
          <a:p>
            <a:pPr marL="12065">
              <a:lnSpc>
                <a:spcPct val="100000"/>
              </a:lnSpc>
              <a:spcBef>
                <a:spcPts val="414"/>
              </a:spcBef>
              <a:tabLst>
                <a:tab pos="379095" algn="l"/>
                <a:tab pos="379730" algn="l"/>
              </a:tabLst>
            </a:pPr>
            <a:r>
              <a:rPr lang="en-US" sz="1500" b="1" i="0" dirty="0" err="1">
                <a:solidFill>
                  <a:srgbClr val="273239"/>
                </a:solidFill>
                <a:effectLst/>
                <a:latin typeface="urw-din"/>
              </a:rPr>
              <a:t>get_expire_at_browser_close</a:t>
            </a:r>
            <a:r>
              <a:rPr lang="en-US" sz="1500" b="1" i="0" dirty="0">
                <a:solidFill>
                  <a:srgbClr val="273239"/>
                </a:solidFill>
                <a:effectLst/>
                <a:latin typeface="urw-din"/>
              </a:rPr>
              <a:t>()</a:t>
            </a:r>
          </a:p>
          <a:p>
            <a:pPr marL="12065">
              <a:lnSpc>
                <a:spcPct val="100000"/>
              </a:lnSpc>
              <a:spcBef>
                <a:spcPts val="414"/>
              </a:spcBef>
              <a:tabLst>
                <a:tab pos="379095" algn="l"/>
                <a:tab pos="379730" algn="l"/>
              </a:tabLst>
            </a:pPr>
            <a:r>
              <a:rPr lang="en-US" sz="1500" i="0" dirty="0">
                <a:solidFill>
                  <a:srgbClr val="273239"/>
                </a:solidFill>
                <a:effectLst/>
                <a:latin typeface="urw-din"/>
              </a:rPr>
              <a:t>Returns either </a:t>
            </a:r>
            <a:r>
              <a:rPr lang="en-US" sz="1500" b="1" i="0" dirty="0">
                <a:solidFill>
                  <a:srgbClr val="273239"/>
                </a:solidFill>
                <a:effectLst/>
                <a:latin typeface="urw-din"/>
              </a:rPr>
              <a:t>True</a:t>
            </a:r>
            <a:r>
              <a:rPr lang="en-US" sz="1500" i="0" dirty="0">
                <a:solidFill>
                  <a:srgbClr val="273239"/>
                </a:solidFill>
                <a:effectLst/>
                <a:latin typeface="urw-din"/>
              </a:rPr>
              <a:t> or </a:t>
            </a:r>
            <a:r>
              <a:rPr lang="en-US" sz="1500" b="1" i="0" dirty="0">
                <a:solidFill>
                  <a:srgbClr val="273239"/>
                </a:solidFill>
                <a:effectLst/>
                <a:latin typeface="urw-din"/>
              </a:rPr>
              <a:t>False</a:t>
            </a:r>
            <a:r>
              <a:rPr lang="en-US" sz="1500" i="0" dirty="0">
                <a:solidFill>
                  <a:srgbClr val="273239"/>
                </a:solidFill>
                <a:effectLst/>
                <a:latin typeface="urw-din"/>
              </a:rPr>
              <a:t>, depending on whether the user’s session cookie will expire when the user’s web browser is closed.</a:t>
            </a:r>
          </a:p>
          <a:p>
            <a:pPr marL="12065">
              <a:lnSpc>
                <a:spcPct val="100000"/>
              </a:lnSpc>
              <a:spcBef>
                <a:spcPts val="414"/>
              </a:spcBef>
              <a:tabLst>
                <a:tab pos="379095" algn="l"/>
                <a:tab pos="379730" algn="l"/>
              </a:tabLst>
            </a:pPr>
            <a:endParaRPr lang="en-US" sz="1500" i="0" dirty="0">
              <a:solidFill>
                <a:srgbClr val="273239"/>
              </a:solidFill>
              <a:effectLst/>
              <a:latin typeface="urw-din"/>
            </a:endParaRPr>
          </a:p>
          <a:p>
            <a:pPr marL="12065">
              <a:lnSpc>
                <a:spcPct val="100000"/>
              </a:lnSpc>
              <a:spcBef>
                <a:spcPts val="414"/>
              </a:spcBef>
              <a:tabLst>
                <a:tab pos="379095" algn="l"/>
                <a:tab pos="379730" algn="l"/>
              </a:tabLst>
            </a:pPr>
            <a:r>
              <a:rPr lang="en-US" sz="1500" b="1" i="0" dirty="0" err="1">
                <a:solidFill>
                  <a:srgbClr val="273239"/>
                </a:solidFill>
                <a:effectLst/>
                <a:latin typeface="urw-din"/>
              </a:rPr>
              <a:t>clear_expired</a:t>
            </a:r>
            <a:r>
              <a:rPr lang="en-US" sz="1500" b="1" i="0" dirty="0">
                <a:solidFill>
                  <a:srgbClr val="273239"/>
                </a:solidFill>
                <a:effectLst/>
                <a:latin typeface="urw-din"/>
              </a:rPr>
              <a:t>()</a:t>
            </a:r>
          </a:p>
          <a:p>
            <a:pPr marL="12065">
              <a:lnSpc>
                <a:spcPct val="100000"/>
              </a:lnSpc>
              <a:spcBef>
                <a:spcPts val="414"/>
              </a:spcBef>
              <a:tabLst>
                <a:tab pos="379095" algn="l"/>
                <a:tab pos="379730" algn="l"/>
              </a:tabLst>
            </a:pPr>
            <a:r>
              <a:rPr lang="en-US" sz="1500" i="0" dirty="0">
                <a:solidFill>
                  <a:srgbClr val="273239"/>
                </a:solidFill>
                <a:effectLst/>
                <a:latin typeface="urw-din"/>
              </a:rPr>
              <a:t>Removes expired sessions from the session store. This class method is called by </a:t>
            </a:r>
            <a:r>
              <a:rPr lang="en-US" sz="1500" b="1" i="0" dirty="0" err="1">
                <a:solidFill>
                  <a:srgbClr val="273239"/>
                </a:solidFill>
                <a:effectLst/>
                <a:latin typeface="urw-din"/>
              </a:rPr>
              <a:t>clearsessions</a:t>
            </a:r>
            <a:r>
              <a:rPr lang="en-US" sz="1500" i="0" dirty="0">
                <a:solidFill>
                  <a:srgbClr val="273239"/>
                </a:solidFill>
                <a:effectLst/>
                <a:latin typeface="urw-din"/>
              </a:rPr>
              <a:t>.</a:t>
            </a:r>
          </a:p>
          <a:p>
            <a:pPr marL="12065">
              <a:lnSpc>
                <a:spcPct val="100000"/>
              </a:lnSpc>
              <a:spcBef>
                <a:spcPts val="414"/>
              </a:spcBef>
              <a:tabLst>
                <a:tab pos="379095" algn="l"/>
                <a:tab pos="379730" algn="l"/>
              </a:tabLst>
            </a:pPr>
            <a:endParaRPr lang="en-US" sz="1500" i="0" dirty="0">
              <a:solidFill>
                <a:srgbClr val="273239"/>
              </a:solidFill>
              <a:effectLst/>
              <a:latin typeface="urw-din"/>
            </a:endParaRPr>
          </a:p>
          <a:p>
            <a:pPr marL="12065">
              <a:lnSpc>
                <a:spcPct val="100000"/>
              </a:lnSpc>
              <a:spcBef>
                <a:spcPts val="414"/>
              </a:spcBef>
              <a:tabLst>
                <a:tab pos="379095" algn="l"/>
                <a:tab pos="379730" algn="l"/>
              </a:tabLst>
            </a:pPr>
            <a:r>
              <a:rPr lang="en-US" sz="1500" b="1" i="0" dirty="0" err="1">
                <a:solidFill>
                  <a:srgbClr val="273239"/>
                </a:solidFill>
                <a:effectLst/>
                <a:latin typeface="urw-din"/>
              </a:rPr>
              <a:t>cycle_key</a:t>
            </a:r>
            <a:r>
              <a:rPr lang="en-US" sz="1500" b="1" i="0" dirty="0">
                <a:solidFill>
                  <a:srgbClr val="273239"/>
                </a:solidFill>
                <a:effectLst/>
                <a:latin typeface="urw-din"/>
              </a:rPr>
              <a:t>()</a:t>
            </a:r>
          </a:p>
          <a:p>
            <a:pPr marL="12065">
              <a:lnSpc>
                <a:spcPct val="100000"/>
              </a:lnSpc>
              <a:spcBef>
                <a:spcPts val="414"/>
              </a:spcBef>
              <a:tabLst>
                <a:tab pos="379095" algn="l"/>
                <a:tab pos="379730" algn="l"/>
              </a:tabLst>
            </a:pPr>
            <a:r>
              <a:rPr lang="en-US" sz="1500" i="0" dirty="0">
                <a:solidFill>
                  <a:srgbClr val="273239"/>
                </a:solidFill>
                <a:effectLst/>
                <a:latin typeface="urw-din"/>
              </a:rPr>
              <a:t>Creates a new session key while retaining the current session data. </a:t>
            </a:r>
            <a:r>
              <a:rPr lang="en-US" sz="1500" b="1" i="0" dirty="0" err="1">
                <a:solidFill>
                  <a:srgbClr val="273239"/>
                </a:solidFill>
                <a:effectLst/>
                <a:latin typeface="urw-din"/>
              </a:rPr>
              <a:t>django.contrib.auth.login</a:t>
            </a:r>
            <a:r>
              <a:rPr lang="en-US" sz="1500" b="1" i="0" dirty="0">
                <a:solidFill>
                  <a:srgbClr val="273239"/>
                </a:solidFill>
                <a:effectLst/>
                <a:latin typeface="urw-din"/>
              </a:rPr>
              <a:t>() </a:t>
            </a:r>
            <a:r>
              <a:rPr lang="en-US" sz="1500" i="0" dirty="0">
                <a:solidFill>
                  <a:srgbClr val="273239"/>
                </a:solidFill>
                <a:effectLst/>
                <a:latin typeface="urw-din"/>
              </a:rPr>
              <a:t>calls this method to mitigate against session fixation.</a:t>
            </a:r>
          </a:p>
        </p:txBody>
      </p:sp>
    </p:spTree>
    <p:extLst>
      <p:ext uri="{BB962C8B-B14F-4D97-AF65-F5344CB8AC3E}">
        <p14:creationId xmlns:p14="http://schemas.microsoft.com/office/powerpoint/2010/main" val="1484324500"/>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105583" y="4840936"/>
            <a:ext cx="2933065" cy="147320"/>
          </a:xfrm>
          <a:prstGeom prst="rect">
            <a:avLst/>
          </a:prstGeom>
        </p:spPr>
        <p:txBody>
          <a:bodyPr vert="horz" wrap="square" lIns="0" tIns="12700" rIns="0" bIns="0" rtlCol="0">
            <a:spAutoFit/>
          </a:bodyPr>
          <a:lstStyle/>
          <a:p>
            <a:pPr marL="12700">
              <a:lnSpc>
                <a:spcPct val="100000"/>
              </a:lnSpc>
              <a:spcBef>
                <a:spcPts val="100"/>
              </a:spcBef>
            </a:pPr>
            <a:r>
              <a:rPr sz="800" spc="-5" dirty="0">
                <a:latin typeface="Arial MT"/>
                <a:cs typeface="Arial MT"/>
              </a:rPr>
              <a:t>Disclaimer:</a:t>
            </a:r>
            <a:r>
              <a:rPr sz="800" spc="-30" dirty="0">
                <a:latin typeface="Arial MT"/>
                <a:cs typeface="Arial MT"/>
              </a:rPr>
              <a:t> </a:t>
            </a:r>
            <a:r>
              <a:rPr sz="800" spc="-5" dirty="0">
                <a:latin typeface="Arial MT"/>
                <a:cs typeface="Arial MT"/>
              </a:rPr>
              <a:t>The</a:t>
            </a:r>
            <a:r>
              <a:rPr sz="800" spc="-10" dirty="0">
                <a:latin typeface="Arial MT"/>
                <a:cs typeface="Arial MT"/>
              </a:rPr>
              <a:t> </a:t>
            </a:r>
            <a:r>
              <a:rPr sz="800" dirty="0">
                <a:latin typeface="Arial MT"/>
                <a:cs typeface="Arial MT"/>
              </a:rPr>
              <a:t>content</a:t>
            </a:r>
            <a:r>
              <a:rPr sz="800" spc="-15" dirty="0">
                <a:latin typeface="Arial MT"/>
                <a:cs typeface="Arial MT"/>
              </a:rPr>
              <a:t> </a:t>
            </a:r>
            <a:r>
              <a:rPr sz="800" spc="-5" dirty="0">
                <a:latin typeface="Arial MT"/>
                <a:cs typeface="Arial MT"/>
              </a:rPr>
              <a:t>is</a:t>
            </a:r>
            <a:r>
              <a:rPr sz="800" spc="-10" dirty="0">
                <a:latin typeface="Arial MT"/>
                <a:cs typeface="Arial MT"/>
              </a:rPr>
              <a:t> </a:t>
            </a:r>
            <a:r>
              <a:rPr sz="800" dirty="0">
                <a:latin typeface="Arial MT"/>
                <a:cs typeface="Arial MT"/>
              </a:rPr>
              <a:t>curated</a:t>
            </a:r>
            <a:r>
              <a:rPr sz="800" spc="-15" dirty="0">
                <a:latin typeface="Arial MT"/>
                <a:cs typeface="Arial MT"/>
              </a:rPr>
              <a:t> </a:t>
            </a:r>
            <a:r>
              <a:rPr sz="800" spc="-5" dirty="0">
                <a:latin typeface="Arial MT"/>
                <a:cs typeface="Arial MT"/>
              </a:rPr>
              <a:t>for</a:t>
            </a:r>
            <a:r>
              <a:rPr sz="800" spc="-15" dirty="0">
                <a:latin typeface="Arial MT"/>
                <a:cs typeface="Arial MT"/>
              </a:rPr>
              <a:t> </a:t>
            </a:r>
            <a:r>
              <a:rPr sz="800" spc="-5" dirty="0">
                <a:latin typeface="Arial MT"/>
                <a:cs typeface="Arial MT"/>
              </a:rPr>
              <a:t>educational</a:t>
            </a:r>
            <a:r>
              <a:rPr sz="800" spc="-10" dirty="0">
                <a:latin typeface="Arial MT"/>
                <a:cs typeface="Arial MT"/>
              </a:rPr>
              <a:t> </a:t>
            </a:r>
            <a:r>
              <a:rPr sz="800" spc="-5" dirty="0">
                <a:latin typeface="Arial MT"/>
                <a:cs typeface="Arial MT"/>
              </a:rPr>
              <a:t>purposes</a:t>
            </a:r>
            <a:r>
              <a:rPr sz="800" spc="-15" dirty="0">
                <a:latin typeface="Arial MT"/>
                <a:cs typeface="Arial MT"/>
              </a:rPr>
              <a:t> only.</a:t>
            </a:r>
            <a:endParaRPr sz="800">
              <a:latin typeface="Arial MT"/>
              <a:cs typeface="Arial MT"/>
            </a:endParaRPr>
          </a:p>
        </p:txBody>
      </p:sp>
      <p:sp>
        <p:nvSpPr>
          <p:cNvPr id="4" name="object 4"/>
          <p:cNvSpPr txBox="1"/>
          <p:nvPr/>
        </p:nvSpPr>
        <p:spPr>
          <a:xfrm>
            <a:off x="3633256" y="4974385"/>
            <a:ext cx="1875155" cy="139065"/>
          </a:xfrm>
          <a:prstGeom prst="rect">
            <a:avLst/>
          </a:prstGeom>
        </p:spPr>
        <p:txBody>
          <a:bodyPr vert="horz" wrap="square" lIns="0" tIns="3175" rIns="0" bIns="0" rtlCol="0">
            <a:spAutoFit/>
          </a:bodyPr>
          <a:lstStyle/>
          <a:p>
            <a:pPr marL="12700">
              <a:lnSpc>
                <a:spcPct val="100000"/>
              </a:lnSpc>
              <a:spcBef>
                <a:spcPts val="25"/>
              </a:spcBef>
            </a:pPr>
            <a:r>
              <a:rPr sz="800" dirty="0">
                <a:latin typeface="Arial MT"/>
                <a:cs typeface="Arial MT"/>
              </a:rPr>
              <a:t>©</a:t>
            </a:r>
            <a:r>
              <a:rPr sz="800" spc="-5" dirty="0">
                <a:latin typeface="Arial MT"/>
                <a:cs typeface="Arial MT"/>
              </a:rPr>
              <a:t> Edune</a:t>
            </a:r>
            <a:r>
              <a:rPr sz="800" dirty="0">
                <a:latin typeface="Arial MT"/>
                <a:cs typeface="Arial MT"/>
              </a:rPr>
              <a:t>t</a:t>
            </a:r>
            <a:r>
              <a:rPr sz="800" spc="-5" dirty="0">
                <a:latin typeface="Arial MT"/>
                <a:cs typeface="Arial MT"/>
              </a:rPr>
              <a:t> Foundation</a:t>
            </a:r>
            <a:r>
              <a:rPr sz="800" dirty="0">
                <a:latin typeface="Arial MT"/>
                <a:cs typeface="Arial MT"/>
              </a:rPr>
              <a:t>.</a:t>
            </a:r>
            <a:r>
              <a:rPr sz="800" spc="-50" dirty="0">
                <a:latin typeface="Arial MT"/>
                <a:cs typeface="Arial MT"/>
              </a:rPr>
              <a:t> </a:t>
            </a:r>
            <a:r>
              <a:rPr sz="800" spc="-5" dirty="0">
                <a:latin typeface="Arial MT"/>
                <a:cs typeface="Arial MT"/>
              </a:rPr>
              <a:t>Al</a:t>
            </a:r>
            <a:r>
              <a:rPr sz="800" dirty="0">
                <a:latin typeface="Arial MT"/>
                <a:cs typeface="Arial MT"/>
              </a:rPr>
              <a:t>l</a:t>
            </a:r>
            <a:r>
              <a:rPr sz="800" spc="-5" dirty="0">
                <a:latin typeface="Arial MT"/>
                <a:cs typeface="Arial MT"/>
              </a:rPr>
              <a:t> </a:t>
            </a:r>
            <a:r>
              <a:rPr sz="800" dirty="0">
                <a:latin typeface="Arial MT"/>
                <a:cs typeface="Arial MT"/>
              </a:rPr>
              <a:t>rights</a:t>
            </a:r>
            <a:r>
              <a:rPr sz="800" spc="-5" dirty="0">
                <a:latin typeface="Arial MT"/>
                <a:cs typeface="Arial MT"/>
              </a:rPr>
              <a:t> </a:t>
            </a:r>
            <a:r>
              <a:rPr sz="800" dirty="0">
                <a:latin typeface="Arial MT"/>
                <a:cs typeface="Arial MT"/>
              </a:rPr>
              <a:t>reserved.</a:t>
            </a:r>
            <a:endParaRPr sz="800">
              <a:latin typeface="Arial MT"/>
              <a:cs typeface="Arial MT"/>
            </a:endParaRPr>
          </a:p>
        </p:txBody>
      </p:sp>
      <p:sp>
        <p:nvSpPr>
          <p:cNvPr id="3" name="object 3"/>
          <p:cNvSpPr txBox="1">
            <a:spLocks noGrp="1"/>
          </p:cNvSpPr>
          <p:nvPr>
            <p:ph type="title"/>
          </p:nvPr>
        </p:nvSpPr>
        <p:spPr>
          <a:xfrm>
            <a:off x="457200" y="1200150"/>
            <a:ext cx="7868284" cy="1560364"/>
          </a:xfrm>
          <a:prstGeom prst="rect">
            <a:avLst/>
          </a:prstGeom>
        </p:spPr>
        <p:txBody>
          <a:bodyPr vert="horz" wrap="square" lIns="0" tIns="28575" rIns="0" bIns="0" rtlCol="0">
            <a:spAutoFit/>
          </a:bodyPr>
          <a:lstStyle/>
          <a:p>
            <a:pPr marL="1205230" marR="5080" indent="-1193165" algn="ctr">
              <a:lnSpc>
                <a:spcPts val="6220"/>
              </a:lnSpc>
              <a:spcBef>
                <a:spcPts val="225"/>
              </a:spcBef>
            </a:pPr>
            <a:r>
              <a:rPr lang="en-US" sz="2800" spc="-5" dirty="0"/>
              <a:t>      Working with JSON and AJAX</a:t>
            </a:r>
            <a:br>
              <a:rPr lang="en-US" sz="2800" spc="-5" dirty="0"/>
            </a:br>
            <a:endParaRPr lang="en-US" sz="4800" dirty="0"/>
          </a:p>
        </p:txBody>
      </p:sp>
      <p:sp>
        <p:nvSpPr>
          <p:cNvPr id="5" name="object 4">
            <a:extLst>
              <a:ext uri="{FF2B5EF4-FFF2-40B4-BE49-F238E27FC236}">
                <a16:creationId xmlns:a16="http://schemas.microsoft.com/office/drawing/2014/main" id="{3F780098-6712-4C92-B19B-E53E6012D71E}"/>
              </a:ext>
            </a:extLst>
          </p:cNvPr>
          <p:cNvSpPr txBox="1">
            <a:spLocks/>
          </p:cNvSpPr>
          <p:nvPr/>
        </p:nvSpPr>
        <p:spPr>
          <a:xfrm>
            <a:off x="344957" y="590550"/>
            <a:ext cx="8451752" cy="382156"/>
          </a:xfrm>
          <a:prstGeom prst="rect">
            <a:avLst/>
          </a:prstGeom>
        </p:spPr>
        <p:txBody>
          <a:bodyPr vert="horz" wrap="square" lIns="0" tIns="12700" rIns="0" bIns="0" rtlCol="0">
            <a:spAutoFit/>
          </a:bodyPr>
          <a:lstStyle>
            <a:lvl1pPr>
              <a:defRPr sz="2400" b="0" i="0">
                <a:solidFill>
                  <a:schemeClr val="tx1"/>
                </a:solidFill>
                <a:latin typeface="Arial MT"/>
                <a:ea typeface="+mj-ea"/>
                <a:cs typeface="Arial MT"/>
              </a:defRPr>
            </a:lvl1pPr>
          </a:lstStyle>
          <a:p>
            <a:pPr marL="12700">
              <a:spcBef>
                <a:spcPts val="100"/>
              </a:spcBef>
            </a:pPr>
            <a:r>
              <a:rPr lang="en-US" kern="0" dirty="0"/>
              <a:t>Now Let us start discussion on :</a:t>
            </a:r>
            <a:endParaRPr lang="en-US" kern="0" spc="-5" dirty="0"/>
          </a:p>
        </p:txBody>
      </p:sp>
    </p:spTree>
    <p:extLst>
      <p:ext uri="{BB962C8B-B14F-4D97-AF65-F5344CB8AC3E}">
        <p14:creationId xmlns:p14="http://schemas.microsoft.com/office/powerpoint/2010/main" val="168316712"/>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43975" y="161799"/>
            <a:ext cx="774074" cy="311224"/>
          </a:xfrm>
          <a:prstGeom prst="rect">
            <a:avLst/>
          </a:prstGeom>
        </p:spPr>
      </p:pic>
      <p:pic>
        <p:nvPicPr>
          <p:cNvPr id="3" name="object 3"/>
          <p:cNvPicPr/>
          <p:nvPr/>
        </p:nvPicPr>
        <p:blipFill>
          <a:blip r:embed="rId3" cstate="print"/>
          <a:stretch>
            <a:fillRect/>
          </a:stretch>
        </p:blipFill>
        <p:spPr>
          <a:xfrm>
            <a:off x="8229556" y="161800"/>
            <a:ext cx="791593" cy="311224"/>
          </a:xfrm>
          <a:prstGeom prst="rect">
            <a:avLst/>
          </a:prstGeom>
        </p:spPr>
      </p:pic>
      <p:sp>
        <p:nvSpPr>
          <p:cNvPr id="4" name="object 4"/>
          <p:cNvSpPr txBox="1">
            <a:spLocks noGrp="1"/>
          </p:cNvSpPr>
          <p:nvPr>
            <p:ph type="title"/>
          </p:nvPr>
        </p:nvSpPr>
        <p:spPr>
          <a:xfrm>
            <a:off x="307524" y="670654"/>
            <a:ext cx="8150676" cy="628377"/>
          </a:xfrm>
          <a:prstGeom prst="rect">
            <a:avLst/>
          </a:prstGeom>
        </p:spPr>
        <p:txBody>
          <a:bodyPr vert="horz" wrap="square" lIns="0" tIns="12700" rIns="0" bIns="0" rtlCol="0">
            <a:spAutoFit/>
          </a:bodyPr>
          <a:lstStyle/>
          <a:p>
            <a:pPr algn="ctr" fontAlgn="base"/>
            <a:r>
              <a:rPr lang="en-US" sz="2000" b="1" i="0" dirty="0">
                <a:solidFill>
                  <a:srgbClr val="273239"/>
                </a:solidFill>
                <a:effectLst/>
                <a:latin typeface="sofia-pro"/>
              </a:rPr>
              <a:t>Working with JSON </a:t>
            </a:r>
            <a:br>
              <a:rPr lang="en-US" sz="2000" b="1" i="0" dirty="0">
                <a:solidFill>
                  <a:srgbClr val="273239"/>
                </a:solidFill>
                <a:effectLst/>
                <a:latin typeface="sofia-pro"/>
              </a:rPr>
            </a:br>
            <a:endParaRPr lang="en-US" sz="2000" b="1" i="0" dirty="0">
              <a:solidFill>
                <a:srgbClr val="273239"/>
              </a:solidFill>
              <a:effectLst/>
              <a:latin typeface="sofia-pro"/>
            </a:endParaRPr>
          </a:p>
        </p:txBody>
      </p:sp>
      <p:sp>
        <p:nvSpPr>
          <p:cNvPr id="6" name="object 6"/>
          <p:cNvSpPr txBox="1"/>
          <p:nvPr/>
        </p:nvSpPr>
        <p:spPr>
          <a:xfrm>
            <a:off x="3633256" y="4974385"/>
            <a:ext cx="1875155" cy="139065"/>
          </a:xfrm>
          <a:prstGeom prst="rect">
            <a:avLst/>
          </a:prstGeom>
        </p:spPr>
        <p:txBody>
          <a:bodyPr vert="horz" wrap="square" lIns="0" tIns="3175" rIns="0" bIns="0" rtlCol="0">
            <a:spAutoFit/>
          </a:bodyPr>
          <a:lstStyle/>
          <a:p>
            <a:pPr marL="12700">
              <a:lnSpc>
                <a:spcPct val="100000"/>
              </a:lnSpc>
              <a:spcBef>
                <a:spcPts val="25"/>
              </a:spcBef>
            </a:pPr>
            <a:r>
              <a:rPr sz="800" dirty="0">
                <a:latin typeface="Arial MT"/>
                <a:cs typeface="Arial MT"/>
              </a:rPr>
              <a:t>©</a:t>
            </a:r>
            <a:r>
              <a:rPr sz="800" spc="-5" dirty="0">
                <a:latin typeface="Arial MT"/>
                <a:cs typeface="Arial MT"/>
              </a:rPr>
              <a:t> Edune</a:t>
            </a:r>
            <a:r>
              <a:rPr sz="800" dirty="0">
                <a:latin typeface="Arial MT"/>
                <a:cs typeface="Arial MT"/>
              </a:rPr>
              <a:t>t</a:t>
            </a:r>
            <a:r>
              <a:rPr sz="800" spc="-5" dirty="0">
                <a:latin typeface="Arial MT"/>
                <a:cs typeface="Arial MT"/>
              </a:rPr>
              <a:t> Foundation</a:t>
            </a:r>
            <a:r>
              <a:rPr sz="800" dirty="0">
                <a:latin typeface="Arial MT"/>
                <a:cs typeface="Arial MT"/>
              </a:rPr>
              <a:t>.</a:t>
            </a:r>
            <a:r>
              <a:rPr sz="800" spc="-50" dirty="0">
                <a:latin typeface="Arial MT"/>
                <a:cs typeface="Arial MT"/>
              </a:rPr>
              <a:t> </a:t>
            </a:r>
            <a:r>
              <a:rPr sz="800" spc="-5" dirty="0">
                <a:latin typeface="Arial MT"/>
                <a:cs typeface="Arial MT"/>
              </a:rPr>
              <a:t>Al</a:t>
            </a:r>
            <a:r>
              <a:rPr sz="800" dirty="0">
                <a:latin typeface="Arial MT"/>
                <a:cs typeface="Arial MT"/>
              </a:rPr>
              <a:t>l</a:t>
            </a:r>
            <a:r>
              <a:rPr sz="800" spc="-5" dirty="0">
                <a:latin typeface="Arial MT"/>
                <a:cs typeface="Arial MT"/>
              </a:rPr>
              <a:t> </a:t>
            </a:r>
            <a:r>
              <a:rPr sz="800" dirty="0">
                <a:latin typeface="Arial MT"/>
                <a:cs typeface="Arial MT"/>
              </a:rPr>
              <a:t>rights</a:t>
            </a:r>
            <a:r>
              <a:rPr sz="800" spc="-5" dirty="0">
                <a:latin typeface="Arial MT"/>
                <a:cs typeface="Arial MT"/>
              </a:rPr>
              <a:t> </a:t>
            </a:r>
            <a:r>
              <a:rPr sz="800" dirty="0">
                <a:latin typeface="Arial MT"/>
                <a:cs typeface="Arial MT"/>
              </a:rPr>
              <a:t>reserved.</a:t>
            </a:r>
            <a:endParaRPr sz="800">
              <a:latin typeface="Arial MT"/>
              <a:cs typeface="Arial MT"/>
            </a:endParaRPr>
          </a:p>
        </p:txBody>
      </p:sp>
      <p:sp>
        <p:nvSpPr>
          <p:cNvPr id="5" name="object 5"/>
          <p:cNvSpPr txBox="1"/>
          <p:nvPr/>
        </p:nvSpPr>
        <p:spPr>
          <a:xfrm>
            <a:off x="307524" y="1476912"/>
            <a:ext cx="7939380" cy="1027844"/>
          </a:xfrm>
          <a:prstGeom prst="rect">
            <a:avLst/>
          </a:prstGeom>
        </p:spPr>
        <p:txBody>
          <a:bodyPr vert="horz" wrap="square" lIns="0" tIns="52704" rIns="0" bIns="0" rtlCol="0">
            <a:spAutoFit/>
          </a:bodyPr>
          <a:lstStyle/>
          <a:p>
            <a:pPr marL="379095" indent="-367030">
              <a:lnSpc>
                <a:spcPct val="100000"/>
              </a:lnSpc>
              <a:spcBef>
                <a:spcPts val="414"/>
              </a:spcBef>
              <a:buChar char="●"/>
              <a:tabLst>
                <a:tab pos="379095" algn="l"/>
                <a:tab pos="379730" algn="l"/>
              </a:tabLst>
            </a:pPr>
            <a:r>
              <a:rPr lang="en-US" sz="1500" i="0" dirty="0">
                <a:solidFill>
                  <a:srgbClr val="273239"/>
                </a:solidFill>
                <a:effectLst/>
                <a:latin typeface="urw-din"/>
              </a:rPr>
              <a:t>JSON (JavaScript Object Notation) is a lightweight data-interchange format. The official Internet media type for JSON is application/</a:t>
            </a:r>
            <a:r>
              <a:rPr lang="en-US" sz="1500" i="0" dirty="0" err="1">
                <a:solidFill>
                  <a:srgbClr val="273239"/>
                </a:solidFill>
                <a:effectLst/>
                <a:latin typeface="urw-din"/>
              </a:rPr>
              <a:t>json</a:t>
            </a:r>
            <a:r>
              <a:rPr lang="en-US" sz="1500" i="0" dirty="0">
                <a:solidFill>
                  <a:srgbClr val="273239"/>
                </a:solidFill>
                <a:effectLst/>
                <a:latin typeface="urw-din"/>
              </a:rPr>
              <a:t>. The JSON filename extension is .</a:t>
            </a:r>
            <a:r>
              <a:rPr lang="en-US" sz="1500" i="0" dirty="0" err="1">
                <a:solidFill>
                  <a:srgbClr val="273239"/>
                </a:solidFill>
                <a:effectLst/>
                <a:latin typeface="urw-din"/>
              </a:rPr>
              <a:t>json</a:t>
            </a:r>
            <a:r>
              <a:rPr lang="en-US" sz="1500" i="0" dirty="0">
                <a:solidFill>
                  <a:srgbClr val="273239"/>
                </a:solidFill>
                <a:effectLst/>
                <a:latin typeface="urw-din"/>
              </a:rPr>
              <a:t>. It is easy for humans to read and write and for machines to parse and generate.</a:t>
            </a:r>
          </a:p>
          <a:p>
            <a:pPr marL="379095" indent="-367030">
              <a:lnSpc>
                <a:spcPct val="100000"/>
              </a:lnSpc>
              <a:spcBef>
                <a:spcPts val="414"/>
              </a:spcBef>
              <a:buChar char="●"/>
              <a:tabLst>
                <a:tab pos="379095" algn="l"/>
                <a:tab pos="379730" algn="l"/>
              </a:tabLst>
            </a:pPr>
            <a:endParaRPr lang="en-US" sz="1500" i="0" dirty="0">
              <a:solidFill>
                <a:srgbClr val="273239"/>
              </a:solidFill>
              <a:effectLst/>
              <a:latin typeface="urw-din"/>
            </a:endParaRPr>
          </a:p>
        </p:txBody>
      </p:sp>
      <p:sp>
        <p:nvSpPr>
          <p:cNvPr id="7" name="object 4">
            <a:extLst>
              <a:ext uri="{FF2B5EF4-FFF2-40B4-BE49-F238E27FC236}">
                <a16:creationId xmlns:a16="http://schemas.microsoft.com/office/drawing/2014/main" id="{FACFF395-7F08-49E1-BC7E-CEF41A0DC6C5}"/>
              </a:ext>
            </a:extLst>
          </p:cNvPr>
          <p:cNvSpPr txBox="1">
            <a:spLocks/>
          </p:cNvSpPr>
          <p:nvPr/>
        </p:nvSpPr>
        <p:spPr>
          <a:xfrm>
            <a:off x="438324" y="1039986"/>
            <a:ext cx="8150676" cy="259045"/>
          </a:xfrm>
          <a:prstGeom prst="rect">
            <a:avLst/>
          </a:prstGeom>
        </p:spPr>
        <p:txBody>
          <a:bodyPr vert="horz" wrap="square" lIns="0" tIns="12700" rIns="0" bIns="0" rtlCol="0">
            <a:spAutoFit/>
          </a:bodyPr>
          <a:lstStyle>
            <a:lvl1pPr>
              <a:defRPr sz="2400" b="0" i="0">
                <a:solidFill>
                  <a:schemeClr val="tx1"/>
                </a:solidFill>
                <a:latin typeface="Arial MT"/>
                <a:ea typeface="+mj-ea"/>
                <a:cs typeface="Arial MT"/>
              </a:defRPr>
            </a:lvl1pPr>
          </a:lstStyle>
          <a:p>
            <a:pPr fontAlgn="base"/>
            <a:r>
              <a:rPr lang="en-IN" sz="1600" b="1" i="0" dirty="0">
                <a:solidFill>
                  <a:srgbClr val="0C3C26"/>
                </a:solidFill>
                <a:effectLst/>
                <a:latin typeface="Roboto" panose="02000000000000000000" pitchFamily="2" charset="0"/>
              </a:rPr>
              <a:t>What is JSON </a:t>
            </a:r>
            <a:endParaRPr lang="en-US" sz="2000" b="1" kern="0" dirty="0">
              <a:solidFill>
                <a:srgbClr val="273239"/>
              </a:solidFill>
              <a:latin typeface="sofia-pro"/>
            </a:endParaRPr>
          </a:p>
        </p:txBody>
      </p:sp>
      <p:sp>
        <p:nvSpPr>
          <p:cNvPr id="9" name="object 4">
            <a:extLst>
              <a:ext uri="{FF2B5EF4-FFF2-40B4-BE49-F238E27FC236}">
                <a16:creationId xmlns:a16="http://schemas.microsoft.com/office/drawing/2014/main" id="{678C2304-4BFF-4EA9-B8EF-46EBB4AE4F9E}"/>
              </a:ext>
            </a:extLst>
          </p:cNvPr>
          <p:cNvSpPr txBox="1">
            <a:spLocks/>
          </p:cNvSpPr>
          <p:nvPr/>
        </p:nvSpPr>
        <p:spPr>
          <a:xfrm>
            <a:off x="438324" y="2683607"/>
            <a:ext cx="8150676" cy="259045"/>
          </a:xfrm>
          <a:prstGeom prst="rect">
            <a:avLst/>
          </a:prstGeom>
        </p:spPr>
        <p:txBody>
          <a:bodyPr vert="horz" wrap="square" lIns="0" tIns="12700" rIns="0" bIns="0" rtlCol="0">
            <a:spAutoFit/>
          </a:bodyPr>
          <a:lstStyle>
            <a:lvl1pPr>
              <a:defRPr sz="2400" b="0" i="0">
                <a:solidFill>
                  <a:schemeClr val="tx1"/>
                </a:solidFill>
                <a:latin typeface="Arial MT"/>
                <a:ea typeface="+mj-ea"/>
                <a:cs typeface="Arial MT"/>
              </a:defRPr>
            </a:lvl1pPr>
          </a:lstStyle>
          <a:p>
            <a:pPr fontAlgn="base"/>
            <a:r>
              <a:rPr lang="en-IN" sz="1600" b="1" i="0" dirty="0">
                <a:solidFill>
                  <a:srgbClr val="0C3C26"/>
                </a:solidFill>
                <a:effectLst/>
                <a:latin typeface="Roboto" panose="02000000000000000000" pitchFamily="2" charset="0"/>
              </a:rPr>
              <a:t>Django </a:t>
            </a:r>
            <a:r>
              <a:rPr lang="en-IN" sz="1600" b="1" i="0" dirty="0" err="1">
                <a:solidFill>
                  <a:srgbClr val="0C3C26"/>
                </a:solidFill>
                <a:effectLst/>
                <a:latin typeface="Roboto" panose="02000000000000000000" pitchFamily="2" charset="0"/>
              </a:rPr>
              <a:t>JsonResponse</a:t>
            </a:r>
            <a:endParaRPr lang="en-US" sz="2000" b="1" kern="0" dirty="0">
              <a:solidFill>
                <a:srgbClr val="273239"/>
              </a:solidFill>
              <a:latin typeface="sofia-pro"/>
            </a:endParaRPr>
          </a:p>
        </p:txBody>
      </p:sp>
      <p:sp>
        <p:nvSpPr>
          <p:cNvPr id="10" name="object 5">
            <a:extLst>
              <a:ext uri="{FF2B5EF4-FFF2-40B4-BE49-F238E27FC236}">
                <a16:creationId xmlns:a16="http://schemas.microsoft.com/office/drawing/2014/main" id="{6AD6EC34-A387-4C08-9D21-87ED80BC4572}"/>
              </a:ext>
            </a:extLst>
          </p:cNvPr>
          <p:cNvSpPr txBox="1"/>
          <p:nvPr/>
        </p:nvSpPr>
        <p:spPr>
          <a:xfrm>
            <a:off x="253125" y="3121503"/>
            <a:ext cx="7939380" cy="976548"/>
          </a:xfrm>
          <a:prstGeom prst="rect">
            <a:avLst/>
          </a:prstGeom>
        </p:spPr>
        <p:txBody>
          <a:bodyPr vert="horz" wrap="square" lIns="0" tIns="52704" rIns="0" bIns="0" rtlCol="0">
            <a:spAutoFit/>
          </a:bodyPr>
          <a:lstStyle/>
          <a:p>
            <a:pPr marL="379095" indent="-367030">
              <a:lnSpc>
                <a:spcPct val="100000"/>
              </a:lnSpc>
              <a:spcBef>
                <a:spcPts val="414"/>
              </a:spcBef>
              <a:buChar char="●"/>
              <a:tabLst>
                <a:tab pos="379095" algn="l"/>
                <a:tab pos="379730" algn="l"/>
              </a:tabLst>
            </a:pPr>
            <a:r>
              <a:rPr lang="en-US" sz="1500" i="0" dirty="0" err="1">
                <a:solidFill>
                  <a:srgbClr val="273239"/>
                </a:solidFill>
                <a:effectLst/>
                <a:latin typeface="urw-din"/>
              </a:rPr>
              <a:t>JsonResponse</a:t>
            </a:r>
            <a:r>
              <a:rPr lang="en-US" sz="1500" i="0" dirty="0">
                <a:solidFill>
                  <a:srgbClr val="273239"/>
                </a:solidFill>
                <a:effectLst/>
                <a:latin typeface="urw-din"/>
              </a:rPr>
              <a:t> is an </a:t>
            </a:r>
            <a:r>
              <a:rPr lang="en-US" sz="1500" i="0" dirty="0" err="1">
                <a:solidFill>
                  <a:srgbClr val="273239"/>
                </a:solidFill>
                <a:effectLst/>
                <a:latin typeface="urw-din"/>
              </a:rPr>
              <a:t>HttpResponse</a:t>
            </a:r>
            <a:r>
              <a:rPr lang="en-US" sz="1500" i="0" dirty="0">
                <a:solidFill>
                  <a:srgbClr val="273239"/>
                </a:solidFill>
                <a:effectLst/>
                <a:latin typeface="urw-din"/>
              </a:rPr>
              <a:t> subclass that helps to create a JSON-encoded response. Its default Content-Type header is set to application/</a:t>
            </a:r>
            <a:r>
              <a:rPr lang="en-US" sz="1500" i="0" dirty="0" err="1">
                <a:solidFill>
                  <a:srgbClr val="273239"/>
                </a:solidFill>
                <a:effectLst/>
                <a:latin typeface="urw-din"/>
              </a:rPr>
              <a:t>json</a:t>
            </a:r>
            <a:r>
              <a:rPr lang="en-US" sz="1500" i="0" dirty="0">
                <a:solidFill>
                  <a:srgbClr val="273239"/>
                </a:solidFill>
                <a:effectLst/>
                <a:latin typeface="urw-din"/>
              </a:rPr>
              <a:t>. The first parameter, data, should be a </a:t>
            </a:r>
            <a:r>
              <a:rPr lang="en-US" sz="1500" i="0" dirty="0" err="1">
                <a:solidFill>
                  <a:srgbClr val="273239"/>
                </a:solidFill>
                <a:effectLst/>
                <a:latin typeface="urw-din"/>
              </a:rPr>
              <a:t>dict</a:t>
            </a:r>
            <a:r>
              <a:rPr lang="en-US" sz="1500" i="0" dirty="0">
                <a:solidFill>
                  <a:srgbClr val="273239"/>
                </a:solidFill>
                <a:effectLst/>
                <a:latin typeface="urw-din"/>
              </a:rPr>
              <a:t> instance. If the safe parameter is set to False, any object can be passed for serialization; otherwise only </a:t>
            </a:r>
            <a:r>
              <a:rPr lang="en-US" sz="1500" i="0" dirty="0" err="1">
                <a:solidFill>
                  <a:srgbClr val="273239"/>
                </a:solidFill>
                <a:effectLst/>
                <a:latin typeface="urw-din"/>
              </a:rPr>
              <a:t>dict</a:t>
            </a:r>
            <a:r>
              <a:rPr lang="en-US" sz="1500" i="0" dirty="0">
                <a:solidFill>
                  <a:srgbClr val="273239"/>
                </a:solidFill>
                <a:effectLst/>
                <a:latin typeface="urw-din"/>
              </a:rPr>
              <a:t> instances are allowed</a:t>
            </a:r>
          </a:p>
        </p:txBody>
      </p:sp>
    </p:spTree>
    <p:extLst>
      <p:ext uri="{BB962C8B-B14F-4D97-AF65-F5344CB8AC3E}">
        <p14:creationId xmlns:p14="http://schemas.microsoft.com/office/powerpoint/2010/main" val="2578396071"/>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43975" y="161799"/>
            <a:ext cx="774074" cy="311224"/>
          </a:xfrm>
          <a:prstGeom prst="rect">
            <a:avLst/>
          </a:prstGeom>
        </p:spPr>
      </p:pic>
      <p:pic>
        <p:nvPicPr>
          <p:cNvPr id="3" name="object 3"/>
          <p:cNvPicPr/>
          <p:nvPr/>
        </p:nvPicPr>
        <p:blipFill>
          <a:blip r:embed="rId3" cstate="print"/>
          <a:stretch>
            <a:fillRect/>
          </a:stretch>
        </p:blipFill>
        <p:spPr>
          <a:xfrm>
            <a:off x="8229556" y="161800"/>
            <a:ext cx="791593" cy="311224"/>
          </a:xfrm>
          <a:prstGeom prst="rect">
            <a:avLst/>
          </a:prstGeom>
        </p:spPr>
      </p:pic>
      <p:sp>
        <p:nvSpPr>
          <p:cNvPr id="4" name="object 4"/>
          <p:cNvSpPr txBox="1">
            <a:spLocks noGrp="1"/>
          </p:cNvSpPr>
          <p:nvPr>
            <p:ph type="title"/>
          </p:nvPr>
        </p:nvSpPr>
        <p:spPr>
          <a:xfrm>
            <a:off x="307524" y="670654"/>
            <a:ext cx="8150676" cy="628377"/>
          </a:xfrm>
          <a:prstGeom prst="rect">
            <a:avLst/>
          </a:prstGeom>
        </p:spPr>
        <p:txBody>
          <a:bodyPr vert="horz" wrap="square" lIns="0" tIns="12700" rIns="0" bIns="0" rtlCol="0">
            <a:spAutoFit/>
          </a:bodyPr>
          <a:lstStyle/>
          <a:p>
            <a:pPr algn="ctr" fontAlgn="base"/>
            <a:r>
              <a:rPr lang="en-US" sz="2000" b="1" i="0" dirty="0">
                <a:solidFill>
                  <a:srgbClr val="273239"/>
                </a:solidFill>
                <a:effectLst/>
                <a:latin typeface="sofia-pro"/>
              </a:rPr>
              <a:t>Working with JSON </a:t>
            </a:r>
            <a:br>
              <a:rPr lang="en-US" sz="2000" b="1" i="0" dirty="0">
                <a:solidFill>
                  <a:srgbClr val="273239"/>
                </a:solidFill>
                <a:effectLst/>
                <a:latin typeface="sofia-pro"/>
              </a:rPr>
            </a:br>
            <a:endParaRPr lang="en-US" sz="2000" b="1" i="0" dirty="0">
              <a:solidFill>
                <a:srgbClr val="273239"/>
              </a:solidFill>
              <a:effectLst/>
              <a:latin typeface="sofia-pro"/>
            </a:endParaRPr>
          </a:p>
        </p:txBody>
      </p:sp>
      <p:sp>
        <p:nvSpPr>
          <p:cNvPr id="6" name="object 6"/>
          <p:cNvSpPr txBox="1"/>
          <p:nvPr/>
        </p:nvSpPr>
        <p:spPr>
          <a:xfrm>
            <a:off x="3633256" y="4974385"/>
            <a:ext cx="1875155" cy="139065"/>
          </a:xfrm>
          <a:prstGeom prst="rect">
            <a:avLst/>
          </a:prstGeom>
        </p:spPr>
        <p:txBody>
          <a:bodyPr vert="horz" wrap="square" lIns="0" tIns="3175" rIns="0" bIns="0" rtlCol="0">
            <a:spAutoFit/>
          </a:bodyPr>
          <a:lstStyle/>
          <a:p>
            <a:pPr marL="12700">
              <a:lnSpc>
                <a:spcPct val="100000"/>
              </a:lnSpc>
              <a:spcBef>
                <a:spcPts val="25"/>
              </a:spcBef>
            </a:pPr>
            <a:r>
              <a:rPr sz="800" dirty="0">
                <a:latin typeface="Arial MT"/>
                <a:cs typeface="Arial MT"/>
              </a:rPr>
              <a:t>©</a:t>
            </a:r>
            <a:r>
              <a:rPr sz="800" spc="-5" dirty="0">
                <a:latin typeface="Arial MT"/>
                <a:cs typeface="Arial MT"/>
              </a:rPr>
              <a:t> Edune</a:t>
            </a:r>
            <a:r>
              <a:rPr sz="800" dirty="0">
                <a:latin typeface="Arial MT"/>
                <a:cs typeface="Arial MT"/>
              </a:rPr>
              <a:t>t</a:t>
            </a:r>
            <a:r>
              <a:rPr sz="800" spc="-5" dirty="0">
                <a:latin typeface="Arial MT"/>
                <a:cs typeface="Arial MT"/>
              </a:rPr>
              <a:t> Foundation</a:t>
            </a:r>
            <a:r>
              <a:rPr sz="800" dirty="0">
                <a:latin typeface="Arial MT"/>
                <a:cs typeface="Arial MT"/>
              </a:rPr>
              <a:t>.</a:t>
            </a:r>
            <a:r>
              <a:rPr sz="800" spc="-50" dirty="0">
                <a:latin typeface="Arial MT"/>
                <a:cs typeface="Arial MT"/>
              </a:rPr>
              <a:t> </a:t>
            </a:r>
            <a:r>
              <a:rPr sz="800" spc="-5" dirty="0">
                <a:latin typeface="Arial MT"/>
                <a:cs typeface="Arial MT"/>
              </a:rPr>
              <a:t>Al</a:t>
            </a:r>
            <a:r>
              <a:rPr sz="800" dirty="0">
                <a:latin typeface="Arial MT"/>
                <a:cs typeface="Arial MT"/>
              </a:rPr>
              <a:t>l</a:t>
            </a:r>
            <a:r>
              <a:rPr sz="800" spc="-5" dirty="0">
                <a:latin typeface="Arial MT"/>
                <a:cs typeface="Arial MT"/>
              </a:rPr>
              <a:t> </a:t>
            </a:r>
            <a:r>
              <a:rPr sz="800" dirty="0">
                <a:latin typeface="Arial MT"/>
                <a:cs typeface="Arial MT"/>
              </a:rPr>
              <a:t>rights</a:t>
            </a:r>
            <a:r>
              <a:rPr sz="800" spc="-5" dirty="0">
                <a:latin typeface="Arial MT"/>
                <a:cs typeface="Arial MT"/>
              </a:rPr>
              <a:t> </a:t>
            </a:r>
            <a:r>
              <a:rPr sz="800" dirty="0">
                <a:latin typeface="Arial MT"/>
                <a:cs typeface="Arial MT"/>
              </a:rPr>
              <a:t>reserved.</a:t>
            </a:r>
            <a:endParaRPr sz="800">
              <a:latin typeface="Arial MT"/>
              <a:cs typeface="Arial MT"/>
            </a:endParaRPr>
          </a:p>
        </p:txBody>
      </p:sp>
      <p:sp>
        <p:nvSpPr>
          <p:cNvPr id="5" name="object 5"/>
          <p:cNvSpPr txBox="1"/>
          <p:nvPr/>
        </p:nvSpPr>
        <p:spPr>
          <a:xfrm>
            <a:off x="307524" y="1476912"/>
            <a:ext cx="7939380" cy="1027844"/>
          </a:xfrm>
          <a:prstGeom prst="rect">
            <a:avLst/>
          </a:prstGeom>
        </p:spPr>
        <p:txBody>
          <a:bodyPr vert="horz" wrap="square" lIns="0" tIns="52704" rIns="0" bIns="0" rtlCol="0">
            <a:spAutoFit/>
          </a:bodyPr>
          <a:lstStyle/>
          <a:p>
            <a:pPr marL="379095" indent="-367030">
              <a:lnSpc>
                <a:spcPct val="100000"/>
              </a:lnSpc>
              <a:spcBef>
                <a:spcPts val="414"/>
              </a:spcBef>
              <a:buChar char="●"/>
              <a:tabLst>
                <a:tab pos="379095" algn="l"/>
                <a:tab pos="379730" algn="l"/>
              </a:tabLst>
            </a:pPr>
            <a:r>
              <a:rPr lang="en-US" sz="1500" i="0" dirty="0">
                <a:solidFill>
                  <a:srgbClr val="273239"/>
                </a:solidFill>
                <a:effectLst/>
                <a:latin typeface="urw-din"/>
              </a:rPr>
              <a:t>JSON (JavaScript Object Notation) is a lightweight data-interchange format. The official Internet media type for JSON is application/</a:t>
            </a:r>
            <a:r>
              <a:rPr lang="en-US" sz="1500" i="0" dirty="0" err="1">
                <a:solidFill>
                  <a:srgbClr val="273239"/>
                </a:solidFill>
                <a:effectLst/>
                <a:latin typeface="urw-din"/>
              </a:rPr>
              <a:t>json</a:t>
            </a:r>
            <a:r>
              <a:rPr lang="en-US" sz="1500" i="0" dirty="0">
                <a:solidFill>
                  <a:srgbClr val="273239"/>
                </a:solidFill>
                <a:effectLst/>
                <a:latin typeface="urw-din"/>
              </a:rPr>
              <a:t>. The JSON filename extension is .</a:t>
            </a:r>
            <a:r>
              <a:rPr lang="en-US" sz="1500" i="0" dirty="0" err="1">
                <a:solidFill>
                  <a:srgbClr val="273239"/>
                </a:solidFill>
                <a:effectLst/>
                <a:latin typeface="urw-din"/>
              </a:rPr>
              <a:t>json</a:t>
            </a:r>
            <a:r>
              <a:rPr lang="en-US" sz="1500" i="0" dirty="0">
                <a:solidFill>
                  <a:srgbClr val="273239"/>
                </a:solidFill>
                <a:effectLst/>
                <a:latin typeface="urw-din"/>
              </a:rPr>
              <a:t>. It is easy for humans to read and write and for machines to parse and generate.</a:t>
            </a:r>
          </a:p>
          <a:p>
            <a:pPr marL="379095" indent="-367030">
              <a:lnSpc>
                <a:spcPct val="100000"/>
              </a:lnSpc>
              <a:spcBef>
                <a:spcPts val="414"/>
              </a:spcBef>
              <a:buChar char="●"/>
              <a:tabLst>
                <a:tab pos="379095" algn="l"/>
                <a:tab pos="379730" algn="l"/>
              </a:tabLst>
            </a:pPr>
            <a:endParaRPr lang="en-US" sz="1500" i="0" dirty="0">
              <a:solidFill>
                <a:srgbClr val="273239"/>
              </a:solidFill>
              <a:effectLst/>
              <a:latin typeface="urw-din"/>
            </a:endParaRPr>
          </a:p>
        </p:txBody>
      </p:sp>
      <p:sp>
        <p:nvSpPr>
          <p:cNvPr id="7" name="object 4">
            <a:extLst>
              <a:ext uri="{FF2B5EF4-FFF2-40B4-BE49-F238E27FC236}">
                <a16:creationId xmlns:a16="http://schemas.microsoft.com/office/drawing/2014/main" id="{FACFF395-7F08-49E1-BC7E-CEF41A0DC6C5}"/>
              </a:ext>
            </a:extLst>
          </p:cNvPr>
          <p:cNvSpPr txBox="1">
            <a:spLocks/>
          </p:cNvSpPr>
          <p:nvPr/>
        </p:nvSpPr>
        <p:spPr>
          <a:xfrm>
            <a:off x="438324" y="1039986"/>
            <a:ext cx="8150676" cy="259045"/>
          </a:xfrm>
          <a:prstGeom prst="rect">
            <a:avLst/>
          </a:prstGeom>
        </p:spPr>
        <p:txBody>
          <a:bodyPr vert="horz" wrap="square" lIns="0" tIns="12700" rIns="0" bIns="0" rtlCol="0">
            <a:spAutoFit/>
          </a:bodyPr>
          <a:lstStyle>
            <a:lvl1pPr>
              <a:defRPr sz="2400" b="0" i="0">
                <a:solidFill>
                  <a:schemeClr val="tx1"/>
                </a:solidFill>
                <a:latin typeface="Arial MT"/>
                <a:ea typeface="+mj-ea"/>
                <a:cs typeface="Arial MT"/>
              </a:defRPr>
            </a:lvl1pPr>
          </a:lstStyle>
          <a:p>
            <a:pPr fontAlgn="base"/>
            <a:r>
              <a:rPr lang="en-IN" sz="1600" b="1" i="0" dirty="0">
                <a:solidFill>
                  <a:srgbClr val="0C3C26"/>
                </a:solidFill>
                <a:effectLst/>
                <a:latin typeface="Roboto" panose="02000000000000000000" pitchFamily="2" charset="0"/>
              </a:rPr>
              <a:t>What is JSON </a:t>
            </a:r>
            <a:endParaRPr lang="en-US" sz="2000" b="1" kern="0" dirty="0">
              <a:solidFill>
                <a:srgbClr val="273239"/>
              </a:solidFill>
              <a:latin typeface="sofia-pro"/>
            </a:endParaRPr>
          </a:p>
        </p:txBody>
      </p:sp>
      <p:sp>
        <p:nvSpPr>
          <p:cNvPr id="9" name="object 4">
            <a:extLst>
              <a:ext uri="{FF2B5EF4-FFF2-40B4-BE49-F238E27FC236}">
                <a16:creationId xmlns:a16="http://schemas.microsoft.com/office/drawing/2014/main" id="{678C2304-4BFF-4EA9-B8EF-46EBB4AE4F9E}"/>
              </a:ext>
            </a:extLst>
          </p:cNvPr>
          <p:cNvSpPr txBox="1">
            <a:spLocks/>
          </p:cNvSpPr>
          <p:nvPr/>
        </p:nvSpPr>
        <p:spPr>
          <a:xfrm>
            <a:off x="438324" y="2683607"/>
            <a:ext cx="8150676" cy="259045"/>
          </a:xfrm>
          <a:prstGeom prst="rect">
            <a:avLst/>
          </a:prstGeom>
        </p:spPr>
        <p:txBody>
          <a:bodyPr vert="horz" wrap="square" lIns="0" tIns="12700" rIns="0" bIns="0" rtlCol="0">
            <a:spAutoFit/>
          </a:bodyPr>
          <a:lstStyle>
            <a:lvl1pPr>
              <a:defRPr sz="2400" b="0" i="0">
                <a:solidFill>
                  <a:schemeClr val="tx1"/>
                </a:solidFill>
                <a:latin typeface="Arial MT"/>
                <a:ea typeface="+mj-ea"/>
                <a:cs typeface="Arial MT"/>
              </a:defRPr>
            </a:lvl1pPr>
          </a:lstStyle>
          <a:p>
            <a:pPr fontAlgn="base"/>
            <a:r>
              <a:rPr lang="en-IN" sz="1600" b="1" i="0" dirty="0">
                <a:solidFill>
                  <a:srgbClr val="0C3C26"/>
                </a:solidFill>
                <a:effectLst/>
                <a:latin typeface="Roboto" panose="02000000000000000000" pitchFamily="2" charset="0"/>
              </a:rPr>
              <a:t>Django </a:t>
            </a:r>
            <a:r>
              <a:rPr lang="en-IN" sz="1600" b="1" i="0" dirty="0" err="1">
                <a:solidFill>
                  <a:srgbClr val="0C3C26"/>
                </a:solidFill>
                <a:effectLst/>
                <a:latin typeface="Roboto" panose="02000000000000000000" pitchFamily="2" charset="0"/>
              </a:rPr>
              <a:t>JsonResponse</a:t>
            </a:r>
            <a:endParaRPr lang="en-US" sz="2000" b="1" kern="0" dirty="0">
              <a:solidFill>
                <a:srgbClr val="273239"/>
              </a:solidFill>
              <a:latin typeface="sofia-pro"/>
            </a:endParaRPr>
          </a:p>
        </p:txBody>
      </p:sp>
      <p:sp>
        <p:nvSpPr>
          <p:cNvPr id="10" name="object 5">
            <a:extLst>
              <a:ext uri="{FF2B5EF4-FFF2-40B4-BE49-F238E27FC236}">
                <a16:creationId xmlns:a16="http://schemas.microsoft.com/office/drawing/2014/main" id="{6AD6EC34-A387-4C08-9D21-87ED80BC4572}"/>
              </a:ext>
            </a:extLst>
          </p:cNvPr>
          <p:cNvSpPr txBox="1"/>
          <p:nvPr/>
        </p:nvSpPr>
        <p:spPr>
          <a:xfrm>
            <a:off x="253125" y="3121503"/>
            <a:ext cx="7939380" cy="976548"/>
          </a:xfrm>
          <a:prstGeom prst="rect">
            <a:avLst/>
          </a:prstGeom>
        </p:spPr>
        <p:txBody>
          <a:bodyPr vert="horz" wrap="square" lIns="0" tIns="52704" rIns="0" bIns="0" rtlCol="0">
            <a:spAutoFit/>
          </a:bodyPr>
          <a:lstStyle/>
          <a:p>
            <a:pPr marL="379095" indent="-367030">
              <a:lnSpc>
                <a:spcPct val="100000"/>
              </a:lnSpc>
              <a:spcBef>
                <a:spcPts val="414"/>
              </a:spcBef>
              <a:buChar char="●"/>
              <a:tabLst>
                <a:tab pos="379095" algn="l"/>
                <a:tab pos="379730" algn="l"/>
              </a:tabLst>
            </a:pPr>
            <a:r>
              <a:rPr lang="en-US" sz="1500" i="0" dirty="0" err="1">
                <a:solidFill>
                  <a:srgbClr val="273239"/>
                </a:solidFill>
                <a:effectLst/>
                <a:latin typeface="urw-din"/>
              </a:rPr>
              <a:t>JsonResponse</a:t>
            </a:r>
            <a:r>
              <a:rPr lang="en-US" sz="1500" i="0" dirty="0">
                <a:solidFill>
                  <a:srgbClr val="273239"/>
                </a:solidFill>
                <a:effectLst/>
                <a:latin typeface="urw-din"/>
              </a:rPr>
              <a:t> is an </a:t>
            </a:r>
            <a:r>
              <a:rPr lang="en-US" sz="1500" i="0" dirty="0" err="1">
                <a:solidFill>
                  <a:srgbClr val="273239"/>
                </a:solidFill>
                <a:effectLst/>
                <a:latin typeface="urw-din"/>
              </a:rPr>
              <a:t>HttpResponse</a:t>
            </a:r>
            <a:r>
              <a:rPr lang="en-US" sz="1500" i="0" dirty="0">
                <a:solidFill>
                  <a:srgbClr val="273239"/>
                </a:solidFill>
                <a:effectLst/>
                <a:latin typeface="urw-din"/>
              </a:rPr>
              <a:t> subclass that helps to create a JSON-encoded response. Its default Content-Type header is set to application/</a:t>
            </a:r>
            <a:r>
              <a:rPr lang="en-US" sz="1500" i="0" dirty="0" err="1">
                <a:solidFill>
                  <a:srgbClr val="273239"/>
                </a:solidFill>
                <a:effectLst/>
                <a:latin typeface="urw-din"/>
              </a:rPr>
              <a:t>json</a:t>
            </a:r>
            <a:r>
              <a:rPr lang="en-US" sz="1500" i="0" dirty="0">
                <a:solidFill>
                  <a:srgbClr val="273239"/>
                </a:solidFill>
                <a:effectLst/>
                <a:latin typeface="urw-din"/>
              </a:rPr>
              <a:t>. The first parameter, data, should be a </a:t>
            </a:r>
            <a:r>
              <a:rPr lang="en-US" sz="1500" i="0" dirty="0" err="1">
                <a:solidFill>
                  <a:srgbClr val="273239"/>
                </a:solidFill>
                <a:effectLst/>
                <a:latin typeface="urw-din"/>
              </a:rPr>
              <a:t>dict</a:t>
            </a:r>
            <a:r>
              <a:rPr lang="en-US" sz="1500" i="0" dirty="0">
                <a:solidFill>
                  <a:srgbClr val="273239"/>
                </a:solidFill>
                <a:effectLst/>
                <a:latin typeface="urw-din"/>
              </a:rPr>
              <a:t> instance. If the safe parameter is set to False, any object can be passed for serialization; otherwise only </a:t>
            </a:r>
            <a:r>
              <a:rPr lang="en-US" sz="1500" i="0" dirty="0" err="1">
                <a:solidFill>
                  <a:srgbClr val="273239"/>
                </a:solidFill>
                <a:effectLst/>
                <a:latin typeface="urw-din"/>
              </a:rPr>
              <a:t>dict</a:t>
            </a:r>
            <a:r>
              <a:rPr lang="en-US" sz="1500" i="0" dirty="0">
                <a:solidFill>
                  <a:srgbClr val="273239"/>
                </a:solidFill>
                <a:effectLst/>
                <a:latin typeface="urw-din"/>
              </a:rPr>
              <a:t> instances are allowed</a:t>
            </a:r>
          </a:p>
        </p:txBody>
      </p:sp>
    </p:spTree>
    <p:extLst>
      <p:ext uri="{BB962C8B-B14F-4D97-AF65-F5344CB8AC3E}">
        <p14:creationId xmlns:p14="http://schemas.microsoft.com/office/powerpoint/2010/main" val="246350260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92883" y="828333"/>
            <a:ext cx="2960370" cy="391160"/>
          </a:xfrm>
          <a:prstGeom prst="rect">
            <a:avLst/>
          </a:prstGeom>
        </p:spPr>
        <p:txBody>
          <a:bodyPr vert="horz" wrap="square" lIns="0" tIns="12700" rIns="0" bIns="0" rtlCol="0">
            <a:spAutoFit/>
          </a:bodyPr>
          <a:lstStyle/>
          <a:p>
            <a:pPr marL="12700">
              <a:lnSpc>
                <a:spcPct val="100000"/>
              </a:lnSpc>
              <a:spcBef>
                <a:spcPts val="100"/>
              </a:spcBef>
            </a:pPr>
            <a:r>
              <a:rPr spc="-5" dirty="0"/>
              <a:t>Basic</a:t>
            </a:r>
            <a:r>
              <a:rPr spc="-40" dirty="0"/>
              <a:t> </a:t>
            </a:r>
            <a:r>
              <a:rPr spc="-5" dirty="0"/>
              <a:t>Syntax</a:t>
            </a:r>
            <a:r>
              <a:rPr spc="-40" dirty="0"/>
              <a:t> </a:t>
            </a:r>
            <a:r>
              <a:rPr spc="-30" dirty="0"/>
              <a:t>Variable</a:t>
            </a:r>
          </a:p>
        </p:txBody>
      </p:sp>
      <p:sp>
        <p:nvSpPr>
          <p:cNvPr id="3" name="object 3"/>
          <p:cNvSpPr txBox="1"/>
          <p:nvPr/>
        </p:nvSpPr>
        <p:spPr>
          <a:xfrm>
            <a:off x="1222047" y="1728118"/>
            <a:ext cx="2105025" cy="29972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800" b="0" i="0" u="none" strike="noStrike" kern="1200" cap="none" spc="0" normalizeH="0" baseline="0" noProof="0" dirty="0">
                <a:ln>
                  <a:noFill/>
                </a:ln>
                <a:solidFill>
                  <a:srgbClr val="595959"/>
                </a:solidFill>
                <a:effectLst/>
                <a:uLnTx/>
                <a:uFillTx/>
                <a:latin typeface="Arial MT"/>
                <a:ea typeface="+mn-ea"/>
                <a:cs typeface="Arial MT"/>
              </a:rPr>
              <a:t>Multi</a:t>
            </a:r>
            <a:r>
              <a:rPr kumimoji="0" sz="1800" b="0" i="0" u="none" strike="noStrike" kern="1200" cap="none" spc="-50" normalizeH="0" baseline="0" noProof="0" dirty="0">
                <a:ln>
                  <a:noFill/>
                </a:ln>
                <a:solidFill>
                  <a:srgbClr val="595959"/>
                </a:solidFill>
                <a:effectLst/>
                <a:uLnTx/>
                <a:uFillTx/>
                <a:latin typeface="Arial MT"/>
                <a:ea typeface="+mn-ea"/>
                <a:cs typeface="Arial MT"/>
              </a:rPr>
              <a:t> </a:t>
            </a:r>
            <a:r>
              <a:rPr kumimoji="0" sz="1800" b="0" i="0" u="none" strike="noStrike" kern="1200" cap="none" spc="-5" normalizeH="0" baseline="0" noProof="0" dirty="0">
                <a:ln>
                  <a:noFill/>
                </a:ln>
                <a:solidFill>
                  <a:srgbClr val="595959"/>
                </a:solidFill>
                <a:effectLst/>
                <a:uLnTx/>
                <a:uFillTx/>
                <a:latin typeface="Arial MT"/>
                <a:ea typeface="+mn-ea"/>
                <a:cs typeface="Arial MT"/>
              </a:rPr>
              <a:t>Line</a:t>
            </a:r>
            <a:r>
              <a:rPr kumimoji="0" sz="1800" b="0" i="0" u="none" strike="noStrike" kern="1200" cap="none" spc="-45" normalizeH="0" baseline="0" noProof="0" dirty="0">
                <a:ln>
                  <a:noFill/>
                </a:ln>
                <a:solidFill>
                  <a:srgbClr val="595959"/>
                </a:solidFill>
                <a:effectLst/>
                <a:uLnTx/>
                <a:uFillTx/>
                <a:latin typeface="Arial MT"/>
                <a:ea typeface="+mn-ea"/>
                <a:cs typeface="Arial MT"/>
              </a:rPr>
              <a:t> </a:t>
            </a:r>
            <a:r>
              <a:rPr kumimoji="0" sz="1800" b="0" i="0" u="none" strike="noStrike" kern="1200" cap="none" spc="-5" normalizeH="0" baseline="0" noProof="0" dirty="0">
                <a:ln>
                  <a:noFill/>
                </a:ln>
                <a:solidFill>
                  <a:srgbClr val="595959"/>
                </a:solidFill>
                <a:effectLst/>
                <a:uLnTx/>
                <a:uFillTx/>
                <a:latin typeface="Arial MT"/>
                <a:ea typeface="+mn-ea"/>
                <a:cs typeface="Arial MT"/>
              </a:rPr>
              <a:t>Statement</a:t>
            </a:r>
            <a:endParaRPr kumimoji="0" sz="1800" b="0" i="0" u="none" strike="noStrike" kern="1200" cap="none" spc="0" normalizeH="0" baseline="0" noProof="0">
              <a:ln>
                <a:noFill/>
              </a:ln>
              <a:solidFill>
                <a:prstClr val="black"/>
              </a:solidFill>
              <a:effectLst/>
              <a:uLnTx/>
              <a:uFillTx/>
              <a:latin typeface="Arial MT"/>
              <a:ea typeface="+mn-ea"/>
              <a:cs typeface="Arial MT"/>
            </a:endParaRPr>
          </a:p>
        </p:txBody>
      </p:sp>
      <p:sp>
        <p:nvSpPr>
          <p:cNvPr id="4" name="object 4"/>
          <p:cNvSpPr txBox="1"/>
          <p:nvPr/>
        </p:nvSpPr>
        <p:spPr>
          <a:xfrm>
            <a:off x="641196" y="3052328"/>
            <a:ext cx="3414395" cy="1272540"/>
          </a:xfrm>
          <a:prstGeom prst="rect">
            <a:avLst/>
          </a:prstGeom>
        </p:spPr>
        <p:txBody>
          <a:bodyPr vert="horz" wrap="square" lIns="0" tIns="12700" rIns="0" bIns="0" rtlCol="0">
            <a:spAutoFit/>
          </a:bodyPr>
          <a:lstStyle/>
          <a:p>
            <a:pPr marL="363855" marR="352425" lvl="0" indent="-351790" algn="l" defTabSz="914400" rtl="0" eaLnBrk="1" fontAlgn="auto" latinLnBrk="0" hangingPunct="1">
              <a:lnSpc>
                <a:spcPct val="118000"/>
              </a:lnSpc>
              <a:spcBef>
                <a:spcPts val="100"/>
              </a:spcBef>
              <a:spcAft>
                <a:spcPts val="0"/>
              </a:spcAft>
              <a:buClr>
                <a:srgbClr val="222222"/>
              </a:buClr>
              <a:buSzPct val="114285"/>
              <a:buFont typeface="Arial MT"/>
              <a:buChar char="●"/>
              <a:tabLst>
                <a:tab pos="400050" algn="l"/>
                <a:tab pos="400685" algn="l"/>
              </a:tabLst>
              <a:defRPr/>
            </a:pPr>
            <a:r>
              <a:rPr kumimoji="0" sz="1800" b="0" i="0" u="none" strike="noStrike" kern="1200" cap="none" spc="0" normalizeH="0" baseline="0" noProof="0" dirty="0">
                <a:ln>
                  <a:noFill/>
                </a:ln>
                <a:solidFill>
                  <a:prstClr val="black"/>
                </a:solidFill>
                <a:effectLst/>
                <a:uLnTx/>
                <a:uFillTx/>
                <a:latin typeface="Calibri"/>
                <a:ea typeface="+mn-ea"/>
                <a:cs typeface="+mn-cs"/>
              </a:rPr>
              <a:t>	</a:t>
            </a:r>
            <a:r>
              <a:rPr kumimoji="0" sz="1400" b="0" i="0" u="none" strike="noStrike" kern="1200" cap="none" spc="-5" normalizeH="0" baseline="0" noProof="0" dirty="0">
                <a:ln>
                  <a:noFill/>
                </a:ln>
                <a:solidFill>
                  <a:prstClr val="black"/>
                </a:solidFill>
                <a:effectLst/>
                <a:uLnTx/>
                <a:uFillTx/>
                <a:latin typeface="Arial MT"/>
                <a:ea typeface="+mn-ea"/>
                <a:cs typeface="Arial MT"/>
              </a:rPr>
              <a:t>Python is to be able to easily print </a:t>
            </a:r>
            <a:r>
              <a:rPr kumimoji="0" sz="1400" b="0" i="0" u="none" strike="noStrike" kern="1200" cap="none" spc="-37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across</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multiple</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lines.</a:t>
            </a:r>
            <a:endParaRPr kumimoji="0" sz="1400" b="0" i="0" u="none" strike="noStrike" kern="1200" cap="none" spc="0" normalizeH="0" baseline="0" noProof="0">
              <a:ln>
                <a:noFill/>
              </a:ln>
              <a:solidFill>
                <a:prstClr val="black"/>
              </a:solidFill>
              <a:effectLst/>
              <a:uLnTx/>
              <a:uFillTx/>
              <a:latin typeface="Arial MT"/>
              <a:ea typeface="+mn-ea"/>
              <a:cs typeface="Arial MT"/>
            </a:endParaRPr>
          </a:p>
          <a:p>
            <a:pPr marL="363855" marR="5080" lvl="0" indent="-336550" algn="l" defTabSz="914400" rtl="0" eaLnBrk="1" fontAlgn="auto" latinLnBrk="0" hangingPunct="1">
              <a:lnSpc>
                <a:spcPct val="116100"/>
              </a:lnSpc>
              <a:spcBef>
                <a:spcPts val="0"/>
              </a:spcBef>
              <a:spcAft>
                <a:spcPts val="0"/>
              </a:spcAft>
              <a:buClrTx/>
              <a:buSzTx/>
              <a:buFontTx/>
              <a:buChar char="●"/>
              <a:tabLst>
                <a:tab pos="363855" algn="l"/>
                <a:tab pos="364490" algn="l"/>
              </a:tabLst>
              <a:defRPr/>
            </a:pPr>
            <a:r>
              <a:rPr kumimoji="0" sz="1400" b="0" i="0" u="none" strike="noStrike" kern="1200" cap="none" spc="-5" normalizeH="0" baseline="0" noProof="0" dirty="0">
                <a:ln>
                  <a:noFill/>
                </a:ln>
                <a:solidFill>
                  <a:prstClr val="black"/>
                </a:solidFill>
                <a:effectLst/>
                <a:uLnTx/>
                <a:uFillTx/>
                <a:latin typeface="Arial MT"/>
                <a:ea typeface="+mn-ea"/>
                <a:cs typeface="Arial MT"/>
              </a:rPr>
              <a:t>Statements</a:t>
            </a:r>
            <a:r>
              <a:rPr kumimoji="0" sz="1400" b="0" i="0" u="none" strike="noStrike" kern="1200" cap="none" spc="-25"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contained</a:t>
            </a:r>
            <a:r>
              <a:rPr kumimoji="0" sz="1400" b="0" i="0" u="none" strike="noStrike" kern="1200" cap="none" spc="-2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within</a:t>
            </a:r>
            <a:r>
              <a:rPr kumimoji="0" sz="1400" b="0" i="0" u="none" strike="noStrike" kern="1200" cap="none" spc="-2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the</a:t>
            </a:r>
            <a:r>
              <a:rPr kumimoji="0" sz="1400" b="0" i="0" u="none" strike="noStrike" kern="1200" cap="none" spc="-2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a:t>
            </a:r>
            <a:r>
              <a:rPr kumimoji="0" sz="1400" b="0" i="0" u="none" strike="noStrike" kern="1200" cap="none" spc="-2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or </a:t>
            </a:r>
            <a:r>
              <a:rPr kumimoji="0" sz="1400" b="0" i="0" u="none" strike="noStrike" kern="1200" cap="none" spc="-375"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brackets do not need to use the line </a:t>
            </a:r>
            <a:r>
              <a:rPr kumimoji="0" sz="1400" b="0" i="0" u="none" strike="noStrike" kern="1200" cap="none" spc="0" normalizeH="0" baseline="0" noProof="0" dirty="0">
                <a:ln>
                  <a:noFill/>
                </a:ln>
                <a:solidFill>
                  <a:prstClr val="black"/>
                </a:solidFill>
                <a:effectLst/>
                <a:uLnTx/>
                <a:uFillTx/>
                <a:latin typeface="Arial MT"/>
                <a:ea typeface="+mn-ea"/>
                <a:cs typeface="Arial MT"/>
              </a:rPr>
              <a:t> continuation</a:t>
            </a:r>
            <a:r>
              <a:rPr kumimoji="0" sz="1400" b="0" i="0" u="none" strike="noStrike" kern="1200" cap="none" spc="-10" normalizeH="0" baseline="0" noProof="0" dirty="0">
                <a:ln>
                  <a:noFill/>
                </a:ln>
                <a:solidFill>
                  <a:prstClr val="black"/>
                </a:solidFill>
                <a:effectLst/>
                <a:uLnTx/>
                <a:uFillTx/>
                <a:latin typeface="Arial MT"/>
                <a:ea typeface="+mn-ea"/>
                <a:cs typeface="Arial MT"/>
              </a:rPr>
              <a:t> character.</a:t>
            </a:r>
            <a:endParaRPr kumimoji="0" sz="1400" b="0" i="0" u="none" strike="noStrike" kern="1200" cap="none" spc="0" normalizeH="0" baseline="0" noProof="0">
              <a:ln>
                <a:noFill/>
              </a:ln>
              <a:solidFill>
                <a:prstClr val="black"/>
              </a:solidFill>
              <a:effectLst/>
              <a:uLnTx/>
              <a:uFillTx/>
              <a:latin typeface="Arial MT"/>
              <a:ea typeface="+mn-ea"/>
              <a:cs typeface="Arial MT"/>
            </a:endParaRPr>
          </a:p>
        </p:txBody>
      </p:sp>
      <p:pic>
        <p:nvPicPr>
          <p:cNvPr id="5" name="object 5"/>
          <p:cNvPicPr/>
          <p:nvPr/>
        </p:nvPicPr>
        <p:blipFill rotWithShape="1">
          <a:blip r:embed="rId2" cstate="print"/>
          <a:srcRect b="24644"/>
          <a:stretch/>
        </p:blipFill>
        <p:spPr>
          <a:xfrm>
            <a:off x="4572000" y="927725"/>
            <a:ext cx="4571999" cy="2568510"/>
          </a:xfrm>
          <a:prstGeom prst="rect">
            <a:avLst/>
          </a:prstGeom>
        </p:spPr>
      </p:pic>
      <p:sp>
        <p:nvSpPr>
          <p:cNvPr id="6" name="object 6"/>
          <p:cNvSpPr txBox="1"/>
          <p:nvPr/>
        </p:nvSpPr>
        <p:spPr>
          <a:xfrm>
            <a:off x="3633256" y="4850165"/>
            <a:ext cx="1875155" cy="323850"/>
          </a:xfrm>
          <a:prstGeom prst="rect">
            <a:avLst/>
          </a:prstGeom>
        </p:spPr>
        <p:txBody>
          <a:bodyPr vert="horz" wrap="square" lIns="0" tIns="3810" rIns="0" bIns="0" rtlCol="0">
            <a:spAutoFit/>
          </a:bodyPr>
          <a:lstStyle/>
          <a:p>
            <a:pPr marL="1087755" marR="0" lvl="0" indent="0" algn="l" defTabSz="914400" rtl="0" eaLnBrk="1" fontAlgn="auto" latinLnBrk="0" hangingPunct="1">
              <a:lnSpc>
                <a:spcPct val="100000"/>
              </a:lnSpc>
              <a:spcBef>
                <a:spcPts val="30"/>
              </a:spcBef>
              <a:spcAft>
                <a:spcPts val="0"/>
              </a:spcAft>
              <a:buClrTx/>
              <a:buSzTx/>
              <a:buFontTx/>
              <a:buNone/>
              <a:tabLst/>
              <a:defRPr/>
            </a:pPr>
            <a:r>
              <a:rPr kumimoji="0" sz="700" b="0" i="0" u="none" strike="noStrike" kern="1200" cap="none" spc="-5" normalizeH="0" baseline="0" noProof="0" dirty="0">
                <a:ln>
                  <a:noFill/>
                </a:ln>
                <a:solidFill>
                  <a:srgbClr val="595959"/>
                </a:solidFill>
                <a:effectLst/>
                <a:uLnTx/>
                <a:uFillTx/>
                <a:latin typeface="Arial MT"/>
                <a:ea typeface="+mn-ea"/>
                <a:cs typeface="Arial MT"/>
              </a:rPr>
              <a:t>Imag</a:t>
            </a:r>
            <a:r>
              <a:rPr kumimoji="0" sz="700" b="0" i="0" u="none" strike="noStrike" kern="1200" cap="none" spc="0" normalizeH="0" baseline="0" noProof="0" dirty="0">
                <a:ln>
                  <a:noFill/>
                </a:ln>
                <a:solidFill>
                  <a:srgbClr val="595959"/>
                </a:solidFill>
                <a:effectLst/>
                <a:uLnTx/>
                <a:uFillTx/>
                <a:latin typeface="Arial MT"/>
                <a:ea typeface="+mn-ea"/>
                <a:cs typeface="Arial MT"/>
              </a:rPr>
              <a:t>e</a:t>
            </a:r>
            <a:r>
              <a:rPr kumimoji="0" sz="700" b="0" i="0" u="none" strike="noStrike" kern="1200" cap="none" spc="-5" normalizeH="0" baseline="0" noProof="0" dirty="0">
                <a:ln>
                  <a:noFill/>
                </a:ln>
                <a:solidFill>
                  <a:srgbClr val="595959"/>
                </a:solidFill>
                <a:effectLst/>
                <a:uLnTx/>
                <a:uFillTx/>
                <a:latin typeface="Arial MT"/>
                <a:ea typeface="+mn-ea"/>
                <a:cs typeface="Arial MT"/>
              </a:rPr>
              <a:t> Source:</a:t>
            </a:r>
            <a:endParaRPr kumimoji="0" sz="700" b="0" i="0" u="none" strike="noStrike" kern="1200" cap="none" spc="0" normalizeH="0" baseline="0" noProof="0">
              <a:ln>
                <a:noFill/>
              </a:ln>
              <a:solidFill>
                <a:prstClr val="black"/>
              </a:solidFill>
              <a:effectLst/>
              <a:uLnTx/>
              <a:uFillTx/>
              <a:latin typeface="Arial MT"/>
              <a:ea typeface="+mn-ea"/>
              <a:cs typeface="Arial MT"/>
            </a:endParaRPr>
          </a:p>
          <a:p>
            <a:pPr marL="12700" marR="0" lvl="0" indent="0" algn="l" defTabSz="914400" rtl="0" eaLnBrk="1" fontAlgn="auto" latinLnBrk="0" hangingPunct="1">
              <a:lnSpc>
                <a:spcPct val="100000"/>
              </a:lnSpc>
              <a:spcBef>
                <a:spcPts val="605"/>
              </a:spcBef>
              <a:spcAft>
                <a:spcPts val="0"/>
              </a:spcAft>
              <a:buClrTx/>
              <a:buSzTx/>
              <a:buFontTx/>
              <a:buNone/>
              <a:tabLst/>
              <a:defRPr/>
            </a:pPr>
            <a:r>
              <a:rPr kumimoji="0" sz="800" b="0" i="0" u="none" strike="noStrike" kern="1200" cap="none" spc="0" normalizeH="0" baseline="0" noProof="0" dirty="0">
                <a:ln>
                  <a:noFill/>
                </a:ln>
                <a:solidFill>
                  <a:prstClr val="black"/>
                </a:solidFill>
                <a:effectLst/>
                <a:uLnTx/>
                <a:uFillTx/>
                <a:latin typeface="Arial MT"/>
                <a:ea typeface="+mn-ea"/>
                <a:cs typeface="Arial MT"/>
              </a:rPr>
              <a:t>©</a:t>
            </a:r>
            <a:r>
              <a:rPr kumimoji="0" sz="800" b="0" i="0" u="none" strike="noStrike" kern="1200" cap="none" spc="-5" normalizeH="0" baseline="0" noProof="0" dirty="0">
                <a:ln>
                  <a:noFill/>
                </a:ln>
                <a:solidFill>
                  <a:prstClr val="black"/>
                </a:solidFill>
                <a:effectLst/>
                <a:uLnTx/>
                <a:uFillTx/>
                <a:latin typeface="Arial MT"/>
                <a:ea typeface="+mn-ea"/>
                <a:cs typeface="Arial MT"/>
              </a:rPr>
              <a:t> Edune</a:t>
            </a:r>
            <a:r>
              <a:rPr kumimoji="0" sz="800" b="0" i="0" u="none" strike="noStrike" kern="1200" cap="none" spc="0" normalizeH="0" baseline="0" noProof="0" dirty="0">
                <a:ln>
                  <a:noFill/>
                </a:ln>
                <a:solidFill>
                  <a:prstClr val="black"/>
                </a:solidFill>
                <a:effectLst/>
                <a:uLnTx/>
                <a:uFillTx/>
                <a:latin typeface="Arial MT"/>
                <a:ea typeface="+mn-ea"/>
                <a:cs typeface="Arial MT"/>
              </a:rPr>
              <a:t>t</a:t>
            </a:r>
            <a:r>
              <a:rPr kumimoji="0" sz="800" b="0" i="0" u="none" strike="noStrike" kern="1200" cap="none" spc="-5" normalizeH="0" baseline="0" noProof="0" dirty="0">
                <a:ln>
                  <a:noFill/>
                </a:ln>
                <a:solidFill>
                  <a:prstClr val="black"/>
                </a:solidFill>
                <a:effectLst/>
                <a:uLnTx/>
                <a:uFillTx/>
                <a:latin typeface="Arial MT"/>
                <a:ea typeface="+mn-ea"/>
                <a:cs typeface="Arial MT"/>
              </a:rPr>
              <a:t> Foundation</a:t>
            </a:r>
            <a:r>
              <a:rPr kumimoji="0" sz="800" b="0" i="0" u="none" strike="noStrike" kern="1200" cap="none" spc="0" normalizeH="0" baseline="0" noProof="0" dirty="0">
                <a:ln>
                  <a:noFill/>
                </a:ln>
                <a:solidFill>
                  <a:prstClr val="black"/>
                </a:solidFill>
                <a:effectLst/>
                <a:uLnTx/>
                <a:uFillTx/>
                <a:latin typeface="Arial MT"/>
                <a:ea typeface="+mn-ea"/>
                <a:cs typeface="Arial MT"/>
              </a:rPr>
              <a:t>.</a:t>
            </a:r>
            <a:r>
              <a:rPr kumimoji="0" sz="800" b="0" i="0" u="none" strike="noStrike" kern="1200" cap="none" spc="-50" normalizeH="0" baseline="0" noProof="0" dirty="0">
                <a:ln>
                  <a:noFill/>
                </a:ln>
                <a:solidFill>
                  <a:prstClr val="black"/>
                </a:solidFill>
                <a:effectLst/>
                <a:uLnTx/>
                <a:uFillTx/>
                <a:latin typeface="Arial MT"/>
                <a:ea typeface="+mn-ea"/>
                <a:cs typeface="Arial MT"/>
              </a:rPr>
              <a:t> </a:t>
            </a:r>
            <a:r>
              <a:rPr kumimoji="0" sz="800" b="0" i="0" u="none" strike="noStrike" kern="1200" cap="none" spc="-5" normalizeH="0" baseline="0" noProof="0" dirty="0">
                <a:ln>
                  <a:noFill/>
                </a:ln>
                <a:solidFill>
                  <a:prstClr val="black"/>
                </a:solidFill>
                <a:effectLst/>
                <a:uLnTx/>
                <a:uFillTx/>
                <a:latin typeface="Arial MT"/>
                <a:ea typeface="+mn-ea"/>
                <a:cs typeface="Arial MT"/>
              </a:rPr>
              <a:t>Al</a:t>
            </a:r>
            <a:r>
              <a:rPr kumimoji="0" sz="800" b="0" i="0" u="none" strike="noStrike" kern="1200" cap="none" spc="0" normalizeH="0" baseline="0" noProof="0" dirty="0">
                <a:ln>
                  <a:noFill/>
                </a:ln>
                <a:solidFill>
                  <a:prstClr val="black"/>
                </a:solidFill>
                <a:effectLst/>
                <a:uLnTx/>
                <a:uFillTx/>
                <a:latin typeface="Arial MT"/>
                <a:ea typeface="+mn-ea"/>
                <a:cs typeface="Arial MT"/>
              </a:rPr>
              <a:t>l</a:t>
            </a:r>
            <a:r>
              <a:rPr kumimoji="0" sz="800" b="0" i="0" u="none" strike="noStrike" kern="1200" cap="none" spc="-5" normalizeH="0" baseline="0" noProof="0" dirty="0">
                <a:ln>
                  <a:noFill/>
                </a:ln>
                <a:solidFill>
                  <a:prstClr val="black"/>
                </a:solidFill>
                <a:effectLst/>
                <a:uLnTx/>
                <a:uFillTx/>
                <a:latin typeface="Arial MT"/>
                <a:ea typeface="+mn-ea"/>
                <a:cs typeface="Arial MT"/>
              </a:rPr>
              <a:t> </a:t>
            </a:r>
            <a:r>
              <a:rPr kumimoji="0" sz="800" b="0" i="0" u="none" strike="noStrike" kern="1200" cap="none" spc="0" normalizeH="0" baseline="0" noProof="0" dirty="0">
                <a:ln>
                  <a:noFill/>
                </a:ln>
                <a:solidFill>
                  <a:prstClr val="black"/>
                </a:solidFill>
                <a:effectLst/>
                <a:uLnTx/>
                <a:uFillTx/>
                <a:latin typeface="Arial MT"/>
                <a:ea typeface="+mn-ea"/>
                <a:cs typeface="Arial MT"/>
              </a:rPr>
              <a:t>rights</a:t>
            </a:r>
            <a:r>
              <a:rPr kumimoji="0" sz="800" b="0" i="0" u="none" strike="noStrike" kern="1200" cap="none" spc="-5" normalizeH="0" baseline="0" noProof="0" dirty="0">
                <a:ln>
                  <a:noFill/>
                </a:ln>
                <a:solidFill>
                  <a:prstClr val="black"/>
                </a:solidFill>
                <a:effectLst/>
                <a:uLnTx/>
                <a:uFillTx/>
                <a:latin typeface="Arial MT"/>
                <a:ea typeface="+mn-ea"/>
                <a:cs typeface="Arial MT"/>
              </a:rPr>
              <a:t> </a:t>
            </a:r>
            <a:r>
              <a:rPr kumimoji="0" sz="800" b="0" i="0" u="none" strike="noStrike" kern="1200" cap="none" spc="0" normalizeH="0" baseline="0" noProof="0" dirty="0">
                <a:ln>
                  <a:noFill/>
                </a:ln>
                <a:solidFill>
                  <a:prstClr val="black"/>
                </a:solidFill>
                <a:effectLst/>
                <a:uLnTx/>
                <a:uFillTx/>
                <a:latin typeface="Arial MT"/>
                <a:ea typeface="+mn-ea"/>
                <a:cs typeface="Arial MT"/>
              </a:rPr>
              <a:t>reserved.</a:t>
            </a:r>
            <a:endParaRPr kumimoji="0" sz="800" b="0" i="0" u="none" strike="noStrike" kern="1200" cap="none" spc="0" normalizeH="0" baseline="0" noProof="0">
              <a:ln>
                <a:noFill/>
              </a:ln>
              <a:solidFill>
                <a:prstClr val="black"/>
              </a:solidFill>
              <a:effectLst/>
              <a:uLnTx/>
              <a:uFillTx/>
              <a:latin typeface="Arial MT"/>
              <a:ea typeface="+mn-ea"/>
              <a:cs typeface="Arial MT"/>
            </a:endParaRPr>
          </a:p>
        </p:txBody>
      </p:sp>
    </p:spTree>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43975" y="161799"/>
            <a:ext cx="774074" cy="311224"/>
          </a:xfrm>
          <a:prstGeom prst="rect">
            <a:avLst/>
          </a:prstGeom>
        </p:spPr>
      </p:pic>
      <p:pic>
        <p:nvPicPr>
          <p:cNvPr id="3" name="object 3"/>
          <p:cNvPicPr/>
          <p:nvPr/>
        </p:nvPicPr>
        <p:blipFill>
          <a:blip r:embed="rId3" cstate="print"/>
          <a:stretch>
            <a:fillRect/>
          </a:stretch>
        </p:blipFill>
        <p:spPr>
          <a:xfrm>
            <a:off x="8229556" y="161800"/>
            <a:ext cx="791593" cy="311224"/>
          </a:xfrm>
          <a:prstGeom prst="rect">
            <a:avLst/>
          </a:prstGeom>
        </p:spPr>
      </p:pic>
      <p:sp>
        <p:nvSpPr>
          <p:cNvPr id="4" name="object 4"/>
          <p:cNvSpPr txBox="1">
            <a:spLocks noGrp="1"/>
          </p:cNvSpPr>
          <p:nvPr>
            <p:ph type="title"/>
          </p:nvPr>
        </p:nvSpPr>
        <p:spPr>
          <a:xfrm>
            <a:off x="311511" y="574571"/>
            <a:ext cx="8150676" cy="320601"/>
          </a:xfrm>
          <a:prstGeom prst="rect">
            <a:avLst/>
          </a:prstGeom>
        </p:spPr>
        <p:txBody>
          <a:bodyPr vert="horz" wrap="square" lIns="0" tIns="12700" rIns="0" bIns="0" rtlCol="0">
            <a:spAutoFit/>
          </a:bodyPr>
          <a:lstStyle/>
          <a:p>
            <a:pPr algn="l" fontAlgn="base"/>
            <a:r>
              <a:rPr lang="en-US" sz="2000" b="1" i="0" dirty="0" err="1">
                <a:solidFill>
                  <a:srgbClr val="273239"/>
                </a:solidFill>
                <a:effectLst/>
                <a:latin typeface="sofia-pro"/>
              </a:rPr>
              <a:t>JsonResponse</a:t>
            </a:r>
            <a:r>
              <a:rPr lang="en-US" sz="2000" b="1" i="0" dirty="0">
                <a:solidFill>
                  <a:srgbClr val="273239"/>
                </a:solidFill>
                <a:effectLst/>
                <a:latin typeface="sofia-pro"/>
              </a:rPr>
              <a:t> objects</a:t>
            </a:r>
          </a:p>
        </p:txBody>
      </p:sp>
      <p:sp>
        <p:nvSpPr>
          <p:cNvPr id="6" name="object 6"/>
          <p:cNvSpPr txBox="1"/>
          <p:nvPr/>
        </p:nvSpPr>
        <p:spPr>
          <a:xfrm>
            <a:off x="3633256" y="4974385"/>
            <a:ext cx="1875155" cy="139065"/>
          </a:xfrm>
          <a:prstGeom prst="rect">
            <a:avLst/>
          </a:prstGeom>
        </p:spPr>
        <p:txBody>
          <a:bodyPr vert="horz" wrap="square" lIns="0" tIns="3175" rIns="0" bIns="0" rtlCol="0">
            <a:spAutoFit/>
          </a:bodyPr>
          <a:lstStyle/>
          <a:p>
            <a:pPr marL="12700">
              <a:lnSpc>
                <a:spcPct val="100000"/>
              </a:lnSpc>
              <a:spcBef>
                <a:spcPts val="25"/>
              </a:spcBef>
            </a:pPr>
            <a:r>
              <a:rPr sz="800" dirty="0">
                <a:latin typeface="Arial MT"/>
                <a:cs typeface="Arial MT"/>
              </a:rPr>
              <a:t>©</a:t>
            </a:r>
            <a:r>
              <a:rPr sz="800" spc="-5" dirty="0">
                <a:latin typeface="Arial MT"/>
                <a:cs typeface="Arial MT"/>
              </a:rPr>
              <a:t> Edune</a:t>
            </a:r>
            <a:r>
              <a:rPr sz="800" dirty="0">
                <a:latin typeface="Arial MT"/>
                <a:cs typeface="Arial MT"/>
              </a:rPr>
              <a:t>t</a:t>
            </a:r>
            <a:r>
              <a:rPr sz="800" spc="-5" dirty="0">
                <a:latin typeface="Arial MT"/>
                <a:cs typeface="Arial MT"/>
              </a:rPr>
              <a:t> Foundation</a:t>
            </a:r>
            <a:r>
              <a:rPr sz="800" dirty="0">
                <a:latin typeface="Arial MT"/>
                <a:cs typeface="Arial MT"/>
              </a:rPr>
              <a:t>.</a:t>
            </a:r>
            <a:r>
              <a:rPr sz="800" spc="-50" dirty="0">
                <a:latin typeface="Arial MT"/>
                <a:cs typeface="Arial MT"/>
              </a:rPr>
              <a:t> </a:t>
            </a:r>
            <a:r>
              <a:rPr sz="800" spc="-5" dirty="0">
                <a:latin typeface="Arial MT"/>
                <a:cs typeface="Arial MT"/>
              </a:rPr>
              <a:t>Al</a:t>
            </a:r>
            <a:r>
              <a:rPr sz="800" dirty="0">
                <a:latin typeface="Arial MT"/>
                <a:cs typeface="Arial MT"/>
              </a:rPr>
              <a:t>l</a:t>
            </a:r>
            <a:r>
              <a:rPr sz="800" spc="-5" dirty="0">
                <a:latin typeface="Arial MT"/>
                <a:cs typeface="Arial MT"/>
              </a:rPr>
              <a:t> </a:t>
            </a:r>
            <a:r>
              <a:rPr sz="800" dirty="0">
                <a:latin typeface="Arial MT"/>
                <a:cs typeface="Arial MT"/>
              </a:rPr>
              <a:t>rights</a:t>
            </a:r>
            <a:r>
              <a:rPr sz="800" spc="-5" dirty="0">
                <a:latin typeface="Arial MT"/>
                <a:cs typeface="Arial MT"/>
              </a:rPr>
              <a:t> </a:t>
            </a:r>
            <a:r>
              <a:rPr sz="800" dirty="0">
                <a:latin typeface="Arial MT"/>
                <a:cs typeface="Arial MT"/>
              </a:rPr>
              <a:t>reserved.</a:t>
            </a:r>
            <a:endParaRPr sz="800">
              <a:latin typeface="Arial MT"/>
              <a:cs typeface="Arial MT"/>
            </a:endParaRPr>
          </a:p>
        </p:txBody>
      </p:sp>
      <p:sp>
        <p:nvSpPr>
          <p:cNvPr id="5" name="object 5"/>
          <p:cNvSpPr txBox="1"/>
          <p:nvPr/>
        </p:nvSpPr>
        <p:spPr>
          <a:xfrm>
            <a:off x="290176" y="988933"/>
            <a:ext cx="8730973" cy="3387465"/>
          </a:xfrm>
          <a:prstGeom prst="rect">
            <a:avLst/>
          </a:prstGeom>
        </p:spPr>
        <p:txBody>
          <a:bodyPr vert="horz" wrap="square" lIns="0" tIns="52704" rIns="0" bIns="0" rtlCol="0">
            <a:spAutoFit/>
          </a:bodyPr>
          <a:lstStyle/>
          <a:p>
            <a:pPr marL="12065">
              <a:lnSpc>
                <a:spcPct val="100000"/>
              </a:lnSpc>
              <a:spcBef>
                <a:spcPts val="414"/>
              </a:spcBef>
              <a:tabLst>
                <a:tab pos="379095" algn="l"/>
                <a:tab pos="379730" algn="l"/>
              </a:tabLst>
            </a:pPr>
            <a:r>
              <a:rPr lang="en-US" sz="1200" b="1" i="0" dirty="0">
                <a:solidFill>
                  <a:srgbClr val="273239"/>
                </a:solidFill>
                <a:effectLst/>
                <a:latin typeface="urw-din"/>
              </a:rPr>
              <a:t>class </a:t>
            </a:r>
            <a:r>
              <a:rPr lang="en-US" sz="1200" b="1" i="0" dirty="0" err="1">
                <a:solidFill>
                  <a:srgbClr val="273239"/>
                </a:solidFill>
                <a:effectLst/>
                <a:latin typeface="urw-din"/>
              </a:rPr>
              <a:t>JsonResponse</a:t>
            </a:r>
            <a:r>
              <a:rPr lang="en-US" sz="1200" b="1" i="0" dirty="0">
                <a:solidFill>
                  <a:srgbClr val="273239"/>
                </a:solidFill>
                <a:effectLst/>
                <a:latin typeface="urw-din"/>
              </a:rPr>
              <a:t>(data, encoder=</a:t>
            </a:r>
            <a:r>
              <a:rPr lang="en-US" sz="1200" b="1" i="0" dirty="0" err="1">
                <a:solidFill>
                  <a:srgbClr val="273239"/>
                </a:solidFill>
                <a:effectLst/>
                <a:latin typeface="urw-din"/>
              </a:rPr>
              <a:t>DjangoJSONEncoder</a:t>
            </a:r>
            <a:r>
              <a:rPr lang="en-US" sz="1200" b="1" i="0" dirty="0">
                <a:solidFill>
                  <a:srgbClr val="273239"/>
                </a:solidFill>
                <a:effectLst/>
                <a:latin typeface="urw-din"/>
              </a:rPr>
              <a:t>, safe=True, </a:t>
            </a:r>
            <a:r>
              <a:rPr lang="en-US" sz="1200" b="1" i="0" dirty="0" err="1">
                <a:solidFill>
                  <a:srgbClr val="273239"/>
                </a:solidFill>
                <a:effectLst/>
                <a:latin typeface="urw-din"/>
              </a:rPr>
              <a:t>json_dumps_params</a:t>
            </a:r>
            <a:r>
              <a:rPr lang="en-US" sz="1200" b="1" i="0" dirty="0">
                <a:solidFill>
                  <a:srgbClr val="273239"/>
                </a:solidFill>
                <a:effectLst/>
                <a:latin typeface="urw-din"/>
              </a:rPr>
              <a:t>=None, **</a:t>
            </a:r>
            <a:r>
              <a:rPr lang="en-US" sz="1200" b="1" i="0" dirty="0" err="1">
                <a:solidFill>
                  <a:srgbClr val="273239"/>
                </a:solidFill>
                <a:effectLst/>
                <a:latin typeface="urw-din"/>
              </a:rPr>
              <a:t>kwargs</a:t>
            </a:r>
            <a:r>
              <a:rPr lang="en-US" sz="1200" b="1" i="0" dirty="0">
                <a:solidFill>
                  <a:srgbClr val="273239"/>
                </a:solidFill>
                <a:effectLst/>
                <a:latin typeface="urw-din"/>
              </a:rPr>
              <a:t>)</a:t>
            </a:r>
          </a:p>
          <a:p>
            <a:pPr marL="12065">
              <a:lnSpc>
                <a:spcPct val="100000"/>
              </a:lnSpc>
              <a:spcBef>
                <a:spcPts val="414"/>
              </a:spcBef>
              <a:tabLst>
                <a:tab pos="379095" algn="l"/>
                <a:tab pos="379730" algn="l"/>
              </a:tabLst>
            </a:pPr>
            <a:r>
              <a:rPr lang="en-US" sz="1200" i="0" dirty="0">
                <a:solidFill>
                  <a:srgbClr val="273239"/>
                </a:solidFill>
                <a:effectLst/>
                <a:latin typeface="urw-din"/>
              </a:rPr>
              <a:t>An </a:t>
            </a:r>
            <a:r>
              <a:rPr lang="en-US" sz="1200" i="0" dirty="0" err="1">
                <a:solidFill>
                  <a:srgbClr val="273239"/>
                </a:solidFill>
                <a:effectLst/>
                <a:latin typeface="urw-din"/>
              </a:rPr>
              <a:t>HttpResponse</a:t>
            </a:r>
            <a:r>
              <a:rPr lang="en-US" sz="1200" i="0" dirty="0">
                <a:solidFill>
                  <a:srgbClr val="273239"/>
                </a:solidFill>
                <a:effectLst/>
                <a:latin typeface="urw-din"/>
              </a:rPr>
              <a:t> subclass that helps to create a JSON-encoded response. It inherits most behavior from its superclass with a couple differences:</a:t>
            </a:r>
          </a:p>
          <a:p>
            <a:pPr marL="12065">
              <a:lnSpc>
                <a:spcPct val="100000"/>
              </a:lnSpc>
              <a:spcBef>
                <a:spcPts val="414"/>
              </a:spcBef>
              <a:tabLst>
                <a:tab pos="379095" algn="l"/>
                <a:tab pos="379730" algn="l"/>
              </a:tabLst>
            </a:pPr>
            <a:endParaRPr lang="en-US" sz="1200" i="0" dirty="0">
              <a:solidFill>
                <a:srgbClr val="273239"/>
              </a:solidFill>
              <a:effectLst/>
              <a:latin typeface="urw-din"/>
            </a:endParaRPr>
          </a:p>
          <a:p>
            <a:pPr marL="12065">
              <a:lnSpc>
                <a:spcPct val="100000"/>
              </a:lnSpc>
              <a:spcBef>
                <a:spcPts val="414"/>
              </a:spcBef>
              <a:tabLst>
                <a:tab pos="379095" algn="l"/>
                <a:tab pos="379730" algn="l"/>
              </a:tabLst>
            </a:pPr>
            <a:r>
              <a:rPr lang="en-US" sz="1200" i="0" dirty="0">
                <a:solidFill>
                  <a:srgbClr val="273239"/>
                </a:solidFill>
                <a:effectLst/>
                <a:latin typeface="urw-din"/>
              </a:rPr>
              <a:t>Its default Content-Type header is set to application/</a:t>
            </a:r>
            <a:r>
              <a:rPr lang="en-US" sz="1200" i="0" dirty="0" err="1">
                <a:solidFill>
                  <a:srgbClr val="273239"/>
                </a:solidFill>
                <a:effectLst/>
                <a:latin typeface="urw-din"/>
              </a:rPr>
              <a:t>json</a:t>
            </a:r>
            <a:r>
              <a:rPr lang="en-US" sz="1200" i="0" dirty="0">
                <a:solidFill>
                  <a:srgbClr val="273239"/>
                </a:solidFill>
                <a:effectLst/>
                <a:latin typeface="urw-din"/>
              </a:rPr>
              <a:t>.</a:t>
            </a:r>
          </a:p>
          <a:p>
            <a:pPr marL="12065">
              <a:lnSpc>
                <a:spcPct val="100000"/>
              </a:lnSpc>
              <a:spcBef>
                <a:spcPts val="414"/>
              </a:spcBef>
              <a:tabLst>
                <a:tab pos="379095" algn="l"/>
                <a:tab pos="379730" algn="l"/>
              </a:tabLst>
            </a:pPr>
            <a:endParaRPr lang="en-US" sz="1200" i="0" dirty="0">
              <a:solidFill>
                <a:srgbClr val="273239"/>
              </a:solidFill>
              <a:effectLst/>
              <a:latin typeface="urw-din"/>
            </a:endParaRPr>
          </a:p>
          <a:p>
            <a:pPr marL="12065">
              <a:lnSpc>
                <a:spcPct val="100000"/>
              </a:lnSpc>
              <a:spcBef>
                <a:spcPts val="414"/>
              </a:spcBef>
              <a:tabLst>
                <a:tab pos="379095" algn="l"/>
                <a:tab pos="379730" algn="l"/>
              </a:tabLst>
            </a:pPr>
            <a:r>
              <a:rPr lang="en-US" sz="1200" i="0" dirty="0">
                <a:solidFill>
                  <a:srgbClr val="273239"/>
                </a:solidFill>
                <a:effectLst/>
                <a:latin typeface="urw-din"/>
              </a:rPr>
              <a:t>The first parameter, data, should be a </a:t>
            </a:r>
            <a:r>
              <a:rPr lang="en-US" sz="1200" i="0" dirty="0" err="1">
                <a:solidFill>
                  <a:srgbClr val="273239"/>
                </a:solidFill>
                <a:effectLst/>
                <a:latin typeface="urw-din"/>
              </a:rPr>
              <a:t>dict</a:t>
            </a:r>
            <a:r>
              <a:rPr lang="en-US" sz="1200" i="0" dirty="0">
                <a:solidFill>
                  <a:srgbClr val="273239"/>
                </a:solidFill>
                <a:effectLst/>
                <a:latin typeface="urw-din"/>
              </a:rPr>
              <a:t> instance. If the safe parameter is set to False (see below) it can be any JSON-serializable object.</a:t>
            </a:r>
          </a:p>
          <a:p>
            <a:pPr marL="12065">
              <a:lnSpc>
                <a:spcPct val="100000"/>
              </a:lnSpc>
              <a:spcBef>
                <a:spcPts val="414"/>
              </a:spcBef>
              <a:tabLst>
                <a:tab pos="379095" algn="l"/>
                <a:tab pos="379730" algn="l"/>
              </a:tabLst>
            </a:pPr>
            <a:endParaRPr lang="en-US" sz="1200" i="0" dirty="0">
              <a:solidFill>
                <a:srgbClr val="273239"/>
              </a:solidFill>
              <a:effectLst/>
              <a:latin typeface="urw-din"/>
            </a:endParaRPr>
          </a:p>
          <a:p>
            <a:pPr marL="12065">
              <a:lnSpc>
                <a:spcPct val="100000"/>
              </a:lnSpc>
              <a:spcBef>
                <a:spcPts val="414"/>
              </a:spcBef>
              <a:tabLst>
                <a:tab pos="379095" algn="l"/>
                <a:tab pos="379730" algn="l"/>
              </a:tabLst>
            </a:pPr>
            <a:r>
              <a:rPr lang="en-US" sz="1200" i="0" dirty="0">
                <a:solidFill>
                  <a:srgbClr val="273239"/>
                </a:solidFill>
                <a:effectLst/>
                <a:latin typeface="urw-din"/>
              </a:rPr>
              <a:t>The encoder, which defaults to </a:t>
            </a:r>
            <a:r>
              <a:rPr lang="en-US" sz="1200" i="0" dirty="0" err="1">
                <a:solidFill>
                  <a:srgbClr val="273239"/>
                </a:solidFill>
                <a:effectLst/>
                <a:latin typeface="urw-din"/>
              </a:rPr>
              <a:t>django.core.serializers.json.DjangoJSONEncoder</a:t>
            </a:r>
            <a:r>
              <a:rPr lang="en-US" sz="1200" i="0" dirty="0">
                <a:solidFill>
                  <a:srgbClr val="273239"/>
                </a:solidFill>
                <a:effectLst/>
                <a:latin typeface="urw-din"/>
              </a:rPr>
              <a:t>, will be used to serialize the data. See JSON serialization for more details about this serializer.</a:t>
            </a:r>
          </a:p>
          <a:p>
            <a:pPr marL="12065">
              <a:lnSpc>
                <a:spcPct val="100000"/>
              </a:lnSpc>
              <a:spcBef>
                <a:spcPts val="414"/>
              </a:spcBef>
              <a:tabLst>
                <a:tab pos="379095" algn="l"/>
                <a:tab pos="379730" algn="l"/>
              </a:tabLst>
            </a:pPr>
            <a:endParaRPr lang="en-US" sz="1200" i="0" dirty="0">
              <a:solidFill>
                <a:srgbClr val="273239"/>
              </a:solidFill>
              <a:effectLst/>
              <a:latin typeface="urw-din"/>
            </a:endParaRPr>
          </a:p>
          <a:p>
            <a:pPr marL="12065">
              <a:lnSpc>
                <a:spcPct val="100000"/>
              </a:lnSpc>
              <a:spcBef>
                <a:spcPts val="414"/>
              </a:spcBef>
              <a:tabLst>
                <a:tab pos="379095" algn="l"/>
                <a:tab pos="379730" algn="l"/>
              </a:tabLst>
            </a:pPr>
            <a:r>
              <a:rPr lang="en-US" sz="1200" i="0" dirty="0">
                <a:solidFill>
                  <a:srgbClr val="273239"/>
                </a:solidFill>
                <a:effectLst/>
                <a:latin typeface="urw-din"/>
              </a:rPr>
              <a:t>The safe </a:t>
            </a:r>
            <a:r>
              <a:rPr lang="en-US" sz="1200" i="0" dirty="0" err="1">
                <a:solidFill>
                  <a:srgbClr val="273239"/>
                </a:solidFill>
                <a:effectLst/>
                <a:latin typeface="urw-din"/>
              </a:rPr>
              <a:t>boolean</a:t>
            </a:r>
            <a:r>
              <a:rPr lang="en-US" sz="1200" i="0" dirty="0">
                <a:solidFill>
                  <a:srgbClr val="273239"/>
                </a:solidFill>
                <a:effectLst/>
                <a:latin typeface="urw-din"/>
              </a:rPr>
              <a:t> parameter defaults to True. If it’s set to False, any object can be passed for serialization (otherwise only </a:t>
            </a:r>
            <a:r>
              <a:rPr lang="en-US" sz="1200" i="0" dirty="0" err="1">
                <a:solidFill>
                  <a:srgbClr val="273239"/>
                </a:solidFill>
                <a:effectLst/>
                <a:latin typeface="urw-din"/>
              </a:rPr>
              <a:t>dict</a:t>
            </a:r>
            <a:r>
              <a:rPr lang="en-US" sz="1200" i="0" dirty="0">
                <a:solidFill>
                  <a:srgbClr val="273239"/>
                </a:solidFill>
                <a:effectLst/>
                <a:latin typeface="urw-din"/>
              </a:rPr>
              <a:t> instances are allowed). If safe is True and a non-</a:t>
            </a:r>
            <a:r>
              <a:rPr lang="en-US" sz="1200" i="0" dirty="0" err="1">
                <a:solidFill>
                  <a:srgbClr val="273239"/>
                </a:solidFill>
                <a:effectLst/>
                <a:latin typeface="urw-din"/>
              </a:rPr>
              <a:t>dict</a:t>
            </a:r>
            <a:r>
              <a:rPr lang="en-US" sz="1200" i="0" dirty="0">
                <a:solidFill>
                  <a:srgbClr val="273239"/>
                </a:solidFill>
                <a:effectLst/>
                <a:latin typeface="urw-din"/>
              </a:rPr>
              <a:t> object is passed as the first argument, a </a:t>
            </a:r>
            <a:r>
              <a:rPr lang="en-US" sz="1200" i="0" dirty="0" err="1">
                <a:solidFill>
                  <a:srgbClr val="273239"/>
                </a:solidFill>
                <a:effectLst/>
                <a:latin typeface="urw-din"/>
              </a:rPr>
              <a:t>TypeError</a:t>
            </a:r>
            <a:r>
              <a:rPr lang="en-US" sz="1200" i="0" dirty="0">
                <a:solidFill>
                  <a:srgbClr val="273239"/>
                </a:solidFill>
                <a:effectLst/>
                <a:latin typeface="urw-din"/>
              </a:rPr>
              <a:t> will be raised.</a:t>
            </a:r>
          </a:p>
          <a:p>
            <a:pPr marL="12065">
              <a:lnSpc>
                <a:spcPct val="100000"/>
              </a:lnSpc>
              <a:spcBef>
                <a:spcPts val="414"/>
              </a:spcBef>
              <a:tabLst>
                <a:tab pos="379095" algn="l"/>
                <a:tab pos="379730" algn="l"/>
              </a:tabLst>
            </a:pPr>
            <a:endParaRPr lang="en-US" sz="1200" i="0" dirty="0">
              <a:solidFill>
                <a:srgbClr val="273239"/>
              </a:solidFill>
              <a:effectLst/>
              <a:latin typeface="urw-din"/>
            </a:endParaRPr>
          </a:p>
          <a:p>
            <a:pPr marL="12065">
              <a:lnSpc>
                <a:spcPct val="100000"/>
              </a:lnSpc>
              <a:spcBef>
                <a:spcPts val="414"/>
              </a:spcBef>
              <a:tabLst>
                <a:tab pos="379095" algn="l"/>
                <a:tab pos="379730" algn="l"/>
              </a:tabLst>
            </a:pPr>
            <a:r>
              <a:rPr lang="en-US" sz="1200" i="0" dirty="0">
                <a:solidFill>
                  <a:srgbClr val="273239"/>
                </a:solidFill>
                <a:effectLst/>
                <a:latin typeface="urw-din"/>
              </a:rPr>
              <a:t>The </a:t>
            </a:r>
            <a:r>
              <a:rPr lang="en-US" sz="1200" i="0" dirty="0" err="1">
                <a:solidFill>
                  <a:srgbClr val="273239"/>
                </a:solidFill>
                <a:effectLst/>
                <a:latin typeface="urw-din"/>
              </a:rPr>
              <a:t>json_dumps_params</a:t>
            </a:r>
            <a:r>
              <a:rPr lang="en-US" sz="1200" i="0" dirty="0">
                <a:solidFill>
                  <a:srgbClr val="273239"/>
                </a:solidFill>
                <a:effectLst/>
                <a:latin typeface="urw-din"/>
              </a:rPr>
              <a:t> parameter is a dictionary of keyword arguments to pass to the </a:t>
            </a:r>
            <a:r>
              <a:rPr lang="en-US" sz="1200" i="0" dirty="0" err="1">
                <a:solidFill>
                  <a:srgbClr val="273239"/>
                </a:solidFill>
                <a:effectLst/>
                <a:latin typeface="urw-din"/>
              </a:rPr>
              <a:t>json.dumps</a:t>
            </a:r>
            <a:r>
              <a:rPr lang="en-US" sz="1200" i="0" dirty="0">
                <a:solidFill>
                  <a:srgbClr val="273239"/>
                </a:solidFill>
                <a:effectLst/>
                <a:latin typeface="urw-din"/>
              </a:rPr>
              <a:t>() call used to generate the response.</a:t>
            </a:r>
          </a:p>
        </p:txBody>
      </p:sp>
    </p:spTree>
    <p:extLst>
      <p:ext uri="{BB962C8B-B14F-4D97-AF65-F5344CB8AC3E}">
        <p14:creationId xmlns:p14="http://schemas.microsoft.com/office/powerpoint/2010/main" val="2616037819"/>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93472F91-4088-4F1E-8C52-CB6E4532E19D}"/>
              </a:ext>
            </a:extLst>
          </p:cNvPr>
          <p:cNvSpPr/>
          <p:nvPr/>
        </p:nvSpPr>
        <p:spPr>
          <a:xfrm>
            <a:off x="685800" y="4095750"/>
            <a:ext cx="4038600" cy="30480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7" name="Rectangle: Rounded Corners 6">
            <a:extLst>
              <a:ext uri="{FF2B5EF4-FFF2-40B4-BE49-F238E27FC236}">
                <a16:creationId xmlns:a16="http://schemas.microsoft.com/office/drawing/2014/main" id="{DCF239E9-E38B-4D4B-A3BC-703E2D3841F5}"/>
              </a:ext>
            </a:extLst>
          </p:cNvPr>
          <p:cNvSpPr/>
          <p:nvPr/>
        </p:nvSpPr>
        <p:spPr>
          <a:xfrm>
            <a:off x="609600" y="1733550"/>
            <a:ext cx="3962400" cy="152400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pic>
        <p:nvPicPr>
          <p:cNvPr id="2" name="object 2"/>
          <p:cNvPicPr/>
          <p:nvPr/>
        </p:nvPicPr>
        <p:blipFill>
          <a:blip r:embed="rId2" cstate="print"/>
          <a:stretch>
            <a:fillRect/>
          </a:stretch>
        </p:blipFill>
        <p:spPr>
          <a:xfrm>
            <a:off x="143975" y="161799"/>
            <a:ext cx="774074" cy="311224"/>
          </a:xfrm>
          <a:prstGeom prst="rect">
            <a:avLst/>
          </a:prstGeom>
        </p:spPr>
      </p:pic>
      <p:pic>
        <p:nvPicPr>
          <p:cNvPr id="3" name="object 3"/>
          <p:cNvPicPr/>
          <p:nvPr/>
        </p:nvPicPr>
        <p:blipFill>
          <a:blip r:embed="rId3" cstate="print"/>
          <a:stretch>
            <a:fillRect/>
          </a:stretch>
        </p:blipFill>
        <p:spPr>
          <a:xfrm>
            <a:off x="8229556" y="161800"/>
            <a:ext cx="791593" cy="311224"/>
          </a:xfrm>
          <a:prstGeom prst="rect">
            <a:avLst/>
          </a:prstGeom>
        </p:spPr>
      </p:pic>
      <p:sp>
        <p:nvSpPr>
          <p:cNvPr id="4" name="object 4"/>
          <p:cNvSpPr txBox="1">
            <a:spLocks noGrp="1"/>
          </p:cNvSpPr>
          <p:nvPr>
            <p:ph type="title"/>
          </p:nvPr>
        </p:nvSpPr>
        <p:spPr>
          <a:xfrm>
            <a:off x="311511" y="574571"/>
            <a:ext cx="8150676" cy="320601"/>
          </a:xfrm>
          <a:prstGeom prst="rect">
            <a:avLst/>
          </a:prstGeom>
        </p:spPr>
        <p:txBody>
          <a:bodyPr vert="horz" wrap="square" lIns="0" tIns="12700" rIns="0" bIns="0" rtlCol="0">
            <a:spAutoFit/>
          </a:bodyPr>
          <a:lstStyle/>
          <a:p>
            <a:pPr algn="l" fontAlgn="base"/>
            <a:r>
              <a:rPr lang="en-US" sz="2000" b="1" i="0" dirty="0" err="1">
                <a:solidFill>
                  <a:srgbClr val="273239"/>
                </a:solidFill>
                <a:effectLst/>
                <a:latin typeface="sofia-pro"/>
              </a:rPr>
              <a:t>JsonResponse</a:t>
            </a:r>
            <a:r>
              <a:rPr lang="en-US" sz="2000" b="1" i="0" dirty="0">
                <a:solidFill>
                  <a:srgbClr val="273239"/>
                </a:solidFill>
                <a:effectLst/>
                <a:latin typeface="sofia-pro"/>
              </a:rPr>
              <a:t> objects (Continued)</a:t>
            </a:r>
          </a:p>
        </p:txBody>
      </p:sp>
      <p:sp>
        <p:nvSpPr>
          <p:cNvPr id="6" name="object 6"/>
          <p:cNvSpPr txBox="1"/>
          <p:nvPr/>
        </p:nvSpPr>
        <p:spPr>
          <a:xfrm>
            <a:off x="3633256" y="4974385"/>
            <a:ext cx="1875155" cy="139065"/>
          </a:xfrm>
          <a:prstGeom prst="rect">
            <a:avLst/>
          </a:prstGeom>
        </p:spPr>
        <p:txBody>
          <a:bodyPr vert="horz" wrap="square" lIns="0" tIns="3175" rIns="0" bIns="0" rtlCol="0">
            <a:spAutoFit/>
          </a:bodyPr>
          <a:lstStyle/>
          <a:p>
            <a:pPr marL="12700">
              <a:lnSpc>
                <a:spcPct val="100000"/>
              </a:lnSpc>
              <a:spcBef>
                <a:spcPts val="25"/>
              </a:spcBef>
            </a:pPr>
            <a:r>
              <a:rPr sz="800" dirty="0">
                <a:latin typeface="Arial MT"/>
                <a:cs typeface="Arial MT"/>
              </a:rPr>
              <a:t>©</a:t>
            </a:r>
            <a:r>
              <a:rPr sz="800" spc="-5" dirty="0">
                <a:latin typeface="Arial MT"/>
                <a:cs typeface="Arial MT"/>
              </a:rPr>
              <a:t> Edune</a:t>
            </a:r>
            <a:r>
              <a:rPr sz="800" dirty="0">
                <a:latin typeface="Arial MT"/>
                <a:cs typeface="Arial MT"/>
              </a:rPr>
              <a:t>t</a:t>
            </a:r>
            <a:r>
              <a:rPr sz="800" spc="-5" dirty="0">
                <a:latin typeface="Arial MT"/>
                <a:cs typeface="Arial MT"/>
              </a:rPr>
              <a:t> Foundation</a:t>
            </a:r>
            <a:r>
              <a:rPr sz="800" dirty="0">
                <a:latin typeface="Arial MT"/>
                <a:cs typeface="Arial MT"/>
              </a:rPr>
              <a:t>.</a:t>
            </a:r>
            <a:r>
              <a:rPr sz="800" spc="-50" dirty="0">
                <a:latin typeface="Arial MT"/>
                <a:cs typeface="Arial MT"/>
              </a:rPr>
              <a:t> </a:t>
            </a:r>
            <a:r>
              <a:rPr sz="800" spc="-5" dirty="0">
                <a:latin typeface="Arial MT"/>
                <a:cs typeface="Arial MT"/>
              </a:rPr>
              <a:t>Al</a:t>
            </a:r>
            <a:r>
              <a:rPr sz="800" dirty="0">
                <a:latin typeface="Arial MT"/>
                <a:cs typeface="Arial MT"/>
              </a:rPr>
              <a:t>l</a:t>
            </a:r>
            <a:r>
              <a:rPr sz="800" spc="-5" dirty="0">
                <a:latin typeface="Arial MT"/>
                <a:cs typeface="Arial MT"/>
              </a:rPr>
              <a:t> </a:t>
            </a:r>
            <a:r>
              <a:rPr sz="800" dirty="0">
                <a:latin typeface="Arial MT"/>
                <a:cs typeface="Arial MT"/>
              </a:rPr>
              <a:t>rights</a:t>
            </a:r>
            <a:r>
              <a:rPr sz="800" spc="-5" dirty="0">
                <a:latin typeface="Arial MT"/>
                <a:cs typeface="Arial MT"/>
              </a:rPr>
              <a:t> </a:t>
            </a:r>
            <a:r>
              <a:rPr sz="800" dirty="0">
                <a:latin typeface="Arial MT"/>
                <a:cs typeface="Arial MT"/>
              </a:rPr>
              <a:t>reserved.</a:t>
            </a:r>
            <a:endParaRPr sz="800">
              <a:latin typeface="Arial MT"/>
              <a:cs typeface="Arial MT"/>
            </a:endParaRPr>
          </a:p>
        </p:txBody>
      </p:sp>
      <p:sp>
        <p:nvSpPr>
          <p:cNvPr id="5" name="object 5"/>
          <p:cNvSpPr txBox="1"/>
          <p:nvPr/>
        </p:nvSpPr>
        <p:spPr>
          <a:xfrm>
            <a:off x="290176" y="988933"/>
            <a:ext cx="8730973" cy="3669593"/>
          </a:xfrm>
          <a:prstGeom prst="rect">
            <a:avLst/>
          </a:prstGeom>
        </p:spPr>
        <p:txBody>
          <a:bodyPr vert="horz" wrap="square" lIns="0" tIns="52704" rIns="0" bIns="0" rtlCol="0">
            <a:spAutoFit/>
          </a:bodyPr>
          <a:lstStyle/>
          <a:p>
            <a:pPr marL="12065">
              <a:lnSpc>
                <a:spcPct val="100000"/>
              </a:lnSpc>
              <a:spcBef>
                <a:spcPts val="414"/>
              </a:spcBef>
              <a:tabLst>
                <a:tab pos="379095" algn="l"/>
                <a:tab pos="379730" algn="l"/>
              </a:tabLst>
            </a:pPr>
            <a:r>
              <a:rPr lang="en-US" sz="1500" b="1" i="0" dirty="0">
                <a:solidFill>
                  <a:srgbClr val="273239"/>
                </a:solidFill>
                <a:effectLst/>
                <a:latin typeface="urw-din"/>
              </a:rPr>
              <a:t>Usage</a:t>
            </a:r>
          </a:p>
          <a:p>
            <a:pPr marL="12065">
              <a:lnSpc>
                <a:spcPct val="100000"/>
              </a:lnSpc>
              <a:spcBef>
                <a:spcPts val="414"/>
              </a:spcBef>
              <a:tabLst>
                <a:tab pos="379095" algn="l"/>
                <a:tab pos="379730" algn="l"/>
              </a:tabLst>
            </a:pPr>
            <a:r>
              <a:rPr lang="en-US" sz="1500" i="0" dirty="0">
                <a:solidFill>
                  <a:srgbClr val="273239"/>
                </a:solidFill>
                <a:effectLst/>
                <a:latin typeface="urw-din"/>
              </a:rPr>
              <a:t>Typical usage could look like:</a:t>
            </a:r>
          </a:p>
          <a:p>
            <a:pPr marL="12065">
              <a:lnSpc>
                <a:spcPct val="100000"/>
              </a:lnSpc>
              <a:spcBef>
                <a:spcPts val="414"/>
              </a:spcBef>
              <a:tabLst>
                <a:tab pos="379095" algn="l"/>
                <a:tab pos="379730" algn="l"/>
              </a:tabLst>
            </a:pPr>
            <a:endParaRPr lang="en-US" sz="1500" i="0" dirty="0">
              <a:solidFill>
                <a:srgbClr val="273239"/>
              </a:solidFill>
              <a:effectLst/>
              <a:latin typeface="urw-din"/>
            </a:endParaRPr>
          </a:p>
          <a:p>
            <a:pPr marL="469265" lvl="1">
              <a:spcBef>
                <a:spcPts val="414"/>
              </a:spcBef>
              <a:tabLst>
                <a:tab pos="379095" algn="l"/>
                <a:tab pos="379730" algn="l"/>
              </a:tabLst>
            </a:pPr>
            <a:r>
              <a:rPr lang="en-US" sz="1500" i="0" dirty="0">
                <a:solidFill>
                  <a:srgbClr val="273239"/>
                </a:solidFill>
                <a:effectLst/>
                <a:latin typeface="urw-din"/>
              </a:rPr>
              <a:t>&gt;&gt;&gt; from </a:t>
            </a:r>
            <a:r>
              <a:rPr lang="en-US" sz="1500" i="0" dirty="0" err="1">
                <a:solidFill>
                  <a:srgbClr val="273239"/>
                </a:solidFill>
                <a:effectLst/>
                <a:latin typeface="urw-din"/>
              </a:rPr>
              <a:t>django.http</a:t>
            </a:r>
            <a:r>
              <a:rPr lang="en-US" sz="1500" i="0" dirty="0">
                <a:solidFill>
                  <a:srgbClr val="273239"/>
                </a:solidFill>
                <a:effectLst/>
                <a:latin typeface="urw-din"/>
              </a:rPr>
              <a:t> import </a:t>
            </a:r>
            <a:r>
              <a:rPr lang="en-US" sz="1500" i="0" dirty="0" err="1">
                <a:solidFill>
                  <a:srgbClr val="273239"/>
                </a:solidFill>
                <a:effectLst/>
                <a:latin typeface="urw-din"/>
              </a:rPr>
              <a:t>JsonResponse</a:t>
            </a:r>
            <a:endParaRPr lang="en-US" sz="1500" i="0" dirty="0">
              <a:solidFill>
                <a:srgbClr val="273239"/>
              </a:solidFill>
              <a:effectLst/>
              <a:latin typeface="urw-din"/>
            </a:endParaRPr>
          </a:p>
          <a:p>
            <a:pPr marL="469265" lvl="1">
              <a:spcBef>
                <a:spcPts val="414"/>
              </a:spcBef>
              <a:tabLst>
                <a:tab pos="379095" algn="l"/>
                <a:tab pos="379730" algn="l"/>
              </a:tabLst>
            </a:pPr>
            <a:r>
              <a:rPr lang="en-US" sz="1500" i="0" dirty="0">
                <a:solidFill>
                  <a:srgbClr val="273239"/>
                </a:solidFill>
                <a:effectLst/>
                <a:latin typeface="urw-din"/>
              </a:rPr>
              <a:t>&gt;&gt;&gt; response = </a:t>
            </a:r>
            <a:r>
              <a:rPr lang="en-US" sz="1500" i="0" dirty="0" err="1">
                <a:solidFill>
                  <a:srgbClr val="273239"/>
                </a:solidFill>
                <a:effectLst/>
                <a:latin typeface="urw-din"/>
              </a:rPr>
              <a:t>JsonResponse</a:t>
            </a:r>
            <a:r>
              <a:rPr lang="en-US" sz="1500" i="0" dirty="0">
                <a:solidFill>
                  <a:srgbClr val="273239"/>
                </a:solidFill>
                <a:effectLst/>
                <a:latin typeface="urw-din"/>
              </a:rPr>
              <a:t>({'foo': 'bar'})</a:t>
            </a:r>
          </a:p>
          <a:p>
            <a:pPr marL="469265" lvl="1">
              <a:spcBef>
                <a:spcPts val="414"/>
              </a:spcBef>
              <a:tabLst>
                <a:tab pos="379095" algn="l"/>
                <a:tab pos="379730" algn="l"/>
              </a:tabLst>
            </a:pPr>
            <a:r>
              <a:rPr lang="en-US" sz="1500" i="0" dirty="0">
                <a:solidFill>
                  <a:srgbClr val="273239"/>
                </a:solidFill>
                <a:effectLst/>
                <a:latin typeface="urw-din"/>
              </a:rPr>
              <a:t>&gt;&gt;&gt; </a:t>
            </a:r>
            <a:r>
              <a:rPr lang="en-US" sz="1500" i="0" dirty="0" err="1">
                <a:solidFill>
                  <a:srgbClr val="273239"/>
                </a:solidFill>
                <a:effectLst/>
                <a:latin typeface="urw-din"/>
              </a:rPr>
              <a:t>response.content</a:t>
            </a:r>
            <a:endParaRPr lang="en-US" sz="1500" i="0" dirty="0">
              <a:solidFill>
                <a:srgbClr val="273239"/>
              </a:solidFill>
              <a:effectLst/>
              <a:latin typeface="urw-din"/>
            </a:endParaRPr>
          </a:p>
          <a:p>
            <a:pPr marL="469265" lvl="1">
              <a:spcBef>
                <a:spcPts val="414"/>
              </a:spcBef>
              <a:tabLst>
                <a:tab pos="379095" algn="l"/>
                <a:tab pos="379730" algn="l"/>
              </a:tabLst>
            </a:pPr>
            <a:r>
              <a:rPr lang="en-US" sz="1500" i="0" dirty="0">
                <a:solidFill>
                  <a:srgbClr val="273239"/>
                </a:solidFill>
                <a:effectLst/>
                <a:latin typeface="urw-din"/>
              </a:rPr>
              <a:t>b'{"foo": "bar"}’</a:t>
            </a:r>
          </a:p>
          <a:p>
            <a:pPr marL="469265" lvl="1">
              <a:spcBef>
                <a:spcPts val="414"/>
              </a:spcBef>
              <a:tabLst>
                <a:tab pos="379095" algn="l"/>
                <a:tab pos="379730" algn="l"/>
              </a:tabLst>
            </a:pPr>
            <a:endParaRPr lang="en-US" sz="1500" dirty="0">
              <a:solidFill>
                <a:srgbClr val="273239"/>
              </a:solidFill>
              <a:latin typeface="urw-din"/>
            </a:endParaRPr>
          </a:p>
          <a:p>
            <a:pPr marL="469265" lvl="1">
              <a:spcBef>
                <a:spcPts val="414"/>
              </a:spcBef>
              <a:tabLst>
                <a:tab pos="379095" algn="l"/>
                <a:tab pos="379730" algn="l"/>
              </a:tabLst>
            </a:pPr>
            <a:endParaRPr lang="en-US" sz="1500" i="0" dirty="0">
              <a:solidFill>
                <a:srgbClr val="273239"/>
              </a:solidFill>
              <a:effectLst/>
              <a:latin typeface="urw-din"/>
            </a:endParaRPr>
          </a:p>
          <a:p>
            <a:pPr marL="12065">
              <a:spcBef>
                <a:spcPts val="414"/>
              </a:spcBef>
              <a:tabLst>
                <a:tab pos="379095" algn="l"/>
                <a:tab pos="379730" algn="l"/>
              </a:tabLst>
            </a:pPr>
            <a:r>
              <a:rPr lang="en-US" sz="1500" b="1" i="0" dirty="0">
                <a:solidFill>
                  <a:srgbClr val="273239"/>
                </a:solidFill>
                <a:effectLst/>
                <a:latin typeface="urw-din"/>
              </a:rPr>
              <a:t>Serializing non-dictionary objects</a:t>
            </a:r>
          </a:p>
          <a:p>
            <a:pPr marL="12065">
              <a:spcBef>
                <a:spcPts val="414"/>
              </a:spcBef>
              <a:tabLst>
                <a:tab pos="379095" algn="l"/>
                <a:tab pos="379730" algn="l"/>
              </a:tabLst>
            </a:pPr>
            <a:r>
              <a:rPr lang="en-US" sz="1500" i="0" dirty="0">
                <a:solidFill>
                  <a:srgbClr val="273239"/>
                </a:solidFill>
                <a:effectLst/>
                <a:latin typeface="urw-din"/>
              </a:rPr>
              <a:t>In order to serialize objects other than </a:t>
            </a:r>
            <a:r>
              <a:rPr lang="en-US" sz="1500" i="0" dirty="0" err="1">
                <a:solidFill>
                  <a:srgbClr val="273239"/>
                </a:solidFill>
                <a:effectLst/>
                <a:latin typeface="urw-din"/>
              </a:rPr>
              <a:t>dict</a:t>
            </a:r>
            <a:r>
              <a:rPr lang="en-US" sz="1500" i="0" dirty="0">
                <a:solidFill>
                  <a:srgbClr val="273239"/>
                </a:solidFill>
                <a:effectLst/>
                <a:latin typeface="urw-din"/>
              </a:rPr>
              <a:t> you must set the safe parameter to False:</a:t>
            </a:r>
          </a:p>
          <a:p>
            <a:pPr marL="469265" lvl="1">
              <a:spcBef>
                <a:spcPts val="414"/>
              </a:spcBef>
              <a:tabLst>
                <a:tab pos="379095" algn="l"/>
                <a:tab pos="379730" algn="l"/>
              </a:tabLst>
            </a:pPr>
            <a:r>
              <a:rPr lang="en-US" sz="1500" i="0" dirty="0">
                <a:solidFill>
                  <a:srgbClr val="273239"/>
                </a:solidFill>
                <a:effectLst/>
                <a:latin typeface="urw-din"/>
              </a:rPr>
              <a:t>&gt;&gt;&gt; response = </a:t>
            </a:r>
            <a:r>
              <a:rPr lang="en-US" sz="1500" i="0" dirty="0" err="1">
                <a:solidFill>
                  <a:srgbClr val="273239"/>
                </a:solidFill>
                <a:effectLst/>
                <a:latin typeface="urw-din"/>
              </a:rPr>
              <a:t>JsonResponse</a:t>
            </a:r>
            <a:r>
              <a:rPr lang="en-US" sz="1500" i="0" dirty="0">
                <a:solidFill>
                  <a:srgbClr val="273239"/>
                </a:solidFill>
                <a:effectLst/>
                <a:latin typeface="urw-din"/>
              </a:rPr>
              <a:t>([1, 2, 3], safe=False)</a:t>
            </a:r>
          </a:p>
          <a:p>
            <a:pPr marL="12065">
              <a:spcBef>
                <a:spcPts val="414"/>
              </a:spcBef>
              <a:tabLst>
                <a:tab pos="379095" algn="l"/>
                <a:tab pos="379730" algn="l"/>
              </a:tabLst>
            </a:pPr>
            <a:r>
              <a:rPr lang="en-US" sz="1500" i="0" dirty="0">
                <a:solidFill>
                  <a:srgbClr val="273239"/>
                </a:solidFill>
                <a:effectLst/>
                <a:latin typeface="urw-din"/>
              </a:rPr>
              <a:t>Without passing safe=False, a </a:t>
            </a:r>
            <a:r>
              <a:rPr lang="en-US" sz="1500" i="0" dirty="0" err="1">
                <a:solidFill>
                  <a:srgbClr val="273239"/>
                </a:solidFill>
                <a:effectLst/>
                <a:latin typeface="urw-din"/>
              </a:rPr>
              <a:t>TypeError</a:t>
            </a:r>
            <a:r>
              <a:rPr lang="en-US" sz="1500" i="0" dirty="0">
                <a:solidFill>
                  <a:srgbClr val="273239"/>
                </a:solidFill>
                <a:effectLst/>
                <a:latin typeface="urw-din"/>
              </a:rPr>
              <a:t> will be raised.</a:t>
            </a:r>
          </a:p>
        </p:txBody>
      </p:sp>
    </p:spTree>
    <p:extLst>
      <p:ext uri="{BB962C8B-B14F-4D97-AF65-F5344CB8AC3E}">
        <p14:creationId xmlns:p14="http://schemas.microsoft.com/office/powerpoint/2010/main" val="670108803"/>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C7A4F05C-02DF-4C18-94EC-6CA965F937CD}"/>
              </a:ext>
            </a:extLst>
          </p:cNvPr>
          <p:cNvSpPr/>
          <p:nvPr/>
        </p:nvSpPr>
        <p:spPr>
          <a:xfrm>
            <a:off x="838200" y="2114550"/>
            <a:ext cx="5334000" cy="99060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pic>
        <p:nvPicPr>
          <p:cNvPr id="2" name="object 2"/>
          <p:cNvPicPr/>
          <p:nvPr/>
        </p:nvPicPr>
        <p:blipFill>
          <a:blip r:embed="rId2" cstate="print"/>
          <a:stretch>
            <a:fillRect/>
          </a:stretch>
        </p:blipFill>
        <p:spPr>
          <a:xfrm>
            <a:off x="143975" y="161799"/>
            <a:ext cx="774074" cy="311224"/>
          </a:xfrm>
          <a:prstGeom prst="rect">
            <a:avLst/>
          </a:prstGeom>
        </p:spPr>
      </p:pic>
      <p:pic>
        <p:nvPicPr>
          <p:cNvPr id="3" name="object 3"/>
          <p:cNvPicPr/>
          <p:nvPr/>
        </p:nvPicPr>
        <p:blipFill>
          <a:blip r:embed="rId3" cstate="print"/>
          <a:stretch>
            <a:fillRect/>
          </a:stretch>
        </p:blipFill>
        <p:spPr>
          <a:xfrm>
            <a:off x="8229556" y="161800"/>
            <a:ext cx="791593" cy="311224"/>
          </a:xfrm>
          <a:prstGeom prst="rect">
            <a:avLst/>
          </a:prstGeom>
        </p:spPr>
      </p:pic>
      <p:sp>
        <p:nvSpPr>
          <p:cNvPr id="4" name="object 4"/>
          <p:cNvSpPr txBox="1">
            <a:spLocks noGrp="1"/>
          </p:cNvSpPr>
          <p:nvPr>
            <p:ph type="title"/>
          </p:nvPr>
        </p:nvSpPr>
        <p:spPr>
          <a:xfrm>
            <a:off x="311511" y="574571"/>
            <a:ext cx="8150676" cy="320601"/>
          </a:xfrm>
          <a:prstGeom prst="rect">
            <a:avLst/>
          </a:prstGeom>
        </p:spPr>
        <p:txBody>
          <a:bodyPr vert="horz" wrap="square" lIns="0" tIns="12700" rIns="0" bIns="0" rtlCol="0">
            <a:spAutoFit/>
          </a:bodyPr>
          <a:lstStyle/>
          <a:p>
            <a:pPr algn="l" fontAlgn="base"/>
            <a:r>
              <a:rPr lang="en-US" sz="2000" b="1" i="0" dirty="0" err="1">
                <a:solidFill>
                  <a:srgbClr val="273239"/>
                </a:solidFill>
                <a:effectLst/>
                <a:latin typeface="sofia-pro"/>
              </a:rPr>
              <a:t>JsonResponse</a:t>
            </a:r>
            <a:r>
              <a:rPr lang="en-US" sz="2000" b="1" i="0" dirty="0">
                <a:solidFill>
                  <a:srgbClr val="273239"/>
                </a:solidFill>
                <a:effectLst/>
                <a:latin typeface="sofia-pro"/>
              </a:rPr>
              <a:t> objects (Continued)</a:t>
            </a:r>
          </a:p>
        </p:txBody>
      </p:sp>
      <p:sp>
        <p:nvSpPr>
          <p:cNvPr id="6" name="object 6"/>
          <p:cNvSpPr txBox="1"/>
          <p:nvPr/>
        </p:nvSpPr>
        <p:spPr>
          <a:xfrm>
            <a:off x="3633256" y="4974385"/>
            <a:ext cx="1875155" cy="139065"/>
          </a:xfrm>
          <a:prstGeom prst="rect">
            <a:avLst/>
          </a:prstGeom>
        </p:spPr>
        <p:txBody>
          <a:bodyPr vert="horz" wrap="square" lIns="0" tIns="3175" rIns="0" bIns="0" rtlCol="0">
            <a:spAutoFit/>
          </a:bodyPr>
          <a:lstStyle/>
          <a:p>
            <a:pPr marL="12700">
              <a:lnSpc>
                <a:spcPct val="100000"/>
              </a:lnSpc>
              <a:spcBef>
                <a:spcPts val="25"/>
              </a:spcBef>
            </a:pPr>
            <a:r>
              <a:rPr sz="800" dirty="0">
                <a:latin typeface="Arial MT"/>
                <a:cs typeface="Arial MT"/>
              </a:rPr>
              <a:t>©</a:t>
            </a:r>
            <a:r>
              <a:rPr sz="800" spc="-5" dirty="0">
                <a:latin typeface="Arial MT"/>
                <a:cs typeface="Arial MT"/>
              </a:rPr>
              <a:t> Edune</a:t>
            </a:r>
            <a:r>
              <a:rPr sz="800" dirty="0">
                <a:latin typeface="Arial MT"/>
                <a:cs typeface="Arial MT"/>
              </a:rPr>
              <a:t>t</a:t>
            </a:r>
            <a:r>
              <a:rPr sz="800" spc="-5" dirty="0">
                <a:latin typeface="Arial MT"/>
                <a:cs typeface="Arial MT"/>
              </a:rPr>
              <a:t> Foundation</a:t>
            </a:r>
            <a:r>
              <a:rPr sz="800" dirty="0">
                <a:latin typeface="Arial MT"/>
                <a:cs typeface="Arial MT"/>
              </a:rPr>
              <a:t>.</a:t>
            </a:r>
            <a:r>
              <a:rPr sz="800" spc="-50" dirty="0">
                <a:latin typeface="Arial MT"/>
                <a:cs typeface="Arial MT"/>
              </a:rPr>
              <a:t> </a:t>
            </a:r>
            <a:r>
              <a:rPr sz="800" spc="-5" dirty="0">
                <a:latin typeface="Arial MT"/>
                <a:cs typeface="Arial MT"/>
              </a:rPr>
              <a:t>Al</a:t>
            </a:r>
            <a:r>
              <a:rPr sz="800" dirty="0">
                <a:latin typeface="Arial MT"/>
                <a:cs typeface="Arial MT"/>
              </a:rPr>
              <a:t>l</a:t>
            </a:r>
            <a:r>
              <a:rPr sz="800" spc="-5" dirty="0">
                <a:latin typeface="Arial MT"/>
                <a:cs typeface="Arial MT"/>
              </a:rPr>
              <a:t> </a:t>
            </a:r>
            <a:r>
              <a:rPr sz="800" dirty="0">
                <a:latin typeface="Arial MT"/>
                <a:cs typeface="Arial MT"/>
              </a:rPr>
              <a:t>rights</a:t>
            </a:r>
            <a:r>
              <a:rPr sz="800" spc="-5" dirty="0">
                <a:latin typeface="Arial MT"/>
                <a:cs typeface="Arial MT"/>
              </a:rPr>
              <a:t> </a:t>
            </a:r>
            <a:r>
              <a:rPr sz="800" dirty="0">
                <a:latin typeface="Arial MT"/>
                <a:cs typeface="Arial MT"/>
              </a:rPr>
              <a:t>reserved.</a:t>
            </a:r>
            <a:endParaRPr sz="800">
              <a:latin typeface="Arial MT"/>
              <a:cs typeface="Arial MT"/>
            </a:endParaRPr>
          </a:p>
        </p:txBody>
      </p:sp>
      <p:sp>
        <p:nvSpPr>
          <p:cNvPr id="5" name="object 5"/>
          <p:cNvSpPr txBox="1"/>
          <p:nvPr/>
        </p:nvSpPr>
        <p:spPr>
          <a:xfrm>
            <a:off x="531013" y="996719"/>
            <a:ext cx="8308188" cy="2207655"/>
          </a:xfrm>
          <a:prstGeom prst="rect">
            <a:avLst/>
          </a:prstGeom>
        </p:spPr>
        <p:txBody>
          <a:bodyPr vert="horz" wrap="square" lIns="0" tIns="52704" rIns="0" bIns="0" rtlCol="0">
            <a:spAutoFit/>
          </a:bodyPr>
          <a:lstStyle/>
          <a:p>
            <a:pPr marL="12065">
              <a:lnSpc>
                <a:spcPct val="100000"/>
              </a:lnSpc>
              <a:spcBef>
                <a:spcPts val="414"/>
              </a:spcBef>
              <a:tabLst>
                <a:tab pos="379095" algn="l"/>
                <a:tab pos="379730" algn="l"/>
              </a:tabLst>
            </a:pPr>
            <a:endParaRPr lang="en-US" sz="1500" i="0" dirty="0">
              <a:solidFill>
                <a:srgbClr val="273239"/>
              </a:solidFill>
              <a:effectLst/>
              <a:latin typeface="urw-din"/>
            </a:endParaRPr>
          </a:p>
          <a:p>
            <a:pPr marL="12065">
              <a:lnSpc>
                <a:spcPct val="100000"/>
              </a:lnSpc>
              <a:spcBef>
                <a:spcPts val="414"/>
              </a:spcBef>
              <a:tabLst>
                <a:tab pos="379095" algn="l"/>
                <a:tab pos="379730" algn="l"/>
              </a:tabLst>
            </a:pPr>
            <a:r>
              <a:rPr lang="en-US" sz="1500" b="1" i="0" dirty="0">
                <a:solidFill>
                  <a:srgbClr val="273239"/>
                </a:solidFill>
                <a:effectLst/>
                <a:latin typeface="urw-din"/>
              </a:rPr>
              <a:t>Changing the default JSON encoder</a:t>
            </a:r>
          </a:p>
          <a:p>
            <a:pPr marL="12065">
              <a:lnSpc>
                <a:spcPct val="100000"/>
              </a:lnSpc>
              <a:spcBef>
                <a:spcPts val="414"/>
              </a:spcBef>
              <a:tabLst>
                <a:tab pos="379095" algn="l"/>
                <a:tab pos="379730" algn="l"/>
              </a:tabLst>
            </a:pPr>
            <a:r>
              <a:rPr lang="en-US" sz="1500" i="0" dirty="0">
                <a:solidFill>
                  <a:srgbClr val="273239"/>
                </a:solidFill>
                <a:effectLst/>
                <a:latin typeface="urw-din"/>
              </a:rPr>
              <a:t>If you need to use a different JSON encoder class you can pass the encoder parameter to the constructor method:</a:t>
            </a:r>
          </a:p>
          <a:p>
            <a:pPr marL="12065">
              <a:lnSpc>
                <a:spcPct val="100000"/>
              </a:lnSpc>
              <a:spcBef>
                <a:spcPts val="414"/>
              </a:spcBef>
              <a:tabLst>
                <a:tab pos="379095" algn="l"/>
                <a:tab pos="379730" algn="l"/>
              </a:tabLst>
            </a:pPr>
            <a:endParaRPr lang="en-US" sz="1500" i="0" dirty="0">
              <a:solidFill>
                <a:srgbClr val="273239"/>
              </a:solidFill>
              <a:effectLst/>
              <a:latin typeface="urw-din"/>
            </a:endParaRPr>
          </a:p>
          <a:p>
            <a:pPr marL="12065">
              <a:lnSpc>
                <a:spcPct val="100000"/>
              </a:lnSpc>
              <a:spcBef>
                <a:spcPts val="414"/>
              </a:spcBef>
              <a:tabLst>
                <a:tab pos="379095" algn="l"/>
                <a:tab pos="379730" algn="l"/>
              </a:tabLst>
            </a:pPr>
            <a:r>
              <a:rPr lang="en-US" sz="1500" i="0" dirty="0">
                <a:solidFill>
                  <a:srgbClr val="273239"/>
                </a:solidFill>
                <a:effectLst/>
                <a:latin typeface="urw-din"/>
              </a:rPr>
              <a:t>	&gt;&gt;&gt; response = </a:t>
            </a:r>
            <a:r>
              <a:rPr lang="en-US" sz="1500" i="0" dirty="0" err="1">
                <a:solidFill>
                  <a:srgbClr val="273239"/>
                </a:solidFill>
                <a:effectLst/>
                <a:latin typeface="urw-din"/>
              </a:rPr>
              <a:t>JsonResponse</a:t>
            </a:r>
            <a:r>
              <a:rPr lang="en-US" sz="1500" i="0" dirty="0">
                <a:solidFill>
                  <a:srgbClr val="273239"/>
                </a:solidFill>
                <a:effectLst/>
                <a:latin typeface="urw-din"/>
              </a:rPr>
              <a:t>(data, encoder=</a:t>
            </a:r>
            <a:r>
              <a:rPr lang="en-US" sz="1500" i="0" dirty="0" err="1">
                <a:solidFill>
                  <a:srgbClr val="273239"/>
                </a:solidFill>
                <a:effectLst/>
                <a:latin typeface="urw-din"/>
              </a:rPr>
              <a:t>MyJSONEncoder</a:t>
            </a:r>
            <a:r>
              <a:rPr lang="en-US" sz="1500" i="0" dirty="0">
                <a:solidFill>
                  <a:srgbClr val="273239"/>
                </a:solidFill>
                <a:effectLst/>
                <a:latin typeface="urw-din"/>
              </a:rPr>
              <a:t>)</a:t>
            </a:r>
          </a:p>
          <a:p>
            <a:pPr marL="12065">
              <a:lnSpc>
                <a:spcPct val="100000"/>
              </a:lnSpc>
              <a:spcBef>
                <a:spcPts val="414"/>
              </a:spcBef>
              <a:tabLst>
                <a:tab pos="379095" algn="l"/>
                <a:tab pos="379730" algn="l"/>
              </a:tabLst>
            </a:pPr>
            <a:endParaRPr lang="en-US" sz="1500" dirty="0">
              <a:solidFill>
                <a:srgbClr val="273239"/>
              </a:solidFill>
              <a:latin typeface="urw-din"/>
            </a:endParaRPr>
          </a:p>
          <a:p>
            <a:pPr marL="12065">
              <a:lnSpc>
                <a:spcPct val="100000"/>
              </a:lnSpc>
              <a:spcBef>
                <a:spcPts val="414"/>
              </a:spcBef>
              <a:tabLst>
                <a:tab pos="379095" algn="l"/>
                <a:tab pos="379730" algn="l"/>
              </a:tabLst>
            </a:pPr>
            <a:endParaRPr lang="en-US" sz="1500" i="0" dirty="0">
              <a:solidFill>
                <a:srgbClr val="273239"/>
              </a:solidFill>
              <a:effectLst/>
              <a:latin typeface="urw-din"/>
            </a:endParaRPr>
          </a:p>
        </p:txBody>
      </p:sp>
    </p:spTree>
    <p:extLst>
      <p:ext uri="{BB962C8B-B14F-4D97-AF65-F5344CB8AC3E}">
        <p14:creationId xmlns:p14="http://schemas.microsoft.com/office/powerpoint/2010/main" val="2785240853"/>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43975" y="161799"/>
            <a:ext cx="774074" cy="311224"/>
          </a:xfrm>
          <a:prstGeom prst="rect">
            <a:avLst/>
          </a:prstGeom>
        </p:spPr>
      </p:pic>
      <p:pic>
        <p:nvPicPr>
          <p:cNvPr id="3" name="object 3"/>
          <p:cNvPicPr/>
          <p:nvPr/>
        </p:nvPicPr>
        <p:blipFill>
          <a:blip r:embed="rId3" cstate="print"/>
          <a:stretch>
            <a:fillRect/>
          </a:stretch>
        </p:blipFill>
        <p:spPr>
          <a:xfrm>
            <a:off x="8229556" y="161800"/>
            <a:ext cx="791593" cy="311224"/>
          </a:xfrm>
          <a:prstGeom prst="rect">
            <a:avLst/>
          </a:prstGeom>
        </p:spPr>
      </p:pic>
      <p:sp>
        <p:nvSpPr>
          <p:cNvPr id="4" name="object 4"/>
          <p:cNvSpPr txBox="1">
            <a:spLocks noGrp="1"/>
          </p:cNvSpPr>
          <p:nvPr>
            <p:ph type="title"/>
          </p:nvPr>
        </p:nvSpPr>
        <p:spPr>
          <a:xfrm>
            <a:off x="307524" y="670654"/>
            <a:ext cx="8150676" cy="905376"/>
          </a:xfrm>
          <a:prstGeom prst="rect">
            <a:avLst/>
          </a:prstGeom>
        </p:spPr>
        <p:txBody>
          <a:bodyPr vert="horz" wrap="square" lIns="0" tIns="12700" rIns="0" bIns="0" rtlCol="0">
            <a:spAutoFit/>
          </a:bodyPr>
          <a:lstStyle/>
          <a:p>
            <a:pPr algn="l" fontAlgn="base"/>
            <a:r>
              <a:rPr lang="en-IN" sz="1800" b="1" dirty="0">
                <a:solidFill>
                  <a:srgbClr val="000000"/>
                </a:solidFill>
                <a:effectLst/>
                <a:latin typeface="Georgia" panose="02040502050405020303" pitchFamily="18" charset="0"/>
                <a:ea typeface="Times New Roman" panose="02020603050405020304" pitchFamily="18" charset="0"/>
              </a:rPr>
              <a:t>Django </a:t>
            </a:r>
            <a:r>
              <a:rPr lang="en-IN" sz="1800" b="1" dirty="0" err="1">
                <a:solidFill>
                  <a:srgbClr val="000000"/>
                </a:solidFill>
                <a:effectLst/>
                <a:latin typeface="Georgia" panose="02040502050405020303" pitchFamily="18" charset="0"/>
                <a:ea typeface="Times New Roman" panose="02020603050405020304" pitchFamily="18" charset="0"/>
              </a:rPr>
              <a:t>JsonResponse</a:t>
            </a:r>
            <a:r>
              <a:rPr lang="en-IN" sz="1800" b="1" dirty="0">
                <a:solidFill>
                  <a:srgbClr val="000000"/>
                </a:solidFill>
                <a:effectLst/>
                <a:latin typeface="Georgia" panose="02040502050405020303" pitchFamily="18" charset="0"/>
                <a:ea typeface="Times New Roman" panose="02020603050405020304" pitchFamily="18" charset="0"/>
              </a:rPr>
              <a:t> example :</a:t>
            </a:r>
            <a:br>
              <a:rPr lang="en-IN" sz="1800" b="1" dirty="0">
                <a:effectLst/>
                <a:latin typeface="Times New Roman" panose="02020603050405020304" pitchFamily="18" charset="0"/>
                <a:ea typeface="Times New Roman" panose="02020603050405020304" pitchFamily="18" charset="0"/>
              </a:rPr>
            </a:br>
            <a:br>
              <a:rPr lang="en-US" sz="2000" b="1" i="0" dirty="0">
                <a:solidFill>
                  <a:srgbClr val="273239"/>
                </a:solidFill>
                <a:effectLst/>
                <a:latin typeface="sofia-pro"/>
              </a:rPr>
            </a:br>
            <a:endParaRPr lang="en-US" sz="2000" b="1" i="0" dirty="0">
              <a:solidFill>
                <a:srgbClr val="273239"/>
              </a:solidFill>
              <a:effectLst/>
              <a:latin typeface="sofia-pro"/>
            </a:endParaRPr>
          </a:p>
        </p:txBody>
      </p:sp>
      <p:sp>
        <p:nvSpPr>
          <p:cNvPr id="6" name="object 6"/>
          <p:cNvSpPr txBox="1"/>
          <p:nvPr/>
        </p:nvSpPr>
        <p:spPr>
          <a:xfrm>
            <a:off x="3633256" y="4974385"/>
            <a:ext cx="1875155" cy="139065"/>
          </a:xfrm>
          <a:prstGeom prst="rect">
            <a:avLst/>
          </a:prstGeom>
        </p:spPr>
        <p:txBody>
          <a:bodyPr vert="horz" wrap="square" lIns="0" tIns="3175" rIns="0" bIns="0" rtlCol="0">
            <a:spAutoFit/>
          </a:bodyPr>
          <a:lstStyle/>
          <a:p>
            <a:pPr marL="12700">
              <a:lnSpc>
                <a:spcPct val="100000"/>
              </a:lnSpc>
              <a:spcBef>
                <a:spcPts val="25"/>
              </a:spcBef>
            </a:pPr>
            <a:r>
              <a:rPr sz="800" dirty="0">
                <a:latin typeface="Arial MT"/>
                <a:cs typeface="Arial MT"/>
              </a:rPr>
              <a:t>©</a:t>
            </a:r>
            <a:r>
              <a:rPr sz="800" spc="-5" dirty="0">
                <a:latin typeface="Arial MT"/>
                <a:cs typeface="Arial MT"/>
              </a:rPr>
              <a:t> Edune</a:t>
            </a:r>
            <a:r>
              <a:rPr sz="800" dirty="0">
                <a:latin typeface="Arial MT"/>
                <a:cs typeface="Arial MT"/>
              </a:rPr>
              <a:t>t</a:t>
            </a:r>
            <a:r>
              <a:rPr sz="800" spc="-5" dirty="0">
                <a:latin typeface="Arial MT"/>
                <a:cs typeface="Arial MT"/>
              </a:rPr>
              <a:t> Foundation</a:t>
            </a:r>
            <a:r>
              <a:rPr sz="800" dirty="0">
                <a:latin typeface="Arial MT"/>
                <a:cs typeface="Arial MT"/>
              </a:rPr>
              <a:t>.</a:t>
            </a:r>
            <a:r>
              <a:rPr sz="800" spc="-50" dirty="0">
                <a:latin typeface="Arial MT"/>
                <a:cs typeface="Arial MT"/>
              </a:rPr>
              <a:t> </a:t>
            </a:r>
            <a:r>
              <a:rPr sz="800" spc="-5" dirty="0">
                <a:latin typeface="Arial MT"/>
                <a:cs typeface="Arial MT"/>
              </a:rPr>
              <a:t>Al</a:t>
            </a:r>
            <a:r>
              <a:rPr sz="800" dirty="0">
                <a:latin typeface="Arial MT"/>
                <a:cs typeface="Arial MT"/>
              </a:rPr>
              <a:t>l</a:t>
            </a:r>
            <a:r>
              <a:rPr sz="800" spc="-5" dirty="0">
                <a:latin typeface="Arial MT"/>
                <a:cs typeface="Arial MT"/>
              </a:rPr>
              <a:t> </a:t>
            </a:r>
            <a:r>
              <a:rPr sz="800" dirty="0">
                <a:latin typeface="Arial MT"/>
                <a:cs typeface="Arial MT"/>
              </a:rPr>
              <a:t>rights</a:t>
            </a:r>
            <a:r>
              <a:rPr sz="800" spc="-5" dirty="0">
                <a:latin typeface="Arial MT"/>
                <a:cs typeface="Arial MT"/>
              </a:rPr>
              <a:t> </a:t>
            </a:r>
            <a:r>
              <a:rPr sz="800" dirty="0">
                <a:latin typeface="Arial MT"/>
                <a:cs typeface="Arial MT"/>
              </a:rPr>
              <a:t>reserved.</a:t>
            </a:r>
            <a:endParaRPr sz="800">
              <a:latin typeface="Arial MT"/>
              <a:cs typeface="Arial MT"/>
            </a:endParaRPr>
          </a:p>
        </p:txBody>
      </p:sp>
      <p:sp>
        <p:nvSpPr>
          <p:cNvPr id="5" name="object 5"/>
          <p:cNvSpPr txBox="1"/>
          <p:nvPr/>
        </p:nvSpPr>
        <p:spPr>
          <a:xfrm>
            <a:off x="307524" y="1476912"/>
            <a:ext cx="7939380" cy="3633686"/>
          </a:xfrm>
          <a:prstGeom prst="rect">
            <a:avLst/>
          </a:prstGeom>
        </p:spPr>
        <p:txBody>
          <a:bodyPr vert="horz" wrap="square" lIns="0" tIns="52704" rIns="0" bIns="0" rtlCol="0">
            <a:spAutoFit/>
          </a:bodyPr>
          <a:lstStyle/>
          <a:p>
            <a:pPr marL="379095" indent="-367030">
              <a:lnSpc>
                <a:spcPct val="100000"/>
              </a:lnSpc>
              <a:spcBef>
                <a:spcPts val="414"/>
              </a:spcBef>
              <a:buChar char="●"/>
              <a:tabLst>
                <a:tab pos="379095" algn="l"/>
                <a:tab pos="379730" algn="l"/>
              </a:tabLst>
            </a:pPr>
            <a:r>
              <a:rPr lang="en-US" sz="1400" i="0" dirty="0">
                <a:solidFill>
                  <a:srgbClr val="273239"/>
                </a:solidFill>
                <a:effectLst/>
                <a:latin typeface="urw-din"/>
              </a:rPr>
              <a:t>Step 1) open command prompt and execute the following commands </a:t>
            </a:r>
          </a:p>
          <a:p>
            <a:pPr marL="469265" lvl="1">
              <a:spcBef>
                <a:spcPts val="414"/>
              </a:spcBef>
              <a:tabLst>
                <a:tab pos="379095" algn="l"/>
                <a:tab pos="379730" algn="l"/>
              </a:tabLst>
            </a:pPr>
            <a:r>
              <a:rPr lang="en-US" sz="1400" i="0" dirty="0">
                <a:solidFill>
                  <a:srgbClr val="273239"/>
                </a:solidFill>
                <a:effectLst/>
                <a:latin typeface="urw-din"/>
              </a:rPr>
              <a:t>&gt; </a:t>
            </a:r>
            <a:r>
              <a:rPr lang="en-US" sz="1400" i="0" dirty="0" err="1">
                <a:solidFill>
                  <a:srgbClr val="273239"/>
                </a:solidFill>
                <a:effectLst/>
                <a:latin typeface="urw-din"/>
              </a:rPr>
              <a:t>mkdir</a:t>
            </a:r>
            <a:r>
              <a:rPr lang="en-US" sz="1400" i="0" dirty="0">
                <a:solidFill>
                  <a:srgbClr val="273239"/>
                </a:solidFill>
                <a:effectLst/>
                <a:latin typeface="urw-din"/>
              </a:rPr>
              <a:t> </a:t>
            </a:r>
            <a:r>
              <a:rPr lang="en-US" sz="1400" i="0" dirty="0" err="1">
                <a:solidFill>
                  <a:srgbClr val="273239"/>
                </a:solidFill>
                <a:effectLst/>
                <a:latin typeface="urw-din"/>
              </a:rPr>
              <a:t>jsonresponse</a:t>
            </a:r>
            <a:endParaRPr lang="en-US" sz="1400" i="0" dirty="0">
              <a:solidFill>
                <a:srgbClr val="273239"/>
              </a:solidFill>
              <a:effectLst/>
              <a:latin typeface="urw-din"/>
            </a:endParaRPr>
          </a:p>
          <a:p>
            <a:pPr marL="469265" lvl="1">
              <a:spcBef>
                <a:spcPts val="414"/>
              </a:spcBef>
              <a:tabLst>
                <a:tab pos="379095" algn="l"/>
                <a:tab pos="379730" algn="l"/>
              </a:tabLst>
            </a:pPr>
            <a:r>
              <a:rPr lang="en-US" sz="1400" i="0" dirty="0">
                <a:solidFill>
                  <a:srgbClr val="273239"/>
                </a:solidFill>
                <a:effectLst/>
                <a:latin typeface="urw-din"/>
              </a:rPr>
              <a:t>&gt; cd </a:t>
            </a:r>
            <a:r>
              <a:rPr lang="en-US" sz="1400" i="0" dirty="0" err="1">
                <a:solidFill>
                  <a:srgbClr val="273239"/>
                </a:solidFill>
                <a:effectLst/>
                <a:latin typeface="urw-din"/>
              </a:rPr>
              <a:t>jsonresponse</a:t>
            </a:r>
            <a:endParaRPr lang="en-US" sz="1400" i="0" dirty="0">
              <a:solidFill>
                <a:srgbClr val="273239"/>
              </a:solidFill>
              <a:effectLst/>
              <a:latin typeface="urw-din"/>
            </a:endParaRPr>
          </a:p>
          <a:p>
            <a:pPr marL="469265" lvl="1">
              <a:spcBef>
                <a:spcPts val="414"/>
              </a:spcBef>
              <a:tabLst>
                <a:tab pos="379095" algn="l"/>
                <a:tab pos="379730" algn="l"/>
              </a:tabLst>
            </a:pPr>
            <a:r>
              <a:rPr lang="en-US" sz="1400" i="0" dirty="0">
                <a:solidFill>
                  <a:srgbClr val="273239"/>
                </a:solidFill>
                <a:effectLst/>
                <a:latin typeface="urw-din"/>
              </a:rPr>
              <a:t>&gt; </a:t>
            </a:r>
            <a:r>
              <a:rPr lang="en-US" sz="1400" i="0" dirty="0" err="1">
                <a:solidFill>
                  <a:srgbClr val="273239"/>
                </a:solidFill>
                <a:effectLst/>
                <a:latin typeface="urw-din"/>
              </a:rPr>
              <a:t>mkdir</a:t>
            </a:r>
            <a:r>
              <a:rPr lang="en-US" sz="1400" i="0" dirty="0">
                <a:solidFill>
                  <a:srgbClr val="273239"/>
                </a:solidFill>
                <a:effectLst/>
                <a:latin typeface="urw-din"/>
              </a:rPr>
              <a:t> </a:t>
            </a:r>
            <a:r>
              <a:rPr lang="en-US" sz="1400" i="0" dirty="0" err="1">
                <a:solidFill>
                  <a:srgbClr val="273239"/>
                </a:solidFill>
                <a:effectLst/>
                <a:latin typeface="urw-din"/>
              </a:rPr>
              <a:t>src</a:t>
            </a:r>
            <a:endParaRPr lang="en-US" sz="1400" i="0" dirty="0">
              <a:solidFill>
                <a:srgbClr val="273239"/>
              </a:solidFill>
              <a:effectLst/>
              <a:latin typeface="urw-din"/>
            </a:endParaRPr>
          </a:p>
          <a:p>
            <a:pPr marL="469265" lvl="1">
              <a:spcBef>
                <a:spcPts val="414"/>
              </a:spcBef>
              <a:tabLst>
                <a:tab pos="379095" algn="l"/>
                <a:tab pos="379730" algn="l"/>
              </a:tabLst>
            </a:pPr>
            <a:r>
              <a:rPr lang="en-US" sz="1400" i="0" dirty="0">
                <a:solidFill>
                  <a:srgbClr val="273239"/>
                </a:solidFill>
                <a:effectLst/>
                <a:latin typeface="urw-din"/>
              </a:rPr>
              <a:t>&gt; cd </a:t>
            </a:r>
            <a:r>
              <a:rPr lang="en-US" sz="1400" i="0" dirty="0" err="1">
                <a:solidFill>
                  <a:srgbClr val="273239"/>
                </a:solidFill>
                <a:effectLst/>
                <a:latin typeface="urw-din"/>
              </a:rPr>
              <a:t>src</a:t>
            </a:r>
            <a:endParaRPr lang="en-US" sz="1400" i="0" dirty="0">
              <a:solidFill>
                <a:srgbClr val="273239"/>
              </a:solidFill>
              <a:effectLst/>
              <a:latin typeface="urw-din"/>
            </a:endParaRPr>
          </a:p>
          <a:p>
            <a:pPr marL="469265" lvl="1">
              <a:spcBef>
                <a:spcPts val="414"/>
              </a:spcBef>
              <a:tabLst>
                <a:tab pos="379095" algn="l"/>
                <a:tab pos="379730" algn="l"/>
              </a:tabLst>
            </a:pPr>
            <a:r>
              <a:rPr lang="en-US" sz="1400" i="0" dirty="0">
                <a:solidFill>
                  <a:srgbClr val="273239"/>
                </a:solidFill>
                <a:effectLst/>
                <a:latin typeface="urw-din"/>
              </a:rPr>
              <a:t>We create the project and the and </a:t>
            </a:r>
            <a:r>
              <a:rPr lang="en-US" sz="1400" i="0" dirty="0" err="1">
                <a:solidFill>
                  <a:srgbClr val="273239"/>
                </a:solidFill>
                <a:effectLst/>
                <a:latin typeface="urw-din"/>
              </a:rPr>
              <a:t>src</a:t>
            </a:r>
            <a:r>
              <a:rPr lang="en-US" sz="1400" i="0" dirty="0">
                <a:solidFill>
                  <a:srgbClr val="273239"/>
                </a:solidFill>
                <a:effectLst/>
                <a:latin typeface="urw-din"/>
              </a:rPr>
              <a:t> directories. Then we locate to the </a:t>
            </a:r>
            <a:r>
              <a:rPr lang="en-US" sz="1400" i="0" dirty="0" err="1">
                <a:solidFill>
                  <a:srgbClr val="273239"/>
                </a:solidFill>
                <a:effectLst/>
                <a:latin typeface="urw-din"/>
              </a:rPr>
              <a:t>src</a:t>
            </a:r>
            <a:r>
              <a:rPr lang="en-US" sz="1400" i="0" dirty="0">
                <a:solidFill>
                  <a:srgbClr val="273239"/>
                </a:solidFill>
                <a:effectLst/>
                <a:latin typeface="urw-din"/>
              </a:rPr>
              <a:t> directory.</a:t>
            </a:r>
          </a:p>
          <a:p>
            <a:pPr marL="469265" lvl="1">
              <a:spcBef>
                <a:spcPts val="414"/>
              </a:spcBef>
              <a:tabLst>
                <a:tab pos="379095" algn="l"/>
                <a:tab pos="379730" algn="l"/>
              </a:tabLst>
            </a:pPr>
            <a:endParaRPr lang="en-US" sz="1400" i="0" dirty="0">
              <a:solidFill>
                <a:srgbClr val="273239"/>
              </a:solidFill>
              <a:effectLst/>
              <a:latin typeface="urw-din"/>
            </a:endParaRPr>
          </a:p>
          <a:p>
            <a:pPr marL="297815" indent="-285750">
              <a:spcBef>
                <a:spcPts val="414"/>
              </a:spcBef>
              <a:buFont typeface="Arial" panose="020B0604020202020204" pitchFamily="34" charset="0"/>
              <a:buChar char="•"/>
              <a:tabLst>
                <a:tab pos="379095" algn="l"/>
                <a:tab pos="379730" algn="l"/>
              </a:tabLst>
            </a:pPr>
            <a:r>
              <a:rPr lang="en-US" sz="1400" dirty="0">
                <a:solidFill>
                  <a:srgbClr val="273239"/>
                </a:solidFill>
                <a:latin typeface="urw-din"/>
              </a:rPr>
              <a:t>	step 2)  run the command </a:t>
            </a:r>
          </a:p>
          <a:p>
            <a:pPr marL="12065">
              <a:spcBef>
                <a:spcPts val="414"/>
              </a:spcBef>
              <a:tabLst>
                <a:tab pos="379095" algn="l"/>
                <a:tab pos="379730" algn="l"/>
              </a:tabLst>
            </a:pPr>
            <a:r>
              <a:rPr lang="en-US" sz="1400" dirty="0">
                <a:solidFill>
                  <a:srgbClr val="273239"/>
                </a:solidFill>
                <a:latin typeface="urw-din"/>
              </a:rPr>
              <a:t>	&gt; </a:t>
            </a:r>
            <a:r>
              <a:rPr lang="en-US" sz="1400" dirty="0" err="1">
                <a:solidFill>
                  <a:srgbClr val="273239"/>
                </a:solidFill>
                <a:latin typeface="urw-din"/>
              </a:rPr>
              <a:t>django</a:t>
            </a:r>
            <a:r>
              <a:rPr lang="en-US" sz="1400" dirty="0">
                <a:solidFill>
                  <a:srgbClr val="273239"/>
                </a:solidFill>
                <a:latin typeface="urw-din"/>
              </a:rPr>
              <a:t>-admin </a:t>
            </a:r>
            <a:r>
              <a:rPr lang="en-US" sz="1400" dirty="0" err="1">
                <a:solidFill>
                  <a:srgbClr val="273239"/>
                </a:solidFill>
                <a:latin typeface="urw-din"/>
              </a:rPr>
              <a:t>startproject</a:t>
            </a:r>
            <a:r>
              <a:rPr lang="en-US" sz="1400" dirty="0">
                <a:solidFill>
                  <a:srgbClr val="273239"/>
                </a:solidFill>
                <a:latin typeface="urw-din"/>
              </a:rPr>
              <a:t> </a:t>
            </a:r>
            <a:r>
              <a:rPr lang="en-US" sz="1400" dirty="0" err="1">
                <a:solidFill>
                  <a:srgbClr val="273239"/>
                </a:solidFill>
                <a:latin typeface="urw-din"/>
              </a:rPr>
              <a:t>jsonresponse</a:t>
            </a:r>
            <a:r>
              <a:rPr lang="en-US" sz="1400" dirty="0">
                <a:solidFill>
                  <a:srgbClr val="273239"/>
                </a:solidFill>
                <a:latin typeface="urw-din"/>
              </a:rPr>
              <a:t> .</a:t>
            </a:r>
            <a:endParaRPr lang="en-US" sz="1400" i="0" dirty="0">
              <a:solidFill>
                <a:srgbClr val="273239"/>
              </a:solidFill>
              <a:effectLst/>
              <a:latin typeface="urw-din"/>
            </a:endParaRPr>
          </a:p>
          <a:p>
            <a:pPr marL="12065">
              <a:lnSpc>
                <a:spcPct val="100000"/>
              </a:lnSpc>
              <a:spcBef>
                <a:spcPts val="414"/>
              </a:spcBef>
              <a:tabLst>
                <a:tab pos="379095" algn="l"/>
                <a:tab pos="379730" algn="l"/>
              </a:tabLst>
            </a:pPr>
            <a:r>
              <a:rPr lang="en-US" sz="1400" i="0" dirty="0">
                <a:solidFill>
                  <a:srgbClr val="273239"/>
                </a:solidFill>
                <a:effectLst/>
                <a:latin typeface="urw-din"/>
              </a:rPr>
              <a:t>We create a new Django project in the </a:t>
            </a:r>
            <a:r>
              <a:rPr lang="en-US" sz="1400" i="0" dirty="0" err="1">
                <a:solidFill>
                  <a:srgbClr val="273239"/>
                </a:solidFill>
                <a:effectLst/>
                <a:latin typeface="urw-din"/>
              </a:rPr>
              <a:t>src</a:t>
            </a:r>
            <a:r>
              <a:rPr lang="en-US" sz="1400" i="0" dirty="0">
                <a:solidFill>
                  <a:srgbClr val="273239"/>
                </a:solidFill>
                <a:effectLst/>
                <a:latin typeface="urw-din"/>
              </a:rPr>
              <a:t> directory.</a:t>
            </a:r>
          </a:p>
          <a:p>
            <a:pPr marL="12065">
              <a:lnSpc>
                <a:spcPct val="100000"/>
              </a:lnSpc>
              <a:spcBef>
                <a:spcPts val="414"/>
              </a:spcBef>
              <a:tabLst>
                <a:tab pos="379095" algn="l"/>
                <a:tab pos="379730" algn="l"/>
              </a:tabLst>
            </a:pPr>
            <a:r>
              <a:rPr lang="en-US" sz="1400" i="0" dirty="0">
                <a:solidFill>
                  <a:srgbClr val="273239"/>
                </a:solidFill>
                <a:effectLst/>
                <a:latin typeface="urw-din"/>
              </a:rPr>
              <a:t>Note: If the optional destination is provided, Django will use that existing directory as the project directory. If it is omitted, Django creates a new directory based on the project name. We use the dot (.) to create a project inside the current working directory.</a:t>
            </a:r>
          </a:p>
          <a:p>
            <a:pPr marL="12065">
              <a:lnSpc>
                <a:spcPct val="100000"/>
              </a:lnSpc>
              <a:spcBef>
                <a:spcPts val="414"/>
              </a:spcBef>
              <a:tabLst>
                <a:tab pos="379095" algn="l"/>
                <a:tab pos="379730" algn="l"/>
              </a:tabLst>
            </a:pPr>
            <a:r>
              <a:rPr lang="en-US" sz="1400" i="0" dirty="0">
                <a:solidFill>
                  <a:srgbClr val="273239"/>
                </a:solidFill>
                <a:effectLst/>
                <a:latin typeface="urw-din"/>
              </a:rPr>
              <a:t>We locate to the project directory.</a:t>
            </a:r>
            <a:endParaRPr lang="en-US" sz="1500" i="0" dirty="0">
              <a:solidFill>
                <a:srgbClr val="273239"/>
              </a:solidFill>
              <a:effectLst/>
              <a:latin typeface="urw-din"/>
            </a:endParaRPr>
          </a:p>
        </p:txBody>
      </p:sp>
      <p:sp>
        <p:nvSpPr>
          <p:cNvPr id="7" name="object 4">
            <a:extLst>
              <a:ext uri="{FF2B5EF4-FFF2-40B4-BE49-F238E27FC236}">
                <a16:creationId xmlns:a16="http://schemas.microsoft.com/office/drawing/2014/main" id="{FACFF395-7F08-49E1-BC7E-CEF41A0DC6C5}"/>
              </a:ext>
            </a:extLst>
          </p:cNvPr>
          <p:cNvSpPr txBox="1">
            <a:spLocks/>
          </p:cNvSpPr>
          <p:nvPr/>
        </p:nvSpPr>
        <p:spPr>
          <a:xfrm>
            <a:off x="438324" y="1039986"/>
            <a:ext cx="8150676" cy="259045"/>
          </a:xfrm>
          <a:prstGeom prst="rect">
            <a:avLst/>
          </a:prstGeom>
        </p:spPr>
        <p:txBody>
          <a:bodyPr vert="horz" wrap="square" lIns="0" tIns="12700" rIns="0" bIns="0" rtlCol="0">
            <a:spAutoFit/>
          </a:bodyPr>
          <a:lstStyle>
            <a:lvl1pPr>
              <a:defRPr sz="2400" b="0" i="0">
                <a:solidFill>
                  <a:schemeClr val="tx1"/>
                </a:solidFill>
                <a:latin typeface="Arial MT"/>
                <a:ea typeface="+mj-ea"/>
                <a:cs typeface="Arial MT"/>
              </a:defRPr>
            </a:lvl1pPr>
          </a:lstStyle>
          <a:p>
            <a:pPr fontAlgn="base"/>
            <a:r>
              <a:rPr lang="en-US" sz="1600" b="1" i="0" dirty="0">
                <a:solidFill>
                  <a:srgbClr val="0C3C26"/>
                </a:solidFill>
                <a:effectLst/>
                <a:latin typeface="Roboto" panose="02000000000000000000" pitchFamily="2" charset="0"/>
              </a:rPr>
              <a:t>This example demonstrate how to send JSON data in Django</a:t>
            </a:r>
            <a:endParaRPr lang="en-US" sz="2000" b="1" kern="0" dirty="0">
              <a:solidFill>
                <a:srgbClr val="273239"/>
              </a:solidFill>
              <a:latin typeface="sofia-pro"/>
            </a:endParaRPr>
          </a:p>
        </p:txBody>
      </p:sp>
    </p:spTree>
    <p:extLst>
      <p:ext uri="{BB962C8B-B14F-4D97-AF65-F5344CB8AC3E}">
        <p14:creationId xmlns:p14="http://schemas.microsoft.com/office/powerpoint/2010/main" val="2932098965"/>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43975" y="161799"/>
            <a:ext cx="774074" cy="311224"/>
          </a:xfrm>
          <a:prstGeom prst="rect">
            <a:avLst/>
          </a:prstGeom>
        </p:spPr>
      </p:pic>
      <p:pic>
        <p:nvPicPr>
          <p:cNvPr id="3" name="object 3"/>
          <p:cNvPicPr/>
          <p:nvPr/>
        </p:nvPicPr>
        <p:blipFill>
          <a:blip r:embed="rId3" cstate="print"/>
          <a:stretch>
            <a:fillRect/>
          </a:stretch>
        </p:blipFill>
        <p:spPr>
          <a:xfrm>
            <a:off x="8229556" y="161800"/>
            <a:ext cx="791593" cy="311224"/>
          </a:xfrm>
          <a:prstGeom prst="rect">
            <a:avLst/>
          </a:prstGeom>
        </p:spPr>
      </p:pic>
      <p:sp>
        <p:nvSpPr>
          <p:cNvPr id="4" name="object 4"/>
          <p:cNvSpPr txBox="1">
            <a:spLocks noGrp="1"/>
          </p:cNvSpPr>
          <p:nvPr>
            <p:ph type="title"/>
          </p:nvPr>
        </p:nvSpPr>
        <p:spPr>
          <a:xfrm>
            <a:off x="307524" y="670654"/>
            <a:ext cx="8150676" cy="905376"/>
          </a:xfrm>
          <a:prstGeom prst="rect">
            <a:avLst/>
          </a:prstGeom>
        </p:spPr>
        <p:txBody>
          <a:bodyPr vert="horz" wrap="square" lIns="0" tIns="12700" rIns="0" bIns="0" rtlCol="0">
            <a:spAutoFit/>
          </a:bodyPr>
          <a:lstStyle/>
          <a:p>
            <a:pPr algn="l" fontAlgn="base"/>
            <a:r>
              <a:rPr lang="en-IN" sz="1800" b="1" dirty="0">
                <a:solidFill>
                  <a:srgbClr val="000000"/>
                </a:solidFill>
                <a:effectLst/>
                <a:latin typeface="Georgia" panose="02040502050405020303" pitchFamily="18" charset="0"/>
                <a:ea typeface="Times New Roman" panose="02020603050405020304" pitchFamily="18" charset="0"/>
              </a:rPr>
              <a:t>Django </a:t>
            </a:r>
            <a:r>
              <a:rPr lang="en-IN" sz="1800" b="1" dirty="0" err="1">
                <a:solidFill>
                  <a:srgbClr val="000000"/>
                </a:solidFill>
                <a:effectLst/>
                <a:latin typeface="Georgia" panose="02040502050405020303" pitchFamily="18" charset="0"/>
                <a:ea typeface="Times New Roman" panose="02020603050405020304" pitchFamily="18" charset="0"/>
              </a:rPr>
              <a:t>JsonResponse</a:t>
            </a:r>
            <a:r>
              <a:rPr lang="en-IN" sz="1800" b="1" dirty="0">
                <a:solidFill>
                  <a:srgbClr val="000000"/>
                </a:solidFill>
                <a:effectLst/>
                <a:latin typeface="Georgia" panose="02040502050405020303" pitchFamily="18" charset="0"/>
                <a:ea typeface="Times New Roman" panose="02020603050405020304" pitchFamily="18" charset="0"/>
              </a:rPr>
              <a:t> example : (Continued)</a:t>
            </a:r>
            <a:br>
              <a:rPr lang="en-IN" sz="1800" b="1" dirty="0">
                <a:effectLst/>
                <a:latin typeface="Times New Roman" panose="02020603050405020304" pitchFamily="18" charset="0"/>
                <a:ea typeface="Times New Roman" panose="02020603050405020304" pitchFamily="18" charset="0"/>
              </a:rPr>
            </a:br>
            <a:br>
              <a:rPr lang="en-US" sz="2000" b="1" i="0" dirty="0">
                <a:solidFill>
                  <a:srgbClr val="273239"/>
                </a:solidFill>
                <a:effectLst/>
                <a:latin typeface="sofia-pro"/>
              </a:rPr>
            </a:br>
            <a:endParaRPr lang="en-US" sz="2000" b="1" i="0" dirty="0">
              <a:solidFill>
                <a:srgbClr val="273239"/>
              </a:solidFill>
              <a:effectLst/>
              <a:latin typeface="sofia-pro"/>
            </a:endParaRPr>
          </a:p>
        </p:txBody>
      </p:sp>
      <p:sp>
        <p:nvSpPr>
          <p:cNvPr id="6" name="object 6"/>
          <p:cNvSpPr txBox="1"/>
          <p:nvPr/>
        </p:nvSpPr>
        <p:spPr>
          <a:xfrm>
            <a:off x="3633256" y="4974385"/>
            <a:ext cx="1875155" cy="139065"/>
          </a:xfrm>
          <a:prstGeom prst="rect">
            <a:avLst/>
          </a:prstGeom>
        </p:spPr>
        <p:txBody>
          <a:bodyPr vert="horz" wrap="square" lIns="0" tIns="3175" rIns="0" bIns="0" rtlCol="0">
            <a:spAutoFit/>
          </a:bodyPr>
          <a:lstStyle/>
          <a:p>
            <a:pPr marL="12700">
              <a:lnSpc>
                <a:spcPct val="100000"/>
              </a:lnSpc>
              <a:spcBef>
                <a:spcPts val="25"/>
              </a:spcBef>
            </a:pPr>
            <a:r>
              <a:rPr sz="800" dirty="0">
                <a:latin typeface="Arial MT"/>
                <a:cs typeface="Arial MT"/>
              </a:rPr>
              <a:t>©</a:t>
            </a:r>
            <a:r>
              <a:rPr sz="800" spc="-5" dirty="0">
                <a:latin typeface="Arial MT"/>
                <a:cs typeface="Arial MT"/>
              </a:rPr>
              <a:t> Edune</a:t>
            </a:r>
            <a:r>
              <a:rPr sz="800" dirty="0">
                <a:latin typeface="Arial MT"/>
                <a:cs typeface="Arial MT"/>
              </a:rPr>
              <a:t>t</a:t>
            </a:r>
            <a:r>
              <a:rPr sz="800" spc="-5" dirty="0">
                <a:latin typeface="Arial MT"/>
                <a:cs typeface="Arial MT"/>
              </a:rPr>
              <a:t> Foundation</a:t>
            </a:r>
            <a:r>
              <a:rPr sz="800" dirty="0">
                <a:latin typeface="Arial MT"/>
                <a:cs typeface="Arial MT"/>
              </a:rPr>
              <a:t>.</a:t>
            </a:r>
            <a:r>
              <a:rPr sz="800" spc="-50" dirty="0">
                <a:latin typeface="Arial MT"/>
                <a:cs typeface="Arial MT"/>
              </a:rPr>
              <a:t> </a:t>
            </a:r>
            <a:r>
              <a:rPr sz="800" spc="-5" dirty="0">
                <a:latin typeface="Arial MT"/>
                <a:cs typeface="Arial MT"/>
              </a:rPr>
              <a:t>Al</a:t>
            </a:r>
            <a:r>
              <a:rPr sz="800" dirty="0">
                <a:latin typeface="Arial MT"/>
                <a:cs typeface="Arial MT"/>
              </a:rPr>
              <a:t>l</a:t>
            </a:r>
            <a:r>
              <a:rPr sz="800" spc="-5" dirty="0">
                <a:latin typeface="Arial MT"/>
                <a:cs typeface="Arial MT"/>
              </a:rPr>
              <a:t> </a:t>
            </a:r>
            <a:r>
              <a:rPr sz="800" dirty="0">
                <a:latin typeface="Arial MT"/>
                <a:cs typeface="Arial MT"/>
              </a:rPr>
              <a:t>rights</a:t>
            </a:r>
            <a:r>
              <a:rPr sz="800" spc="-5" dirty="0">
                <a:latin typeface="Arial MT"/>
                <a:cs typeface="Arial MT"/>
              </a:rPr>
              <a:t> </a:t>
            </a:r>
            <a:r>
              <a:rPr sz="800" dirty="0">
                <a:latin typeface="Arial MT"/>
                <a:cs typeface="Arial MT"/>
              </a:rPr>
              <a:t>reserved.</a:t>
            </a:r>
            <a:endParaRPr sz="800">
              <a:latin typeface="Arial MT"/>
              <a:cs typeface="Arial MT"/>
            </a:endParaRPr>
          </a:p>
        </p:txBody>
      </p:sp>
      <p:sp>
        <p:nvSpPr>
          <p:cNvPr id="5" name="object 5"/>
          <p:cNvSpPr txBox="1"/>
          <p:nvPr/>
        </p:nvSpPr>
        <p:spPr>
          <a:xfrm>
            <a:off x="307524" y="1476912"/>
            <a:ext cx="7939380" cy="3356687"/>
          </a:xfrm>
          <a:prstGeom prst="rect">
            <a:avLst/>
          </a:prstGeom>
        </p:spPr>
        <p:txBody>
          <a:bodyPr vert="horz" wrap="square" lIns="0" tIns="52704" rIns="0" bIns="0" rtlCol="0">
            <a:spAutoFit/>
          </a:bodyPr>
          <a:lstStyle/>
          <a:p>
            <a:pPr marL="379095" indent="-367030">
              <a:lnSpc>
                <a:spcPct val="100000"/>
              </a:lnSpc>
              <a:spcBef>
                <a:spcPts val="414"/>
              </a:spcBef>
              <a:buChar char="●"/>
              <a:tabLst>
                <a:tab pos="379095" algn="l"/>
                <a:tab pos="379730" algn="l"/>
              </a:tabLst>
            </a:pPr>
            <a:r>
              <a:rPr lang="en-US" sz="1400" i="0" dirty="0">
                <a:solidFill>
                  <a:srgbClr val="273239"/>
                </a:solidFill>
                <a:effectLst/>
                <a:latin typeface="urw-din"/>
              </a:rPr>
              <a:t>Step 3) open command prompt and execute the following command to show the tree structure</a:t>
            </a:r>
          </a:p>
          <a:p>
            <a:pPr marL="12065">
              <a:lnSpc>
                <a:spcPct val="100000"/>
              </a:lnSpc>
              <a:spcBef>
                <a:spcPts val="414"/>
              </a:spcBef>
              <a:tabLst>
                <a:tab pos="379095" algn="l"/>
                <a:tab pos="379730" algn="l"/>
              </a:tabLst>
            </a:pPr>
            <a:r>
              <a:rPr lang="en-US" sz="1400" i="0" dirty="0">
                <a:solidFill>
                  <a:srgbClr val="273239"/>
                </a:solidFill>
                <a:effectLst/>
                <a:latin typeface="urw-din"/>
              </a:rPr>
              <a:t>			&gt; tree /f</a:t>
            </a:r>
          </a:p>
          <a:p>
            <a:pPr marL="12065">
              <a:lnSpc>
                <a:spcPct val="100000"/>
              </a:lnSpc>
              <a:spcBef>
                <a:spcPts val="414"/>
              </a:spcBef>
              <a:tabLst>
                <a:tab pos="379095" algn="l"/>
                <a:tab pos="379730" algn="l"/>
              </a:tabLst>
            </a:pPr>
            <a:r>
              <a:rPr lang="en-US" sz="1400" dirty="0" err="1">
                <a:solidFill>
                  <a:srgbClr val="273239"/>
                </a:solidFill>
                <a:latin typeface="urw-din"/>
              </a:rPr>
              <a:t>src</a:t>
            </a:r>
            <a:endParaRPr lang="en-US" sz="1400" dirty="0">
              <a:solidFill>
                <a:srgbClr val="273239"/>
              </a:solidFill>
              <a:latin typeface="urw-din"/>
            </a:endParaRPr>
          </a:p>
          <a:p>
            <a:pPr marL="12065">
              <a:lnSpc>
                <a:spcPct val="100000"/>
              </a:lnSpc>
              <a:spcBef>
                <a:spcPts val="414"/>
              </a:spcBef>
              <a:tabLst>
                <a:tab pos="379095" algn="l"/>
                <a:tab pos="379730" algn="l"/>
              </a:tabLst>
            </a:pPr>
            <a:r>
              <a:rPr lang="en-US" sz="1400" dirty="0">
                <a:solidFill>
                  <a:srgbClr val="273239"/>
                </a:solidFill>
                <a:latin typeface="urw-din"/>
              </a:rPr>
              <a:t>│   manage.py</a:t>
            </a:r>
          </a:p>
          <a:p>
            <a:pPr marL="12065">
              <a:lnSpc>
                <a:spcPct val="100000"/>
              </a:lnSpc>
              <a:spcBef>
                <a:spcPts val="414"/>
              </a:spcBef>
              <a:tabLst>
                <a:tab pos="379095" algn="l"/>
                <a:tab pos="379730" algn="l"/>
              </a:tabLst>
            </a:pPr>
            <a:r>
              <a:rPr lang="en-US" sz="1400" dirty="0">
                <a:solidFill>
                  <a:srgbClr val="273239"/>
                </a:solidFill>
                <a:latin typeface="urw-din"/>
              </a:rPr>
              <a:t>│</a:t>
            </a:r>
          </a:p>
          <a:p>
            <a:pPr marL="12065">
              <a:lnSpc>
                <a:spcPct val="100000"/>
              </a:lnSpc>
              <a:spcBef>
                <a:spcPts val="414"/>
              </a:spcBef>
              <a:tabLst>
                <a:tab pos="379095" algn="l"/>
                <a:tab pos="379730" algn="l"/>
              </a:tabLst>
            </a:pPr>
            <a:r>
              <a:rPr lang="en-US" sz="1400" dirty="0">
                <a:solidFill>
                  <a:srgbClr val="273239"/>
                </a:solidFill>
                <a:latin typeface="urw-din"/>
              </a:rPr>
              <a:t>└───</a:t>
            </a:r>
            <a:r>
              <a:rPr lang="en-US" sz="1400" dirty="0" err="1">
                <a:solidFill>
                  <a:srgbClr val="273239"/>
                </a:solidFill>
                <a:latin typeface="urw-din"/>
              </a:rPr>
              <a:t>jsonresponse</a:t>
            </a:r>
            <a:endParaRPr lang="en-US" sz="1400" dirty="0">
              <a:solidFill>
                <a:srgbClr val="273239"/>
              </a:solidFill>
              <a:latin typeface="urw-din"/>
            </a:endParaRPr>
          </a:p>
          <a:p>
            <a:pPr marL="12065">
              <a:lnSpc>
                <a:spcPct val="100000"/>
              </a:lnSpc>
              <a:spcBef>
                <a:spcPts val="414"/>
              </a:spcBef>
              <a:tabLst>
                <a:tab pos="379095" algn="l"/>
                <a:tab pos="379730" algn="l"/>
              </a:tabLst>
            </a:pPr>
            <a:r>
              <a:rPr lang="en-US" sz="1400" dirty="0">
                <a:solidFill>
                  <a:srgbClr val="273239"/>
                </a:solidFill>
                <a:latin typeface="urw-din"/>
              </a:rPr>
              <a:t>        settings.py</a:t>
            </a:r>
          </a:p>
          <a:p>
            <a:pPr marL="12065">
              <a:lnSpc>
                <a:spcPct val="100000"/>
              </a:lnSpc>
              <a:spcBef>
                <a:spcPts val="414"/>
              </a:spcBef>
              <a:tabLst>
                <a:tab pos="379095" algn="l"/>
                <a:tab pos="379730" algn="l"/>
              </a:tabLst>
            </a:pPr>
            <a:r>
              <a:rPr lang="en-US" sz="1400" dirty="0">
                <a:solidFill>
                  <a:srgbClr val="273239"/>
                </a:solidFill>
                <a:latin typeface="urw-din"/>
              </a:rPr>
              <a:t>        urls.py</a:t>
            </a:r>
          </a:p>
          <a:p>
            <a:pPr marL="12065">
              <a:lnSpc>
                <a:spcPct val="100000"/>
              </a:lnSpc>
              <a:spcBef>
                <a:spcPts val="414"/>
              </a:spcBef>
              <a:tabLst>
                <a:tab pos="379095" algn="l"/>
                <a:tab pos="379730" algn="l"/>
              </a:tabLst>
            </a:pPr>
            <a:r>
              <a:rPr lang="en-US" sz="1400" dirty="0">
                <a:solidFill>
                  <a:srgbClr val="273239"/>
                </a:solidFill>
                <a:latin typeface="urw-din"/>
              </a:rPr>
              <a:t>        views.py</a:t>
            </a:r>
          </a:p>
          <a:p>
            <a:pPr marL="12065">
              <a:lnSpc>
                <a:spcPct val="100000"/>
              </a:lnSpc>
              <a:spcBef>
                <a:spcPts val="414"/>
              </a:spcBef>
              <a:tabLst>
                <a:tab pos="379095" algn="l"/>
                <a:tab pos="379730" algn="l"/>
              </a:tabLst>
            </a:pPr>
            <a:r>
              <a:rPr lang="en-US" sz="1400" dirty="0">
                <a:solidFill>
                  <a:srgbClr val="273239"/>
                </a:solidFill>
                <a:latin typeface="urw-din"/>
              </a:rPr>
              <a:t>        wsgi.py</a:t>
            </a:r>
          </a:p>
          <a:p>
            <a:pPr marL="12065">
              <a:lnSpc>
                <a:spcPct val="100000"/>
              </a:lnSpc>
              <a:spcBef>
                <a:spcPts val="414"/>
              </a:spcBef>
              <a:tabLst>
                <a:tab pos="379095" algn="l"/>
                <a:tab pos="379730" algn="l"/>
              </a:tabLst>
            </a:pPr>
            <a:r>
              <a:rPr lang="en-US" sz="1400" dirty="0">
                <a:solidFill>
                  <a:srgbClr val="273239"/>
                </a:solidFill>
                <a:latin typeface="urw-din"/>
              </a:rPr>
              <a:t>        __init__.py</a:t>
            </a:r>
          </a:p>
          <a:p>
            <a:pPr marL="379095" indent="-367030">
              <a:lnSpc>
                <a:spcPct val="100000"/>
              </a:lnSpc>
              <a:spcBef>
                <a:spcPts val="414"/>
              </a:spcBef>
              <a:buChar char="●"/>
              <a:tabLst>
                <a:tab pos="379095" algn="l"/>
                <a:tab pos="379730" algn="l"/>
              </a:tabLst>
            </a:pPr>
            <a:r>
              <a:rPr lang="en-US" sz="1200" i="0" dirty="0">
                <a:solidFill>
                  <a:srgbClr val="273239"/>
                </a:solidFill>
                <a:effectLst/>
                <a:latin typeface="urw-din"/>
              </a:rPr>
              <a:t>Note: The Django way is to put functionality into apps, which are created with </a:t>
            </a:r>
            <a:r>
              <a:rPr lang="en-US" sz="1200" i="0" dirty="0" err="1">
                <a:solidFill>
                  <a:srgbClr val="273239"/>
                </a:solidFill>
                <a:effectLst/>
                <a:latin typeface="urw-din"/>
              </a:rPr>
              <a:t>django</a:t>
            </a:r>
            <a:r>
              <a:rPr lang="en-US" sz="1200" i="0" dirty="0">
                <a:solidFill>
                  <a:srgbClr val="273239"/>
                </a:solidFill>
                <a:effectLst/>
                <a:latin typeface="urw-din"/>
              </a:rPr>
              <a:t>-admin </a:t>
            </a:r>
            <a:r>
              <a:rPr lang="en-US" sz="1200" i="0" dirty="0" err="1">
                <a:solidFill>
                  <a:srgbClr val="273239"/>
                </a:solidFill>
                <a:effectLst/>
                <a:latin typeface="urw-din"/>
              </a:rPr>
              <a:t>startapp</a:t>
            </a:r>
            <a:r>
              <a:rPr lang="en-US" sz="1200" i="0" dirty="0">
                <a:solidFill>
                  <a:srgbClr val="273239"/>
                </a:solidFill>
                <a:effectLst/>
                <a:latin typeface="urw-din"/>
              </a:rPr>
              <a:t>. In this tutorial, we do not use an app to make the example simpler. We focus on demonstrating how to send JSON response</a:t>
            </a:r>
          </a:p>
        </p:txBody>
      </p:sp>
    </p:spTree>
    <p:extLst>
      <p:ext uri="{BB962C8B-B14F-4D97-AF65-F5344CB8AC3E}">
        <p14:creationId xmlns:p14="http://schemas.microsoft.com/office/powerpoint/2010/main" val="4066242329"/>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43975" y="161799"/>
            <a:ext cx="774074" cy="311224"/>
          </a:xfrm>
          <a:prstGeom prst="rect">
            <a:avLst/>
          </a:prstGeom>
        </p:spPr>
      </p:pic>
      <p:pic>
        <p:nvPicPr>
          <p:cNvPr id="3" name="object 3"/>
          <p:cNvPicPr/>
          <p:nvPr/>
        </p:nvPicPr>
        <p:blipFill>
          <a:blip r:embed="rId3" cstate="print"/>
          <a:stretch>
            <a:fillRect/>
          </a:stretch>
        </p:blipFill>
        <p:spPr>
          <a:xfrm>
            <a:off x="8229556" y="161800"/>
            <a:ext cx="791593" cy="311224"/>
          </a:xfrm>
          <a:prstGeom prst="rect">
            <a:avLst/>
          </a:prstGeom>
        </p:spPr>
      </p:pic>
      <p:sp>
        <p:nvSpPr>
          <p:cNvPr id="4" name="object 4"/>
          <p:cNvSpPr txBox="1">
            <a:spLocks noGrp="1"/>
          </p:cNvSpPr>
          <p:nvPr>
            <p:ph type="title"/>
          </p:nvPr>
        </p:nvSpPr>
        <p:spPr>
          <a:xfrm>
            <a:off x="307524" y="670654"/>
            <a:ext cx="8150676" cy="1182375"/>
          </a:xfrm>
          <a:prstGeom prst="rect">
            <a:avLst/>
          </a:prstGeom>
        </p:spPr>
        <p:txBody>
          <a:bodyPr vert="horz" wrap="square" lIns="0" tIns="12700" rIns="0" bIns="0" rtlCol="0">
            <a:spAutoFit/>
          </a:bodyPr>
          <a:lstStyle/>
          <a:p>
            <a:pPr algn="l" fontAlgn="base"/>
            <a:r>
              <a:rPr lang="en-IN" sz="1800" b="1" dirty="0">
                <a:solidFill>
                  <a:srgbClr val="000000"/>
                </a:solidFill>
                <a:effectLst/>
                <a:latin typeface="Georgia" panose="02040502050405020303" pitchFamily="18" charset="0"/>
                <a:ea typeface="Times New Roman" panose="02020603050405020304" pitchFamily="18" charset="0"/>
              </a:rPr>
              <a:t>Django </a:t>
            </a:r>
            <a:r>
              <a:rPr lang="en-IN" sz="1800" b="1" dirty="0" err="1">
                <a:solidFill>
                  <a:srgbClr val="000000"/>
                </a:solidFill>
                <a:effectLst/>
                <a:latin typeface="Georgia" panose="02040502050405020303" pitchFamily="18" charset="0"/>
                <a:ea typeface="Times New Roman" panose="02020603050405020304" pitchFamily="18" charset="0"/>
              </a:rPr>
              <a:t>JsonResponse</a:t>
            </a:r>
            <a:r>
              <a:rPr lang="en-IN" sz="1800" b="1" dirty="0">
                <a:solidFill>
                  <a:srgbClr val="000000"/>
                </a:solidFill>
                <a:effectLst/>
                <a:latin typeface="Georgia" panose="02040502050405020303" pitchFamily="18" charset="0"/>
                <a:ea typeface="Times New Roman" panose="02020603050405020304" pitchFamily="18" charset="0"/>
              </a:rPr>
              <a:t> example :(Continued)</a:t>
            </a:r>
            <a:br>
              <a:rPr lang="en-US" sz="2000" b="1" i="0" dirty="0">
                <a:solidFill>
                  <a:srgbClr val="273239"/>
                </a:solidFill>
                <a:effectLst/>
                <a:latin typeface="sofia-pro"/>
              </a:rPr>
            </a:br>
            <a:br>
              <a:rPr lang="en-IN" sz="1800" b="1" dirty="0">
                <a:effectLst/>
                <a:latin typeface="Times New Roman" panose="02020603050405020304" pitchFamily="18" charset="0"/>
                <a:ea typeface="Times New Roman" panose="02020603050405020304" pitchFamily="18" charset="0"/>
              </a:rPr>
            </a:br>
            <a:br>
              <a:rPr lang="en-US" sz="2000" b="1" i="0" dirty="0">
                <a:solidFill>
                  <a:srgbClr val="273239"/>
                </a:solidFill>
                <a:effectLst/>
                <a:latin typeface="sofia-pro"/>
              </a:rPr>
            </a:br>
            <a:endParaRPr lang="en-US" sz="2000" b="1" i="0" dirty="0">
              <a:solidFill>
                <a:srgbClr val="273239"/>
              </a:solidFill>
              <a:effectLst/>
              <a:latin typeface="sofia-pro"/>
            </a:endParaRPr>
          </a:p>
        </p:txBody>
      </p:sp>
      <p:sp>
        <p:nvSpPr>
          <p:cNvPr id="6" name="object 6"/>
          <p:cNvSpPr txBox="1"/>
          <p:nvPr/>
        </p:nvSpPr>
        <p:spPr>
          <a:xfrm>
            <a:off x="3633256" y="4974385"/>
            <a:ext cx="1875155" cy="139065"/>
          </a:xfrm>
          <a:prstGeom prst="rect">
            <a:avLst/>
          </a:prstGeom>
        </p:spPr>
        <p:txBody>
          <a:bodyPr vert="horz" wrap="square" lIns="0" tIns="3175" rIns="0" bIns="0" rtlCol="0">
            <a:spAutoFit/>
          </a:bodyPr>
          <a:lstStyle/>
          <a:p>
            <a:pPr marL="12700">
              <a:lnSpc>
                <a:spcPct val="100000"/>
              </a:lnSpc>
              <a:spcBef>
                <a:spcPts val="25"/>
              </a:spcBef>
            </a:pPr>
            <a:r>
              <a:rPr sz="800" dirty="0">
                <a:latin typeface="Arial MT"/>
                <a:cs typeface="Arial MT"/>
              </a:rPr>
              <a:t>©</a:t>
            </a:r>
            <a:r>
              <a:rPr sz="800" spc="-5" dirty="0">
                <a:latin typeface="Arial MT"/>
                <a:cs typeface="Arial MT"/>
              </a:rPr>
              <a:t> Edune</a:t>
            </a:r>
            <a:r>
              <a:rPr sz="800" dirty="0">
                <a:latin typeface="Arial MT"/>
                <a:cs typeface="Arial MT"/>
              </a:rPr>
              <a:t>t</a:t>
            </a:r>
            <a:r>
              <a:rPr sz="800" spc="-5" dirty="0">
                <a:latin typeface="Arial MT"/>
                <a:cs typeface="Arial MT"/>
              </a:rPr>
              <a:t> Foundation</a:t>
            </a:r>
            <a:r>
              <a:rPr sz="800" dirty="0">
                <a:latin typeface="Arial MT"/>
                <a:cs typeface="Arial MT"/>
              </a:rPr>
              <a:t>.</a:t>
            </a:r>
            <a:r>
              <a:rPr sz="800" spc="-50" dirty="0">
                <a:latin typeface="Arial MT"/>
                <a:cs typeface="Arial MT"/>
              </a:rPr>
              <a:t> </a:t>
            </a:r>
            <a:r>
              <a:rPr sz="800" spc="-5" dirty="0">
                <a:latin typeface="Arial MT"/>
                <a:cs typeface="Arial MT"/>
              </a:rPr>
              <a:t>Al</a:t>
            </a:r>
            <a:r>
              <a:rPr sz="800" dirty="0">
                <a:latin typeface="Arial MT"/>
                <a:cs typeface="Arial MT"/>
              </a:rPr>
              <a:t>l</a:t>
            </a:r>
            <a:r>
              <a:rPr sz="800" spc="-5" dirty="0">
                <a:latin typeface="Arial MT"/>
                <a:cs typeface="Arial MT"/>
              </a:rPr>
              <a:t> </a:t>
            </a:r>
            <a:r>
              <a:rPr sz="800" dirty="0">
                <a:latin typeface="Arial MT"/>
                <a:cs typeface="Arial MT"/>
              </a:rPr>
              <a:t>rights</a:t>
            </a:r>
            <a:r>
              <a:rPr sz="800" spc="-5" dirty="0">
                <a:latin typeface="Arial MT"/>
                <a:cs typeface="Arial MT"/>
              </a:rPr>
              <a:t> </a:t>
            </a:r>
            <a:r>
              <a:rPr sz="800" dirty="0">
                <a:latin typeface="Arial MT"/>
                <a:cs typeface="Arial MT"/>
              </a:rPr>
              <a:t>reserved.</a:t>
            </a:r>
            <a:endParaRPr sz="800">
              <a:latin typeface="Arial MT"/>
              <a:cs typeface="Arial MT"/>
            </a:endParaRPr>
          </a:p>
        </p:txBody>
      </p:sp>
      <p:sp>
        <p:nvSpPr>
          <p:cNvPr id="8" name="Rectangle 7">
            <a:extLst>
              <a:ext uri="{FF2B5EF4-FFF2-40B4-BE49-F238E27FC236}">
                <a16:creationId xmlns:a16="http://schemas.microsoft.com/office/drawing/2014/main" id="{AD57F48B-C0E0-4451-B1E4-F646C485D7BC}"/>
              </a:ext>
            </a:extLst>
          </p:cNvPr>
          <p:cNvSpPr/>
          <p:nvPr/>
        </p:nvSpPr>
        <p:spPr>
          <a:xfrm>
            <a:off x="918049" y="1809750"/>
            <a:ext cx="4111151" cy="21336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5" name="object 5"/>
          <p:cNvSpPr txBox="1"/>
          <p:nvPr/>
        </p:nvSpPr>
        <p:spPr>
          <a:xfrm>
            <a:off x="307524" y="1476912"/>
            <a:ext cx="7939380" cy="2936059"/>
          </a:xfrm>
          <a:prstGeom prst="rect">
            <a:avLst/>
          </a:prstGeom>
        </p:spPr>
        <p:txBody>
          <a:bodyPr vert="horz" wrap="square" lIns="0" tIns="52704" rIns="0" bIns="0" rtlCol="0">
            <a:spAutoFit/>
          </a:bodyPr>
          <a:lstStyle/>
          <a:p>
            <a:pPr marL="379095" indent="-367030">
              <a:lnSpc>
                <a:spcPct val="100000"/>
              </a:lnSpc>
              <a:spcBef>
                <a:spcPts val="414"/>
              </a:spcBef>
              <a:buChar char="●"/>
              <a:tabLst>
                <a:tab pos="379095" algn="l"/>
                <a:tab pos="379730" algn="l"/>
              </a:tabLst>
            </a:pPr>
            <a:r>
              <a:rPr lang="en-US" sz="1400" i="0" dirty="0">
                <a:solidFill>
                  <a:srgbClr val="273239"/>
                </a:solidFill>
                <a:effectLst/>
                <a:latin typeface="urw-din"/>
              </a:rPr>
              <a:t>Step 4 ) open </a:t>
            </a:r>
            <a:r>
              <a:rPr lang="en-US" sz="1400" dirty="0">
                <a:solidFill>
                  <a:srgbClr val="273239"/>
                </a:solidFill>
                <a:latin typeface="urw-din"/>
              </a:rPr>
              <a:t>file src/jsonresponse/urls.py  and add following code </a:t>
            </a:r>
          </a:p>
          <a:p>
            <a:pPr marL="926465" lvl="2">
              <a:spcBef>
                <a:spcPts val="414"/>
              </a:spcBef>
              <a:tabLst>
                <a:tab pos="379095" algn="l"/>
                <a:tab pos="379730" algn="l"/>
              </a:tabLst>
            </a:pPr>
            <a:r>
              <a:rPr lang="en-US" sz="1400" i="0" dirty="0">
                <a:solidFill>
                  <a:srgbClr val="273239"/>
                </a:solidFill>
                <a:effectLst/>
                <a:latin typeface="urw-din"/>
              </a:rPr>
              <a:t>from </a:t>
            </a:r>
            <a:r>
              <a:rPr lang="en-US" sz="1400" i="0" dirty="0" err="1">
                <a:solidFill>
                  <a:srgbClr val="273239"/>
                </a:solidFill>
                <a:effectLst/>
                <a:latin typeface="urw-din"/>
              </a:rPr>
              <a:t>django.contrib</a:t>
            </a:r>
            <a:r>
              <a:rPr lang="en-US" sz="1400" i="0" dirty="0">
                <a:solidFill>
                  <a:srgbClr val="273239"/>
                </a:solidFill>
                <a:effectLst/>
                <a:latin typeface="urw-din"/>
              </a:rPr>
              <a:t> import admin</a:t>
            </a:r>
          </a:p>
          <a:p>
            <a:pPr marL="926465" lvl="2">
              <a:spcBef>
                <a:spcPts val="414"/>
              </a:spcBef>
              <a:tabLst>
                <a:tab pos="379095" algn="l"/>
                <a:tab pos="379730" algn="l"/>
              </a:tabLst>
            </a:pPr>
            <a:r>
              <a:rPr lang="en-US" sz="1400" i="0" dirty="0">
                <a:solidFill>
                  <a:srgbClr val="273239"/>
                </a:solidFill>
                <a:effectLst/>
                <a:latin typeface="urw-din"/>
              </a:rPr>
              <a:t>from </a:t>
            </a:r>
            <a:r>
              <a:rPr lang="en-US" sz="1400" i="0" dirty="0" err="1">
                <a:solidFill>
                  <a:srgbClr val="273239"/>
                </a:solidFill>
                <a:effectLst/>
                <a:latin typeface="urw-din"/>
              </a:rPr>
              <a:t>django.urls</a:t>
            </a:r>
            <a:r>
              <a:rPr lang="en-US" sz="1400" i="0" dirty="0">
                <a:solidFill>
                  <a:srgbClr val="273239"/>
                </a:solidFill>
                <a:effectLst/>
                <a:latin typeface="urw-din"/>
              </a:rPr>
              <a:t> import path</a:t>
            </a:r>
          </a:p>
          <a:p>
            <a:pPr marL="926465" lvl="2">
              <a:spcBef>
                <a:spcPts val="414"/>
              </a:spcBef>
              <a:tabLst>
                <a:tab pos="379095" algn="l"/>
                <a:tab pos="379730" algn="l"/>
              </a:tabLst>
            </a:pPr>
            <a:r>
              <a:rPr lang="en-US" sz="1400" i="0" dirty="0">
                <a:solidFill>
                  <a:srgbClr val="273239"/>
                </a:solidFill>
                <a:effectLst/>
                <a:latin typeface="urw-din"/>
              </a:rPr>
              <a:t>from .views import </a:t>
            </a:r>
            <a:r>
              <a:rPr lang="en-US" sz="1400" i="0" dirty="0" err="1">
                <a:solidFill>
                  <a:srgbClr val="273239"/>
                </a:solidFill>
                <a:effectLst/>
                <a:latin typeface="urw-din"/>
              </a:rPr>
              <a:t>send_json</a:t>
            </a:r>
            <a:endParaRPr lang="en-US" sz="1400" i="0" dirty="0">
              <a:solidFill>
                <a:srgbClr val="273239"/>
              </a:solidFill>
              <a:effectLst/>
              <a:latin typeface="urw-din"/>
            </a:endParaRPr>
          </a:p>
          <a:p>
            <a:pPr marL="926465" lvl="2">
              <a:spcBef>
                <a:spcPts val="414"/>
              </a:spcBef>
              <a:tabLst>
                <a:tab pos="379095" algn="l"/>
                <a:tab pos="379730" algn="l"/>
              </a:tabLst>
            </a:pPr>
            <a:endParaRPr lang="en-US" sz="1400" i="0" dirty="0">
              <a:solidFill>
                <a:srgbClr val="273239"/>
              </a:solidFill>
              <a:effectLst/>
              <a:latin typeface="urw-din"/>
            </a:endParaRPr>
          </a:p>
          <a:p>
            <a:pPr marL="926465" lvl="2">
              <a:spcBef>
                <a:spcPts val="414"/>
              </a:spcBef>
              <a:tabLst>
                <a:tab pos="379095" algn="l"/>
                <a:tab pos="379730" algn="l"/>
              </a:tabLst>
            </a:pPr>
            <a:r>
              <a:rPr lang="en-US" sz="1400" i="0" dirty="0" err="1">
                <a:solidFill>
                  <a:srgbClr val="273239"/>
                </a:solidFill>
                <a:effectLst/>
                <a:latin typeface="urw-din"/>
              </a:rPr>
              <a:t>urlpatterns</a:t>
            </a:r>
            <a:r>
              <a:rPr lang="en-US" sz="1400" i="0" dirty="0">
                <a:solidFill>
                  <a:srgbClr val="273239"/>
                </a:solidFill>
                <a:effectLst/>
                <a:latin typeface="urw-din"/>
              </a:rPr>
              <a:t> = [</a:t>
            </a:r>
          </a:p>
          <a:p>
            <a:pPr marL="926465" lvl="2">
              <a:spcBef>
                <a:spcPts val="414"/>
              </a:spcBef>
              <a:tabLst>
                <a:tab pos="379095" algn="l"/>
                <a:tab pos="379730" algn="l"/>
              </a:tabLst>
            </a:pPr>
            <a:r>
              <a:rPr lang="en-US" sz="1400" i="0" dirty="0">
                <a:solidFill>
                  <a:srgbClr val="273239"/>
                </a:solidFill>
                <a:effectLst/>
                <a:latin typeface="urw-din"/>
              </a:rPr>
              <a:t>    path('admin/', </a:t>
            </a:r>
            <a:r>
              <a:rPr lang="en-US" sz="1400" i="0" dirty="0" err="1">
                <a:solidFill>
                  <a:srgbClr val="273239"/>
                </a:solidFill>
                <a:effectLst/>
                <a:latin typeface="urw-din"/>
              </a:rPr>
              <a:t>admin.site.urls</a:t>
            </a:r>
            <a:r>
              <a:rPr lang="en-US" sz="1400" i="0" dirty="0">
                <a:solidFill>
                  <a:srgbClr val="273239"/>
                </a:solidFill>
                <a:effectLst/>
                <a:latin typeface="urw-din"/>
              </a:rPr>
              <a:t>),</a:t>
            </a:r>
          </a:p>
          <a:p>
            <a:pPr marL="926465" lvl="2">
              <a:spcBef>
                <a:spcPts val="414"/>
              </a:spcBef>
              <a:tabLst>
                <a:tab pos="379095" algn="l"/>
                <a:tab pos="379730" algn="l"/>
              </a:tabLst>
            </a:pPr>
            <a:r>
              <a:rPr lang="en-US" sz="1400" i="0" dirty="0">
                <a:solidFill>
                  <a:srgbClr val="273239"/>
                </a:solidFill>
                <a:effectLst/>
                <a:latin typeface="urw-din"/>
              </a:rPr>
              <a:t>    path('</a:t>
            </a:r>
            <a:r>
              <a:rPr lang="en-US" sz="1400" i="0" dirty="0" err="1">
                <a:solidFill>
                  <a:srgbClr val="273239"/>
                </a:solidFill>
                <a:effectLst/>
                <a:latin typeface="urw-din"/>
              </a:rPr>
              <a:t>sendjson</a:t>
            </a:r>
            <a:r>
              <a:rPr lang="en-US" sz="1400" i="0" dirty="0">
                <a:solidFill>
                  <a:srgbClr val="273239"/>
                </a:solidFill>
                <a:effectLst/>
                <a:latin typeface="urw-din"/>
              </a:rPr>
              <a:t>/', </a:t>
            </a:r>
            <a:r>
              <a:rPr lang="en-US" sz="1400" i="0" dirty="0" err="1">
                <a:solidFill>
                  <a:srgbClr val="273239"/>
                </a:solidFill>
                <a:effectLst/>
                <a:latin typeface="urw-din"/>
              </a:rPr>
              <a:t>send_json</a:t>
            </a:r>
            <a:r>
              <a:rPr lang="en-US" sz="1400" i="0" dirty="0">
                <a:solidFill>
                  <a:srgbClr val="273239"/>
                </a:solidFill>
                <a:effectLst/>
                <a:latin typeface="urw-din"/>
              </a:rPr>
              <a:t>, name='</a:t>
            </a:r>
            <a:r>
              <a:rPr lang="en-US" sz="1400" i="0" dirty="0" err="1">
                <a:solidFill>
                  <a:srgbClr val="273239"/>
                </a:solidFill>
                <a:effectLst/>
                <a:latin typeface="urw-din"/>
              </a:rPr>
              <a:t>send_json</a:t>
            </a:r>
            <a:r>
              <a:rPr lang="en-US" sz="1400" i="0" dirty="0">
                <a:solidFill>
                  <a:srgbClr val="273239"/>
                </a:solidFill>
                <a:effectLst/>
                <a:latin typeface="urw-din"/>
              </a:rPr>
              <a:t>'),</a:t>
            </a:r>
          </a:p>
          <a:p>
            <a:pPr marL="926465" lvl="2">
              <a:spcBef>
                <a:spcPts val="414"/>
              </a:spcBef>
              <a:tabLst>
                <a:tab pos="379095" algn="l"/>
                <a:tab pos="379730" algn="l"/>
              </a:tabLst>
            </a:pPr>
            <a:r>
              <a:rPr lang="en-US" sz="1400" i="0" dirty="0">
                <a:solidFill>
                  <a:srgbClr val="273239"/>
                </a:solidFill>
                <a:effectLst/>
                <a:latin typeface="urw-din"/>
              </a:rPr>
              <a:t>]</a:t>
            </a:r>
          </a:p>
          <a:p>
            <a:pPr marL="379095" indent="-367030">
              <a:lnSpc>
                <a:spcPct val="100000"/>
              </a:lnSpc>
              <a:spcBef>
                <a:spcPts val="414"/>
              </a:spcBef>
              <a:buChar char="●"/>
              <a:tabLst>
                <a:tab pos="379095" algn="l"/>
                <a:tab pos="379730" algn="l"/>
              </a:tabLst>
            </a:pPr>
            <a:endParaRPr lang="en-US" sz="1400" i="0" dirty="0">
              <a:solidFill>
                <a:srgbClr val="273239"/>
              </a:solidFill>
              <a:effectLst/>
              <a:latin typeface="urw-din"/>
            </a:endParaRPr>
          </a:p>
          <a:p>
            <a:pPr marL="12065">
              <a:lnSpc>
                <a:spcPct val="100000"/>
              </a:lnSpc>
              <a:spcBef>
                <a:spcPts val="414"/>
              </a:spcBef>
              <a:tabLst>
                <a:tab pos="379095" algn="l"/>
                <a:tab pos="379730" algn="l"/>
              </a:tabLst>
            </a:pPr>
            <a:r>
              <a:rPr lang="en-US" sz="1400" i="0" dirty="0">
                <a:solidFill>
                  <a:srgbClr val="273239"/>
                </a:solidFill>
                <a:effectLst/>
                <a:latin typeface="urw-din"/>
              </a:rPr>
              <a:t>		We add a new route page; it calls the </a:t>
            </a:r>
            <a:r>
              <a:rPr lang="en-US" sz="1400" i="0" dirty="0" err="1">
                <a:solidFill>
                  <a:srgbClr val="273239"/>
                </a:solidFill>
                <a:effectLst/>
                <a:latin typeface="urw-din"/>
              </a:rPr>
              <a:t>send_json</a:t>
            </a:r>
            <a:r>
              <a:rPr lang="en-US" sz="1400" i="0" dirty="0">
                <a:solidFill>
                  <a:srgbClr val="273239"/>
                </a:solidFill>
                <a:effectLst/>
                <a:latin typeface="urw-din"/>
              </a:rPr>
              <a:t>() function from the views.py module.</a:t>
            </a:r>
          </a:p>
        </p:txBody>
      </p:sp>
    </p:spTree>
    <p:extLst>
      <p:ext uri="{BB962C8B-B14F-4D97-AF65-F5344CB8AC3E}">
        <p14:creationId xmlns:p14="http://schemas.microsoft.com/office/powerpoint/2010/main" val="2658255829"/>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A3FB825A-A206-47A6-8562-2E5B8B175368}"/>
              </a:ext>
            </a:extLst>
          </p:cNvPr>
          <p:cNvSpPr/>
          <p:nvPr/>
        </p:nvSpPr>
        <p:spPr>
          <a:xfrm>
            <a:off x="1477565" y="1848011"/>
            <a:ext cx="4313635" cy="217153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pic>
        <p:nvPicPr>
          <p:cNvPr id="2" name="object 2"/>
          <p:cNvPicPr/>
          <p:nvPr/>
        </p:nvPicPr>
        <p:blipFill>
          <a:blip r:embed="rId2" cstate="print"/>
          <a:stretch>
            <a:fillRect/>
          </a:stretch>
        </p:blipFill>
        <p:spPr>
          <a:xfrm>
            <a:off x="143975" y="161799"/>
            <a:ext cx="774074" cy="311224"/>
          </a:xfrm>
          <a:prstGeom prst="rect">
            <a:avLst/>
          </a:prstGeom>
        </p:spPr>
      </p:pic>
      <p:pic>
        <p:nvPicPr>
          <p:cNvPr id="3" name="object 3"/>
          <p:cNvPicPr/>
          <p:nvPr/>
        </p:nvPicPr>
        <p:blipFill>
          <a:blip r:embed="rId3" cstate="print"/>
          <a:stretch>
            <a:fillRect/>
          </a:stretch>
        </p:blipFill>
        <p:spPr>
          <a:xfrm>
            <a:off x="8229556" y="161800"/>
            <a:ext cx="791593" cy="311224"/>
          </a:xfrm>
          <a:prstGeom prst="rect">
            <a:avLst/>
          </a:prstGeom>
        </p:spPr>
      </p:pic>
      <p:sp>
        <p:nvSpPr>
          <p:cNvPr id="4" name="object 4"/>
          <p:cNvSpPr txBox="1">
            <a:spLocks noGrp="1"/>
          </p:cNvSpPr>
          <p:nvPr>
            <p:ph type="title"/>
          </p:nvPr>
        </p:nvSpPr>
        <p:spPr>
          <a:xfrm>
            <a:off x="307524" y="670654"/>
            <a:ext cx="8150676" cy="1490152"/>
          </a:xfrm>
          <a:prstGeom prst="rect">
            <a:avLst/>
          </a:prstGeom>
        </p:spPr>
        <p:txBody>
          <a:bodyPr vert="horz" wrap="square" lIns="0" tIns="12700" rIns="0" bIns="0" rtlCol="0">
            <a:spAutoFit/>
          </a:bodyPr>
          <a:lstStyle/>
          <a:p>
            <a:pPr algn="l" fontAlgn="base"/>
            <a:r>
              <a:rPr lang="en-IN" sz="1800" b="1" dirty="0">
                <a:solidFill>
                  <a:srgbClr val="000000"/>
                </a:solidFill>
                <a:effectLst/>
                <a:latin typeface="Georgia" panose="02040502050405020303" pitchFamily="18" charset="0"/>
                <a:ea typeface="Times New Roman" panose="02020603050405020304" pitchFamily="18" charset="0"/>
              </a:rPr>
              <a:t>Django </a:t>
            </a:r>
            <a:r>
              <a:rPr lang="en-IN" sz="1800" b="1" dirty="0" err="1">
                <a:solidFill>
                  <a:srgbClr val="000000"/>
                </a:solidFill>
                <a:effectLst/>
                <a:latin typeface="Georgia" panose="02040502050405020303" pitchFamily="18" charset="0"/>
                <a:ea typeface="Times New Roman" panose="02020603050405020304" pitchFamily="18" charset="0"/>
              </a:rPr>
              <a:t>JsonResponse</a:t>
            </a:r>
            <a:r>
              <a:rPr lang="en-IN" sz="1800" b="1" dirty="0">
                <a:solidFill>
                  <a:srgbClr val="000000"/>
                </a:solidFill>
                <a:effectLst/>
                <a:latin typeface="Georgia" panose="02040502050405020303" pitchFamily="18" charset="0"/>
                <a:ea typeface="Times New Roman" panose="02020603050405020304" pitchFamily="18" charset="0"/>
              </a:rPr>
              <a:t> example :(Continued)</a:t>
            </a:r>
            <a:br>
              <a:rPr lang="en-IN" sz="1800" b="1" dirty="0">
                <a:effectLst/>
                <a:latin typeface="Times New Roman" panose="02020603050405020304" pitchFamily="18" charset="0"/>
                <a:ea typeface="Times New Roman" panose="02020603050405020304" pitchFamily="18" charset="0"/>
              </a:rPr>
            </a:br>
            <a:br>
              <a:rPr lang="en-US" sz="2000" b="1" i="0" dirty="0">
                <a:solidFill>
                  <a:srgbClr val="273239"/>
                </a:solidFill>
                <a:effectLst/>
                <a:latin typeface="sofia-pro"/>
              </a:rPr>
            </a:br>
            <a:br>
              <a:rPr lang="en-IN" sz="1800" b="1" dirty="0">
                <a:effectLst/>
                <a:latin typeface="Times New Roman" panose="02020603050405020304" pitchFamily="18" charset="0"/>
                <a:ea typeface="Times New Roman" panose="02020603050405020304" pitchFamily="18" charset="0"/>
              </a:rPr>
            </a:br>
            <a:br>
              <a:rPr lang="en-US" sz="2000" b="1" i="0" dirty="0">
                <a:solidFill>
                  <a:srgbClr val="273239"/>
                </a:solidFill>
                <a:effectLst/>
                <a:latin typeface="sofia-pro"/>
              </a:rPr>
            </a:br>
            <a:endParaRPr lang="en-US" sz="2000" b="1" i="0" dirty="0">
              <a:solidFill>
                <a:srgbClr val="273239"/>
              </a:solidFill>
              <a:effectLst/>
              <a:latin typeface="sofia-pro"/>
            </a:endParaRPr>
          </a:p>
        </p:txBody>
      </p:sp>
      <p:sp>
        <p:nvSpPr>
          <p:cNvPr id="6" name="object 6"/>
          <p:cNvSpPr txBox="1"/>
          <p:nvPr/>
        </p:nvSpPr>
        <p:spPr>
          <a:xfrm>
            <a:off x="3633256" y="4974385"/>
            <a:ext cx="1875155" cy="139065"/>
          </a:xfrm>
          <a:prstGeom prst="rect">
            <a:avLst/>
          </a:prstGeom>
        </p:spPr>
        <p:txBody>
          <a:bodyPr vert="horz" wrap="square" lIns="0" tIns="3175" rIns="0" bIns="0" rtlCol="0">
            <a:spAutoFit/>
          </a:bodyPr>
          <a:lstStyle/>
          <a:p>
            <a:pPr marL="12700">
              <a:lnSpc>
                <a:spcPct val="100000"/>
              </a:lnSpc>
              <a:spcBef>
                <a:spcPts val="25"/>
              </a:spcBef>
            </a:pPr>
            <a:r>
              <a:rPr sz="800" dirty="0">
                <a:latin typeface="Arial MT"/>
                <a:cs typeface="Arial MT"/>
              </a:rPr>
              <a:t>©</a:t>
            </a:r>
            <a:r>
              <a:rPr sz="800" spc="-5" dirty="0">
                <a:latin typeface="Arial MT"/>
                <a:cs typeface="Arial MT"/>
              </a:rPr>
              <a:t> Edune</a:t>
            </a:r>
            <a:r>
              <a:rPr sz="800" dirty="0">
                <a:latin typeface="Arial MT"/>
                <a:cs typeface="Arial MT"/>
              </a:rPr>
              <a:t>t</a:t>
            </a:r>
            <a:r>
              <a:rPr sz="800" spc="-5" dirty="0">
                <a:latin typeface="Arial MT"/>
                <a:cs typeface="Arial MT"/>
              </a:rPr>
              <a:t> Foundation</a:t>
            </a:r>
            <a:r>
              <a:rPr sz="800" dirty="0">
                <a:latin typeface="Arial MT"/>
                <a:cs typeface="Arial MT"/>
              </a:rPr>
              <a:t>.</a:t>
            </a:r>
            <a:r>
              <a:rPr sz="800" spc="-50" dirty="0">
                <a:latin typeface="Arial MT"/>
                <a:cs typeface="Arial MT"/>
              </a:rPr>
              <a:t> </a:t>
            </a:r>
            <a:r>
              <a:rPr sz="800" spc="-5" dirty="0">
                <a:latin typeface="Arial MT"/>
                <a:cs typeface="Arial MT"/>
              </a:rPr>
              <a:t>Al</a:t>
            </a:r>
            <a:r>
              <a:rPr sz="800" dirty="0">
                <a:latin typeface="Arial MT"/>
                <a:cs typeface="Arial MT"/>
              </a:rPr>
              <a:t>l</a:t>
            </a:r>
            <a:r>
              <a:rPr sz="800" spc="-5" dirty="0">
                <a:latin typeface="Arial MT"/>
                <a:cs typeface="Arial MT"/>
              </a:rPr>
              <a:t> </a:t>
            </a:r>
            <a:r>
              <a:rPr sz="800" dirty="0">
                <a:latin typeface="Arial MT"/>
                <a:cs typeface="Arial MT"/>
              </a:rPr>
              <a:t>rights</a:t>
            </a:r>
            <a:r>
              <a:rPr sz="800" spc="-5" dirty="0">
                <a:latin typeface="Arial MT"/>
                <a:cs typeface="Arial MT"/>
              </a:rPr>
              <a:t> </a:t>
            </a:r>
            <a:r>
              <a:rPr sz="800" dirty="0">
                <a:latin typeface="Arial MT"/>
                <a:cs typeface="Arial MT"/>
              </a:rPr>
              <a:t>reserved.</a:t>
            </a:r>
            <a:endParaRPr sz="800">
              <a:latin typeface="Arial MT"/>
              <a:cs typeface="Arial MT"/>
            </a:endParaRPr>
          </a:p>
        </p:txBody>
      </p:sp>
      <p:sp>
        <p:nvSpPr>
          <p:cNvPr id="5" name="object 5"/>
          <p:cNvSpPr txBox="1"/>
          <p:nvPr/>
        </p:nvSpPr>
        <p:spPr>
          <a:xfrm>
            <a:off x="685972" y="1536787"/>
            <a:ext cx="7939380" cy="3418242"/>
          </a:xfrm>
          <a:prstGeom prst="rect">
            <a:avLst/>
          </a:prstGeom>
        </p:spPr>
        <p:txBody>
          <a:bodyPr vert="horz" wrap="square" lIns="0" tIns="52704" rIns="0" bIns="0" rtlCol="0">
            <a:spAutoFit/>
          </a:bodyPr>
          <a:lstStyle/>
          <a:p>
            <a:pPr marL="379095" indent="-367030">
              <a:lnSpc>
                <a:spcPct val="100000"/>
              </a:lnSpc>
              <a:spcBef>
                <a:spcPts val="414"/>
              </a:spcBef>
              <a:buChar char="●"/>
              <a:tabLst>
                <a:tab pos="379095" algn="l"/>
                <a:tab pos="379730" algn="l"/>
              </a:tabLst>
            </a:pPr>
            <a:r>
              <a:rPr lang="en-US" sz="1400" i="0" dirty="0">
                <a:solidFill>
                  <a:srgbClr val="273239"/>
                </a:solidFill>
                <a:effectLst/>
                <a:latin typeface="urw-din"/>
              </a:rPr>
              <a:t>Step 5 ) </a:t>
            </a:r>
            <a:r>
              <a:rPr lang="en-US" sz="1400" dirty="0">
                <a:solidFill>
                  <a:srgbClr val="273239"/>
                </a:solidFill>
                <a:latin typeface="urw-din"/>
              </a:rPr>
              <a:t>create new views.py under src/jsonresponse/views.py and add following code </a:t>
            </a:r>
          </a:p>
          <a:p>
            <a:pPr marL="926465" lvl="2">
              <a:spcBef>
                <a:spcPts val="414"/>
              </a:spcBef>
              <a:tabLst>
                <a:tab pos="379095" algn="l"/>
                <a:tab pos="379730" algn="l"/>
              </a:tabLst>
            </a:pPr>
            <a:r>
              <a:rPr lang="en-US" sz="1400" i="0" dirty="0">
                <a:solidFill>
                  <a:srgbClr val="273239"/>
                </a:solidFill>
                <a:effectLst/>
                <a:latin typeface="urw-din"/>
              </a:rPr>
              <a:t>from </a:t>
            </a:r>
            <a:r>
              <a:rPr lang="en-US" sz="1400" i="0" dirty="0" err="1">
                <a:solidFill>
                  <a:srgbClr val="273239"/>
                </a:solidFill>
                <a:effectLst/>
                <a:latin typeface="urw-din"/>
              </a:rPr>
              <a:t>django.http</a:t>
            </a:r>
            <a:r>
              <a:rPr lang="en-US" sz="1400" i="0" dirty="0">
                <a:solidFill>
                  <a:srgbClr val="273239"/>
                </a:solidFill>
                <a:effectLst/>
                <a:latin typeface="urw-din"/>
              </a:rPr>
              <a:t> import </a:t>
            </a:r>
            <a:r>
              <a:rPr lang="en-US" sz="1400" i="0" dirty="0" err="1">
                <a:solidFill>
                  <a:srgbClr val="273239"/>
                </a:solidFill>
                <a:effectLst/>
                <a:latin typeface="urw-din"/>
              </a:rPr>
              <a:t>JsonResponse</a:t>
            </a:r>
            <a:endParaRPr lang="en-US" sz="1400" i="0" dirty="0">
              <a:solidFill>
                <a:srgbClr val="273239"/>
              </a:solidFill>
              <a:effectLst/>
              <a:latin typeface="urw-din"/>
            </a:endParaRPr>
          </a:p>
          <a:p>
            <a:pPr marL="926465" lvl="2">
              <a:spcBef>
                <a:spcPts val="414"/>
              </a:spcBef>
              <a:tabLst>
                <a:tab pos="379095" algn="l"/>
                <a:tab pos="379730" algn="l"/>
              </a:tabLst>
            </a:pPr>
            <a:endParaRPr lang="en-US" sz="1400" i="0" dirty="0">
              <a:solidFill>
                <a:srgbClr val="273239"/>
              </a:solidFill>
              <a:effectLst/>
              <a:latin typeface="urw-din"/>
            </a:endParaRPr>
          </a:p>
          <a:p>
            <a:pPr marL="926465" lvl="2">
              <a:spcBef>
                <a:spcPts val="414"/>
              </a:spcBef>
              <a:tabLst>
                <a:tab pos="379095" algn="l"/>
                <a:tab pos="379730" algn="l"/>
              </a:tabLst>
            </a:pPr>
            <a:r>
              <a:rPr lang="en-US" sz="1400" i="0" dirty="0">
                <a:solidFill>
                  <a:srgbClr val="273239"/>
                </a:solidFill>
                <a:effectLst/>
                <a:latin typeface="urw-din"/>
              </a:rPr>
              <a:t>def </a:t>
            </a:r>
            <a:r>
              <a:rPr lang="en-US" sz="1400" i="0" dirty="0" err="1">
                <a:solidFill>
                  <a:srgbClr val="273239"/>
                </a:solidFill>
                <a:effectLst/>
                <a:latin typeface="urw-din"/>
              </a:rPr>
              <a:t>send_json</a:t>
            </a:r>
            <a:r>
              <a:rPr lang="en-US" sz="1400" i="0" dirty="0">
                <a:solidFill>
                  <a:srgbClr val="273239"/>
                </a:solidFill>
                <a:effectLst/>
                <a:latin typeface="urw-din"/>
              </a:rPr>
              <a:t>(request):</a:t>
            </a:r>
          </a:p>
          <a:p>
            <a:pPr marL="926465" lvl="2">
              <a:spcBef>
                <a:spcPts val="414"/>
              </a:spcBef>
              <a:tabLst>
                <a:tab pos="379095" algn="l"/>
                <a:tab pos="379730" algn="l"/>
              </a:tabLst>
            </a:pPr>
            <a:endParaRPr lang="en-US" sz="1400" i="0" dirty="0">
              <a:solidFill>
                <a:srgbClr val="273239"/>
              </a:solidFill>
              <a:effectLst/>
              <a:latin typeface="urw-din"/>
            </a:endParaRPr>
          </a:p>
          <a:p>
            <a:pPr marL="926465" lvl="2">
              <a:spcBef>
                <a:spcPts val="414"/>
              </a:spcBef>
              <a:tabLst>
                <a:tab pos="379095" algn="l"/>
                <a:tab pos="379730" algn="l"/>
              </a:tabLst>
            </a:pPr>
            <a:r>
              <a:rPr lang="en-US" sz="1400" i="0" dirty="0">
                <a:solidFill>
                  <a:srgbClr val="273239"/>
                </a:solidFill>
                <a:effectLst/>
                <a:latin typeface="urw-din"/>
              </a:rPr>
              <a:t>    data = [{'name': 'Peter', 'email': 'peter@example.org'},</a:t>
            </a:r>
          </a:p>
          <a:p>
            <a:pPr marL="926465" lvl="2">
              <a:spcBef>
                <a:spcPts val="414"/>
              </a:spcBef>
              <a:tabLst>
                <a:tab pos="379095" algn="l"/>
                <a:tab pos="379730" algn="l"/>
              </a:tabLst>
            </a:pPr>
            <a:r>
              <a:rPr lang="en-US" sz="1400" i="0" dirty="0">
                <a:solidFill>
                  <a:srgbClr val="273239"/>
                </a:solidFill>
                <a:effectLst/>
                <a:latin typeface="urw-din"/>
              </a:rPr>
              <a:t>            {'name': 'Julia', 'email': 'julia@example.org'}]</a:t>
            </a:r>
          </a:p>
          <a:p>
            <a:pPr marL="926465" lvl="2">
              <a:spcBef>
                <a:spcPts val="414"/>
              </a:spcBef>
              <a:tabLst>
                <a:tab pos="379095" algn="l"/>
                <a:tab pos="379730" algn="l"/>
              </a:tabLst>
            </a:pPr>
            <a:endParaRPr lang="en-US" sz="1400" i="0" dirty="0">
              <a:solidFill>
                <a:srgbClr val="273239"/>
              </a:solidFill>
              <a:effectLst/>
              <a:latin typeface="urw-din"/>
            </a:endParaRPr>
          </a:p>
          <a:p>
            <a:pPr marL="926465" lvl="2">
              <a:spcBef>
                <a:spcPts val="414"/>
              </a:spcBef>
              <a:tabLst>
                <a:tab pos="379095" algn="l"/>
                <a:tab pos="379730" algn="l"/>
              </a:tabLst>
            </a:pPr>
            <a:r>
              <a:rPr lang="en-US" sz="1400" i="0" dirty="0">
                <a:solidFill>
                  <a:srgbClr val="273239"/>
                </a:solidFill>
                <a:effectLst/>
                <a:latin typeface="urw-din"/>
              </a:rPr>
              <a:t>    return </a:t>
            </a:r>
            <a:r>
              <a:rPr lang="en-US" sz="1400" i="0" dirty="0" err="1">
                <a:solidFill>
                  <a:srgbClr val="273239"/>
                </a:solidFill>
                <a:effectLst/>
                <a:latin typeface="urw-din"/>
              </a:rPr>
              <a:t>JsonResponse</a:t>
            </a:r>
            <a:r>
              <a:rPr lang="en-US" sz="1400" i="0" dirty="0">
                <a:solidFill>
                  <a:srgbClr val="273239"/>
                </a:solidFill>
                <a:effectLst/>
                <a:latin typeface="urw-din"/>
              </a:rPr>
              <a:t>(data, safe=False)</a:t>
            </a:r>
          </a:p>
          <a:p>
            <a:pPr marL="379095" indent="-367030">
              <a:lnSpc>
                <a:spcPct val="100000"/>
              </a:lnSpc>
              <a:spcBef>
                <a:spcPts val="414"/>
              </a:spcBef>
              <a:buChar char="●"/>
              <a:tabLst>
                <a:tab pos="379095" algn="l"/>
                <a:tab pos="379730" algn="l"/>
              </a:tabLst>
            </a:pPr>
            <a:endParaRPr lang="en-US" sz="1400" i="0" dirty="0">
              <a:solidFill>
                <a:srgbClr val="273239"/>
              </a:solidFill>
              <a:effectLst/>
              <a:latin typeface="urw-din"/>
            </a:endParaRPr>
          </a:p>
          <a:p>
            <a:pPr marL="297815" indent="-285750">
              <a:lnSpc>
                <a:spcPct val="100000"/>
              </a:lnSpc>
              <a:spcBef>
                <a:spcPts val="414"/>
              </a:spcBef>
              <a:buFont typeface="Arial" panose="020B0604020202020204" pitchFamily="34" charset="0"/>
              <a:buChar char="•"/>
              <a:tabLst>
                <a:tab pos="379095" algn="l"/>
                <a:tab pos="379730" algn="l"/>
              </a:tabLst>
            </a:pPr>
            <a:r>
              <a:rPr lang="en-US" sz="1400" i="0" dirty="0">
                <a:solidFill>
                  <a:srgbClr val="273239"/>
                </a:solidFill>
                <a:effectLst/>
                <a:latin typeface="urw-din"/>
              </a:rPr>
              <a:t>Inside </a:t>
            </a:r>
            <a:r>
              <a:rPr lang="en-US" sz="1400" i="0" dirty="0" err="1">
                <a:solidFill>
                  <a:srgbClr val="273239"/>
                </a:solidFill>
                <a:effectLst/>
                <a:latin typeface="urw-din"/>
              </a:rPr>
              <a:t>send_json</a:t>
            </a:r>
            <a:r>
              <a:rPr lang="en-US" sz="1400" i="0" dirty="0">
                <a:solidFill>
                  <a:srgbClr val="273239"/>
                </a:solidFill>
                <a:effectLst/>
                <a:latin typeface="urw-din"/>
              </a:rPr>
              <a:t>(), we define a list of dictionaries. Since it is a list, we set safe to False. If we did not set this parameter, we would get a </a:t>
            </a:r>
            <a:r>
              <a:rPr lang="en-US" sz="1400" i="0" dirty="0" err="1">
                <a:solidFill>
                  <a:srgbClr val="273239"/>
                </a:solidFill>
                <a:effectLst/>
                <a:latin typeface="urw-din"/>
              </a:rPr>
              <a:t>TypeError</a:t>
            </a:r>
            <a:r>
              <a:rPr lang="en-US" sz="1400" i="0" dirty="0">
                <a:solidFill>
                  <a:srgbClr val="273239"/>
                </a:solidFill>
                <a:effectLst/>
                <a:latin typeface="urw-din"/>
              </a:rPr>
              <a:t> with the following message:</a:t>
            </a:r>
          </a:p>
          <a:p>
            <a:pPr marL="12065">
              <a:lnSpc>
                <a:spcPct val="100000"/>
              </a:lnSpc>
              <a:spcBef>
                <a:spcPts val="414"/>
              </a:spcBef>
              <a:tabLst>
                <a:tab pos="379095" algn="l"/>
                <a:tab pos="379730" algn="l"/>
              </a:tabLst>
            </a:pPr>
            <a:r>
              <a:rPr lang="en-US" sz="1400" dirty="0">
                <a:solidFill>
                  <a:srgbClr val="273239"/>
                </a:solidFill>
                <a:latin typeface="urw-din"/>
              </a:rPr>
              <a:t>       In order to allow non-</a:t>
            </a:r>
            <a:r>
              <a:rPr lang="en-US" sz="1400" dirty="0" err="1">
                <a:solidFill>
                  <a:srgbClr val="273239"/>
                </a:solidFill>
                <a:latin typeface="urw-din"/>
              </a:rPr>
              <a:t>dict</a:t>
            </a:r>
            <a:r>
              <a:rPr lang="en-US" sz="1400" dirty="0">
                <a:solidFill>
                  <a:srgbClr val="273239"/>
                </a:solidFill>
                <a:latin typeface="urw-din"/>
              </a:rPr>
              <a:t> objects to be serialized set the safe parameter to False.</a:t>
            </a:r>
          </a:p>
        </p:txBody>
      </p:sp>
    </p:spTree>
    <p:extLst>
      <p:ext uri="{BB962C8B-B14F-4D97-AF65-F5344CB8AC3E}">
        <p14:creationId xmlns:p14="http://schemas.microsoft.com/office/powerpoint/2010/main" val="2311650034"/>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1F3BA2A4-12A5-40F1-A6C9-5781185BF9DA}"/>
              </a:ext>
            </a:extLst>
          </p:cNvPr>
          <p:cNvSpPr/>
          <p:nvPr/>
        </p:nvSpPr>
        <p:spPr>
          <a:xfrm>
            <a:off x="918049" y="3409950"/>
            <a:ext cx="3958751" cy="7620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pic>
        <p:nvPicPr>
          <p:cNvPr id="2" name="object 2"/>
          <p:cNvPicPr/>
          <p:nvPr/>
        </p:nvPicPr>
        <p:blipFill>
          <a:blip r:embed="rId3" cstate="print"/>
          <a:stretch>
            <a:fillRect/>
          </a:stretch>
        </p:blipFill>
        <p:spPr>
          <a:xfrm>
            <a:off x="143975" y="161799"/>
            <a:ext cx="774074" cy="311224"/>
          </a:xfrm>
          <a:prstGeom prst="rect">
            <a:avLst/>
          </a:prstGeom>
        </p:spPr>
      </p:pic>
      <p:pic>
        <p:nvPicPr>
          <p:cNvPr id="3" name="object 3"/>
          <p:cNvPicPr/>
          <p:nvPr/>
        </p:nvPicPr>
        <p:blipFill>
          <a:blip r:embed="rId4" cstate="print"/>
          <a:stretch>
            <a:fillRect/>
          </a:stretch>
        </p:blipFill>
        <p:spPr>
          <a:xfrm>
            <a:off x="8229556" y="161800"/>
            <a:ext cx="791593" cy="311224"/>
          </a:xfrm>
          <a:prstGeom prst="rect">
            <a:avLst/>
          </a:prstGeom>
        </p:spPr>
      </p:pic>
      <p:sp>
        <p:nvSpPr>
          <p:cNvPr id="4" name="object 4"/>
          <p:cNvSpPr txBox="1">
            <a:spLocks noGrp="1"/>
          </p:cNvSpPr>
          <p:nvPr>
            <p:ph type="title"/>
          </p:nvPr>
        </p:nvSpPr>
        <p:spPr>
          <a:xfrm>
            <a:off x="307524" y="670654"/>
            <a:ext cx="8150676" cy="1490152"/>
          </a:xfrm>
          <a:prstGeom prst="rect">
            <a:avLst/>
          </a:prstGeom>
        </p:spPr>
        <p:txBody>
          <a:bodyPr vert="horz" wrap="square" lIns="0" tIns="12700" rIns="0" bIns="0" rtlCol="0">
            <a:spAutoFit/>
          </a:bodyPr>
          <a:lstStyle/>
          <a:p>
            <a:pPr algn="l" fontAlgn="base"/>
            <a:r>
              <a:rPr lang="en-IN" sz="1800" b="1" dirty="0">
                <a:solidFill>
                  <a:srgbClr val="000000"/>
                </a:solidFill>
                <a:effectLst/>
                <a:latin typeface="Georgia" panose="02040502050405020303" pitchFamily="18" charset="0"/>
                <a:ea typeface="Times New Roman" panose="02020603050405020304" pitchFamily="18" charset="0"/>
              </a:rPr>
              <a:t>Django </a:t>
            </a:r>
            <a:r>
              <a:rPr lang="en-IN" sz="1800" b="1" dirty="0" err="1">
                <a:solidFill>
                  <a:srgbClr val="000000"/>
                </a:solidFill>
                <a:effectLst/>
                <a:latin typeface="Georgia" panose="02040502050405020303" pitchFamily="18" charset="0"/>
                <a:ea typeface="Times New Roman" panose="02020603050405020304" pitchFamily="18" charset="0"/>
              </a:rPr>
              <a:t>JsonResponse</a:t>
            </a:r>
            <a:r>
              <a:rPr lang="en-IN" sz="1800" b="1" dirty="0">
                <a:solidFill>
                  <a:srgbClr val="000000"/>
                </a:solidFill>
                <a:effectLst/>
                <a:latin typeface="Georgia" panose="02040502050405020303" pitchFamily="18" charset="0"/>
                <a:ea typeface="Times New Roman" panose="02020603050405020304" pitchFamily="18" charset="0"/>
              </a:rPr>
              <a:t> example :(Continued)</a:t>
            </a:r>
            <a:br>
              <a:rPr lang="en-IN" sz="1800" b="1" dirty="0">
                <a:effectLst/>
                <a:latin typeface="Times New Roman" panose="02020603050405020304" pitchFamily="18" charset="0"/>
                <a:ea typeface="Times New Roman" panose="02020603050405020304" pitchFamily="18" charset="0"/>
              </a:rPr>
            </a:br>
            <a:br>
              <a:rPr lang="en-US" sz="2000" b="1" i="0" dirty="0">
                <a:solidFill>
                  <a:srgbClr val="273239"/>
                </a:solidFill>
                <a:effectLst/>
                <a:latin typeface="sofia-pro"/>
              </a:rPr>
            </a:br>
            <a:br>
              <a:rPr lang="en-IN" sz="1800" b="1" dirty="0">
                <a:effectLst/>
                <a:latin typeface="Times New Roman" panose="02020603050405020304" pitchFamily="18" charset="0"/>
                <a:ea typeface="Times New Roman" panose="02020603050405020304" pitchFamily="18" charset="0"/>
              </a:rPr>
            </a:br>
            <a:br>
              <a:rPr lang="en-US" sz="2000" b="1" i="0" dirty="0">
                <a:solidFill>
                  <a:srgbClr val="273239"/>
                </a:solidFill>
                <a:effectLst/>
                <a:latin typeface="sofia-pro"/>
              </a:rPr>
            </a:br>
            <a:endParaRPr lang="en-US" sz="2000" b="1" i="0" dirty="0">
              <a:solidFill>
                <a:srgbClr val="273239"/>
              </a:solidFill>
              <a:effectLst/>
              <a:latin typeface="sofia-pro"/>
            </a:endParaRPr>
          </a:p>
        </p:txBody>
      </p:sp>
      <p:sp>
        <p:nvSpPr>
          <p:cNvPr id="6" name="object 6"/>
          <p:cNvSpPr txBox="1"/>
          <p:nvPr/>
        </p:nvSpPr>
        <p:spPr>
          <a:xfrm>
            <a:off x="3633256" y="4974385"/>
            <a:ext cx="1875155" cy="139065"/>
          </a:xfrm>
          <a:prstGeom prst="rect">
            <a:avLst/>
          </a:prstGeom>
        </p:spPr>
        <p:txBody>
          <a:bodyPr vert="horz" wrap="square" lIns="0" tIns="3175" rIns="0" bIns="0" rtlCol="0">
            <a:spAutoFit/>
          </a:bodyPr>
          <a:lstStyle/>
          <a:p>
            <a:pPr marL="12700">
              <a:lnSpc>
                <a:spcPct val="100000"/>
              </a:lnSpc>
              <a:spcBef>
                <a:spcPts val="25"/>
              </a:spcBef>
            </a:pPr>
            <a:r>
              <a:rPr sz="800" dirty="0">
                <a:latin typeface="Arial MT"/>
                <a:cs typeface="Arial MT"/>
              </a:rPr>
              <a:t>©</a:t>
            </a:r>
            <a:r>
              <a:rPr sz="800" spc="-5" dirty="0">
                <a:latin typeface="Arial MT"/>
                <a:cs typeface="Arial MT"/>
              </a:rPr>
              <a:t> Edune</a:t>
            </a:r>
            <a:r>
              <a:rPr sz="800" dirty="0">
                <a:latin typeface="Arial MT"/>
                <a:cs typeface="Arial MT"/>
              </a:rPr>
              <a:t>t</a:t>
            </a:r>
            <a:r>
              <a:rPr sz="800" spc="-5" dirty="0">
                <a:latin typeface="Arial MT"/>
                <a:cs typeface="Arial MT"/>
              </a:rPr>
              <a:t> Foundation</a:t>
            </a:r>
            <a:r>
              <a:rPr sz="800" dirty="0">
                <a:latin typeface="Arial MT"/>
                <a:cs typeface="Arial MT"/>
              </a:rPr>
              <a:t>.</a:t>
            </a:r>
            <a:r>
              <a:rPr sz="800" spc="-50" dirty="0">
                <a:latin typeface="Arial MT"/>
                <a:cs typeface="Arial MT"/>
              </a:rPr>
              <a:t> </a:t>
            </a:r>
            <a:r>
              <a:rPr sz="800" spc="-5" dirty="0">
                <a:latin typeface="Arial MT"/>
                <a:cs typeface="Arial MT"/>
              </a:rPr>
              <a:t>Al</a:t>
            </a:r>
            <a:r>
              <a:rPr sz="800" dirty="0">
                <a:latin typeface="Arial MT"/>
                <a:cs typeface="Arial MT"/>
              </a:rPr>
              <a:t>l</a:t>
            </a:r>
            <a:r>
              <a:rPr sz="800" spc="-5" dirty="0">
                <a:latin typeface="Arial MT"/>
                <a:cs typeface="Arial MT"/>
              </a:rPr>
              <a:t> </a:t>
            </a:r>
            <a:r>
              <a:rPr sz="800" dirty="0">
                <a:latin typeface="Arial MT"/>
                <a:cs typeface="Arial MT"/>
              </a:rPr>
              <a:t>rights</a:t>
            </a:r>
            <a:r>
              <a:rPr sz="800" spc="-5" dirty="0">
                <a:latin typeface="Arial MT"/>
                <a:cs typeface="Arial MT"/>
              </a:rPr>
              <a:t> </a:t>
            </a:r>
            <a:r>
              <a:rPr sz="800" dirty="0">
                <a:latin typeface="Arial MT"/>
                <a:cs typeface="Arial MT"/>
              </a:rPr>
              <a:t>reserved.</a:t>
            </a:r>
            <a:endParaRPr sz="800">
              <a:latin typeface="Arial MT"/>
              <a:cs typeface="Arial MT"/>
            </a:endParaRPr>
          </a:p>
        </p:txBody>
      </p:sp>
      <p:sp>
        <p:nvSpPr>
          <p:cNvPr id="5" name="object 5"/>
          <p:cNvSpPr txBox="1"/>
          <p:nvPr/>
        </p:nvSpPr>
        <p:spPr>
          <a:xfrm>
            <a:off x="518820" y="1352550"/>
            <a:ext cx="7939380" cy="3469539"/>
          </a:xfrm>
          <a:prstGeom prst="rect">
            <a:avLst/>
          </a:prstGeom>
        </p:spPr>
        <p:txBody>
          <a:bodyPr vert="horz" wrap="square" lIns="0" tIns="52704" rIns="0" bIns="0" rtlCol="0">
            <a:spAutoFit/>
          </a:bodyPr>
          <a:lstStyle/>
          <a:p>
            <a:pPr marL="379095" indent="-367030">
              <a:lnSpc>
                <a:spcPct val="100000"/>
              </a:lnSpc>
              <a:spcBef>
                <a:spcPts val="414"/>
              </a:spcBef>
              <a:buChar char="●"/>
              <a:tabLst>
                <a:tab pos="379095" algn="l"/>
                <a:tab pos="379730" algn="l"/>
              </a:tabLst>
            </a:pPr>
            <a:r>
              <a:rPr lang="en-US" sz="1400" i="0" dirty="0">
                <a:solidFill>
                  <a:srgbClr val="273239"/>
                </a:solidFill>
                <a:effectLst/>
                <a:latin typeface="urw-din"/>
              </a:rPr>
              <a:t>Step 6 ) </a:t>
            </a:r>
            <a:r>
              <a:rPr lang="en-US" sz="1400" dirty="0">
                <a:solidFill>
                  <a:srgbClr val="273239"/>
                </a:solidFill>
                <a:latin typeface="urw-din"/>
              </a:rPr>
              <a:t>open command prompt and </a:t>
            </a:r>
            <a:r>
              <a:rPr lang="en-US" sz="1400" i="0" dirty="0">
                <a:solidFill>
                  <a:srgbClr val="273239"/>
                </a:solidFill>
                <a:effectLst/>
                <a:latin typeface="urw-din"/>
              </a:rPr>
              <a:t>run the command </a:t>
            </a:r>
          </a:p>
          <a:p>
            <a:pPr marL="12065">
              <a:lnSpc>
                <a:spcPct val="100000"/>
              </a:lnSpc>
              <a:spcBef>
                <a:spcPts val="414"/>
              </a:spcBef>
              <a:tabLst>
                <a:tab pos="379095" algn="l"/>
                <a:tab pos="379730" algn="l"/>
              </a:tabLst>
            </a:pPr>
            <a:r>
              <a:rPr lang="en-US" sz="1400" dirty="0">
                <a:solidFill>
                  <a:srgbClr val="273239"/>
                </a:solidFill>
                <a:latin typeface="urw-din"/>
              </a:rPr>
              <a:t>	&gt; python manage.py </a:t>
            </a:r>
            <a:r>
              <a:rPr lang="en-US" sz="1400" dirty="0" err="1">
                <a:solidFill>
                  <a:srgbClr val="273239"/>
                </a:solidFill>
                <a:latin typeface="urw-din"/>
              </a:rPr>
              <a:t>runserver</a:t>
            </a:r>
            <a:endParaRPr lang="en-US" sz="1400" dirty="0">
              <a:solidFill>
                <a:srgbClr val="273239"/>
              </a:solidFill>
              <a:latin typeface="urw-din"/>
            </a:endParaRPr>
          </a:p>
          <a:p>
            <a:pPr marL="12065">
              <a:lnSpc>
                <a:spcPct val="100000"/>
              </a:lnSpc>
              <a:spcBef>
                <a:spcPts val="414"/>
              </a:spcBef>
              <a:tabLst>
                <a:tab pos="379095" algn="l"/>
                <a:tab pos="379730" algn="l"/>
              </a:tabLst>
            </a:pPr>
            <a:r>
              <a:rPr lang="en-US" sz="1400" i="0" dirty="0">
                <a:solidFill>
                  <a:srgbClr val="273239"/>
                </a:solidFill>
                <a:effectLst/>
                <a:latin typeface="urw-din"/>
              </a:rPr>
              <a:t>	</a:t>
            </a:r>
          </a:p>
          <a:p>
            <a:pPr marL="297815" indent="-285750">
              <a:lnSpc>
                <a:spcPct val="100000"/>
              </a:lnSpc>
              <a:spcBef>
                <a:spcPts val="414"/>
              </a:spcBef>
              <a:buFont typeface="Arial" panose="020B0604020202020204" pitchFamily="34" charset="0"/>
              <a:buChar char="•"/>
              <a:tabLst>
                <a:tab pos="379095" algn="l"/>
                <a:tab pos="379730" algn="l"/>
              </a:tabLst>
            </a:pPr>
            <a:r>
              <a:rPr lang="en-US" sz="1400" dirty="0">
                <a:solidFill>
                  <a:srgbClr val="273239"/>
                </a:solidFill>
                <a:latin typeface="urw-din"/>
              </a:rPr>
              <a:t>Step 7) </a:t>
            </a:r>
            <a:r>
              <a:rPr lang="en-US" sz="1400" i="0" dirty="0">
                <a:solidFill>
                  <a:srgbClr val="273239"/>
                </a:solidFill>
                <a:effectLst/>
                <a:latin typeface="urw-din"/>
              </a:rPr>
              <a:t>We run the server and navigate to </a:t>
            </a:r>
            <a:r>
              <a:rPr lang="en-US" sz="1400" i="0" dirty="0">
                <a:solidFill>
                  <a:srgbClr val="273239"/>
                </a:solidFill>
                <a:effectLst/>
                <a:latin typeface="urw-din"/>
                <a:hlinkClick r:id="rId5"/>
              </a:rPr>
              <a:t>http://127.0.0.1:8000/sendjson/</a:t>
            </a:r>
            <a:endParaRPr lang="en-US" sz="1400" i="0" dirty="0">
              <a:solidFill>
                <a:srgbClr val="273239"/>
              </a:solidFill>
              <a:effectLst/>
              <a:latin typeface="urw-din"/>
            </a:endParaRPr>
          </a:p>
          <a:p>
            <a:pPr marL="297815" indent="-285750">
              <a:lnSpc>
                <a:spcPct val="100000"/>
              </a:lnSpc>
              <a:spcBef>
                <a:spcPts val="414"/>
              </a:spcBef>
              <a:buFont typeface="Arial" panose="020B0604020202020204" pitchFamily="34" charset="0"/>
              <a:buChar char="•"/>
              <a:tabLst>
                <a:tab pos="379095" algn="l"/>
                <a:tab pos="379730" algn="l"/>
              </a:tabLst>
            </a:pPr>
            <a:r>
              <a:rPr lang="en-US" sz="1400" dirty="0">
                <a:solidFill>
                  <a:srgbClr val="273239"/>
                </a:solidFill>
                <a:latin typeface="urw-din"/>
              </a:rPr>
              <a:t>Step 8) We use the curl tool to make the GET request .open command prompt and run command </a:t>
            </a:r>
          </a:p>
          <a:p>
            <a:pPr marL="12065">
              <a:lnSpc>
                <a:spcPct val="100000"/>
              </a:lnSpc>
              <a:spcBef>
                <a:spcPts val="414"/>
              </a:spcBef>
              <a:tabLst>
                <a:tab pos="379095" algn="l"/>
                <a:tab pos="379730" algn="l"/>
              </a:tabLst>
            </a:pPr>
            <a:r>
              <a:rPr lang="en-US" sz="1400" i="0" dirty="0">
                <a:solidFill>
                  <a:srgbClr val="273239"/>
                </a:solidFill>
                <a:effectLst/>
                <a:latin typeface="urw-din"/>
              </a:rPr>
              <a:t>	&gt; curl localhost:8000/</a:t>
            </a:r>
            <a:r>
              <a:rPr lang="en-US" sz="1400" i="0" dirty="0" err="1">
                <a:solidFill>
                  <a:srgbClr val="273239"/>
                </a:solidFill>
                <a:effectLst/>
                <a:latin typeface="urw-din"/>
              </a:rPr>
              <a:t>sendjson</a:t>
            </a:r>
            <a:r>
              <a:rPr lang="en-US" sz="1400" i="0" dirty="0">
                <a:solidFill>
                  <a:srgbClr val="273239"/>
                </a:solidFill>
                <a:effectLst/>
                <a:latin typeface="urw-din"/>
              </a:rPr>
              <a:t>/</a:t>
            </a:r>
          </a:p>
          <a:p>
            <a:pPr marL="12065">
              <a:lnSpc>
                <a:spcPct val="100000"/>
              </a:lnSpc>
              <a:spcBef>
                <a:spcPts val="414"/>
              </a:spcBef>
              <a:tabLst>
                <a:tab pos="379095" algn="l"/>
                <a:tab pos="379730" algn="l"/>
              </a:tabLst>
            </a:pPr>
            <a:r>
              <a:rPr lang="en-US" sz="1400" dirty="0">
                <a:solidFill>
                  <a:srgbClr val="273239"/>
                </a:solidFill>
                <a:latin typeface="urw-din"/>
              </a:rPr>
              <a:t>	</a:t>
            </a:r>
            <a:r>
              <a:rPr lang="en-US" sz="1400" b="1" dirty="0">
                <a:solidFill>
                  <a:srgbClr val="273239"/>
                </a:solidFill>
                <a:latin typeface="urw-din"/>
              </a:rPr>
              <a:t>It shows  output as follows:</a:t>
            </a:r>
            <a:endParaRPr lang="en-US" sz="1400" b="1" i="0" dirty="0">
              <a:solidFill>
                <a:srgbClr val="273239"/>
              </a:solidFill>
              <a:effectLst/>
              <a:latin typeface="urw-din"/>
            </a:endParaRPr>
          </a:p>
          <a:p>
            <a:pPr marL="469265" lvl="1">
              <a:spcBef>
                <a:spcPts val="414"/>
              </a:spcBef>
              <a:tabLst>
                <a:tab pos="379095" algn="l"/>
                <a:tab pos="379730" algn="l"/>
              </a:tabLst>
            </a:pPr>
            <a:endParaRPr lang="en-US" sz="1400" i="0" dirty="0">
              <a:solidFill>
                <a:srgbClr val="273239"/>
              </a:solidFill>
              <a:effectLst/>
              <a:latin typeface="urw-din"/>
            </a:endParaRPr>
          </a:p>
          <a:p>
            <a:pPr marL="469265" lvl="1">
              <a:spcBef>
                <a:spcPts val="414"/>
              </a:spcBef>
              <a:tabLst>
                <a:tab pos="379095" algn="l"/>
                <a:tab pos="379730" algn="l"/>
              </a:tabLst>
            </a:pPr>
            <a:r>
              <a:rPr lang="en-US" sz="1400" i="0" dirty="0">
                <a:solidFill>
                  <a:srgbClr val="273239"/>
                </a:solidFill>
                <a:effectLst/>
                <a:latin typeface="urw-din"/>
              </a:rPr>
              <a:t>[{"name": "Peter", "email": "peter@example.org"}, </a:t>
            </a:r>
          </a:p>
          <a:p>
            <a:pPr marL="469265" lvl="1">
              <a:spcBef>
                <a:spcPts val="414"/>
              </a:spcBef>
              <a:tabLst>
                <a:tab pos="379095" algn="l"/>
                <a:tab pos="379730" algn="l"/>
              </a:tabLst>
            </a:pPr>
            <a:r>
              <a:rPr lang="en-US" sz="1400" i="0" dirty="0">
                <a:solidFill>
                  <a:srgbClr val="273239"/>
                </a:solidFill>
                <a:effectLst/>
                <a:latin typeface="urw-din"/>
              </a:rPr>
              <a:t>{"name": "Julia", "email": "julia@example.org"}]</a:t>
            </a:r>
          </a:p>
          <a:p>
            <a:pPr marL="12065">
              <a:lnSpc>
                <a:spcPct val="100000"/>
              </a:lnSpc>
              <a:spcBef>
                <a:spcPts val="414"/>
              </a:spcBef>
              <a:tabLst>
                <a:tab pos="379095" algn="l"/>
                <a:tab pos="379730" algn="l"/>
              </a:tabLst>
            </a:pPr>
            <a:endParaRPr lang="en-US" sz="1400" i="0" dirty="0">
              <a:solidFill>
                <a:srgbClr val="273239"/>
              </a:solidFill>
              <a:effectLst/>
              <a:latin typeface="urw-din"/>
            </a:endParaRPr>
          </a:p>
          <a:p>
            <a:pPr marL="297815" indent="-285750">
              <a:lnSpc>
                <a:spcPct val="100000"/>
              </a:lnSpc>
              <a:spcBef>
                <a:spcPts val="414"/>
              </a:spcBef>
              <a:buFont typeface="Arial" panose="020B0604020202020204" pitchFamily="34" charset="0"/>
              <a:buChar char="•"/>
              <a:tabLst>
                <a:tab pos="379095" algn="l"/>
                <a:tab pos="379730" algn="l"/>
              </a:tabLst>
            </a:pPr>
            <a:endParaRPr lang="en-US" sz="1400" i="0" dirty="0">
              <a:solidFill>
                <a:srgbClr val="273239"/>
              </a:solidFill>
              <a:effectLst/>
              <a:latin typeface="urw-din"/>
            </a:endParaRPr>
          </a:p>
          <a:p>
            <a:pPr marL="12065">
              <a:lnSpc>
                <a:spcPct val="100000"/>
              </a:lnSpc>
              <a:spcBef>
                <a:spcPts val="414"/>
              </a:spcBef>
              <a:tabLst>
                <a:tab pos="379095" algn="l"/>
                <a:tab pos="379730" algn="l"/>
              </a:tabLst>
            </a:pPr>
            <a:r>
              <a:rPr lang="en-US" sz="1400" dirty="0">
                <a:solidFill>
                  <a:srgbClr val="273239"/>
                </a:solidFill>
                <a:latin typeface="urw-din"/>
              </a:rPr>
              <a:t>       </a:t>
            </a:r>
          </a:p>
        </p:txBody>
      </p:sp>
    </p:spTree>
    <p:extLst>
      <p:ext uri="{BB962C8B-B14F-4D97-AF65-F5344CB8AC3E}">
        <p14:creationId xmlns:p14="http://schemas.microsoft.com/office/powerpoint/2010/main" val="1402855442"/>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105583" y="4840936"/>
            <a:ext cx="2933065" cy="147320"/>
          </a:xfrm>
          <a:prstGeom prst="rect">
            <a:avLst/>
          </a:prstGeom>
        </p:spPr>
        <p:txBody>
          <a:bodyPr vert="horz" wrap="square" lIns="0" tIns="12700" rIns="0" bIns="0" rtlCol="0">
            <a:spAutoFit/>
          </a:bodyPr>
          <a:lstStyle/>
          <a:p>
            <a:pPr marL="12700">
              <a:lnSpc>
                <a:spcPct val="100000"/>
              </a:lnSpc>
              <a:spcBef>
                <a:spcPts val="100"/>
              </a:spcBef>
            </a:pPr>
            <a:r>
              <a:rPr sz="800" spc="-5" dirty="0">
                <a:latin typeface="Arial MT"/>
                <a:cs typeface="Arial MT"/>
              </a:rPr>
              <a:t>Disclaimer:</a:t>
            </a:r>
            <a:r>
              <a:rPr sz="800" spc="-30" dirty="0">
                <a:latin typeface="Arial MT"/>
                <a:cs typeface="Arial MT"/>
              </a:rPr>
              <a:t> </a:t>
            </a:r>
            <a:r>
              <a:rPr sz="800" spc="-5" dirty="0">
                <a:latin typeface="Arial MT"/>
                <a:cs typeface="Arial MT"/>
              </a:rPr>
              <a:t>The</a:t>
            </a:r>
            <a:r>
              <a:rPr sz="800" spc="-10" dirty="0">
                <a:latin typeface="Arial MT"/>
                <a:cs typeface="Arial MT"/>
              </a:rPr>
              <a:t> </a:t>
            </a:r>
            <a:r>
              <a:rPr sz="800" dirty="0">
                <a:latin typeface="Arial MT"/>
                <a:cs typeface="Arial MT"/>
              </a:rPr>
              <a:t>content</a:t>
            </a:r>
            <a:r>
              <a:rPr sz="800" spc="-15" dirty="0">
                <a:latin typeface="Arial MT"/>
                <a:cs typeface="Arial MT"/>
              </a:rPr>
              <a:t> </a:t>
            </a:r>
            <a:r>
              <a:rPr sz="800" spc="-5" dirty="0">
                <a:latin typeface="Arial MT"/>
                <a:cs typeface="Arial MT"/>
              </a:rPr>
              <a:t>is</a:t>
            </a:r>
            <a:r>
              <a:rPr sz="800" spc="-10" dirty="0">
                <a:latin typeface="Arial MT"/>
                <a:cs typeface="Arial MT"/>
              </a:rPr>
              <a:t> </a:t>
            </a:r>
            <a:r>
              <a:rPr sz="800" dirty="0">
                <a:latin typeface="Arial MT"/>
                <a:cs typeface="Arial MT"/>
              </a:rPr>
              <a:t>curated</a:t>
            </a:r>
            <a:r>
              <a:rPr sz="800" spc="-15" dirty="0">
                <a:latin typeface="Arial MT"/>
                <a:cs typeface="Arial MT"/>
              </a:rPr>
              <a:t> </a:t>
            </a:r>
            <a:r>
              <a:rPr sz="800" spc="-5" dirty="0">
                <a:latin typeface="Arial MT"/>
                <a:cs typeface="Arial MT"/>
              </a:rPr>
              <a:t>for</a:t>
            </a:r>
            <a:r>
              <a:rPr sz="800" spc="-15" dirty="0">
                <a:latin typeface="Arial MT"/>
                <a:cs typeface="Arial MT"/>
              </a:rPr>
              <a:t> </a:t>
            </a:r>
            <a:r>
              <a:rPr sz="800" spc="-5" dirty="0">
                <a:latin typeface="Arial MT"/>
                <a:cs typeface="Arial MT"/>
              </a:rPr>
              <a:t>educational</a:t>
            </a:r>
            <a:r>
              <a:rPr sz="800" spc="-10" dirty="0">
                <a:latin typeface="Arial MT"/>
                <a:cs typeface="Arial MT"/>
              </a:rPr>
              <a:t> </a:t>
            </a:r>
            <a:r>
              <a:rPr sz="800" spc="-5" dirty="0">
                <a:latin typeface="Arial MT"/>
                <a:cs typeface="Arial MT"/>
              </a:rPr>
              <a:t>purposes</a:t>
            </a:r>
            <a:r>
              <a:rPr sz="800" spc="-15" dirty="0">
                <a:latin typeface="Arial MT"/>
                <a:cs typeface="Arial MT"/>
              </a:rPr>
              <a:t> only.</a:t>
            </a:r>
            <a:endParaRPr sz="800">
              <a:latin typeface="Arial MT"/>
              <a:cs typeface="Arial MT"/>
            </a:endParaRPr>
          </a:p>
        </p:txBody>
      </p:sp>
      <p:sp>
        <p:nvSpPr>
          <p:cNvPr id="4" name="object 4"/>
          <p:cNvSpPr txBox="1"/>
          <p:nvPr/>
        </p:nvSpPr>
        <p:spPr>
          <a:xfrm>
            <a:off x="3633256" y="4974385"/>
            <a:ext cx="1875155" cy="139065"/>
          </a:xfrm>
          <a:prstGeom prst="rect">
            <a:avLst/>
          </a:prstGeom>
        </p:spPr>
        <p:txBody>
          <a:bodyPr vert="horz" wrap="square" lIns="0" tIns="3175" rIns="0" bIns="0" rtlCol="0">
            <a:spAutoFit/>
          </a:bodyPr>
          <a:lstStyle/>
          <a:p>
            <a:pPr marL="12700">
              <a:lnSpc>
                <a:spcPct val="100000"/>
              </a:lnSpc>
              <a:spcBef>
                <a:spcPts val="25"/>
              </a:spcBef>
            </a:pPr>
            <a:r>
              <a:rPr sz="800" dirty="0">
                <a:latin typeface="Arial MT"/>
                <a:cs typeface="Arial MT"/>
              </a:rPr>
              <a:t>©</a:t>
            </a:r>
            <a:r>
              <a:rPr sz="800" spc="-5" dirty="0">
                <a:latin typeface="Arial MT"/>
                <a:cs typeface="Arial MT"/>
              </a:rPr>
              <a:t> Edune</a:t>
            </a:r>
            <a:r>
              <a:rPr sz="800" dirty="0">
                <a:latin typeface="Arial MT"/>
                <a:cs typeface="Arial MT"/>
              </a:rPr>
              <a:t>t</a:t>
            </a:r>
            <a:r>
              <a:rPr sz="800" spc="-5" dirty="0">
                <a:latin typeface="Arial MT"/>
                <a:cs typeface="Arial MT"/>
              </a:rPr>
              <a:t> Foundation</a:t>
            </a:r>
            <a:r>
              <a:rPr sz="800" dirty="0">
                <a:latin typeface="Arial MT"/>
                <a:cs typeface="Arial MT"/>
              </a:rPr>
              <a:t>.</a:t>
            </a:r>
            <a:r>
              <a:rPr sz="800" spc="-50" dirty="0">
                <a:latin typeface="Arial MT"/>
                <a:cs typeface="Arial MT"/>
              </a:rPr>
              <a:t> </a:t>
            </a:r>
            <a:r>
              <a:rPr sz="800" spc="-5" dirty="0">
                <a:latin typeface="Arial MT"/>
                <a:cs typeface="Arial MT"/>
              </a:rPr>
              <a:t>Al</a:t>
            </a:r>
            <a:r>
              <a:rPr sz="800" dirty="0">
                <a:latin typeface="Arial MT"/>
                <a:cs typeface="Arial MT"/>
              </a:rPr>
              <a:t>l</a:t>
            </a:r>
            <a:r>
              <a:rPr sz="800" spc="-5" dirty="0">
                <a:latin typeface="Arial MT"/>
                <a:cs typeface="Arial MT"/>
              </a:rPr>
              <a:t> </a:t>
            </a:r>
            <a:r>
              <a:rPr sz="800" dirty="0">
                <a:latin typeface="Arial MT"/>
                <a:cs typeface="Arial MT"/>
              </a:rPr>
              <a:t>rights</a:t>
            </a:r>
            <a:r>
              <a:rPr sz="800" spc="-5" dirty="0">
                <a:latin typeface="Arial MT"/>
                <a:cs typeface="Arial MT"/>
              </a:rPr>
              <a:t> </a:t>
            </a:r>
            <a:r>
              <a:rPr sz="800" dirty="0">
                <a:latin typeface="Arial MT"/>
                <a:cs typeface="Arial MT"/>
              </a:rPr>
              <a:t>reserved.</a:t>
            </a:r>
            <a:endParaRPr sz="800">
              <a:latin typeface="Arial MT"/>
              <a:cs typeface="Arial MT"/>
            </a:endParaRPr>
          </a:p>
        </p:txBody>
      </p:sp>
      <p:sp>
        <p:nvSpPr>
          <p:cNvPr id="3" name="object 3"/>
          <p:cNvSpPr txBox="1">
            <a:spLocks noGrp="1"/>
          </p:cNvSpPr>
          <p:nvPr>
            <p:ph type="title"/>
          </p:nvPr>
        </p:nvSpPr>
        <p:spPr>
          <a:xfrm>
            <a:off x="457200" y="1200150"/>
            <a:ext cx="7868284" cy="1560364"/>
          </a:xfrm>
          <a:prstGeom prst="rect">
            <a:avLst/>
          </a:prstGeom>
        </p:spPr>
        <p:txBody>
          <a:bodyPr vert="horz" wrap="square" lIns="0" tIns="28575" rIns="0" bIns="0" rtlCol="0">
            <a:spAutoFit/>
          </a:bodyPr>
          <a:lstStyle/>
          <a:p>
            <a:pPr marL="1205230" marR="5080" indent="-1193165" algn="ctr">
              <a:lnSpc>
                <a:spcPts val="6220"/>
              </a:lnSpc>
              <a:spcBef>
                <a:spcPts val="225"/>
              </a:spcBef>
            </a:pPr>
            <a:r>
              <a:rPr lang="en-US" sz="2800" spc="-5" dirty="0"/>
              <a:t>      Working with AJAX</a:t>
            </a:r>
            <a:br>
              <a:rPr lang="en-US" sz="2800" spc="-5" dirty="0"/>
            </a:br>
            <a:endParaRPr lang="en-US" sz="4800" dirty="0"/>
          </a:p>
        </p:txBody>
      </p:sp>
      <p:sp>
        <p:nvSpPr>
          <p:cNvPr id="5" name="object 4">
            <a:extLst>
              <a:ext uri="{FF2B5EF4-FFF2-40B4-BE49-F238E27FC236}">
                <a16:creationId xmlns:a16="http://schemas.microsoft.com/office/drawing/2014/main" id="{3F780098-6712-4C92-B19B-E53E6012D71E}"/>
              </a:ext>
            </a:extLst>
          </p:cNvPr>
          <p:cNvSpPr txBox="1">
            <a:spLocks/>
          </p:cNvSpPr>
          <p:nvPr/>
        </p:nvSpPr>
        <p:spPr>
          <a:xfrm>
            <a:off x="344957" y="590550"/>
            <a:ext cx="8451752" cy="382156"/>
          </a:xfrm>
          <a:prstGeom prst="rect">
            <a:avLst/>
          </a:prstGeom>
        </p:spPr>
        <p:txBody>
          <a:bodyPr vert="horz" wrap="square" lIns="0" tIns="12700" rIns="0" bIns="0" rtlCol="0">
            <a:spAutoFit/>
          </a:bodyPr>
          <a:lstStyle>
            <a:lvl1pPr>
              <a:defRPr sz="2400" b="0" i="0">
                <a:solidFill>
                  <a:schemeClr val="tx1"/>
                </a:solidFill>
                <a:latin typeface="Arial MT"/>
                <a:ea typeface="+mj-ea"/>
                <a:cs typeface="Arial MT"/>
              </a:defRPr>
            </a:lvl1pPr>
          </a:lstStyle>
          <a:p>
            <a:pPr marL="12700">
              <a:spcBef>
                <a:spcPts val="100"/>
              </a:spcBef>
            </a:pPr>
            <a:r>
              <a:rPr lang="en-US" kern="0" dirty="0"/>
              <a:t>Now Let us start discussion on :</a:t>
            </a:r>
            <a:endParaRPr lang="en-US" kern="0" spc="-5" dirty="0"/>
          </a:p>
        </p:txBody>
      </p:sp>
    </p:spTree>
    <p:extLst>
      <p:ext uri="{BB962C8B-B14F-4D97-AF65-F5344CB8AC3E}">
        <p14:creationId xmlns:p14="http://schemas.microsoft.com/office/powerpoint/2010/main" val="3592664342"/>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43975" y="161799"/>
            <a:ext cx="774074" cy="311224"/>
          </a:xfrm>
          <a:prstGeom prst="rect">
            <a:avLst/>
          </a:prstGeom>
        </p:spPr>
      </p:pic>
      <p:pic>
        <p:nvPicPr>
          <p:cNvPr id="3" name="object 3"/>
          <p:cNvPicPr/>
          <p:nvPr/>
        </p:nvPicPr>
        <p:blipFill>
          <a:blip r:embed="rId3" cstate="print"/>
          <a:stretch>
            <a:fillRect/>
          </a:stretch>
        </p:blipFill>
        <p:spPr>
          <a:xfrm>
            <a:off x="8229556" y="161800"/>
            <a:ext cx="791593" cy="311224"/>
          </a:xfrm>
          <a:prstGeom prst="rect">
            <a:avLst/>
          </a:prstGeom>
        </p:spPr>
      </p:pic>
      <p:sp>
        <p:nvSpPr>
          <p:cNvPr id="4" name="object 4"/>
          <p:cNvSpPr txBox="1">
            <a:spLocks noGrp="1"/>
          </p:cNvSpPr>
          <p:nvPr>
            <p:ph type="title"/>
          </p:nvPr>
        </p:nvSpPr>
        <p:spPr>
          <a:xfrm>
            <a:off x="307524" y="670654"/>
            <a:ext cx="8150676" cy="320601"/>
          </a:xfrm>
          <a:prstGeom prst="rect">
            <a:avLst/>
          </a:prstGeom>
        </p:spPr>
        <p:txBody>
          <a:bodyPr vert="horz" wrap="square" lIns="0" tIns="12700" rIns="0" bIns="0" rtlCol="0">
            <a:spAutoFit/>
          </a:bodyPr>
          <a:lstStyle/>
          <a:p>
            <a:pPr algn="ctr" fontAlgn="base"/>
            <a:r>
              <a:rPr lang="en-US" sz="2000" b="1" i="0" dirty="0">
                <a:solidFill>
                  <a:srgbClr val="273239"/>
                </a:solidFill>
                <a:effectLst/>
                <a:latin typeface="sofia-pro"/>
              </a:rPr>
              <a:t>Working with AJAX</a:t>
            </a:r>
          </a:p>
        </p:txBody>
      </p:sp>
      <p:sp>
        <p:nvSpPr>
          <p:cNvPr id="6" name="object 6"/>
          <p:cNvSpPr txBox="1"/>
          <p:nvPr/>
        </p:nvSpPr>
        <p:spPr>
          <a:xfrm>
            <a:off x="3633256" y="4974385"/>
            <a:ext cx="1875155" cy="139065"/>
          </a:xfrm>
          <a:prstGeom prst="rect">
            <a:avLst/>
          </a:prstGeom>
        </p:spPr>
        <p:txBody>
          <a:bodyPr vert="horz" wrap="square" lIns="0" tIns="3175" rIns="0" bIns="0" rtlCol="0">
            <a:spAutoFit/>
          </a:bodyPr>
          <a:lstStyle/>
          <a:p>
            <a:pPr marL="12700">
              <a:lnSpc>
                <a:spcPct val="100000"/>
              </a:lnSpc>
              <a:spcBef>
                <a:spcPts val="25"/>
              </a:spcBef>
            </a:pPr>
            <a:r>
              <a:rPr sz="800" dirty="0">
                <a:latin typeface="Arial MT"/>
                <a:cs typeface="Arial MT"/>
              </a:rPr>
              <a:t>©</a:t>
            </a:r>
            <a:r>
              <a:rPr sz="800" spc="-5" dirty="0">
                <a:latin typeface="Arial MT"/>
                <a:cs typeface="Arial MT"/>
              </a:rPr>
              <a:t> Edune</a:t>
            </a:r>
            <a:r>
              <a:rPr sz="800" dirty="0">
                <a:latin typeface="Arial MT"/>
                <a:cs typeface="Arial MT"/>
              </a:rPr>
              <a:t>t</a:t>
            </a:r>
            <a:r>
              <a:rPr sz="800" spc="-5" dirty="0">
                <a:latin typeface="Arial MT"/>
                <a:cs typeface="Arial MT"/>
              </a:rPr>
              <a:t> Foundation</a:t>
            </a:r>
            <a:r>
              <a:rPr sz="800" dirty="0">
                <a:latin typeface="Arial MT"/>
                <a:cs typeface="Arial MT"/>
              </a:rPr>
              <a:t>.</a:t>
            </a:r>
            <a:r>
              <a:rPr sz="800" spc="-50" dirty="0">
                <a:latin typeface="Arial MT"/>
                <a:cs typeface="Arial MT"/>
              </a:rPr>
              <a:t> </a:t>
            </a:r>
            <a:r>
              <a:rPr sz="800" spc="-5" dirty="0">
                <a:latin typeface="Arial MT"/>
                <a:cs typeface="Arial MT"/>
              </a:rPr>
              <a:t>Al</a:t>
            </a:r>
            <a:r>
              <a:rPr sz="800" dirty="0">
                <a:latin typeface="Arial MT"/>
                <a:cs typeface="Arial MT"/>
              </a:rPr>
              <a:t>l</a:t>
            </a:r>
            <a:r>
              <a:rPr sz="800" spc="-5" dirty="0">
                <a:latin typeface="Arial MT"/>
                <a:cs typeface="Arial MT"/>
              </a:rPr>
              <a:t> </a:t>
            </a:r>
            <a:r>
              <a:rPr sz="800" dirty="0">
                <a:latin typeface="Arial MT"/>
                <a:cs typeface="Arial MT"/>
              </a:rPr>
              <a:t>rights</a:t>
            </a:r>
            <a:r>
              <a:rPr sz="800" spc="-5" dirty="0">
                <a:latin typeface="Arial MT"/>
                <a:cs typeface="Arial MT"/>
              </a:rPr>
              <a:t> </a:t>
            </a:r>
            <a:r>
              <a:rPr sz="800" dirty="0">
                <a:latin typeface="Arial MT"/>
                <a:cs typeface="Arial MT"/>
              </a:rPr>
              <a:t>reserved.</a:t>
            </a:r>
            <a:endParaRPr sz="800">
              <a:latin typeface="Arial MT"/>
              <a:cs typeface="Arial MT"/>
            </a:endParaRPr>
          </a:p>
        </p:txBody>
      </p:sp>
      <p:sp>
        <p:nvSpPr>
          <p:cNvPr id="5" name="object 5"/>
          <p:cNvSpPr txBox="1"/>
          <p:nvPr/>
        </p:nvSpPr>
        <p:spPr>
          <a:xfrm>
            <a:off x="223286" y="1256765"/>
            <a:ext cx="6064393" cy="1638268"/>
          </a:xfrm>
          <a:prstGeom prst="rect">
            <a:avLst/>
          </a:prstGeom>
        </p:spPr>
        <p:txBody>
          <a:bodyPr vert="horz" wrap="square" lIns="0" tIns="52704" rIns="0" bIns="0" rtlCol="0">
            <a:spAutoFit/>
          </a:bodyPr>
          <a:lstStyle/>
          <a:p>
            <a:pPr marL="379095" indent="-367030">
              <a:lnSpc>
                <a:spcPct val="100000"/>
              </a:lnSpc>
              <a:spcBef>
                <a:spcPts val="414"/>
              </a:spcBef>
              <a:buChar char="●"/>
              <a:tabLst>
                <a:tab pos="379095" algn="l"/>
                <a:tab pos="379730" algn="l"/>
              </a:tabLst>
            </a:pPr>
            <a:r>
              <a:rPr lang="en-US" sz="1300" i="0" dirty="0">
                <a:solidFill>
                  <a:srgbClr val="273239"/>
                </a:solidFill>
                <a:effectLst/>
                <a:latin typeface="urw-din"/>
              </a:rPr>
              <a:t>AJAX stands for Asynchronous JavaScript And XML, which allows web pages to update asynchronously by exchanging data to and from the server. </a:t>
            </a:r>
          </a:p>
          <a:p>
            <a:pPr marL="379095" indent="-367030">
              <a:lnSpc>
                <a:spcPct val="100000"/>
              </a:lnSpc>
              <a:spcBef>
                <a:spcPts val="414"/>
              </a:spcBef>
              <a:buChar char="●"/>
              <a:tabLst>
                <a:tab pos="379095" algn="l"/>
                <a:tab pos="379730" algn="l"/>
              </a:tabLst>
            </a:pPr>
            <a:r>
              <a:rPr lang="en-US" sz="1300" i="0" dirty="0">
                <a:solidFill>
                  <a:srgbClr val="273239"/>
                </a:solidFill>
                <a:effectLst/>
                <a:latin typeface="urw-din"/>
              </a:rPr>
              <a:t>This means you can update parts of a web page without reloading the complete web page. </a:t>
            </a:r>
          </a:p>
          <a:p>
            <a:pPr marL="379095" indent="-367030">
              <a:lnSpc>
                <a:spcPct val="100000"/>
              </a:lnSpc>
              <a:spcBef>
                <a:spcPts val="414"/>
              </a:spcBef>
              <a:buChar char="●"/>
              <a:tabLst>
                <a:tab pos="379095" algn="l"/>
                <a:tab pos="379730" algn="l"/>
              </a:tabLst>
            </a:pPr>
            <a:r>
              <a:rPr lang="en-US" sz="1300" i="0" dirty="0">
                <a:solidFill>
                  <a:srgbClr val="273239"/>
                </a:solidFill>
                <a:effectLst/>
                <a:latin typeface="urw-din"/>
              </a:rPr>
              <a:t>It involves a combination of a browser built-in </a:t>
            </a:r>
            <a:r>
              <a:rPr lang="en-US" sz="1300" i="0" dirty="0" err="1">
                <a:solidFill>
                  <a:srgbClr val="273239"/>
                </a:solidFill>
                <a:effectLst/>
                <a:latin typeface="urw-din"/>
              </a:rPr>
              <a:t>XMLHttpRequest</a:t>
            </a:r>
            <a:r>
              <a:rPr lang="en-US" sz="1300" i="0" dirty="0">
                <a:solidFill>
                  <a:srgbClr val="273239"/>
                </a:solidFill>
                <a:effectLst/>
                <a:latin typeface="urw-din"/>
              </a:rPr>
              <a:t> object, JavaScript, and HTML DOM.</a:t>
            </a:r>
          </a:p>
          <a:p>
            <a:pPr marL="379095" indent="-367030">
              <a:lnSpc>
                <a:spcPct val="100000"/>
              </a:lnSpc>
              <a:spcBef>
                <a:spcPts val="414"/>
              </a:spcBef>
              <a:buChar char="●"/>
              <a:tabLst>
                <a:tab pos="379095" algn="l"/>
                <a:tab pos="379730" algn="l"/>
              </a:tabLst>
            </a:pPr>
            <a:endParaRPr lang="en-US" sz="1500" i="0" dirty="0">
              <a:solidFill>
                <a:srgbClr val="273239"/>
              </a:solidFill>
              <a:effectLst/>
              <a:latin typeface="urw-din"/>
            </a:endParaRPr>
          </a:p>
        </p:txBody>
      </p:sp>
      <p:sp>
        <p:nvSpPr>
          <p:cNvPr id="7" name="object 4">
            <a:extLst>
              <a:ext uri="{FF2B5EF4-FFF2-40B4-BE49-F238E27FC236}">
                <a16:creationId xmlns:a16="http://schemas.microsoft.com/office/drawing/2014/main" id="{FACFF395-7F08-49E1-BC7E-CEF41A0DC6C5}"/>
              </a:ext>
            </a:extLst>
          </p:cNvPr>
          <p:cNvSpPr txBox="1">
            <a:spLocks/>
          </p:cNvSpPr>
          <p:nvPr/>
        </p:nvSpPr>
        <p:spPr>
          <a:xfrm>
            <a:off x="256143" y="1033120"/>
            <a:ext cx="8150676" cy="259045"/>
          </a:xfrm>
          <a:prstGeom prst="rect">
            <a:avLst/>
          </a:prstGeom>
        </p:spPr>
        <p:txBody>
          <a:bodyPr vert="horz" wrap="square" lIns="0" tIns="12700" rIns="0" bIns="0" rtlCol="0">
            <a:spAutoFit/>
          </a:bodyPr>
          <a:lstStyle>
            <a:lvl1pPr>
              <a:defRPr sz="2400" b="0" i="0">
                <a:solidFill>
                  <a:schemeClr val="tx1"/>
                </a:solidFill>
                <a:latin typeface="Arial MT"/>
                <a:ea typeface="+mj-ea"/>
                <a:cs typeface="Arial MT"/>
              </a:defRPr>
            </a:lvl1pPr>
          </a:lstStyle>
          <a:p>
            <a:pPr fontAlgn="base"/>
            <a:r>
              <a:rPr lang="en-IN" sz="1600" b="1" i="0" dirty="0">
                <a:solidFill>
                  <a:srgbClr val="0C3C26"/>
                </a:solidFill>
                <a:effectLst/>
                <a:latin typeface="Roboto" panose="02000000000000000000" pitchFamily="2" charset="0"/>
              </a:rPr>
              <a:t>What is AJAX</a:t>
            </a:r>
            <a:endParaRPr lang="en-US" sz="2000" b="1" kern="0" dirty="0">
              <a:solidFill>
                <a:srgbClr val="273239"/>
              </a:solidFill>
              <a:latin typeface="sofia-pro"/>
            </a:endParaRPr>
          </a:p>
        </p:txBody>
      </p:sp>
      <p:sp>
        <p:nvSpPr>
          <p:cNvPr id="11" name="object 4">
            <a:extLst>
              <a:ext uri="{FF2B5EF4-FFF2-40B4-BE49-F238E27FC236}">
                <a16:creationId xmlns:a16="http://schemas.microsoft.com/office/drawing/2014/main" id="{77AF9294-3A20-4BBB-AA9A-A6AED2BC713A}"/>
              </a:ext>
            </a:extLst>
          </p:cNvPr>
          <p:cNvSpPr txBox="1">
            <a:spLocks/>
          </p:cNvSpPr>
          <p:nvPr/>
        </p:nvSpPr>
        <p:spPr>
          <a:xfrm>
            <a:off x="251948" y="2735065"/>
            <a:ext cx="8150676" cy="259045"/>
          </a:xfrm>
          <a:prstGeom prst="rect">
            <a:avLst/>
          </a:prstGeom>
        </p:spPr>
        <p:txBody>
          <a:bodyPr vert="horz" wrap="square" lIns="0" tIns="12700" rIns="0" bIns="0" rtlCol="0">
            <a:spAutoFit/>
          </a:bodyPr>
          <a:lstStyle>
            <a:lvl1pPr>
              <a:defRPr sz="2400" b="0" i="0">
                <a:solidFill>
                  <a:schemeClr val="tx1"/>
                </a:solidFill>
                <a:latin typeface="Arial MT"/>
                <a:ea typeface="+mj-ea"/>
                <a:cs typeface="Arial MT"/>
              </a:defRPr>
            </a:lvl1pPr>
          </a:lstStyle>
          <a:p>
            <a:pPr fontAlgn="base"/>
            <a:r>
              <a:rPr lang="en-IN" sz="1600" b="1" i="0" dirty="0">
                <a:solidFill>
                  <a:srgbClr val="0C3C26"/>
                </a:solidFill>
                <a:effectLst/>
                <a:latin typeface="Roboto" panose="02000000000000000000" pitchFamily="2" charset="0"/>
              </a:rPr>
              <a:t>How AJAX Works </a:t>
            </a:r>
            <a:endParaRPr lang="en-US" sz="2000" b="1" kern="0" dirty="0">
              <a:solidFill>
                <a:srgbClr val="273239"/>
              </a:solidFill>
              <a:latin typeface="sofia-pro"/>
            </a:endParaRPr>
          </a:p>
        </p:txBody>
      </p:sp>
      <p:sp>
        <p:nvSpPr>
          <p:cNvPr id="12" name="object 5">
            <a:extLst>
              <a:ext uri="{FF2B5EF4-FFF2-40B4-BE49-F238E27FC236}">
                <a16:creationId xmlns:a16="http://schemas.microsoft.com/office/drawing/2014/main" id="{CBD23822-AECF-4208-8935-5150CB2575C9}"/>
              </a:ext>
            </a:extLst>
          </p:cNvPr>
          <p:cNvSpPr txBox="1"/>
          <p:nvPr/>
        </p:nvSpPr>
        <p:spPr>
          <a:xfrm>
            <a:off x="255443" y="3030324"/>
            <a:ext cx="6422599" cy="1858841"/>
          </a:xfrm>
          <a:prstGeom prst="rect">
            <a:avLst/>
          </a:prstGeom>
        </p:spPr>
        <p:txBody>
          <a:bodyPr vert="horz" wrap="square" lIns="0" tIns="52704" rIns="0" bIns="0" rtlCol="0">
            <a:spAutoFit/>
          </a:bodyPr>
          <a:lstStyle/>
          <a:p>
            <a:pPr marL="379095" indent="-367030">
              <a:lnSpc>
                <a:spcPct val="100000"/>
              </a:lnSpc>
              <a:spcBef>
                <a:spcPts val="414"/>
              </a:spcBef>
              <a:buFont typeface="+mj-lt"/>
              <a:buAutoNum type="arabicPeriod"/>
              <a:tabLst>
                <a:tab pos="379095" algn="l"/>
                <a:tab pos="379730" algn="l"/>
              </a:tabLst>
            </a:pPr>
            <a:r>
              <a:rPr lang="en-US" sz="1300" i="0" dirty="0">
                <a:solidFill>
                  <a:srgbClr val="273239"/>
                </a:solidFill>
                <a:effectLst/>
                <a:latin typeface="urw-din"/>
              </a:rPr>
              <a:t>An event occurs on a web page, such as an initial page load, form submission, link or button click, etc.</a:t>
            </a:r>
          </a:p>
          <a:p>
            <a:pPr marL="379095" indent="-367030">
              <a:lnSpc>
                <a:spcPct val="100000"/>
              </a:lnSpc>
              <a:spcBef>
                <a:spcPts val="414"/>
              </a:spcBef>
              <a:buFont typeface="+mj-lt"/>
              <a:buAutoNum type="arabicPeriod"/>
              <a:tabLst>
                <a:tab pos="379095" algn="l"/>
                <a:tab pos="379730" algn="l"/>
              </a:tabLst>
            </a:pPr>
            <a:r>
              <a:rPr lang="en-US" sz="1300" i="0" dirty="0">
                <a:solidFill>
                  <a:srgbClr val="273239"/>
                </a:solidFill>
                <a:effectLst/>
                <a:latin typeface="urw-din"/>
              </a:rPr>
              <a:t>An </a:t>
            </a:r>
            <a:r>
              <a:rPr lang="en-US" sz="1300" i="0" dirty="0" err="1">
                <a:solidFill>
                  <a:srgbClr val="273239"/>
                </a:solidFill>
                <a:effectLst/>
                <a:latin typeface="urw-din"/>
              </a:rPr>
              <a:t>XMLHttpRequest</a:t>
            </a:r>
            <a:r>
              <a:rPr lang="en-US" sz="1300" i="0" dirty="0">
                <a:solidFill>
                  <a:srgbClr val="273239"/>
                </a:solidFill>
                <a:effectLst/>
                <a:latin typeface="urw-din"/>
              </a:rPr>
              <a:t> object is created and sends the request to the server .</a:t>
            </a:r>
          </a:p>
          <a:p>
            <a:pPr marL="379095" indent="-367030">
              <a:lnSpc>
                <a:spcPct val="100000"/>
              </a:lnSpc>
              <a:spcBef>
                <a:spcPts val="414"/>
              </a:spcBef>
              <a:buFont typeface="+mj-lt"/>
              <a:buAutoNum type="arabicPeriod"/>
              <a:tabLst>
                <a:tab pos="379095" algn="l"/>
                <a:tab pos="379730" algn="l"/>
              </a:tabLst>
            </a:pPr>
            <a:r>
              <a:rPr lang="en-US" sz="1300" i="0" dirty="0">
                <a:solidFill>
                  <a:srgbClr val="273239"/>
                </a:solidFill>
                <a:effectLst/>
                <a:latin typeface="urw-din"/>
              </a:rPr>
              <a:t>The server responds to the request.</a:t>
            </a:r>
          </a:p>
          <a:p>
            <a:pPr marL="379095" indent="-367030">
              <a:lnSpc>
                <a:spcPct val="100000"/>
              </a:lnSpc>
              <a:spcBef>
                <a:spcPts val="414"/>
              </a:spcBef>
              <a:buFont typeface="+mj-lt"/>
              <a:buAutoNum type="arabicPeriod"/>
              <a:tabLst>
                <a:tab pos="379095" algn="l"/>
                <a:tab pos="379730" algn="l"/>
              </a:tabLst>
            </a:pPr>
            <a:r>
              <a:rPr lang="en-US" sz="1300" i="0" dirty="0">
                <a:solidFill>
                  <a:srgbClr val="273239"/>
                </a:solidFill>
                <a:effectLst/>
                <a:latin typeface="urw-din"/>
              </a:rPr>
              <a:t>The response is captured and then server respond back with response data.</a:t>
            </a:r>
          </a:p>
          <a:p>
            <a:pPr marL="297815" indent="-285750">
              <a:lnSpc>
                <a:spcPct val="100000"/>
              </a:lnSpc>
              <a:spcBef>
                <a:spcPts val="414"/>
              </a:spcBef>
              <a:buFont typeface="Arial" panose="020B0604020202020204" pitchFamily="34" charset="0"/>
              <a:buChar char="•"/>
              <a:tabLst>
                <a:tab pos="379095" algn="l"/>
                <a:tab pos="379730" algn="l"/>
              </a:tabLst>
            </a:pPr>
            <a:r>
              <a:rPr lang="en-US" sz="1300" i="0" dirty="0">
                <a:solidFill>
                  <a:srgbClr val="273239"/>
                </a:solidFill>
                <a:effectLst/>
                <a:latin typeface="urw-din"/>
              </a:rPr>
              <a:t>There are many scenarios where you may want to make GET and POST requests to load and post data from the server asynchronously, back and forth. Additionally, this enables web applications to be more dynamic and reduces page load time.</a:t>
            </a:r>
          </a:p>
        </p:txBody>
      </p:sp>
      <p:pic>
        <p:nvPicPr>
          <p:cNvPr id="8" name="Picture 7">
            <a:extLst>
              <a:ext uri="{FF2B5EF4-FFF2-40B4-BE49-F238E27FC236}">
                <a16:creationId xmlns:a16="http://schemas.microsoft.com/office/drawing/2014/main" id="{08880A26-2287-4DD6-950B-BE50827C5178}"/>
              </a:ext>
            </a:extLst>
          </p:cNvPr>
          <p:cNvPicPr>
            <a:picLocks noChangeAspect="1"/>
          </p:cNvPicPr>
          <p:nvPr/>
        </p:nvPicPr>
        <p:blipFill>
          <a:blip r:embed="rId4"/>
          <a:stretch>
            <a:fillRect/>
          </a:stretch>
        </p:blipFill>
        <p:spPr>
          <a:xfrm>
            <a:off x="6632620" y="1241003"/>
            <a:ext cx="2323122" cy="3502282"/>
          </a:xfrm>
          <a:prstGeom prst="rect">
            <a:avLst/>
          </a:prstGeom>
        </p:spPr>
      </p:pic>
      <p:sp>
        <p:nvSpPr>
          <p:cNvPr id="13" name="object 6">
            <a:extLst>
              <a:ext uri="{FF2B5EF4-FFF2-40B4-BE49-F238E27FC236}">
                <a16:creationId xmlns:a16="http://schemas.microsoft.com/office/drawing/2014/main" id="{98A987F7-C294-4F2D-A5CB-69F529DA3561}"/>
              </a:ext>
            </a:extLst>
          </p:cNvPr>
          <p:cNvSpPr txBox="1"/>
          <p:nvPr/>
        </p:nvSpPr>
        <p:spPr>
          <a:xfrm>
            <a:off x="7010400" y="4629151"/>
            <a:ext cx="2127308" cy="228268"/>
          </a:xfrm>
          <a:prstGeom prst="rect">
            <a:avLst/>
          </a:prstGeom>
        </p:spPr>
        <p:txBody>
          <a:bodyPr vert="horz" wrap="square" lIns="0" tIns="12700" rIns="0" bIns="0" rtlCol="0">
            <a:spAutoFit/>
          </a:bodyPr>
          <a:lstStyle/>
          <a:p>
            <a:pPr marL="12700">
              <a:lnSpc>
                <a:spcPct val="100000"/>
              </a:lnSpc>
              <a:spcBef>
                <a:spcPts val="100"/>
              </a:spcBef>
            </a:pPr>
            <a:r>
              <a:rPr lang="en-IN" sz="700" spc="-5" dirty="0">
                <a:solidFill>
                  <a:srgbClr val="595959"/>
                </a:solidFill>
                <a:latin typeface="Arial MT"/>
                <a:cs typeface="Arial MT"/>
              </a:rPr>
              <a:t>Image Source: https://media.geeksforgeeks.org/wp-content/uploads/ajax.jpg</a:t>
            </a:r>
            <a:endParaRPr lang="en-IN" sz="700" dirty="0">
              <a:latin typeface="Arial MT"/>
              <a:cs typeface="Arial MT"/>
            </a:endParaRPr>
          </a:p>
        </p:txBody>
      </p:sp>
    </p:spTree>
    <p:extLst>
      <p:ext uri="{BB962C8B-B14F-4D97-AF65-F5344CB8AC3E}">
        <p14:creationId xmlns:p14="http://schemas.microsoft.com/office/powerpoint/2010/main" val="193725043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92883" y="828333"/>
            <a:ext cx="2960370" cy="391160"/>
          </a:xfrm>
          <a:prstGeom prst="rect">
            <a:avLst/>
          </a:prstGeom>
        </p:spPr>
        <p:txBody>
          <a:bodyPr vert="horz" wrap="square" lIns="0" tIns="12700" rIns="0" bIns="0" rtlCol="0">
            <a:spAutoFit/>
          </a:bodyPr>
          <a:lstStyle/>
          <a:p>
            <a:pPr marL="12700">
              <a:lnSpc>
                <a:spcPct val="100000"/>
              </a:lnSpc>
              <a:spcBef>
                <a:spcPts val="100"/>
              </a:spcBef>
            </a:pPr>
            <a:r>
              <a:rPr spc="-5" dirty="0"/>
              <a:t>Basic</a:t>
            </a:r>
            <a:r>
              <a:rPr spc="-40" dirty="0"/>
              <a:t> </a:t>
            </a:r>
            <a:r>
              <a:rPr spc="-5" dirty="0"/>
              <a:t>Syntax</a:t>
            </a:r>
            <a:r>
              <a:rPr spc="-40" dirty="0"/>
              <a:t> </a:t>
            </a:r>
            <a:r>
              <a:rPr spc="-30" dirty="0"/>
              <a:t>Variable</a:t>
            </a:r>
          </a:p>
        </p:txBody>
      </p:sp>
      <p:sp>
        <p:nvSpPr>
          <p:cNvPr id="3" name="object 3"/>
          <p:cNvSpPr txBox="1"/>
          <p:nvPr/>
        </p:nvSpPr>
        <p:spPr>
          <a:xfrm>
            <a:off x="1259999" y="1728118"/>
            <a:ext cx="2026920" cy="29972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800" b="0" i="0" u="none" strike="noStrike" kern="1200" cap="none" spc="-5" normalizeH="0" baseline="0" noProof="0" dirty="0">
                <a:ln>
                  <a:noFill/>
                </a:ln>
                <a:solidFill>
                  <a:srgbClr val="595959"/>
                </a:solidFill>
                <a:effectLst/>
                <a:uLnTx/>
                <a:uFillTx/>
                <a:latin typeface="Arial MT"/>
                <a:ea typeface="+mn-ea"/>
                <a:cs typeface="Arial MT"/>
              </a:rPr>
              <a:t>Quotation</a:t>
            </a:r>
            <a:r>
              <a:rPr kumimoji="0" sz="1800" b="0" i="0" u="none" strike="noStrike" kern="1200" cap="none" spc="-45" normalizeH="0" baseline="0" noProof="0" dirty="0">
                <a:ln>
                  <a:noFill/>
                </a:ln>
                <a:solidFill>
                  <a:srgbClr val="595959"/>
                </a:solidFill>
                <a:effectLst/>
                <a:uLnTx/>
                <a:uFillTx/>
                <a:latin typeface="Arial MT"/>
                <a:ea typeface="+mn-ea"/>
                <a:cs typeface="Arial MT"/>
              </a:rPr>
              <a:t> </a:t>
            </a:r>
            <a:r>
              <a:rPr kumimoji="0" sz="1800" b="0" i="0" u="none" strike="noStrike" kern="1200" cap="none" spc="-5" normalizeH="0" baseline="0" noProof="0" dirty="0">
                <a:ln>
                  <a:noFill/>
                </a:ln>
                <a:solidFill>
                  <a:srgbClr val="595959"/>
                </a:solidFill>
                <a:effectLst/>
                <a:uLnTx/>
                <a:uFillTx/>
                <a:latin typeface="Arial MT"/>
                <a:ea typeface="+mn-ea"/>
                <a:cs typeface="Arial MT"/>
              </a:rPr>
              <a:t>in</a:t>
            </a:r>
            <a:r>
              <a:rPr kumimoji="0" sz="1800" b="0" i="0" u="none" strike="noStrike" kern="1200" cap="none" spc="-45" normalizeH="0" baseline="0" noProof="0" dirty="0">
                <a:ln>
                  <a:noFill/>
                </a:ln>
                <a:solidFill>
                  <a:srgbClr val="595959"/>
                </a:solidFill>
                <a:effectLst/>
                <a:uLnTx/>
                <a:uFillTx/>
                <a:latin typeface="Arial MT"/>
                <a:ea typeface="+mn-ea"/>
                <a:cs typeface="Arial MT"/>
              </a:rPr>
              <a:t> </a:t>
            </a:r>
            <a:r>
              <a:rPr kumimoji="0" sz="1800" b="0" i="0" u="none" strike="noStrike" kern="1200" cap="none" spc="-5" normalizeH="0" baseline="0" noProof="0" dirty="0">
                <a:ln>
                  <a:noFill/>
                </a:ln>
                <a:solidFill>
                  <a:srgbClr val="595959"/>
                </a:solidFill>
                <a:effectLst/>
                <a:uLnTx/>
                <a:uFillTx/>
                <a:latin typeface="Arial MT"/>
                <a:ea typeface="+mn-ea"/>
                <a:cs typeface="Arial MT"/>
              </a:rPr>
              <a:t>Python</a:t>
            </a:r>
            <a:endParaRPr kumimoji="0" sz="1800" b="0" i="0" u="none" strike="noStrike" kern="1200" cap="none" spc="0" normalizeH="0" baseline="0" noProof="0">
              <a:ln>
                <a:noFill/>
              </a:ln>
              <a:solidFill>
                <a:prstClr val="black"/>
              </a:solidFill>
              <a:effectLst/>
              <a:uLnTx/>
              <a:uFillTx/>
              <a:latin typeface="Arial MT"/>
              <a:ea typeface="+mn-ea"/>
              <a:cs typeface="Arial MT"/>
            </a:endParaRPr>
          </a:p>
        </p:txBody>
      </p:sp>
      <p:sp>
        <p:nvSpPr>
          <p:cNvPr id="4" name="object 4"/>
          <p:cNvSpPr txBox="1"/>
          <p:nvPr/>
        </p:nvSpPr>
        <p:spPr>
          <a:xfrm>
            <a:off x="641196" y="2928503"/>
            <a:ext cx="3446145" cy="1520190"/>
          </a:xfrm>
          <a:prstGeom prst="rect">
            <a:avLst/>
          </a:prstGeom>
        </p:spPr>
        <p:txBody>
          <a:bodyPr vert="horz" wrap="square" lIns="0" tIns="15240" rIns="0" bIns="0" rtlCol="0">
            <a:spAutoFit/>
          </a:bodyPr>
          <a:lstStyle/>
          <a:p>
            <a:pPr marL="363855" marR="5080" lvl="0" indent="-351790" algn="l" defTabSz="914400" rtl="0" eaLnBrk="1" fontAlgn="auto" latinLnBrk="0" hangingPunct="1">
              <a:lnSpc>
                <a:spcPct val="116700"/>
              </a:lnSpc>
              <a:spcBef>
                <a:spcPts val="120"/>
              </a:spcBef>
              <a:spcAft>
                <a:spcPts val="0"/>
              </a:spcAft>
              <a:buClr>
                <a:srgbClr val="222222"/>
              </a:buClr>
              <a:buSzPct val="114285"/>
              <a:buFont typeface="Arial MT"/>
              <a:buChar char="●"/>
              <a:tabLst>
                <a:tab pos="400050" algn="l"/>
                <a:tab pos="400685" algn="l"/>
              </a:tabLst>
              <a:defRPr/>
            </a:pPr>
            <a:r>
              <a:rPr kumimoji="0" sz="1800" b="0" i="0" u="none" strike="noStrike" kern="1200" cap="none" spc="0" normalizeH="0" baseline="0" noProof="0" dirty="0">
                <a:ln>
                  <a:noFill/>
                </a:ln>
                <a:solidFill>
                  <a:prstClr val="black"/>
                </a:solidFill>
                <a:effectLst/>
                <a:uLnTx/>
                <a:uFillTx/>
                <a:latin typeface="Calibri"/>
                <a:ea typeface="+mn-ea"/>
                <a:cs typeface="+mn-cs"/>
              </a:rPr>
              <a:t>	</a:t>
            </a:r>
            <a:r>
              <a:rPr kumimoji="0" sz="1400" b="0" i="0" u="none" strike="noStrike" kern="1200" cap="none" spc="-5" normalizeH="0" baseline="0" noProof="0" dirty="0">
                <a:ln>
                  <a:noFill/>
                </a:ln>
                <a:solidFill>
                  <a:prstClr val="black"/>
                </a:solidFill>
                <a:effectLst/>
                <a:uLnTx/>
                <a:uFillTx/>
                <a:latin typeface="Arial MT"/>
                <a:ea typeface="+mn-ea"/>
                <a:cs typeface="Arial MT"/>
              </a:rPr>
              <a:t>Python accepts </a:t>
            </a:r>
            <a:r>
              <a:rPr kumimoji="0" sz="1400" b="0" i="0" u="none" strike="noStrike" kern="1200" cap="none" spc="0" normalizeH="0" baseline="0" noProof="0" dirty="0">
                <a:ln>
                  <a:noFill/>
                </a:ln>
                <a:solidFill>
                  <a:prstClr val="black"/>
                </a:solidFill>
                <a:effectLst/>
                <a:uLnTx/>
                <a:uFillTx/>
                <a:latin typeface="Arial MT"/>
                <a:ea typeface="+mn-ea"/>
                <a:cs typeface="Arial MT"/>
              </a:rPr>
              <a:t>single (‘), </a:t>
            </a:r>
            <a:r>
              <a:rPr kumimoji="0" sz="1400" b="0" i="0" u="none" strike="noStrike" kern="1200" cap="none" spc="-5" normalizeH="0" baseline="0" noProof="0" dirty="0">
                <a:ln>
                  <a:noFill/>
                </a:ln>
                <a:solidFill>
                  <a:prstClr val="black"/>
                </a:solidFill>
                <a:effectLst/>
                <a:uLnTx/>
                <a:uFillTx/>
                <a:latin typeface="Arial MT"/>
                <a:ea typeface="+mn-ea"/>
                <a:cs typeface="Arial MT"/>
              </a:rPr>
              <a:t>double </a:t>
            </a:r>
            <a:r>
              <a:rPr kumimoji="0" sz="1400" b="0" i="0" u="none" strike="noStrike" kern="1200" cap="none" spc="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and triple</a:t>
            </a:r>
            <a:r>
              <a:rPr kumimoji="0" sz="1400" b="0" i="0" u="none" strike="noStrike" kern="1200" cap="none" spc="0" normalizeH="0" baseline="0" noProof="0" dirty="0">
                <a:ln>
                  <a:noFill/>
                </a:ln>
                <a:solidFill>
                  <a:prstClr val="black"/>
                </a:solidFill>
                <a:effectLst/>
                <a:uLnTx/>
                <a:uFillTx/>
                <a:latin typeface="Arial MT"/>
                <a:ea typeface="+mn-ea"/>
                <a:cs typeface="Arial MT"/>
              </a:rPr>
              <a:t> (''' </a:t>
            </a:r>
            <a:r>
              <a:rPr kumimoji="0" sz="1400" b="0" i="0" u="none" strike="noStrike" kern="1200" cap="none" spc="-5" normalizeH="0" baseline="0" noProof="0" dirty="0">
                <a:ln>
                  <a:noFill/>
                </a:ln>
                <a:solidFill>
                  <a:prstClr val="black"/>
                </a:solidFill>
                <a:effectLst/>
                <a:uLnTx/>
                <a:uFillTx/>
                <a:latin typeface="Arial MT"/>
                <a:ea typeface="+mn-ea"/>
                <a:cs typeface="Arial MT"/>
              </a:rPr>
              <a:t>or </a:t>
            </a:r>
            <a:r>
              <a:rPr kumimoji="0" sz="1400" b="0" i="0" u="none" strike="noStrike" kern="1200" cap="none" spc="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 quotes to denote </a:t>
            </a:r>
            <a:r>
              <a:rPr kumimoji="0" sz="1400" b="0" i="0" u="none" strike="noStrike" kern="1200" cap="none" spc="0" normalizeH="0" baseline="0" noProof="0" dirty="0">
                <a:ln>
                  <a:noFill/>
                </a:ln>
                <a:solidFill>
                  <a:prstClr val="black"/>
                </a:solidFill>
                <a:effectLst/>
                <a:uLnTx/>
                <a:uFillTx/>
                <a:latin typeface="Arial MT"/>
                <a:ea typeface="+mn-ea"/>
                <a:cs typeface="Arial MT"/>
              </a:rPr>
              <a:t> string </a:t>
            </a:r>
            <a:r>
              <a:rPr kumimoji="0" sz="1400" b="0" i="0" u="none" strike="noStrike" kern="1200" cap="none" spc="-5" normalizeH="0" baseline="0" noProof="0" dirty="0">
                <a:ln>
                  <a:noFill/>
                </a:ln>
                <a:solidFill>
                  <a:prstClr val="black"/>
                </a:solidFill>
                <a:effectLst/>
                <a:uLnTx/>
                <a:uFillTx/>
                <a:latin typeface="Arial MT"/>
                <a:ea typeface="+mn-ea"/>
                <a:cs typeface="Arial MT"/>
              </a:rPr>
              <a:t>literals, as long as the </a:t>
            </a:r>
            <a:r>
              <a:rPr kumimoji="0" sz="1400" b="0" i="0" u="none" strike="noStrike" kern="1200" cap="none" spc="0" normalizeH="0" baseline="0" noProof="0" dirty="0">
                <a:ln>
                  <a:noFill/>
                </a:ln>
                <a:solidFill>
                  <a:prstClr val="black"/>
                </a:solidFill>
                <a:effectLst/>
                <a:uLnTx/>
                <a:uFillTx/>
                <a:latin typeface="Arial MT"/>
                <a:ea typeface="+mn-ea"/>
                <a:cs typeface="Arial MT"/>
              </a:rPr>
              <a:t>same </a:t>
            </a:r>
            <a:r>
              <a:rPr kumimoji="0" sz="1400" b="0" i="0" u="none" strike="noStrike" kern="1200" cap="none" spc="-5" normalizeH="0" baseline="0" noProof="0" dirty="0">
                <a:ln>
                  <a:noFill/>
                </a:ln>
                <a:solidFill>
                  <a:prstClr val="black"/>
                </a:solidFill>
                <a:effectLst/>
                <a:uLnTx/>
                <a:uFillTx/>
                <a:latin typeface="Arial MT"/>
                <a:ea typeface="+mn-ea"/>
                <a:cs typeface="Arial MT"/>
              </a:rPr>
              <a:t>type </a:t>
            </a:r>
            <a:r>
              <a:rPr kumimoji="0" sz="1400" b="0" i="0" u="none" strike="noStrike" kern="1200" cap="none" spc="-37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of</a:t>
            </a:r>
            <a:r>
              <a:rPr kumimoji="0" sz="1400" b="0" i="0" u="none" strike="noStrike" kern="1200" cap="none" spc="-1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quote</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starts</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and</a:t>
            </a:r>
            <a:r>
              <a:rPr kumimoji="0" sz="1400" b="0" i="0" u="none" strike="noStrike" kern="1200" cap="none" spc="-1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ends</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the</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strings.</a:t>
            </a:r>
            <a:endParaRPr kumimoji="0" sz="1400" b="0" i="0" u="none" strike="noStrike" kern="1200" cap="none" spc="0" normalizeH="0" baseline="0" noProof="0">
              <a:ln>
                <a:noFill/>
              </a:ln>
              <a:solidFill>
                <a:prstClr val="black"/>
              </a:solidFill>
              <a:effectLst/>
              <a:uLnTx/>
              <a:uFillTx/>
              <a:latin typeface="Arial MT"/>
              <a:ea typeface="+mn-ea"/>
              <a:cs typeface="Arial MT"/>
            </a:endParaRPr>
          </a:p>
          <a:p>
            <a:pPr marL="363855" marR="85090" lvl="0" indent="-336550" algn="l" defTabSz="914400" rtl="0" eaLnBrk="1" fontAlgn="auto" latinLnBrk="0" hangingPunct="1">
              <a:lnSpc>
                <a:spcPct val="116100"/>
              </a:lnSpc>
              <a:spcBef>
                <a:spcPts val="0"/>
              </a:spcBef>
              <a:spcAft>
                <a:spcPts val="0"/>
              </a:spcAft>
              <a:buClrTx/>
              <a:buSzTx/>
              <a:buFontTx/>
              <a:buChar char="●"/>
              <a:tabLst>
                <a:tab pos="363855" algn="l"/>
                <a:tab pos="364490" algn="l"/>
              </a:tabLst>
              <a:defRPr/>
            </a:pPr>
            <a:r>
              <a:rPr kumimoji="0" sz="1400" b="0" i="0" u="none" strike="noStrike" kern="1200" cap="none" spc="-5" normalizeH="0" baseline="0" noProof="0" dirty="0">
                <a:ln>
                  <a:noFill/>
                </a:ln>
                <a:solidFill>
                  <a:prstClr val="black"/>
                </a:solidFill>
                <a:effectLst/>
                <a:uLnTx/>
                <a:uFillTx/>
                <a:latin typeface="Arial MT"/>
                <a:ea typeface="+mn-ea"/>
                <a:cs typeface="Arial MT"/>
              </a:rPr>
              <a:t>The triple quotes are used to </a:t>
            </a:r>
            <a:r>
              <a:rPr kumimoji="0" sz="1400" b="0" i="0" u="none" strike="noStrike" kern="1200" cap="none" spc="0" normalizeH="0" baseline="0" noProof="0" dirty="0">
                <a:ln>
                  <a:noFill/>
                </a:ln>
                <a:solidFill>
                  <a:prstClr val="black"/>
                </a:solidFill>
                <a:effectLst/>
                <a:uLnTx/>
                <a:uFillTx/>
                <a:latin typeface="Arial MT"/>
                <a:ea typeface="+mn-ea"/>
                <a:cs typeface="Arial MT"/>
              </a:rPr>
              <a:t>span </a:t>
            </a:r>
            <a:r>
              <a:rPr kumimoji="0" sz="1400" b="0" i="0" u="none" strike="noStrike" kern="1200" cap="none" spc="-5" normalizeH="0" baseline="0" noProof="0" dirty="0">
                <a:ln>
                  <a:noFill/>
                </a:ln>
                <a:solidFill>
                  <a:prstClr val="black"/>
                </a:solidFill>
                <a:effectLst/>
                <a:uLnTx/>
                <a:uFillTx/>
                <a:latin typeface="Arial MT"/>
                <a:ea typeface="+mn-ea"/>
                <a:cs typeface="Arial MT"/>
              </a:rPr>
              <a:t>the </a:t>
            </a:r>
            <a:r>
              <a:rPr kumimoji="0" sz="1400" b="0" i="0" u="none" strike="noStrike" kern="1200" cap="none" spc="-375"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string</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across</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multiple</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lines.</a:t>
            </a:r>
            <a:endParaRPr kumimoji="0" sz="1400" b="0" i="0" u="none" strike="noStrike" kern="1200" cap="none" spc="0" normalizeH="0" baseline="0" noProof="0">
              <a:ln>
                <a:noFill/>
              </a:ln>
              <a:solidFill>
                <a:prstClr val="black"/>
              </a:solidFill>
              <a:effectLst/>
              <a:uLnTx/>
              <a:uFillTx/>
              <a:latin typeface="Arial MT"/>
              <a:ea typeface="+mn-ea"/>
              <a:cs typeface="Arial MT"/>
            </a:endParaRPr>
          </a:p>
        </p:txBody>
      </p:sp>
      <p:pic>
        <p:nvPicPr>
          <p:cNvPr id="5" name="object 5"/>
          <p:cNvPicPr/>
          <p:nvPr/>
        </p:nvPicPr>
        <p:blipFill>
          <a:blip r:embed="rId2" cstate="print"/>
          <a:stretch>
            <a:fillRect/>
          </a:stretch>
        </p:blipFill>
        <p:spPr>
          <a:xfrm>
            <a:off x="4572000" y="1450100"/>
            <a:ext cx="4571999" cy="2417124"/>
          </a:xfrm>
          <a:prstGeom prst="rect">
            <a:avLst/>
          </a:prstGeom>
        </p:spPr>
      </p:pic>
      <p:sp>
        <p:nvSpPr>
          <p:cNvPr id="6" name="object 6"/>
          <p:cNvSpPr txBox="1"/>
          <p:nvPr/>
        </p:nvSpPr>
        <p:spPr>
          <a:xfrm>
            <a:off x="3633256" y="4850165"/>
            <a:ext cx="1875155" cy="323850"/>
          </a:xfrm>
          <a:prstGeom prst="rect">
            <a:avLst/>
          </a:prstGeom>
        </p:spPr>
        <p:txBody>
          <a:bodyPr vert="horz" wrap="square" lIns="0" tIns="3810" rIns="0" bIns="0" rtlCol="0">
            <a:spAutoFit/>
          </a:bodyPr>
          <a:lstStyle/>
          <a:p>
            <a:pPr marL="1087755" marR="0" lvl="0" indent="0" algn="l" defTabSz="914400" rtl="0" eaLnBrk="1" fontAlgn="auto" latinLnBrk="0" hangingPunct="1">
              <a:lnSpc>
                <a:spcPct val="100000"/>
              </a:lnSpc>
              <a:spcBef>
                <a:spcPts val="30"/>
              </a:spcBef>
              <a:spcAft>
                <a:spcPts val="0"/>
              </a:spcAft>
              <a:buClrTx/>
              <a:buSzTx/>
              <a:buFontTx/>
              <a:buNone/>
              <a:tabLst/>
              <a:defRPr/>
            </a:pPr>
            <a:r>
              <a:rPr kumimoji="0" sz="700" b="0" i="0" u="none" strike="noStrike" kern="1200" cap="none" spc="-5" normalizeH="0" baseline="0" noProof="0" dirty="0">
                <a:ln>
                  <a:noFill/>
                </a:ln>
                <a:solidFill>
                  <a:srgbClr val="595959"/>
                </a:solidFill>
                <a:effectLst/>
                <a:uLnTx/>
                <a:uFillTx/>
                <a:latin typeface="Arial MT"/>
                <a:ea typeface="+mn-ea"/>
                <a:cs typeface="Arial MT"/>
              </a:rPr>
              <a:t>Imag</a:t>
            </a:r>
            <a:r>
              <a:rPr kumimoji="0" sz="700" b="0" i="0" u="none" strike="noStrike" kern="1200" cap="none" spc="0" normalizeH="0" baseline="0" noProof="0" dirty="0">
                <a:ln>
                  <a:noFill/>
                </a:ln>
                <a:solidFill>
                  <a:srgbClr val="595959"/>
                </a:solidFill>
                <a:effectLst/>
                <a:uLnTx/>
                <a:uFillTx/>
                <a:latin typeface="Arial MT"/>
                <a:ea typeface="+mn-ea"/>
                <a:cs typeface="Arial MT"/>
              </a:rPr>
              <a:t>e</a:t>
            </a:r>
            <a:r>
              <a:rPr kumimoji="0" sz="700" b="0" i="0" u="none" strike="noStrike" kern="1200" cap="none" spc="-5" normalizeH="0" baseline="0" noProof="0" dirty="0">
                <a:ln>
                  <a:noFill/>
                </a:ln>
                <a:solidFill>
                  <a:srgbClr val="595959"/>
                </a:solidFill>
                <a:effectLst/>
                <a:uLnTx/>
                <a:uFillTx/>
                <a:latin typeface="Arial MT"/>
                <a:ea typeface="+mn-ea"/>
                <a:cs typeface="Arial MT"/>
              </a:rPr>
              <a:t> Source:</a:t>
            </a:r>
            <a:endParaRPr kumimoji="0" sz="700" b="0" i="0" u="none" strike="noStrike" kern="1200" cap="none" spc="0" normalizeH="0" baseline="0" noProof="0">
              <a:ln>
                <a:noFill/>
              </a:ln>
              <a:solidFill>
                <a:prstClr val="black"/>
              </a:solidFill>
              <a:effectLst/>
              <a:uLnTx/>
              <a:uFillTx/>
              <a:latin typeface="Arial MT"/>
              <a:ea typeface="+mn-ea"/>
              <a:cs typeface="Arial MT"/>
            </a:endParaRPr>
          </a:p>
          <a:p>
            <a:pPr marL="12700" marR="0" lvl="0" indent="0" algn="l" defTabSz="914400" rtl="0" eaLnBrk="1" fontAlgn="auto" latinLnBrk="0" hangingPunct="1">
              <a:lnSpc>
                <a:spcPct val="100000"/>
              </a:lnSpc>
              <a:spcBef>
                <a:spcPts val="605"/>
              </a:spcBef>
              <a:spcAft>
                <a:spcPts val="0"/>
              </a:spcAft>
              <a:buClrTx/>
              <a:buSzTx/>
              <a:buFontTx/>
              <a:buNone/>
              <a:tabLst/>
              <a:defRPr/>
            </a:pPr>
            <a:r>
              <a:rPr kumimoji="0" sz="800" b="0" i="0" u="none" strike="noStrike" kern="1200" cap="none" spc="0" normalizeH="0" baseline="0" noProof="0" dirty="0">
                <a:ln>
                  <a:noFill/>
                </a:ln>
                <a:solidFill>
                  <a:prstClr val="black"/>
                </a:solidFill>
                <a:effectLst/>
                <a:uLnTx/>
                <a:uFillTx/>
                <a:latin typeface="Arial MT"/>
                <a:ea typeface="+mn-ea"/>
                <a:cs typeface="Arial MT"/>
              </a:rPr>
              <a:t>©</a:t>
            </a:r>
            <a:r>
              <a:rPr kumimoji="0" sz="800" b="0" i="0" u="none" strike="noStrike" kern="1200" cap="none" spc="-5" normalizeH="0" baseline="0" noProof="0" dirty="0">
                <a:ln>
                  <a:noFill/>
                </a:ln>
                <a:solidFill>
                  <a:prstClr val="black"/>
                </a:solidFill>
                <a:effectLst/>
                <a:uLnTx/>
                <a:uFillTx/>
                <a:latin typeface="Arial MT"/>
                <a:ea typeface="+mn-ea"/>
                <a:cs typeface="Arial MT"/>
              </a:rPr>
              <a:t> Edune</a:t>
            </a:r>
            <a:r>
              <a:rPr kumimoji="0" sz="800" b="0" i="0" u="none" strike="noStrike" kern="1200" cap="none" spc="0" normalizeH="0" baseline="0" noProof="0" dirty="0">
                <a:ln>
                  <a:noFill/>
                </a:ln>
                <a:solidFill>
                  <a:prstClr val="black"/>
                </a:solidFill>
                <a:effectLst/>
                <a:uLnTx/>
                <a:uFillTx/>
                <a:latin typeface="Arial MT"/>
                <a:ea typeface="+mn-ea"/>
                <a:cs typeface="Arial MT"/>
              </a:rPr>
              <a:t>t</a:t>
            </a:r>
            <a:r>
              <a:rPr kumimoji="0" sz="800" b="0" i="0" u="none" strike="noStrike" kern="1200" cap="none" spc="-5" normalizeH="0" baseline="0" noProof="0" dirty="0">
                <a:ln>
                  <a:noFill/>
                </a:ln>
                <a:solidFill>
                  <a:prstClr val="black"/>
                </a:solidFill>
                <a:effectLst/>
                <a:uLnTx/>
                <a:uFillTx/>
                <a:latin typeface="Arial MT"/>
                <a:ea typeface="+mn-ea"/>
                <a:cs typeface="Arial MT"/>
              </a:rPr>
              <a:t> Foundation</a:t>
            </a:r>
            <a:r>
              <a:rPr kumimoji="0" sz="800" b="0" i="0" u="none" strike="noStrike" kern="1200" cap="none" spc="0" normalizeH="0" baseline="0" noProof="0" dirty="0">
                <a:ln>
                  <a:noFill/>
                </a:ln>
                <a:solidFill>
                  <a:prstClr val="black"/>
                </a:solidFill>
                <a:effectLst/>
                <a:uLnTx/>
                <a:uFillTx/>
                <a:latin typeface="Arial MT"/>
                <a:ea typeface="+mn-ea"/>
                <a:cs typeface="Arial MT"/>
              </a:rPr>
              <a:t>.</a:t>
            </a:r>
            <a:r>
              <a:rPr kumimoji="0" sz="800" b="0" i="0" u="none" strike="noStrike" kern="1200" cap="none" spc="-50" normalizeH="0" baseline="0" noProof="0" dirty="0">
                <a:ln>
                  <a:noFill/>
                </a:ln>
                <a:solidFill>
                  <a:prstClr val="black"/>
                </a:solidFill>
                <a:effectLst/>
                <a:uLnTx/>
                <a:uFillTx/>
                <a:latin typeface="Arial MT"/>
                <a:ea typeface="+mn-ea"/>
                <a:cs typeface="Arial MT"/>
              </a:rPr>
              <a:t> </a:t>
            </a:r>
            <a:r>
              <a:rPr kumimoji="0" sz="800" b="0" i="0" u="none" strike="noStrike" kern="1200" cap="none" spc="-5" normalizeH="0" baseline="0" noProof="0" dirty="0">
                <a:ln>
                  <a:noFill/>
                </a:ln>
                <a:solidFill>
                  <a:prstClr val="black"/>
                </a:solidFill>
                <a:effectLst/>
                <a:uLnTx/>
                <a:uFillTx/>
                <a:latin typeface="Arial MT"/>
                <a:ea typeface="+mn-ea"/>
                <a:cs typeface="Arial MT"/>
              </a:rPr>
              <a:t>Al</a:t>
            </a:r>
            <a:r>
              <a:rPr kumimoji="0" sz="800" b="0" i="0" u="none" strike="noStrike" kern="1200" cap="none" spc="0" normalizeH="0" baseline="0" noProof="0" dirty="0">
                <a:ln>
                  <a:noFill/>
                </a:ln>
                <a:solidFill>
                  <a:prstClr val="black"/>
                </a:solidFill>
                <a:effectLst/>
                <a:uLnTx/>
                <a:uFillTx/>
                <a:latin typeface="Arial MT"/>
                <a:ea typeface="+mn-ea"/>
                <a:cs typeface="Arial MT"/>
              </a:rPr>
              <a:t>l</a:t>
            </a:r>
            <a:r>
              <a:rPr kumimoji="0" sz="800" b="0" i="0" u="none" strike="noStrike" kern="1200" cap="none" spc="-5" normalizeH="0" baseline="0" noProof="0" dirty="0">
                <a:ln>
                  <a:noFill/>
                </a:ln>
                <a:solidFill>
                  <a:prstClr val="black"/>
                </a:solidFill>
                <a:effectLst/>
                <a:uLnTx/>
                <a:uFillTx/>
                <a:latin typeface="Arial MT"/>
                <a:ea typeface="+mn-ea"/>
                <a:cs typeface="Arial MT"/>
              </a:rPr>
              <a:t> </a:t>
            </a:r>
            <a:r>
              <a:rPr kumimoji="0" sz="800" b="0" i="0" u="none" strike="noStrike" kern="1200" cap="none" spc="0" normalizeH="0" baseline="0" noProof="0" dirty="0">
                <a:ln>
                  <a:noFill/>
                </a:ln>
                <a:solidFill>
                  <a:prstClr val="black"/>
                </a:solidFill>
                <a:effectLst/>
                <a:uLnTx/>
                <a:uFillTx/>
                <a:latin typeface="Arial MT"/>
                <a:ea typeface="+mn-ea"/>
                <a:cs typeface="Arial MT"/>
              </a:rPr>
              <a:t>rights</a:t>
            </a:r>
            <a:r>
              <a:rPr kumimoji="0" sz="800" b="0" i="0" u="none" strike="noStrike" kern="1200" cap="none" spc="-5" normalizeH="0" baseline="0" noProof="0" dirty="0">
                <a:ln>
                  <a:noFill/>
                </a:ln>
                <a:solidFill>
                  <a:prstClr val="black"/>
                </a:solidFill>
                <a:effectLst/>
                <a:uLnTx/>
                <a:uFillTx/>
                <a:latin typeface="Arial MT"/>
                <a:ea typeface="+mn-ea"/>
                <a:cs typeface="Arial MT"/>
              </a:rPr>
              <a:t> </a:t>
            </a:r>
            <a:r>
              <a:rPr kumimoji="0" sz="800" b="0" i="0" u="none" strike="noStrike" kern="1200" cap="none" spc="0" normalizeH="0" baseline="0" noProof="0" dirty="0">
                <a:ln>
                  <a:noFill/>
                </a:ln>
                <a:solidFill>
                  <a:prstClr val="black"/>
                </a:solidFill>
                <a:effectLst/>
                <a:uLnTx/>
                <a:uFillTx/>
                <a:latin typeface="Arial MT"/>
                <a:ea typeface="+mn-ea"/>
                <a:cs typeface="Arial MT"/>
              </a:rPr>
              <a:t>reserved.</a:t>
            </a:r>
            <a:endParaRPr kumimoji="0" sz="800" b="0" i="0" u="none" strike="noStrike" kern="1200" cap="none" spc="0" normalizeH="0" baseline="0" noProof="0">
              <a:ln>
                <a:noFill/>
              </a:ln>
              <a:solidFill>
                <a:prstClr val="black"/>
              </a:solidFill>
              <a:effectLst/>
              <a:uLnTx/>
              <a:uFillTx/>
              <a:latin typeface="Arial MT"/>
              <a:ea typeface="+mn-ea"/>
              <a:cs typeface="Arial MT"/>
            </a:endParaRPr>
          </a:p>
        </p:txBody>
      </p:sp>
    </p:spTree>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43975" y="161799"/>
            <a:ext cx="774074" cy="311224"/>
          </a:xfrm>
          <a:prstGeom prst="rect">
            <a:avLst/>
          </a:prstGeom>
        </p:spPr>
      </p:pic>
      <p:pic>
        <p:nvPicPr>
          <p:cNvPr id="3" name="object 3"/>
          <p:cNvPicPr/>
          <p:nvPr/>
        </p:nvPicPr>
        <p:blipFill>
          <a:blip r:embed="rId3" cstate="print"/>
          <a:stretch>
            <a:fillRect/>
          </a:stretch>
        </p:blipFill>
        <p:spPr>
          <a:xfrm>
            <a:off x="8229556" y="161800"/>
            <a:ext cx="791593" cy="311224"/>
          </a:xfrm>
          <a:prstGeom prst="rect">
            <a:avLst/>
          </a:prstGeom>
        </p:spPr>
      </p:pic>
      <p:sp>
        <p:nvSpPr>
          <p:cNvPr id="4" name="object 4"/>
          <p:cNvSpPr txBox="1">
            <a:spLocks noGrp="1"/>
          </p:cNvSpPr>
          <p:nvPr>
            <p:ph type="title"/>
          </p:nvPr>
        </p:nvSpPr>
        <p:spPr>
          <a:xfrm>
            <a:off x="344957" y="590550"/>
            <a:ext cx="8451752" cy="382156"/>
          </a:xfrm>
          <a:prstGeom prst="rect">
            <a:avLst/>
          </a:prstGeom>
        </p:spPr>
        <p:txBody>
          <a:bodyPr vert="horz" wrap="square" lIns="0" tIns="12700" rIns="0" bIns="0" rtlCol="0">
            <a:spAutoFit/>
          </a:bodyPr>
          <a:lstStyle/>
          <a:p>
            <a:pPr marL="12700">
              <a:lnSpc>
                <a:spcPct val="100000"/>
              </a:lnSpc>
              <a:spcBef>
                <a:spcPts val="100"/>
              </a:spcBef>
            </a:pPr>
            <a:r>
              <a:rPr lang="en" dirty="0"/>
              <a:t>In this module, we learnt about</a:t>
            </a:r>
            <a:endParaRPr spc="-5" dirty="0"/>
          </a:p>
        </p:txBody>
      </p:sp>
      <p:sp>
        <p:nvSpPr>
          <p:cNvPr id="6" name="object 6"/>
          <p:cNvSpPr txBox="1"/>
          <p:nvPr/>
        </p:nvSpPr>
        <p:spPr>
          <a:xfrm>
            <a:off x="3633256" y="4974385"/>
            <a:ext cx="1875155" cy="139065"/>
          </a:xfrm>
          <a:prstGeom prst="rect">
            <a:avLst/>
          </a:prstGeom>
        </p:spPr>
        <p:txBody>
          <a:bodyPr vert="horz" wrap="square" lIns="0" tIns="3175" rIns="0" bIns="0" rtlCol="0">
            <a:spAutoFit/>
          </a:bodyPr>
          <a:lstStyle/>
          <a:p>
            <a:pPr marL="12700">
              <a:lnSpc>
                <a:spcPct val="100000"/>
              </a:lnSpc>
              <a:spcBef>
                <a:spcPts val="25"/>
              </a:spcBef>
            </a:pPr>
            <a:r>
              <a:rPr sz="800" dirty="0">
                <a:latin typeface="Arial MT"/>
                <a:cs typeface="Arial MT"/>
              </a:rPr>
              <a:t>©</a:t>
            </a:r>
            <a:r>
              <a:rPr sz="800" spc="-5" dirty="0">
                <a:latin typeface="Arial MT"/>
                <a:cs typeface="Arial MT"/>
              </a:rPr>
              <a:t> Edune</a:t>
            </a:r>
            <a:r>
              <a:rPr sz="800" dirty="0">
                <a:latin typeface="Arial MT"/>
                <a:cs typeface="Arial MT"/>
              </a:rPr>
              <a:t>t</a:t>
            </a:r>
            <a:r>
              <a:rPr sz="800" spc="-5" dirty="0">
                <a:latin typeface="Arial MT"/>
                <a:cs typeface="Arial MT"/>
              </a:rPr>
              <a:t> Foundation</a:t>
            </a:r>
            <a:r>
              <a:rPr sz="800" dirty="0">
                <a:latin typeface="Arial MT"/>
                <a:cs typeface="Arial MT"/>
              </a:rPr>
              <a:t>.</a:t>
            </a:r>
            <a:r>
              <a:rPr sz="800" spc="-50" dirty="0">
                <a:latin typeface="Arial MT"/>
                <a:cs typeface="Arial MT"/>
              </a:rPr>
              <a:t> </a:t>
            </a:r>
            <a:r>
              <a:rPr sz="800" spc="-5" dirty="0">
                <a:latin typeface="Arial MT"/>
                <a:cs typeface="Arial MT"/>
              </a:rPr>
              <a:t>Al</a:t>
            </a:r>
            <a:r>
              <a:rPr sz="800" dirty="0">
                <a:latin typeface="Arial MT"/>
                <a:cs typeface="Arial MT"/>
              </a:rPr>
              <a:t>l</a:t>
            </a:r>
            <a:r>
              <a:rPr sz="800" spc="-5" dirty="0">
                <a:latin typeface="Arial MT"/>
                <a:cs typeface="Arial MT"/>
              </a:rPr>
              <a:t> </a:t>
            </a:r>
            <a:r>
              <a:rPr sz="800" dirty="0">
                <a:latin typeface="Arial MT"/>
                <a:cs typeface="Arial MT"/>
              </a:rPr>
              <a:t>rights</a:t>
            </a:r>
            <a:r>
              <a:rPr sz="800" spc="-5" dirty="0">
                <a:latin typeface="Arial MT"/>
                <a:cs typeface="Arial MT"/>
              </a:rPr>
              <a:t> </a:t>
            </a:r>
            <a:r>
              <a:rPr sz="800" dirty="0">
                <a:latin typeface="Arial MT"/>
                <a:cs typeface="Arial MT"/>
              </a:rPr>
              <a:t>reserved.</a:t>
            </a:r>
            <a:endParaRPr sz="800">
              <a:latin typeface="Arial MT"/>
              <a:cs typeface="Arial MT"/>
            </a:endParaRPr>
          </a:p>
        </p:txBody>
      </p:sp>
      <p:sp>
        <p:nvSpPr>
          <p:cNvPr id="5" name="object 5"/>
          <p:cNvSpPr txBox="1"/>
          <p:nvPr/>
        </p:nvSpPr>
        <p:spPr>
          <a:xfrm>
            <a:off x="307524" y="1210076"/>
            <a:ext cx="7326630" cy="2815513"/>
          </a:xfrm>
          <a:prstGeom prst="rect">
            <a:avLst/>
          </a:prstGeom>
        </p:spPr>
        <p:txBody>
          <a:bodyPr vert="horz" wrap="square" lIns="0" tIns="52704" rIns="0" bIns="0" rtlCol="0">
            <a:spAutoFit/>
          </a:bodyPr>
          <a:lstStyle/>
          <a:p>
            <a:pPr marL="379095" indent="-367030">
              <a:spcBef>
                <a:spcPts val="315"/>
              </a:spcBef>
              <a:buClr>
                <a:srgbClr val="595959"/>
              </a:buClr>
              <a:buChar char="●"/>
              <a:tabLst>
                <a:tab pos="379095" algn="l"/>
                <a:tab pos="379730" algn="l"/>
              </a:tabLst>
            </a:pPr>
            <a:r>
              <a:rPr lang="en-IN" spc="-5" dirty="0">
                <a:solidFill>
                  <a:srgbClr val="595959"/>
                </a:solidFill>
                <a:latin typeface="Arial MT"/>
              </a:rPr>
              <a:t>Web Framework, Django Introduction, Django Architecture</a:t>
            </a:r>
          </a:p>
          <a:p>
            <a:pPr marL="379095" indent="-367030">
              <a:spcBef>
                <a:spcPts val="315"/>
              </a:spcBef>
              <a:buClr>
                <a:srgbClr val="595959"/>
              </a:buClr>
              <a:buChar char="●"/>
              <a:tabLst>
                <a:tab pos="379095" algn="l"/>
                <a:tab pos="379730" algn="l"/>
              </a:tabLst>
            </a:pPr>
            <a:r>
              <a:rPr lang="en-IN" spc="-5" dirty="0">
                <a:solidFill>
                  <a:srgbClr val="595959"/>
                </a:solidFill>
                <a:latin typeface="Arial MT"/>
              </a:rPr>
              <a:t>Django MVC, MVT (Model View Template) </a:t>
            </a:r>
          </a:p>
          <a:p>
            <a:pPr marL="379095" indent="-367030">
              <a:spcBef>
                <a:spcPts val="315"/>
              </a:spcBef>
              <a:buClr>
                <a:srgbClr val="595959"/>
              </a:buClr>
              <a:buChar char="●"/>
              <a:tabLst>
                <a:tab pos="379095" algn="l"/>
                <a:tab pos="379730" algn="l"/>
              </a:tabLst>
            </a:pPr>
            <a:r>
              <a:rPr lang="en-US" spc="-5" dirty="0">
                <a:solidFill>
                  <a:srgbClr val="595959"/>
                </a:solidFill>
                <a:latin typeface="Arial MT"/>
              </a:rPr>
              <a:t>Views and URL mapping, </a:t>
            </a:r>
            <a:r>
              <a:rPr lang="en-US" spc="-5" dirty="0" err="1">
                <a:solidFill>
                  <a:srgbClr val="595959"/>
                </a:solidFill>
                <a:latin typeface="Arial MT"/>
              </a:rPr>
              <a:t>HttpRequest</a:t>
            </a:r>
            <a:r>
              <a:rPr lang="en-US" spc="-5" dirty="0">
                <a:solidFill>
                  <a:srgbClr val="595959"/>
                </a:solidFill>
                <a:latin typeface="Arial MT"/>
              </a:rPr>
              <a:t> and </a:t>
            </a:r>
            <a:r>
              <a:rPr lang="en-US" spc="-5" dirty="0" err="1">
                <a:solidFill>
                  <a:srgbClr val="595959"/>
                </a:solidFill>
                <a:latin typeface="Arial MT"/>
              </a:rPr>
              <a:t>HttpResponse</a:t>
            </a:r>
            <a:r>
              <a:rPr lang="en-US" spc="-5" dirty="0">
                <a:solidFill>
                  <a:srgbClr val="595959"/>
                </a:solidFill>
                <a:latin typeface="Arial MT"/>
              </a:rPr>
              <a:t> , GET and POST Method </a:t>
            </a:r>
            <a:endParaRPr lang="en-IN" spc="-5" dirty="0">
              <a:solidFill>
                <a:srgbClr val="595959"/>
              </a:solidFill>
              <a:latin typeface="Arial MT"/>
            </a:endParaRPr>
          </a:p>
          <a:p>
            <a:pPr marL="379095" indent="-367030">
              <a:spcBef>
                <a:spcPts val="315"/>
              </a:spcBef>
              <a:buClr>
                <a:srgbClr val="595959"/>
              </a:buClr>
              <a:buChar char="●"/>
              <a:tabLst>
                <a:tab pos="379095" algn="l"/>
                <a:tab pos="379730" algn="l"/>
              </a:tabLst>
            </a:pPr>
            <a:r>
              <a:rPr lang="en-IN" spc="-5" dirty="0">
                <a:solidFill>
                  <a:srgbClr val="595959"/>
                </a:solidFill>
                <a:latin typeface="Arial MT"/>
              </a:rPr>
              <a:t>Template, Render, Views, Context </a:t>
            </a:r>
          </a:p>
          <a:p>
            <a:pPr marL="379095" indent="-367030">
              <a:spcBef>
                <a:spcPts val="315"/>
              </a:spcBef>
              <a:buClr>
                <a:srgbClr val="595959"/>
              </a:buClr>
              <a:buChar char="●"/>
              <a:tabLst>
                <a:tab pos="379095" algn="l"/>
                <a:tab pos="379730" algn="l"/>
              </a:tabLst>
            </a:pPr>
            <a:r>
              <a:rPr lang="en-IN" spc="-5" dirty="0">
                <a:solidFill>
                  <a:srgbClr val="595959"/>
                </a:solidFill>
                <a:latin typeface="Arial MT"/>
              </a:rPr>
              <a:t>Template Editing </a:t>
            </a:r>
          </a:p>
          <a:p>
            <a:pPr marL="379095" indent="-367030">
              <a:spcBef>
                <a:spcPts val="315"/>
              </a:spcBef>
              <a:buClr>
                <a:srgbClr val="595959"/>
              </a:buClr>
              <a:buChar char="●"/>
              <a:tabLst>
                <a:tab pos="379095" algn="l"/>
                <a:tab pos="379730" algn="l"/>
              </a:tabLst>
            </a:pPr>
            <a:r>
              <a:rPr lang="en-IN" spc="-5" dirty="0">
                <a:solidFill>
                  <a:srgbClr val="595959"/>
                </a:solidFill>
                <a:latin typeface="Arial MT"/>
              </a:rPr>
              <a:t>SQL operation in </a:t>
            </a:r>
            <a:r>
              <a:rPr lang="en-IN" spc="-5" dirty="0" err="1">
                <a:solidFill>
                  <a:srgbClr val="595959"/>
                </a:solidFill>
                <a:latin typeface="Arial MT"/>
              </a:rPr>
              <a:t>django</a:t>
            </a:r>
            <a:r>
              <a:rPr lang="en-IN" spc="-5" dirty="0">
                <a:solidFill>
                  <a:srgbClr val="595959"/>
                </a:solidFill>
                <a:latin typeface="Arial MT"/>
              </a:rPr>
              <a:t> </a:t>
            </a:r>
          </a:p>
          <a:p>
            <a:pPr marL="379095" indent="-367030">
              <a:spcBef>
                <a:spcPts val="315"/>
              </a:spcBef>
              <a:buClr>
                <a:srgbClr val="595959"/>
              </a:buClr>
              <a:buChar char="●"/>
              <a:tabLst>
                <a:tab pos="379095" algn="l"/>
                <a:tab pos="379730" algn="l"/>
              </a:tabLst>
            </a:pPr>
            <a:r>
              <a:rPr lang="en-US" spc="-5" dirty="0">
                <a:solidFill>
                  <a:srgbClr val="595959"/>
                </a:solidFill>
                <a:latin typeface="Arial MT"/>
              </a:rPr>
              <a:t>Handling sessions, cookies and working with JSON and AJAX </a:t>
            </a:r>
            <a:endParaRPr lang="en-IN" spc="-5" dirty="0">
              <a:solidFill>
                <a:srgbClr val="595959"/>
              </a:solidFill>
              <a:latin typeface="Arial MT"/>
            </a:endParaRPr>
          </a:p>
          <a:p>
            <a:pPr marL="379095" indent="-367030">
              <a:spcBef>
                <a:spcPts val="315"/>
              </a:spcBef>
              <a:buClr>
                <a:srgbClr val="595959"/>
              </a:buClr>
              <a:buChar char="●"/>
              <a:tabLst>
                <a:tab pos="379095" algn="l"/>
                <a:tab pos="379730" algn="l"/>
              </a:tabLst>
            </a:pPr>
            <a:endParaRPr spc="-5" dirty="0">
              <a:solidFill>
                <a:srgbClr val="595959"/>
              </a:solidFill>
              <a:latin typeface="Arial MT"/>
            </a:endParaRPr>
          </a:p>
        </p:txBody>
      </p:sp>
    </p:spTree>
    <p:extLst>
      <p:ext uri="{BB962C8B-B14F-4D97-AF65-F5344CB8AC3E}">
        <p14:creationId xmlns:p14="http://schemas.microsoft.com/office/powerpoint/2010/main" val="3316278030"/>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43975" y="161799"/>
            <a:ext cx="774074" cy="311224"/>
          </a:xfrm>
          <a:prstGeom prst="rect">
            <a:avLst/>
          </a:prstGeom>
        </p:spPr>
      </p:pic>
      <p:pic>
        <p:nvPicPr>
          <p:cNvPr id="3" name="object 3"/>
          <p:cNvPicPr/>
          <p:nvPr/>
        </p:nvPicPr>
        <p:blipFill>
          <a:blip r:embed="rId4" cstate="print"/>
          <a:stretch>
            <a:fillRect/>
          </a:stretch>
        </p:blipFill>
        <p:spPr>
          <a:xfrm>
            <a:off x="8229556" y="161800"/>
            <a:ext cx="791593" cy="311224"/>
          </a:xfrm>
          <a:prstGeom prst="rect">
            <a:avLst/>
          </a:prstGeom>
        </p:spPr>
      </p:pic>
      <p:sp>
        <p:nvSpPr>
          <p:cNvPr id="4" name="object 4"/>
          <p:cNvSpPr txBox="1">
            <a:spLocks noGrp="1"/>
          </p:cNvSpPr>
          <p:nvPr>
            <p:ph type="title"/>
          </p:nvPr>
        </p:nvSpPr>
        <p:spPr>
          <a:xfrm>
            <a:off x="381000" y="650471"/>
            <a:ext cx="5406475" cy="382156"/>
          </a:xfrm>
          <a:prstGeom prst="rect">
            <a:avLst/>
          </a:prstGeom>
        </p:spPr>
        <p:txBody>
          <a:bodyPr vert="horz" wrap="square" lIns="0" tIns="12700" rIns="0" bIns="0" rtlCol="0">
            <a:spAutoFit/>
          </a:bodyPr>
          <a:lstStyle/>
          <a:p>
            <a:pPr marL="12700">
              <a:lnSpc>
                <a:spcPct val="100000"/>
              </a:lnSpc>
              <a:spcBef>
                <a:spcPts val="100"/>
              </a:spcBef>
            </a:pPr>
            <a:r>
              <a:rPr lang="en-US" spc="-5" dirty="0"/>
              <a:t>Web References </a:t>
            </a:r>
            <a:r>
              <a:rPr spc="-5" dirty="0"/>
              <a:t>:</a:t>
            </a:r>
          </a:p>
        </p:txBody>
      </p:sp>
      <p:sp>
        <p:nvSpPr>
          <p:cNvPr id="6" name="object 6"/>
          <p:cNvSpPr txBox="1"/>
          <p:nvPr/>
        </p:nvSpPr>
        <p:spPr>
          <a:xfrm>
            <a:off x="3633256" y="4974385"/>
            <a:ext cx="1875155" cy="139065"/>
          </a:xfrm>
          <a:prstGeom prst="rect">
            <a:avLst/>
          </a:prstGeom>
        </p:spPr>
        <p:txBody>
          <a:bodyPr vert="horz" wrap="square" lIns="0" tIns="3175" rIns="0" bIns="0" rtlCol="0">
            <a:spAutoFit/>
          </a:bodyPr>
          <a:lstStyle/>
          <a:p>
            <a:pPr marL="12700">
              <a:lnSpc>
                <a:spcPct val="100000"/>
              </a:lnSpc>
              <a:spcBef>
                <a:spcPts val="25"/>
              </a:spcBef>
            </a:pPr>
            <a:r>
              <a:rPr sz="800" dirty="0">
                <a:latin typeface="Arial MT"/>
                <a:cs typeface="Arial MT"/>
              </a:rPr>
              <a:t>©</a:t>
            </a:r>
            <a:r>
              <a:rPr sz="800" spc="-5" dirty="0">
                <a:latin typeface="Arial MT"/>
                <a:cs typeface="Arial MT"/>
              </a:rPr>
              <a:t> Edune</a:t>
            </a:r>
            <a:r>
              <a:rPr sz="800" dirty="0">
                <a:latin typeface="Arial MT"/>
                <a:cs typeface="Arial MT"/>
              </a:rPr>
              <a:t>t</a:t>
            </a:r>
            <a:r>
              <a:rPr sz="800" spc="-5" dirty="0">
                <a:latin typeface="Arial MT"/>
                <a:cs typeface="Arial MT"/>
              </a:rPr>
              <a:t> Foundation</a:t>
            </a:r>
            <a:r>
              <a:rPr sz="800" dirty="0">
                <a:latin typeface="Arial MT"/>
                <a:cs typeface="Arial MT"/>
              </a:rPr>
              <a:t>.</a:t>
            </a:r>
            <a:r>
              <a:rPr sz="800" spc="-50" dirty="0">
                <a:latin typeface="Arial MT"/>
                <a:cs typeface="Arial MT"/>
              </a:rPr>
              <a:t> </a:t>
            </a:r>
            <a:r>
              <a:rPr sz="800" spc="-5" dirty="0">
                <a:latin typeface="Arial MT"/>
                <a:cs typeface="Arial MT"/>
              </a:rPr>
              <a:t>Al</a:t>
            </a:r>
            <a:r>
              <a:rPr sz="800" dirty="0">
                <a:latin typeface="Arial MT"/>
                <a:cs typeface="Arial MT"/>
              </a:rPr>
              <a:t>l</a:t>
            </a:r>
            <a:r>
              <a:rPr sz="800" spc="-5" dirty="0">
                <a:latin typeface="Arial MT"/>
                <a:cs typeface="Arial MT"/>
              </a:rPr>
              <a:t> </a:t>
            </a:r>
            <a:r>
              <a:rPr sz="800" dirty="0">
                <a:latin typeface="Arial MT"/>
                <a:cs typeface="Arial MT"/>
              </a:rPr>
              <a:t>rights</a:t>
            </a:r>
            <a:r>
              <a:rPr sz="800" spc="-5" dirty="0">
                <a:latin typeface="Arial MT"/>
                <a:cs typeface="Arial MT"/>
              </a:rPr>
              <a:t> </a:t>
            </a:r>
            <a:r>
              <a:rPr sz="800" dirty="0">
                <a:latin typeface="Arial MT"/>
                <a:cs typeface="Arial MT"/>
              </a:rPr>
              <a:t>reserved.</a:t>
            </a:r>
            <a:endParaRPr sz="800">
              <a:latin typeface="Arial MT"/>
              <a:cs typeface="Arial MT"/>
            </a:endParaRPr>
          </a:p>
        </p:txBody>
      </p:sp>
      <p:sp>
        <p:nvSpPr>
          <p:cNvPr id="5" name="object 5"/>
          <p:cNvSpPr txBox="1"/>
          <p:nvPr/>
        </p:nvSpPr>
        <p:spPr>
          <a:xfrm>
            <a:off x="353037" y="1032627"/>
            <a:ext cx="8043545" cy="3808093"/>
          </a:xfrm>
          <a:prstGeom prst="rect">
            <a:avLst/>
          </a:prstGeom>
        </p:spPr>
        <p:txBody>
          <a:bodyPr vert="horz" wrap="square" lIns="0" tIns="52704" rIns="0" bIns="0" rtlCol="0">
            <a:spAutoFit/>
          </a:bodyPr>
          <a:lstStyle/>
          <a:p>
            <a:pPr marL="12065">
              <a:lnSpc>
                <a:spcPct val="100000"/>
              </a:lnSpc>
              <a:spcBef>
                <a:spcPts val="414"/>
              </a:spcBef>
              <a:tabLst>
                <a:tab pos="379095" algn="l"/>
                <a:tab pos="379730" algn="l"/>
              </a:tabLst>
            </a:pPr>
            <a:r>
              <a:rPr lang="en-US" sz="1200" spc="-5" dirty="0">
                <a:latin typeface="Arial MT"/>
                <a:cs typeface="Arial MT"/>
              </a:rPr>
              <a:t>1)Web framework  </a:t>
            </a:r>
            <a:r>
              <a:rPr lang="en-US" sz="1200" spc="-5" dirty="0">
                <a:latin typeface="Arial MT"/>
                <a:cs typeface="Arial MT"/>
                <a:hlinkClick r:id="rId5">
                  <a:extLst>
                    <a:ext uri="{A12FA001-AC4F-418D-AE19-62706E023703}">
                      <ahyp:hlinkClr xmlns:ahyp="http://schemas.microsoft.com/office/drawing/2018/hyperlinkcolor" val="tx"/>
                    </a:ext>
                  </a:extLst>
                </a:hlinkClick>
              </a:rPr>
              <a:t>https://en.wikipedia.org/wiki/Web_framework</a:t>
            </a:r>
            <a:r>
              <a:rPr lang="en-US" sz="1200" spc="-5" dirty="0">
                <a:latin typeface="Arial MT"/>
                <a:cs typeface="Arial MT"/>
              </a:rPr>
              <a:t> </a:t>
            </a:r>
          </a:p>
          <a:p>
            <a:pPr marL="12065">
              <a:lnSpc>
                <a:spcPct val="100000"/>
              </a:lnSpc>
              <a:spcBef>
                <a:spcPts val="414"/>
              </a:spcBef>
              <a:tabLst>
                <a:tab pos="379095" algn="l"/>
                <a:tab pos="379730" algn="l"/>
              </a:tabLst>
            </a:pPr>
            <a:r>
              <a:rPr lang="en-US" sz="1200" spc="-5" dirty="0">
                <a:latin typeface="Arial MT"/>
                <a:cs typeface="Arial MT"/>
              </a:rPr>
              <a:t>2)What is Django </a:t>
            </a:r>
            <a:r>
              <a:rPr lang="en-US" sz="1200" spc="-5" dirty="0">
                <a:latin typeface="Arial MT"/>
                <a:cs typeface="Arial MT"/>
                <a:hlinkClick r:id="rId6">
                  <a:extLst>
                    <a:ext uri="{A12FA001-AC4F-418D-AE19-62706E023703}">
                      <ahyp:hlinkClr xmlns:ahyp="http://schemas.microsoft.com/office/drawing/2018/hyperlinkcolor" val="tx"/>
                    </a:ext>
                  </a:extLst>
                </a:hlinkClick>
              </a:rPr>
              <a:t>https://en.wikipedia.org/wiki/Django_(web_framework)</a:t>
            </a:r>
            <a:r>
              <a:rPr lang="en-US" sz="1200" spc="-5" dirty="0">
                <a:latin typeface="Arial MT"/>
                <a:cs typeface="Arial MT"/>
              </a:rPr>
              <a:t> </a:t>
            </a:r>
          </a:p>
          <a:p>
            <a:pPr marL="12065">
              <a:lnSpc>
                <a:spcPct val="100000"/>
              </a:lnSpc>
              <a:spcBef>
                <a:spcPts val="414"/>
              </a:spcBef>
              <a:tabLst>
                <a:tab pos="379095" algn="l"/>
                <a:tab pos="379730" algn="l"/>
              </a:tabLst>
            </a:pPr>
            <a:r>
              <a:rPr lang="en-US" sz="1200" spc="-5" dirty="0">
                <a:latin typeface="Arial MT"/>
                <a:cs typeface="Arial MT"/>
              </a:rPr>
              <a:t>3)MVC </a:t>
            </a:r>
            <a:r>
              <a:rPr lang="en-US" sz="1200" spc="-5" dirty="0">
                <a:latin typeface="Arial MT"/>
                <a:cs typeface="Arial MT"/>
                <a:hlinkClick r:id="rId7">
                  <a:extLst>
                    <a:ext uri="{A12FA001-AC4F-418D-AE19-62706E023703}">
                      <ahyp:hlinkClr xmlns:ahyp="http://schemas.microsoft.com/office/drawing/2018/hyperlinkcolor" val="tx"/>
                    </a:ext>
                  </a:extLst>
                </a:hlinkClick>
              </a:rPr>
              <a:t>https://www.tutorialspoint.com/struts_2/basic_mvc_architecture.htm</a:t>
            </a:r>
            <a:r>
              <a:rPr lang="en-US" sz="1200" spc="-5" dirty="0">
                <a:latin typeface="Arial MT"/>
                <a:cs typeface="Arial MT"/>
              </a:rPr>
              <a:t> </a:t>
            </a:r>
          </a:p>
          <a:p>
            <a:pPr marL="12065">
              <a:lnSpc>
                <a:spcPct val="100000"/>
              </a:lnSpc>
              <a:spcBef>
                <a:spcPts val="414"/>
              </a:spcBef>
              <a:tabLst>
                <a:tab pos="379095" algn="l"/>
                <a:tab pos="379730" algn="l"/>
              </a:tabLst>
            </a:pPr>
            <a:r>
              <a:rPr lang="en-US" sz="1200" spc="-5" dirty="0">
                <a:latin typeface="Arial MT"/>
                <a:cs typeface="Arial MT"/>
              </a:rPr>
              <a:t>4)MVT </a:t>
            </a:r>
            <a:r>
              <a:rPr lang="en-US" sz="1200" spc="-5" dirty="0">
                <a:latin typeface="Arial MT"/>
                <a:cs typeface="Arial MT"/>
                <a:hlinkClick r:id="rId8">
                  <a:extLst>
                    <a:ext uri="{A12FA001-AC4F-418D-AE19-62706E023703}">
                      <ahyp:hlinkClr xmlns:ahyp="http://schemas.microsoft.com/office/drawing/2018/hyperlinkcolor" val="tx"/>
                    </a:ext>
                  </a:extLst>
                </a:hlinkClick>
              </a:rPr>
              <a:t>https://www.geeksforgeeks.org/django-project-mvt-structure/#:~:text=Django%20is%20based%20on%20MVT,for%20developing%20a%20web%20application.&amp;text=View%3A%20The%20View%20is%20the,CSS%2FJavascript%20and%20Jinja%20files</a:t>
            </a:r>
            <a:r>
              <a:rPr lang="en-US" sz="1200" spc="-5" dirty="0">
                <a:latin typeface="Arial MT"/>
                <a:cs typeface="Arial MT"/>
              </a:rPr>
              <a:t>.</a:t>
            </a:r>
          </a:p>
          <a:p>
            <a:pPr marL="12065">
              <a:spcBef>
                <a:spcPts val="414"/>
              </a:spcBef>
              <a:tabLst>
                <a:tab pos="379095" algn="l"/>
                <a:tab pos="379730" algn="l"/>
              </a:tabLst>
            </a:pPr>
            <a:r>
              <a:rPr lang="en-US" sz="1200" spc="-5" dirty="0">
                <a:latin typeface="Arial MT"/>
                <a:cs typeface="Arial MT"/>
              </a:rPr>
              <a:t>5) Views </a:t>
            </a:r>
            <a:r>
              <a:rPr lang="en-US" sz="1200" u="sng" dirty="0">
                <a:effectLst/>
                <a:latin typeface="Arial MT"/>
                <a:ea typeface="Calibri" panose="020F0502020204030204" pitchFamily="34" charset="0"/>
                <a:cs typeface="Times New Roman" panose="02020603050405020304" pitchFamily="18" charset="0"/>
                <a:hlinkClick r:id="rId9">
                  <a:extLst>
                    <a:ext uri="{A12FA001-AC4F-418D-AE19-62706E023703}">
                      <ahyp:hlinkClr xmlns:ahyp="http://schemas.microsoft.com/office/drawing/2018/hyperlinkcolor" val="tx"/>
                    </a:ext>
                  </a:extLst>
                </a:hlinkClick>
              </a:rPr>
              <a:t>https://docs.djangoproject.com/en/4.0/topics/http/views/</a:t>
            </a:r>
            <a:endParaRPr lang="en-US" sz="1200" u="sng" dirty="0">
              <a:effectLst/>
              <a:latin typeface="Arial MT"/>
              <a:ea typeface="Calibri" panose="020F0502020204030204" pitchFamily="34" charset="0"/>
              <a:cs typeface="Times New Roman" panose="02020603050405020304" pitchFamily="18" charset="0"/>
            </a:endParaRPr>
          </a:p>
          <a:p>
            <a:pPr marL="12065">
              <a:spcBef>
                <a:spcPts val="414"/>
              </a:spcBef>
              <a:tabLst>
                <a:tab pos="379095" algn="l"/>
                <a:tab pos="379730" algn="l"/>
              </a:tabLst>
            </a:pPr>
            <a:r>
              <a:rPr lang="en-IN" sz="1200" dirty="0">
                <a:effectLst/>
                <a:latin typeface="Arial MT"/>
                <a:ea typeface="Calibri" panose="020F0502020204030204" pitchFamily="34" charset="0"/>
                <a:cs typeface="Times New Roman" panose="02020603050405020304" pitchFamily="18" charset="0"/>
                <a:hlinkClick r:id="rId10">
                  <a:extLst>
                    <a:ext uri="{A12FA001-AC4F-418D-AE19-62706E023703}">
                      <ahyp:hlinkClr xmlns:ahyp="http://schemas.microsoft.com/office/drawing/2018/hyperlinkcolor" val="tx"/>
                    </a:ext>
                  </a:extLst>
                </a:hlinkClick>
              </a:rPr>
              <a:t>https://www.geeksforgeeks.org/views-in-django-python/</a:t>
            </a:r>
            <a:r>
              <a:rPr lang="en-US" sz="1200" u="sng" dirty="0">
                <a:latin typeface="Arial MT"/>
                <a:ea typeface="Calibri" panose="020F0502020204030204" pitchFamily="34" charset="0"/>
                <a:cs typeface="Times New Roman" panose="02020603050405020304" pitchFamily="18" charset="0"/>
              </a:rPr>
              <a:t> </a:t>
            </a:r>
          </a:p>
          <a:p>
            <a:pPr marL="12065">
              <a:spcBef>
                <a:spcPts val="414"/>
              </a:spcBef>
              <a:tabLst>
                <a:tab pos="379095" algn="l"/>
                <a:tab pos="379730" algn="l"/>
              </a:tabLst>
            </a:pPr>
            <a:r>
              <a:rPr lang="en-US" sz="1200" u="sng" dirty="0">
                <a:latin typeface="Arial MT"/>
                <a:ea typeface="Calibri" panose="020F0502020204030204" pitchFamily="34" charset="0"/>
                <a:cs typeface="Times New Roman" panose="02020603050405020304" pitchFamily="18" charset="0"/>
              </a:rPr>
              <a:t>6)SQL </a:t>
            </a:r>
            <a:r>
              <a:rPr lang="en-US" sz="1200" u="sng" dirty="0">
                <a:latin typeface="Arial MT"/>
                <a:ea typeface="Calibri" panose="020F0502020204030204" pitchFamily="34" charset="0"/>
                <a:cs typeface="Times New Roman" panose="02020603050405020304" pitchFamily="18" charset="0"/>
                <a:hlinkClick r:id="rId11">
                  <a:extLst>
                    <a:ext uri="{A12FA001-AC4F-418D-AE19-62706E023703}">
                      <ahyp:hlinkClr xmlns:ahyp="http://schemas.microsoft.com/office/drawing/2018/hyperlinkcolor" val="tx"/>
                    </a:ext>
                  </a:extLst>
                </a:hlinkClick>
              </a:rPr>
              <a:t>https://docs.djangoproject.com/en/4.0/topics/db/sql/</a:t>
            </a:r>
            <a:endParaRPr lang="en-US" sz="1200" u="sng" dirty="0">
              <a:latin typeface="Arial MT"/>
              <a:ea typeface="Calibri" panose="020F0502020204030204" pitchFamily="34" charset="0"/>
              <a:cs typeface="Times New Roman" panose="02020603050405020304" pitchFamily="18" charset="0"/>
            </a:endParaRPr>
          </a:p>
          <a:p>
            <a:pPr marL="12065">
              <a:spcBef>
                <a:spcPts val="414"/>
              </a:spcBef>
              <a:tabLst>
                <a:tab pos="379095" algn="l"/>
                <a:tab pos="379730" algn="l"/>
              </a:tabLst>
            </a:pPr>
            <a:r>
              <a:rPr lang="en-US" sz="1200" u="sng" dirty="0">
                <a:latin typeface="Arial MT"/>
                <a:ea typeface="Calibri" panose="020F0502020204030204" pitchFamily="34" charset="0"/>
                <a:cs typeface="Times New Roman" panose="02020603050405020304" pitchFamily="18" charset="0"/>
              </a:rPr>
              <a:t>7) Sessions : </a:t>
            </a:r>
            <a:r>
              <a:rPr lang="en-US" sz="1200" u="sng" dirty="0">
                <a:latin typeface="Arial MT"/>
                <a:ea typeface="Calibri" panose="020F0502020204030204" pitchFamily="34" charset="0"/>
                <a:cs typeface="Times New Roman" panose="02020603050405020304" pitchFamily="18" charset="0"/>
                <a:hlinkClick r:id="rId12">
                  <a:extLst>
                    <a:ext uri="{A12FA001-AC4F-418D-AE19-62706E023703}">
                      <ahyp:hlinkClr xmlns:ahyp="http://schemas.microsoft.com/office/drawing/2018/hyperlinkcolor" val="tx"/>
                    </a:ext>
                  </a:extLst>
                </a:hlinkClick>
              </a:rPr>
              <a:t>https://docs.djangoproject.com/en/4.0/topics/http/sessions/</a:t>
            </a:r>
            <a:endParaRPr lang="en-US" sz="1200" u="sng" dirty="0">
              <a:latin typeface="Arial MT"/>
              <a:ea typeface="Calibri" panose="020F0502020204030204" pitchFamily="34" charset="0"/>
              <a:cs typeface="Times New Roman" panose="02020603050405020304" pitchFamily="18" charset="0"/>
            </a:endParaRPr>
          </a:p>
          <a:p>
            <a:pPr marL="12065">
              <a:spcBef>
                <a:spcPts val="414"/>
              </a:spcBef>
              <a:tabLst>
                <a:tab pos="379095" algn="l"/>
                <a:tab pos="379730" algn="l"/>
              </a:tabLst>
            </a:pPr>
            <a:r>
              <a:rPr lang="en-US" sz="1200" u="sng" dirty="0">
                <a:latin typeface="Arial MT"/>
                <a:ea typeface="Calibri" panose="020F0502020204030204" pitchFamily="34" charset="0"/>
                <a:cs typeface="Times New Roman" panose="02020603050405020304" pitchFamily="18" charset="0"/>
              </a:rPr>
              <a:t>8)AJAX :https://www.pluralsight.com/guides/work-with-ajax-Django</a:t>
            </a:r>
          </a:p>
          <a:p>
            <a:pPr marL="12065">
              <a:spcBef>
                <a:spcPts val="414"/>
              </a:spcBef>
              <a:tabLst>
                <a:tab pos="379095" algn="l"/>
                <a:tab pos="379730" algn="l"/>
              </a:tabLst>
            </a:pPr>
            <a:r>
              <a:rPr lang="en-US" sz="1200" u="sng" dirty="0">
                <a:latin typeface="Arial MT"/>
                <a:ea typeface="Calibri" panose="020F0502020204030204" pitchFamily="34" charset="0"/>
                <a:cs typeface="Times New Roman" panose="02020603050405020304" pitchFamily="18" charset="0"/>
              </a:rPr>
              <a:t>9)https://www.guru99.com/django-tutorial.html#5</a:t>
            </a:r>
          </a:p>
          <a:p>
            <a:pPr marL="12065">
              <a:spcBef>
                <a:spcPts val="414"/>
              </a:spcBef>
              <a:tabLst>
                <a:tab pos="379095" algn="l"/>
                <a:tab pos="379730" algn="l"/>
              </a:tabLst>
            </a:pPr>
            <a:r>
              <a:rPr lang="en-US" sz="1200" u="sng" dirty="0">
                <a:latin typeface="Arial MT"/>
                <a:ea typeface="Calibri" panose="020F0502020204030204" pitchFamily="34" charset="0"/>
                <a:cs typeface="Times New Roman" panose="02020603050405020304" pitchFamily="18" charset="0"/>
              </a:rPr>
              <a:t>10) </a:t>
            </a:r>
            <a:r>
              <a:rPr lang="en-US" sz="1200" u="sng" dirty="0">
                <a:latin typeface="Arial MT"/>
                <a:ea typeface="Calibri" panose="020F0502020204030204" pitchFamily="34" charset="0"/>
                <a:cs typeface="Times New Roman" panose="02020603050405020304" pitchFamily="18" charset="0"/>
                <a:hlinkClick r:id="rId13"/>
              </a:rPr>
              <a:t>https://www.javatpoint.com/django-tutorial</a:t>
            </a:r>
            <a:endParaRPr lang="en-US" sz="1200" u="sng" dirty="0">
              <a:latin typeface="Arial MT"/>
              <a:ea typeface="Calibri" panose="020F0502020204030204" pitchFamily="34" charset="0"/>
              <a:cs typeface="Times New Roman" panose="02020603050405020304" pitchFamily="18" charset="0"/>
            </a:endParaRPr>
          </a:p>
          <a:p>
            <a:pPr marL="12065">
              <a:spcBef>
                <a:spcPts val="414"/>
              </a:spcBef>
              <a:tabLst>
                <a:tab pos="379095" algn="l"/>
                <a:tab pos="379730" algn="l"/>
              </a:tabLst>
            </a:pPr>
            <a:r>
              <a:rPr lang="en-US" sz="1200" u="sng" spc="-5" dirty="0">
                <a:solidFill>
                  <a:srgbClr val="595959"/>
                </a:solidFill>
                <a:latin typeface="Arial MT"/>
                <a:cs typeface="Times New Roman" panose="02020603050405020304" pitchFamily="18" charset="0"/>
              </a:rPr>
              <a:t>11)Request and Response objects   </a:t>
            </a:r>
            <a:r>
              <a:rPr lang="en-US" sz="1200" u="sng" spc="-5" dirty="0">
                <a:solidFill>
                  <a:srgbClr val="595959"/>
                </a:solidFill>
                <a:latin typeface="Arial MT"/>
                <a:cs typeface="Times New Roman" panose="02020603050405020304" pitchFamily="18" charset="0"/>
                <a:hlinkClick r:id="rId14"/>
              </a:rPr>
              <a:t>https://docs.djangoproject.com/en/4.0/ref/request-response/</a:t>
            </a:r>
            <a:endParaRPr lang="en-US" sz="1200" u="sng" spc="-5" dirty="0">
              <a:solidFill>
                <a:srgbClr val="595959"/>
              </a:solidFill>
              <a:latin typeface="Arial MT"/>
              <a:cs typeface="Times New Roman" panose="02020603050405020304" pitchFamily="18" charset="0"/>
            </a:endParaRPr>
          </a:p>
          <a:p>
            <a:pPr marL="12065">
              <a:spcBef>
                <a:spcPts val="414"/>
              </a:spcBef>
              <a:tabLst>
                <a:tab pos="379095" algn="l"/>
                <a:tab pos="379730" algn="l"/>
              </a:tabLst>
            </a:pPr>
            <a:r>
              <a:rPr lang="en-US" sz="1200" u="sng" spc="-5" dirty="0">
                <a:solidFill>
                  <a:srgbClr val="595959"/>
                </a:solidFill>
                <a:latin typeface="Arial MT"/>
                <a:cs typeface="Times New Roman" panose="02020603050405020304" pitchFamily="18" charset="0"/>
              </a:rPr>
              <a:t>12) Get and post method https://docs.djangoproject.com/en/4.0/topics/forms/#:~:text=GET%20and%20POST&amp;text=Django's%20login%20form%20is%20returned,this%20to%20compose%20a%20URL</a:t>
            </a:r>
            <a:endParaRPr lang="en-US" sz="1800" spc="-5" dirty="0">
              <a:solidFill>
                <a:srgbClr val="595959"/>
              </a:solidFill>
              <a:latin typeface="Arial MT"/>
              <a:cs typeface="Arial MT"/>
            </a:endParaRPr>
          </a:p>
        </p:txBody>
      </p:sp>
    </p:spTree>
    <p:extLst>
      <p:ext uri="{BB962C8B-B14F-4D97-AF65-F5344CB8AC3E}">
        <p14:creationId xmlns:p14="http://schemas.microsoft.com/office/powerpoint/2010/main" val="4244891167"/>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43975" y="161799"/>
            <a:ext cx="774074" cy="311224"/>
          </a:xfrm>
          <a:prstGeom prst="rect">
            <a:avLst/>
          </a:prstGeom>
        </p:spPr>
      </p:pic>
      <p:pic>
        <p:nvPicPr>
          <p:cNvPr id="3" name="object 3"/>
          <p:cNvPicPr/>
          <p:nvPr/>
        </p:nvPicPr>
        <p:blipFill>
          <a:blip r:embed="rId4" cstate="print"/>
          <a:stretch>
            <a:fillRect/>
          </a:stretch>
        </p:blipFill>
        <p:spPr>
          <a:xfrm>
            <a:off x="8229556" y="161800"/>
            <a:ext cx="791593" cy="311224"/>
          </a:xfrm>
          <a:prstGeom prst="rect">
            <a:avLst/>
          </a:prstGeom>
        </p:spPr>
      </p:pic>
      <p:sp>
        <p:nvSpPr>
          <p:cNvPr id="4" name="object 4"/>
          <p:cNvSpPr txBox="1">
            <a:spLocks noGrp="1"/>
          </p:cNvSpPr>
          <p:nvPr>
            <p:ph type="title"/>
          </p:nvPr>
        </p:nvSpPr>
        <p:spPr>
          <a:xfrm>
            <a:off x="381000" y="650471"/>
            <a:ext cx="5406475" cy="382156"/>
          </a:xfrm>
          <a:prstGeom prst="rect">
            <a:avLst/>
          </a:prstGeom>
        </p:spPr>
        <p:txBody>
          <a:bodyPr vert="horz" wrap="square" lIns="0" tIns="12700" rIns="0" bIns="0" rtlCol="0">
            <a:spAutoFit/>
          </a:bodyPr>
          <a:lstStyle/>
          <a:p>
            <a:pPr marL="12700">
              <a:lnSpc>
                <a:spcPct val="100000"/>
              </a:lnSpc>
              <a:spcBef>
                <a:spcPts val="100"/>
              </a:spcBef>
            </a:pPr>
            <a:r>
              <a:rPr lang="en-US" spc="-5" dirty="0"/>
              <a:t>Web References </a:t>
            </a:r>
            <a:r>
              <a:rPr spc="-5" dirty="0"/>
              <a:t>:</a:t>
            </a:r>
          </a:p>
        </p:txBody>
      </p:sp>
      <p:sp>
        <p:nvSpPr>
          <p:cNvPr id="6" name="object 6"/>
          <p:cNvSpPr txBox="1"/>
          <p:nvPr/>
        </p:nvSpPr>
        <p:spPr>
          <a:xfrm>
            <a:off x="3633256" y="4974385"/>
            <a:ext cx="1875155" cy="139065"/>
          </a:xfrm>
          <a:prstGeom prst="rect">
            <a:avLst/>
          </a:prstGeom>
        </p:spPr>
        <p:txBody>
          <a:bodyPr vert="horz" wrap="square" lIns="0" tIns="3175" rIns="0" bIns="0" rtlCol="0">
            <a:spAutoFit/>
          </a:bodyPr>
          <a:lstStyle/>
          <a:p>
            <a:pPr marL="12700">
              <a:lnSpc>
                <a:spcPct val="100000"/>
              </a:lnSpc>
              <a:spcBef>
                <a:spcPts val="25"/>
              </a:spcBef>
            </a:pPr>
            <a:r>
              <a:rPr sz="800" dirty="0">
                <a:latin typeface="Arial MT"/>
                <a:cs typeface="Arial MT"/>
              </a:rPr>
              <a:t>©</a:t>
            </a:r>
            <a:r>
              <a:rPr sz="800" spc="-5" dirty="0">
                <a:latin typeface="Arial MT"/>
                <a:cs typeface="Arial MT"/>
              </a:rPr>
              <a:t> Edune</a:t>
            </a:r>
            <a:r>
              <a:rPr sz="800" dirty="0">
                <a:latin typeface="Arial MT"/>
                <a:cs typeface="Arial MT"/>
              </a:rPr>
              <a:t>t</a:t>
            </a:r>
            <a:r>
              <a:rPr sz="800" spc="-5" dirty="0">
                <a:latin typeface="Arial MT"/>
                <a:cs typeface="Arial MT"/>
              </a:rPr>
              <a:t> Foundation</a:t>
            </a:r>
            <a:r>
              <a:rPr sz="800" dirty="0">
                <a:latin typeface="Arial MT"/>
                <a:cs typeface="Arial MT"/>
              </a:rPr>
              <a:t>.</a:t>
            </a:r>
            <a:r>
              <a:rPr sz="800" spc="-50" dirty="0">
                <a:latin typeface="Arial MT"/>
                <a:cs typeface="Arial MT"/>
              </a:rPr>
              <a:t> </a:t>
            </a:r>
            <a:r>
              <a:rPr sz="800" spc="-5" dirty="0">
                <a:latin typeface="Arial MT"/>
                <a:cs typeface="Arial MT"/>
              </a:rPr>
              <a:t>Al</a:t>
            </a:r>
            <a:r>
              <a:rPr sz="800" dirty="0">
                <a:latin typeface="Arial MT"/>
                <a:cs typeface="Arial MT"/>
              </a:rPr>
              <a:t>l</a:t>
            </a:r>
            <a:r>
              <a:rPr sz="800" spc="-5" dirty="0">
                <a:latin typeface="Arial MT"/>
                <a:cs typeface="Arial MT"/>
              </a:rPr>
              <a:t> </a:t>
            </a:r>
            <a:r>
              <a:rPr sz="800" dirty="0">
                <a:latin typeface="Arial MT"/>
                <a:cs typeface="Arial MT"/>
              </a:rPr>
              <a:t>rights</a:t>
            </a:r>
            <a:r>
              <a:rPr sz="800" spc="-5" dirty="0">
                <a:latin typeface="Arial MT"/>
                <a:cs typeface="Arial MT"/>
              </a:rPr>
              <a:t> </a:t>
            </a:r>
            <a:r>
              <a:rPr sz="800" dirty="0">
                <a:latin typeface="Arial MT"/>
                <a:cs typeface="Arial MT"/>
              </a:rPr>
              <a:t>reserved.</a:t>
            </a:r>
            <a:endParaRPr sz="800">
              <a:latin typeface="Arial MT"/>
              <a:cs typeface="Arial MT"/>
            </a:endParaRPr>
          </a:p>
        </p:txBody>
      </p:sp>
      <p:sp>
        <p:nvSpPr>
          <p:cNvPr id="5" name="object 5"/>
          <p:cNvSpPr txBox="1"/>
          <p:nvPr/>
        </p:nvSpPr>
        <p:spPr>
          <a:xfrm>
            <a:off x="353037" y="1032627"/>
            <a:ext cx="8043545" cy="802142"/>
          </a:xfrm>
          <a:prstGeom prst="rect">
            <a:avLst/>
          </a:prstGeom>
        </p:spPr>
        <p:txBody>
          <a:bodyPr vert="horz" wrap="square" lIns="0" tIns="52704" rIns="0" bIns="0" rtlCol="0">
            <a:spAutoFit/>
          </a:bodyPr>
          <a:lstStyle/>
          <a:p>
            <a:pPr marL="12065">
              <a:lnSpc>
                <a:spcPct val="100000"/>
              </a:lnSpc>
              <a:spcBef>
                <a:spcPts val="414"/>
              </a:spcBef>
              <a:tabLst>
                <a:tab pos="379095" algn="l"/>
                <a:tab pos="379730" algn="l"/>
              </a:tabLst>
            </a:pPr>
            <a:r>
              <a:rPr lang="en-US" sz="1200" spc="-5" dirty="0">
                <a:latin typeface="Arial MT"/>
                <a:cs typeface="Arial MT"/>
              </a:rPr>
              <a:t>13)Django project  </a:t>
            </a:r>
            <a:r>
              <a:rPr lang="en-US" sz="1200" spc="-5" dirty="0">
                <a:latin typeface="Arial MT"/>
                <a:cs typeface="Arial MT"/>
                <a:hlinkClick r:id="rId5"/>
              </a:rPr>
              <a:t>https://docs.djangoproject.com/en/4.0/intro/tutorial01/</a:t>
            </a:r>
            <a:endParaRPr lang="en-US" sz="1200" spc="-5" dirty="0">
              <a:latin typeface="Arial MT"/>
              <a:cs typeface="Arial MT"/>
            </a:endParaRPr>
          </a:p>
          <a:p>
            <a:pPr marL="12065">
              <a:lnSpc>
                <a:spcPct val="100000"/>
              </a:lnSpc>
              <a:spcBef>
                <a:spcPts val="414"/>
              </a:spcBef>
              <a:tabLst>
                <a:tab pos="379095" algn="l"/>
                <a:tab pos="379730" algn="l"/>
              </a:tabLst>
            </a:pPr>
            <a:r>
              <a:rPr lang="en-US" sz="1200" spc="-5" dirty="0">
                <a:solidFill>
                  <a:srgbClr val="595959"/>
                </a:solidFill>
                <a:latin typeface="Arial MT"/>
                <a:cs typeface="Arial MT"/>
              </a:rPr>
              <a:t>14) </a:t>
            </a:r>
            <a:r>
              <a:rPr lang="en-US" sz="1200" spc="-5" dirty="0">
                <a:solidFill>
                  <a:srgbClr val="595959"/>
                </a:solidFill>
                <a:latin typeface="Arial MT"/>
                <a:cs typeface="Arial MT"/>
                <a:hlinkClick r:id="rId6"/>
              </a:rPr>
              <a:t>https://docs.djangoproject.com/en/4.0/intro/tutorial02/</a:t>
            </a:r>
            <a:endParaRPr lang="en-US" sz="1200" spc="-5" dirty="0">
              <a:solidFill>
                <a:srgbClr val="595959"/>
              </a:solidFill>
              <a:latin typeface="Arial MT"/>
              <a:cs typeface="Arial MT"/>
            </a:endParaRPr>
          </a:p>
          <a:p>
            <a:pPr marL="12065">
              <a:lnSpc>
                <a:spcPct val="100000"/>
              </a:lnSpc>
              <a:spcBef>
                <a:spcPts val="414"/>
              </a:spcBef>
              <a:tabLst>
                <a:tab pos="379095" algn="l"/>
                <a:tab pos="379730" algn="l"/>
              </a:tabLst>
            </a:pPr>
            <a:endParaRPr lang="en-US" sz="1800" spc="-5" dirty="0">
              <a:solidFill>
                <a:srgbClr val="595959"/>
              </a:solidFill>
              <a:latin typeface="Arial MT"/>
              <a:cs typeface="Arial MT"/>
            </a:endParaRPr>
          </a:p>
        </p:txBody>
      </p:sp>
    </p:spTree>
    <p:extLst>
      <p:ext uri="{BB962C8B-B14F-4D97-AF65-F5344CB8AC3E}">
        <p14:creationId xmlns:p14="http://schemas.microsoft.com/office/powerpoint/2010/main" val="2185413972"/>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105583" y="4840936"/>
            <a:ext cx="2933065" cy="147320"/>
          </a:xfrm>
          <a:prstGeom prst="rect">
            <a:avLst/>
          </a:prstGeom>
        </p:spPr>
        <p:txBody>
          <a:bodyPr vert="horz" wrap="square" lIns="0" tIns="12700" rIns="0" bIns="0" rtlCol="0">
            <a:spAutoFit/>
          </a:bodyPr>
          <a:lstStyle/>
          <a:p>
            <a:pPr marL="12700">
              <a:lnSpc>
                <a:spcPct val="100000"/>
              </a:lnSpc>
              <a:spcBef>
                <a:spcPts val="100"/>
              </a:spcBef>
            </a:pPr>
            <a:r>
              <a:rPr sz="800" spc="-5" dirty="0">
                <a:latin typeface="Arial MT"/>
                <a:cs typeface="Arial MT"/>
              </a:rPr>
              <a:t>Disclaimer:</a:t>
            </a:r>
            <a:r>
              <a:rPr sz="800" spc="-30" dirty="0">
                <a:latin typeface="Arial MT"/>
                <a:cs typeface="Arial MT"/>
              </a:rPr>
              <a:t> </a:t>
            </a:r>
            <a:r>
              <a:rPr sz="800" spc="-5" dirty="0">
                <a:latin typeface="Arial MT"/>
                <a:cs typeface="Arial MT"/>
              </a:rPr>
              <a:t>The</a:t>
            </a:r>
            <a:r>
              <a:rPr sz="800" spc="-10" dirty="0">
                <a:latin typeface="Arial MT"/>
                <a:cs typeface="Arial MT"/>
              </a:rPr>
              <a:t> </a:t>
            </a:r>
            <a:r>
              <a:rPr sz="800" dirty="0">
                <a:latin typeface="Arial MT"/>
                <a:cs typeface="Arial MT"/>
              </a:rPr>
              <a:t>content</a:t>
            </a:r>
            <a:r>
              <a:rPr sz="800" spc="-15" dirty="0">
                <a:latin typeface="Arial MT"/>
                <a:cs typeface="Arial MT"/>
              </a:rPr>
              <a:t> </a:t>
            </a:r>
            <a:r>
              <a:rPr sz="800" spc="-5" dirty="0">
                <a:latin typeface="Arial MT"/>
                <a:cs typeface="Arial MT"/>
              </a:rPr>
              <a:t>is</a:t>
            </a:r>
            <a:r>
              <a:rPr sz="800" spc="-10" dirty="0">
                <a:latin typeface="Arial MT"/>
                <a:cs typeface="Arial MT"/>
              </a:rPr>
              <a:t> </a:t>
            </a:r>
            <a:r>
              <a:rPr sz="800" dirty="0">
                <a:latin typeface="Arial MT"/>
                <a:cs typeface="Arial MT"/>
              </a:rPr>
              <a:t>curated</a:t>
            </a:r>
            <a:r>
              <a:rPr sz="800" spc="-15" dirty="0">
                <a:latin typeface="Arial MT"/>
                <a:cs typeface="Arial MT"/>
              </a:rPr>
              <a:t> </a:t>
            </a:r>
            <a:r>
              <a:rPr sz="800" spc="-5" dirty="0">
                <a:latin typeface="Arial MT"/>
                <a:cs typeface="Arial MT"/>
              </a:rPr>
              <a:t>for</a:t>
            </a:r>
            <a:r>
              <a:rPr sz="800" spc="-15" dirty="0">
                <a:latin typeface="Arial MT"/>
                <a:cs typeface="Arial MT"/>
              </a:rPr>
              <a:t> </a:t>
            </a:r>
            <a:r>
              <a:rPr sz="800" spc="-5" dirty="0">
                <a:latin typeface="Arial MT"/>
                <a:cs typeface="Arial MT"/>
              </a:rPr>
              <a:t>educational</a:t>
            </a:r>
            <a:r>
              <a:rPr sz="800" spc="-10" dirty="0">
                <a:latin typeface="Arial MT"/>
                <a:cs typeface="Arial MT"/>
              </a:rPr>
              <a:t> </a:t>
            </a:r>
            <a:r>
              <a:rPr sz="800" spc="-5" dirty="0">
                <a:latin typeface="Arial MT"/>
                <a:cs typeface="Arial MT"/>
              </a:rPr>
              <a:t>purposes</a:t>
            </a:r>
            <a:r>
              <a:rPr sz="800" spc="-15" dirty="0">
                <a:latin typeface="Arial MT"/>
                <a:cs typeface="Arial MT"/>
              </a:rPr>
              <a:t> only.</a:t>
            </a:r>
            <a:endParaRPr sz="800">
              <a:latin typeface="Arial MT"/>
              <a:cs typeface="Arial MT"/>
            </a:endParaRPr>
          </a:p>
        </p:txBody>
      </p:sp>
      <p:sp>
        <p:nvSpPr>
          <p:cNvPr id="4" name="object 4"/>
          <p:cNvSpPr txBox="1"/>
          <p:nvPr/>
        </p:nvSpPr>
        <p:spPr>
          <a:xfrm>
            <a:off x="3633256" y="4974385"/>
            <a:ext cx="1875155" cy="139065"/>
          </a:xfrm>
          <a:prstGeom prst="rect">
            <a:avLst/>
          </a:prstGeom>
        </p:spPr>
        <p:txBody>
          <a:bodyPr vert="horz" wrap="square" lIns="0" tIns="3175" rIns="0" bIns="0" rtlCol="0">
            <a:spAutoFit/>
          </a:bodyPr>
          <a:lstStyle/>
          <a:p>
            <a:pPr marL="12700">
              <a:lnSpc>
                <a:spcPct val="100000"/>
              </a:lnSpc>
              <a:spcBef>
                <a:spcPts val="25"/>
              </a:spcBef>
            </a:pPr>
            <a:r>
              <a:rPr sz="800" dirty="0">
                <a:latin typeface="Arial MT"/>
                <a:cs typeface="Arial MT"/>
              </a:rPr>
              <a:t>©</a:t>
            </a:r>
            <a:r>
              <a:rPr sz="800" spc="-5" dirty="0">
                <a:latin typeface="Arial MT"/>
                <a:cs typeface="Arial MT"/>
              </a:rPr>
              <a:t> Edune</a:t>
            </a:r>
            <a:r>
              <a:rPr sz="800" dirty="0">
                <a:latin typeface="Arial MT"/>
                <a:cs typeface="Arial MT"/>
              </a:rPr>
              <a:t>t</a:t>
            </a:r>
            <a:r>
              <a:rPr sz="800" spc="-5" dirty="0">
                <a:latin typeface="Arial MT"/>
                <a:cs typeface="Arial MT"/>
              </a:rPr>
              <a:t> Foundation</a:t>
            </a:r>
            <a:r>
              <a:rPr sz="800" dirty="0">
                <a:latin typeface="Arial MT"/>
                <a:cs typeface="Arial MT"/>
              </a:rPr>
              <a:t>.</a:t>
            </a:r>
            <a:r>
              <a:rPr sz="800" spc="-50" dirty="0">
                <a:latin typeface="Arial MT"/>
                <a:cs typeface="Arial MT"/>
              </a:rPr>
              <a:t> </a:t>
            </a:r>
            <a:r>
              <a:rPr sz="800" spc="-5" dirty="0">
                <a:latin typeface="Arial MT"/>
                <a:cs typeface="Arial MT"/>
              </a:rPr>
              <a:t>Al</a:t>
            </a:r>
            <a:r>
              <a:rPr sz="800" dirty="0">
                <a:latin typeface="Arial MT"/>
                <a:cs typeface="Arial MT"/>
              </a:rPr>
              <a:t>l</a:t>
            </a:r>
            <a:r>
              <a:rPr sz="800" spc="-5" dirty="0">
                <a:latin typeface="Arial MT"/>
                <a:cs typeface="Arial MT"/>
              </a:rPr>
              <a:t> </a:t>
            </a:r>
            <a:r>
              <a:rPr sz="800" dirty="0">
                <a:latin typeface="Arial MT"/>
                <a:cs typeface="Arial MT"/>
              </a:rPr>
              <a:t>rights</a:t>
            </a:r>
            <a:r>
              <a:rPr sz="800" spc="-5" dirty="0">
                <a:latin typeface="Arial MT"/>
                <a:cs typeface="Arial MT"/>
              </a:rPr>
              <a:t> </a:t>
            </a:r>
            <a:r>
              <a:rPr sz="800" dirty="0">
                <a:latin typeface="Arial MT"/>
                <a:cs typeface="Arial MT"/>
              </a:rPr>
              <a:t>reserved.</a:t>
            </a:r>
            <a:endParaRPr sz="800">
              <a:latin typeface="Arial MT"/>
              <a:cs typeface="Arial MT"/>
            </a:endParaRPr>
          </a:p>
        </p:txBody>
      </p:sp>
      <p:sp>
        <p:nvSpPr>
          <p:cNvPr id="3" name="object 3"/>
          <p:cNvSpPr txBox="1">
            <a:spLocks noGrp="1"/>
          </p:cNvSpPr>
          <p:nvPr>
            <p:ph type="title"/>
          </p:nvPr>
        </p:nvSpPr>
        <p:spPr>
          <a:xfrm>
            <a:off x="609600" y="1481188"/>
            <a:ext cx="7391400" cy="3209212"/>
          </a:xfrm>
          <a:prstGeom prst="rect">
            <a:avLst/>
          </a:prstGeom>
        </p:spPr>
        <p:txBody>
          <a:bodyPr vert="horz" wrap="square" lIns="0" tIns="28575" rIns="0" bIns="0" rtlCol="0">
            <a:spAutoFit/>
          </a:bodyPr>
          <a:lstStyle/>
          <a:p>
            <a:pPr marL="1205230" marR="5080" indent="-1193165" algn="ctr">
              <a:lnSpc>
                <a:spcPts val="6220"/>
              </a:lnSpc>
              <a:spcBef>
                <a:spcPts val="225"/>
              </a:spcBef>
            </a:pPr>
            <a:r>
              <a:rPr lang="en-US" sz="5400" spc="-5" dirty="0"/>
              <a:t>      Thank you</a:t>
            </a:r>
            <a:br>
              <a:rPr lang="en-US" sz="6000" spc="-5" dirty="0"/>
            </a:br>
            <a:br>
              <a:rPr lang="en-US" sz="6000" spc="-5" dirty="0"/>
            </a:br>
            <a:br>
              <a:rPr lang="en-US" sz="6000" spc="-5" dirty="0"/>
            </a:br>
            <a:r>
              <a:rPr lang="en-US" sz="6000" spc="-5" dirty="0"/>
              <a:t> </a:t>
            </a:r>
            <a:endParaRPr lang="en-US" sz="6000" dirty="0"/>
          </a:p>
        </p:txBody>
      </p:sp>
    </p:spTree>
    <p:extLst>
      <p:ext uri="{BB962C8B-B14F-4D97-AF65-F5344CB8AC3E}">
        <p14:creationId xmlns:p14="http://schemas.microsoft.com/office/powerpoint/2010/main" val="280931382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92883" y="828333"/>
            <a:ext cx="2960370" cy="391160"/>
          </a:xfrm>
          <a:prstGeom prst="rect">
            <a:avLst/>
          </a:prstGeom>
        </p:spPr>
        <p:txBody>
          <a:bodyPr vert="horz" wrap="square" lIns="0" tIns="12700" rIns="0" bIns="0" rtlCol="0">
            <a:spAutoFit/>
          </a:bodyPr>
          <a:lstStyle/>
          <a:p>
            <a:pPr marL="12700">
              <a:lnSpc>
                <a:spcPct val="100000"/>
              </a:lnSpc>
              <a:spcBef>
                <a:spcPts val="100"/>
              </a:spcBef>
            </a:pPr>
            <a:r>
              <a:rPr spc="-5" dirty="0"/>
              <a:t>Basic</a:t>
            </a:r>
            <a:r>
              <a:rPr spc="-40" dirty="0"/>
              <a:t> </a:t>
            </a:r>
            <a:r>
              <a:rPr spc="-5" dirty="0"/>
              <a:t>Syntax</a:t>
            </a:r>
            <a:r>
              <a:rPr spc="-40" dirty="0"/>
              <a:t> </a:t>
            </a:r>
            <a:r>
              <a:rPr spc="-30" dirty="0"/>
              <a:t>Variable</a:t>
            </a:r>
          </a:p>
        </p:txBody>
      </p:sp>
      <p:sp>
        <p:nvSpPr>
          <p:cNvPr id="3" name="object 3"/>
          <p:cNvSpPr txBox="1"/>
          <p:nvPr/>
        </p:nvSpPr>
        <p:spPr>
          <a:xfrm>
            <a:off x="783600" y="1728118"/>
            <a:ext cx="2979420" cy="29972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800" b="0" i="0" u="none" strike="noStrike" kern="1200" cap="none" spc="-5" normalizeH="0" baseline="0" noProof="0" dirty="0">
                <a:ln>
                  <a:noFill/>
                </a:ln>
                <a:solidFill>
                  <a:srgbClr val="595959"/>
                </a:solidFill>
                <a:effectLst/>
                <a:uLnTx/>
                <a:uFillTx/>
                <a:latin typeface="Arial MT"/>
                <a:ea typeface="+mn-ea"/>
                <a:cs typeface="Arial MT"/>
              </a:rPr>
              <a:t>Quotation</a:t>
            </a:r>
            <a:r>
              <a:rPr kumimoji="0" sz="1800" b="0" i="0" u="none" strike="noStrike" kern="1200" cap="none" spc="-35" normalizeH="0" baseline="0" noProof="0" dirty="0">
                <a:ln>
                  <a:noFill/>
                </a:ln>
                <a:solidFill>
                  <a:srgbClr val="595959"/>
                </a:solidFill>
                <a:effectLst/>
                <a:uLnTx/>
                <a:uFillTx/>
                <a:latin typeface="Arial MT"/>
                <a:ea typeface="+mn-ea"/>
                <a:cs typeface="Arial MT"/>
              </a:rPr>
              <a:t> </a:t>
            </a:r>
            <a:r>
              <a:rPr kumimoji="0" sz="1800" b="0" i="0" u="none" strike="noStrike" kern="1200" cap="none" spc="-5" normalizeH="0" baseline="0" noProof="0" dirty="0">
                <a:ln>
                  <a:noFill/>
                </a:ln>
                <a:solidFill>
                  <a:srgbClr val="595959"/>
                </a:solidFill>
                <a:effectLst/>
                <a:uLnTx/>
                <a:uFillTx/>
                <a:latin typeface="Arial MT"/>
                <a:ea typeface="+mn-ea"/>
                <a:cs typeface="Arial MT"/>
              </a:rPr>
              <a:t>in</a:t>
            </a:r>
            <a:r>
              <a:rPr kumimoji="0" sz="1800" b="0" i="0" u="none" strike="noStrike" kern="1200" cap="none" spc="-30" normalizeH="0" baseline="0" noProof="0" dirty="0">
                <a:ln>
                  <a:noFill/>
                </a:ln>
                <a:solidFill>
                  <a:srgbClr val="595959"/>
                </a:solidFill>
                <a:effectLst/>
                <a:uLnTx/>
                <a:uFillTx/>
                <a:latin typeface="Arial MT"/>
                <a:ea typeface="+mn-ea"/>
                <a:cs typeface="Arial MT"/>
              </a:rPr>
              <a:t> </a:t>
            </a:r>
            <a:r>
              <a:rPr kumimoji="0" sz="1800" b="0" i="0" u="none" strike="noStrike" kern="1200" cap="none" spc="-5" normalizeH="0" baseline="0" noProof="0" dirty="0">
                <a:ln>
                  <a:noFill/>
                </a:ln>
                <a:solidFill>
                  <a:srgbClr val="595959"/>
                </a:solidFill>
                <a:effectLst/>
                <a:uLnTx/>
                <a:uFillTx/>
                <a:latin typeface="Arial MT"/>
                <a:ea typeface="+mn-ea"/>
                <a:cs typeface="Arial MT"/>
              </a:rPr>
              <a:t>Python</a:t>
            </a:r>
            <a:r>
              <a:rPr kumimoji="0" sz="1800" b="0" i="0" u="none" strike="noStrike" kern="1200" cap="none" spc="-35" normalizeH="0" baseline="0" noProof="0" dirty="0">
                <a:ln>
                  <a:noFill/>
                </a:ln>
                <a:solidFill>
                  <a:srgbClr val="595959"/>
                </a:solidFill>
                <a:effectLst/>
                <a:uLnTx/>
                <a:uFillTx/>
                <a:latin typeface="Arial MT"/>
                <a:ea typeface="+mn-ea"/>
                <a:cs typeface="Arial MT"/>
              </a:rPr>
              <a:t> </a:t>
            </a:r>
            <a:r>
              <a:rPr kumimoji="0" sz="1800" b="0" i="0" u="none" strike="noStrike" kern="1200" cap="none" spc="0" normalizeH="0" baseline="0" noProof="0" dirty="0">
                <a:ln>
                  <a:noFill/>
                </a:ln>
                <a:solidFill>
                  <a:srgbClr val="595959"/>
                </a:solidFill>
                <a:effectLst/>
                <a:uLnTx/>
                <a:uFillTx/>
                <a:latin typeface="Arial MT"/>
                <a:ea typeface="+mn-ea"/>
                <a:cs typeface="Arial MT"/>
              </a:rPr>
              <a:t>(Contd..)</a:t>
            </a:r>
            <a:endParaRPr kumimoji="0" sz="1800" b="0" i="0" u="none" strike="noStrike" kern="1200" cap="none" spc="0" normalizeH="0" baseline="0" noProof="0">
              <a:ln>
                <a:noFill/>
              </a:ln>
              <a:solidFill>
                <a:prstClr val="black"/>
              </a:solidFill>
              <a:effectLst/>
              <a:uLnTx/>
              <a:uFillTx/>
              <a:latin typeface="Arial MT"/>
              <a:ea typeface="+mn-ea"/>
              <a:cs typeface="Arial MT"/>
            </a:endParaRPr>
          </a:p>
        </p:txBody>
      </p:sp>
      <p:sp>
        <p:nvSpPr>
          <p:cNvPr id="4" name="object 4"/>
          <p:cNvSpPr txBox="1"/>
          <p:nvPr/>
        </p:nvSpPr>
        <p:spPr>
          <a:xfrm>
            <a:off x="641196" y="2804678"/>
            <a:ext cx="3308350" cy="1767839"/>
          </a:xfrm>
          <a:prstGeom prst="rect">
            <a:avLst/>
          </a:prstGeom>
        </p:spPr>
        <p:txBody>
          <a:bodyPr vert="horz" wrap="square" lIns="0" tIns="12700" rIns="0" bIns="0" rtlCol="0">
            <a:spAutoFit/>
          </a:bodyPr>
          <a:lstStyle/>
          <a:p>
            <a:pPr marL="363855" marR="208279" lvl="0" indent="-351790" algn="l" defTabSz="914400" rtl="0" eaLnBrk="1" fontAlgn="auto" latinLnBrk="0" hangingPunct="1">
              <a:lnSpc>
                <a:spcPct val="118000"/>
              </a:lnSpc>
              <a:spcBef>
                <a:spcPts val="100"/>
              </a:spcBef>
              <a:spcAft>
                <a:spcPts val="0"/>
              </a:spcAft>
              <a:buClr>
                <a:srgbClr val="222222"/>
              </a:buClr>
              <a:buSzPct val="114285"/>
              <a:buFont typeface="Arial MT"/>
              <a:buChar char="●"/>
              <a:tabLst>
                <a:tab pos="400050" algn="l"/>
                <a:tab pos="400685" algn="l"/>
              </a:tabLst>
              <a:defRPr/>
            </a:pPr>
            <a:r>
              <a:rPr kumimoji="0" sz="1800" b="0" i="0" u="none" strike="noStrike" kern="1200" cap="none" spc="0" normalizeH="0" baseline="0" noProof="0" dirty="0">
                <a:ln>
                  <a:noFill/>
                </a:ln>
                <a:solidFill>
                  <a:prstClr val="black"/>
                </a:solidFill>
                <a:effectLst/>
                <a:uLnTx/>
                <a:uFillTx/>
                <a:latin typeface="Calibri"/>
                <a:ea typeface="+mn-ea"/>
                <a:cs typeface="+mn-cs"/>
              </a:rPr>
              <a:t>	</a:t>
            </a:r>
            <a:r>
              <a:rPr kumimoji="0" sz="1400" b="0" i="0" u="none" strike="noStrike" kern="1200" cap="none" spc="-5" normalizeH="0" baseline="0" noProof="0" dirty="0">
                <a:ln>
                  <a:noFill/>
                </a:ln>
                <a:solidFill>
                  <a:prstClr val="black"/>
                </a:solidFill>
                <a:effectLst/>
                <a:uLnTx/>
                <a:uFillTx/>
                <a:latin typeface="Arial MT"/>
                <a:ea typeface="+mn-ea"/>
                <a:cs typeface="Arial MT"/>
              </a:rPr>
              <a:t>For example, all the followings are </a:t>
            </a:r>
            <a:r>
              <a:rPr kumimoji="0" sz="1400" b="0" i="0" u="none" strike="noStrike" kern="1200" cap="none" spc="-37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legal-</a:t>
            </a:r>
            <a:endParaRPr kumimoji="0" sz="1400" b="0" i="0" u="none" strike="noStrike" kern="1200" cap="none" spc="0" normalizeH="0" baseline="0" noProof="0">
              <a:ln>
                <a:noFill/>
              </a:ln>
              <a:solidFill>
                <a:prstClr val="black"/>
              </a:solidFill>
              <a:effectLst/>
              <a:uLnTx/>
              <a:uFillTx/>
              <a:latin typeface="Arial MT"/>
              <a:ea typeface="+mn-ea"/>
              <a:cs typeface="Arial MT"/>
            </a:endParaRPr>
          </a:p>
          <a:p>
            <a:pPr marL="821055" marR="0" lvl="1" indent="-336550" algn="l" defTabSz="914400" rtl="0" eaLnBrk="1" fontAlgn="auto" latinLnBrk="0" hangingPunct="1">
              <a:lnSpc>
                <a:spcPct val="100000"/>
              </a:lnSpc>
              <a:spcBef>
                <a:spcPts val="270"/>
              </a:spcBef>
              <a:spcAft>
                <a:spcPts val="0"/>
              </a:spcAft>
              <a:buClrTx/>
              <a:buSzTx/>
              <a:buFontTx/>
              <a:buChar char="○"/>
              <a:tabLst>
                <a:tab pos="821055" algn="l"/>
                <a:tab pos="821690" algn="l"/>
              </a:tabLst>
              <a:defRPr/>
            </a:pPr>
            <a:r>
              <a:rPr kumimoji="0" sz="1400" b="0" i="0" u="none" strike="noStrike" kern="1200" cap="none" spc="-5" normalizeH="0" baseline="0" noProof="0" dirty="0">
                <a:ln>
                  <a:noFill/>
                </a:ln>
                <a:solidFill>
                  <a:prstClr val="black"/>
                </a:solidFill>
                <a:effectLst/>
                <a:uLnTx/>
                <a:uFillTx/>
                <a:latin typeface="Arial MT"/>
                <a:ea typeface="+mn-ea"/>
                <a:cs typeface="Arial MT"/>
              </a:rPr>
              <a:t>word</a:t>
            </a:r>
            <a:r>
              <a:rPr kumimoji="0" sz="1400" b="0" i="0" u="none" strike="noStrike" kern="1200" cap="none" spc="-35"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a:t>
            </a:r>
            <a:r>
              <a:rPr kumimoji="0" sz="1400" b="0" i="0" u="none" strike="noStrike" kern="1200" cap="none" spc="-3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’word’</a:t>
            </a:r>
            <a:endParaRPr kumimoji="0" sz="1400" b="0" i="0" u="none" strike="noStrike" kern="1200" cap="none" spc="0" normalizeH="0" baseline="0" noProof="0">
              <a:ln>
                <a:noFill/>
              </a:ln>
              <a:solidFill>
                <a:prstClr val="black"/>
              </a:solidFill>
              <a:effectLst/>
              <a:uLnTx/>
              <a:uFillTx/>
              <a:latin typeface="Arial MT"/>
              <a:ea typeface="+mn-ea"/>
              <a:cs typeface="Arial MT"/>
            </a:endParaRPr>
          </a:p>
          <a:p>
            <a:pPr marL="821055" marR="0" lvl="1" indent="-336550" algn="l" defTabSz="914400" rtl="0" eaLnBrk="1" fontAlgn="auto" latinLnBrk="0" hangingPunct="1">
              <a:lnSpc>
                <a:spcPct val="100000"/>
              </a:lnSpc>
              <a:spcBef>
                <a:spcPts val="270"/>
              </a:spcBef>
              <a:spcAft>
                <a:spcPts val="0"/>
              </a:spcAft>
              <a:buClrTx/>
              <a:buSzTx/>
              <a:buFontTx/>
              <a:buChar char="○"/>
              <a:tabLst>
                <a:tab pos="821055" algn="l"/>
                <a:tab pos="821690" algn="l"/>
              </a:tabLst>
              <a:defRPr/>
            </a:pPr>
            <a:r>
              <a:rPr kumimoji="0" sz="1400" b="0" i="0" u="none" strike="noStrike" kern="1200" cap="none" spc="0" normalizeH="0" baseline="0" noProof="0" dirty="0">
                <a:ln>
                  <a:noFill/>
                </a:ln>
                <a:solidFill>
                  <a:prstClr val="black"/>
                </a:solidFill>
                <a:effectLst/>
                <a:uLnTx/>
                <a:uFillTx/>
                <a:latin typeface="Arial MT"/>
                <a:ea typeface="+mn-ea"/>
                <a:cs typeface="Arial MT"/>
              </a:rPr>
              <a:t>sentence</a:t>
            </a:r>
            <a:r>
              <a:rPr kumimoji="0" sz="1400" b="0" i="0" u="none" strike="noStrike" kern="1200" cap="none" spc="-25"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a:t>
            </a:r>
            <a:r>
              <a:rPr kumimoji="0" sz="1400" b="0" i="0" u="none" strike="noStrike" kern="1200" cap="none" spc="-25"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“This</a:t>
            </a:r>
            <a:r>
              <a:rPr kumimoji="0" sz="1400" b="0" i="0" u="none" strike="noStrike" kern="1200" cap="none" spc="-2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is</a:t>
            </a:r>
            <a:r>
              <a:rPr kumimoji="0" sz="1400" b="0" i="0" u="none" strike="noStrike" kern="1200" cap="none" spc="-25"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a</a:t>
            </a:r>
            <a:r>
              <a:rPr kumimoji="0" sz="1400" b="0" i="0" u="none" strike="noStrike" kern="1200" cap="none" spc="-20"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sentence”</a:t>
            </a:r>
            <a:endParaRPr kumimoji="0" sz="1400" b="0" i="0" u="none" strike="noStrike" kern="1200" cap="none" spc="0" normalizeH="0" baseline="0" noProof="0">
              <a:ln>
                <a:noFill/>
              </a:ln>
              <a:solidFill>
                <a:prstClr val="black"/>
              </a:solidFill>
              <a:effectLst/>
              <a:uLnTx/>
              <a:uFillTx/>
              <a:latin typeface="Arial MT"/>
              <a:ea typeface="+mn-ea"/>
              <a:cs typeface="Arial MT"/>
            </a:endParaRPr>
          </a:p>
          <a:p>
            <a:pPr marL="821055" marR="19050" lvl="1" indent="-336550" algn="l" defTabSz="914400" rtl="0" eaLnBrk="1" fontAlgn="auto" latinLnBrk="0" hangingPunct="1">
              <a:lnSpc>
                <a:spcPct val="116100"/>
              </a:lnSpc>
              <a:spcBef>
                <a:spcPts val="0"/>
              </a:spcBef>
              <a:spcAft>
                <a:spcPts val="0"/>
              </a:spcAft>
              <a:buClrTx/>
              <a:buSzTx/>
              <a:buFontTx/>
              <a:buChar char="○"/>
              <a:tabLst>
                <a:tab pos="821055" algn="l"/>
                <a:tab pos="821690" algn="l"/>
              </a:tabLst>
              <a:defRPr/>
            </a:pPr>
            <a:r>
              <a:rPr kumimoji="0" sz="1400" b="0" i="0" u="none" strike="noStrike" kern="1200" cap="none" spc="-5" normalizeH="0" baseline="0" noProof="0" dirty="0">
                <a:ln>
                  <a:noFill/>
                </a:ln>
                <a:solidFill>
                  <a:prstClr val="black"/>
                </a:solidFill>
                <a:effectLst/>
                <a:uLnTx/>
                <a:uFillTx/>
                <a:latin typeface="Arial MT"/>
                <a:ea typeface="+mn-ea"/>
                <a:cs typeface="Arial MT"/>
              </a:rPr>
              <a:t>Paragraph </a:t>
            </a:r>
            <a:r>
              <a:rPr kumimoji="0" sz="1400" b="0" i="0" u="none" strike="noStrike" kern="1200" cap="none" spc="0" normalizeH="0" baseline="0" noProof="0" dirty="0">
                <a:ln>
                  <a:noFill/>
                </a:ln>
                <a:solidFill>
                  <a:prstClr val="black"/>
                </a:solidFill>
                <a:effectLst/>
                <a:uLnTx/>
                <a:uFillTx/>
                <a:latin typeface="Arial MT"/>
                <a:ea typeface="+mn-ea"/>
                <a:cs typeface="Arial MT"/>
              </a:rPr>
              <a:t>= “””This </a:t>
            </a:r>
            <a:r>
              <a:rPr kumimoji="0" sz="1400" b="0" i="0" u="none" strike="noStrike" kern="1200" cap="none" spc="-5" normalizeH="0" baseline="0" noProof="0" dirty="0">
                <a:ln>
                  <a:noFill/>
                </a:ln>
                <a:solidFill>
                  <a:prstClr val="black"/>
                </a:solidFill>
                <a:effectLst/>
                <a:uLnTx/>
                <a:uFillTx/>
                <a:latin typeface="Arial MT"/>
                <a:ea typeface="+mn-ea"/>
                <a:cs typeface="Arial MT"/>
              </a:rPr>
              <a:t>is </a:t>
            </a:r>
            <a:r>
              <a:rPr kumimoji="0" sz="1400" b="0" i="0" u="none" strike="noStrike" kern="1200" cap="none" spc="0" normalizeH="0" baseline="0" noProof="0" dirty="0">
                <a:ln>
                  <a:noFill/>
                </a:ln>
                <a:solidFill>
                  <a:prstClr val="black"/>
                </a:solidFill>
                <a:effectLst/>
                <a:uLnTx/>
                <a:uFillTx/>
                <a:latin typeface="Arial MT"/>
                <a:ea typeface="+mn-ea"/>
                <a:cs typeface="Arial MT"/>
              </a:rPr>
              <a:t>a </a:t>
            </a:r>
            <a:r>
              <a:rPr kumimoji="0" sz="1400" b="0" i="0" u="none" strike="noStrike" kern="1200" cap="none" spc="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paragraph. It is </a:t>
            </a:r>
            <a:r>
              <a:rPr kumimoji="0" sz="1400" b="0" i="0" u="none" strike="noStrike" kern="1200" cap="none" spc="0" normalizeH="0" baseline="0" noProof="0" dirty="0">
                <a:ln>
                  <a:noFill/>
                </a:ln>
                <a:solidFill>
                  <a:prstClr val="black"/>
                </a:solidFill>
                <a:effectLst/>
                <a:uLnTx/>
                <a:uFillTx/>
                <a:latin typeface="Arial MT"/>
                <a:ea typeface="+mn-ea"/>
                <a:cs typeface="Arial MT"/>
              </a:rPr>
              <a:t>made </a:t>
            </a:r>
            <a:r>
              <a:rPr kumimoji="0" sz="1400" b="0" i="0" u="none" strike="noStrike" kern="1200" cap="none" spc="-5" normalizeH="0" baseline="0" noProof="0" dirty="0">
                <a:ln>
                  <a:noFill/>
                </a:ln>
                <a:solidFill>
                  <a:prstClr val="black"/>
                </a:solidFill>
                <a:effectLst/>
                <a:uLnTx/>
                <a:uFillTx/>
                <a:latin typeface="Arial MT"/>
                <a:ea typeface="+mn-ea"/>
                <a:cs typeface="Arial MT"/>
              </a:rPr>
              <a:t>up of </a:t>
            </a:r>
            <a:r>
              <a:rPr kumimoji="0" sz="1400" b="0" i="0" u="none" strike="noStrike" kern="1200" cap="none" spc="0" normalizeH="0" baseline="0" noProof="0" dirty="0">
                <a:ln>
                  <a:noFill/>
                </a:ln>
                <a:solidFill>
                  <a:prstClr val="black"/>
                </a:solidFill>
                <a:effectLst/>
                <a:uLnTx/>
                <a:uFillTx/>
                <a:latin typeface="Arial MT"/>
                <a:ea typeface="+mn-ea"/>
                <a:cs typeface="Arial MT"/>
              </a:rPr>
              <a:t> multiple</a:t>
            </a:r>
            <a:r>
              <a:rPr kumimoji="0" sz="1400" b="0" i="0" u="none" strike="noStrike" kern="1200" cap="none" spc="-3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lines</a:t>
            </a:r>
            <a:r>
              <a:rPr kumimoji="0" sz="1400" b="0" i="0" u="none" strike="noStrike" kern="1200" cap="none" spc="-3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and</a:t>
            </a:r>
            <a:r>
              <a:rPr kumimoji="0" sz="1400" b="0" i="0" u="none" strike="noStrike" kern="1200" cap="none" spc="-35"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sentences.”””</a:t>
            </a:r>
            <a:endParaRPr kumimoji="0" sz="1400" b="0" i="0" u="none" strike="noStrike" kern="1200" cap="none" spc="0" normalizeH="0" baseline="0" noProof="0">
              <a:ln>
                <a:noFill/>
              </a:ln>
              <a:solidFill>
                <a:prstClr val="black"/>
              </a:solidFill>
              <a:effectLst/>
              <a:uLnTx/>
              <a:uFillTx/>
              <a:latin typeface="Arial MT"/>
              <a:ea typeface="+mn-ea"/>
              <a:cs typeface="Arial MT"/>
            </a:endParaRPr>
          </a:p>
        </p:txBody>
      </p:sp>
      <p:pic>
        <p:nvPicPr>
          <p:cNvPr id="5" name="object 5"/>
          <p:cNvPicPr/>
          <p:nvPr/>
        </p:nvPicPr>
        <p:blipFill>
          <a:blip r:embed="rId2" cstate="print"/>
          <a:stretch>
            <a:fillRect/>
          </a:stretch>
        </p:blipFill>
        <p:spPr>
          <a:xfrm>
            <a:off x="4572000" y="1450100"/>
            <a:ext cx="4571999" cy="1915507"/>
          </a:xfrm>
          <a:prstGeom prst="rect">
            <a:avLst/>
          </a:prstGeom>
        </p:spPr>
      </p:pic>
      <p:sp>
        <p:nvSpPr>
          <p:cNvPr id="6" name="object 6"/>
          <p:cNvSpPr txBox="1"/>
          <p:nvPr/>
        </p:nvSpPr>
        <p:spPr>
          <a:xfrm>
            <a:off x="3633256" y="4850165"/>
            <a:ext cx="1875155" cy="323850"/>
          </a:xfrm>
          <a:prstGeom prst="rect">
            <a:avLst/>
          </a:prstGeom>
        </p:spPr>
        <p:txBody>
          <a:bodyPr vert="horz" wrap="square" lIns="0" tIns="3810" rIns="0" bIns="0" rtlCol="0">
            <a:spAutoFit/>
          </a:bodyPr>
          <a:lstStyle/>
          <a:p>
            <a:pPr marL="1087755" marR="0" lvl="0" indent="0" algn="l" defTabSz="914400" rtl="0" eaLnBrk="1" fontAlgn="auto" latinLnBrk="0" hangingPunct="1">
              <a:lnSpc>
                <a:spcPct val="100000"/>
              </a:lnSpc>
              <a:spcBef>
                <a:spcPts val="30"/>
              </a:spcBef>
              <a:spcAft>
                <a:spcPts val="0"/>
              </a:spcAft>
              <a:buClrTx/>
              <a:buSzTx/>
              <a:buFontTx/>
              <a:buNone/>
              <a:tabLst/>
              <a:defRPr/>
            </a:pPr>
            <a:r>
              <a:rPr kumimoji="0" sz="700" b="0" i="0" u="none" strike="noStrike" kern="1200" cap="none" spc="-5" normalizeH="0" baseline="0" noProof="0" dirty="0">
                <a:ln>
                  <a:noFill/>
                </a:ln>
                <a:solidFill>
                  <a:srgbClr val="595959"/>
                </a:solidFill>
                <a:effectLst/>
                <a:uLnTx/>
                <a:uFillTx/>
                <a:latin typeface="Arial MT"/>
                <a:ea typeface="+mn-ea"/>
                <a:cs typeface="Arial MT"/>
              </a:rPr>
              <a:t>Imag</a:t>
            </a:r>
            <a:r>
              <a:rPr kumimoji="0" sz="700" b="0" i="0" u="none" strike="noStrike" kern="1200" cap="none" spc="0" normalizeH="0" baseline="0" noProof="0" dirty="0">
                <a:ln>
                  <a:noFill/>
                </a:ln>
                <a:solidFill>
                  <a:srgbClr val="595959"/>
                </a:solidFill>
                <a:effectLst/>
                <a:uLnTx/>
                <a:uFillTx/>
                <a:latin typeface="Arial MT"/>
                <a:ea typeface="+mn-ea"/>
                <a:cs typeface="Arial MT"/>
              </a:rPr>
              <a:t>e</a:t>
            </a:r>
            <a:r>
              <a:rPr kumimoji="0" sz="700" b="0" i="0" u="none" strike="noStrike" kern="1200" cap="none" spc="-5" normalizeH="0" baseline="0" noProof="0" dirty="0">
                <a:ln>
                  <a:noFill/>
                </a:ln>
                <a:solidFill>
                  <a:srgbClr val="595959"/>
                </a:solidFill>
                <a:effectLst/>
                <a:uLnTx/>
                <a:uFillTx/>
                <a:latin typeface="Arial MT"/>
                <a:ea typeface="+mn-ea"/>
                <a:cs typeface="Arial MT"/>
              </a:rPr>
              <a:t> Source:</a:t>
            </a:r>
            <a:endParaRPr kumimoji="0" sz="700" b="0" i="0" u="none" strike="noStrike" kern="1200" cap="none" spc="0" normalizeH="0" baseline="0" noProof="0">
              <a:ln>
                <a:noFill/>
              </a:ln>
              <a:solidFill>
                <a:prstClr val="black"/>
              </a:solidFill>
              <a:effectLst/>
              <a:uLnTx/>
              <a:uFillTx/>
              <a:latin typeface="Arial MT"/>
              <a:ea typeface="+mn-ea"/>
              <a:cs typeface="Arial MT"/>
            </a:endParaRPr>
          </a:p>
          <a:p>
            <a:pPr marL="12700" marR="0" lvl="0" indent="0" algn="l" defTabSz="914400" rtl="0" eaLnBrk="1" fontAlgn="auto" latinLnBrk="0" hangingPunct="1">
              <a:lnSpc>
                <a:spcPct val="100000"/>
              </a:lnSpc>
              <a:spcBef>
                <a:spcPts val="605"/>
              </a:spcBef>
              <a:spcAft>
                <a:spcPts val="0"/>
              </a:spcAft>
              <a:buClrTx/>
              <a:buSzTx/>
              <a:buFontTx/>
              <a:buNone/>
              <a:tabLst/>
              <a:defRPr/>
            </a:pPr>
            <a:r>
              <a:rPr kumimoji="0" sz="800" b="0" i="0" u="none" strike="noStrike" kern="1200" cap="none" spc="0" normalizeH="0" baseline="0" noProof="0" dirty="0">
                <a:ln>
                  <a:noFill/>
                </a:ln>
                <a:solidFill>
                  <a:prstClr val="black"/>
                </a:solidFill>
                <a:effectLst/>
                <a:uLnTx/>
                <a:uFillTx/>
                <a:latin typeface="Arial MT"/>
                <a:ea typeface="+mn-ea"/>
                <a:cs typeface="Arial MT"/>
              </a:rPr>
              <a:t>©</a:t>
            </a:r>
            <a:r>
              <a:rPr kumimoji="0" sz="800" b="0" i="0" u="none" strike="noStrike" kern="1200" cap="none" spc="-5" normalizeH="0" baseline="0" noProof="0" dirty="0">
                <a:ln>
                  <a:noFill/>
                </a:ln>
                <a:solidFill>
                  <a:prstClr val="black"/>
                </a:solidFill>
                <a:effectLst/>
                <a:uLnTx/>
                <a:uFillTx/>
                <a:latin typeface="Arial MT"/>
                <a:ea typeface="+mn-ea"/>
                <a:cs typeface="Arial MT"/>
              </a:rPr>
              <a:t> Edune</a:t>
            </a:r>
            <a:r>
              <a:rPr kumimoji="0" sz="800" b="0" i="0" u="none" strike="noStrike" kern="1200" cap="none" spc="0" normalizeH="0" baseline="0" noProof="0" dirty="0">
                <a:ln>
                  <a:noFill/>
                </a:ln>
                <a:solidFill>
                  <a:prstClr val="black"/>
                </a:solidFill>
                <a:effectLst/>
                <a:uLnTx/>
                <a:uFillTx/>
                <a:latin typeface="Arial MT"/>
                <a:ea typeface="+mn-ea"/>
                <a:cs typeface="Arial MT"/>
              </a:rPr>
              <a:t>t</a:t>
            </a:r>
            <a:r>
              <a:rPr kumimoji="0" sz="800" b="0" i="0" u="none" strike="noStrike" kern="1200" cap="none" spc="-5" normalizeH="0" baseline="0" noProof="0" dirty="0">
                <a:ln>
                  <a:noFill/>
                </a:ln>
                <a:solidFill>
                  <a:prstClr val="black"/>
                </a:solidFill>
                <a:effectLst/>
                <a:uLnTx/>
                <a:uFillTx/>
                <a:latin typeface="Arial MT"/>
                <a:ea typeface="+mn-ea"/>
                <a:cs typeface="Arial MT"/>
              </a:rPr>
              <a:t> Foundation</a:t>
            </a:r>
            <a:r>
              <a:rPr kumimoji="0" sz="800" b="0" i="0" u="none" strike="noStrike" kern="1200" cap="none" spc="0" normalizeH="0" baseline="0" noProof="0" dirty="0">
                <a:ln>
                  <a:noFill/>
                </a:ln>
                <a:solidFill>
                  <a:prstClr val="black"/>
                </a:solidFill>
                <a:effectLst/>
                <a:uLnTx/>
                <a:uFillTx/>
                <a:latin typeface="Arial MT"/>
                <a:ea typeface="+mn-ea"/>
                <a:cs typeface="Arial MT"/>
              </a:rPr>
              <a:t>.</a:t>
            </a:r>
            <a:r>
              <a:rPr kumimoji="0" sz="800" b="0" i="0" u="none" strike="noStrike" kern="1200" cap="none" spc="-50" normalizeH="0" baseline="0" noProof="0" dirty="0">
                <a:ln>
                  <a:noFill/>
                </a:ln>
                <a:solidFill>
                  <a:prstClr val="black"/>
                </a:solidFill>
                <a:effectLst/>
                <a:uLnTx/>
                <a:uFillTx/>
                <a:latin typeface="Arial MT"/>
                <a:ea typeface="+mn-ea"/>
                <a:cs typeface="Arial MT"/>
              </a:rPr>
              <a:t> </a:t>
            </a:r>
            <a:r>
              <a:rPr kumimoji="0" sz="800" b="0" i="0" u="none" strike="noStrike" kern="1200" cap="none" spc="-5" normalizeH="0" baseline="0" noProof="0" dirty="0">
                <a:ln>
                  <a:noFill/>
                </a:ln>
                <a:solidFill>
                  <a:prstClr val="black"/>
                </a:solidFill>
                <a:effectLst/>
                <a:uLnTx/>
                <a:uFillTx/>
                <a:latin typeface="Arial MT"/>
                <a:ea typeface="+mn-ea"/>
                <a:cs typeface="Arial MT"/>
              </a:rPr>
              <a:t>Al</a:t>
            </a:r>
            <a:r>
              <a:rPr kumimoji="0" sz="800" b="0" i="0" u="none" strike="noStrike" kern="1200" cap="none" spc="0" normalizeH="0" baseline="0" noProof="0" dirty="0">
                <a:ln>
                  <a:noFill/>
                </a:ln>
                <a:solidFill>
                  <a:prstClr val="black"/>
                </a:solidFill>
                <a:effectLst/>
                <a:uLnTx/>
                <a:uFillTx/>
                <a:latin typeface="Arial MT"/>
                <a:ea typeface="+mn-ea"/>
                <a:cs typeface="Arial MT"/>
              </a:rPr>
              <a:t>l</a:t>
            </a:r>
            <a:r>
              <a:rPr kumimoji="0" sz="800" b="0" i="0" u="none" strike="noStrike" kern="1200" cap="none" spc="-5" normalizeH="0" baseline="0" noProof="0" dirty="0">
                <a:ln>
                  <a:noFill/>
                </a:ln>
                <a:solidFill>
                  <a:prstClr val="black"/>
                </a:solidFill>
                <a:effectLst/>
                <a:uLnTx/>
                <a:uFillTx/>
                <a:latin typeface="Arial MT"/>
                <a:ea typeface="+mn-ea"/>
                <a:cs typeface="Arial MT"/>
              </a:rPr>
              <a:t> </a:t>
            </a:r>
            <a:r>
              <a:rPr kumimoji="0" sz="800" b="0" i="0" u="none" strike="noStrike" kern="1200" cap="none" spc="0" normalizeH="0" baseline="0" noProof="0" dirty="0">
                <a:ln>
                  <a:noFill/>
                </a:ln>
                <a:solidFill>
                  <a:prstClr val="black"/>
                </a:solidFill>
                <a:effectLst/>
                <a:uLnTx/>
                <a:uFillTx/>
                <a:latin typeface="Arial MT"/>
                <a:ea typeface="+mn-ea"/>
                <a:cs typeface="Arial MT"/>
              </a:rPr>
              <a:t>rights</a:t>
            </a:r>
            <a:r>
              <a:rPr kumimoji="0" sz="800" b="0" i="0" u="none" strike="noStrike" kern="1200" cap="none" spc="-5" normalizeH="0" baseline="0" noProof="0" dirty="0">
                <a:ln>
                  <a:noFill/>
                </a:ln>
                <a:solidFill>
                  <a:prstClr val="black"/>
                </a:solidFill>
                <a:effectLst/>
                <a:uLnTx/>
                <a:uFillTx/>
                <a:latin typeface="Arial MT"/>
                <a:ea typeface="+mn-ea"/>
                <a:cs typeface="Arial MT"/>
              </a:rPr>
              <a:t> </a:t>
            </a:r>
            <a:r>
              <a:rPr kumimoji="0" sz="800" b="0" i="0" u="none" strike="noStrike" kern="1200" cap="none" spc="0" normalizeH="0" baseline="0" noProof="0" dirty="0">
                <a:ln>
                  <a:noFill/>
                </a:ln>
                <a:solidFill>
                  <a:prstClr val="black"/>
                </a:solidFill>
                <a:effectLst/>
                <a:uLnTx/>
                <a:uFillTx/>
                <a:latin typeface="Arial MT"/>
                <a:ea typeface="+mn-ea"/>
                <a:cs typeface="Arial MT"/>
              </a:rPr>
              <a:t>reserved.</a:t>
            </a:r>
            <a:endParaRPr kumimoji="0" sz="800" b="0" i="0" u="none" strike="noStrike" kern="1200" cap="none" spc="0" normalizeH="0" baseline="0" noProof="0">
              <a:ln>
                <a:noFill/>
              </a:ln>
              <a:solidFill>
                <a:prstClr val="black"/>
              </a:solidFill>
              <a:effectLst/>
              <a:uLnTx/>
              <a:uFillTx/>
              <a:latin typeface="Arial MT"/>
              <a:ea typeface="+mn-ea"/>
              <a:cs typeface="Arial MT"/>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92883" y="828333"/>
            <a:ext cx="2960370" cy="391160"/>
          </a:xfrm>
          <a:prstGeom prst="rect">
            <a:avLst/>
          </a:prstGeom>
        </p:spPr>
        <p:txBody>
          <a:bodyPr vert="horz" wrap="square" lIns="0" tIns="12700" rIns="0" bIns="0" rtlCol="0">
            <a:spAutoFit/>
          </a:bodyPr>
          <a:lstStyle/>
          <a:p>
            <a:pPr marL="12700">
              <a:lnSpc>
                <a:spcPct val="100000"/>
              </a:lnSpc>
              <a:spcBef>
                <a:spcPts val="100"/>
              </a:spcBef>
            </a:pPr>
            <a:r>
              <a:rPr spc="-5" dirty="0"/>
              <a:t>Basic</a:t>
            </a:r>
            <a:r>
              <a:rPr spc="-40" dirty="0"/>
              <a:t> </a:t>
            </a:r>
            <a:r>
              <a:rPr spc="-5" dirty="0"/>
              <a:t>Syntax</a:t>
            </a:r>
            <a:r>
              <a:rPr spc="-40" dirty="0"/>
              <a:t> </a:t>
            </a:r>
            <a:r>
              <a:rPr spc="-30" dirty="0"/>
              <a:t>Variable</a:t>
            </a:r>
          </a:p>
        </p:txBody>
      </p:sp>
      <p:sp>
        <p:nvSpPr>
          <p:cNvPr id="3" name="object 3"/>
          <p:cNvSpPr txBox="1"/>
          <p:nvPr/>
        </p:nvSpPr>
        <p:spPr>
          <a:xfrm>
            <a:off x="1203072" y="1728118"/>
            <a:ext cx="2143760" cy="29972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800" b="0" i="0" u="none" strike="noStrike" kern="1200" cap="none" spc="-5" normalizeH="0" baseline="0" noProof="0" dirty="0">
                <a:ln>
                  <a:noFill/>
                </a:ln>
                <a:solidFill>
                  <a:srgbClr val="595959"/>
                </a:solidFill>
                <a:effectLst/>
                <a:uLnTx/>
                <a:uFillTx/>
                <a:latin typeface="Arial MT"/>
                <a:ea typeface="+mn-ea"/>
                <a:cs typeface="Arial MT"/>
              </a:rPr>
              <a:t>Comments</a:t>
            </a:r>
            <a:r>
              <a:rPr kumimoji="0" sz="1800" b="0" i="0" u="none" strike="noStrike" kern="1200" cap="none" spc="-45" normalizeH="0" baseline="0" noProof="0" dirty="0">
                <a:ln>
                  <a:noFill/>
                </a:ln>
                <a:solidFill>
                  <a:srgbClr val="595959"/>
                </a:solidFill>
                <a:effectLst/>
                <a:uLnTx/>
                <a:uFillTx/>
                <a:latin typeface="Arial MT"/>
                <a:ea typeface="+mn-ea"/>
                <a:cs typeface="Arial MT"/>
              </a:rPr>
              <a:t> </a:t>
            </a:r>
            <a:r>
              <a:rPr kumimoji="0" sz="1800" b="0" i="0" u="none" strike="noStrike" kern="1200" cap="none" spc="-5" normalizeH="0" baseline="0" noProof="0" dirty="0">
                <a:ln>
                  <a:noFill/>
                </a:ln>
                <a:solidFill>
                  <a:srgbClr val="595959"/>
                </a:solidFill>
                <a:effectLst/>
                <a:uLnTx/>
                <a:uFillTx/>
                <a:latin typeface="Arial MT"/>
                <a:ea typeface="+mn-ea"/>
                <a:cs typeface="Arial MT"/>
              </a:rPr>
              <a:t>in</a:t>
            </a:r>
            <a:r>
              <a:rPr kumimoji="0" sz="1800" b="0" i="0" u="none" strike="noStrike" kern="1200" cap="none" spc="-45" normalizeH="0" baseline="0" noProof="0" dirty="0">
                <a:ln>
                  <a:noFill/>
                </a:ln>
                <a:solidFill>
                  <a:srgbClr val="595959"/>
                </a:solidFill>
                <a:effectLst/>
                <a:uLnTx/>
                <a:uFillTx/>
                <a:latin typeface="Arial MT"/>
                <a:ea typeface="+mn-ea"/>
                <a:cs typeface="Arial MT"/>
              </a:rPr>
              <a:t> </a:t>
            </a:r>
            <a:r>
              <a:rPr kumimoji="0" sz="1800" b="0" i="0" u="none" strike="noStrike" kern="1200" cap="none" spc="-5" normalizeH="0" baseline="0" noProof="0" dirty="0">
                <a:ln>
                  <a:noFill/>
                </a:ln>
                <a:solidFill>
                  <a:srgbClr val="595959"/>
                </a:solidFill>
                <a:effectLst/>
                <a:uLnTx/>
                <a:uFillTx/>
                <a:latin typeface="Arial MT"/>
                <a:ea typeface="+mn-ea"/>
                <a:cs typeface="Arial MT"/>
              </a:rPr>
              <a:t>Python</a:t>
            </a:r>
            <a:endParaRPr kumimoji="0" sz="1800" b="0" i="0" u="none" strike="noStrike" kern="1200" cap="none" spc="0" normalizeH="0" baseline="0" noProof="0">
              <a:ln>
                <a:noFill/>
              </a:ln>
              <a:solidFill>
                <a:prstClr val="black"/>
              </a:solidFill>
              <a:effectLst/>
              <a:uLnTx/>
              <a:uFillTx/>
              <a:latin typeface="Arial MT"/>
              <a:ea typeface="+mn-ea"/>
              <a:cs typeface="Arial MT"/>
            </a:endParaRPr>
          </a:p>
        </p:txBody>
      </p:sp>
      <p:sp>
        <p:nvSpPr>
          <p:cNvPr id="4" name="object 4"/>
          <p:cNvSpPr txBox="1"/>
          <p:nvPr/>
        </p:nvSpPr>
        <p:spPr>
          <a:xfrm>
            <a:off x="641196" y="2928503"/>
            <a:ext cx="3562350" cy="1520190"/>
          </a:xfrm>
          <a:prstGeom prst="rect">
            <a:avLst/>
          </a:prstGeom>
        </p:spPr>
        <p:txBody>
          <a:bodyPr vert="horz" wrap="square" lIns="0" tIns="12700" rIns="0" bIns="0" rtlCol="0">
            <a:spAutoFit/>
          </a:bodyPr>
          <a:lstStyle/>
          <a:p>
            <a:pPr marL="363855" marR="5080" lvl="0" indent="-351790" algn="l" defTabSz="914400" rtl="0" eaLnBrk="1" fontAlgn="auto" latinLnBrk="0" hangingPunct="1">
              <a:lnSpc>
                <a:spcPct val="118000"/>
              </a:lnSpc>
              <a:spcBef>
                <a:spcPts val="100"/>
              </a:spcBef>
              <a:spcAft>
                <a:spcPts val="0"/>
              </a:spcAft>
              <a:buClr>
                <a:srgbClr val="222222"/>
              </a:buClr>
              <a:buSzPct val="114285"/>
              <a:buFont typeface="Arial MT"/>
              <a:buChar char="●"/>
              <a:tabLst>
                <a:tab pos="400050" algn="l"/>
                <a:tab pos="400685" algn="l"/>
              </a:tabLst>
              <a:defRPr/>
            </a:pPr>
            <a:r>
              <a:rPr kumimoji="0" sz="1800" b="0" i="0" u="none" strike="noStrike" kern="1200" cap="none" spc="0" normalizeH="0" baseline="0" noProof="0" dirty="0">
                <a:ln>
                  <a:noFill/>
                </a:ln>
                <a:solidFill>
                  <a:prstClr val="black"/>
                </a:solidFill>
                <a:effectLst/>
                <a:uLnTx/>
                <a:uFillTx/>
                <a:latin typeface="Calibri"/>
                <a:ea typeface="+mn-ea"/>
                <a:cs typeface="+mn-cs"/>
              </a:rPr>
              <a:t>	</a:t>
            </a:r>
            <a:r>
              <a:rPr kumimoji="0" sz="1400" b="0" i="0" u="none" strike="noStrike" kern="1200" cap="none" spc="0" normalizeH="0" baseline="0" noProof="0" dirty="0">
                <a:ln>
                  <a:noFill/>
                </a:ln>
                <a:solidFill>
                  <a:prstClr val="black"/>
                </a:solidFill>
                <a:effectLst/>
                <a:uLnTx/>
                <a:uFillTx/>
                <a:latin typeface="Arial MT"/>
                <a:ea typeface="+mn-ea"/>
                <a:cs typeface="Arial MT"/>
              </a:rPr>
              <a:t>A</a:t>
            </a:r>
            <a:r>
              <a:rPr kumimoji="0" sz="1400" b="0" i="0" u="none" strike="noStrike" kern="1200" cap="none" spc="-9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hash</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sign</a:t>
            </a:r>
            <a:r>
              <a:rPr kumimoji="0" sz="1400" b="0" i="0" u="none" strike="noStrike" kern="1200" cap="none" spc="-15"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a:t>
            </a:r>
            <a:r>
              <a:rPr kumimoji="0" sz="1400" b="0" i="0" u="none" strike="noStrike" kern="1200" cap="none" spc="-1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that</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is</a:t>
            </a:r>
            <a:r>
              <a:rPr kumimoji="0" sz="1400" b="0" i="0" u="none" strike="noStrike" kern="1200" cap="none" spc="-1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not</a:t>
            </a:r>
            <a:r>
              <a:rPr kumimoji="0" sz="1400" b="0" i="0" u="none" strike="noStrike" kern="1200" cap="none" spc="-1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inside</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a</a:t>
            </a:r>
            <a:r>
              <a:rPr kumimoji="0" sz="1400" b="0" i="0" u="none" strike="noStrike" kern="1200" cap="none" spc="-15"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string </a:t>
            </a:r>
            <a:r>
              <a:rPr kumimoji="0" sz="1400" b="0" i="0" u="none" strike="noStrike" kern="1200" cap="none" spc="-37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literal</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begins</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a</a:t>
            </a:r>
            <a:r>
              <a:rPr kumimoji="0" sz="1400" b="0" i="0" u="none" strike="noStrike" kern="1200" cap="none" spc="-5"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comment.</a:t>
            </a:r>
            <a:endParaRPr kumimoji="0" sz="1400" b="0" i="0" u="none" strike="noStrike" kern="1200" cap="none" spc="0" normalizeH="0" baseline="0" noProof="0">
              <a:ln>
                <a:noFill/>
              </a:ln>
              <a:solidFill>
                <a:prstClr val="black"/>
              </a:solidFill>
              <a:effectLst/>
              <a:uLnTx/>
              <a:uFillTx/>
              <a:latin typeface="Arial MT"/>
              <a:ea typeface="+mn-ea"/>
              <a:cs typeface="Arial MT"/>
            </a:endParaRPr>
          </a:p>
          <a:p>
            <a:pPr marL="363855" marR="180975" lvl="0" indent="-336550" algn="l" defTabSz="914400" rtl="0" eaLnBrk="1" fontAlgn="auto" latinLnBrk="0" hangingPunct="1">
              <a:lnSpc>
                <a:spcPct val="116100"/>
              </a:lnSpc>
              <a:spcBef>
                <a:spcPts val="0"/>
              </a:spcBef>
              <a:spcAft>
                <a:spcPts val="0"/>
              </a:spcAft>
              <a:buClrTx/>
              <a:buSzTx/>
              <a:buFontTx/>
              <a:buChar char="●"/>
              <a:tabLst>
                <a:tab pos="363855" algn="l"/>
                <a:tab pos="364490" algn="l"/>
              </a:tabLst>
              <a:defRPr/>
            </a:pPr>
            <a:r>
              <a:rPr kumimoji="0" sz="1400" b="0" i="0" u="none" strike="noStrike" kern="1200" cap="none" spc="-5" normalizeH="0" baseline="0" noProof="0" dirty="0">
                <a:ln>
                  <a:noFill/>
                </a:ln>
                <a:solidFill>
                  <a:prstClr val="black"/>
                </a:solidFill>
                <a:effectLst/>
                <a:uLnTx/>
                <a:uFillTx/>
                <a:latin typeface="Arial MT"/>
                <a:ea typeface="+mn-ea"/>
                <a:cs typeface="Arial MT"/>
              </a:rPr>
              <a:t>All</a:t>
            </a:r>
            <a:r>
              <a:rPr kumimoji="0" sz="1400" b="0" i="0" u="none" strike="noStrike" kern="1200" cap="none" spc="-15"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characters</a:t>
            </a:r>
            <a:r>
              <a:rPr kumimoji="0" sz="1400" b="0" i="0" u="none" strike="noStrike" kern="1200" cap="none" spc="-1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after</a:t>
            </a:r>
            <a:r>
              <a:rPr kumimoji="0" sz="1400" b="0" i="0" u="none" strike="noStrike" kern="1200" cap="none" spc="-1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the</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a:t>
            </a:r>
            <a:r>
              <a:rPr kumimoji="0" sz="1400" b="0" i="0" u="none" strike="noStrike" kern="1200" cap="none" spc="-1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and</a:t>
            </a:r>
            <a:r>
              <a:rPr kumimoji="0" sz="1400" b="0" i="0" u="none" strike="noStrike" kern="1200" cap="none" spc="-1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up</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to</a:t>
            </a:r>
            <a:r>
              <a:rPr kumimoji="0" sz="1400" b="0" i="0" u="none" strike="noStrike" kern="1200" cap="none" spc="-1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the </a:t>
            </a:r>
            <a:r>
              <a:rPr kumimoji="0" sz="1400" b="0" i="0" u="none" strike="noStrike" kern="1200" cap="none" spc="-37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end of the physical line are part of the </a:t>
            </a:r>
            <a:r>
              <a:rPr kumimoji="0" sz="1400" b="0" i="0" u="none" strike="noStrike" kern="1200" cap="none" spc="0" normalizeH="0" baseline="0" noProof="0" dirty="0">
                <a:ln>
                  <a:noFill/>
                </a:ln>
                <a:solidFill>
                  <a:prstClr val="black"/>
                </a:solidFill>
                <a:effectLst/>
                <a:uLnTx/>
                <a:uFillTx/>
                <a:latin typeface="Arial MT"/>
                <a:ea typeface="+mn-ea"/>
                <a:cs typeface="Arial MT"/>
              </a:rPr>
              <a:t> comment </a:t>
            </a:r>
            <a:r>
              <a:rPr kumimoji="0" sz="1400" b="0" i="0" u="none" strike="noStrike" kern="1200" cap="none" spc="-5" normalizeH="0" baseline="0" noProof="0" dirty="0">
                <a:ln>
                  <a:noFill/>
                </a:ln>
                <a:solidFill>
                  <a:prstClr val="black"/>
                </a:solidFill>
                <a:effectLst/>
                <a:uLnTx/>
                <a:uFillTx/>
                <a:latin typeface="Arial MT"/>
                <a:ea typeface="+mn-ea"/>
                <a:cs typeface="Arial MT"/>
              </a:rPr>
              <a:t>and the Python interpreter </a:t>
            </a:r>
            <a:r>
              <a:rPr kumimoji="0" sz="1400" b="0" i="0" u="none" strike="noStrike" kern="1200" cap="none" spc="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ignores</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them.</a:t>
            </a:r>
            <a:endParaRPr kumimoji="0" sz="1400" b="0" i="0" u="none" strike="noStrike" kern="1200" cap="none" spc="0" normalizeH="0" baseline="0" noProof="0">
              <a:ln>
                <a:noFill/>
              </a:ln>
              <a:solidFill>
                <a:prstClr val="black"/>
              </a:solidFill>
              <a:effectLst/>
              <a:uLnTx/>
              <a:uFillTx/>
              <a:latin typeface="Arial MT"/>
              <a:ea typeface="+mn-ea"/>
              <a:cs typeface="Arial MT"/>
            </a:endParaRPr>
          </a:p>
        </p:txBody>
      </p:sp>
      <p:pic>
        <p:nvPicPr>
          <p:cNvPr id="5" name="object 5"/>
          <p:cNvPicPr/>
          <p:nvPr/>
        </p:nvPicPr>
        <p:blipFill>
          <a:blip r:embed="rId2" cstate="print"/>
          <a:stretch>
            <a:fillRect/>
          </a:stretch>
        </p:blipFill>
        <p:spPr>
          <a:xfrm>
            <a:off x="4572000" y="1407500"/>
            <a:ext cx="4571999" cy="2568574"/>
          </a:xfrm>
          <a:prstGeom prst="rect">
            <a:avLst/>
          </a:prstGeom>
        </p:spPr>
      </p:pic>
      <p:sp>
        <p:nvSpPr>
          <p:cNvPr id="6" name="object 6"/>
          <p:cNvSpPr txBox="1"/>
          <p:nvPr/>
        </p:nvSpPr>
        <p:spPr>
          <a:xfrm>
            <a:off x="3633256" y="4850165"/>
            <a:ext cx="1875155" cy="323850"/>
          </a:xfrm>
          <a:prstGeom prst="rect">
            <a:avLst/>
          </a:prstGeom>
        </p:spPr>
        <p:txBody>
          <a:bodyPr vert="horz" wrap="square" lIns="0" tIns="3810" rIns="0" bIns="0" rtlCol="0">
            <a:spAutoFit/>
          </a:bodyPr>
          <a:lstStyle/>
          <a:p>
            <a:pPr marL="1087755" marR="0" lvl="0" indent="0" algn="l" defTabSz="914400" rtl="0" eaLnBrk="1" fontAlgn="auto" latinLnBrk="0" hangingPunct="1">
              <a:lnSpc>
                <a:spcPct val="100000"/>
              </a:lnSpc>
              <a:spcBef>
                <a:spcPts val="30"/>
              </a:spcBef>
              <a:spcAft>
                <a:spcPts val="0"/>
              </a:spcAft>
              <a:buClrTx/>
              <a:buSzTx/>
              <a:buFontTx/>
              <a:buNone/>
              <a:tabLst/>
              <a:defRPr/>
            </a:pPr>
            <a:r>
              <a:rPr kumimoji="0" sz="700" b="0" i="0" u="none" strike="noStrike" kern="1200" cap="none" spc="-5" normalizeH="0" baseline="0" noProof="0" dirty="0">
                <a:ln>
                  <a:noFill/>
                </a:ln>
                <a:solidFill>
                  <a:srgbClr val="595959"/>
                </a:solidFill>
                <a:effectLst/>
                <a:uLnTx/>
                <a:uFillTx/>
                <a:latin typeface="Arial MT"/>
                <a:ea typeface="+mn-ea"/>
                <a:cs typeface="Arial MT"/>
              </a:rPr>
              <a:t>Imag</a:t>
            </a:r>
            <a:r>
              <a:rPr kumimoji="0" sz="700" b="0" i="0" u="none" strike="noStrike" kern="1200" cap="none" spc="0" normalizeH="0" baseline="0" noProof="0" dirty="0">
                <a:ln>
                  <a:noFill/>
                </a:ln>
                <a:solidFill>
                  <a:srgbClr val="595959"/>
                </a:solidFill>
                <a:effectLst/>
                <a:uLnTx/>
                <a:uFillTx/>
                <a:latin typeface="Arial MT"/>
                <a:ea typeface="+mn-ea"/>
                <a:cs typeface="Arial MT"/>
              </a:rPr>
              <a:t>e</a:t>
            </a:r>
            <a:r>
              <a:rPr kumimoji="0" sz="700" b="0" i="0" u="none" strike="noStrike" kern="1200" cap="none" spc="-5" normalizeH="0" baseline="0" noProof="0" dirty="0">
                <a:ln>
                  <a:noFill/>
                </a:ln>
                <a:solidFill>
                  <a:srgbClr val="595959"/>
                </a:solidFill>
                <a:effectLst/>
                <a:uLnTx/>
                <a:uFillTx/>
                <a:latin typeface="Arial MT"/>
                <a:ea typeface="+mn-ea"/>
                <a:cs typeface="Arial MT"/>
              </a:rPr>
              <a:t> Source:</a:t>
            </a:r>
            <a:endParaRPr kumimoji="0" sz="700" b="0" i="0" u="none" strike="noStrike" kern="1200" cap="none" spc="0" normalizeH="0" baseline="0" noProof="0">
              <a:ln>
                <a:noFill/>
              </a:ln>
              <a:solidFill>
                <a:prstClr val="black"/>
              </a:solidFill>
              <a:effectLst/>
              <a:uLnTx/>
              <a:uFillTx/>
              <a:latin typeface="Arial MT"/>
              <a:ea typeface="+mn-ea"/>
              <a:cs typeface="Arial MT"/>
            </a:endParaRPr>
          </a:p>
          <a:p>
            <a:pPr marL="12700" marR="0" lvl="0" indent="0" algn="l" defTabSz="914400" rtl="0" eaLnBrk="1" fontAlgn="auto" latinLnBrk="0" hangingPunct="1">
              <a:lnSpc>
                <a:spcPct val="100000"/>
              </a:lnSpc>
              <a:spcBef>
                <a:spcPts val="605"/>
              </a:spcBef>
              <a:spcAft>
                <a:spcPts val="0"/>
              </a:spcAft>
              <a:buClrTx/>
              <a:buSzTx/>
              <a:buFontTx/>
              <a:buNone/>
              <a:tabLst/>
              <a:defRPr/>
            </a:pPr>
            <a:r>
              <a:rPr kumimoji="0" sz="800" b="0" i="0" u="none" strike="noStrike" kern="1200" cap="none" spc="0" normalizeH="0" baseline="0" noProof="0" dirty="0">
                <a:ln>
                  <a:noFill/>
                </a:ln>
                <a:solidFill>
                  <a:prstClr val="black"/>
                </a:solidFill>
                <a:effectLst/>
                <a:uLnTx/>
                <a:uFillTx/>
                <a:latin typeface="Arial MT"/>
                <a:ea typeface="+mn-ea"/>
                <a:cs typeface="Arial MT"/>
              </a:rPr>
              <a:t>©</a:t>
            </a:r>
            <a:r>
              <a:rPr kumimoji="0" sz="800" b="0" i="0" u="none" strike="noStrike" kern="1200" cap="none" spc="-5" normalizeH="0" baseline="0" noProof="0" dirty="0">
                <a:ln>
                  <a:noFill/>
                </a:ln>
                <a:solidFill>
                  <a:prstClr val="black"/>
                </a:solidFill>
                <a:effectLst/>
                <a:uLnTx/>
                <a:uFillTx/>
                <a:latin typeface="Arial MT"/>
                <a:ea typeface="+mn-ea"/>
                <a:cs typeface="Arial MT"/>
              </a:rPr>
              <a:t> Edune</a:t>
            </a:r>
            <a:r>
              <a:rPr kumimoji="0" sz="800" b="0" i="0" u="none" strike="noStrike" kern="1200" cap="none" spc="0" normalizeH="0" baseline="0" noProof="0" dirty="0">
                <a:ln>
                  <a:noFill/>
                </a:ln>
                <a:solidFill>
                  <a:prstClr val="black"/>
                </a:solidFill>
                <a:effectLst/>
                <a:uLnTx/>
                <a:uFillTx/>
                <a:latin typeface="Arial MT"/>
                <a:ea typeface="+mn-ea"/>
                <a:cs typeface="Arial MT"/>
              </a:rPr>
              <a:t>t</a:t>
            </a:r>
            <a:r>
              <a:rPr kumimoji="0" sz="800" b="0" i="0" u="none" strike="noStrike" kern="1200" cap="none" spc="-5" normalizeH="0" baseline="0" noProof="0" dirty="0">
                <a:ln>
                  <a:noFill/>
                </a:ln>
                <a:solidFill>
                  <a:prstClr val="black"/>
                </a:solidFill>
                <a:effectLst/>
                <a:uLnTx/>
                <a:uFillTx/>
                <a:latin typeface="Arial MT"/>
                <a:ea typeface="+mn-ea"/>
                <a:cs typeface="Arial MT"/>
              </a:rPr>
              <a:t> Foundation</a:t>
            </a:r>
            <a:r>
              <a:rPr kumimoji="0" sz="800" b="0" i="0" u="none" strike="noStrike" kern="1200" cap="none" spc="0" normalizeH="0" baseline="0" noProof="0" dirty="0">
                <a:ln>
                  <a:noFill/>
                </a:ln>
                <a:solidFill>
                  <a:prstClr val="black"/>
                </a:solidFill>
                <a:effectLst/>
                <a:uLnTx/>
                <a:uFillTx/>
                <a:latin typeface="Arial MT"/>
                <a:ea typeface="+mn-ea"/>
                <a:cs typeface="Arial MT"/>
              </a:rPr>
              <a:t>.</a:t>
            </a:r>
            <a:r>
              <a:rPr kumimoji="0" sz="800" b="0" i="0" u="none" strike="noStrike" kern="1200" cap="none" spc="-50" normalizeH="0" baseline="0" noProof="0" dirty="0">
                <a:ln>
                  <a:noFill/>
                </a:ln>
                <a:solidFill>
                  <a:prstClr val="black"/>
                </a:solidFill>
                <a:effectLst/>
                <a:uLnTx/>
                <a:uFillTx/>
                <a:latin typeface="Arial MT"/>
                <a:ea typeface="+mn-ea"/>
                <a:cs typeface="Arial MT"/>
              </a:rPr>
              <a:t> </a:t>
            </a:r>
            <a:r>
              <a:rPr kumimoji="0" sz="800" b="0" i="0" u="none" strike="noStrike" kern="1200" cap="none" spc="-5" normalizeH="0" baseline="0" noProof="0" dirty="0">
                <a:ln>
                  <a:noFill/>
                </a:ln>
                <a:solidFill>
                  <a:prstClr val="black"/>
                </a:solidFill>
                <a:effectLst/>
                <a:uLnTx/>
                <a:uFillTx/>
                <a:latin typeface="Arial MT"/>
                <a:ea typeface="+mn-ea"/>
                <a:cs typeface="Arial MT"/>
              </a:rPr>
              <a:t>Al</a:t>
            </a:r>
            <a:r>
              <a:rPr kumimoji="0" sz="800" b="0" i="0" u="none" strike="noStrike" kern="1200" cap="none" spc="0" normalizeH="0" baseline="0" noProof="0" dirty="0">
                <a:ln>
                  <a:noFill/>
                </a:ln>
                <a:solidFill>
                  <a:prstClr val="black"/>
                </a:solidFill>
                <a:effectLst/>
                <a:uLnTx/>
                <a:uFillTx/>
                <a:latin typeface="Arial MT"/>
                <a:ea typeface="+mn-ea"/>
                <a:cs typeface="Arial MT"/>
              </a:rPr>
              <a:t>l</a:t>
            </a:r>
            <a:r>
              <a:rPr kumimoji="0" sz="800" b="0" i="0" u="none" strike="noStrike" kern="1200" cap="none" spc="-5" normalizeH="0" baseline="0" noProof="0" dirty="0">
                <a:ln>
                  <a:noFill/>
                </a:ln>
                <a:solidFill>
                  <a:prstClr val="black"/>
                </a:solidFill>
                <a:effectLst/>
                <a:uLnTx/>
                <a:uFillTx/>
                <a:latin typeface="Arial MT"/>
                <a:ea typeface="+mn-ea"/>
                <a:cs typeface="Arial MT"/>
              </a:rPr>
              <a:t> </a:t>
            </a:r>
            <a:r>
              <a:rPr kumimoji="0" sz="800" b="0" i="0" u="none" strike="noStrike" kern="1200" cap="none" spc="0" normalizeH="0" baseline="0" noProof="0" dirty="0">
                <a:ln>
                  <a:noFill/>
                </a:ln>
                <a:solidFill>
                  <a:prstClr val="black"/>
                </a:solidFill>
                <a:effectLst/>
                <a:uLnTx/>
                <a:uFillTx/>
                <a:latin typeface="Arial MT"/>
                <a:ea typeface="+mn-ea"/>
                <a:cs typeface="Arial MT"/>
              </a:rPr>
              <a:t>rights</a:t>
            </a:r>
            <a:r>
              <a:rPr kumimoji="0" sz="800" b="0" i="0" u="none" strike="noStrike" kern="1200" cap="none" spc="-5" normalizeH="0" baseline="0" noProof="0" dirty="0">
                <a:ln>
                  <a:noFill/>
                </a:ln>
                <a:solidFill>
                  <a:prstClr val="black"/>
                </a:solidFill>
                <a:effectLst/>
                <a:uLnTx/>
                <a:uFillTx/>
                <a:latin typeface="Arial MT"/>
                <a:ea typeface="+mn-ea"/>
                <a:cs typeface="Arial MT"/>
              </a:rPr>
              <a:t> </a:t>
            </a:r>
            <a:r>
              <a:rPr kumimoji="0" sz="800" b="0" i="0" u="none" strike="noStrike" kern="1200" cap="none" spc="0" normalizeH="0" baseline="0" noProof="0" dirty="0">
                <a:ln>
                  <a:noFill/>
                </a:ln>
                <a:solidFill>
                  <a:prstClr val="black"/>
                </a:solidFill>
                <a:effectLst/>
                <a:uLnTx/>
                <a:uFillTx/>
                <a:latin typeface="Arial MT"/>
                <a:ea typeface="+mn-ea"/>
                <a:cs typeface="Arial MT"/>
              </a:rPr>
              <a:t>reserved.</a:t>
            </a:r>
            <a:endParaRPr kumimoji="0" sz="800" b="0" i="0" u="none" strike="noStrike" kern="1200" cap="none" spc="0" normalizeH="0" baseline="0" noProof="0">
              <a:ln>
                <a:noFill/>
              </a:ln>
              <a:solidFill>
                <a:prstClr val="black"/>
              </a:solidFill>
              <a:effectLst/>
              <a:uLnTx/>
              <a:uFillTx/>
              <a:latin typeface="Arial MT"/>
              <a:ea typeface="+mn-ea"/>
              <a:cs typeface="Arial MT"/>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92883" y="828333"/>
            <a:ext cx="2960370" cy="391160"/>
          </a:xfrm>
          <a:prstGeom prst="rect">
            <a:avLst/>
          </a:prstGeom>
        </p:spPr>
        <p:txBody>
          <a:bodyPr vert="horz" wrap="square" lIns="0" tIns="12700" rIns="0" bIns="0" rtlCol="0">
            <a:spAutoFit/>
          </a:bodyPr>
          <a:lstStyle/>
          <a:p>
            <a:pPr marL="12700">
              <a:lnSpc>
                <a:spcPct val="100000"/>
              </a:lnSpc>
              <a:spcBef>
                <a:spcPts val="100"/>
              </a:spcBef>
            </a:pPr>
            <a:r>
              <a:rPr spc="-5" dirty="0"/>
              <a:t>Basic</a:t>
            </a:r>
            <a:r>
              <a:rPr spc="-40" dirty="0"/>
              <a:t> </a:t>
            </a:r>
            <a:r>
              <a:rPr spc="-5" dirty="0"/>
              <a:t>Syntax</a:t>
            </a:r>
            <a:r>
              <a:rPr spc="-40" dirty="0"/>
              <a:t> </a:t>
            </a:r>
            <a:r>
              <a:rPr spc="-30" dirty="0"/>
              <a:t>Variable</a:t>
            </a:r>
          </a:p>
        </p:txBody>
      </p:sp>
      <p:sp>
        <p:nvSpPr>
          <p:cNvPr id="3" name="object 3"/>
          <p:cNvSpPr txBox="1"/>
          <p:nvPr/>
        </p:nvSpPr>
        <p:spPr>
          <a:xfrm>
            <a:off x="1349072" y="1728118"/>
            <a:ext cx="1852295" cy="29972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800" b="0" i="0" u="none" strike="noStrike" kern="1200" cap="none" spc="-5" normalizeH="0" baseline="0" noProof="0" dirty="0">
                <a:ln>
                  <a:noFill/>
                </a:ln>
                <a:solidFill>
                  <a:srgbClr val="595959"/>
                </a:solidFill>
                <a:effectLst/>
                <a:uLnTx/>
                <a:uFillTx/>
                <a:latin typeface="Arial MT"/>
                <a:ea typeface="+mn-ea"/>
                <a:cs typeface="Arial MT"/>
              </a:rPr>
              <a:t>Using</a:t>
            </a:r>
            <a:r>
              <a:rPr kumimoji="0" sz="1800" b="0" i="0" u="none" strike="noStrike" kern="1200" cap="none" spc="-45" normalizeH="0" baseline="0" noProof="0" dirty="0">
                <a:ln>
                  <a:noFill/>
                </a:ln>
                <a:solidFill>
                  <a:srgbClr val="595959"/>
                </a:solidFill>
                <a:effectLst/>
                <a:uLnTx/>
                <a:uFillTx/>
                <a:latin typeface="Arial MT"/>
                <a:ea typeface="+mn-ea"/>
                <a:cs typeface="Arial MT"/>
              </a:rPr>
              <a:t> </a:t>
            </a:r>
            <a:r>
              <a:rPr kumimoji="0" sz="1800" b="0" i="0" u="none" strike="noStrike" kern="1200" cap="none" spc="-5" normalizeH="0" baseline="0" noProof="0" dirty="0">
                <a:ln>
                  <a:noFill/>
                </a:ln>
                <a:solidFill>
                  <a:srgbClr val="595959"/>
                </a:solidFill>
                <a:effectLst/>
                <a:uLnTx/>
                <a:uFillTx/>
                <a:latin typeface="Arial MT"/>
                <a:ea typeface="+mn-ea"/>
                <a:cs typeface="Arial MT"/>
              </a:rPr>
              <a:t>Blank</a:t>
            </a:r>
            <a:r>
              <a:rPr kumimoji="0" sz="1800" b="0" i="0" u="none" strike="noStrike" kern="1200" cap="none" spc="-50" normalizeH="0" baseline="0" noProof="0" dirty="0">
                <a:ln>
                  <a:noFill/>
                </a:ln>
                <a:solidFill>
                  <a:srgbClr val="595959"/>
                </a:solidFill>
                <a:effectLst/>
                <a:uLnTx/>
                <a:uFillTx/>
                <a:latin typeface="Arial MT"/>
                <a:ea typeface="+mn-ea"/>
                <a:cs typeface="Arial MT"/>
              </a:rPr>
              <a:t> </a:t>
            </a:r>
            <a:r>
              <a:rPr kumimoji="0" sz="1800" b="0" i="0" u="none" strike="noStrike" kern="1200" cap="none" spc="-5" normalizeH="0" baseline="0" noProof="0" dirty="0">
                <a:ln>
                  <a:noFill/>
                </a:ln>
                <a:solidFill>
                  <a:srgbClr val="595959"/>
                </a:solidFill>
                <a:effectLst/>
                <a:uLnTx/>
                <a:uFillTx/>
                <a:latin typeface="Arial MT"/>
                <a:ea typeface="+mn-ea"/>
                <a:cs typeface="Arial MT"/>
              </a:rPr>
              <a:t>Lines</a:t>
            </a:r>
            <a:endParaRPr kumimoji="0" sz="1800" b="0" i="0" u="none" strike="noStrike" kern="1200" cap="none" spc="0" normalizeH="0" baseline="0" noProof="0">
              <a:ln>
                <a:noFill/>
              </a:ln>
              <a:solidFill>
                <a:prstClr val="black"/>
              </a:solidFill>
              <a:effectLst/>
              <a:uLnTx/>
              <a:uFillTx/>
              <a:latin typeface="Arial MT"/>
              <a:ea typeface="+mn-ea"/>
              <a:cs typeface="Arial MT"/>
            </a:endParaRPr>
          </a:p>
        </p:txBody>
      </p:sp>
      <p:sp>
        <p:nvSpPr>
          <p:cNvPr id="4" name="object 4"/>
          <p:cNvSpPr txBox="1"/>
          <p:nvPr/>
        </p:nvSpPr>
        <p:spPr>
          <a:xfrm>
            <a:off x="641196" y="3142816"/>
            <a:ext cx="3526790" cy="1520190"/>
          </a:xfrm>
          <a:prstGeom prst="rect">
            <a:avLst/>
          </a:prstGeom>
        </p:spPr>
        <p:txBody>
          <a:bodyPr vert="horz" wrap="square" lIns="0" tIns="14604" rIns="0" bIns="0" rtlCol="0">
            <a:spAutoFit/>
          </a:bodyPr>
          <a:lstStyle/>
          <a:p>
            <a:pPr marL="363855" marR="43815" lvl="0" indent="-351790" algn="l" defTabSz="914400" rtl="0" eaLnBrk="1" fontAlgn="auto" latinLnBrk="0" hangingPunct="1">
              <a:lnSpc>
                <a:spcPct val="117100"/>
              </a:lnSpc>
              <a:spcBef>
                <a:spcPts val="114"/>
              </a:spcBef>
              <a:spcAft>
                <a:spcPts val="0"/>
              </a:spcAft>
              <a:buClr>
                <a:srgbClr val="222222"/>
              </a:buClr>
              <a:buSzPct val="114285"/>
              <a:buFont typeface="Arial MT"/>
              <a:buChar char="●"/>
              <a:tabLst>
                <a:tab pos="400050" algn="l"/>
                <a:tab pos="400685" algn="l"/>
              </a:tabLst>
              <a:defRPr/>
            </a:pPr>
            <a:r>
              <a:rPr kumimoji="0" sz="1800" b="0" i="0" u="none" strike="noStrike" kern="1200" cap="none" spc="0" normalizeH="0" baseline="0" noProof="0" dirty="0">
                <a:ln>
                  <a:noFill/>
                </a:ln>
                <a:solidFill>
                  <a:prstClr val="black"/>
                </a:solidFill>
                <a:effectLst/>
                <a:uLnTx/>
                <a:uFillTx/>
                <a:latin typeface="Calibri"/>
                <a:ea typeface="+mn-ea"/>
                <a:cs typeface="+mn-cs"/>
              </a:rPr>
              <a:t>	</a:t>
            </a:r>
            <a:r>
              <a:rPr kumimoji="0" sz="1400" b="0" i="0" u="none" strike="noStrike" kern="1200" cap="none" spc="0" normalizeH="0" baseline="0" noProof="0" dirty="0">
                <a:ln>
                  <a:noFill/>
                </a:ln>
                <a:solidFill>
                  <a:prstClr val="black"/>
                </a:solidFill>
                <a:effectLst/>
                <a:uLnTx/>
                <a:uFillTx/>
                <a:latin typeface="Arial MT"/>
                <a:ea typeface="+mn-ea"/>
                <a:cs typeface="Arial MT"/>
              </a:rPr>
              <a:t>A </a:t>
            </a:r>
            <a:r>
              <a:rPr kumimoji="0" sz="1400" b="0" i="0" u="none" strike="noStrike" kern="1200" cap="none" spc="-5" normalizeH="0" baseline="0" noProof="0" dirty="0">
                <a:ln>
                  <a:noFill/>
                </a:ln>
                <a:solidFill>
                  <a:prstClr val="black"/>
                </a:solidFill>
                <a:effectLst/>
                <a:uLnTx/>
                <a:uFillTx/>
                <a:latin typeface="Arial MT"/>
                <a:ea typeface="+mn-ea"/>
                <a:cs typeface="Arial MT"/>
              </a:rPr>
              <a:t>line </a:t>
            </a:r>
            <a:r>
              <a:rPr kumimoji="0" sz="1400" b="0" i="0" u="none" strike="noStrike" kern="1200" cap="none" spc="0" normalizeH="0" baseline="0" noProof="0" dirty="0">
                <a:ln>
                  <a:noFill/>
                </a:ln>
                <a:solidFill>
                  <a:prstClr val="black"/>
                </a:solidFill>
                <a:effectLst/>
                <a:uLnTx/>
                <a:uFillTx/>
                <a:latin typeface="Arial MT"/>
                <a:ea typeface="+mn-ea"/>
                <a:cs typeface="Arial MT"/>
              </a:rPr>
              <a:t>containing </a:t>
            </a:r>
            <a:r>
              <a:rPr kumimoji="0" sz="1400" b="0" i="0" u="none" strike="noStrike" kern="1200" cap="none" spc="-5" normalizeH="0" baseline="0" noProof="0" dirty="0">
                <a:ln>
                  <a:noFill/>
                </a:ln>
                <a:solidFill>
                  <a:prstClr val="black"/>
                </a:solidFill>
                <a:effectLst/>
                <a:uLnTx/>
                <a:uFillTx/>
                <a:latin typeface="Arial MT"/>
                <a:ea typeface="+mn-ea"/>
                <a:cs typeface="Arial MT"/>
              </a:rPr>
              <a:t>only whitespaces, </a:t>
            </a:r>
            <a:r>
              <a:rPr kumimoji="0" sz="1400" b="0" i="0" u="none" strike="noStrike" kern="1200" cap="none" spc="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possibly</a:t>
            </a:r>
            <a:r>
              <a:rPr kumimoji="0" sz="1400" b="0" i="0" u="none" strike="noStrike" kern="1200" cap="none" spc="-2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with</a:t>
            </a:r>
            <a:r>
              <a:rPr kumimoji="0" sz="1400" b="0" i="0" u="none" strike="noStrike" kern="1200" cap="none" spc="-15"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a</a:t>
            </a:r>
            <a:r>
              <a:rPr kumimoji="0" sz="1400" b="0" i="0" u="none" strike="noStrike" kern="1200" cap="none" spc="-15"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comment,</a:t>
            </a:r>
            <a:r>
              <a:rPr kumimoji="0" sz="1400" b="0" i="0" u="none" strike="noStrike" kern="1200" cap="none" spc="-1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is</a:t>
            </a:r>
            <a:r>
              <a:rPr kumimoji="0" sz="1400" b="0" i="0" u="none" strike="noStrike" kern="1200" cap="none" spc="-20"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known</a:t>
            </a:r>
            <a:r>
              <a:rPr kumimoji="0" sz="1400" b="0" i="0" u="none" strike="noStrike" kern="1200" cap="none" spc="-1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as</a:t>
            </a:r>
            <a:r>
              <a:rPr kumimoji="0" sz="1400" b="0" i="0" u="none" strike="noStrike" kern="1200" cap="none" spc="-15"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a </a:t>
            </a:r>
            <a:r>
              <a:rPr kumimoji="0" sz="1400" b="0" i="0" u="none" strike="noStrike" kern="1200" cap="none" spc="-37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blank</a:t>
            </a:r>
            <a:r>
              <a:rPr kumimoji="0" sz="1400" b="0" i="0" u="none" strike="noStrike" kern="1200" cap="none" spc="-1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line</a:t>
            </a:r>
            <a:r>
              <a:rPr kumimoji="0" sz="1400" b="0" i="0" u="none" strike="noStrike" kern="1200" cap="none" spc="-1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and</a:t>
            </a:r>
            <a:r>
              <a:rPr kumimoji="0" sz="1400" b="0" i="0" u="none" strike="noStrike" kern="1200" cap="none" spc="-1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Python</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totally</a:t>
            </a:r>
            <a:r>
              <a:rPr kumimoji="0" sz="1400" b="0" i="0" u="none" strike="noStrike" kern="1200" cap="none" spc="-1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ignores</a:t>
            </a:r>
            <a:r>
              <a:rPr kumimoji="0" sz="1400" b="0" i="0" u="none" strike="noStrike" kern="1200" cap="none" spc="-1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it.</a:t>
            </a:r>
            <a:endParaRPr kumimoji="0" sz="1400" b="0" i="0" u="none" strike="noStrike" kern="1200" cap="none" spc="0" normalizeH="0" baseline="0" noProof="0">
              <a:ln>
                <a:noFill/>
              </a:ln>
              <a:solidFill>
                <a:prstClr val="black"/>
              </a:solidFill>
              <a:effectLst/>
              <a:uLnTx/>
              <a:uFillTx/>
              <a:latin typeface="Arial MT"/>
              <a:ea typeface="+mn-ea"/>
              <a:cs typeface="Arial MT"/>
            </a:endParaRPr>
          </a:p>
          <a:p>
            <a:pPr marL="363855" marR="5080" lvl="0" indent="-336550" algn="l" defTabSz="914400" rtl="0" eaLnBrk="1" fontAlgn="auto" latinLnBrk="0" hangingPunct="1">
              <a:lnSpc>
                <a:spcPct val="116100"/>
              </a:lnSpc>
              <a:spcBef>
                <a:spcPts val="0"/>
              </a:spcBef>
              <a:spcAft>
                <a:spcPts val="0"/>
              </a:spcAft>
              <a:buClrTx/>
              <a:buSzTx/>
              <a:buFontTx/>
              <a:buChar char="●"/>
              <a:tabLst>
                <a:tab pos="363855" algn="l"/>
                <a:tab pos="364490" algn="l"/>
              </a:tabLst>
              <a:defRPr/>
            </a:pPr>
            <a:r>
              <a:rPr kumimoji="0" sz="1400" b="0" i="0" u="none" strike="noStrike" kern="1200" cap="none" spc="-5" normalizeH="0" baseline="0" noProof="0" dirty="0">
                <a:ln>
                  <a:noFill/>
                </a:ln>
                <a:solidFill>
                  <a:prstClr val="black"/>
                </a:solidFill>
                <a:effectLst/>
                <a:uLnTx/>
                <a:uFillTx/>
                <a:latin typeface="Arial MT"/>
                <a:ea typeface="+mn-ea"/>
                <a:cs typeface="Arial MT"/>
              </a:rPr>
              <a:t>In an interactive interpreter </a:t>
            </a:r>
            <a:r>
              <a:rPr kumimoji="0" sz="1400" b="0" i="0" u="none" strike="noStrike" kern="1200" cap="none" spc="0" normalizeH="0" baseline="0" noProof="0" dirty="0">
                <a:ln>
                  <a:noFill/>
                </a:ln>
                <a:solidFill>
                  <a:prstClr val="black"/>
                </a:solidFill>
                <a:effectLst/>
                <a:uLnTx/>
                <a:uFillTx/>
                <a:latin typeface="Arial MT"/>
                <a:ea typeface="+mn-ea"/>
                <a:cs typeface="Arial MT"/>
              </a:rPr>
              <a:t>session, you </a:t>
            </a:r>
            <a:r>
              <a:rPr kumimoji="0" sz="1400" b="0" i="0" u="none" strike="noStrike" kern="1200" cap="none" spc="-375"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must </a:t>
            </a:r>
            <a:r>
              <a:rPr kumimoji="0" sz="1400" b="0" i="0" u="none" strike="noStrike" kern="1200" cap="none" spc="-5" normalizeH="0" baseline="0" noProof="0" dirty="0">
                <a:ln>
                  <a:noFill/>
                </a:ln>
                <a:solidFill>
                  <a:prstClr val="black"/>
                </a:solidFill>
                <a:effectLst/>
                <a:uLnTx/>
                <a:uFillTx/>
                <a:latin typeface="Arial MT"/>
                <a:ea typeface="+mn-ea"/>
                <a:cs typeface="Arial MT"/>
              </a:rPr>
              <a:t>enter physical line to terminate </a:t>
            </a:r>
            <a:r>
              <a:rPr kumimoji="0" sz="1400" b="0" i="0" u="none" strike="noStrike" kern="1200" cap="none" spc="0" normalizeH="0" baseline="0" noProof="0" dirty="0">
                <a:ln>
                  <a:noFill/>
                </a:ln>
                <a:solidFill>
                  <a:prstClr val="black"/>
                </a:solidFill>
                <a:effectLst/>
                <a:uLnTx/>
                <a:uFillTx/>
                <a:latin typeface="Arial MT"/>
                <a:ea typeface="+mn-ea"/>
                <a:cs typeface="Arial MT"/>
              </a:rPr>
              <a:t>a </a:t>
            </a:r>
            <a:r>
              <a:rPr kumimoji="0" sz="1400" b="0" i="0" u="none" strike="noStrike" kern="1200" cap="none" spc="5"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multiple</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statement.</a:t>
            </a:r>
            <a:endParaRPr kumimoji="0" sz="1400" b="0" i="0" u="none" strike="noStrike" kern="1200" cap="none" spc="0" normalizeH="0" baseline="0" noProof="0">
              <a:ln>
                <a:noFill/>
              </a:ln>
              <a:solidFill>
                <a:prstClr val="black"/>
              </a:solidFill>
              <a:effectLst/>
              <a:uLnTx/>
              <a:uFillTx/>
              <a:latin typeface="Arial MT"/>
              <a:ea typeface="+mn-ea"/>
              <a:cs typeface="Arial MT"/>
            </a:endParaRPr>
          </a:p>
        </p:txBody>
      </p:sp>
      <p:pic>
        <p:nvPicPr>
          <p:cNvPr id="5" name="object 5"/>
          <p:cNvPicPr/>
          <p:nvPr/>
        </p:nvPicPr>
        <p:blipFill>
          <a:blip r:embed="rId2" cstate="print"/>
          <a:stretch>
            <a:fillRect/>
          </a:stretch>
        </p:blipFill>
        <p:spPr>
          <a:xfrm>
            <a:off x="4572000" y="1577700"/>
            <a:ext cx="4571999" cy="2450349"/>
          </a:xfrm>
          <a:prstGeom prst="rect">
            <a:avLst/>
          </a:prstGeom>
        </p:spPr>
      </p:pic>
      <p:sp>
        <p:nvSpPr>
          <p:cNvPr id="6" name="object 6"/>
          <p:cNvSpPr txBox="1"/>
          <p:nvPr/>
        </p:nvSpPr>
        <p:spPr>
          <a:xfrm>
            <a:off x="3633256" y="4850165"/>
            <a:ext cx="1875155" cy="323850"/>
          </a:xfrm>
          <a:prstGeom prst="rect">
            <a:avLst/>
          </a:prstGeom>
        </p:spPr>
        <p:txBody>
          <a:bodyPr vert="horz" wrap="square" lIns="0" tIns="3810" rIns="0" bIns="0" rtlCol="0">
            <a:spAutoFit/>
          </a:bodyPr>
          <a:lstStyle/>
          <a:p>
            <a:pPr marL="1087755" marR="0" lvl="0" indent="0" algn="l" defTabSz="914400" rtl="0" eaLnBrk="1" fontAlgn="auto" latinLnBrk="0" hangingPunct="1">
              <a:lnSpc>
                <a:spcPct val="100000"/>
              </a:lnSpc>
              <a:spcBef>
                <a:spcPts val="30"/>
              </a:spcBef>
              <a:spcAft>
                <a:spcPts val="0"/>
              </a:spcAft>
              <a:buClrTx/>
              <a:buSzTx/>
              <a:buFontTx/>
              <a:buNone/>
              <a:tabLst/>
              <a:defRPr/>
            </a:pPr>
            <a:r>
              <a:rPr kumimoji="0" sz="700" b="0" i="0" u="none" strike="noStrike" kern="1200" cap="none" spc="-5" normalizeH="0" baseline="0" noProof="0" dirty="0">
                <a:ln>
                  <a:noFill/>
                </a:ln>
                <a:solidFill>
                  <a:srgbClr val="595959"/>
                </a:solidFill>
                <a:effectLst/>
                <a:uLnTx/>
                <a:uFillTx/>
                <a:latin typeface="Arial MT"/>
                <a:ea typeface="+mn-ea"/>
                <a:cs typeface="Arial MT"/>
              </a:rPr>
              <a:t>Imag</a:t>
            </a:r>
            <a:r>
              <a:rPr kumimoji="0" sz="700" b="0" i="0" u="none" strike="noStrike" kern="1200" cap="none" spc="0" normalizeH="0" baseline="0" noProof="0" dirty="0">
                <a:ln>
                  <a:noFill/>
                </a:ln>
                <a:solidFill>
                  <a:srgbClr val="595959"/>
                </a:solidFill>
                <a:effectLst/>
                <a:uLnTx/>
                <a:uFillTx/>
                <a:latin typeface="Arial MT"/>
                <a:ea typeface="+mn-ea"/>
                <a:cs typeface="Arial MT"/>
              </a:rPr>
              <a:t>e</a:t>
            </a:r>
            <a:r>
              <a:rPr kumimoji="0" sz="700" b="0" i="0" u="none" strike="noStrike" kern="1200" cap="none" spc="-5" normalizeH="0" baseline="0" noProof="0" dirty="0">
                <a:ln>
                  <a:noFill/>
                </a:ln>
                <a:solidFill>
                  <a:srgbClr val="595959"/>
                </a:solidFill>
                <a:effectLst/>
                <a:uLnTx/>
                <a:uFillTx/>
                <a:latin typeface="Arial MT"/>
                <a:ea typeface="+mn-ea"/>
                <a:cs typeface="Arial MT"/>
              </a:rPr>
              <a:t> Source:</a:t>
            </a:r>
            <a:endParaRPr kumimoji="0" sz="700" b="0" i="0" u="none" strike="noStrike" kern="1200" cap="none" spc="0" normalizeH="0" baseline="0" noProof="0">
              <a:ln>
                <a:noFill/>
              </a:ln>
              <a:solidFill>
                <a:prstClr val="black"/>
              </a:solidFill>
              <a:effectLst/>
              <a:uLnTx/>
              <a:uFillTx/>
              <a:latin typeface="Arial MT"/>
              <a:ea typeface="+mn-ea"/>
              <a:cs typeface="Arial MT"/>
            </a:endParaRPr>
          </a:p>
          <a:p>
            <a:pPr marL="12700" marR="0" lvl="0" indent="0" algn="l" defTabSz="914400" rtl="0" eaLnBrk="1" fontAlgn="auto" latinLnBrk="0" hangingPunct="1">
              <a:lnSpc>
                <a:spcPct val="100000"/>
              </a:lnSpc>
              <a:spcBef>
                <a:spcPts val="605"/>
              </a:spcBef>
              <a:spcAft>
                <a:spcPts val="0"/>
              </a:spcAft>
              <a:buClrTx/>
              <a:buSzTx/>
              <a:buFontTx/>
              <a:buNone/>
              <a:tabLst/>
              <a:defRPr/>
            </a:pPr>
            <a:r>
              <a:rPr kumimoji="0" sz="800" b="0" i="0" u="none" strike="noStrike" kern="1200" cap="none" spc="0" normalizeH="0" baseline="0" noProof="0" dirty="0">
                <a:ln>
                  <a:noFill/>
                </a:ln>
                <a:solidFill>
                  <a:prstClr val="black"/>
                </a:solidFill>
                <a:effectLst/>
                <a:uLnTx/>
                <a:uFillTx/>
                <a:latin typeface="Arial MT"/>
                <a:ea typeface="+mn-ea"/>
                <a:cs typeface="Arial MT"/>
              </a:rPr>
              <a:t>©</a:t>
            </a:r>
            <a:r>
              <a:rPr kumimoji="0" sz="800" b="0" i="0" u="none" strike="noStrike" kern="1200" cap="none" spc="-5" normalizeH="0" baseline="0" noProof="0" dirty="0">
                <a:ln>
                  <a:noFill/>
                </a:ln>
                <a:solidFill>
                  <a:prstClr val="black"/>
                </a:solidFill>
                <a:effectLst/>
                <a:uLnTx/>
                <a:uFillTx/>
                <a:latin typeface="Arial MT"/>
                <a:ea typeface="+mn-ea"/>
                <a:cs typeface="Arial MT"/>
              </a:rPr>
              <a:t> Edune</a:t>
            </a:r>
            <a:r>
              <a:rPr kumimoji="0" sz="800" b="0" i="0" u="none" strike="noStrike" kern="1200" cap="none" spc="0" normalizeH="0" baseline="0" noProof="0" dirty="0">
                <a:ln>
                  <a:noFill/>
                </a:ln>
                <a:solidFill>
                  <a:prstClr val="black"/>
                </a:solidFill>
                <a:effectLst/>
                <a:uLnTx/>
                <a:uFillTx/>
                <a:latin typeface="Arial MT"/>
                <a:ea typeface="+mn-ea"/>
                <a:cs typeface="Arial MT"/>
              </a:rPr>
              <a:t>t</a:t>
            </a:r>
            <a:r>
              <a:rPr kumimoji="0" sz="800" b="0" i="0" u="none" strike="noStrike" kern="1200" cap="none" spc="-5" normalizeH="0" baseline="0" noProof="0" dirty="0">
                <a:ln>
                  <a:noFill/>
                </a:ln>
                <a:solidFill>
                  <a:prstClr val="black"/>
                </a:solidFill>
                <a:effectLst/>
                <a:uLnTx/>
                <a:uFillTx/>
                <a:latin typeface="Arial MT"/>
                <a:ea typeface="+mn-ea"/>
                <a:cs typeface="Arial MT"/>
              </a:rPr>
              <a:t> Foundation</a:t>
            </a:r>
            <a:r>
              <a:rPr kumimoji="0" sz="800" b="0" i="0" u="none" strike="noStrike" kern="1200" cap="none" spc="0" normalizeH="0" baseline="0" noProof="0" dirty="0">
                <a:ln>
                  <a:noFill/>
                </a:ln>
                <a:solidFill>
                  <a:prstClr val="black"/>
                </a:solidFill>
                <a:effectLst/>
                <a:uLnTx/>
                <a:uFillTx/>
                <a:latin typeface="Arial MT"/>
                <a:ea typeface="+mn-ea"/>
                <a:cs typeface="Arial MT"/>
              </a:rPr>
              <a:t>.</a:t>
            </a:r>
            <a:r>
              <a:rPr kumimoji="0" sz="800" b="0" i="0" u="none" strike="noStrike" kern="1200" cap="none" spc="-50" normalizeH="0" baseline="0" noProof="0" dirty="0">
                <a:ln>
                  <a:noFill/>
                </a:ln>
                <a:solidFill>
                  <a:prstClr val="black"/>
                </a:solidFill>
                <a:effectLst/>
                <a:uLnTx/>
                <a:uFillTx/>
                <a:latin typeface="Arial MT"/>
                <a:ea typeface="+mn-ea"/>
                <a:cs typeface="Arial MT"/>
              </a:rPr>
              <a:t> </a:t>
            </a:r>
            <a:r>
              <a:rPr kumimoji="0" sz="800" b="0" i="0" u="none" strike="noStrike" kern="1200" cap="none" spc="-5" normalizeH="0" baseline="0" noProof="0" dirty="0">
                <a:ln>
                  <a:noFill/>
                </a:ln>
                <a:solidFill>
                  <a:prstClr val="black"/>
                </a:solidFill>
                <a:effectLst/>
                <a:uLnTx/>
                <a:uFillTx/>
                <a:latin typeface="Arial MT"/>
                <a:ea typeface="+mn-ea"/>
                <a:cs typeface="Arial MT"/>
              </a:rPr>
              <a:t>Al</a:t>
            </a:r>
            <a:r>
              <a:rPr kumimoji="0" sz="800" b="0" i="0" u="none" strike="noStrike" kern="1200" cap="none" spc="0" normalizeH="0" baseline="0" noProof="0" dirty="0">
                <a:ln>
                  <a:noFill/>
                </a:ln>
                <a:solidFill>
                  <a:prstClr val="black"/>
                </a:solidFill>
                <a:effectLst/>
                <a:uLnTx/>
                <a:uFillTx/>
                <a:latin typeface="Arial MT"/>
                <a:ea typeface="+mn-ea"/>
                <a:cs typeface="Arial MT"/>
              </a:rPr>
              <a:t>l</a:t>
            </a:r>
            <a:r>
              <a:rPr kumimoji="0" sz="800" b="0" i="0" u="none" strike="noStrike" kern="1200" cap="none" spc="-5" normalizeH="0" baseline="0" noProof="0" dirty="0">
                <a:ln>
                  <a:noFill/>
                </a:ln>
                <a:solidFill>
                  <a:prstClr val="black"/>
                </a:solidFill>
                <a:effectLst/>
                <a:uLnTx/>
                <a:uFillTx/>
                <a:latin typeface="Arial MT"/>
                <a:ea typeface="+mn-ea"/>
                <a:cs typeface="Arial MT"/>
              </a:rPr>
              <a:t> </a:t>
            </a:r>
            <a:r>
              <a:rPr kumimoji="0" sz="800" b="0" i="0" u="none" strike="noStrike" kern="1200" cap="none" spc="0" normalizeH="0" baseline="0" noProof="0" dirty="0">
                <a:ln>
                  <a:noFill/>
                </a:ln>
                <a:solidFill>
                  <a:prstClr val="black"/>
                </a:solidFill>
                <a:effectLst/>
                <a:uLnTx/>
                <a:uFillTx/>
                <a:latin typeface="Arial MT"/>
                <a:ea typeface="+mn-ea"/>
                <a:cs typeface="Arial MT"/>
              </a:rPr>
              <a:t>rights</a:t>
            </a:r>
            <a:r>
              <a:rPr kumimoji="0" sz="800" b="0" i="0" u="none" strike="noStrike" kern="1200" cap="none" spc="-5" normalizeH="0" baseline="0" noProof="0" dirty="0">
                <a:ln>
                  <a:noFill/>
                </a:ln>
                <a:solidFill>
                  <a:prstClr val="black"/>
                </a:solidFill>
                <a:effectLst/>
                <a:uLnTx/>
                <a:uFillTx/>
                <a:latin typeface="Arial MT"/>
                <a:ea typeface="+mn-ea"/>
                <a:cs typeface="Arial MT"/>
              </a:rPr>
              <a:t> </a:t>
            </a:r>
            <a:r>
              <a:rPr kumimoji="0" sz="800" b="0" i="0" u="none" strike="noStrike" kern="1200" cap="none" spc="0" normalizeH="0" baseline="0" noProof="0" dirty="0">
                <a:ln>
                  <a:noFill/>
                </a:ln>
                <a:solidFill>
                  <a:prstClr val="black"/>
                </a:solidFill>
                <a:effectLst/>
                <a:uLnTx/>
                <a:uFillTx/>
                <a:latin typeface="Arial MT"/>
                <a:ea typeface="+mn-ea"/>
                <a:cs typeface="Arial MT"/>
              </a:rPr>
              <a:t>reserved.</a:t>
            </a:r>
            <a:endParaRPr kumimoji="0" sz="800" b="0" i="0" u="none" strike="noStrike" kern="1200" cap="none" spc="0" normalizeH="0" baseline="0" noProof="0">
              <a:ln>
                <a:noFill/>
              </a:ln>
              <a:solidFill>
                <a:prstClr val="black"/>
              </a:solidFill>
              <a:effectLst/>
              <a:uLnTx/>
              <a:uFillTx/>
              <a:latin typeface="Arial MT"/>
              <a:ea typeface="+mn-ea"/>
              <a:cs typeface="Arial MT"/>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92883" y="828333"/>
            <a:ext cx="2960370" cy="391160"/>
          </a:xfrm>
          <a:prstGeom prst="rect">
            <a:avLst/>
          </a:prstGeom>
        </p:spPr>
        <p:txBody>
          <a:bodyPr vert="horz" wrap="square" lIns="0" tIns="12700" rIns="0" bIns="0" rtlCol="0">
            <a:spAutoFit/>
          </a:bodyPr>
          <a:lstStyle/>
          <a:p>
            <a:pPr marL="12700">
              <a:lnSpc>
                <a:spcPct val="100000"/>
              </a:lnSpc>
              <a:spcBef>
                <a:spcPts val="100"/>
              </a:spcBef>
            </a:pPr>
            <a:r>
              <a:rPr spc="-5" dirty="0"/>
              <a:t>Basic</a:t>
            </a:r>
            <a:r>
              <a:rPr spc="-40" dirty="0"/>
              <a:t> </a:t>
            </a:r>
            <a:r>
              <a:rPr spc="-5" dirty="0"/>
              <a:t>Syntax</a:t>
            </a:r>
            <a:r>
              <a:rPr spc="-40" dirty="0"/>
              <a:t> </a:t>
            </a:r>
            <a:r>
              <a:rPr spc="-30" dirty="0"/>
              <a:t>Variable</a:t>
            </a:r>
          </a:p>
        </p:txBody>
      </p:sp>
      <p:sp>
        <p:nvSpPr>
          <p:cNvPr id="3" name="object 3"/>
          <p:cNvSpPr txBox="1"/>
          <p:nvPr/>
        </p:nvSpPr>
        <p:spPr>
          <a:xfrm>
            <a:off x="1285671" y="1728118"/>
            <a:ext cx="1976755" cy="29972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800" b="0" i="0" u="none" strike="noStrike" kern="1200" cap="none" spc="-5" normalizeH="0" baseline="0" noProof="0" dirty="0">
                <a:ln>
                  <a:noFill/>
                </a:ln>
                <a:solidFill>
                  <a:srgbClr val="595959"/>
                </a:solidFill>
                <a:effectLst/>
                <a:uLnTx/>
                <a:uFillTx/>
                <a:latin typeface="Arial MT"/>
                <a:ea typeface="+mn-ea"/>
                <a:cs typeface="Arial MT"/>
              </a:rPr>
              <a:t>Input</a:t>
            </a:r>
            <a:r>
              <a:rPr kumimoji="0" sz="1800" b="0" i="0" u="none" strike="noStrike" kern="1200" cap="none" spc="-35" normalizeH="0" baseline="0" noProof="0" dirty="0">
                <a:ln>
                  <a:noFill/>
                </a:ln>
                <a:solidFill>
                  <a:srgbClr val="595959"/>
                </a:solidFill>
                <a:effectLst/>
                <a:uLnTx/>
                <a:uFillTx/>
                <a:latin typeface="Arial MT"/>
                <a:ea typeface="+mn-ea"/>
                <a:cs typeface="Arial MT"/>
              </a:rPr>
              <a:t> </a:t>
            </a:r>
            <a:r>
              <a:rPr kumimoji="0" sz="1800" b="0" i="0" u="none" strike="noStrike" kern="1200" cap="none" spc="-5" normalizeH="0" baseline="0" noProof="0" dirty="0">
                <a:ln>
                  <a:noFill/>
                </a:ln>
                <a:solidFill>
                  <a:srgbClr val="595959"/>
                </a:solidFill>
                <a:effectLst/>
                <a:uLnTx/>
                <a:uFillTx/>
                <a:latin typeface="Arial MT"/>
                <a:ea typeface="+mn-ea"/>
                <a:cs typeface="Arial MT"/>
              </a:rPr>
              <a:t>from</a:t>
            </a:r>
            <a:r>
              <a:rPr kumimoji="0" sz="1800" b="0" i="0" u="none" strike="noStrike" kern="1200" cap="none" spc="-30" normalizeH="0" baseline="0" noProof="0" dirty="0">
                <a:ln>
                  <a:noFill/>
                </a:ln>
                <a:solidFill>
                  <a:srgbClr val="595959"/>
                </a:solidFill>
                <a:effectLst/>
                <a:uLnTx/>
                <a:uFillTx/>
                <a:latin typeface="Arial MT"/>
                <a:ea typeface="+mn-ea"/>
                <a:cs typeface="Arial MT"/>
              </a:rPr>
              <a:t> </a:t>
            </a:r>
            <a:r>
              <a:rPr kumimoji="0" sz="1800" b="0" i="0" u="none" strike="noStrike" kern="1200" cap="none" spc="-5" normalizeH="0" baseline="0" noProof="0" dirty="0">
                <a:ln>
                  <a:noFill/>
                </a:ln>
                <a:solidFill>
                  <a:srgbClr val="595959"/>
                </a:solidFill>
                <a:effectLst/>
                <a:uLnTx/>
                <a:uFillTx/>
                <a:latin typeface="Arial MT"/>
                <a:ea typeface="+mn-ea"/>
                <a:cs typeface="Arial MT"/>
              </a:rPr>
              <a:t>the</a:t>
            </a:r>
            <a:r>
              <a:rPr kumimoji="0" sz="1800" b="0" i="0" u="none" strike="noStrike" kern="1200" cap="none" spc="-30" normalizeH="0" baseline="0" noProof="0" dirty="0">
                <a:ln>
                  <a:noFill/>
                </a:ln>
                <a:solidFill>
                  <a:srgbClr val="595959"/>
                </a:solidFill>
                <a:effectLst/>
                <a:uLnTx/>
                <a:uFillTx/>
                <a:latin typeface="Arial MT"/>
                <a:ea typeface="+mn-ea"/>
                <a:cs typeface="Arial MT"/>
              </a:rPr>
              <a:t> </a:t>
            </a:r>
            <a:r>
              <a:rPr kumimoji="0" sz="1800" b="0" i="0" u="none" strike="noStrike" kern="1200" cap="none" spc="-5" normalizeH="0" baseline="0" noProof="0" dirty="0">
                <a:ln>
                  <a:noFill/>
                </a:ln>
                <a:solidFill>
                  <a:srgbClr val="595959"/>
                </a:solidFill>
                <a:effectLst/>
                <a:uLnTx/>
                <a:uFillTx/>
                <a:latin typeface="Arial MT"/>
                <a:ea typeface="+mn-ea"/>
                <a:cs typeface="Arial MT"/>
              </a:rPr>
              <a:t>User</a:t>
            </a:r>
            <a:endParaRPr kumimoji="0" sz="1800" b="0" i="0" u="none" strike="noStrike" kern="1200" cap="none" spc="0" normalizeH="0" baseline="0" noProof="0">
              <a:ln>
                <a:noFill/>
              </a:ln>
              <a:solidFill>
                <a:prstClr val="black"/>
              </a:solidFill>
              <a:effectLst/>
              <a:uLnTx/>
              <a:uFillTx/>
              <a:latin typeface="Arial MT"/>
              <a:ea typeface="+mn-ea"/>
              <a:cs typeface="Arial MT"/>
            </a:endParaRPr>
          </a:p>
        </p:txBody>
      </p:sp>
      <p:sp>
        <p:nvSpPr>
          <p:cNvPr id="4" name="object 4"/>
          <p:cNvSpPr txBox="1"/>
          <p:nvPr/>
        </p:nvSpPr>
        <p:spPr>
          <a:xfrm>
            <a:off x="656568" y="2813060"/>
            <a:ext cx="3446145" cy="241156"/>
          </a:xfrm>
          <a:prstGeom prst="rect">
            <a:avLst/>
          </a:prstGeom>
        </p:spPr>
        <p:txBody>
          <a:bodyPr vert="horz" wrap="square" lIns="0" tIns="12700" rIns="0" bIns="0" rtlCol="0">
            <a:spAutoFit/>
          </a:bodyPr>
          <a:lstStyle/>
          <a:p>
            <a:pPr marL="348615" marR="5080" lvl="0" indent="-336550" algn="just" defTabSz="914400" rtl="0" eaLnBrk="1" fontAlgn="auto" latinLnBrk="0" hangingPunct="1">
              <a:lnSpc>
                <a:spcPct val="116100"/>
              </a:lnSpc>
              <a:spcBef>
                <a:spcPts val="100"/>
              </a:spcBef>
              <a:spcAft>
                <a:spcPts val="0"/>
              </a:spcAft>
              <a:buClrTx/>
              <a:buSzTx/>
              <a:buFont typeface="Arial MT"/>
              <a:buChar char="●"/>
              <a:tabLst>
                <a:tab pos="394970" algn="l"/>
              </a:tabLst>
              <a:defRPr/>
            </a:pPr>
            <a:r>
              <a:rPr kumimoji="0" lang="en-IN" sz="1400" b="0" i="0" u="none" strike="noStrike" kern="1200" cap="none" spc="0" normalizeH="0" baseline="0" noProof="0" dirty="0" err="1">
                <a:ln>
                  <a:noFill/>
                </a:ln>
                <a:solidFill>
                  <a:prstClr val="black"/>
                </a:solidFill>
                <a:effectLst/>
                <a:uLnTx/>
                <a:uFillTx/>
                <a:latin typeface="Arial"/>
                <a:ea typeface="+mn-ea"/>
                <a:cs typeface="Arial"/>
              </a:rPr>
              <a:t>Builtin</a:t>
            </a:r>
            <a:r>
              <a:rPr kumimoji="0" lang="en-IN" sz="1400" b="0" i="0" u="none" strike="noStrike" kern="1200" cap="none" spc="0" normalizeH="0" baseline="0" noProof="0" dirty="0">
                <a:ln>
                  <a:noFill/>
                </a:ln>
                <a:solidFill>
                  <a:prstClr val="black"/>
                </a:solidFill>
                <a:effectLst/>
                <a:uLnTx/>
                <a:uFillTx/>
                <a:latin typeface="Arial"/>
                <a:ea typeface="+mn-ea"/>
                <a:cs typeface="Arial"/>
              </a:rPr>
              <a:t> function - input()</a:t>
            </a:r>
            <a:endParaRPr kumimoji="0" sz="1400" b="0" i="0" u="none" strike="noStrike" kern="1200" cap="none" spc="0" normalizeH="0" baseline="0" noProof="0" dirty="0">
              <a:ln>
                <a:noFill/>
              </a:ln>
              <a:solidFill>
                <a:prstClr val="black"/>
              </a:solidFill>
              <a:effectLst/>
              <a:uLnTx/>
              <a:uFillTx/>
              <a:latin typeface="Arial"/>
              <a:ea typeface="+mn-ea"/>
              <a:cs typeface="Arial"/>
            </a:endParaRPr>
          </a:p>
        </p:txBody>
      </p:sp>
      <p:sp>
        <p:nvSpPr>
          <p:cNvPr id="6" name="object 6"/>
          <p:cNvSpPr txBox="1"/>
          <p:nvPr/>
        </p:nvSpPr>
        <p:spPr>
          <a:xfrm>
            <a:off x="4708475" y="4841744"/>
            <a:ext cx="602615" cy="13208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700" b="0" i="0" u="none" strike="noStrike" kern="1200" cap="none" spc="-5" normalizeH="0" baseline="0" noProof="0" dirty="0">
                <a:ln>
                  <a:noFill/>
                </a:ln>
                <a:solidFill>
                  <a:srgbClr val="595959"/>
                </a:solidFill>
                <a:effectLst/>
                <a:uLnTx/>
                <a:uFillTx/>
                <a:latin typeface="Arial MT"/>
                <a:ea typeface="+mn-ea"/>
                <a:cs typeface="Arial MT"/>
              </a:rPr>
              <a:t>Imag</a:t>
            </a:r>
            <a:r>
              <a:rPr kumimoji="0" sz="700" b="0" i="0" u="none" strike="noStrike" kern="1200" cap="none" spc="0" normalizeH="0" baseline="0" noProof="0" dirty="0">
                <a:ln>
                  <a:noFill/>
                </a:ln>
                <a:solidFill>
                  <a:srgbClr val="595959"/>
                </a:solidFill>
                <a:effectLst/>
                <a:uLnTx/>
                <a:uFillTx/>
                <a:latin typeface="Arial MT"/>
                <a:ea typeface="+mn-ea"/>
                <a:cs typeface="Arial MT"/>
              </a:rPr>
              <a:t>e</a:t>
            </a:r>
            <a:r>
              <a:rPr kumimoji="0" sz="700" b="0" i="0" u="none" strike="noStrike" kern="1200" cap="none" spc="-5" normalizeH="0" baseline="0" noProof="0" dirty="0">
                <a:ln>
                  <a:noFill/>
                </a:ln>
                <a:solidFill>
                  <a:srgbClr val="595959"/>
                </a:solidFill>
                <a:effectLst/>
                <a:uLnTx/>
                <a:uFillTx/>
                <a:latin typeface="Arial MT"/>
                <a:ea typeface="+mn-ea"/>
                <a:cs typeface="Arial MT"/>
              </a:rPr>
              <a:t> Source:</a:t>
            </a:r>
            <a:endParaRPr kumimoji="0" sz="700" b="0" i="0" u="none" strike="noStrike" kern="1200" cap="none" spc="0" normalizeH="0" baseline="0" noProof="0">
              <a:ln>
                <a:noFill/>
              </a:ln>
              <a:solidFill>
                <a:prstClr val="black"/>
              </a:solidFill>
              <a:effectLst/>
              <a:uLnTx/>
              <a:uFillTx/>
              <a:latin typeface="Arial MT"/>
              <a:ea typeface="+mn-ea"/>
              <a:cs typeface="Arial MT"/>
            </a:endParaRPr>
          </a:p>
        </p:txBody>
      </p:sp>
      <p:sp>
        <p:nvSpPr>
          <p:cNvPr id="8" name="object 8"/>
          <p:cNvSpPr txBox="1">
            <a:spLocks noGrp="1"/>
          </p:cNvSpPr>
          <p:nvPr>
            <p:ph type="ftr" sz="quarter" idx="5"/>
          </p:nvPr>
        </p:nvSpPr>
        <p:spPr>
          <a:prstGeom prst="rect">
            <a:avLst/>
          </a:prstGeom>
        </p:spPr>
        <p:txBody>
          <a:bodyPr vert="horz" wrap="square" lIns="0" tIns="3175" rIns="0" bIns="0" rtlCol="0">
            <a:spAutoFit/>
          </a:bodyPr>
          <a:lstStyle/>
          <a:p>
            <a:pPr marL="12700" marR="0" lvl="0" indent="0" algn="l" defTabSz="914400" rtl="0" eaLnBrk="1" fontAlgn="auto" latinLnBrk="0" hangingPunct="1">
              <a:lnSpc>
                <a:spcPct val="100000"/>
              </a:lnSpc>
              <a:spcBef>
                <a:spcPts val="25"/>
              </a:spcBef>
              <a:spcAft>
                <a:spcPts val="0"/>
              </a:spcAft>
              <a:buClrTx/>
              <a:buSzTx/>
              <a:buFontTx/>
              <a:buNone/>
              <a:tabLst/>
              <a:defRPr/>
            </a:pPr>
            <a:r>
              <a:rPr kumimoji="0" sz="800" b="0" i="0" u="none" strike="noStrike" kern="1200" cap="none" spc="0" normalizeH="0" baseline="0" noProof="0" dirty="0">
                <a:ln>
                  <a:noFill/>
                </a:ln>
                <a:solidFill>
                  <a:prstClr val="black"/>
                </a:solidFill>
                <a:effectLst/>
                <a:uLnTx/>
                <a:uFillTx/>
                <a:latin typeface="Arial MT"/>
                <a:ea typeface="+mn-ea"/>
              </a:rPr>
              <a:t>©</a:t>
            </a:r>
            <a:r>
              <a:rPr kumimoji="0" sz="800" b="0" i="0" u="none" strike="noStrike" kern="1200" cap="none" spc="-5" normalizeH="0" baseline="0" noProof="0" dirty="0">
                <a:ln>
                  <a:noFill/>
                </a:ln>
                <a:solidFill>
                  <a:prstClr val="black"/>
                </a:solidFill>
                <a:effectLst/>
                <a:uLnTx/>
                <a:uFillTx/>
                <a:latin typeface="Arial MT"/>
                <a:ea typeface="+mn-ea"/>
              </a:rPr>
              <a:t> Edune</a:t>
            </a:r>
            <a:r>
              <a:rPr kumimoji="0" sz="800" b="0" i="0" u="none" strike="noStrike" kern="1200" cap="none" spc="0" normalizeH="0" baseline="0" noProof="0" dirty="0">
                <a:ln>
                  <a:noFill/>
                </a:ln>
                <a:solidFill>
                  <a:prstClr val="black"/>
                </a:solidFill>
                <a:effectLst/>
                <a:uLnTx/>
                <a:uFillTx/>
                <a:latin typeface="Arial MT"/>
                <a:ea typeface="+mn-ea"/>
              </a:rPr>
              <a:t>t</a:t>
            </a:r>
            <a:r>
              <a:rPr kumimoji="0" sz="800" b="0" i="0" u="none" strike="noStrike" kern="1200" cap="none" spc="-5" normalizeH="0" baseline="0" noProof="0" dirty="0">
                <a:ln>
                  <a:noFill/>
                </a:ln>
                <a:solidFill>
                  <a:prstClr val="black"/>
                </a:solidFill>
                <a:effectLst/>
                <a:uLnTx/>
                <a:uFillTx/>
                <a:latin typeface="Arial MT"/>
                <a:ea typeface="+mn-ea"/>
              </a:rPr>
              <a:t> Foundation</a:t>
            </a:r>
            <a:r>
              <a:rPr kumimoji="0" sz="800" b="0" i="0" u="none" strike="noStrike" kern="1200" cap="none" spc="0" normalizeH="0" baseline="0" noProof="0" dirty="0">
                <a:ln>
                  <a:noFill/>
                </a:ln>
                <a:solidFill>
                  <a:prstClr val="black"/>
                </a:solidFill>
                <a:effectLst/>
                <a:uLnTx/>
                <a:uFillTx/>
                <a:latin typeface="Arial MT"/>
                <a:ea typeface="+mn-ea"/>
              </a:rPr>
              <a:t>.</a:t>
            </a:r>
            <a:r>
              <a:rPr kumimoji="0" sz="800" b="0" i="0" u="none" strike="noStrike" kern="1200" cap="none" spc="-50" normalizeH="0" baseline="0" noProof="0" dirty="0">
                <a:ln>
                  <a:noFill/>
                </a:ln>
                <a:solidFill>
                  <a:prstClr val="black"/>
                </a:solidFill>
                <a:effectLst/>
                <a:uLnTx/>
                <a:uFillTx/>
                <a:latin typeface="Arial MT"/>
                <a:ea typeface="+mn-ea"/>
              </a:rPr>
              <a:t> </a:t>
            </a:r>
            <a:r>
              <a:rPr kumimoji="0" sz="800" b="0" i="0" u="none" strike="noStrike" kern="1200" cap="none" spc="-5" normalizeH="0" baseline="0" noProof="0" dirty="0">
                <a:ln>
                  <a:noFill/>
                </a:ln>
                <a:solidFill>
                  <a:prstClr val="black"/>
                </a:solidFill>
                <a:effectLst/>
                <a:uLnTx/>
                <a:uFillTx/>
                <a:latin typeface="Arial MT"/>
                <a:ea typeface="+mn-ea"/>
              </a:rPr>
              <a:t>Al</a:t>
            </a:r>
            <a:r>
              <a:rPr kumimoji="0" sz="800" b="0" i="0" u="none" strike="noStrike" kern="1200" cap="none" spc="0" normalizeH="0" baseline="0" noProof="0" dirty="0">
                <a:ln>
                  <a:noFill/>
                </a:ln>
                <a:solidFill>
                  <a:prstClr val="black"/>
                </a:solidFill>
                <a:effectLst/>
                <a:uLnTx/>
                <a:uFillTx/>
                <a:latin typeface="Arial MT"/>
                <a:ea typeface="+mn-ea"/>
              </a:rPr>
              <a:t>l</a:t>
            </a:r>
            <a:r>
              <a:rPr kumimoji="0" sz="800" b="0" i="0" u="none" strike="noStrike" kern="1200" cap="none" spc="-5" normalizeH="0" baseline="0" noProof="0" dirty="0">
                <a:ln>
                  <a:noFill/>
                </a:ln>
                <a:solidFill>
                  <a:prstClr val="black"/>
                </a:solidFill>
                <a:effectLst/>
                <a:uLnTx/>
                <a:uFillTx/>
                <a:latin typeface="Arial MT"/>
                <a:ea typeface="+mn-ea"/>
              </a:rPr>
              <a:t> </a:t>
            </a:r>
            <a:r>
              <a:rPr kumimoji="0" sz="800" b="0" i="0" u="none" strike="noStrike" kern="1200" cap="none" spc="0" normalizeH="0" baseline="0" noProof="0" dirty="0">
                <a:ln>
                  <a:noFill/>
                </a:ln>
                <a:solidFill>
                  <a:prstClr val="black"/>
                </a:solidFill>
                <a:effectLst/>
                <a:uLnTx/>
                <a:uFillTx/>
                <a:latin typeface="Arial MT"/>
                <a:ea typeface="+mn-ea"/>
              </a:rPr>
              <a:t>rights</a:t>
            </a:r>
            <a:r>
              <a:rPr kumimoji="0" sz="800" b="0" i="0" u="none" strike="noStrike" kern="1200" cap="none" spc="-5" normalizeH="0" baseline="0" noProof="0" dirty="0">
                <a:ln>
                  <a:noFill/>
                </a:ln>
                <a:solidFill>
                  <a:prstClr val="black"/>
                </a:solidFill>
                <a:effectLst/>
                <a:uLnTx/>
                <a:uFillTx/>
                <a:latin typeface="Arial MT"/>
                <a:ea typeface="+mn-ea"/>
              </a:rPr>
              <a:t> </a:t>
            </a:r>
            <a:r>
              <a:rPr kumimoji="0" sz="800" b="0" i="0" u="none" strike="noStrike" kern="1200" cap="none" spc="0" normalizeH="0" baseline="0" noProof="0" dirty="0">
                <a:ln>
                  <a:noFill/>
                </a:ln>
                <a:solidFill>
                  <a:prstClr val="black"/>
                </a:solidFill>
                <a:effectLst/>
                <a:uLnTx/>
                <a:uFillTx/>
                <a:latin typeface="Arial MT"/>
                <a:ea typeface="+mn-ea"/>
              </a:rPr>
              <a:t>reserved.</a:t>
            </a:r>
          </a:p>
        </p:txBody>
      </p:sp>
      <p:pic>
        <p:nvPicPr>
          <p:cNvPr id="1026" name="Picture 2">
            <a:extLst>
              <a:ext uri="{FF2B5EF4-FFF2-40B4-BE49-F238E27FC236}">
                <a16:creationId xmlns:a16="http://schemas.microsoft.com/office/drawing/2014/main" id="{6E4C95D2-E042-45E4-9293-0D73DCA7DB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0564" y="1282226"/>
            <a:ext cx="4573435" cy="22063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92883" y="828333"/>
            <a:ext cx="2960370" cy="391160"/>
          </a:xfrm>
          <a:prstGeom prst="rect">
            <a:avLst/>
          </a:prstGeom>
        </p:spPr>
        <p:txBody>
          <a:bodyPr vert="horz" wrap="square" lIns="0" tIns="12700" rIns="0" bIns="0" rtlCol="0">
            <a:spAutoFit/>
          </a:bodyPr>
          <a:lstStyle/>
          <a:p>
            <a:pPr marL="12700">
              <a:lnSpc>
                <a:spcPct val="100000"/>
              </a:lnSpc>
              <a:spcBef>
                <a:spcPts val="100"/>
              </a:spcBef>
            </a:pPr>
            <a:r>
              <a:rPr spc="-5" dirty="0"/>
              <a:t>Basic</a:t>
            </a:r>
            <a:r>
              <a:rPr spc="-40" dirty="0"/>
              <a:t> </a:t>
            </a:r>
            <a:r>
              <a:rPr spc="-5" dirty="0"/>
              <a:t>Syntax</a:t>
            </a:r>
            <a:r>
              <a:rPr spc="-40" dirty="0"/>
              <a:t> </a:t>
            </a:r>
            <a:r>
              <a:rPr spc="-30" dirty="0"/>
              <a:t>Variable</a:t>
            </a:r>
          </a:p>
        </p:txBody>
      </p:sp>
      <p:sp>
        <p:nvSpPr>
          <p:cNvPr id="3" name="object 3"/>
          <p:cNvSpPr txBox="1"/>
          <p:nvPr/>
        </p:nvSpPr>
        <p:spPr>
          <a:xfrm>
            <a:off x="809273" y="1728118"/>
            <a:ext cx="2929255" cy="29972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800" b="0" i="0" u="none" strike="noStrike" kern="1200" cap="none" spc="-5" normalizeH="0" baseline="0" noProof="0" dirty="0">
                <a:ln>
                  <a:noFill/>
                </a:ln>
                <a:solidFill>
                  <a:srgbClr val="595959"/>
                </a:solidFill>
                <a:effectLst/>
                <a:uLnTx/>
                <a:uFillTx/>
                <a:latin typeface="Arial MT"/>
                <a:ea typeface="+mn-ea"/>
                <a:cs typeface="Arial MT"/>
              </a:rPr>
              <a:t>Input</a:t>
            </a:r>
            <a:r>
              <a:rPr kumimoji="0" sz="1800" b="0" i="0" u="none" strike="noStrike" kern="1200" cap="none" spc="-25" normalizeH="0" baseline="0" noProof="0" dirty="0">
                <a:ln>
                  <a:noFill/>
                </a:ln>
                <a:solidFill>
                  <a:srgbClr val="595959"/>
                </a:solidFill>
                <a:effectLst/>
                <a:uLnTx/>
                <a:uFillTx/>
                <a:latin typeface="Arial MT"/>
                <a:ea typeface="+mn-ea"/>
                <a:cs typeface="Arial MT"/>
              </a:rPr>
              <a:t> </a:t>
            </a:r>
            <a:r>
              <a:rPr kumimoji="0" sz="1800" b="0" i="0" u="none" strike="noStrike" kern="1200" cap="none" spc="-5" normalizeH="0" baseline="0" noProof="0" dirty="0">
                <a:ln>
                  <a:noFill/>
                </a:ln>
                <a:solidFill>
                  <a:srgbClr val="595959"/>
                </a:solidFill>
                <a:effectLst/>
                <a:uLnTx/>
                <a:uFillTx/>
                <a:latin typeface="Arial MT"/>
                <a:ea typeface="+mn-ea"/>
                <a:cs typeface="Arial MT"/>
              </a:rPr>
              <a:t>from</a:t>
            </a:r>
            <a:r>
              <a:rPr kumimoji="0" sz="1800" b="0" i="0" u="none" strike="noStrike" kern="1200" cap="none" spc="-25" normalizeH="0" baseline="0" noProof="0" dirty="0">
                <a:ln>
                  <a:noFill/>
                </a:ln>
                <a:solidFill>
                  <a:srgbClr val="595959"/>
                </a:solidFill>
                <a:effectLst/>
                <a:uLnTx/>
                <a:uFillTx/>
                <a:latin typeface="Arial MT"/>
                <a:ea typeface="+mn-ea"/>
                <a:cs typeface="Arial MT"/>
              </a:rPr>
              <a:t> </a:t>
            </a:r>
            <a:r>
              <a:rPr kumimoji="0" sz="1800" b="0" i="0" u="none" strike="noStrike" kern="1200" cap="none" spc="-5" normalizeH="0" baseline="0" noProof="0" dirty="0">
                <a:ln>
                  <a:noFill/>
                </a:ln>
                <a:solidFill>
                  <a:srgbClr val="595959"/>
                </a:solidFill>
                <a:effectLst/>
                <a:uLnTx/>
                <a:uFillTx/>
                <a:latin typeface="Arial MT"/>
                <a:ea typeface="+mn-ea"/>
                <a:cs typeface="Arial MT"/>
              </a:rPr>
              <a:t>the</a:t>
            </a:r>
            <a:r>
              <a:rPr kumimoji="0" sz="1800" b="0" i="0" u="none" strike="noStrike" kern="1200" cap="none" spc="-25" normalizeH="0" baseline="0" noProof="0" dirty="0">
                <a:ln>
                  <a:noFill/>
                </a:ln>
                <a:solidFill>
                  <a:srgbClr val="595959"/>
                </a:solidFill>
                <a:effectLst/>
                <a:uLnTx/>
                <a:uFillTx/>
                <a:latin typeface="Arial MT"/>
                <a:ea typeface="+mn-ea"/>
                <a:cs typeface="Arial MT"/>
              </a:rPr>
              <a:t> </a:t>
            </a:r>
            <a:r>
              <a:rPr kumimoji="0" sz="1800" b="0" i="0" u="none" strike="noStrike" kern="1200" cap="none" spc="-5" normalizeH="0" baseline="0" noProof="0" dirty="0">
                <a:ln>
                  <a:noFill/>
                </a:ln>
                <a:solidFill>
                  <a:srgbClr val="595959"/>
                </a:solidFill>
                <a:effectLst/>
                <a:uLnTx/>
                <a:uFillTx/>
                <a:latin typeface="Arial MT"/>
                <a:ea typeface="+mn-ea"/>
                <a:cs typeface="Arial MT"/>
              </a:rPr>
              <a:t>User</a:t>
            </a:r>
            <a:r>
              <a:rPr kumimoji="0" sz="1800" b="0" i="0" u="none" strike="noStrike" kern="1200" cap="none" spc="-20" normalizeH="0" baseline="0" noProof="0" dirty="0">
                <a:ln>
                  <a:noFill/>
                </a:ln>
                <a:solidFill>
                  <a:srgbClr val="595959"/>
                </a:solidFill>
                <a:effectLst/>
                <a:uLnTx/>
                <a:uFillTx/>
                <a:latin typeface="Arial MT"/>
                <a:ea typeface="+mn-ea"/>
                <a:cs typeface="Arial MT"/>
              </a:rPr>
              <a:t> </a:t>
            </a:r>
            <a:r>
              <a:rPr kumimoji="0" sz="1800" b="0" i="0" u="none" strike="noStrike" kern="1200" cap="none" spc="0" normalizeH="0" baseline="0" noProof="0" dirty="0">
                <a:ln>
                  <a:noFill/>
                </a:ln>
                <a:solidFill>
                  <a:srgbClr val="595959"/>
                </a:solidFill>
                <a:effectLst/>
                <a:uLnTx/>
                <a:uFillTx/>
                <a:latin typeface="Arial MT"/>
                <a:ea typeface="+mn-ea"/>
                <a:cs typeface="Arial MT"/>
              </a:rPr>
              <a:t>(Contd..)</a:t>
            </a:r>
            <a:endParaRPr kumimoji="0" sz="1800" b="0" i="0" u="none" strike="noStrike" kern="1200" cap="none" spc="0" normalizeH="0" baseline="0" noProof="0">
              <a:ln>
                <a:noFill/>
              </a:ln>
              <a:solidFill>
                <a:prstClr val="black"/>
              </a:solidFill>
              <a:effectLst/>
              <a:uLnTx/>
              <a:uFillTx/>
              <a:latin typeface="Arial MT"/>
              <a:ea typeface="+mn-ea"/>
              <a:cs typeface="Arial MT"/>
            </a:endParaRPr>
          </a:p>
        </p:txBody>
      </p:sp>
      <p:sp>
        <p:nvSpPr>
          <p:cNvPr id="4" name="object 4"/>
          <p:cNvSpPr txBox="1"/>
          <p:nvPr/>
        </p:nvSpPr>
        <p:spPr>
          <a:xfrm>
            <a:off x="1113768" y="2689235"/>
            <a:ext cx="2731135" cy="1016000"/>
          </a:xfrm>
          <a:prstGeom prst="rect">
            <a:avLst/>
          </a:prstGeom>
        </p:spPr>
        <p:txBody>
          <a:bodyPr vert="horz" wrap="square" lIns="0" tIns="12700" rIns="0" bIns="0" rtlCol="0">
            <a:spAutoFit/>
          </a:bodyPr>
          <a:lstStyle/>
          <a:p>
            <a:pPr marL="348615" marR="5080" lvl="0" indent="-336550" algn="l" defTabSz="914400" rtl="0" eaLnBrk="1" fontAlgn="auto" latinLnBrk="0" hangingPunct="1">
              <a:lnSpc>
                <a:spcPct val="116100"/>
              </a:lnSpc>
              <a:spcBef>
                <a:spcPts val="100"/>
              </a:spcBef>
              <a:spcAft>
                <a:spcPts val="0"/>
              </a:spcAft>
              <a:buClrTx/>
              <a:buSzTx/>
              <a:buFont typeface="Arial MT"/>
              <a:buChar char="●"/>
              <a:tabLst>
                <a:tab pos="397510" algn="l"/>
                <a:tab pos="398145" algn="l"/>
              </a:tabLst>
              <a:defRPr/>
            </a:pPr>
            <a:r>
              <a:rPr kumimoji="0" sz="1800" b="0" i="0" u="none" strike="noStrike" kern="1200" cap="none" spc="0" normalizeH="0" baseline="0" noProof="0" dirty="0">
                <a:ln>
                  <a:noFill/>
                </a:ln>
                <a:solidFill>
                  <a:prstClr val="black"/>
                </a:solidFill>
                <a:effectLst/>
                <a:uLnTx/>
                <a:uFillTx/>
                <a:latin typeface="Calibri"/>
                <a:ea typeface="+mn-ea"/>
                <a:cs typeface="+mn-cs"/>
              </a:rPr>
              <a:t>	</a:t>
            </a:r>
            <a:r>
              <a:rPr kumimoji="0" sz="1400" b="0" i="0" u="none" strike="noStrike" kern="1200" cap="none" spc="-5" normalizeH="0" baseline="0" noProof="0" dirty="0">
                <a:ln>
                  <a:noFill/>
                </a:ln>
                <a:solidFill>
                  <a:srgbClr val="333333"/>
                </a:solidFill>
                <a:effectLst/>
                <a:uLnTx/>
                <a:uFillTx/>
                <a:latin typeface="Arial MT"/>
                <a:ea typeface="+mn-ea"/>
                <a:cs typeface="Arial MT"/>
              </a:rPr>
              <a:t>even when the user inputs an </a:t>
            </a:r>
            <a:r>
              <a:rPr kumimoji="0" sz="1400" b="0" i="0" u="none" strike="noStrike" kern="1200" cap="none" spc="-375" normalizeH="0" baseline="0" noProof="0" dirty="0">
                <a:ln>
                  <a:noFill/>
                </a:ln>
                <a:solidFill>
                  <a:srgbClr val="333333"/>
                </a:solidFill>
                <a:effectLst/>
                <a:uLnTx/>
                <a:uFillTx/>
                <a:latin typeface="Arial MT"/>
                <a:ea typeface="+mn-ea"/>
                <a:cs typeface="Arial MT"/>
              </a:rPr>
              <a:t> </a:t>
            </a:r>
            <a:r>
              <a:rPr kumimoji="0" sz="1400" b="0" i="0" u="none" strike="noStrike" kern="1200" cap="none" spc="-5" normalizeH="0" baseline="0" noProof="0" dirty="0">
                <a:ln>
                  <a:noFill/>
                </a:ln>
                <a:solidFill>
                  <a:srgbClr val="333333"/>
                </a:solidFill>
                <a:effectLst/>
                <a:uLnTx/>
                <a:uFillTx/>
                <a:latin typeface="Arial MT"/>
                <a:ea typeface="+mn-ea"/>
                <a:cs typeface="Arial MT"/>
              </a:rPr>
              <a:t>integer </a:t>
            </a:r>
            <a:r>
              <a:rPr kumimoji="0" sz="1400" b="0" i="0" u="none" strike="noStrike" kern="1200" cap="none" spc="0" normalizeH="0" baseline="0" noProof="0" dirty="0">
                <a:ln>
                  <a:noFill/>
                </a:ln>
                <a:solidFill>
                  <a:srgbClr val="333333"/>
                </a:solidFill>
                <a:effectLst/>
                <a:uLnTx/>
                <a:uFillTx/>
                <a:latin typeface="Arial MT"/>
                <a:ea typeface="+mn-ea"/>
                <a:cs typeface="Arial MT"/>
              </a:rPr>
              <a:t>value, </a:t>
            </a:r>
            <a:r>
              <a:rPr kumimoji="0" sz="1400" b="0" i="0" u="none" strike="noStrike" kern="1200" cap="none" spc="-5" normalizeH="0" baseline="0" noProof="0" dirty="0">
                <a:ln>
                  <a:noFill/>
                </a:ln>
                <a:solidFill>
                  <a:srgbClr val="333333"/>
                </a:solidFill>
                <a:effectLst/>
                <a:uLnTx/>
                <a:uFillTx/>
                <a:latin typeface="Arial MT"/>
                <a:ea typeface="+mn-ea"/>
                <a:cs typeface="Arial MT"/>
              </a:rPr>
              <a:t>it will </a:t>
            </a:r>
            <a:r>
              <a:rPr kumimoji="0" sz="1400" b="0" i="0" u="none" strike="noStrike" kern="1200" cap="none" spc="0" normalizeH="0" baseline="0" noProof="0" dirty="0">
                <a:ln>
                  <a:noFill/>
                </a:ln>
                <a:solidFill>
                  <a:srgbClr val="333333"/>
                </a:solidFill>
                <a:effectLst/>
                <a:uLnTx/>
                <a:uFillTx/>
                <a:latin typeface="Arial MT"/>
                <a:ea typeface="+mn-ea"/>
                <a:cs typeface="Arial MT"/>
              </a:rPr>
              <a:t>still </a:t>
            </a:r>
            <a:r>
              <a:rPr kumimoji="0" sz="1400" b="0" i="0" u="none" strike="noStrike" kern="1200" cap="none" spc="-5" normalizeH="0" baseline="0" noProof="0" dirty="0">
                <a:ln>
                  <a:noFill/>
                </a:ln>
                <a:solidFill>
                  <a:srgbClr val="333333"/>
                </a:solidFill>
                <a:effectLst/>
                <a:uLnTx/>
                <a:uFillTx/>
                <a:latin typeface="Arial MT"/>
                <a:ea typeface="+mn-ea"/>
                <a:cs typeface="Arial MT"/>
              </a:rPr>
              <a:t>be </a:t>
            </a:r>
            <a:r>
              <a:rPr kumimoji="0" sz="1400" b="0" i="0" u="none" strike="noStrike" kern="1200" cap="none" spc="0" normalizeH="0" baseline="0" noProof="0" dirty="0">
                <a:ln>
                  <a:noFill/>
                </a:ln>
                <a:solidFill>
                  <a:srgbClr val="333333"/>
                </a:solidFill>
                <a:effectLst/>
                <a:uLnTx/>
                <a:uFillTx/>
                <a:latin typeface="Arial MT"/>
                <a:ea typeface="+mn-ea"/>
                <a:cs typeface="Arial MT"/>
              </a:rPr>
              <a:t> considered</a:t>
            </a:r>
            <a:r>
              <a:rPr kumimoji="0" sz="1400" b="0" i="0" u="none" strike="noStrike" kern="1200" cap="none" spc="-15" normalizeH="0" baseline="0" noProof="0" dirty="0">
                <a:ln>
                  <a:noFill/>
                </a:ln>
                <a:solidFill>
                  <a:srgbClr val="333333"/>
                </a:solidFill>
                <a:effectLst/>
                <a:uLnTx/>
                <a:uFillTx/>
                <a:latin typeface="Arial MT"/>
                <a:ea typeface="+mn-ea"/>
                <a:cs typeface="Arial MT"/>
              </a:rPr>
              <a:t> </a:t>
            </a:r>
            <a:r>
              <a:rPr kumimoji="0" sz="1400" b="0" i="0" u="none" strike="noStrike" kern="1200" cap="none" spc="-5" normalizeH="0" baseline="0" noProof="0" dirty="0">
                <a:ln>
                  <a:noFill/>
                </a:ln>
                <a:solidFill>
                  <a:srgbClr val="333333"/>
                </a:solidFill>
                <a:effectLst/>
                <a:uLnTx/>
                <a:uFillTx/>
                <a:latin typeface="Arial MT"/>
                <a:ea typeface="+mn-ea"/>
                <a:cs typeface="Arial MT"/>
              </a:rPr>
              <a:t>as</a:t>
            </a:r>
            <a:r>
              <a:rPr kumimoji="0" sz="1400" b="0" i="0" u="none" strike="noStrike" kern="1200" cap="none" spc="-10" normalizeH="0" baseline="0" noProof="0" dirty="0">
                <a:ln>
                  <a:noFill/>
                </a:ln>
                <a:solidFill>
                  <a:srgbClr val="333333"/>
                </a:solidFill>
                <a:effectLst/>
                <a:uLnTx/>
                <a:uFillTx/>
                <a:latin typeface="Arial MT"/>
                <a:ea typeface="+mn-ea"/>
                <a:cs typeface="Arial MT"/>
              </a:rPr>
              <a:t> </a:t>
            </a:r>
            <a:r>
              <a:rPr kumimoji="0" sz="1400" b="0" i="0" u="none" strike="noStrike" kern="1200" cap="none" spc="0" normalizeH="0" baseline="0" noProof="0" dirty="0">
                <a:ln>
                  <a:noFill/>
                </a:ln>
                <a:solidFill>
                  <a:srgbClr val="333333"/>
                </a:solidFill>
                <a:effectLst/>
                <a:uLnTx/>
                <a:uFillTx/>
                <a:latin typeface="Arial MT"/>
                <a:ea typeface="+mn-ea"/>
                <a:cs typeface="Arial MT"/>
              </a:rPr>
              <a:t>a</a:t>
            </a:r>
            <a:r>
              <a:rPr kumimoji="0" sz="1400" b="0" i="0" u="none" strike="noStrike" kern="1200" cap="none" spc="-10" normalizeH="0" baseline="0" noProof="0" dirty="0">
                <a:ln>
                  <a:noFill/>
                </a:ln>
                <a:solidFill>
                  <a:srgbClr val="333333"/>
                </a:solidFill>
                <a:effectLst/>
                <a:uLnTx/>
                <a:uFillTx/>
                <a:latin typeface="Arial MT"/>
                <a:ea typeface="+mn-ea"/>
                <a:cs typeface="Arial MT"/>
              </a:rPr>
              <a:t> </a:t>
            </a:r>
            <a:r>
              <a:rPr kumimoji="0" sz="1400" b="0" i="0" u="none" strike="noStrike" kern="1200" cap="none" spc="0" normalizeH="0" baseline="0" noProof="0" dirty="0">
                <a:ln>
                  <a:noFill/>
                </a:ln>
                <a:solidFill>
                  <a:srgbClr val="333333"/>
                </a:solidFill>
                <a:effectLst/>
                <a:uLnTx/>
                <a:uFillTx/>
                <a:latin typeface="Arial MT"/>
                <a:ea typeface="+mn-ea"/>
                <a:cs typeface="Arial MT"/>
              </a:rPr>
              <a:t>string.</a:t>
            </a:r>
            <a:endParaRPr kumimoji="0" sz="1400" b="0" i="0" u="none" strike="noStrike" kern="1200" cap="none" spc="0" normalizeH="0" baseline="0" noProof="0">
              <a:ln>
                <a:noFill/>
              </a:ln>
              <a:solidFill>
                <a:prstClr val="black"/>
              </a:solidFill>
              <a:effectLst/>
              <a:uLnTx/>
              <a:uFillTx/>
              <a:latin typeface="Arial MT"/>
              <a:ea typeface="+mn-ea"/>
              <a:cs typeface="Arial MT"/>
            </a:endParaRPr>
          </a:p>
          <a:p>
            <a:pPr marL="805815" marR="0" lvl="1" indent="-336550" algn="l" defTabSz="914400" rtl="0" eaLnBrk="1" fontAlgn="auto" latinLnBrk="0" hangingPunct="1">
              <a:lnSpc>
                <a:spcPct val="100000"/>
              </a:lnSpc>
              <a:spcBef>
                <a:spcPts val="270"/>
              </a:spcBef>
              <a:spcAft>
                <a:spcPts val="0"/>
              </a:spcAft>
              <a:buClrTx/>
              <a:buSzTx/>
              <a:buFontTx/>
              <a:buChar char="○"/>
              <a:tabLst>
                <a:tab pos="805180" algn="l"/>
                <a:tab pos="806450" algn="l"/>
              </a:tabLst>
              <a:defRPr/>
            </a:pPr>
            <a:r>
              <a:rPr kumimoji="0" sz="1400" b="1" i="0" u="heavy" strike="noStrike" kern="1200" cap="none" spc="-5" normalizeH="0" baseline="0" noProof="0" dirty="0">
                <a:ln>
                  <a:noFill/>
                </a:ln>
                <a:solidFill>
                  <a:srgbClr val="333333"/>
                </a:solidFill>
                <a:effectLst/>
                <a:uLnTx/>
                <a:uFill>
                  <a:solidFill>
                    <a:srgbClr val="333333"/>
                  </a:solidFill>
                </a:uFill>
                <a:latin typeface="Arial"/>
                <a:ea typeface="+mn-ea"/>
                <a:cs typeface="Arial"/>
              </a:rPr>
              <a:t>input()-</a:t>
            </a:r>
            <a:endParaRPr kumimoji="0" sz="1400" b="0" i="0" u="none" strike="noStrike" kern="1200" cap="none" spc="0" normalizeH="0" baseline="0" noProof="0">
              <a:ln>
                <a:noFill/>
              </a:ln>
              <a:solidFill>
                <a:prstClr val="black"/>
              </a:solidFill>
              <a:effectLst/>
              <a:uLnTx/>
              <a:uFillTx/>
              <a:latin typeface="Arial"/>
              <a:ea typeface="+mn-ea"/>
              <a:cs typeface="Arial"/>
            </a:endParaRPr>
          </a:p>
        </p:txBody>
      </p:sp>
      <p:sp>
        <p:nvSpPr>
          <p:cNvPr id="5" name="object 5"/>
          <p:cNvSpPr txBox="1"/>
          <p:nvPr/>
        </p:nvSpPr>
        <p:spPr>
          <a:xfrm>
            <a:off x="535300" y="3832235"/>
            <a:ext cx="3629025" cy="1263650"/>
          </a:xfrm>
          <a:prstGeom prst="rect">
            <a:avLst/>
          </a:prstGeom>
        </p:spPr>
        <p:txBody>
          <a:bodyPr vert="horz" wrap="square" lIns="0" tIns="12700" rIns="0" bIns="0" rtlCol="0">
            <a:spAutoFit/>
          </a:bodyPr>
          <a:lstStyle/>
          <a:p>
            <a:pPr marL="12700" marR="5080" lvl="0" indent="0" algn="l" defTabSz="914400" rtl="0" eaLnBrk="1" fontAlgn="auto" latinLnBrk="0" hangingPunct="1">
              <a:lnSpc>
                <a:spcPct val="116100"/>
              </a:lnSpc>
              <a:spcBef>
                <a:spcPts val="100"/>
              </a:spcBef>
              <a:spcAft>
                <a:spcPts val="0"/>
              </a:spcAft>
              <a:buClrTx/>
              <a:buSzTx/>
              <a:buFontTx/>
              <a:buNone/>
              <a:tabLst/>
              <a:defRPr/>
            </a:pPr>
            <a:r>
              <a:rPr kumimoji="0" sz="1400" b="0" i="0" u="none" strike="noStrike" kern="1200" cap="none" spc="-5" normalizeH="0" baseline="0" noProof="0" dirty="0">
                <a:ln>
                  <a:noFill/>
                </a:ln>
                <a:solidFill>
                  <a:srgbClr val="333333"/>
                </a:solidFill>
                <a:effectLst/>
                <a:uLnTx/>
                <a:uFillTx/>
                <a:latin typeface="Arial MT"/>
                <a:ea typeface="+mn-ea"/>
                <a:cs typeface="Arial MT"/>
              </a:rPr>
              <a:t>input() </a:t>
            </a:r>
            <a:r>
              <a:rPr kumimoji="0" sz="1400" b="1" i="0" u="none" strike="noStrike" kern="1200" cap="none" spc="-5" normalizeH="0" baseline="0" noProof="0" dirty="0">
                <a:ln>
                  <a:noFill/>
                </a:ln>
                <a:solidFill>
                  <a:srgbClr val="333333"/>
                </a:solidFill>
                <a:effectLst/>
                <a:uLnTx/>
                <a:uFillTx/>
                <a:latin typeface="Arial"/>
                <a:ea typeface="+mn-ea"/>
                <a:cs typeface="Arial"/>
              </a:rPr>
              <a:t>interprets and evaluates </a:t>
            </a:r>
            <a:r>
              <a:rPr kumimoji="0" sz="1400" b="1" i="0" u="none" strike="noStrike" kern="1200" cap="none" spc="0" normalizeH="0" baseline="0" noProof="0" dirty="0">
                <a:ln>
                  <a:noFill/>
                </a:ln>
                <a:solidFill>
                  <a:srgbClr val="333333"/>
                </a:solidFill>
                <a:effectLst/>
                <a:uLnTx/>
                <a:uFillTx/>
                <a:latin typeface="Arial"/>
                <a:ea typeface="+mn-ea"/>
                <a:cs typeface="Arial"/>
              </a:rPr>
              <a:t>the </a:t>
            </a:r>
            <a:r>
              <a:rPr kumimoji="0" sz="1400" b="1" i="0" u="none" strike="noStrike" kern="1200" cap="none" spc="-5" normalizeH="0" baseline="0" noProof="0" dirty="0">
                <a:ln>
                  <a:noFill/>
                </a:ln>
                <a:solidFill>
                  <a:srgbClr val="333333"/>
                </a:solidFill>
                <a:effectLst/>
                <a:uLnTx/>
                <a:uFillTx/>
                <a:latin typeface="Arial"/>
                <a:ea typeface="+mn-ea"/>
                <a:cs typeface="Arial"/>
              </a:rPr>
              <a:t>input </a:t>
            </a:r>
            <a:r>
              <a:rPr kumimoji="0" sz="1400" b="1" i="0" u="none" strike="noStrike" kern="1200" cap="none" spc="0" normalizeH="0" baseline="0" noProof="0" dirty="0">
                <a:ln>
                  <a:noFill/>
                </a:ln>
                <a:solidFill>
                  <a:srgbClr val="333333"/>
                </a:solidFill>
                <a:effectLst/>
                <a:uLnTx/>
                <a:uFillTx/>
                <a:latin typeface="Arial"/>
                <a:ea typeface="+mn-ea"/>
                <a:cs typeface="Arial"/>
              </a:rPr>
              <a:t> </a:t>
            </a:r>
            <a:r>
              <a:rPr kumimoji="0" sz="1400" b="1" i="0" u="none" strike="noStrike" kern="1200" cap="none" spc="-5" normalizeH="0" baseline="0" noProof="0" dirty="0">
                <a:ln>
                  <a:noFill/>
                </a:ln>
                <a:solidFill>
                  <a:srgbClr val="333333"/>
                </a:solidFill>
                <a:effectLst/>
                <a:uLnTx/>
                <a:uFillTx/>
                <a:latin typeface="Arial"/>
                <a:ea typeface="+mn-ea"/>
                <a:cs typeface="Arial"/>
              </a:rPr>
              <a:t>entered by </a:t>
            </a:r>
            <a:r>
              <a:rPr kumimoji="0" sz="1400" b="1" i="0" u="none" strike="noStrike" kern="1200" cap="none" spc="0" normalizeH="0" baseline="0" noProof="0" dirty="0">
                <a:ln>
                  <a:noFill/>
                </a:ln>
                <a:solidFill>
                  <a:srgbClr val="333333"/>
                </a:solidFill>
                <a:effectLst/>
                <a:uLnTx/>
                <a:uFillTx/>
                <a:latin typeface="Arial"/>
                <a:ea typeface="+mn-ea"/>
                <a:cs typeface="Arial"/>
              </a:rPr>
              <a:t>the </a:t>
            </a:r>
            <a:r>
              <a:rPr kumimoji="0" sz="1400" b="1" i="0" u="none" strike="noStrike" kern="1200" cap="none" spc="-5" normalizeH="0" baseline="0" noProof="0" dirty="0">
                <a:ln>
                  <a:noFill/>
                </a:ln>
                <a:solidFill>
                  <a:srgbClr val="333333"/>
                </a:solidFill>
                <a:effectLst/>
                <a:uLnTx/>
                <a:uFillTx/>
                <a:latin typeface="Arial"/>
                <a:ea typeface="+mn-ea"/>
                <a:cs typeface="Arial"/>
              </a:rPr>
              <a:t>user</a:t>
            </a:r>
            <a:r>
              <a:rPr kumimoji="0" sz="1400" b="0" i="0" u="none" strike="noStrike" kern="1200" cap="none" spc="-5" normalizeH="0" baseline="0" noProof="0" dirty="0">
                <a:ln>
                  <a:noFill/>
                </a:ln>
                <a:solidFill>
                  <a:srgbClr val="333333"/>
                </a:solidFill>
                <a:effectLst/>
                <a:uLnTx/>
                <a:uFillTx/>
                <a:latin typeface="Arial MT"/>
                <a:ea typeface="+mn-ea"/>
                <a:cs typeface="Arial MT"/>
              </a:rPr>
              <a:t>, which </a:t>
            </a:r>
            <a:r>
              <a:rPr kumimoji="0" sz="1400" b="0" i="0" u="none" strike="noStrike" kern="1200" cap="none" spc="0" normalizeH="0" baseline="0" noProof="0" dirty="0">
                <a:ln>
                  <a:noFill/>
                </a:ln>
                <a:solidFill>
                  <a:srgbClr val="333333"/>
                </a:solidFill>
                <a:effectLst/>
                <a:uLnTx/>
                <a:uFillTx/>
                <a:latin typeface="Arial MT"/>
                <a:ea typeface="+mn-ea"/>
                <a:cs typeface="Arial MT"/>
              </a:rPr>
              <a:t>means </a:t>
            </a:r>
            <a:r>
              <a:rPr kumimoji="0" sz="1400" b="0" i="0" u="none" strike="noStrike" kern="1200" cap="none" spc="-5" normalizeH="0" baseline="0" noProof="0" dirty="0">
                <a:ln>
                  <a:noFill/>
                </a:ln>
                <a:solidFill>
                  <a:srgbClr val="333333"/>
                </a:solidFill>
                <a:effectLst/>
                <a:uLnTx/>
                <a:uFillTx/>
                <a:latin typeface="Arial MT"/>
                <a:ea typeface="+mn-ea"/>
                <a:cs typeface="Arial MT"/>
              </a:rPr>
              <a:t>if the user </a:t>
            </a:r>
            <a:r>
              <a:rPr kumimoji="0" sz="1400" b="0" i="0" u="none" strike="noStrike" kern="1200" cap="none" spc="-375" normalizeH="0" baseline="0" noProof="0" dirty="0">
                <a:ln>
                  <a:noFill/>
                </a:ln>
                <a:solidFill>
                  <a:srgbClr val="333333"/>
                </a:solidFill>
                <a:effectLst/>
                <a:uLnTx/>
                <a:uFillTx/>
                <a:latin typeface="Arial MT"/>
                <a:ea typeface="+mn-ea"/>
                <a:cs typeface="Arial MT"/>
              </a:rPr>
              <a:t> </a:t>
            </a:r>
            <a:r>
              <a:rPr kumimoji="0" sz="1400" b="0" i="0" u="none" strike="noStrike" kern="1200" cap="none" spc="-5" normalizeH="0" baseline="0" noProof="0" dirty="0">
                <a:ln>
                  <a:noFill/>
                </a:ln>
                <a:solidFill>
                  <a:srgbClr val="333333"/>
                </a:solidFill>
                <a:effectLst/>
                <a:uLnTx/>
                <a:uFillTx/>
                <a:latin typeface="Arial MT"/>
                <a:ea typeface="+mn-ea"/>
                <a:cs typeface="Arial MT"/>
              </a:rPr>
              <a:t>enters an </a:t>
            </a:r>
            <a:r>
              <a:rPr kumimoji="0" sz="1400" b="0" i="0" u="none" strike="noStrike" kern="1200" cap="none" spc="-15" normalizeH="0" baseline="0" noProof="0" dirty="0">
                <a:ln>
                  <a:noFill/>
                </a:ln>
                <a:solidFill>
                  <a:srgbClr val="333333"/>
                </a:solidFill>
                <a:effectLst/>
                <a:uLnTx/>
                <a:uFillTx/>
                <a:latin typeface="Arial MT"/>
                <a:ea typeface="+mn-ea"/>
                <a:cs typeface="Arial MT"/>
              </a:rPr>
              <a:t>integer, </a:t>
            </a:r>
            <a:r>
              <a:rPr kumimoji="0" sz="1400" b="0" i="0" u="none" strike="noStrike" kern="1200" cap="none" spc="-5" normalizeH="0" baseline="0" noProof="0" dirty="0">
                <a:ln>
                  <a:noFill/>
                </a:ln>
                <a:solidFill>
                  <a:srgbClr val="333333"/>
                </a:solidFill>
                <a:effectLst/>
                <a:uLnTx/>
                <a:uFillTx/>
                <a:latin typeface="Arial MT"/>
                <a:ea typeface="+mn-ea"/>
                <a:cs typeface="Arial MT"/>
              </a:rPr>
              <a:t>an integer will be </a:t>
            </a:r>
            <a:r>
              <a:rPr kumimoji="0" sz="1400" b="0" i="0" u="none" strike="noStrike" kern="1200" cap="none" spc="0" normalizeH="0" baseline="0" noProof="0" dirty="0">
                <a:ln>
                  <a:noFill/>
                </a:ln>
                <a:solidFill>
                  <a:srgbClr val="333333"/>
                </a:solidFill>
                <a:effectLst/>
                <a:uLnTx/>
                <a:uFillTx/>
                <a:latin typeface="Arial MT"/>
                <a:ea typeface="+mn-ea"/>
                <a:cs typeface="Arial MT"/>
              </a:rPr>
              <a:t>returned </a:t>
            </a:r>
            <a:r>
              <a:rPr kumimoji="0" sz="1400" b="0" i="0" u="none" strike="noStrike" kern="1200" cap="none" spc="5" normalizeH="0" baseline="0" noProof="0" dirty="0">
                <a:ln>
                  <a:noFill/>
                </a:ln>
                <a:solidFill>
                  <a:srgbClr val="333333"/>
                </a:solidFill>
                <a:effectLst/>
                <a:uLnTx/>
                <a:uFillTx/>
                <a:latin typeface="Arial MT"/>
                <a:ea typeface="+mn-ea"/>
                <a:cs typeface="Arial MT"/>
              </a:rPr>
              <a:t> </a:t>
            </a:r>
            <a:r>
              <a:rPr kumimoji="0" sz="1400" b="0" i="0" u="none" strike="noStrike" kern="1200" cap="none" spc="-5" normalizeH="0" baseline="0" noProof="0" dirty="0">
                <a:ln>
                  <a:noFill/>
                </a:ln>
                <a:solidFill>
                  <a:srgbClr val="333333"/>
                </a:solidFill>
                <a:effectLst/>
                <a:uLnTx/>
                <a:uFillTx/>
                <a:latin typeface="Arial MT"/>
                <a:ea typeface="+mn-ea"/>
                <a:cs typeface="Arial MT"/>
              </a:rPr>
              <a:t>and if the user enters </a:t>
            </a:r>
            <a:r>
              <a:rPr kumimoji="0" sz="1400" b="0" i="0" u="none" strike="noStrike" kern="1200" cap="none" spc="0" normalizeH="0" baseline="0" noProof="0" dirty="0">
                <a:ln>
                  <a:noFill/>
                </a:ln>
                <a:solidFill>
                  <a:srgbClr val="333333"/>
                </a:solidFill>
                <a:effectLst/>
                <a:uLnTx/>
                <a:uFillTx/>
                <a:latin typeface="Arial MT"/>
                <a:ea typeface="+mn-ea"/>
                <a:cs typeface="Arial MT"/>
              </a:rPr>
              <a:t>a string, a string </a:t>
            </a:r>
            <a:r>
              <a:rPr kumimoji="0" sz="1400" b="0" i="0" u="none" strike="noStrike" kern="1200" cap="none" spc="-5" normalizeH="0" baseline="0" noProof="0" dirty="0">
                <a:ln>
                  <a:noFill/>
                </a:ln>
                <a:solidFill>
                  <a:srgbClr val="333333"/>
                </a:solidFill>
                <a:effectLst/>
                <a:uLnTx/>
                <a:uFillTx/>
                <a:latin typeface="Arial MT"/>
                <a:ea typeface="+mn-ea"/>
                <a:cs typeface="Arial MT"/>
              </a:rPr>
              <a:t>will be </a:t>
            </a:r>
            <a:r>
              <a:rPr kumimoji="0" sz="1400" b="0" i="0" u="none" strike="noStrike" kern="1200" cap="none" spc="0" normalizeH="0" baseline="0" noProof="0" dirty="0">
                <a:ln>
                  <a:noFill/>
                </a:ln>
                <a:solidFill>
                  <a:srgbClr val="333333"/>
                </a:solidFill>
                <a:effectLst/>
                <a:uLnTx/>
                <a:uFillTx/>
                <a:latin typeface="Arial MT"/>
                <a:ea typeface="+mn-ea"/>
                <a:cs typeface="Arial MT"/>
              </a:rPr>
              <a:t> returned.</a:t>
            </a:r>
            <a:endParaRPr kumimoji="0" sz="1400" b="0" i="0" u="none" strike="noStrike" kern="1200" cap="none" spc="0" normalizeH="0" baseline="0" noProof="0">
              <a:ln>
                <a:noFill/>
              </a:ln>
              <a:solidFill>
                <a:prstClr val="black"/>
              </a:solidFill>
              <a:effectLst/>
              <a:uLnTx/>
              <a:uFillTx/>
              <a:latin typeface="Arial MT"/>
              <a:ea typeface="+mn-ea"/>
              <a:cs typeface="Arial MT"/>
            </a:endParaRPr>
          </a:p>
        </p:txBody>
      </p:sp>
      <p:sp>
        <p:nvSpPr>
          <p:cNvPr id="6" name="object 6"/>
          <p:cNvSpPr txBox="1"/>
          <p:nvPr/>
        </p:nvSpPr>
        <p:spPr>
          <a:xfrm>
            <a:off x="4708475" y="4841744"/>
            <a:ext cx="602615" cy="13208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700" b="0" i="0" u="none" strike="noStrike" kern="1200" cap="none" spc="-5" normalizeH="0" baseline="0" noProof="0" dirty="0">
                <a:ln>
                  <a:noFill/>
                </a:ln>
                <a:solidFill>
                  <a:srgbClr val="595959"/>
                </a:solidFill>
                <a:effectLst/>
                <a:uLnTx/>
                <a:uFillTx/>
                <a:latin typeface="Arial MT"/>
                <a:ea typeface="+mn-ea"/>
                <a:cs typeface="Arial MT"/>
              </a:rPr>
              <a:t>Imag</a:t>
            </a:r>
            <a:r>
              <a:rPr kumimoji="0" sz="700" b="0" i="0" u="none" strike="noStrike" kern="1200" cap="none" spc="0" normalizeH="0" baseline="0" noProof="0" dirty="0">
                <a:ln>
                  <a:noFill/>
                </a:ln>
                <a:solidFill>
                  <a:srgbClr val="595959"/>
                </a:solidFill>
                <a:effectLst/>
                <a:uLnTx/>
                <a:uFillTx/>
                <a:latin typeface="Arial MT"/>
                <a:ea typeface="+mn-ea"/>
                <a:cs typeface="Arial MT"/>
              </a:rPr>
              <a:t>e</a:t>
            </a:r>
            <a:r>
              <a:rPr kumimoji="0" sz="700" b="0" i="0" u="none" strike="noStrike" kern="1200" cap="none" spc="-5" normalizeH="0" baseline="0" noProof="0" dirty="0">
                <a:ln>
                  <a:noFill/>
                </a:ln>
                <a:solidFill>
                  <a:srgbClr val="595959"/>
                </a:solidFill>
                <a:effectLst/>
                <a:uLnTx/>
                <a:uFillTx/>
                <a:latin typeface="Arial MT"/>
                <a:ea typeface="+mn-ea"/>
                <a:cs typeface="Arial MT"/>
              </a:rPr>
              <a:t> Source:</a:t>
            </a:r>
            <a:endParaRPr kumimoji="0" sz="700" b="0" i="0" u="none" strike="noStrike" kern="1200" cap="none" spc="0" normalizeH="0" baseline="0" noProof="0">
              <a:ln>
                <a:noFill/>
              </a:ln>
              <a:solidFill>
                <a:prstClr val="black"/>
              </a:solidFill>
              <a:effectLst/>
              <a:uLnTx/>
              <a:uFillTx/>
              <a:latin typeface="Arial MT"/>
              <a:ea typeface="+mn-ea"/>
              <a:cs typeface="Arial MT"/>
            </a:endParaRPr>
          </a:p>
        </p:txBody>
      </p:sp>
      <p:pic>
        <p:nvPicPr>
          <p:cNvPr id="7" name="object 7"/>
          <p:cNvPicPr/>
          <p:nvPr/>
        </p:nvPicPr>
        <p:blipFill>
          <a:blip r:embed="rId2" cstate="print"/>
          <a:stretch>
            <a:fillRect/>
          </a:stretch>
        </p:blipFill>
        <p:spPr>
          <a:xfrm>
            <a:off x="4572000" y="1338775"/>
            <a:ext cx="4571999" cy="2728649"/>
          </a:xfrm>
          <a:prstGeom prst="rect">
            <a:avLst/>
          </a:prstGeom>
        </p:spPr>
      </p:pic>
      <p:sp>
        <p:nvSpPr>
          <p:cNvPr id="8" name="object 8"/>
          <p:cNvSpPr txBox="1">
            <a:spLocks noGrp="1"/>
          </p:cNvSpPr>
          <p:nvPr>
            <p:ph type="ftr" sz="quarter" idx="5"/>
          </p:nvPr>
        </p:nvSpPr>
        <p:spPr>
          <a:prstGeom prst="rect">
            <a:avLst/>
          </a:prstGeom>
        </p:spPr>
        <p:txBody>
          <a:bodyPr vert="horz" wrap="square" lIns="0" tIns="3175" rIns="0" bIns="0" rtlCol="0">
            <a:spAutoFit/>
          </a:bodyPr>
          <a:lstStyle/>
          <a:p>
            <a:pPr marL="12700" marR="0" lvl="0" indent="0" algn="l" defTabSz="914400" rtl="0" eaLnBrk="1" fontAlgn="auto" latinLnBrk="0" hangingPunct="1">
              <a:lnSpc>
                <a:spcPct val="100000"/>
              </a:lnSpc>
              <a:spcBef>
                <a:spcPts val="25"/>
              </a:spcBef>
              <a:spcAft>
                <a:spcPts val="0"/>
              </a:spcAft>
              <a:buClrTx/>
              <a:buSzTx/>
              <a:buFontTx/>
              <a:buNone/>
              <a:tabLst/>
              <a:defRPr/>
            </a:pPr>
            <a:r>
              <a:rPr kumimoji="0" sz="800" b="0" i="0" u="none" strike="noStrike" kern="1200" cap="none" spc="0" normalizeH="0" baseline="0" noProof="0" dirty="0">
                <a:ln>
                  <a:noFill/>
                </a:ln>
                <a:solidFill>
                  <a:prstClr val="black"/>
                </a:solidFill>
                <a:effectLst/>
                <a:uLnTx/>
                <a:uFillTx/>
                <a:latin typeface="Arial MT"/>
                <a:ea typeface="+mn-ea"/>
              </a:rPr>
              <a:t>©</a:t>
            </a:r>
            <a:r>
              <a:rPr kumimoji="0" sz="800" b="0" i="0" u="none" strike="noStrike" kern="1200" cap="none" spc="-5" normalizeH="0" baseline="0" noProof="0" dirty="0">
                <a:ln>
                  <a:noFill/>
                </a:ln>
                <a:solidFill>
                  <a:prstClr val="black"/>
                </a:solidFill>
                <a:effectLst/>
                <a:uLnTx/>
                <a:uFillTx/>
                <a:latin typeface="Arial MT"/>
                <a:ea typeface="+mn-ea"/>
              </a:rPr>
              <a:t> Edune</a:t>
            </a:r>
            <a:r>
              <a:rPr kumimoji="0" sz="800" b="0" i="0" u="none" strike="noStrike" kern="1200" cap="none" spc="0" normalizeH="0" baseline="0" noProof="0" dirty="0">
                <a:ln>
                  <a:noFill/>
                </a:ln>
                <a:solidFill>
                  <a:prstClr val="black"/>
                </a:solidFill>
                <a:effectLst/>
                <a:uLnTx/>
                <a:uFillTx/>
                <a:latin typeface="Arial MT"/>
                <a:ea typeface="+mn-ea"/>
              </a:rPr>
              <a:t>t</a:t>
            </a:r>
            <a:r>
              <a:rPr kumimoji="0" sz="800" b="0" i="0" u="none" strike="noStrike" kern="1200" cap="none" spc="-5" normalizeH="0" baseline="0" noProof="0" dirty="0">
                <a:ln>
                  <a:noFill/>
                </a:ln>
                <a:solidFill>
                  <a:prstClr val="black"/>
                </a:solidFill>
                <a:effectLst/>
                <a:uLnTx/>
                <a:uFillTx/>
                <a:latin typeface="Arial MT"/>
                <a:ea typeface="+mn-ea"/>
              </a:rPr>
              <a:t> Foundation</a:t>
            </a:r>
            <a:r>
              <a:rPr kumimoji="0" sz="800" b="0" i="0" u="none" strike="noStrike" kern="1200" cap="none" spc="0" normalizeH="0" baseline="0" noProof="0" dirty="0">
                <a:ln>
                  <a:noFill/>
                </a:ln>
                <a:solidFill>
                  <a:prstClr val="black"/>
                </a:solidFill>
                <a:effectLst/>
                <a:uLnTx/>
                <a:uFillTx/>
                <a:latin typeface="Arial MT"/>
                <a:ea typeface="+mn-ea"/>
              </a:rPr>
              <a:t>.</a:t>
            </a:r>
            <a:r>
              <a:rPr kumimoji="0" sz="800" b="0" i="0" u="none" strike="noStrike" kern="1200" cap="none" spc="-50" normalizeH="0" baseline="0" noProof="0" dirty="0">
                <a:ln>
                  <a:noFill/>
                </a:ln>
                <a:solidFill>
                  <a:prstClr val="black"/>
                </a:solidFill>
                <a:effectLst/>
                <a:uLnTx/>
                <a:uFillTx/>
                <a:latin typeface="Arial MT"/>
                <a:ea typeface="+mn-ea"/>
              </a:rPr>
              <a:t> </a:t>
            </a:r>
            <a:r>
              <a:rPr kumimoji="0" sz="800" b="0" i="0" u="none" strike="noStrike" kern="1200" cap="none" spc="-5" normalizeH="0" baseline="0" noProof="0" dirty="0">
                <a:ln>
                  <a:noFill/>
                </a:ln>
                <a:solidFill>
                  <a:prstClr val="black"/>
                </a:solidFill>
                <a:effectLst/>
                <a:uLnTx/>
                <a:uFillTx/>
                <a:latin typeface="Arial MT"/>
                <a:ea typeface="+mn-ea"/>
              </a:rPr>
              <a:t>Al</a:t>
            </a:r>
            <a:r>
              <a:rPr kumimoji="0" sz="800" b="0" i="0" u="none" strike="noStrike" kern="1200" cap="none" spc="0" normalizeH="0" baseline="0" noProof="0" dirty="0">
                <a:ln>
                  <a:noFill/>
                </a:ln>
                <a:solidFill>
                  <a:prstClr val="black"/>
                </a:solidFill>
                <a:effectLst/>
                <a:uLnTx/>
                <a:uFillTx/>
                <a:latin typeface="Arial MT"/>
                <a:ea typeface="+mn-ea"/>
              </a:rPr>
              <a:t>l</a:t>
            </a:r>
            <a:r>
              <a:rPr kumimoji="0" sz="800" b="0" i="0" u="none" strike="noStrike" kern="1200" cap="none" spc="-5" normalizeH="0" baseline="0" noProof="0" dirty="0">
                <a:ln>
                  <a:noFill/>
                </a:ln>
                <a:solidFill>
                  <a:prstClr val="black"/>
                </a:solidFill>
                <a:effectLst/>
                <a:uLnTx/>
                <a:uFillTx/>
                <a:latin typeface="Arial MT"/>
                <a:ea typeface="+mn-ea"/>
              </a:rPr>
              <a:t> </a:t>
            </a:r>
            <a:r>
              <a:rPr kumimoji="0" sz="800" b="0" i="0" u="none" strike="noStrike" kern="1200" cap="none" spc="0" normalizeH="0" baseline="0" noProof="0" dirty="0">
                <a:ln>
                  <a:noFill/>
                </a:ln>
                <a:solidFill>
                  <a:prstClr val="black"/>
                </a:solidFill>
                <a:effectLst/>
                <a:uLnTx/>
                <a:uFillTx/>
                <a:latin typeface="Arial MT"/>
                <a:ea typeface="+mn-ea"/>
              </a:rPr>
              <a:t>rights</a:t>
            </a:r>
            <a:r>
              <a:rPr kumimoji="0" sz="800" b="0" i="0" u="none" strike="noStrike" kern="1200" cap="none" spc="-5" normalizeH="0" baseline="0" noProof="0" dirty="0">
                <a:ln>
                  <a:noFill/>
                </a:ln>
                <a:solidFill>
                  <a:prstClr val="black"/>
                </a:solidFill>
                <a:effectLst/>
                <a:uLnTx/>
                <a:uFillTx/>
                <a:latin typeface="Arial MT"/>
                <a:ea typeface="+mn-ea"/>
              </a:rPr>
              <a:t> </a:t>
            </a:r>
            <a:r>
              <a:rPr kumimoji="0" sz="800" b="0" i="0" u="none" strike="noStrike" kern="1200" cap="none" spc="0" normalizeH="0" baseline="0" noProof="0" dirty="0">
                <a:ln>
                  <a:noFill/>
                </a:ln>
                <a:solidFill>
                  <a:prstClr val="black"/>
                </a:solidFill>
                <a:effectLst/>
                <a:uLnTx/>
                <a:uFillTx/>
                <a:latin typeface="Arial MT"/>
                <a:ea typeface="+mn-ea"/>
              </a:rPr>
              <a:t>reserved.</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076324" y="2548733"/>
            <a:ext cx="2981325" cy="39116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2400" b="0" i="0" u="none" strike="noStrike" kern="1200" cap="none" spc="-5" normalizeH="0" baseline="0" noProof="0" dirty="0">
                <a:ln>
                  <a:noFill/>
                </a:ln>
                <a:solidFill>
                  <a:prstClr val="black"/>
                </a:solidFill>
                <a:effectLst/>
                <a:uLnTx/>
                <a:uFillTx/>
                <a:latin typeface="Arial MT"/>
                <a:ea typeface="+mn-ea"/>
                <a:cs typeface="Arial MT"/>
              </a:rPr>
              <a:t>Introduction</a:t>
            </a:r>
            <a:r>
              <a:rPr kumimoji="0" sz="2400" b="0" i="0" u="none" strike="noStrike" kern="1200" cap="none" spc="-55" normalizeH="0" baseline="0" noProof="0" dirty="0">
                <a:ln>
                  <a:noFill/>
                </a:ln>
                <a:solidFill>
                  <a:prstClr val="black"/>
                </a:solidFill>
                <a:effectLst/>
                <a:uLnTx/>
                <a:uFillTx/>
                <a:latin typeface="Arial MT"/>
                <a:ea typeface="+mn-ea"/>
                <a:cs typeface="Arial MT"/>
              </a:rPr>
              <a:t> </a:t>
            </a:r>
            <a:r>
              <a:rPr kumimoji="0" sz="2400" b="0" i="0" u="none" strike="noStrike" kern="1200" cap="none" spc="-5" normalizeH="0" baseline="0" noProof="0" dirty="0">
                <a:ln>
                  <a:noFill/>
                </a:ln>
                <a:solidFill>
                  <a:prstClr val="black"/>
                </a:solidFill>
                <a:effectLst/>
                <a:uLnTx/>
                <a:uFillTx/>
                <a:latin typeface="Arial MT"/>
                <a:ea typeface="+mn-ea"/>
                <a:cs typeface="Arial MT"/>
              </a:rPr>
              <a:t>to</a:t>
            </a:r>
            <a:r>
              <a:rPr kumimoji="0" sz="2400" b="0" i="0" u="none" strike="noStrike" kern="1200" cap="none" spc="-50" normalizeH="0" baseline="0" noProof="0" dirty="0">
                <a:ln>
                  <a:noFill/>
                </a:ln>
                <a:solidFill>
                  <a:prstClr val="black"/>
                </a:solidFill>
                <a:effectLst/>
                <a:uLnTx/>
                <a:uFillTx/>
                <a:latin typeface="Arial MT"/>
                <a:ea typeface="+mn-ea"/>
                <a:cs typeface="Arial MT"/>
              </a:rPr>
              <a:t> </a:t>
            </a:r>
            <a:r>
              <a:rPr kumimoji="0" sz="2400" b="0" i="0" u="none" strike="noStrike" kern="1200" cap="none" spc="-5" normalizeH="0" baseline="0" noProof="0" dirty="0">
                <a:ln>
                  <a:noFill/>
                </a:ln>
                <a:solidFill>
                  <a:prstClr val="black"/>
                </a:solidFill>
                <a:effectLst/>
                <a:uLnTx/>
                <a:uFillTx/>
                <a:latin typeface="Arial MT"/>
                <a:ea typeface="+mn-ea"/>
                <a:cs typeface="Arial MT"/>
              </a:rPr>
              <a:t>Python</a:t>
            </a:r>
            <a:endParaRPr kumimoji="0" sz="2400" b="0" i="0" u="none" strike="noStrike" kern="1200" cap="none" spc="0" normalizeH="0" baseline="0" noProof="0">
              <a:ln>
                <a:noFill/>
              </a:ln>
              <a:solidFill>
                <a:prstClr val="black"/>
              </a:solidFill>
              <a:effectLst/>
              <a:uLnTx/>
              <a:uFillTx/>
              <a:latin typeface="Arial MT"/>
              <a:ea typeface="+mn-ea"/>
              <a:cs typeface="Arial MT"/>
            </a:endParaRPr>
          </a:p>
        </p:txBody>
      </p:sp>
      <p:sp>
        <p:nvSpPr>
          <p:cNvPr id="3" name="object 3"/>
          <p:cNvSpPr txBox="1"/>
          <p:nvPr/>
        </p:nvSpPr>
        <p:spPr>
          <a:xfrm>
            <a:off x="5147975" y="4841744"/>
            <a:ext cx="588010" cy="13208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700" b="0" i="0" u="none" strike="noStrike" kern="1200" cap="none" spc="-5" normalizeH="0" baseline="0" noProof="0" dirty="0">
                <a:ln>
                  <a:noFill/>
                </a:ln>
                <a:solidFill>
                  <a:srgbClr val="595959"/>
                </a:solidFill>
                <a:effectLst/>
                <a:uLnTx/>
                <a:uFillTx/>
                <a:latin typeface="Arial MT"/>
                <a:ea typeface="+mn-ea"/>
                <a:cs typeface="Arial MT"/>
              </a:rPr>
              <a:t>Imag</a:t>
            </a:r>
            <a:r>
              <a:rPr kumimoji="0" sz="700" b="0" i="0" u="none" strike="noStrike" kern="1200" cap="none" spc="0" normalizeH="0" baseline="0" noProof="0" dirty="0">
                <a:ln>
                  <a:noFill/>
                </a:ln>
                <a:solidFill>
                  <a:srgbClr val="595959"/>
                </a:solidFill>
                <a:effectLst/>
                <a:uLnTx/>
                <a:uFillTx/>
                <a:latin typeface="Arial MT"/>
                <a:ea typeface="+mn-ea"/>
                <a:cs typeface="Arial MT"/>
              </a:rPr>
              <a:t>e</a:t>
            </a:r>
            <a:r>
              <a:rPr kumimoji="0" sz="700" b="0" i="0" u="none" strike="noStrike" kern="1200" cap="none" spc="-5" normalizeH="0" baseline="0" noProof="0" dirty="0">
                <a:ln>
                  <a:noFill/>
                </a:ln>
                <a:solidFill>
                  <a:srgbClr val="595959"/>
                </a:solidFill>
                <a:effectLst/>
                <a:uLnTx/>
                <a:uFillTx/>
                <a:latin typeface="Arial MT"/>
                <a:ea typeface="+mn-ea"/>
                <a:cs typeface="Arial MT"/>
              </a:rPr>
              <a:t> </a:t>
            </a:r>
            <a:r>
              <a:rPr kumimoji="0" sz="700" b="0" i="0" u="none" strike="noStrike" kern="1200" cap="none" spc="0" normalizeH="0" baseline="0" noProof="0" dirty="0">
                <a:ln>
                  <a:noFill/>
                </a:ln>
                <a:solidFill>
                  <a:srgbClr val="595959"/>
                </a:solidFill>
                <a:effectLst/>
                <a:uLnTx/>
                <a:uFillTx/>
                <a:latin typeface="Arial MT"/>
                <a:ea typeface="+mn-ea"/>
                <a:cs typeface="Arial MT"/>
              </a:rPr>
              <a:t>source:</a:t>
            </a:r>
            <a:endParaRPr kumimoji="0" sz="700" b="0" i="0" u="none" strike="noStrike" kern="1200" cap="none" spc="0" normalizeH="0" baseline="0" noProof="0">
              <a:ln>
                <a:noFill/>
              </a:ln>
              <a:solidFill>
                <a:prstClr val="black"/>
              </a:solidFill>
              <a:effectLst/>
              <a:uLnTx/>
              <a:uFillTx/>
              <a:latin typeface="Arial MT"/>
              <a:ea typeface="+mn-ea"/>
              <a:cs typeface="Arial MT"/>
            </a:endParaRPr>
          </a:p>
        </p:txBody>
      </p:sp>
      <p:pic>
        <p:nvPicPr>
          <p:cNvPr id="4" name="object 4"/>
          <p:cNvPicPr/>
          <p:nvPr/>
        </p:nvPicPr>
        <p:blipFill>
          <a:blip r:embed="rId2" cstate="print"/>
          <a:stretch>
            <a:fillRect/>
          </a:stretch>
        </p:blipFill>
        <p:spPr>
          <a:xfrm>
            <a:off x="4572000" y="1275149"/>
            <a:ext cx="4571999" cy="3225175"/>
          </a:xfrm>
          <a:prstGeom prst="rect">
            <a:avLst/>
          </a:prstGeom>
        </p:spPr>
      </p:pic>
      <p:sp>
        <p:nvSpPr>
          <p:cNvPr id="5" name="object 5"/>
          <p:cNvSpPr txBox="1">
            <a:spLocks noGrp="1"/>
          </p:cNvSpPr>
          <p:nvPr>
            <p:ph type="ftr" sz="quarter" idx="5"/>
          </p:nvPr>
        </p:nvSpPr>
        <p:spPr>
          <a:prstGeom prst="rect">
            <a:avLst/>
          </a:prstGeom>
        </p:spPr>
        <p:txBody>
          <a:bodyPr vert="horz" wrap="square" lIns="0" tIns="3175" rIns="0" bIns="0" rtlCol="0">
            <a:spAutoFit/>
          </a:bodyPr>
          <a:lstStyle/>
          <a:p>
            <a:pPr marL="12700" marR="0" lvl="0" indent="0" algn="l" defTabSz="914400" rtl="0" eaLnBrk="1" fontAlgn="auto" latinLnBrk="0" hangingPunct="1">
              <a:lnSpc>
                <a:spcPct val="100000"/>
              </a:lnSpc>
              <a:spcBef>
                <a:spcPts val="25"/>
              </a:spcBef>
              <a:spcAft>
                <a:spcPts val="0"/>
              </a:spcAft>
              <a:buClrTx/>
              <a:buSzTx/>
              <a:buFontTx/>
              <a:buNone/>
              <a:tabLst/>
              <a:defRPr/>
            </a:pPr>
            <a:r>
              <a:rPr kumimoji="0" sz="800" b="0" i="0" u="none" strike="noStrike" kern="1200" cap="none" spc="0" normalizeH="0" baseline="0" noProof="0" dirty="0">
                <a:ln>
                  <a:noFill/>
                </a:ln>
                <a:solidFill>
                  <a:prstClr val="black"/>
                </a:solidFill>
                <a:effectLst/>
                <a:uLnTx/>
                <a:uFillTx/>
                <a:latin typeface="Arial MT"/>
                <a:ea typeface="+mn-ea"/>
              </a:rPr>
              <a:t>©</a:t>
            </a:r>
            <a:r>
              <a:rPr kumimoji="0" sz="800" b="0" i="0" u="none" strike="noStrike" kern="1200" cap="none" spc="-5" normalizeH="0" baseline="0" noProof="0" dirty="0">
                <a:ln>
                  <a:noFill/>
                </a:ln>
                <a:solidFill>
                  <a:prstClr val="black"/>
                </a:solidFill>
                <a:effectLst/>
                <a:uLnTx/>
                <a:uFillTx/>
                <a:latin typeface="Arial MT"/>
                <a:ea typeface="+mn-ea"/>
              </a:rPr>
              <a:t> Edune</a:t>
            </a:r>
            <a:r>
              <a:rPr kumimoji="0" sz="800" b="0" i="0" u="none" strike="noStrike" kern="1200" cap="none" spc="0" normalizeH="0" baseline="0" noProof="0" dirty="0">
                <a:ln>
                  <a:noFill/>
                </a:ln>
                <a:solidFill>
                  <a:prstClr val="black"/>
                </a:solidFill>
                <a:effectLst/>
                <a:uLnTx/>
                <a:uFillTx/>
                <a:latin typeface="Arial MT"/>
                <a:ea typeface="+mn-ea"/>
              </a:rPr>
              <a:t>t</a:t>
            </a:r>
            <a:r>
              <a:rPr kumimoji="0" sz="800" b="0" i="0" u="none" strike="noStrike" kern="1200" cap="none" spc="-5" normalizeH="0" baseline="0" noProof="0" dirty="0">
                <a:ln>
                  <a:noFill/>
                </a:ln>
                <a:solidFill>
                  <a:prstClr val="black"/>
                </a:solidFill>
                <a:effectLst/>
                <a:uLnTx/>
                <a:uFillTx/>
                <a:latin typeface="Arial MT"/>
                <a:ea typeface="+mn-ea"/>
              </a:rPr>
              <a:t> Foundation</a:t>
            </a:r>
            <a:r>
              <a:rPr kumimoji="0" sz="800" b="0" i="0" u="none" strike="noStrike" kern="1200" cap="none" spc="0" normalizeH="0" baseline="0" noProof="0" dirty="0">
                <a:ln>
                  <a:noFill/>
                </a:ln>
                <a:solidFill>
                  <a:prstClr val="black"/>
                </a:solidFill>
                <a:effectLst/>
                <a:uLnTx/>
                <a:uFillTx/>
                <a:latin typeface="Arial MT"/>
                <a:ea typeface="+mn-ea"/>
              </a:rPr>
              <a:t>.</a:t>
            </a:r>
            <a:r>
              <a:rPr kumimoji="0" sz="800" b="0" i="0" u="none" strike="noStrike" kern="1200" cap="none" spc="-50" normalizeH="0" baseline="0" noProof="0" dirty="0">
                <a:ln>
                  <a:noFill/>
                </a:ln>
                <a:solidFill>
                  <a:prstClr val="black"/>
                </a:solidFill>
                <a:effectLst/>
                <a:uLnTx/>
                <a:uFillTx/>
                <a:latin typeface="Arial MT"/>
                <a:ea typeface="+mn-ea"/>
              </a:rPr>
              <a:t> </a:t>
            </a:r>
            <a:r>
              <a:rPr kumimoji="0" sz="800" b="0" i="0" u="none" strike="noStrike" kern="1200" cap="none" spc="-5" normalizeH="0" baseline="0" noProof="0" dirty="0">
                <a:ln>
                  <a:noFill/>
                </a:ln>
                <a:solidFill>
                  <a:prstClr val="black"/>
                </a:solidFill>
                <a:effectLst/>
                <a:uLnTx/>
                <a:uFillTx/>
                <a:latin typeface="Arial MT"/>
                <a:ea typeface="+mn-ea"/>
              </a:rPr>
              <a:t>Al</a:t>
            </a:r>
            <a:r>
              <a:rPr kumimoji="0" sz="800" b="0" i="0" u="none" strike="noStrike" kern="1200" cap="none" spc="0" normalizeH="0" baseline="0" noProof="0" dirty="0">
                <a:ln>
                  <a:noFill/>
                </a:ln>
                <a:solidFill>
                  <a:prstClr val="black"/>
                </a:solidFill>
                <a:effectLst/>
                <a:uLnTx/>
                <a:uFillTx/>
                <a:latin typeface="Arial MT"/>
                <a:ea typeface="+mn-ea"/>
              </a:rPr>
              <a:t>l</a:t>
            </a:r>
            <a:r>
              <a:rPr kumimoji="0" sz="800" b="0" i="0" u="none" strike="noStrike" kern="1200" cap="none" spc="-5" normalizeH="0" baseline="0" noProof="0" dirty="0">
                <a:ln>
                  <a:noFill/>
                </a:ln>
                <a:solidFill>
                  <a:prstClr val="black"/>
                </a:solidFill>
                <a:effectLst/>
                <a:uLnTx/>
                <a:uFillTx/>
                <a:latin typeface="Arial MT"/>
                <a:ea typeface="+mn-ea"/>
              </a:rPr>
              <a:t> </a:t>
            </a:r>
            <a:r>
              <a:rPr kumimoji="0" sz="800" b="0" i="0" u="none" strike="noStrike" kern="1200" cap="none" spc="0" normalizeH="0" baseline="0" noProof="0" dirty="0">
                <a:ln>
                  <a:noFill/>
                </a:ln>
                <a:solidFill>
                  <a:prstClr val="black"/>
                </a:solidFill>
                <a:effectLst/>
                <a:uLnTx/>
                <a:uFillTx/>
                <a:latin typeface="Arial MT"/>
                <a:ea typeface="+mn-ea"/>
              </a:rPr>
              <a:t>rights</a:t>
            </a:r>
            <a:r>
              <a:rPr kumimoji="0" sz="800" b="0" i="0" u="none" strike="noStrike" kern="1200" cap="none" spc="-5" normalizeH="0" baseline="0" noProof="0" dirty="0">
                <a:ln>
                  <a:noFill/>
                </a:ln>
                <a:solidFill>
                  <a:prstClr val="black"/>
                </a:solidFill>
                <a:effectLst/>
                <a:uLnTx/>
                <a:uFillTx/>
                <a:latin typeface="Arial MT"/>
                <a:ea typeface="+mn-ea"/>
              </a:rPr>
              <a:t> </a:t>
            </a:r>
            <a:r>
              <a:rPr kumimoji="0" sz="800" b="0" i="0" u="none" strike="noStrike" kern="1200" cap="none" spc="0" normalizeH="0" baseline="0" noProof="0" dirty="0">
                <a:ln>
                  <a:noFill/>
                </a:ln>
                <a:solidFill>
                  <a:prstClr val="black"/>
                </a:solidFill>
                <a:effectLst/>
                <a:uLnTx/>
                <a:uFillTx/>
                <a:latin typeface="Arial MT"/>
                <a:ea typeface="+mn-ea"/>
              </a:rPr>
              <a:t>reserved.</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92883" y="828333"/>
            <a:ext cx="2960370" cy="391160"/>
          </a:xfrm>
          <a:prstGeom prst="rect">
            <a:avLst/>
          </a:prstGeom>
        </p:spPr>
        <p:txBody>
          <a:bodyPr vert="horz" wrap="square" lIns="0" tIns="12700" rIns="0" bIns="0" rtlCol="0">
            <a:spAutoFit/>
          </a:bodyPr>
          <a:lstStyle/>
          <a:p>
            <a:pPr marL="12700">
              <a:lnSpc>
                <a:spcPct val="100000"/>
              </a:lnSpc>
              <a:spcBef>
                <a:spcPts val="100"/>
              </a:spcBef>
            </a:pPr>
            <a:r>
              <a:rPr spc="-5" dirty="0"/>
              <a:t>Basic</a:t>
            </a:r>
            <a:r>
              <a:rPr spc="-40" dirty="0"/>
              <a:t> </a:t>
            </a:r>
            <a:r>
              <a:rPr spc="-5" dirty="0"/>
              <a:t>Syntax</a:t>
            </a:r>
            <a:r>
              <a:rPr spc="-40" dirty="0"/>
              <a:t> </a:t>
            </a:r>
            <a:r>
              <a:rPr spc="-30" dirty="0"/>
              <a:t>Variable</a:t>
            </a:r>
          </a:p>
        </p:txBody>
      </p:sp>
      <p:sp>
        <p:nvSpPr>
          <p:cNvPr id="3" name="object 3"/>
          <p:cNvSpPr txBox="1"/>
          <p:nvPr/>
        </p:nvSpPr>
        <p:spPr>
          <a:xfrm>
            <a:off x="1258213" y="1728118"/>
            <a:ext cx="2033270" cy="29972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800" b="0" i="0" u="none" strike="noStrike" kern="1200" cap="none" spc="-15" normalizeH="0" baseline="0" noProof="0" dirty="0">
                <a:ln>
                  <a:noFill/>
                </a:ln>
                <a:solidFill>
                  <a:srgbClr val="595959"/>
                </a:solidFill>
                <a:effectLst/>
                <a:uLnTx/>
                <a:uFillTx/>
                <a:latin typeface="Arial MT"/>
                <a:ea typeface="+mn-ea"/>
                <a:cs typeface="Arial MT"/>
              </a:rPr>
              <a:t>Waiting</a:t>
            </a:r>
            <a:r>
              <a:rPr kumimoji="0" sz="1800" b="0" i="0" u="none" strike="noStrike" kern="1200" cap="none" spc="-30" normalizeH="0" baseline="0" noProof="0" dirty="0">
                <a:ln>
                  <a:noFill/>
                </a:ln>
                <a:solidFill>
                  <a:srgbClr val="595959"/>
                </a:solidFill>
                <a:effectLst/>
                <a:uLnTx/>
                <a:uFillTx/>
                <a:latin typeface="Arial MT"/>
                <a:ea typeface="+mn-ea"/>
                <a:cs typeface="Arial MT"/>
              </a:rPr>
              <a:t> </a:t>
            </a:r>
            <a:r>
              <a:rPr kumimoji="0" sz="1800" b="0" i="0" u="none" strike="noStrike" kern="1200" cap="none" spc="-5" normalizeH="0" baseline="0" noProof="0" dirty="0">
                <a:ln>
                  <a:noFill/>
                </a:ln>
                <a:solidFill>
                  <a:srgbClr val="595959"/>
                </a:solidFill>
                <a:effectLst/>
                <a:uLnTx/>
                <a:uFillTx/>
                <a:latin typeface="Arial MT"/>
                <a:ea typeface="+mn-ea"/>
                <a:cs typeface="Arial MT"/>
              </a:rPr>
              <a:t>for</a:t>
            </a:r>
            <a:r>
              <a:rPr kumimoji="0" sz="1800" b="0" i="0" u="none" strike="noStrike" kern="1200" cap="none" spc="-30" normalizeH="0" baseline="0" noProof="0" dirty="0">
                <a:ln>
                  <a:noFill/>
                </a:ln>
                <a:solidFill>
                  <a:srgbClr val="595959"/>
                </a:solidFill>
                <a:effectLst/>
                <a:uLnTx/>
                <a:uFillTx/>
                <a:latin typeface="Arial MT"/>
                <a:ea typeface="+mn-ea"/>
                <a:cs typeface="Arial MT"/>
              </a:rPr>
              <a:t> </a:t>
            </a:r>
            <a:r>
              <a:rPr kumimoji="0" sz="1800" b="0" i="0" u="none" strike="noStrike" kern="1200" cap="none" spc="-5" normalizeH="0" baseline="0" noProof="0" dirty="0">
                <a:ln>
                  <a:noFill/>
                </a:ln>
                <a:solidFill>
                  <a:srgbClr val="595959"/>
                </a:solidFill>
                <a:effectLst/>
                <a:uLnTx/>
                <a:uFillTx/>
                <a:latin typeface="Arial MT"/>
                <a:ea typeface="+mn-ea"/>
                <a:cs typeface="Arial MT"/>
              </a:rPr>
              <a:t>the</a:t>
            </a:r>
            <a:r>
              <a:rPr kumimoji="0" sz="1800" b="0" i="0" u="none" strike="noStrike" kern="1200" cap="none" spc="-30" normalizeH="0" baseline="0" noProof="0" dirty="0">
                <a:ln>
                  <a:noFill/>
                </a:ln>
                <a:solidFill>
                  <a:srgbClr val="595959"/>
                </a:solidFill>
                <a:effectLst/>
                <a:uLnTx/>
                <a:uFillTx/>
                <a:latin typeface="Arial MT"/>
                <a:ea typeface="+mn-ea"/>
                <a:cs typeface="Arial MT"/>
              </a:rPr>
              <a:t> </a:t>
            </a:r>
            <a:r>
              <a:rPr kumimoji="0" sz="1800" b="0" i="0" u="none" strike="noStrike" kern="1200" cap="none" spc="-5" normalizeH="0" baseline="0" noProof="0" dirty="0">
                <a:ln>
                  <a:noFill/>
                </a:ln>
                <a:solidFill>
                  <a:srgbClr val="595959"/>
                </a:solidFill>
                <a:effectLst/>
                <a:uLnTx/>
                <a:uFillTx/>
                <a:latin typeface="Arial MT"/>
                <a:ea typeface="+mn-ea"/>
                <a:cs typeface="Arial MT"/>
              </a:rPr>
              <a:t>User</a:t>
            </a:r>
            <a:endParaRPr kumimoji="0" sz="1800" b="0" i="0" u="none" strike="noStrike" kern="1200" cap="none" spc="0" normalizeH="0" baseline="0" noProof="0">
              <a:ln>
                <a:noFill/>
              </a:ln>
              <a:solidFill>
                <a:prstClr val="black"/>
              </a:solidFill>
              <a:effectLst/>
              <a:uLnTx/>
              <a:uFillTx/>
              <a:latin typeface="Arial MT"/>
              <a:ea typeface="+mn-ea"/>
              <a:cs typeface="Arial MT"/>
            </a:endParaRPr>
          </a:p>
        </p:txBody>
      </p:sp>
      <p:sp>
        <p:nvSpPr>
          <p:cNvPr id="4" name="object 4"/>
          <p:cNvSpPr txBox="1"/>
          <p:nvPr/>
        </p:nvSpPr>
        <p:spPr>
          <a:xfrm>
            <a:off x="656568" y="2889260"/>
            <a:ext cx="3313429" cy="2006600"/>
          </a:xfrm>
          <a:prstGeom prst="rect">
            <a:avLst/>
          </a:prstGeom>
        </p:spPr>
        <p:txBody>
          <a:bodyPr vert="horz" wrap="square" lIns="0" tIns="12700" rIns="0" bIns="0" rtlCol="0">
            <a:spAutoFit/>
          </a:bodyPr>
          <a:lstStyle/>
          <a:p>
            <a:pPr marL="348615" marR="135890" lvl="0" indent="-336550" algn="l" defTabSz="914400" rtl="0" eaLnBrk="1" fontAlgn="auto" latinLnBrk="0" hangingPunct="1">
              <a:lnSpc>
                <a:spcPct val="116100"/>
              </a:lnSpc>
              <a:spcBef>
                <a:spcPts val="100"/>
              </a:spcBef>
              <a:spcAft>
                <a:spcPts val="0"/>
              </a:spcAft>
              <a:buClrTx/>
              <a:buSzTx/>
              <a:buFont typeface="Arial MT"/>
              <a:buChar char="●"/>
              <a:tabLst>
                <a:tab pos="394335" algn="l"/>
                <a:tab pos="394970" algn="l"/>
              </a:tabLst>
              <a:defRPr/>
            </a:pPr>
            <a:r>
              <a:rPr kumimoji="0" sz="1800" b="0" i="0" u="none" strike="noStrike" kern="1200" cap="none" spc="0" normalizeH="0" baseline="0" noProof="0" dirty="0">
                <a:ln>
                  <a:noFill/>
                </a:ln>
                <a:solidFill>
                  <a:prstClr val="black"/>
                </a:solidFill>
                <a:effectLst/>
                <a:uLnTx/>
                <a:uFillTx/>
                <a:latin typeface="Calibri"/>
                <a:ea typeface="+mn-ea"/>
                <a:cs typeface="+mn-cs"/>
              </a:rPr>
              <a:t>	</a:t>
            </a:r>
            <a:r>
              <a:rPr kumimoji="0" sz="1400" b="0" i="0" u="none" strike="noStrike" kern="1200" cap="none" spc="-5" normalizeH="0" baseline="0" noProof="0" dirty="0">
                <a:ln>
                  <a:noFill/>
                </a:ln>
                <a:solidFill>
                  <a:prstClr val="black"/>
                </a:solidFill>
                <a:effectLst/>
                <a:uLnTx/>
                <a:uFillTx/>
                <a:latin typeface="Arial MT"/>
                <a:ea typeface="+mn-ea"/>
                <a:cs typeface="Arial MT"/>
              </a:rPr>
              <a:t>The following line of the program </a:t>
            </a:r>
            <a:r>
              <a:rPr kumimoji="0" sz="1400" b="0" i="0" u="none" strike="noStrike" kern="1200" cap="none" spc="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displays the prompt, the </a:t>
            </a:r>
            <a:r>
              <a:rPr kumimoji="0" sz="1400" b="0" i="0" u="none" strike="noStrike" kern="1200" cap="none" spc="0" normalizeH="0" baseline="0" noProof="0" dirty="0">
                <a:ln>
                  <a:noFill/>
                </a:ln>
                <a:solidFill>
                  <a:prstClr val="black"/>
                </a:solidFill>
                <a:effectLst/>
                <a:uLnTx/>
                <a:uFillTx/>
                <a:latin typeface="Arial MT"/>
                <a:ea typeface="+mn-ea"/>
                <a:cs typeface="Arial MT"/>
              </a:rPr>
              <a:t>statement </a:t>
            </a:r>
            <a:r>
              <a:rPr kumimoji="0" sz="1400" b="0" i="0" u="none" strike="noStrike" kern="1200" cap="none" spc="5"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saying</a:t>
            </a:r>
            <a:r>
              <a:rPr kumimoji="0" sz="1400" b="0" i="0" u="none" strike="noStrike" kern="1200" cap="none" spc="-20"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“Press</a:t>
            </a:r>
            <a:r>
              <a:rPr kumimoji="0" sz="1400" b="0" i="0" u="none" strike="noStrike" kern="1200" cap="none" spc="-2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the</a:t>
            </a:r>
            <a:r>
              <a:rPr kumimoji="0" sz="1400" b="0" i="0" u="none" strike="noStrike" kern="1200" cap="none" spc="-2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Enter</a:t>
            </a:r>
            <a:r>
              <a:rPr kumimoji="0" sz="1400" b="0" i="0" u="none" strike="noStrike" kern="1200" cap="none" spc="-20"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key</a:t>
            </a:r>
            <a:r>
              <a:rPr kumimoji="0" sz="1400" b="0" i="0" u="none" strike="noStrike" kern="1200" cap="none" spc="-1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to</a:t>
            </a:r>
            <a:r>
              <a:rPr kumimoji="0" sz="1400" b="0" i="0" u="none" strike="noStrike" kern="1200" cap="none" spc="-2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Exit”.</a:t>
            </a:r>
            <a:endParaRPr kumimoji="0" sz="1400" b="0" i="0" u="none" strike="noStrike" kern="1200" cap="none" spc="0" normalizeH="0" baseline="0" noProof="0">
              <a:ln>
                <a:noFill/>
              </a:ln>
              <a:solidFill>
                <a:prstClr val="black"/>
              </a:solidFill>
              <a:effectLst/>
              <a:uLnTx/>
              <a:uFillTx/>
              <a:latin typeface="Arial MT"/>
              <a:ea typeface="+mn-ea"/>
              <a:cs typeface="Arial MT"/>
            </a:endParaRPr>
          </a:p>
          <a:p>
            <a:pPr marL="348615" marR="0" lvl="0" indent="-336550" algn="l" defTabSz="914400" rtl="0" eaLnBrk="1" fontAlgn="auto" latinLnBrk="0" hangingPunct="1">
              <a:lnSpc>
                <a:spcPct val="100000"/>
              </a:lnSpc>
              <a:spcBef>
                <a:spcPts val="270"/>
              </a:spcBef>
              <a:spcAft>
                <a:spcPts val="0"/>
              </a:spcAft>
              <a:buClrTx/>
              <a:buSzTx/>
              <a:buFontTx/>
              <a:buChar char="●"/>
              <a:tabLst>
                <a:tab pos="347980" algn="l"/>
                <a:tab pos="349250" algn="l"/>
              </a:tabLst>
              <a:defRPr/>
            </a:pPr>
            <a:r>
              <a:rPr kumimoji="0" sz="1400" b="0" i="0" u="none" strike="noStrike" kern="1200" cap="none" spc="-20" normalizeH="0" baseline="0" noProof="0" dirty="0">
                <a:ln>
                  <a:noFill/>
                </a:ln>
                <a:solidFill>
                  <a:prstClr val="black"/>
                </a:solidFill>
                <a:effectLst/>
                <a:uLnTx/>
                <a:uFillTx/>
                <a:latin typeface="Arial MT"/>
                <a:ea typeface="+mn-ea"/>
                <a:cs typeface="Arial MT"/>
              </a:rPr>
              <a:t>Wait</a:t>
            </a:r>
            <a:r>
              <a:rPr kumimoji="0" sz="1400" b="0" i="0" u="none" strike="noStrike" kern="1200" cap="none" spc="-1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for</a:t>
            </a:r>
            <a:r>
              <a:rPr kumimoji="0" sz="1400" b="0" i="0" u="none" strike="noStrike" kern="1200" cap="none" spc="-1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the</a:t>
            </a:r>
            <a:r>
              <a:rPr kumimoji="0" sz="1400" b="0" i="0" u="none" strike="noStrike" kern="1200" cap="none" spc="-1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user</a:t>
            </a:r>
            <a:r>
              <a:rPr kumimoji="0" sz="1400" b="0" i="0" u="none" strike="noStrike" kern="1200" cap="none" spc="-1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to</a:t>
            </a:r>
            <a:r>
              <a:rPr kumimoji="0" sz="1400" b="0" i="0" u="none" strike="noStrike" kern="1200" cap="none" spc="-1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take</a:t>
            </a:r>
            <a:r>
              <a:rPr kumimoji="0" sz="1400" b="0" i="0" u="none" strike="noStrike" kern="1200" cap="none" spc="-1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action-</a:t>
            </a:r>
            <a:endParaRPr kumimoji="0" sz="1400" b="0" i="0" u="none" strike="noStrike" kern="1200" cap="none" spc="0" normalizeH="0" baseline="0" noProof="0">
              <a:ln>
                <a:noFill/>
              </a:ln>
              <a:solidFill>
                <a:prstClr val="black"/>
              </a:solidFill>
              <a:effectLst/>
              <a:uLnTx/>
              <a:uFillTx/>
              <a:latin typeface="Arial MT"/>
              <a:ea typeface="+mn-ea"/>
              <a:cs typeface="Arial MT"/>
            </a:endParaRPr>
          </a:p>
          <a:p>
            <a:pPr marL="805815" marR="43815" lvl="1" indent="-336550" algn="l" defTabSz="914400" rtl="0" eaLnBrk="1" fontAlgn="auto" latinLnBrk="0" hangingPunct="1">
              <a:lnSpc>
                <a:spcPct val="116100"/>
              </a:lnSpc>
              <a:spcBef>
                <a:spcPts val="0"/>
              </a:spcBef>
              <a:spcAft>
                <a:spcPts val="0"/>
              </a:spcAft>
              <a:buClrTx/>
              <a:buSzTx/>
              <a:buFontTx/>
              <a:buChar char="○"/>
              <a:tabLst>
                <a:tab pos="805180" algn="l"/>
                <a:tab pos="806450" algn="l"/>
              </a:tabLst>
              <a:defRPr/>
            </a:pPr>
            <a:r>
              <a:rPr kumimoji="0" sz="1400" b="0" i="0" u="none" strike="noStrike" kern="1200" cap="none" spc="0" normalizeH="0" baseline="0" noProof="0" dirty="0">
                <a:ln>
                  <a:noFill/>
                </a:ln>
                <a:solidFill>
                  <a:prstClr val="black"/>
                </a:solidFill>
                <a:effectLst/>
                <a:uLnTx/>
                <a:uFillTx/>
                <a:latin typeface="Arial MT"/>
                <a:ea typeface="+mn-ea"/>
                <a:cs typeface="Arial MT"/>
              </a:rPr>
              <a:t>raw_input(“/n/n</a:t>
            </a:r>
            <a:r>
              <a:rPr kumimoji="0" sz="1400" b="0" i="0" u="none" strike="noStrike" kern="1200" cap="none" spc="-3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Press</a:t>
            </a:r>
            <a:r>
              <a:rPr kumimoji="0" sz="1400" b="0" i="0" u="none" strike="noStrike" kern="1200" cap="none" spc="-3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the</a:t>
            </a:r>
            <a:r>
              <a:rPr kumimoji="0" sz="1400" b="0" i="0" u="none" strike="noStrike" kern="1200" cap="none" spc="-3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Enter </a:t>
            </a:r>
            <a:r>
              <a:rPr kumimoji="0" sz="1400" b="0" i="0" u="none" strike="noStrike" kern="1200" cap="none" spc="-375"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key</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to</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Exit.”).</a:t>
            </a:r>
            <a:endParaRPr kumimoji="0" sz="1400" b="0" i="0" u="none" strike="noStrike" kern="1200" cap="none" spc="0" normalizeH="0" baseline="0" noProof="0">
              <a:ln>
                <a:noFill/>
              </a:ln>
              <a:solidFill>
                <a:prstClr val="black"/>
              </a:solidFill>
              <a:effectLst/>
              <a:uLnTx/>
              <a:uFillTx/>
              <a:latin typeface="Arial MT"/>
              <a:ea typeface="+mn-ea"/>
              <a:cs typeface="Arial MT"/>
            </a:endParaRPr>
          </a:p>
          <a:p>
            <a:pPr marL="348615" marR="5080" lvl="0" indent="-336550" algn="l" defTabSz="914400" rtl="0" eaLnBrk="1" fontAlgn="auto" latinLnBrk="0" hangingPunct="1">
              <a:lnSpc>
                <a:spcPct val="116100"/>
              </a:lnSpc>
              <a:spcBef>
                <a:spcPts val="0"/>
              </a:spcBef>
              <a:spcAft>
                <a:spcPts val="0"/>
              </a:spcAft>
              <a:buClrTx/>
              <a:buSzTx/>
              <a:buFontTx/>
              <a:buChar char="●"/>
              <a:tabLst>
                <a:tab pos="347980" algn="l"/>
                <a:tab pos="349250" algn="l"/>
              </a:tabLst>
              <a:defRPr/>
            </a:pPr>
            <a:r>
              <a:rPr kumimoji="0" sz="1400" b="0" i="0" u="none" strike="noStrike" kern="1200" cap="none" spc="-5" normalizeH="0" baseline="0" noProof="0" dirty="0">
                <a:ln>
                  <a:noFill/>
                </a:ln>
                <a:solidFill>
                  <a:prstClr val="black"/>
                </a:solidFill>
                <a:effectLst/>
                <a:uLnTx/>
                <a:uFillTx/>
                <a:latin typeface="Arial MT"/>
                <a:ea typeface="+mn-ea"/>
                <a:cs typeface="Arial MT"/>
              </a:rPr>
              <a:t>Here, /n/n is used to </a:t>
            </a:r>
            <a:r>
              <a:rPr kumimoji="0" sz="1400" b="0" i="0" u="none" strike="noStrike" kern="1200" cap="none" spc="0" normalizeH="0" baseline="0" noProof="0" dirty="0">
                <a:ln>
                  <a:noFill/>
                </a:ln>
                <a:solidFill>
                  <a:prstClr val="black"/>
                </a:solidFill>
                <a:effectLst/>
                <a:uLnTx/>
                <a:uFillTx/>
                <a:latin typeface="Arial MT"/>
                <a:ea typeface="+mn-ea"/>
                <a:cs typeface="Arial MT"/>
              </a:rPr>
              <a:t>create </a:t>
            </a:r>
            <a:r>
              <a:rPr kumimoji="0" sz="1400" b="0" i="0" u="none" strike="noStrike" kern="1200" cap="none" spc="-5" normalizeH="0" baseline="0" noProof="0" dirty="0">
                <a:ln>
                  <a:noFill/>
                </a:ln>
                <a:solidFill>
                  <a:prstClr val="black"/>
                </a:solidFill>
                <a:effectLst/>
                <a:uLnTx/>
                <a:uFillTx/>
                <a:latin typeface="Arial MT"/>
                <a:ea typeface="+mn-ea"/>
                <a:cs typeface="Arial MT"/>
              </a:rPr>
              <a:t>two new </a:t>
            </a:r>
            <a:r>
              <a:rPr kumimoji="0" sz="1400" b="0" i="0" u="none" strike="noStrike" kern="1200" cap="none" spc="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lines</a:t>
            </a:r>
            <a:r>
              <a:rPr kumimoji="0" sz="1400" b="0" i="0" u="none" strike="noStrike" kern="1200" cap="none" spc="-2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before</a:t>
            </a:r>
            <a:r>
              <a:rPr kumimoji="0" sz="1400" b="0" i="0" u="none" strike="noStrike" kern="1200" cap="none" spc="-2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displaying</a:t>
            </a:r>
            <a:r>
              <a:rPr kumimoji="0" sz="1400" b="0" i="0" u="none" strike="noStrike" kern="1200" cap="none" spc="-2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the</a:t>
            </a:r>
            <a:r>
              <a:rPr kumimoji="0" sz="1400" b="0" i="0" u="none" strike="noStrike" kern="1200" cap="none" spc="-2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actual</a:t>
            </a:r>
            <a:r>
              <a:rPr kumimoji="0" sz="1400" b="0" i="0" u="none" strike="noStrike" kern="1200" cap="none" spc="-1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line.</a:t>
            </a:r>
            <a:endParaRPr kumimoji="0" sz="1400" b="0" i="0" u="none" strike="noStrike" kern="1200" cap="none" spc="0" normalizeH="0" baseline="0" noProof="0">
              <a:ln>
                <a:noFill/>
              </a:ln>
              <a:solidFill>
                <a:prstClr val="black"/>
              </a:solidFill>
              <a:effectLst/>
              <a:uLnTx/>
              <a:uFillTx/>
              <a:latin typeface="Arial MT"/>
              <a:ea typeface="+mn-ea"/>
              <a:cs typeface="Arial MT"/>
            </a:endParaRPr>
          </a:p>
        </p:txBody>
      </p:sp>
      <p:pic>
        <p:nvPicPr>
          <p:cNvPr id="5" name="object 5"/>
          <p:cNvPicPr/>
          <p:nvPr/>
        </p:nvPicPr>
        <p:blipFill>
          <a:blip r:embed="rId2" cstate="print"/>
          <a:stretch>
            <a:fillRect/>
          </a:stretch>
        </p:blipFill>
        <p:spPr>
          <a:xfrm>
            <a:off x="4572000" y="1354899"/>
            <a:ext cx="4538749" cy="3112575"/>
          </a:xfrm>
          <a:prstGeom prst="rect">
            <a:avLst/>
          </a:prstGeom>
        </p:spPr>
      </p:pic>
      <p:sp>
        <p:nvSpPr>
          <p:cNvPr id="6" name="object 6"/>
          <p:cNvSpPr txBox="1">
            <a:spLocks noGrp="1"/>
          </p:cNvSpPr>
          <p:nvPr>
            <p:ph type="ftr" sz="quarter" idx="5"/>
          </p:nvPr>
        </p:nvSpPr>
        <p:spPr>
          <a:prstGeom prst="rect">
            <a:avLst/>
          </a:prstGeom>
        </p:spPr>
        <p:txBody>
          <a:bodyPr vert="horz" wrap="square" lIns="0" tIns="3175" rIns="0" bIns="0" rtlCol="0">
            <a:spAutoFit/>
          </a:bodyPr>
          <a:lstStyle/>
          <a:p>
            <a:pPr marL="12700" marR="0" lvl="0" indent="0" algn="l" defTabSz="914400" rtl="0" eaLnBrk="1" fontAlgn="auto" latinLnBrk="0" hangingPunct="1">
              <a:lnSpc>
                <a:spcPct val="100000"/>
              </a:lnSpc>
              <a:spcBef>
                <a:spcPts val="25"/>
              </a:spcBef>
              <a:spcAft>
                <a:spcPts val="0"/>
              </a:spcAft>
              <a:buClrTx/>
              <a:buSzTx/>
              <a:buFontTx/>
              <a:buNone/>
              <a:tabLst/>
              <a:defRPr/>
            </a:pPr>
            <a:r>
              <a:rPr kumimoji="0" sz="800" b="0" i="0" u="none" strike="noStrike" kern="1200" cap="none" spc="0" normalizeH="0" baseline="0" noProof="0" dirty="0">
                <a:ln>
                  <a:noFill/>
                </a:ln>
                <a:solidFill>
                  <a:prstClr val="black"/>
                </a:solidFill>
                <a:effectLst/>
                <a:uLnTx/>
                <a:uFillTx/>
                <a:latin typeface="Arial MT"/>
                <a:ea typeface="+mn-ea"/>
              </a:rPr>
              <a:t>©</a:t>
            </a:r>
            <a:r>
              <a:rPr kumimoji="0" sz="800" b="0" i="0" u="none" strike="noStrike" kern="1200" cap="none" spc="-5" normalizeH="0" baseline="0" noProof="0" dirty="0">
                <a:ln>
                  <a:noFill/>
                </a:ln>
                <a:solidFill>
                  <a:prstClr val="black"/>
                </a:solidFill>
                <a:effectLst/>
                <a:uLnTx/>
                <a:uFillTx/>
                <a:latin typeface="Arial MT"/>
                <a:ea typeface="+mn-ea"/>
              </a:rPr>
              <a:t> Edune</a:t>
            </a:r>
            <a:r>
              <a:rPr kumimoji="0" sz="800" b="0" i="0" u="none" strike="noStrike" kern="1200" cap="none" spc="0" normalizeH="0" baseline="0" noProof="0" dirty="0">
                <a:ln>
                  <a:noFill/>
                </a:ln>
                <a:solidFill>
                  <a:prstClr val="black"/>
                </a:solidFill>
                <a:effectLst/>
                <a:uLnTx/>
                <a:uFillTx/>
                <a:latin typeface="Arial MT"/>
                <a:ea typeface="+mn-ea"/>
              </a:rPr>
              <a:t>t</a:t>
            </a:r>
            <a:r>
              <a:rPr kumimoji="0" sz="800" b="0" i="0" u="none" strike="noStrike" kern="1200" cap="none" spc="-5" normalizeH="0" baseline="0" noProof="0" dirty="0">
                <a:ln>
                  <a:noFill/>
                </a:ln>
                <a:solidFill>
                  <a:prstClr val="black"/>
                </a:solidFill>
                <a:effectLst/>
                <a:uLnTx/>
                <a:uFillTx/>
                <a:latin typeface="Arial MT"/>
                <a:ea typeface="+mn-ea"/>
              </a:rPr>
              <a:t> Foundation</a:t>
            </a:r>
            <a:r>
              <a:rPr kumimoji="0" sz="800" b="0" i="0" u="none" strike="noStrike" kern="1200" cap="none" spc="0" normalizeH="0" baseline="0" noProof="0" dirty="0">
                <a:ln>
                  <a:noFill/>
                </a:ln>
                <a:solidFill>
                  <a:prstClr val="black"/>
                </a:solidFill>
                <a:effectLst/>
                <a:uLnTx/>
                <a:uFillTx/>
                <a:latin typeface="Arial MT"/>
                <a:ea typeface="+mn-ea"/>
              </a:rPr>
              <a:t>.</a:t>
            </a:r>
            <a:r>
              <a:rPr kumimoji="0" sz="800" b="0" i="0" u="none" strike="noStrike" kern="1200" cap="none" spc="-50" normalizeH="0" baseline="0" noProof="0" dirty="0">
                <a:ln>
                  <a:noFill/>
                </a:ln>
                <a:solidFill>
                  <a:prstClr val="black"/>
                </a:solidFill>
                <a:effectLst/>
                <a:uLnTx/>
                <a:uFillTx/>
                <a:latin typeface="Arial MT"/>
                <a:ea typeface="+mn-ea"/>
              </a:rPr>
              <a:t> </a:t>
            </a:r>
            <a:r>
              <a:rPr kumimoji="0" sz="800" b="0" i="0" u="none" strike="noStrike" kern="1200" cap="none" spc="-5" normalizeH="0" baseline="0" noProof="0" dirty="0">
                <a:ln>
                  <a:noFill/>
                </a:ln>
                <a:solidFill>
                  <a:prstClr val="black"/>
                </a:solidFill>
                <a:effectLst/>
                <a:uLnTx/>
                <a:uFillTx/>
                <a:latin typeface="Arial MT"/>
                <a:ea typeface="+mn-ea"/>
              </a:rPr>
              <a:t>Al</a:t>
            </a:r>
            <a:r>
              <a:rPr kumimoji="0" sz="800" b="0" i="0" u="none" strike="noStrike" kern="1200" cap="none" spc="0" normalizeH="0" baseline="0" noProof="0" dirty="0">
                <a:ln>
                  <a:noFill/>
                </a:ln>
                <a:solidFill>
                  <a:prstClr val="black"/>
                </a:solidFill>
                <a:effectLst/>
                <a:uLnTx/>
                <a:uFillTx/>
                <a:latin typeface="Arial MT"/>
                <a:ea typeface="+mn-ea"/>
              </a:rPr>
              <a:t>l</a:t>
            </a:r>
            <a:r>
              <a:rPr kumimoji="0" sz="800" b="0" i="0" u="none" strike="noStrike" kern="1200" cap="none" spc="-5" normalizeH="0" baseline="0" noProof="0" dirty="0">
                <a:ln>
                  <a:noFill/>
                </a:ln>
                <a:solidFill>
                  <a:prstClr val="black"/>
                </a:solidFill>
                <a:effectLst/>
                <a:uLnTx/>
                <a:uFillTx/>
                <a:latin typeface="Arial MT"/>
                <a:ea typeface="+mn-ea"/>
              </a:rPr>
              <a:t> </a:t>
            </a:r>
            <a:r>
              <a:rPr kumimoji="0" sz="800" b="0" i="0" u="none" strike="noStrike" kern="1200" cap="none" spc="0" normalizeH="0" baseline="0" noProof="0" dirty="0">
                <a:ln>
                  <a:noFill/>
                </a:ln>
                <a:solidFill>
                  <a:prstClr val="black"/>
                </a:solidFill>
                <a:effectLst/>
                <a:uLnTx/>
                <a:uFillTx/>
                <a:latin typeface="Arial MT"/>
                <a:ea typeface="+mn-ea"/>
              </a:rPr>
              <a:t>rights</a:t>
            </a:r>
            <a:r>
              <a:rPr kumimoji="0" sz="800" b="0" i="0" u="none" strike="noStrike" kern="1200" cap="none" spc="-5" normalizeH="0" baseline="0" noProof="0" dirty="0">
                <a:ln>
                  <a:noFill/>
                </a:ln>
                <a:solidFill>
                  <a:prstClr val="black"/>
                </a:solidFill>
                <a:effectLst/>
                <a:uLnTx/>
                <a:uFillTx/>
                <a:latin typeface="Arial MT"/>
                <a:ea typeface="+mn-ea"/>
              </a:rPr>
              <a:t> </a:t>
            </a:r>
            <a:r>
              <a:rPr kumimoji="0" sz="800" b="0" i="0" u="none" strike="noStrike" kern="1200" cap="none" spc="0" normalizeH="0" baseline="0" noProof="0" dirty="0">
                <a:ln>
                  <a:noFill/>
                </a:ln>
                <a:solidFill>
                  <a:prstClr val="black"/>
                </a:solidFill>
                <a:effectLst/>
                <a:uLnTx/>
                <a:uFillTx/>
                <a:latin typeface="Arial MT"/>
                <a:ea typeface="+mn-ea"/>
              </a:rPr>
              <a:t>reserved.</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92883" y="828333"/>
            <a:ext cx="2960370" cy="391160"/>
          </a:xfrm>
          <a:prstGeom prst="rect">
            <a:avLst/>
          </a:prstGeom>
        </p:spPr>
        <p:txBody>
          <a:bodyPr vert="horz" wrap="square" lIns="0" tIns="12700" rIns="0" bIns="0" rtlCol="0">
            <a:spAutoFit/>
          </a:bodyPr>
          <a:lstStyle/>
          <a:p>
            <a:pPr marL="12700">
              <a:lnSpc>
                <a:spcPct val="100000"/>
              </a:lnSpc>
              <a:spcBef>
                <a:spcPts val="100"/>
              </a:spcBef>
            </a:pPr>
            <a:r>
              <a:rPr spc="-5" dirty="0"/>
              <a:t>Basic</a:t>
            </a:r>
            <a:r>
              <a:rPr spc="-40" dirty="0"/>
              <a:t> </a:t>
            </a:r>
            <a:r>
              <a:rPr spc="-5" dirty="0"/>
              <a:t>Syntax</a:t>
            </a:r>
            <a:r>
              <a:rPr spc="-40" dirty="0"/>
              <a:t> </a:t>
            </a:r>
            <a:r>
              <a:rPr spc="-30" dirty="0"/>
              <a:t>Variable</a:t>
            </a:r>
          </a:p>
        </p:txBody>
      </p:sp>
      <p:sp>
        <p:nvSpPr>
          <p:cNvPr id="3" name="object 3"/>
          <p:cNvSpPr txBox="1"/>
          <p:nvPr/>
        </p:nvSpPr>
        <p:spPr>
          <a:xfrm>
            <a:off x="465814" y="1728118"/>
            <a:ext cx="3613785" cy="29972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800" b="0" i="0" u="none" strike="noStrike" kern="1200" cap="none" spc="0" normalizeH="0" baseline="0" noProof="0" dirty="0">
                <a:ln>
                  <a:noFill/>
                </a:ln>
                <a:solidFill>
                  <a:srgbClr val="595959"/>
                </a:solidFill>
                <a:effectLst/>
                <a:uLnTx/>
                <a:uFillTx/>
                <a:latin typeface="Arial MT"/>
                <a:ea typeface="+mn-ea"/>
                <a:cs typeface="Arial MT"/>
              </a:rPr>
              <a:t>Multiple</a:t>
            </a:r>
            <a:r>
              <a:rPr kumimoji="0" sz="1800" b="0" i="0" u="none" strike="noStrike" kern="1200" cap="none" spc="-25" normalizeH="0" baseline="0" noProof="0" dirty="0">
                <a:ln>
                  <a:noFill/>
                </a:ln>
                <a:solidFill>
                  <a:srgbClr val="595959"/>
                </a:solidFill>
                <a:effectLst/>
                <a:uLnTx/>
                <a:uFillTx/>
                <a:latin typeface="Arial MT"/>
                <a:ea typeface="+mn-ea"/>
                <a:cs typeface="Arial MT"/>
              </a:rPr>
              <a:t> </a:t>
            </a:r>
            <a:r>
              <a:rPr kumimoji="0" sz="1800" b="0" i="0" u="none" strike="noStrike" kern="1200" cap="none" spc="-5" normalizeH="0" baseline="0" noProof="0" dirty="0">
                <a:ln>
                  <a:noFill/>
                </a:ln>
                <a:solidFill>
                  <a:srgbClr val="595959"/>
                </a:solidFill>
                <a:effectLst/>
                <a:uLnTx/>
                <a:uFillTx/>
                <a:latin typeface="Arial MT"/>
                <a:ea typeface="+mn-ea"/>
                <a:cs typeface="Arial MT"/>
              </a:rPr>
              <a:t>Statement</a:t>
            </a:r>
            <a:r>
              <a:rPr kumimoji="0" sz="1800" b="0" i="0" u="none" strike="noStrike" kern="1200" cap="none" spc="-25" normalizeH="0" baseline="0" noProof="0" dirty="0">
                <a:ln>
                  <a:noFill/>
                </a:ln>
                <a:solidFill>
                  <a:srgbClr val="595959"/>
                </a:solidFill>
                <a:effectLst/>
                <a:uLnTx/>
                <a:uFillTx/>
                <a:latin typeface="Arial MT"/>
                <a:ea typeface="+mn-ea"/>
                <a:cs typeface="Arial MT"/>
              </a:rPr>
              <a:t> </a:t>
            </a:r>
            <a:r>
              <a:rPr kumimoji="0" sz="1800" b="0" i="0" u="none" strike="noStrike" kern="1200" cap="none" spc="-5" normalizeH="0" baseline="0" noProof="0" dirty="0">
                <a:ln>
                  <a:noFill/>
                </a:ln>
                <a:solidFill>
                  <a:srgbClr val="595959"/>
                </a:solidFill>
                <a:effectLst/>
                <a:uLnTx/>
                <a:uFillTx/>
                <a:latin typeface="Arial MT"/>
                <a:ea typeface="+mn-ea"/>
                <a:cs typeface="Arial MT"/>
              </a:rPr>
              <a:t>on</a:t>
            </a:r>
            <a:r>
              <a:rPr kumimoji="0" sz="1800" b="0" i="0" u="none" strike="noStrike" kern="1200" cap="none" spc="-20" normalizeH="0" baseline="0" noProof="0" dirty="0">
                <a:ln>
                  <a:noFill/>
                </a:ln>
                <a:solidFill>
                  <a:srgbClr val="595959"/>
                </a:solidFill>
                <a:effectLst/>
                <a:uLnTx/>
                <a:uFillTx/>
                <a:latin typeface="Arial MT"/>
                <a:ea typeface="+mn-ea"/>
                <a:cs typeface="Arial MT"/>
              </a:rPr>
              <a:t> </a:t>
            </a:r>
            <a:r>
              <a:rPr kumimoji="0" sz="1800" b="0" i="0" u="none" strike="noStrike" kern="1200" cap="none" spc="0" normalizeH="0" baseline="0" noProof="0" dirty="0">
                <a:ln>
                  <a:noFill/>
                </a:ln>
                <a:solidFill>
                  <a:srgbClr val="595959"/>
                </a:solidFill>
                <a:effectLst/>
                <a:uLnTx/>
                <a:uFillTx/>
                <a:latin typeface="Arial MT"/>
                <a:ea typeface="+mn-ea"/>
                <a:cs typeface="Arial MT"/>
              </a:rPr>
              <a:t>a</a:t>
            </a:r>
            <a:r>
              <a:rPr kumimoji="0" sz="1800" b="0" i="0" u="none" strike="noStrike" kern="1200" cap="none" spc="-20" normalizeH="0" baseline="0" noProof="0" dirty="0">
                <a:ln>
                  <a:noFill/>
                </a:ln>
                <a:solidFill>
                  <a:srgbClr val="595959"/>
                </a:solidFill>
                <a:effectLst/>
                <a:uLnTx/>
                <a:uFillTx/>
                <a:latin typeface="Arial MT"/>
                <a:ea typeface="+mn-ea"/>
                <a:cs typeface="Arial MT"/>
              </a:rPr>
              <a:t> </a:t>
            </a:r>
            <a:r>
              <a:rPr kumimoji="0" sz="1800" b="0" i="0" u="none" strike="noStrike" kern="1200" cap="none" spc="-5" normalizeH="0" baseline="0" noProof="0" dirty="0">
                <a:ln>
                  <a:noFill/>
                </a:ln>
                <a:solidFill>
                  <a:srgbClr val="595959"/>
                </a:solidFill>
                <a:effectLst/>
                <a:uLnTx/>
                <a:uFillTx/>
                <a:latin typeface="Arial MT"/>
                <a:ea typeface="+mn-ea"/>
                <a:cs typeface="Arial MT"/>
              </a:rPr>
              <a:t>Single</a:t>
            </a:r>
            <a:r>
              <a:rPr kumimoji="0" sz="1800" b="0" i="0" u="none" strike="noStrike" kern="1200" cap="none" spc="-25" normalizeH="0" baseline="0" noProof="0" dirty="0">
                <a:ln>
                  <a:noFill/>
                </a:ln>
                <a:solidFill>
                  <a:srgbClr val="595959"/>
                </a:solidFill>
                <a:effectLst/>
                <a:uLnTx/>
                <a:uFillTx/>
                <a:latin typeface="Arial MT"/>
                <a:ea typeface="+mn-ea"/>
                <a:cs typeface="Arial MT"/>
              </a:rPr>
              <a:t> </a:t>
            </a:r>
            <a:r>
              <a:rPr kumimoji="0" sz="1800" b="0" i="0" u="none" strike="noStrike" kern="1200" cap="none" spc="-5" normalizeH="0" baseline="0" noProof="0" dirty="0">
                <a:ln>
                  <a:noFill/>
                </a:ln>
                <a:solidFill>
                  <a:srgbClr val="595959"/>
                </a:solidFill>
                <a:effectLst/>
                <a:uLnTx/>
                <a:uFillTx/>
                <a:latin typeface="Arial MT"/>
                <a:ea typeface="+mn-ea"/>
                <a:cs typeface="Arial MT"/>
              </a:rPr>
              <a:t>Line</a:t>
            </a:r>
            <a:endParaRPr kumimoji="0" sz="1800" b="0" i="0" u="none" strike="noStrike" kern="1200" cap="none" spc="0" normalizeH="0" baseline="0" noProof="0">
              <a:ln>
                <a:noFill/>
              </a:ln>
              <a:solidFill>
                <a:prstClr val="black"/>
              </a:solidFill>
              <a:effectLst/>
              <a:uLnTx/>
              <a:uFillTx/>
              <a:latin typeface="Arial MT"/>
              <a:ea typeface="+mn-ea"/>
              <a:cs typeface="Arial MT"/>
            </a:endParaRPr>
          </a:p>
        </p:txBody>
      </p:sp>
      <p:sp>
        <p:nvSpPr>
          <p:cNvPr id="4" name="object 4"/>
          <p:cNvSpPr txBox="1"/>
          <p:nvPr/>
        </p:nvSpPr>
        <p:spPr>
          <a:xfrm>
            <a:off x="535300" y="2936885"/>
            <a:ext cx="3640454" cy="1911350"/>
          </a:xfrm>
          <a:prstGeom prst="rect">
            <a:avLst/>
          </a:prstGeom>
        </p:spPr>
        <p:txBody>
          <a:bodyPr vert="horz" wrap="square" lIns="0" tIns="12700" rIns="0" bIns="0" rtlCol="0">
            <a:spAutoFit/>
          </a:bodyPr>
          <a:lstStyle/>
          <a:p>
            <a:pPr marL="469900" marR="5080" lvl="0" indent="-336550" algn="l" defTabSz="914400" rtl="0" eaLnBrk="1" fontAlgn="auto" latinLnBrk="0" hangingPunct="1">
              <a:lnSpc>
                <a:spcPct val="116100"/>
              </a:lnSpc>
              <a:spcBef>
                <a:spcPts val="100"/>
              </a:spcBef>
              <a:spcAft>
                <a:spcPts val="0"/>
              </a:spcAft>
              <a:buClrTx/>
              <a:buSzTx/>
              <a:buFontTx/>
              <a:buChar char="●"/>
              <a:tabLst>
                <a:tab pos="469265" algn="l"/>
                <a:tab pos="469900" algn="l"/>
              </a:tabLst>
              <a:defRPr/>
            </a:pPr>
            <a:r>
              <a:rPr kumimoji="0" sz="1400" b="0" i="0" u="none" strike="noStrike" kern="1200" cap="none" spc="-5" normalizeH="0" baseline="0" noProof="0" dirty="0">
                <a:ln>
                  <a:noFill/>
                </a:ln>
                <a:solidFill>
                  <a:prstClr val="black"/>
                </a:solidFill>
                <a:effectLst/>
                <a:uLnTx/>
                <a:uFillTx/>
                <a:latin typeface="Arial MT"/>
                <a:ea typeface="+mn-ea"/>
                <a:cs typeface="Arial MT"/>
              </a:rPr>
              <a:t>The Semicolon </a:t>
            </a:r>
            <a:r>
              <a:rPr kumimoji="0" sz="1400" b="0" i="0" u="none" strike="noStrike" kern="1200" cap="none" spc="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allows </a:t>
            </a:r>
            <a:r>
              <a:rPr kumimoji="0" sz="1400" b="0" i="0" u="none" strike="noStrike" kern="1200" cap="none" spc="0" normalizeH="0" baseline="0" noProof="0" dirty="0">
                <a:ln>
                  <a:noFill/>
                </a:ln>
                <a:solidFill>
                  <a:prstClr val="black"/>
                </a:solidFill>
                <a:effectLst/>
                <a:uLnTx/>
                <a:uFillTx/>
                <a:latin typeface="Arial MT"/>
                <a:ea typeface="+mn-ea"/>
                <a:cs typeface="Arial MT"/>
              </a:rPr>
              <a:t>multiple </a:t>
            </a:r>
            <a:r>
              <a:rPr kumimoji="0" sz="1400" b="0" i="0" u="none" strike="noStrike" kern="1200" cap="none" spc="5"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statements </a:t>
            </a:r>
            <a:r>
              <a:rPr kumimoji="0" sz="1400" b="0" i="0" u="none" strike="noStrike" kern="1200" cap="none" spc="-5" normalizeH="0" baseline="0" noProof="0" dirty="0">
                <a:ln>
                  <a:noFill/>
                </a:ln>
                <a:solidFill>
                  <a:prstClr val="black"/>
                </a:solidFill>
                <a:effectLst/>
                <a:uLnTx/>
                <a:uFillTx/>
                <a:latin typeface="Arial MT"/>
                <a:ea typeface="+mn-ea"/>
                <a:cs typeface="Arial MT"/>
              </a:rPr>
              <a:t>on the Single Line given that </a:t>
            </a:r>
            <a:r>
              <a:rPr kumimoji="0" sz="1400" b="0" i="0" u="none" strike="noStrike" kern="1200" cap="none" spc="-38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neither </a:t>
            </a:r>
            <a:r>
              <a:rPr kumimoji="0" sz="1400" b="0" i="0" u="none" strike="noStrike" kern="1200" cap="none" spc="0" normalizeH="0" baseline="0" noProof="0" dirty="0">
                <a:ln>
                  <a:noFill/>
                </a:ln>
                <a:solidFill>
                  <a:prstClr val="black"/>
                </a:solidFill>
                <a:effectLst/>
                <a:uLnTx/>
                <a:uFillTx/>
                <a:latin typeface="Arial MT"/>
                <a:ea typeface="+mn-ea"/>
                <a:cs typeface="Arial MT"/>
              </a:rPr>
              <a:t>statement starts a </a:t>
            </a:r>
            <a:r>
              <a:rPr kumimoji="0" sz="1400" b="0" i="0" u="none" strike="noStrike" kern="1200" cap="none" spc="-5" normalizeH="0" baseline="0" noProof="0" dirty="0">
                <a:ln>
                  <a:noFill/>
                </a:ln>
                <a:solidFill>
                  <a:prstClr val="black"/>
                </a:solidFill>
                <a:effectLst/>
                <a:uLnTx/>
                <a:uFillTx/>
                <a:latin typeface="Arial MT"/>
                <a:ea typeface="+mn-ea"/>
                <a:cs typeface="Arial MT"/>
              </a:rPr>
              <a:t>new </a:t>
            </a:r>
            <a:r>
              <a:rPr kumimoji="0" sz="1400" b="0" i="0" u="none" strike="noStrike" kern="1200" cap="none" spc="0" normalizeH="0" baseline="0" noProof="0" dirty="0">
                <a:ln>
                  <a:noFill/>
                </a:ln>
                <a:solidFill>
                  <a:prstClr val="black"/>
                </a:solidFill>
                <a:effectLst/>
                <a:uLnTx/>
                <a:uFillTx/>
                <a:latin typeface="Arial MT"/>
                <a:ea typeface="+mn-ea"/>
                <a:cs typeface="Arial MT"/>
              </a:rPr>
              <a:t>code </a:t>
            </a:r>
            <a:r>
              <a:rPr kumimoji="0" sz="1400" b="0" i="0" u="none" strike="noStrike" kern="1200" cap="none" spc="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block.</a:t>
            </a:r>
            <a:endParaRPr kumimoji="0" sz="1400" b="0" i="0" u="none" strike="noStrike" kern="1200" cap="none" spc="0" normalizeH="0" baseline="0" noProof="0">
              <a:ln>
                <a:noFill/>
              </a:ln>
              <a:solidFill>
                <a:prstClr val="black"/>
              </a:solidFill>
              <a:effectLst/>
              <a:uLnTx/>
              <a:uFillTx/>
              <a:latin typeface="Arial MT"/>
              <a:ea typeface="+mn-ea"/>
              <a:cs typeface="Arial MT"/>
            </a:endParaRPr>
          </a:p>
          <a:p>
            <a:pPr marL="469900" marR="743585" lvl="0" indent="-336550" algn="l" defTabSz="914400" rtl="0" eaLnBrk="1" fontAlgn="auto" latinLnBrk="0" hangingPunct="1">
              <a:lnSpc>
                <a:spcPct val="116100"/>
              </a:lnSpc>
              <a:spcBef>
                <a:spcPts val="0"/>
              </a:spcBef>
              <a:spcAft>
                <a:spcPts val="0"/>
              </a:spcAft>
              <a:buClrTx/>
              <a:buSzTx/>
              <a:buFontTx/>
              <a:buChar char="●"/>
              <a:tabLst>
                <a:tab pos="469265" algn="l"/>
                <a:tab pos="469900" algn="l"/>
              </a:tabLst>
              <a:defRPr/>
            </a:pPr>
            <a:r>
              <a:rPr kumimoji="0" sz="1400" b="0" i="0" u="none" strike="noStrike" kern="1200" cap="none" spc="-5" normalizeH="0" baseline="0" noProof="0" dirty="0">
                <a:ln>
                  <a:noFill/>
                </a:ln>
                <a:solidFill>
                  <a:prstClr val="black"/>
                </a:solidFill>
                <a:effectLst/>
                <a:uLnTx/>
                <a:uFillTx/>
                <a:latin typeface="Arial MT"/>
                <a:ea typeface="+mn-ea"/>
                <a:cs typeface="Arial MT"/>
              </a:rPr>
              <a:t>Here</a:t>
            </a:r>
            <a:r>
              <a:rPr kumimoji="0" sz="1400" b="0" i="0" u="none" strike="noStrike" kern="1200" cap="none" spc="-2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is</a:t>
            </a:r>
            <a:r>
              <a:rPr kumimoji="0" sz="1400" b="0" i="0" u="none" strike="noStrike" kern="1200" cap="none" spc="-20"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a</a:t>
            </a:r>
            <a:r>
              <a:rPr kumimoji="0" sz="1400" b="0" i="0" u="none" strike="noStrike" kern="1200" cap="none" spc="-20"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simple</a:t>
            </a:r>
            <a:r>
              <a:rPr kumimoji="0" sz="1400" b="0" i="0" u="none" strike="noStrike" kern="1200" cap="none" spc="-15"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snip</a:t>
            </a:r>
            <a:r>
              <a:rPr kumimoji="0" sz="1400" b="0" i="0" u="none" strike="noStrike" kern="1200" cap="none" spc="-2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using</a:t>
            </a:r>
            <a:r>
              <a:rPr kumimoji="0" sz="1400" b="0" i="0" u="none" strike="noStrike" kern="1200" cap="none" spc="-2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the </a:t>
            </a:r>
            <a:r>
              <a:rPr kumimoji="0" sz="1400" b="0" i="0" u="none" strike="noStrike" kern="1200" cap="none" spc="-375"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semicolon-</a:t>
            </a:r>
            <a:endParaRPr kumimoji="0" sz="1400" b="0" i="0" u="none" strike="noStrike" kern="1200" cap="none" spc="0" normalizeH="0" baseline="0" noProof="0">
              <a:ln>
                <a:noFill/>
              </a:ln>
              <a:solidFill>
                <a:prstClr val="black"/>
              </a:solidFill>
              <a:effectLst/>
              <a:uLnTx/>
              <a:uFillTx/>
              <a:latin typeface="Arial MT"/>
              <a:ea typeface="+mn-ea"/>
              <a:cs typeface="Arial MT"/>
            </a:endParaRPr>
          </a:p>
          <a:p>
            <a:pPr marL="0" marR="0" lvl="0" indent="0" algn="l" defTabSz="914400" rtl="0" eaLnBrk="1" fontAlgn="auto" latinLnBrk="0" hangingPunct="1">
              <a:lnSpc>
                <a:spcPct val="100000"/>
              </a:lnSpc>
              <a:spcBef>
                <a:spcPts val="30"/>
              </a:spcBef>
              <a:spcAft>
                <a:spcPts val="0"/>
              </a:spcAft>
              <a:buClrTx/>
              <a:buSzTx/>
              <a:buFontTx/>
              <a:buNone/>
              <a:tabLst/>
              <a:defRPr/>
            </a:pPr>
            <a:endParaRPr kumimoji="0" sz="1250" b="0" i="0" u="none" strike="noStrike" kern="1200" cap="none" spc="0" normalizeH="0" baseline="0" noProof="0">
              <a:ln>
                <a:noFill/>
              </a:ln>
              <a:solidFill>
                <a:prstClr val="black"/>
              </a:solidFill>
              <a:effectLst/>
              <a:uLnTx/>
              <a:uFillTx/>
              <a:latin typeface="Arial MT"/>
              <a:ea typeface="+mn-ea"/>
              <a:cs typeface="Arial MT"/>
            </a:endParaRPr>
          </a:p>
          <a:p>
            <a:pPr marL="12700" marR="0" lvl="0" indent="0" algn="l" defTabSz="914400" rtl="0" eaLnBrk="1" fontAlgn="auto" latinLnBrk="0" hangingPunct="1">
              <a:lnSpc>
                <a:spcPct val="100000"/>
              </a:lnSpc>
              <a:spcBef>
                <a:spcPts val="0"/>
              </a:spcBef>
              <a:spcAft>
                <a:spcPts val="0"/>
              </a:spcAft>
              <a:buClrTx/>
              <a:buSzTx/>
              <a:buFontTx/>
              <a:buNone/>
              <a:tabLst/>
              <a:defRPr/>
            </a:pPr>
            <a:r>
              <a:rPr kumimoji="0" sz="1400" b="0" i="0" u="none" strike="noStrike" kern="1200" cap="none" spc="-5" normalizeH="0" baseline="0" noProof="0" dirty="0">
                <a:ln>
                  <a:noFill/>
                </a:ln>
                <a:solidFill>
                  <a:prstClr val="black"/>
                </a:solidFill>
                <a:effectLst/>
                <a:uLnTx/>
                <a:uFillTx/>
                <a:latin typeface="Arial MT"/>
                <a:ea typeface="+mn-ea"/>
                <a:cs typeface="Arial MT"/>
              </a:rPr>
              <a:t>Import</a:t>
            </a:r>
            <a:r>
              <a:rPr kumimoji="0" sz="1400" b="0" i="0" u="none" strike="noStrike" kern="1200" cap="none" spc="-50"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sys;x=”foo”sys.stdout.write(x+’\n’)</a:t>
            </a:r>
            <a:endParaRPr kumimoji="0" sz="1400" b="0" i="0" u="none" strike="noStrike" kern="1200" cap="none" spc="0" normalizeH="0" baseline="0" noProof="0">
              <a:ln>
                <a:noFill/>
              </a:ln>
              <a:solidFill>
                <a:prstClr val="black"/>
              </a:solidFill>
              <a:effectLst/>
              <a:uLnTx/>
              <a:uFillTx/>
              <a:latin typeface="Arial MT"/>
              <a:ea typeface="+mn-ea"/>
              <a:cs typeface="Arial MT"/>
            </a:endParaRPr>
          </a:p>
        </p:txBody>
      </p:sp>
      <p:pic>
        <p:nvPicPr>
          <p:cNvPr id="5" name="object 5"/>
          <p:cNvPicPr/>
          <p:nvPr/>
        </p:nvPicPr>
        <p:blipFill>
          <a:blip r:embed="rId2" cstate="print"/>
          <a:stretch>
            <a:fillRect/>
          </a:stretch>
        </p:blipFill>
        <p:spPr>
          <a:xfrm>
            <a:off x="4572000" y="1288975"/>
            <a:ext cx="4571998" cy="3047249"/>
          </a:xfrm>
          <a:prstGeom prst="rect">
            <a:avLst/>
          </a:prstGeom>
        </p:spPr>
      </p:pic>
      <p:sp>
        <p:nvSpPr>
          <p:cNvPr id="6" name="object 6"/>
          <p:cNvSpPr txBox="1">
            <a:spLocks noGrp="1"/>
          </p:cNvSpPr>
          <p:nvPr>
            <p:ph type="ftr" sz="quarter" idx="5"/>
          </p:nvPr>
        </p:nvSpPr>
        <p:spPr>
          <a:prstGeom prst="rect">
            <a:avLst/>
          </a:prstGeom>
        </p:spPr>
        <p:txBody>
          <a:bodyPr vert="horz" wrap="square" lIns="0" tIns="3175" rIns="0" bIns="0" rtlCol="0">
            <a:spAutoFit/>
          </a:bodyPr>
          <a:lstStyle/>
          <a:p>
            <a:pPr marL="12700" marR="0" lvl="0" indent="0" algn="l" defTabSz="914400" rtl="0" eaLnBrk="1" fontAlgn="auto" latinLnBrk="0" hangingPunct="1">
              <a:lnSpc>
                <a:spcPct val="100000"/>
              </a:lnSpc>
              <a:spcBef>
                <a:spcPts val="25"/>
              </a:spcBef>
              <a:spcAft>
                <a:spcPts val="0"/>
              </a:spcAft>
              <a:buClrTx/>
              <a:buSzTx/>
              <a:buFontTx/>
              <a:buNone/>
              <a:tabLst/>
              <a:defRPr/>
            </a:pPr>
            <a:r>
              <a:rPr kumimoji="0" sz="800" b="0" i="0" u="none" strike="noStrike" kern="1200" cap="none" spc="0" normalizeH="0" baseline="0" noProof="0" dirty="0">
                <a:ln>
                  <a:noFill/>
                </a:ln>
                <a:solidFill>
                  <a:prstClr val="black"/>
                </a:solidFill>
                <a:effectLst/>
                <a:uLnTx/>
                <a:uFillTx/>
                <a:latin typeface="Arial MT"/>
                <a:ea typeface="+mn-ea"/>
              </a:rPr>
              <a:t>©</a:t>
            </a:r>
            <a:r>
              <a:rPr kumimoji="0" sz="800" b="0" i="0" u="none" strike="noStrike" kern="1200" cap="none" spc="-5" normalizeH="0" baseline="0" noProof="0" dirty="0">
                <a:ln>
                  <a:noFill/>
                </a:ln>
                <a:solidFill>
                  <a:prstClr val="black"/>
                </a:solidFill>
                <a:effectLst/>
                <a:uLnTx/>
                <a:uFillTx/>
                <a:latin typeface="Arial MT"/>
                <a:ea typeface="+mn-ea"/>
              </a:rPr>
              <a:t> Edune</a:t>
            </a:r>
            <a:r>
              <a:rPr kumimoji="0" sz="800" b="0" i="0" u="none" strike="noStrike" kern="1200" cap="none" spc="0" normalizeH="0" baseline="0" noProof="0" dirty="0">
                <a:ln>
                  <a:noFill/>
                </a:ln>
                <a:solidFill>
                  <a:prstClr val="black"/>
                </a:solidFill>
                <a:effectLst/>
                <a:uLnTx/>
                <a:uFillTx/>
                <a:latin typeface="Arial MT"/>
                <a:ea typeface="+mn-ea"/>
              </a:rPr>
              <a:t>t</a:t>
            </a:r>
            <a:r>
              <a:rPr kumimoji="0" sz="800" b="0" i="0" u="none" strike="noStrike" kern="1200" cap="none" spc="-5" normalizeH="0" baseline="0" noProof="0" dirty="0">
                <a:ln>
                  <a:noFill/>
                </a:ln>
                <a:solidFill>
                  <a:prstClr val="black"/>
                </a:solidFill>
                <a:effectLst/>
                <a:uLnTx/>
                <a:uFillTx/>
                <a:latin typeface="Arial MT"/>
                <a:ea typeface="+mn-ea"/>
              </a:rPr>
              <a:t> Foundation</a:t>
            </a:r>
            <a:r>
              <a:rPr kumimoji="0" sz="800" b="0" i="0" u="none" strike="noStrike" kern="1200" cap="none" spc="0" normalizeH="0" baseline="0" noProof="0" dirty="0">
                <a:ln>
                  <a:noFill/>
                </a:ln>
                <a:solidFill>
                  <a:prstClr val="black"/>
                </a:solidFill>
                <a:effectLst/>
                <a:uLnTx/>
                <a:uFillTx/>
                <a:latin typeface="Arial MT"/>
                <a:ea typeface="+mn-ea"/>
              </a:rPr>
              <a:t>.</a:t>
            </a:r>
            <a:r>
              <a:rPr kumimoji="0" sz="800" b="0" i="0" u="none" strike="noStrike" kern="1200" cap="none" spc="-50" normalizeH="0" baseline="0" noProof="0" dirty="0">
                <a:ln>
                  <a:noFill/>
                </a:ln>
                <a:solidFill>
                  <a:prstClr val="black"/>
                </a:solidFill>
                <a:effectLst/>
                <a:uLnTx/>
                <a:uFillTx/>
                <a:latin typeface="Arial MT"/>
                <a:ea typeface="+mn-ea"/>
              </a:rPr>
              <a:t> </a:t>
            </a:r>
            <a:r>
              <a:rPr kumimoji="0" sz="800" b="0" i="0" u="none" strike="noStrike" kern="1200" cap="none" spc="-5" normalizeH="0" baseline="0" noProof="0" dirty="0">
                <a:ln>
                  <a:noFill/>
                </a:ln>
                <a:solidFill>
                  <a:prstClr val="black"/>
                </a:solidFill>
                <a:effectLst/>
                <a:uLnTx/>
                <a:uFillTx/>
                <a:latin typeface="Arial MT"/>
                <a:ea typeface="+mn-ea"/>
              </a:rPr>
              <a:t>Al</a:t>
            </a:r>
            <a:r>
              <a:rPr kumimoji="0" sz="800" b="0" i="0" u="none" strike="noStrike" kern="1200" cap="none" spc="0" normalizeH="0" baseline="0" noProof="0" dirty="0">
                <a:ln>
                  <a:noFill/>
                </a:ln>
                <a:solidFill>
                  <a:prstClr val="black"/>
                </a:solidFill>
                <a:effectLst/>
                <a:uLnTx/>
                <a:uFillTx/>
                <a:latin typeface="Arial MT"/>
                <a:ea typeface="+mn-ea"/>
              </a:rPr>
              <a:t>l</a:t>
            </a:r>
            <a:r>
              <a:rPr kumimoji="0" sz="800" b="0" i="0" u="none" strike="noStrike" kern="1200" cap="none" spc="-5" normalizeH="0" baseline="0" noProof="0" dirty="0">
                <a:ln>
                  <a:noFill/>
                </a:ln>
                <a:solidFill>
                  <a:prstClr val="black"/>
                </a:solidFill>
                <a:effectLst/>
                <a:uLnTx/>
                <a:uFillTx/>
                <a:latin typeface="Arial MT"/>
                <a:ea typeface="+mn-ea"/>
              </a:rPr>
              <a:t> </a:t>
            </a:r>
            <a:r>
              <a:rPr kumimoji="0" sz="800" b="0" i="0" u="none" strike="noStrike" kern="1200" cap="none" spc="0" normalizeH="0" baseline="0" noProof="0" dirty="0">
                <a:ln>
                  <a:noFill/>
                </a:ln>
                <a:solidFill>
                  <a:prstClr val="black"/>
                </a:solidFill>
                <a:effectLst/>
                <a:uLnTx/>
                <a:uFillTx/>
                <a:latin typeface="Arial MT"/>
                <a:ea typeface="+mn-ea"/>
              </a:rPr>
              <a:t>rights</a:t>
            </a:r>
            <a:r>
              <a:rPr kumimoji="0" sz="800" b="0" i="0" u="none" strike="noStrike" kern="1200" cap="none" spc="-5" normalizeH="0" baseline="0" noProof="0" dirty="0">
                <a:ln>
                  <a:noFill/>
                </a:ln>
                <a:solidFill>
                  <a:prstClr val="black"/>
                </a:solidFill>
                <a:effectLst/>
                <a:uLnTx/>
                <a:uFillTx/>
                <a:latin typeface="Arial MT"/>
                <a:ea typeface="+mn-ea"/>
              </a:rPr>
              <a:t> </a:t>
            </a:r>
            <a:r>
              <a:rPr kumimoji="0" sz="800" b="0" i="0" u="none" strike="noStrike" kern="1200" cap="none" spc="0" normalizeH="0" baseline="0" noProof="0" dirty="0">
                <a:ln>
                  <a:noFill/>
                </a:ln>
                <a:solidFill>
                  <a:prstClr val="black"/>
                </a:solidFill>
                <a:effectLst/>
                <a:uLnTx/>
                <a:uFillTx/>
                <a:latin typeface="Arial MT"/>
                <a:ea typeface="+mn-ea"/>
              </a:rPr>
              <a:t>reserved.</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92883" y="828333"/>
            <a:ext cx="2960370" cy="391160"/>
          </a:xfrm>
          <a:prstGeom prst="rect">
            <a:avLst/>
          </a:prstGeom>
        </p:spPr>
        <p:txBody>
          <a:bodyPr vert="horz" wrap="square" lIns="0" tIns="12700" rIns="0" bIns="0" rtlCol="0">
            <a:spAutoFit/>
          </a:bodyPr>
          <a:lstStyle/>
          <a:p>
            <a:pPr marL="12700">
              <a:lnSpc>
                <a:spcPct val="100000"/>
              </a:lnSpc>
              <a:spcBef>
                <a:spcPts val="100"/>
              </a:spcBef>
            </a:pPr>
            <a:r>
              <a:rPr spc="-5" dirty="0"/>
              <a:t>Basic</a:t>
            </a:r>
            <a:r>
              <a:rPr spc="-40" dirty="0"/>
              <a:t> </a:t>
            </a:r>
            <a:r>
              <a:rPr spc="-5" dirty="0"/>
              <a:t>Syntax</a:t>
            </a:r>
            <a:r>
              <a:rPr spc="-40" dirty="0"/>
              <a:t> </a:t>
            </a:r>
            <a:r>
              <a:rPr spc="-30" dirty="0"/>
              <a:t>Variable</a:t>
            </a:r>
          </a:p>
        </p:txBody>
      </p:sp>
      <p:sp>
        <p:nvSpPr>
          <p:cNvPr id="3" name="object 3"/>
          <p:cNvSpPr txBox="1"/>
          <p:nvPr/>
        </p:nvSpPr>
        <p:spPr>
          <a:xfrm>
            <a:off x="408888" y="1728118"/>
            <a:ext cx="3809365" cy="320167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800" b="0" i="0" u="none" strike="noStrike" kern="1200" cap="none" spc="0" normalizeH="0" baseline="0" noProof="0" dirty="0">
                <a:ln>
                  <a:noFill/>
                </a:ln>
                <a:solidFill>
                  <a:srgbClr val="595959"/>
                </a:solidFill>
                <a:effectLst/>
                <a:uLnTx/>
                <a:uFillTx/>
                <a:latin typeface="Arial MT"/>
                <a:ea typeface="+mn-ea"/>
                <a:cs typeface="Arial MT"/>
              </a:rPr>
              <a:t>Multiple</a:t>
            </a:r>
            <a:r>
              <a:rPr kumimoji="0" sz="1800" b="0" i="0" u="none" strike="noStrike" kern="1200" cap="none" spc="-25" normalizeH="0" baseline="0" noProof="0" dirty="0">
                <a:ln>
                  <a:noFill/>
                </a:ln>
                <a:solidFill>
                  <a:srgbClr val="595959"/>
                </a:solidFill>
                <a:effectLst/>
                <a:uLnTx/>
                <a:uFillTx/>
                <a:latin typeface="Arial MT"/>
                <a:ea typeface="+mn-ea"/>
                <a:cs typeface="Arial MT"/>
              </a:rPr>
              <a:t> </a:t>
            </a:r>
            <a:r>
              <a:rPr kumimoji="0" sz="1800" b="0" i="0" u="none" strike="noStrike" kern="1200" cap="none" spc="-5" normalizeH="0" baseline="0" noProof="0" dirty="0">
                <a:ln>
                  <a:noFill/>
                </a:ln>
                <a:solidFill>
                  <a:srgbClr val="595959"/>
                </a:solidFill>
                <a:effectLst/>
                <a:uLnTx/>
                <a:uFillTx/>
                <a:latin typeface="Arial MT"/>
                <a:ea typeface="+mn-ea"/>
                <a:cs typeface="Arial MT"/>
              </a:rPr>
              <a:t>Statement</a:t>
            </a:r>
            <a:r>
              <a:rPr kumimoji="0" sz="1800" b="0" i="0" u="none" strike="noStrike" kern="1200" cap="none" spc="-25" normalizeH="0" baseline="0" noProof="0" dirty="0">
                <a:ln>
                  <a:noFill/>
                </a:ln>
                <a:solidFill>
                  <a:srgbClr val="595959"/>
                </a:solidFill>
                <a:effectLst/>
                <a:uLnTx/>
                <a:uFillTx/>
                <a:latin typeface="Arial MT"/>
                <a:ea typeface="+mn-ea"/>
                <a:cs typeface="Arial MT"/>
              </a:rPr>
              <a:t> </a:t>
            </a:r>
            <a:r>
              <a:rPr kumimoji="0" sz="1800" b="0" i="0" u="none" strike="noStrike" kern="1200" cap="none" spc="-5" normalizeH="0" baseline="0" noProof="0" dirty="0">
                <a:ln>
                  <a:noFill/>
                </a:ln>
                <a:solidFill>
                  <a:srgbClr val="595959"/>
                </a:solidFill>
                <a:effectLst/>
                <a:uLnTx/>
                <a:uFillTx/>
                <a:latin typeface="Arial MT"/>
                <a:ea typeface="+mn-ea"/>
                <a:cs typeface="Arial MT"/>
              </a:rPr>
              <a:t>Groups</a:t>
            </a:r>
            <a:r>
              <a:rPr kumimoji="0" sz="1800" b="0" i="0" u="none" strike="noStrike" kern="1200" cap="none" spc="-20" normalizeH="0" baseline="0" noProof="0" dirty="0">
                <a:ln>
                  <a:noFill/>
                </a:ln>
                <a:solidFill>
                  <a:srgbClr val="595959"/>
                </a:solidFill>
                <a:effectLst/>
                <a:uLnTx/>
                <a:uFillTx/>
                <a:latin typeface="Arial MT"/>
                <a:ea typeface="+mn-ea"/>
                <a:cs typeface="Arial MT"/>
              </a:rPr>
              <a:t> </a:t>
            </a:r>
            <a:r>
              <a:rPr kumimoji="0" sz="1800" b="0" i="0" u="none" strike="noStrike" kern="1200" cap="none" spc="-5" normalizeH="0" baseline="0" noProof="0" dirty="0">
                <a:ln>
                  <a:noFill/>
                </a:ln>
                <a:solidFill>
                  <a:srgbClr val="595959"/>
                </a:solidFill>
                <a:effectLst/>
                <a:uLnTx/>
                <a:uFillTx/>
                <a:latin typeface="Arial MT"/>
                <a:ea typeface="+mn-ea"/>
                <a:cs typeface="Arial MT"/>
              </a:rPr>
              <a:t>as</a:t>
            </a:r>
            <a:r>
              <a:rPr kumimoji="0" sz="1800" b="0" i="0" u="none" strike="noStrike" kern="1200" cap="none" spc="-25" normalizeH="0" baseline="0" noProof="0" dirty="0">
                <a:ln>
                  <a:noFill/>
                </a:ln>
                <a:solidFill>
                  <a:srgbClr val="595959"/>
                </a:solidFill>
                <a:effectLst/>
                <a:uLnTx/>
                <a:uFillTx/>
                <a:latin typeface="Arial MT"/>
                <a:ea typeface="+mn-ea"/>
                <a:cs typeface="Arial MT"/>
              </a:rPr>
              <a:t> </a:t>
            </a:r>
            <a:r>
              <a:rPr kumimoji="0" sz="1800" b="0" i="0" u="none" strike="noStrike" kern="1200" cap="none" spc="-5" normalizeH="0" baseline="0" noProof="0" dirty="0">
                <a:ln>
                  <a:noFill/>
                </a:ln>
                <a:solidFill>
                  <a:srgbClr val="595959"/>
                </a:solidFill>
                <a:effectLst/>
                <a:uLnTx/>
                <a:uFillTx/>
                <a:latin typeface="Arial MT"/>
                <a:ea typeface="+mn-ea"/>
                <a:cs typeface="Arial MT"/>
              </a:rPr>
              <a:t>Suites</a:t>
            </a:r>
            <a:endParaRPr kumimoji="0" sz="1800" b="0" i="0" u="none" strike="noStrike" kern="1200" cap="none" spc="0" normalizeH="0" baseline="0" noProof="0">
              <a:ln>
                <a:noFill/>
              </a:ln>
              <a:solidFill>
                <a:prstClr val="black"/>
              </a:solidFill>
              <a:effectLst/>
              <a:uLnTx/>
              <a:uFillTx/>
              <a:latin typeface="Arial MT"/>
              <a:ea typeface="+mn-ea"/>
              <a:cs typeface="Arial MT"/>
            </a:endParaRPr>
          </a:p>
          <a:p>
            <a:pPr marL="0" marR="0" lvl="0" indent="0" algn="l" defTabSz="914400" rtl="0" eaLnBrk="1" fontAlgn="auto" latinLnBrk="0" hangingPunct="1">
              <a:lnSpc>
                <a:spcPct val="100000"/>
              </a:lnSpc>
              <a:spcBef>
                <a:spcPts val="10"/>
              </a:spcBef>
              <a:spcAft>
                <a:spcPts val="0"/>
              </a:spcAft>
              <a:buClrTx/>
              <a:buSzTx/>
              <a:buFontTx/>
              <a:buNone/>
              <a:tabLst/>
              <a:defRPr/>
            </a:pPr>
            <a:endParaRPr kumimoji="0" sz="2900" b="0" i="0" u="none" strike="noStrike" kern="1200" cap="none" spc="0" normalizeH="0" baseline="0" noProof="0">
              <a:ln>
                <a:noFill/>
              </a:ln>
              <a:solidFill>
                <a:prstClr val="black"/>
              </a:solidFill>
              <a:effectLst/>
              <a:uLnTx/>
              <a:uFillTx/>
              <a:latin typeface="Arial MT"/>
              <a:ea typeface="+mn-ea"/>
              <a:cs typeface="Arial MT"/>
            </a:endParaRPr>
          </a:p>
          <a:p>
            <a:pPr marL="596265" marR="132715" lvl="0" indent="-336550" algn="l" defTabSz="914400" rtl="0" eaLnBrk="1" fontAlgn="auto" latinLnBrk="0" hangingPunct="1">
              <a:lnSpc>
                <a:spcPct val="116100"/>
              </a:lnSpc>
              <a:spcBef>
                <a:spcPts val="0"/>
              </a:spcBef>
              <a:spcAft>
                <a:spcPts val="0"/>
              </a:spcAft>
              <a:buClrTx/>
              <a:buSzTx/>
              <a:buFontTx/>
              <a:buChar char="●"/>
              <a:tabLst>
                <a:tab pos="595630" algn="l"/>
                <a:tab pos="596900" algn="l"/>
              </a:tabLst>
              <a:defRPr/>
            </a:pPr>
            <a:r>
              <a:rPr kumimoji="0" sz="1400" b="0" i="0" u="none" strike="noStrike" kern="1200" cap="none" spc="0" normalizeH="0" baseline="0" noProof="0" dirty="0">
                <a:ln>
                  <a:noFill/>
                </a:ln>
                <a:solidFill>
                  <a:prstClr val="black"/>
                </a:solidFill>
                <a:effectLst/>
                <a:uLnTx/>
                <a:uFillTx/>
                <a:latin typeface="Arial MT"/>
                <a:ea typeface="+mn-ea"/>
                <a:cs typeface="Arial MT"/>
              </a:rPr>
              <a:t>A</a:t>
            </a:r>
            <a:r>
              <a:rPr kumimoji="0" sz="1400" b="0" i="0" u="none" strike="noStrike" kern="1200" cap="none" spc="-9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group</a:t>
            </a:r>
            <a:r>
              <a:rPr kumimoji="0" sz="1400" b="0" i="0" u="none" strike="noStrike" kern="1200" cap="none" spc="-2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of</a:t>
            </a:r>
            <a:r>
              <a:rPr kumimoji="0" sz="1400" b="0" i="0" u="none" strike="noStrike" kern="1200" cap="none" spc="-2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individual</a:t>
            </a:r>
            <a:r>
              <a:rPr kumimoji="0" sz="1400" b="0" i="0" u="none" strike="noStrike" kern="1200" cap="none" spc="-20"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statements,</a:t>
            </a:r>
            <a:r>
              <a:rPr kumimoji="0" sz="1400" b="0" i="0" u="none" strike="noStrike" kern="1200" cap="none" spc="-2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which </a:t>
            </a:r>
            <a:r>
              <a:rPr kumimoji="0" sz="1400" b="0" i="0" u="none" strike="noStrike" kern="1200" cap="none" spc="-375"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make a single code </a:t>
            </a:r>
            <a:r>
              <a:rPr kumimoji="0" sz="1400" b="0" i="0" u="none" strike="noStrike" kern="1200" cap="none" spc="-5" normalizeH="0" baseline="0" noProof="0" dirty="0">
                <a:ln>
                  <a:noFill/>
                </a:ln>
                <a:solidFill>
                  <a:prstClr val="black"/>
                </a:solidFill>
                <a:effectLst/>
                <a:uLnTx/>
                <a:uFillTx/>
                <a:latin typeface="Arial MT"/>
                <a:ea typeface="+mn-ea"/>
                <a:cs typeface="Arial MT"/>
              </a:rPr>
              <a:t>block are </a:t>
            </a:r>
            <a:r>
              <a:rPr kumimoji="0" sz="1400" b="0" i="0" u="none" strike="noStrike" kern="1200" cap="none" spc="0" normalizeH="0" baseline="0" noProof="0" dirty="0">
                <a:ln>
                  <a:noFill/>
                </a:ln>
                <a:solidFill>
                  <a:prstClr val="black"/>
                </a:solidFill>
                <a:effectLst/>
                <a:uLnTx/>
                <a:uFillTx/>
                <a:latin typeface="Arial MT"/>
                <a:ea typeface="+mn-ea"/>
                <a:cs typeface="Arial MT"/>
              </a:rPr>
              <a:t>called </a:t>
            </a:r>
            <a:r>
              <a:rPr kumimoji="0" sz="1400" b="0" i="0" u="none" strike="noStrike" kern="1200" cap="none" spc="5" normalizeH="0" baseline="0" noProof="0" dirty="0">
                <a:ln>
                  <a:noFill/>
                </a:ln>
                <a:solidFill>
                  <a:prstClr val="black"/>
                </a:solidFill>
                <a:effectLst/>
                <a:uLnTx/>
                <a:uFillTx/>
                <a:latin typeface="Arial MT"/>
                <a:ea typeface="+mn-ea"/>
                <a:cs typeface="Arial MT"/>
              </a:rPr>
              <a:t> </a:t>
            </a:r>
            <a:r>
              <a:rPr kumimoji="0" sz="1400" b="1" i="0" u="none" strike="noStrike" kern="1200" cap="none" spc="-5" normalizeH="0" baseline="0" noProof="0" dirty="0">
                <a:ln>
                  <a:noFill/>
                </a:ln>
                <a:solidFill>
                  <a:prstClr val="black"/>
                </a:solidFill>
                <a:effectLst/>
                <a:uLnTx/>
                <a:uFillTx/>
                <a:latin typeface="Arial"/>
                <a:ea typeface="+mn-ea"/>
                <a:cs typeface="Arial"/>
              </a:rPr>
              <a:t>Suites </a:t>
            </a:r>
            <a:r>
              <a:rPr kumimoji="0" sz="1400" b="0" i="0" u="none" strike="noStrike" kern="1200" cap="none" spc="-5" normalizeH="0" baseline="0" noProof="0" dirty="0">
                <a:ln>
                  <a:noFill/>
                </a:ln>
                <a:solidFill>
                  <a:prstClr val="black"/>
                </a:solidFill>
                <a:effectLst/>
                <a:uLnTx/>
                <a:uFillTx/>
                <a:latin typeface="Arial MT"/>
                <a:ea typeface="+mn-ea"/>
                <a:cs typeface="Arial MT"/>
              </a:rPr>
              <a:t>in Python.</a:t>
            </a:r>
            <a:endParaRPr kumimoji="0" sz="1400" b="0" i="0" u="none" strike="noStrike" kern="1200" cap="none" spc="0" normalizeH="0" baseline="0" noProof="0">
              <a:ln>
                <a:noFill/>
              </a:ln>
              <a:solidFill>
                <a:prstClr val="black"/>
              </a:solidFill>
              <a:effectLst/>
              <a:uLnTx/>
              <a:uFillTx/>
              <a:latin typeface="Arial MT"/>
              <a:ea typeface="+mn-ea"/>
              <a:cs typeface="Arial MT"/>
            </a:endParaRPr>
          </a:p>
          <a:p>
            <a:pPr marL="596265" marR="5080" lvl="0" indent="-336550" algn="l" defTabSz="914400" rtl="0" eaLnBrk="1" fontAlgn="auto" latinLnBrk="0" hangingPunct="1">
              <a:lnSpc>
                <a:spcPct val="116100"/>
              </a:lnSpc>
              <a:spcBef>
                <a:spcPts val="0"/>
              </a:spcBef>
              <a:spcAft>
                <a:spcPts val="0"/>
              </a:spcAft>
              <a:buClrTx/>
              <a:buSzTx/>
              <a:buFont typeface="Arial MT"/>
              <a:buChar char="●"/>
              <a:tabLst>
                <a:tab pos="645160" algn="l"/>
                <a:tab pos="645795" algn="l"/>
              </a:tabLst>
              <a:defRPr/>
            </a:pPr>
            <a:r>
              <a:rPr kumimoji="0" sz="1800" b="0" i="0" u="none" strike="noStrike" kern="1200" cap="none" spc="0" normalizeH="0" baseline="0" noProof="0" dirty="0">
                <a:ln>
                  <a:noFill/>
                </a:ln>
                <a:solidFill>
                  <a:prstClr val="black"/>
                </a:solidFill>
                <a:effectLst/>
                <a:uLnTx/>
                <a:uFillTx/>
                <a:latin typeface="Calibri"/>
                <a:ea typeface="+mn-ea"/>
                <a:cs typeface="+mn-cs"/>
              </a:rPr>
              <a:t>	</a:t>
            </a:r>
            <a:r>
              <a:rPr kumimoji="0" sz="1400" b="0" i="0" u="none" strike="noStrike" kern="1200" cap="none" spc="-5" normalizeH="0" baseline="0" noProof="0" dirty="0">
                <a:ln>
                  <a:noFill/>
                </a:ln>
                <a:solidFill>
                  <a:prstClr val="black"/>
                </a:solidFill>
                <a:effectLst/>
                <a:uLnTx/>
                <a:uFillTx/>
                <a:latin typeface="Arial MT"/>
                <a:ea typeface="+mn-ea"/>
                <a:cs typeface="Arial MT"/>
              </a:rPr>
              <a:t>Compound</a:t>
            </a:r>
            <a:r>
              <a:rPr kumimoji="0" sz="1400" b="0" i="0" u="none" strike="noStrike" kern="1200" cap="none" spc="6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or</a:t>
            </a:r>
            <a:r>
              <a:rPr kumimoji="0" sz="1400" b="0" i="0" u="none" strike="noStrike" kern="1200" cap="none" spc="70"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complex</a:t>
            </a:r>
            <a:r>
              <a:rPr kumimoji="0" sz="1400" b="0" i="0" u="none" strike="noStrike" kern="1200" cap="none" spc="65"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statements, </a:t>
            </a:r>
            <a:r>
              <a:rPr kumimoji="0" sz="1400" b="0" i="0" u="none" strike="noStrike" kern="1200" cap="none" spc="5"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such </a:t>
            </a:r>
            <a:r>
              <a:rPr kumimoji="0" sz="1400" b="0" i="0" u="none" strike="noStrike" kern="1200" cap="none" spc="-5" normalizeH="0" baseline="0" noProof="0" dirty="0">
                <a:ln>
                  <a:noFill/>
                </a:ln>
                <a:solidFill>
                  <a:prstClr val="black"/>
                </a:solidFill>
                <a:effectLst/>
                <a:uLnTx/>
                <a:uFillTx/>
                <a:latin typeface="Arial MT"/>
                <a:ea typeface="+mn-ea"/>
                <a:cs typeface="Arial MT"/>
              </a:rPr>
              <a:t>as if, while, def, and </a:t>
            </a:r>
            <a:r>
              <a:rPr kumimoji="0" sz="1400" b="0" i="0" u="none" strike="noStrike" kern="1200" cap="none" spc="0" normalizeH="0" baseline="0" noProof="0" dirty="0">
                <a:ln>
                  <a:noFill/>
                </a:ln>
                <a:solidFill>
                  <a:prstClr val="black"/>
                </a:solidFill>
                <a:effectLst/>
                <a:uLnTx/>
                <a:uFillTx/>
                <a:latin typeface="Arial MT"/>
                <a:ea typeface="+mn-ea"/>
                <a:cs typeface="Arial MT"/>
              </a:rPr>
              <a:t>class require a </a:t>
            </a:r>
            <a:r>
              <a:rPr kumimoji="0" sz="1400" b="0" i="0" u="none" strike="noStrike" kern="1200" cap="none" spc="-38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header</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line</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and </a:t>
            </a:r>
            <a:r>
              <a:rPr kumimoji="0" sz="1400" b="0" i="0" u="none" strike="noStrike" kern="1200" cap="none" spc="0" normalizeH="0" baseline="0" noProof="0" dirty="0">
                <a:ln>
                  <a:noFill/>
                </a:ln>
                <a:solidFill>
                  <a:prstClr val="black"/>
                </a:solidFill>
                <a:effectLst/>
                <a:uLnTx/>
                <a:uFillTx/>
                <a:latin typeface="Arial MT"/>
                <a:ea typeface="+mn-ea"/>
                <a:cs typeface="Arial MT"/>
              </a:rPr>
              <a:t>a</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suite.</a:t>
            </a:r>
            <a:endParaRPr kumimoji="0" sz="1400" b="0" i="0" u="none" strike="noStrike" kern="1200" cap="none" spc="0" normalizeH="0" baseline="0" noProof="0">
              <a:ln>
                <a:noFill/>
              </a:ln>
              <a:solidFill>
                <a:prstClr val="black"/>
              </a:solidFill>
              <a:effectLst/>
              <a:uLnTx/>
              <a:uFillTx/>
              <a:latin typeface="Arial MT"/>
              <a:ea typeface="+mn-ea"/>
              <a:cs typeface="Arial MT"/>
            </a:endParaRPr>
          </a:p>
          <a:p>
            <a:pPr marL="596265" marR="66675" lvl="0" indent="-336550" algn="l" defTabSz="914400" rtl="0" eaLnBrk="1" fontAlgn="auto" latinLnBrk="0" hangingPunct="1">
              <a:lnSpc>
                <a:spcPct val="116100"/>
              </a:lnSpc>
              <a:spcBef>
                <a:spcPts val="0"/>
              </a:spcBef>
              <a:spcAft>
                <a:spcPts val="0"/>
              </a:spcAft>
              <a:buClrTx/>
              <a:buSzTx/>
              <a:buFontTx/>
              <a:buChar char="●"/>
              <a:tabLst>
                <a:tab pos="595630" algn="l"/>
                <a:tab pos="596900" algn="l"/>
              </a:tabLst>
              <a:defRPr/>
            </a:pPr>
            <a:r>
              <a:rPr kumimoji="0" sz="1400" b="0" i="0" u="none" strike="noStrike" kern="1200" cap="none" spc="-5" normalizeH="0" baseline="0" noProof="0" dirty="0">
                <a:ln>
                  <a:noFill/>
                </a:ln>
                <a:solidFill>
                  <a:prstClr val="black"/>
                </a:solidFill>
                <a:effectLst/>
                <a:uLnTx/>
                <a:uFillTx/>
                <a:latin typeface="Arial MT"/>
                <a:ea typeface="+mn-ea"/>
                <a:cs typeface="Arial MT"/>
              </a:rPr>
              <a:t>Header lines begin the </a:t>
            </a:r>
            <a:r>
              <a:rPr kumimoji="0" sz="1400" b="0" i="0" u="none" strike="noStrike" kern="1200" cap="none" spc="0" normalizeH="0" baseline="0" noProof="0" dirty="0">
                <a:ln>
                  <a:noFill/>
                </a:ln>
                <a:solidFill>
                  <a:prstClr val="black"/>
                </a:solidFill>
                <a:effectLst/>
                <a:uLnTx/>
                <a:uFillTx/>
                <a:latin typeface="Arial MT"/>
                <a:ea typeface="+mn-ea"/>
                <a:cs typeface="Arial MT"/>
              </a:rPr>
              <a:t>statement (with </a:t>
            </a:r>
            <a:r>
              <a:rPr kumimoji="0" sz="1400" b="0" i="0" u="none" strike="noStrike" kern="1200" cap="none" spc="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the</a:t>
            </a:r>
            <a:r>
              <a:rPr kumimoji="0" sz="1400" b="0" i="0" u="none" strike="noStrike" kern="1200" cap="none" spc="-20"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keyword)</a:t>
            </a:r>
            <a:r>
              <a:rPr kumimoji="0" sz="1400" b="0" i="0" u="none" strike="noStrike" kern="1200" cap="none" spc="-2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and</a:t>
            </a:r>
            <a:r>
              <a:rPr kumimoji="0" sz="1400" b="0" i="0" u="none" strike="noStrike" kern="1200" cap="none" spc="-1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terminate</a:t>
            </a:r>
            <a:r>
              <a:rPr kumimoji="0" sz="1400" b="0" i="0" u="none" strike="noStrike" kern="1200" cap="none" spc="-2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with</a:t>
            </a:r>
            <a:r>
              <a:rPr kumimoji="0" sz="1400" b="0" i="0" u="none" strike="noStrike" kern="1200" cap="none" spc="-15"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a</a:t>
            </a:r>
            <a:r>
              <a:rPr kumimoji="0" sz="1400" b="0" i="0" u="none" strike="noStrike" kern="1200" cap="none" spc="-20"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colon </a:t>
            </a:r>
            <a:r>
              <a:rPr kumimoji="0" sz="1400" b="0" i="0" u="none" strike="noStrike" kern="1200" cap="none" spc="-375"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 : ) </a:t>
            </a:r>
            <a:r>
              <a:rPr kumimoji="0" sz="1400" b="0" i="0" u="none" strike="noStrike" kern="1200" cap="none" spc="-5" normalizeH="0" baseline="0" noProof="0" dirty="0">
                <a:ln>
                  <a:noFill/>
                </a:ln>
                <a:solidFill>
                  <a:prstClr val="black"/>
                </a:solidFill>
                <a:effectLst/>
                <a:uLnTx/>
                <a:uFillTx/>
                <a:latin typeface="Arial MT"/>
                <a:ea typeface="+mn-ea"/>
                <a:cs typeface="Arial MT"/>
              </a:rPr>
              <a:t>and are followed by one or </a:t>
            </a:r>
            <a:r>
              <a:rPr kumimoji="0" sz="1400" b="0" i="0" u="none" strike="noStrike" kern="1200" cap="none" spc="0" normalizeH="0" baseline="0" noProof="0" dirty="0">
                <a:ln>
                  <a:noFill/>
                </a:ln>
                <a:solidFill>
                  <a:prstClr val="black"/>
                </a:solidFill>
                <a:effectLst/>
                <a:uLnTx/>
                <a:uFillTx/>
                <a:latin typeface="Arial MT"/>
                <a:ea typeface="+mn-ea"/>
                <a:cs typeface="Arial MT"/>
              </a:rPr>
              <a:t>more </a:t>
            </a:r>
            <a:r>
              <a:rPr kumimoji="0" sz="1400" b="0" i="0" u="none" strike="noStrike" kern="1200" cap="none" spc="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lines</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which</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make</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up</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the </a:t>
            </a:r>
            <a:r>
              <a:rPr kumimoji="0" sz="1400" b="0" i="0" u="none" strike="noStrike" kern="1200" cap="none" spc="0" normalizeH="0" baseline="0" noProof="0" dirty="0">
                <a:ln>
                  <a:noFill/>
                </a:ln>
                <a:solidFill>
                  <a:prstClr val="black"/>
                </a:solidFill>
                <a:effectLst/>
                <a:uLnTx/>
                <a:uFillTx/>
                <a:latin typeface="Arial MT"/>
                <a:ea typeface="+mn-ea"/>
                <a:cs typeface="Arial MT"/>
              </a:rPr>
              <a:t>suite.</a:t>
            </a:r>
            <a:endParaRPr kumimoji="0" sz="1400" b="0" i="0" u="none" strike="noStrike" kern="1200" cap="none" spc="0" normalizeH="0" baseline="0" noProof="0">
              <a:ln>
                <a:noFill/>
              </a:ln>
              <a:solidFill>
                <a:prstClr val="black"/>
              </a:solidFill>
              <a:effectLst/>
              <a:uLnTx/>
              <a:uFillTx/>
              <a:latin typeface="Arial MT"/>
              <a:ea typeface="+mn-ea"/>
              <a:cs typeface="Arial MT"/>
            </a:endParaRPr>
          </a:p>
        </p:txBody>
      </p:sp>
      <p:pic>
        <p:nvPicPr>
          <p:cNvPr id="4" name="object 4"/>
          <p:cNvPicPr/>
          <p:nvPr/>
        </p:nvPicPr>
        <p:blipFill>
          <a:blip r:embed="rId2" cstate="print"/>
          <a:stretch>
            <a:fillRect/>
          </a:stretch>
        </p:blipFill>
        <p:spPr>
          <a:xfrm>
            <a:off x="4572000" y="1524450"/>
            <a:ext cx="4571998" cy="2685724"/>
          </a:xfrm>
          <a:prstGeom prst="rect">
            <a:avLst/>
          </a:prstGeom>
        </p:spPr>
      </p:pic>
      <p:sp>
        <p:nvSpPr>
          <p:cNvPr id="5" name="object 5"/>
          <p:cNvSpPr txBox="1">
            <a:spLocks noGrp="1"/>
          </p:cNvSpPr>
          <p:nvPr>
            <p:ph type="ftr" sz="quarter" idx="5"/>
          </p:nvPr>
        </p:nvSpPr>
        <p:spPr>
          <a:prstGeom prst="rect">
            <a:avLst/>
          </a:prstGeom>
        </p:spPr>
        <p:txBody>
          <a:bodyPr vert="horz" wrap="square" lIns="0" tIns="3175" rIns="0" bIns="0" rtlCol="0">
            <a:spAutoFit/>
          </a:bodyPr>
          <a:lstStyle/>
          <a:p>
            <a:pPr marL="12700" marR="0" lvl="0" indent="0" algn="l" defTabSz="914400" rtl="0" eaLnBrk="1" fontAlgn="auto" latinLnBrk="0" hangingPunct="1">
              <a:lnSpc>
                <a:spcPct val="100000"/>
              </a:lnSpc>
              <a:spcBef>
                <a:spcPts val="25"/>
              </a:spcBef>
              <a:spcAft>
                <a:spcPts val="0"/>
              </a:spcAft>
              <a:buClrTx/>
              <a:buSzTx/>
              <a:buFontTx/>
              <a:buNone/>
              <a:tabLst/>
              <a:defRPr/>
            </a:pPr>
            <a:r>
              <a:rPr kumimoji="0" sz="800" b="0" i="0" u="none" strike="noStrike" kern="1200" cap="none" spc="0" normalizeH="0" baseline="0" noProof="0" dirty="0">
                <a:ln>
                  <a:noFill/>
                </a:ln>
                <a:solidFill>
                  <a:prstClr val="black"/>
                </a:solidFill>
                <a:effectLst/>
                <a:uLnTx/>
                <a:uFillTx/>
                <a:latin typeface="Arial MT"/>
                <a:ea typeface="+mn-ea"/>
              </a:rPr>
              <a:t>©</a:t>
            </a:r>
            <a:r>
              <a:rPr kumimoji="0" sz="800" b="0" i="0" u="none" strike="noStrike" kern="1200" cap="none" spc="-5" normalizeH="0" baseline="0" noProof="0" dirty="0">
                <a:ln>
                  <a:noFill/>
                </a:ln>
                <a:solidFill>
                  <a:prstClr val="black"/>
                </a:solidFill>
                <a:effectLst/>
                <a:uLnTx/>
                <a:uFillTx/>
                <a:latin typeface="Arial MT"/>
                <a:ea typeface="+mn-ea"/>
              </a:rPr>
              <a:t> Edune</a:t>
            </a:r>
            <a:r>
              <a:rPr kumimoji="0" sz="800" b="0" i="0" u="none" strike="noStrike" kern="1200" cap="none" spc="0" normalizeH="0" baseline="0" noProof="0" dirty="0">
                <a:ln>
                  <a:noFill/>
                </a:ln>
                <a:solidFill>
                  <a:prstClr val="black"/>
                </a:solidFill>
                <a:effectLst/>
                <a:uLnTx/>
                <a:uFillTx/>
                <a:latin typeface="Arial MT"/>
                <a:ea typeface="+mn-ea"/>
              </a:rPr>
              <a:t>t</a:t>
            </a:r>
            <a:r>
              <a:rPr kumimoji="0" sz="800" b="0" i="0" u="none" strike="noStrike" kern="1200" cap="none" spc="-5" normalizeH="0" baseline="0" noProof="0" dirty="0">
                <a:ln>
                  <a:noFill/>
                </a:ln>
                <a:solidFill>
                  <a:prstClr val="black"/>
                </a:solidFill>
                <a:effectLst/>
                <a:uLnTx/>
                <a:uFillTx/>
                <a:latin typeface="Arial MT"/>
                <a:ea typeface="+mn-ea"/>
              </a:rPr>
              <a:t> Foundation</a:t>
            </a:r>
            <a:r>
              <a:rPr kumimoji="0" sz="800" b="0" i="0" u="none" strike="noStrike" kern="1200" cap="none" spc="0" normalizeH="0" baseline="0" noProof="0" dirty="0">
                <a:ln>
                  <a:noFill/>
                </a:ln>
                <a:solidFill>
                  <a:prstClr val="black"/>
                </a:solidFill>
                <a:effectLst/>
                <a:uLnTx/>
                <a:uFillTx/>
                <a:latin typeface="Arial MT"/>
                <a:ea typeface="+mn-ea"/>
              </a:rPr>
              <a:t>.</a:t>
            </a:r>
            <a:r>
              <a:rPr kumimoji="0" sz="800" b="0" i="0" u="none" strike="noStrike" kern="1200" cap="none" spc="-50" normalizeH="0" baseline="0" noProof="0" dirty="0">
                <a:ln>
                  <a:noFill/>
                </a:ln>
                <a:solidFill>
                  <a:prstClr val="black"/>
                </a:solidFill>
                <a:effectLst/>
                <a:uLnTx/>
                <a:uFillTx/>
                <a:latin typeface="Arial MT"/>
                <a:ea typeface="+mn-ea"/>
              </a:rPr>
              <a:t> </a:t>
            </a:r>
            <a:r>
              <a:rPr kumimoji="0" sz="800" b="0" i="0" u="none" strike="noStrike" kern="1200" cap="none" spc="-5" normalizeH="0" baseline="0" noProof="0" dirty="0">
                <a:ln>
                  <a:noFill/>
                </a:ln>
                <a:solidFill>
                  <a:prstClr val="black"/>
                </a:solidFill>
                <a:effectLst/>
                <a:uLnTx/>
                <a:uFillTx/>
                <a:latin typeface="Arial MT"/>
                <a:ea typeface="+mn-ea"/>
              </a:rPr>
              <a:t>Al</a:t>
            </a:r>
            <a:r>
              <a:rPr kumimoji="0" sz="800" b="0" i="0" u="none" strike="noStrike" kern="1200" cap="none" spc="0" normalizeH="0" baseline="0" noProof="0" dirty="0">
                <a:ln>
                  <a:noFill/>
                </a:ln>
                <a:solidFill>
                  <a:prstClr val="black"/>
                </a:solidFill>
                <a:effectLst/>
                <a:uLnTx/>
                <a:uFillTx/>
                <a:latin typeface="Arial MT"/>
                <a:ea typeface="+mn-ea"/>
              </a:rPr>
              <a:t>l</a:t>
            </a:r>
            <a:r>
              <a:rPr kumimoji="0" sz="800" b="0" i="0" u="none" strike="noStrike" kern="1200" cap="none" spc="-5" normalizeH="0" baseline="0" noProof="0" dirty="0">
                <a:ln>
                  <a:noFill/>
                </a:ln>
                <a:solidFill>
                  <a:prstClr val="black"/>
                </a:solidFill>
                <a:effectLst/>
                <a:uLnTx/>
                <a:uFillTx/>
                <a:latin typeface="Arial MT"/>
                <a:ea typeface="+mn-ea"/>
              </a:rPr>
              <a:t> </a:t>
            </a:r>
            <a:r>
              <a:rPr kumimoji="0" sz="800" b="0" i="0" u="none" strike="noStrike" kern="1200" cap="none" spc="0" normalizeH="0" baseline="0" noProof="0" dirty="0">
                <a:ln>
                  <a:noFill/>
                </a:ln>
                <a:solidFill>
                  <a:prstClr val="black"/>
                </a:solidFill>
                <a:effectLst/>
                <a:uLnTx/>
                <a:uFillTx/>
                <a:latin typeface="Arial MT"/>
                <a:ea typeface="+mn-ea"/>
              </a:rPr>
              <a:t>rights</a:t>
            </a:r>
            <a:r>
              <a:rPr kumimoji="0" sz="800" b="0" i="0" u="none" strike="noStrike" kern="1200" cap="none" spc="-5" normalizeH="0" baseline="0" noProof="0" dirty="0">
                <a:ln>
                  <a:noFill/>
                </a:ln>
                <a:solidFill>
                  <a:prstClr val="black"/>
                </a:solidFill>
                <a:effectLst/>
                <a:uLnTx/>
                <a:uFillTx/>
                <a:latin typeface="Arial MT"/>
                <a:ea typeface="+mn-ea"/>
              </a:rPr>
              <a:t> </a:t>
            </a:r>
            <a:r>
              <a:rPr kumimoji="0" sz="800" b="0" i="0" u="none" strike="noStrike" kern="1200" cap="none" spc="0" normalizeH="0" baseline="0" noProof="0" dirty="0">
                <a:ln>
                  <a:noFill/>
                </a:ln>
                <a:solidFill>
                  <a:prstClr val="black"/>
                </a:solidFill>
                <a:effectLst/>
                <a:uLnTx/>
                <a:uFillTx/>
                <a:latin typeface="Arial MT"/>
                <a:ea typeface="+mn-ea"/>
              </a:rPr>
              <a:t>reserved.</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47091" y="2548733"/>
            <a:ext cx="2846070" cy="39116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2400" b="0" i="0" u="none" strike="noStrike" kern="1200" cap="none" spc="-5" normalizeH="0" baseline="0" noProof="0" dirty="0">
                <a:ln>
                  <a:noFill/>
                </a:ln>
                <a:solidFill>
                  <a:prstClr val="black"/>
                </a:solidFill>
                <a:effectLst/>
                <a:uLnTx/>
                <a:uFillTx/>
                <a:latin typeface="Arial MT"/>
                <a:ea typeface="+mn-ea"/>
                <a:cs typeface="Arial MT"/>
              </a:rPr>
              <a:t>Data</a:t>
            </a:r>
            <a:r>
              <a:rPr kumimoji="0" sz="2400" b="0" i="0" u="none" strike="noStrike" kern="1200" cap="none" spc="-85" normalizeH="0" baseline="0" noProof="0" dirty="0">
                <a:ln>
                  <a:noFill/>
                </a:ln>
                <a:solidFill>
                  <a:prstClr val="black"/>
                </a:solidFill>
                <a:effectLst/>
                <a:uLnTx/>
                <a:uFillTx/>
                <a:latin typeface="Arial MT"/>
                <a:ea typeface="+mn-ea"/>
                <a:cs typeface="Arial MT"/>
              </a:rPr>
              <a:t> </a:t>
            </a:r>
            <a:r>
              <a:rPr kumimoji="0" sz="2400" b="0" i="0" u="none" strike="noStrike" kern="1200" cap="none" spc="-30" normalizeH="0" baseline="0" noProof="0" dirty="0">
                <a:ln>
                  <a:noFill/>
                </a:ln>
                <a:solidFill>
                  <a:prstClr val="black"/>
                </a:solidFill>
                <a:effectLst/>
                <a:uLnTx/>
                <a:uFillTx/>
                <a:latin typeface="Arial MT"/>
                <a:ea typeface="+mn-ea"/>
                <a:cs typeface="Arial MT"/>
              </a:rPr>
              <a:t>Types</a:t>
            </a:r>
            <a:r>
              <a:rPr kumimoji="0" sz="2400" b="0" i="0" u="none" strike="noStrike" kern="1200" cap="none" spc="-45" normalizeH="0" baseline="0" noProof="0" dirty="0">
                <a:ln>
                  <a:noFill/>
                </a:ln>
                <a:solidFill>
                  <a:prstClr val="black"/>
                </a:solidFill>
                <a:effectLst/>
                <a:uLnTx/>
                <a:uFillTx/>
                <a:latin typeface="Arial MT"/>
                <a:ea typeface="+mn-ea"/>
                <a:cs typeface="Arial MT"/>
              </a:rPr>
              <a:t> </a:t>
            </a:r>
            <a:r>
              <a:rPr kumimoji="0" sz="2400" b="0" i="0" u="none" strike="noStrike" kern="1200" cap="none" spc="-5" normalizeH="0" baseline="0" noProof="0" dirty="0">
                <a:ln>
                  <a:noFill/>
                </a:ln>
                <a:solidFill>
                  <a:prstClr val="black"/>
                </a:solidFill>
                <a:effectLst/>
                <a:uLnTx/>
                <a:uFillTx/>
                <a:latin typeface="Arial MT"/>
                <a:ea typeface="+mn-ea"/>
                <a:cs typeface="Arial MT"/>
              </a:rPr>
              <a:t>Operator</a:t>
            </a:r>
            <a:endParaRPr kumimoji="0" sz="2400" b="0" i="0" u="none" strike="noStrike" kern="1200" cap="none" spc="0" normalizeH="0" baseline="0" noProof="0">
              <a:ln>
                <a:noFill/>
              </a:ln>
              <a:solidFill>
                <a:prstClr val="black"/>
              </a:solidFill>
              <a:effectLst/>
              <a:uLnTx/>
              <a:uFillTx/>
              <a:latin typeface="Arial MT"/>
              <a:ea typeface="+mn-ea"/>
              <a:cs typeface="Arial MT"/>
            </a:endParaRPr>
          </a:p>
        </p:txBody>
      </p:sp>
      <p:sp>
        <p:nvSpPr>
          <p:cNvPr id="3" name="object 3"/>
          <p:cNvSpPr txBox="1"/>
          <p:nvPr/>
        </p:nvSpPr>
        <p:spPr>
          <a:xfrm>
            <a:off x="5147975" y="4841744"/>
            <a:ext cx="602615" cy="13208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700" b="0" i="0" u="none" strike="noStrike" kern="1200" cap="none" spc="-5" normalizeH="0" baseline="0" noProof="0" dirty="0">
                <a:ln>
                  <a:noFill/>
                </a:ln>
                <a:solidFill>
                  <a:srgbClr val="595959"/>
                </a:solidFill>
                <a:effectLst/>
                <a:uLnTx/>
                <a:uFillTx/>
                <a:latin typeface="Arial MT"/>
                <a:ea typeface="+mn-ea"/>
                <a:cs typeface="Arial MT"/>
              </a:rPr>
              <a:t>Imag</a:t>
            </a:r>
            <a:r>
              <a:rPr kumimoji="0" sz="700" b="0" i="0" u="none" strike="noStrike" kern="1200" cap="none" spc="0" normalizeH="0" baseline="0" noProof="0" dirty="0">
                <a:ln>
                  <a:noFill/>
                </a:ln>
                <a:solidFill>
                  <a:srgbClr val="595959"/>
                </a:solidFill>
                <a:effectLst/>
                <a:uLnTx/>
                <a:uFillTx/>
                <a:latin typeface="Arial MT"/>
                <a:ea typeface="+mn-ea"/>
                <a:cs typeface="Arial MT"/>
              </a:rPr>
              <a:t>e</a:t>
            </a:r>
            <a:r>
              <a:rPr kumimoji="0" sz="700" b="0" i="0" u="none" strike="noStrike" kern="1200" cap="none" spc="-5" normalizeH="0" baseline="0" noProof="0" dirty="0">
                <a:ln>
                  <a:noFill/>
                </a:ln>
                <a:solidFill>
                  <a:srgbClr val="595959"/>
                </a:solidFill>
                <a:effectLst/>
                <a:uLnTx/>
                <a:uFillTx/>
                <a:latin typeface="Arial MT"/>
                <a:ea typeface="+mn-ea"/>
                <a:cs typeface="Arial MT"/>
              </a:rPr>
              <a:t> Source:</a:t>
            </a:r>
            <a:endParaRPr kumimoji="0" sz="700" b="0" i="0" u="none" strike="noStrike" kern="1200" cap="none" spc="0" normalizeH="0" baseline="0" noProof="0">
              <a:ln>
                <a:noFill/>
              </a:ln>
              <a:solidFill>
                <a:prstClr val="black"/>
              </a:solidFill>
              <a:effectLst/>
              <a:uLnTx/>
              <a:uFillTx/>
              <a:latin typeface="Arial MT"/>
              <a:ea typeface="+mn-ea"/>
              <a:cs typeface="Arial MT"/>
            </a:endParaRPr>
          </a:p>
        </p:txBody>
      </p:sp>
      <p:pic>
        <p:nvPicPr>
          <p:cNvPr id="4" name="object 4"/>
          <p:cNvPicPr/>
          <p:nvPr/>
        </p:nvPicPr>
        <p:blipFill>
          <a:blip r:embed="rId2" cstate="print"/>
          <a:stretch>
            <a:fillRect/>
          </a:stretch>
        </p:blipFill>
        <p:spPr>
          <a:xfrm>
            <a:off x="4572000" y="1338775"/>
            <a:ext cx="4419599" cy="3060374"/>
          </a:xfrm>
          <a:prstGeom prst="rect">
            <a:avLst/>
          </a:prstGeom>
        </p:spPr>
      </p:pic>
      <p:sp>
        <p:nvSpPr>
          <p:cNvPr id="5" name="object 5"/>
          <p:cNvSpPr txBox="1">
            <a:spLocks noGrp="1"/>
          </p:cNvSpPr>
          <p:nvPr>
            <p:ph type="ftr" sz="quarter" idx="5"/>
          </p:nvPr>
        </p:nvSpPr>
        <p:spPr>
          <a:prstGeom prst="rect">
            <a:avLst/>
          </a:prstGeom>
        </p:spPr>
        <p:txBody>
          <a:bodyPr vert="horz" wrap="square" lIns="0" tIns="3175" rIns="0" bIns="0" rtlCol="0">
            <a:spAutoFit/>
          </a:bodyPr>
          <a:lstStyle/>
          <a:p>
            <a:pPr marL="12700" marR="0" lvl="0" indent="0" algn="l" defTabSz="914400" rtl="0" eaLnBrk="1" fontAlgn="auto" latinLnBrk="0" hangingPunct="1">
              <a:lnSpc>
                <a:spcPct val="100000"/>
              </a:lnSpc>
              <a:spcBef>
                <a:spcPts val="25"/>
              </a:spcBef>
              <a:spcAft>
                <a:spcPts val="0"/>
              </a:spcAft>
              <a:buClrTx/>
              <a:buSzTx/>
              <a:buFontTx/>
              <a:buNone/>
              <a:tabLst/>
              <a:defRPr/>
            </a:pPr>
            <a:r>
              <a:rPr kumimoji="0" sz="800" b="0" i="0" u="none" strike="noStrike" kern="1200" cap="none" spc="0" normalizeH="0" baseline="0" noProof="0" dirty="0">
                <a:ln>
                  <a:noFill/>
                </a:ln>
                <a:solidFill>
                  <a:prstClr val="black"/>
                </a:solidFill>
                <a:effectLst/>
                <a:uLnTx/>
                <a:uFillTx/>
                <a:latin typeface="Arial MT"/>
                <a:ea typeface="+mn-ea"/>
              </a:rPr>
              <a:t>©</a:t>
            </a:r>
            <a:r>
              <a:rPr kumimoji="0" sz="800" b="0" i="0" u="none" strike="noStrike" kern="1200" cap="none" spc="-5" normalizeH="0" baseline="0" noProof="0" dirty="0">
                <a:ln>
                  <a:noFill/>
                </a:ln>
                <a:solidFill>
                  <a:prstClr val="black"/>
                </a:solidFill>
                <a:effectLst/>
                <a:uLnTx/>
                <a:uFillTx/>
                <a:latin typeface="Arial MT"/>
                <a:ea typeface="+mn-ea"/>
              </a:rPr>
              <a:t> Edune</a:t>
            </a:r>
            <a:r>
              <a:rPr kumimoji="0" sz="800" b="0" i="0" u="none" strike="noStrike" kern="1200" cap="none" spc="0" normalizeH="0" baseline="0" noProof="0" dirty="0">
                <a:ln>
                  <a:noFill/>
                </a:ln>
                <a:solidFill>
                  <a:prstClr val="black"/>
                </a:solidFill>
                <a:effectLst/>
                <a:uLnTx/>
                <a:uFillTx/>
                <a:latin typeface="Arial MT"/>
                <a:ea typeface="+mn-ea"/>
              </a:rPr>
              <a:t>t</a:t>
            </a:r>
            <a:r>
              <a:rPr kumimoji="0" sz="800" b="0" i="0" u="none" strike="noStrike" kern="1200" cap="none" spc="-5" normalizeH="0" baseline="0" noProof="0" dirty="0">
                <a:ln>
                  <a:noFill/>
                </a:ln>
                <a:solidFill>
                  <a:prstClr val="black"/>
                </a:solidFill>
                <a:effectLst/>
                <a:uLnTx/>
                <a:uFillTx/>
                <a:latin typeface="Arial MT"/>
                <a:ea typeface="+mn-ea"/>
              </a:rPr>
              <a:t> Foundation</a:t>
            </a:r>
            <a:r>
              <a:rPr kumimoji="0" sz="800" b="0" i="0" u="none" strike="noStrike" kern="1200" cap="none" spc="0" normalizeH="0" baseline="0" noProof="0" dirty="0">
                <a:ln>
                  <a:noFill/>
                </a:ln>
                <a:solidFill>
                  <a:prstClr val="black"/>
                </a:solidFill>
                <a:effectLst/>
                <a:uLnTx/>
                <a:uFillTx/>
                <a:latin typeface="Arial MT"/>
                <a:ea typeface="+mn-ea"/>
              </a:rPr>
              <a:t>.</a:t>
            </a:r>
            <a:r>
              <a:rPr kumimoji="0" sz="800" b="0" i="0" u="none" strike="noStrike" kern="1200" cap="none" spc="-50" normalizeH="0" baseline="0" noProof="0" dirty="0">
                <a:ln>
                  <a:noFill/>
                </a:ln>
                <a:solidFill>
                  <a:prstClr val="black"/>
                </a:solidFill>
                <a:effectLst/>
                <a:uLnTx/>
                <a:uFillTx/>
                <a:latin typeface="Arial MT"/>
                <a:ea typeface="+mn-ea"/>
              </a:rPr>
              <a:t> </a:t>
            </a:r>
            <a:r>
              <a:rPr kumimoji="0" sz="800" b="0" i="0" u="none" strike="noStrike" kern="1200" cap="none" spc="-5" normalizeH="0" baseline="0" noProof="0" dirty="0">
                <a:ln>
                  <a:noFill/>
                </a:ln>
                <a:solidFill>
                  <a:prstClr val="black"/>
                </a:solidFill>
                <a:effectLst/>
                <a:uLnTx/>
                <a:uFillTx/>
                <a:latin typeface="Arial MT"/>
                <a:ea typeface="+mn-ea"/>
              </a:rPr>
              <a:t>Al</a:t>
            </a:r>
            <a:r>
              <a:rPr kumimoji="0" sz="800" b="0" i="0" u="none" strike="noStrike" kern="1200" cap="none" spc="0" normalizeH="0" baseline="0" noProof="0" dirty="0">
                <a:ln>
                  <a:noFill/>
                </a:ln>
                <a:solidFill>
                  <a:prstClr val="black"/>
                </a:solidFill>
                <a:effectLst/>
                <a:uLnTx/>
                <a:uFillTx/>
                <a:latin typeface="Arial MT"/>
                <a:ea typeface="+mn-ea"/>
              </a:rPr>
              <a:t>l</a:t>
            </a:r>
            <a:r>
              <a:rPr kumimoji="0" sz="800" b="0" i="0" u="none" strike="noStrike" kern="1200" cap="none" spc="-5" normalizeH="0" baseline="0" noProof="0" dirty="0">
                <a:ln>
                  <a:noFill/>
                </a:ln>
                <a:solidFill>
                  <a:prstClr val="black"/>
                </a:solidFill>
                <a:effectLst/>
                <a:uLnTx/>
                <a:uFillTx/>
                <a:latin typeface="Arial MT"/>
                <a:ea typeface="+mn-ea"/>
              </a:rPr>
              <a:t> </a:t>
            </a:r>
            <a:r>
              <a:rPr kumimoji="0" sz="800" b="0" i="0" u="none" strike="noStrike" kern="1200" cap="none" spc="0" normalizeH="0" baseline="0" noProof="0" dirty="0">
                <a:ln>
                  <a:noFill/>
                </a:ln>
                <a:solidFill>
                  <a:prstClr val="black"/>
                </a:solidFill>
                <a:effectLst/>
                <a:uLnTx/>
                <a:uFillTx/>
                <a:latin typeface="Arial MT"/>
                <a:ea typeface="+mn-ea"/>
              </a:rPr>
              <a:t>rights</a:t>
            </a:r>
            <a:r>
              <a:rPr kumimoji="0" sz="800" b="0" i="0" u="none" strike="noStrike" kern="1200" cap="none" spc="-5" normalizeH="0" baseline="0" noProof="0" dirty="0">
                <a:ln>
                  <a:noFill/>
                </a:ln>
                <a:solidFill>
                  <a:prstClr val="black"/>
                </a:solidFill>
                <a:effectLst/>
                <a:uLnTx/>
                <a:uFillTx/>
                <a:latin typeface="Arial MT"/>
                <a:ea typeface="+mn-ea"/>
              </a:rPr>
              <a:t> </a:t>
            </a:r>
            <a:r>
              <a:rPr kumimoji="0" sz="800" b="0" i="0" u="none" strike="noStrike" kern="1200" cap="none" spc="0" normalizeH="0" baseline="0" noProof="0" dirty="0">
                <a:ln>
                  <a:noFill/>
                </a:ln>
                <a:solidFill>
                  <a:prstClr val="black"/>
                </a:solidFill>
                <a:effectLst/>
                <a:uLnTx/>
                <a:uFillTx/>
                <a:latin typeface="Arial MT"/>
                <a:ea typeface="+mn-ea"/>
              </a:rPr>
              <a:t>reserved.</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52116" y="828333"/>
            <a:ext cx="2846070" cy="391160"/>
          </a:xfrm>
          <a:prstGeom prst="rect">
            <a:avLst/>
          </a:prstGeom>
        </p:spPr>
        <p:txBody>
          <a:bodyPr vert="horz" wrap="square" lIns="0" tIns="12700" rIns="0" bIns="0" rtlCol="0">
            <a:spAutoFit/>
          </a:bodyPr>
          <a:lstStyle/>
          <a:p>
            <a:pPr marL="12700">
              <a:lnSpc>
                <a:spcPct val="100000"/>
              </a:lnSpc>
              <a:spcBef>
                <a:spcPts val="100"/>
              </a:spcBef>
            </a:pPr>
            <a:r>
              <a:rPr spc="-5" dirty="0"/>
              <a:t>Data</a:t>
            </a:r>
            <a:r>
              <a:rPr spc="-85" dirty="0"/>
              <a:t> </a:t>
            </a:r>
            <a:r>
              <a:rPr spc="-30" dirty="0"/>
              <a:t>Types</a:t>
            </a:r>
            <a:r>
              <a:rPr spc="-45" dirty="0"/>
              <a:t> </a:t>
            </a:r>
            <a:r>
              <a:rPr spc="-5" dirty="0"/>
              <a:t>Operator</a:t>
            </a:r>
          </a:p>
        </p:txBody>
      </p:sp>
      <p:sp>
        <p:nvSpPr>
          <p:cNvPr id="3" name="object 3"/>
          <p:cNvSpPr txBox="1"/>
          <p:nvPr/>
        </p:nvSpPr>
        <p:spPr>
          <a:xfrm>
            <a:off x="1349128" y="1728118"/>
            <a:ext cx="1852930" cy="29972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800" b="0" i="0" u="none" strike="noStrike" kern="1200" cap="none" spc="-25" normalizeH="0" baseline="0" noProof="0" dirty="0">
                <a:ln>
                  <a:noFill/>
                </a:ln>
                <a:solidFill>
                  <a:srgbClr val="595959"/>
                </a:solidFill>
                <a:effectLst/>
                <a:uLnTx/>
                <a:uFillTx/>
                <a:latin typeface="Arial MT"/>
                <a:ea typeface="+mn-ea"/>
                <a:cs typeface="Arial MT"/>
              </a:rPr>
              <a:t>Types</a:t>
            </a:r>
            <a:r>
              <a:rPr kumimoji="0" sz="1800" b="0" i="0" u="none" strike="noStrike" kern="1200" cap="none" spc="-40" normalizeH="0" baseline="0" noProof="0" dirty="0">
                <a:ln>
                  <a:noFill/>
                </a:ln>
                <a:solidFill>
                  <a:srgbClr val="595959"/>
                </a:solidFill>
                <a:effectLst/>
                <a:uLnTx/>
                <a:uFillTx/>
                <a:latin typeface="Arial MT"/>
                <a:ea typeface="+mn-ea"/>
                <a:cs typeface="Arial MT"/>
              </a:rPr>
              <a:t> </a:t>
            </a:r>
            <a:r>
              <a:rPr kumimoji="0" sz="1800" b="0" i="0" u="none" strike="noStrike" kern="1200" cap="none" spc="-5" normalizeH="0" baseline="0" noProof="0" dirty="0">
                <a:ln>
                  <a:noFill/>
                </a:ln>
                <a:solidFill>
                  <a:srgbClr val="595959"/>
                </a:solidFill>
                <a:effectLst/>
                <a:uLnTx/>
                <a:uFillTx/>
                <a:latin typeface="Arial MT"/>
                <a:ea typeface="+mn-ea"/>
                <a:cs typeface="Arial MT"/>
              </a:rPr>
              <a:t>of</a:t>
            </a:r>
            <a:r>
              <a:rPr kumimoji="0" sz="1800" b="0" i="0" u="none" strike="noStrike" kern="1200" cap="none" spc="-40" normalizeH="0" baseline="0" noProof="0" dirty="0">
                <a:ln>
                  <a:noFill/>
                </a:ln>
                <a:solidFill>
                  <a:srgbClr val="595959"/>
                </a:solidFill>
                <a:effectLst/>
                <a:uLnTx/>
                <a:uFillTx/>
                <a:latin typeface="Arial MT"/>
                <a:ea typeface="+mn-ea"/>
                <a:cs typeface="Arial MT"/>
              </a:rPr>
              <a:t> </a:t>
            </a:r>
            <a:r>
              <a:rPr kumimoji="0" sz="1800" b="0" i="0" u="none" strike="noStrike" kern="1200" cap="none" spc="-5" normalizeH="0" baseline="0" noProof="0" dirty="0">
                <a:ln>
                  <a:noFill/>
                </a:ln>
                <a:solidFill>
                  <a:srgbClr val="595959"/>
                </a:solidFill>
                <a:effectLst/>
                <a:uLnTx/>
                <a:uFillTx/>
                <a:latin typeface="Arial MT"/>
                <a:ea typeface="+mn-ea"/>
                <a:cs typeface="Arial MT"/>
              </a:rPr>
              <a:t>Operator</a:t>
            </a:r>
            <a:endParaRPr kumimoji="0" sz="1800" b="0" i="0" u="none" strike="noStrike" kern="1200" cap="none" spc="0" normalizeH="0" baseline="0" noProof="0">
              <a:ln>
                <a:noFill/>
              </a:ln>
              <a:solidFill>
                <a:prstClr val="black"/>
              </a:solidFill>
              <a:effectLst/>
              <a:uLnTx/>
              <a:uFillTx/>
              <a:latin typeface="Arial MT"/>
              <a:ea typeface="+mn-ea"/>
              <a:cs typeface="Arial MT"/>
            </a:endParaRPr>
          </a:p>
        </p:txBody>
      </p:sp>
      <p:sp>
        <p:nvSpPr>
          <p:cNvPr id="4" name="object 4"/>
          <p:cNvSpPr txBox="1"/>
          <p:nvPr/>
        </p:nvSpPr>
        <p:spPr>
          <a:xfrm>
            <a:off x="656568" y="2703523"/>
            <a:ext cx="2690495" cy="2006600"/>
          </a:xfrm>
          <a:prstGeom prst="rect">
            <a:avLst/>
          </a:prstGeom>
        </p:spPr>
        <p:txBody>
          <a:bodyPr vert="horz" wrap="square" lIns="0" tIns="46990" rIns="0" bIns="0" rtlCol="0">
            <a:spAutoFit/>
          </a:bodyPr>
          <a:lstStyle/>
          <a:p>
            <a:pPr marL="348615" marR="0" lvl="0" indent="-336550" algn="l" defTabSz="914400" rtl="0" eaLnBrk="1" fontAlgn="auto" latinLnBrk="0" hangingPunct="1">
              <a:lnSpc>
                <a:spcPct val="100000"/>
              </a:lnSpc>
              <a:spcBef>
                <a:spcPts val="370"/>
              </a:spcBef>
              <a:spcAft>
                <a:spcPts val="0"/>
              </a:spcAft>
              <a:buClrTx/>
              <a:buSzTx/>
              <a:buFontTx/>
              <a:buChar char="●"/>
              <a:tabLst>
                <a:tab pos="347980" algn="l"/>
                <a:tab pos="349250" algn="l"/>
              </a:tabLst>
              <a:defRPr/>
            </a:pPr>
            <a:r>
              <a:rPr kumimoji="0" sz="1400" b="0" i="0" u="none" strike="noStrike" kern="1200" cap="none" spc="-5" normalizeH="0" baseline="0" noProof="0" dirty="0">
                <a:ln>
                  <a:noFill/>
                </a:ln>
                <a:solidFill>
                  <a:prstClr val="black"/>
                </a:solidFill>
                <a:effectLst/>
                <a:uLnTx/>
                <a:uFillTx/>
                <a:latin typeface="Arial MT"/>
                <a:ea typeface="+mn-ea"/>
                <a:cs typeface="Arial MT"/>
              </a:rPr>
              <a:t>Pytho</a:t>
            </a:r>
            <a:r>
              <a:rPr kumimoji="0" sz="1400" b="0" i="0" u="none" strike="noStrike" kern="1200" cap="none" spc="0" normalizeH="0" baseline="0" noProof="0" dirty="0">
                <a:ln>
                  <a:noFill/>
                </a:ln>
                <a:solidFill>
                  <a:prstClr val="black"/>
                </a:solidFill>
                <a:effectLst/>
                <a:uLnTx/>
                <a:uFillTx/>
                <a:latin typeface="Arial MT"/>
                <a:ea typeface="+mn-ea"/>
                <a:cs typeface="Arial MT"/>
              </a:rPr>
              <a:t>n</a:t>
            </a:r>
            <a:r>
              <a:rPr kumimoji="0" sz="1400" b="0" i="0" u="none" strike="noStrike" kern="1200" cap="none" spc="-8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Arithmeti</a:t>
            </a:r>
            <a:r>
              <a:rPr kumimoji="0" sz="1400" b="0" i="0" u="none" strike="noStrike" kern="1200" cap="none" spc="0" normalizeH="0" baseline="0" noProof="0" dirty="0">
                <a:ln>
                  <a:noFill/>
                </a:ln>
                <a:solidFill>
                  <a:prstClr val="black"/>
                </a:solidFill>
                <a:effectLst/>
                <a:uLnTx/>
                <a:uFillTx/>
                <a:latin typeface="Arial MT"/>
                <a:ea typeface="+mn-ea"/>
                <a:cs typeface="Arial MT"/>
              </a:rPr>
              <a:t>c</a:t>
            </a:r>
            <a:r>
              <a:rPr kumimoji="0" sz="1400" b="0" i="0" u="none" strike="noStrike" kern="1200" cap="none" spc="-5" normalizeH="0" baseline="0" noProof="0" dirty="0">
                <a:ln>
                  <a:noFill/>
                </a:ln>
                <a:solidFill>
                  <a:prstClr val="black"/>
                </a:solidFill>
                <a:effectLst/>
                <a:uLnTx/>
                <a:uFillTx/>
                <a:latin typeface="Arial MT"/>
                <a:ea typeface="+mn-ea"/>
                <a:cs typeface="Arial MT"/>
              </a:rPr>
              <a:t> Operator</a:t>
            </a:r>
            <a:endParaRPr kumimoji="0" sz="1400" b="0" i="0" u="none" strike="noStrike" kern="1200" cap="none" spc="0" normalizeH="0" baseline="0" noProof="0">
              <a:ln>
                <a:noFill/>
              </a:ln>
              <a:solidFill>
                <a:prstClr val="black"/>
              </a:solidFill>
              <a:effectLst/>
              <a:uLnTx/>
              <a:uFillTx/>
              <a:latin typeface="Arial MT"/>
              <a:ea typeface="+mn-ea"/>
              <a:cs typeface="Arial MT"/>
            </a:endParaRPr>
          </a:p>
          <a:p>
            <a:pPr marL="348615" marR="0" lvl="0" indent="-336550" algn="l" defTabSz="914400" rtl="0" eaLnBrk="1" fontAlgn="auto" latinLnBrk="0" hangingPunct="1">
              <a:lnSpc>
                <a:spcPct val="100000"/>
              </a:lnSpc>
              <a:spcBef>
                <a:spcPts val="270"/>
              </a:spcBef>
              <a:spcAft>
                <a:spcPts val="0"/>
              </a:spcAft>
              <a:buClrTx/>
              <a:buSzTx/>
              <a:buFontTx/>
              <a:buChar char="●"/>
              <a:tabLst>
                <a:tab pos="347980" algn="l"/>
                <a:tab pos="349250" algn="l"/>
              </a:tabLst>
              <a:defRPr/>
            </a:pPr>
            <a:r>
              <a:rPr kumimoji="0" sz="1400" b="0" i="0" u="none" strike="noStrike" kern="1200" cap="none" spc="-5" normalizeH="0" baseline="0" noProof="0" dirty="0">
                <a:ln>
                  <a:noFill/>
                </a:ln>
                <a:solidFill>
                  <a:prstClr val="black"/>
                </a:solidFill>
                <a:effectLst/>
                <a:uLnTx/>
                <a:uFillTx/>
                <a:latin typeface="Arial MT"/>
                <a:ea typeface="+mn-ea"/>
                <a:cs typeface="Arial MT"/>
              </a:rPr>
              <a:t>Python</a:t>
            </a:r>
            <a:r>
              <a:rPr kumimoji="0" sz="1400" b="0" i="0" u="none" strike="noStrike" kern="1200" cap="none" spc="-5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Comparison</a:t>
            </a:r>
            <a:r>
              <a:rPr kumimoji="0" sz="1400" b="0" i="0" u="none" strike="noStrike" kern="1200" cap="none" spc="-5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Operator</a:t>
            </a:r>
            <a:endParaRPr kumimoji="0" sz="1400" b="0" i="0" u="none" strike="noStrike" kern="1200" cap="none" spc="0" normalizeH="0" baseline="0" noProof="0">
              <a:ln>
                <a:noFill/>
              </a:ln>
              <a:solidFill>
                <a:prstClr val="black"/>
              </a:solidFill>
              <a:effectLst/>
              <a:uLnTx/>
              <a:uFillTx/>
              <a:latin typeface="Arial MT"/>
              <a:ea typeface="+mn-ea"/>
              <a:cs typeface="Arial MT"/>
            </a:endParaRPr>
          </a:p>
          <a:p>
            <a:pPr marL="348615" marR="0" lvl="0" indent="-336550" algn="l" defTabSz="914400" rtl="0" eaLnBrk="1" fontAlgn="auto" latinLnBrk="0" hangingPunct="1">
              <a:lnSpc>
                <a:spcPct val="100000"/>
              </a:lnSpc>
              <a:spcBef>
                <a:spcPts val="270"/>
              </a:spcBef>
              <a:spcAft>
                <a:spcPts val="0"/>
              </a:spcAft>
              <a:buClrTx/>
              <a:buSzTx/>
              <a:buFontTx/>
              <a:buChar char="●"/>
              <a:tabLst>
                <a:tab pos="347980" algn="l"/>
                <a:tab pos="349250" algn="l"/>
              </a:tabLst>
              <a:defRPr/>
            </a:pPr>
            <a:r>
              <a:rPr kumimoji="0" sz="1400" b="0" i="0" u="none" strike="noStrike" kern="1200" cap="none" spc="-5" normalizeH="0" baseline="0" noProof="0" dirty="0">
                <a:ln>
                  <a:noFill/>
                </a:ln>
                <a:solidFill>
                  <a:prstClr val="black"/>
                </a:solidFill>
                <a:effectLst/>
                <a:uLnTx/>
                <a:uFillTx/>
                <a:latin typeface="Arial MT"/>
                <a:ea typeface="+mn-ea"/>
                <a:cs typeface="Arial MT"/>
              </a:rPr>
              <a:t>Pytho</a:t>
            </a:r>
            <a:r>
              <a:rPr kumimoji="0" sz="1400" b="0" i="0" u="none" strike="noStrike" kern="1200" cap="none" spc="0" normalizeH="0" baseline="0" noProof="0" dirty="0">
                <a:ln>
                  <a:noFill/>
                </a:ln>
                <a:solidFill>
                  <a:prstClr val="black"/>
                </a:solidFill>
                <a:effectLst/>
                <a:uLnTx/>
                <a:uFillTx/>
                <a:latin typeface="Arial MT"/>
                <a:ea typeface="+mn-ea"/>
                <a:cs typeface="Arial MT"/>
              </a:rPr>
              <a:t>n</a:t>
            </a:r>
            <a:r>
              <a:rPr kumimoji="0" sz="1400" b="0" i="0" u="none" strike="noStrike" kern="1200" cap="none" spc="-8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Assignmen</a:t>
            </a:r>
            <a:r>
              <a:rPr kumimoji="0" sz="1400" b="0" i="0" u="none" strike="noStrike" kern="1200" cap="none" spc="0" normalizeH="0" baseline="0" noProof="0" dirty="0">
                <a:ln>
                  <a:noFill/>
                </a:ln>
                <a:solidFill>
                  <a:prstClr val="black"/>
                </a:solidFill>
                <a:effectLst/>
                <a:uLnTx/>
                <a:uFillTx/>
                <a:latin typeface="Arial MT"/>
                <a:ea typeface="+mn-ea"/>
                <a:cs typeface="Arial MT"/>
              </a:rPr>
              <a:t>t</a:t>
            </a:r>
            <a:r>
              <a:rPr kumimoji="0" sz="1400" b="0" i="0" u="none" strike="noStrike" kern="1200" cap="none" spc="-5" normalizeH="0" baseline="0" noProof="0" dirty="0">
                <a:ln>
                  <a:noFill/>
                </a:ln>
                <a:solidFill>
                  <a:prstClr val="black"/>
                </a:solidFill>
                <a:effectLst/>
                <a:uLnTx/>
                <a:uFillTx/>
                <a:latin typeface="Arial MT"/>
                <a:ea typeface="+mn-ea"/>
                <a:cs typeface="Arial MT"/>
              </a:rPr>
              <a:t> Operator</a:t>
            </a:r>
            <a:endParaRPr kumimoji="0" sz="1400" b="0" i="0" u="none" strike="noStrike" kern="1200" cap="none" spc="0" normalizeH="0" baseline="0" noProof="0">
              <a:ln>
                <a:noFill/>
              </a:ln>
              <a:solidFill>
                <a:prstClr val="black"/>
              </a:solidFill>
              <a:effectLst/>
              <a:uLnTx/>
              <a:uFillTx/>
              <a:latin typeface="Arial MT"/>
              <a:ea typeface="+mn-ea"/>
              <a:cs typeface="Arial MT"/>
            </a:endParaRPr>
          </a:p>
          <a:p>
            <a:pPr marL="348615" marR="0" lvl="0" indent="-336550" algn="l" defTabSz="914400" rtl="0" eaLnBrk="1" fontAlgn="auto" latinLnBrk="0" hangingPunct="1">
              <a:lnSpc>
                <a:spcPct val="100000"/>
              </a:lnSpc>
              <a:spcBef>
                <a:spcPts val="270"/>
              </a:spcBef>
              <a:spcAft>
                <a:spcPts val="0"/>
              </a:spcAft>
              <a:buClrTx/>
              <a:buSzTx/>
              <a:buFontTx/>
              <a:buChar char="●"/>
              <a:tabLst>
                <a:tab pos="347980" algn="l"/>
                <a:tab pos="349250" algn="l"/>
              </a:tabLst>
              <a:defRPr/>
            </a:pPr>
            <a:r>
              <a:rPr kumimoji="0" sz="1400" b="0" i="0" u="none" strike="noStrike" kern="1200" cap="none" spc="-5" normalizeH="0" baseline="0" noProof="0" dirty="0">
                <a:ln>
                  <a:noFill/>
                </a:ln>
                <a:solidFill>
                  <a:prstClr val="black"/>
                </a:solidFill>
                <a:effectLst/>
                <a:uLnTx/>
                <a:uFillTx/>
                <a:latin typeface="Arial MT"/>
                <a:ea typeface="+mn-ea"/>
                <a:cs typeface="Arial MT"/>
              </a:rPr>
              <a:t>Python</a:t>
            </a:r>
            <a:r>
              <a:rPr kumimoji="0" sz="1400" b="0" i="0" u="none" strike="noStrike" kern="1200" cap="none" spc="-5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Bitwise</a:t>
            </a:r>
            <a:r>
              <a:rPr kumimoji="0" sz="1400" b="0" i="0" u="none" strike="noStrike" kern="1200" cap="none" spc="-5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Operator</a:t>
            </a:r>
            <a:endParaRPr kumimoji="0" sz="1400" b="0" i="0" u="none" strike="noStrike" kern="1200" cap="none" spc="0" normalizeH="0" baseline="0" noProof="0">
              <a:ln>
                <a:noFill/>
              </a:ln>
              <a:solidFill>
                <a:prstClr val="black"/>
              </a:solidFill>
              <a:effectLst/>
              <a:uLnTx/>
              <a:uFillTx/>
              <a:latin typeface="Arial MT"/>
              <a:ea typeface="+mn-ea"/>
              <a:cs typeface="Arial MT"/>
            </a:endParaRPr>
          </a:p>
          <a:p>
            <a:pPr marL="348615" marR="0" lvl="0" indent="-336550" algn="l" defTabSz="914400" rtl="0" eaLnBrk="1" fontAlgn="auto" latinLnBrk="0" hangingPunct="1">
              <a:lnSpc>
                <a:spcPct val="100000"/>
              </a:lnSpc>
              <a:spcBef>
                <a:spcPts val="270"/>
              </a:spcBef>
              <a:spcAft>
                <a:spcPts val="0"/>
              </a:spcAft>
              <a:buClrTx/>
              <a:buSzTx/>
              <a:buFontTx/>
              <a:buChar char="●"/>
              <a:tabLst>
                <a:tab pos="347980" algn="l"/>
                <a:tab pos="349250" algn="l"/>
              </a:tabLst>
              <a:defRPr/>
            </a:pPr>
            <a:r>
              <a:rPr kumimoji="0" sz="1400" b="0" i="0" u="none" strike="noStrike" kern="1200" cap="none" spc="-5" normalizeH="0" baseline="0" noProof="0" dirty="0">
                <a:ln>
                  <a:noFill/>
                </a:ln>
                <a:solidFill>
                  <a:prstClr val="black"/>
                </a:solidFill>
                <a:effectLst/>
                <a:uLnTx/>
                <a:uFillTx/>
                <a:latin typeface="Arial MT"/>
                <a:ea typeface="+mn-ea"/>
                <a:cs typeface="Arial MT"/>
              </a:rPr>
              <a:t>Python</a:t>
            </a:r>
            <a:r>
              <a:rPr kumimoji="0" sz="1400" b="0" i="0" u="none" strike="noStrike" kern="1200" cap="none" spc="-5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Logical</a:t>
            </a:r>
            <a:r>
              <a:rPr kumimoji="0" sz="1400" b="0" i="0" u="none" strike="noStrike" kern="1200" cap="none" spc="-5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Operator</a:t>
            </a:r>
            <a:endParaRPr kumimoji="0" sz="1400" b="0" i="0" u="none" strike="noStrike" kern="1200" cap="none" spc="0" normalizeH="0" baseline="0" noProof="0">
              <a:ln>
                <a:noFill/>
              </a:ln>
              <a:solidFill>
                <a:prstClr val="black"/>
              </a:solidFill>
              <a:effectLst/>
              <a:uLnTx/>
              <a:uFillTx/>
              <a:latin typeface="Arial MT"/>
              <a:ea typeface="+mn-ea"/>
              <a:cs typeface="Arial MT"/>
            </a:endParaRPr>
          </a:p>
          <a:p>
            <a:pPr marL="348615" marR="0" lvl="0" indent="-336550" algn="l" defTabSz="914400" rtl="0" eaLnBrk="1" fontAlgn="auto" latinLnBrk="0" hangingPunct="1">
              <a:lnSpc>
                <a:spcPct val="100000"/>
              </a:lnSpc>
              <a:spcBef>
                <a:spcPts val="270"/>
              </a:spcBef>
              <a:spcAft>
                <a:spcPts val="0"/>
              </a:spcAft>
              <a:buClrTx/>
              <a:buSzTx/>
              <a:buFontTx/>
              <a:buChar char="●"/>
              <a:tabLst>
                <a:tab pos="347980" algn="l"/>
                <a:tab pos="349250" algn="l"/>
              </a:tabLst>
              <a:defRPr/>
            </a:pPr>
            <a:r>
              <a:rPr kumimoji="0" sz="1400" b="0" i="0" u="none" strike="noStrike" kern="1200" cap="none" spc="-5" normalizeH="0" baseline="0" noProof="0" dirty="0">
                <a:ln>
                  <a:noFill/>
                </a:ln>
                <a:solidFill>
                  <a:prstClr val="black"/>
                </a:solidFill>
                <a:effectLst/>
                <a:uLnTx/>
                <a:uFillTx/>
                <a:latin typeface="Arial MT"/>
                <a:ea typeface="+mn-ea"/>
                <a:cs typeface="Arial MT"/>
              </a:rPr>
              <a:t>Python</a:t>
            </a:r>
            <a:r>
              <a:rPr kumimoji="0" sz="1400" b="0" i="0" u="none" strike="noStrike" kern="1200" cap="none" spc="-45"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Membership</a:t>
            </a:r>
            <a:r>
              <a:rPr kumimoji="0" sz="1400" b="0" i="0" u="none" strike="noStrike" kern="1200" cap="none" spc="-4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Operator</a:t>
            </a:r>
            <a:endParaRPr kumimoji="0" sz="1400" b="0" i="0" u="none" strike="noStrike" kern="1200" cap="none" spc="0" normalizeH="0" baseline="0" noProof="0">
              <a:ln>
                <a:noFill/>
              </a:ln>
              <a:solidFill>
                <a:prstClr val="black"/>
              </a:solidFill>
              <a:effectLst/>
              <a:uLnTx/>
              <a:uFillTx/>
              <a:latin typeface="Arial MT"/>
              <a:ea typeface="+mn-ea"/>
              <a:cs typeface="Arial MT"/>
            </a:endParaRPr>
          </a:p>
          <a:p>
            <a:pPr marL="348615" marR="0" lvl="0" indent="-336550" algn="l" defTabSz="914400" rtl="0" eaLnBrk="1" fontAlgn="auto" latinLnBrk="0" hangingPunct="1">
              <a:lnSpc>
                <a:spcPct val="100000"/>
              </a:lnSpc>
              <a:spcBef>
                <a:spcPts val="270"/>
              </a:spcBef>
              <a:spcAft>
                <a:spcPts val="0"/>
              </a:spcAft>
              <a:buClrTx/>
              <a:buSzTx/>
              <a:buFontTx/>
              <a:buChar char="●"/>
              <a:tabLst>
                <a:tab pos="347980" algn="l"/>
                <a:tab pos="349250" algn="l"/>
              </a:tabLst>
              <a:defRPr/>
            </a:pPr>
            <a:r>
              <a:rPr kumimoji="0" sz="1400" b="0" i="0" u="none" strike="noStrike" kern="1200" cap="none" spc="-5" normalizeH="0" baseline="0" noProof="0" dirty="0">
                <a:ln>
                  <a:noFill/>
                </a:ln>
                <a:solidFill>
                  <a:prstClr val="black"/>
                </a:solidFill>
                <a:effectLst/>
                <a:uLnTx/>
                <a:uFillTx/>
                <a:latin typeface="Arial MT"/>
                <a:ea typeface="+mn-ea"/>
                <a:cs typeface="Arial MT"/>
              </a:rPr>
              <a:t>Python</a:t>
            </a:r>
            <a:r>
              <a:rPr kumimoji="0" sz="1400" b="0" i="0" u="none" strike="noStrike" kern="1200" cap="none" spc="-3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Identity</a:t>
            </a:r>
            <a:r>
              <a:rPr kumimoji="0" sz="1400" b="0" i="0" u="none" strike="noStrike" kern="1200" cap="none" spc="-3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Operator</a:t>
            </a:r>
            <a:endParaRPr kumimoji="0" sz="1400" b="0" i="0" u="none" strike="noStrike" kern="1200" cap="none" spc="0" normalizeH="0" baseline="0" noProof="0">
              <a:ln>
                <a:noFill/>
              </a:ln>
              <a:solidFill>
                <a:prstClr val="black"/>
              </a:solidFill>
              <a:effectLst/>
              <a:uLnTx/>
              <a:uFillTx/>
              <a:latin typeface="Arial MT"/>
              <a:ea typeface="+mn-ea"/>
              <a:cs typeface="Arial MT"/>
            </a:endParaRPr>
          </a:p>
          <a:p>
            <a:pPr marL="348615" marR="0" lvl="0" indent="-336550" algn="l" defTabSz="914400" rtl="0" eaLnBrk="1" fontAlgn="auto" latinLnBrk="0" hangingPunct="1">
              <a:lnSpc>
                <a:spcPct val="100000"/>
              </a:lnSpc>
              <a:spcBef>
                <a:spcPts val="270"/>
              </a:spcBef>
              <a:spcAft>
                <a:spcPts val="0"/>
              </a:spcAft>
              <a:buClrTx/>
              <a:buSzTx/>
              <a:buFontTx/>
              <a:buChar char="●"/>
              <a:tabLst>
                <a:tab pos="347980" algn="l"/>
                <a:tab pos="349250" algn="l"/>
              </a:tabLst>
              <a:defRPr/>
            </a:pPr>
            <a:r>
              <a:rPr kumimoji="0" sz="1400" b="0" i="0" u="none" strike="noStrike" kern="1200" cap="none" spc="-5" normalizeH="0" baseline="0" noProof="0" dirty="0">
                <a:ln>
                  <a:noFill/>
                </a:ln>
                <a:solidFill>
                  <a:prstClr val="black"/>
                </a:solidFill>
                <a:effectLst/>
                <a:uLnTx/>
                <a:uFillTx/>
                <a:latin typeface="Arial MT"/>
                <a:ea typeface="+mn-ea"/>
                <a:cs typeface="Arial MT"/>
              </a:rPr>
              <a:t>Python</a:t>
            </a:r>
            <a:r>
              <a:rPr kumimoji="0" sz="1400" b="0" i="0" u="none" strike="noStrike" kern="1200" cap="none" spc="-3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Operator</a:t>
            </a:r>
            <a:r>
              <a:rPr kumimoji="0" sz="1400" b="0" i="0" u="none" strike="noStrike" kern="1200" cap="none" spc="-3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Precedence</a:t>
            </a:r>
            <a:endParaRPr kumimoji="0" sz="1400" b="0" i="0" u="none" strike="noStrike" kern="1200" cap="none" spc="0" normalizeH="0" baseline="0" noProof="0">
              <a:ln>
                <a:noFill/>
              </a:ln>
              <a:solidFill>
                <a:prstClr val="black"/>
              </a:solidFill>
              <a:effectLst/>
              <a:uLnTx/>
              <a:uFillTx/>
              <a:latin typeface="Arial MT"/>
              <a:ea typeface="+mn-ea"/>
              <a:cs typeface="Arial MT"/>
            </a:endParaRPr>
          </a:p>
        </p:txBody>
      </p:sp>
      <p:pic>
        <p:nvPicPr>
          <p:cNvPr id="5" name="object 5"/>
          <p:cNvPicPr/>
          <p:nvPr/>
        </p:nvPicPr>
        <p:blipFill>
          <a:blip r:embed="rId2" cstate="print"/>
          <a:stretch>
            <a:fillRect/>
          </a:stretch>
        </p:blipFill>
        <p:spPr>
          <a:xfrm>
            <a:off x="4572000" y="1338775"/>
            <a:ext cx="4419599" cy="3060374"/>
          </a:xfrm>
          <a:prstGeom prst="rect">
            <a:avLst/>
          </a:prstGeom>
        </p:spPr>
      </p:pic>
      <p:sp>
        <p:nvSpPr>
          <p:cNvPr id="6" name="object 6"/>
          <p:cNvSpPr txBox="1"/>
          <p:nvPr/>
        </p:nvSpPr>
        <p:spPr>
          <a:xfrm>
            <a:off x="3633256" y="4850165"/>
            <a:ext cx="1875155" cy="323850"/>
          </a:xfrm>
          <a:prstGeom prst="rect">
            <a:avLst/>
          </a:prstGeom>
        </p:spPr>
        <p:txBody>
          <a:bodyPr vert="horz" wrap="square" lIns="0" tIns="3810" rIns="0" bIns="0" rtlCol="0">
            <a:spAutoFit/>
          </a:bodyPr>
          <a:lstStyle/>
          <a:p>
            <a:pPr marL="1087755" marR="0" lvl="0" indent="0" algn="l" defTabSz="914400" rtl="0" eaLnBrk="1" fontAlgn="auto" latinLnBrk="0" hangingPunct="1">
              <a:lnSpc>
                <a:spcPct val="100000"/>
              </a:lnSpc>
              <a:spcBef>
                <a:spcPts val="30"/>
              </a:spcBef>
              <a:spcAft>
                <a:spcPts val="0"/>
              </a:spcAft>
              <a:buClrTx/>
              <a:buSzTx/>
              <a:buFontTx/>
              <a:buNone/>
              <a:tabLst/>
              <a:defRPr/>
            </a:pPr>
            <a:r>
              <a:rPr kumimoji="0" sz="700" b="0" i="0" u="none" strike="noStrike" kern="1200" cap="none" spc="-5" normalizeH="0" baseline="0" noProof="0" dirty="0">
                <a:ln>
                  <a:noFill/>
                </a:ln>
                <a:solidFill>
                  <a:srgbClr val="595959"/>
                </a:solidFill>
                <a:effectLst/>
                <a:uLnTx/>
                <a:uFillTx/>
                <a:latin typeface="Arial MT"/>
                <a:ea typeface="+mn-ea"/>
                <a:cs typeface="Arial MT"/>
              </a:rPr>
              <a:t>Imag</a:t>
            </a:r>
            <a:r>
              <a:rPr kumimoji="0" sz="700" b="0" i="0" u="none" strike="noStrike" kern="1200" cap="none" spc="0" normalizeH="0" baseline="0" noProof="0" dirty="0">
                <a:ln>
                  <a:noFill/>
                </a:ln>
                <a:solidFill>
                  <a:srgbClr val="595959"/>
                </a:solidFill>
                <a:effectLst/>
                <a:uLnTx/>
                <a:uFillTx/>
                <a:latin typeface="Arial MT"/>
                <a:ea typeface="+mn-ea"/>
                <a:cs typeface="Arial MT"/>
              </a:rPr>
              <a:t>e</a:t>
            </a:r>
            <a:r>
              <a:rPr kumimoji="0" sz="700" b="0" i="0" u="none" strike="noStrike" kern="1200" cap="none" spc="-5" normalizeH="0" baseline="0" noProof="0" dirty="0">
                <a:ln>
                  <a:noFill/>
                </a:ln>
                <a:solidFill>
                  <a:srgbClr val="595959"/>
                </a:solidFill>
                <a:effectLst/>
                <a:uLnTx/>
                <a:uFillTx/>
                <a:latin typeface="Arial MT"/>
                <a:ea typeface="+mn-ea"/>
                <a:cs typeface="Arial MT"/>
              </a:rPr>
              <a:t> Source:</a:t>
            </a:r>
            <a:endParaRPr kumimoji="0" sz="700" b="0" i="0" u="none" strike="noStrike" kern="1200" cap="none" spc="0" normalizeH="0" baseline="0" noProof="0">
              <a:ln>
                <a:noFill/>
              </a:ln>
              <a:solidFill>
                <a:prstClr val="black"/>
              </a:solidFill>
              <a:effectLst/>
              <a:uLnTx/>
              <a:uFillTx/>
              <a:latin typeface="Arial MT"/>
              <a:ea typeface="+mn-ea"/>
              <a:cs typeface="Arial MT"/>
            </a:endParaRPr>
          </a:p>
          <a:p>
            <a:pPr marL="12700" marR="0" lvl="0" indent="0" algn="l" defTabSz="914400" rtl="0" eaLnBrk="1" fontAlgn="auto" latinLnBrk="0" hangingPunct="1">
              <a:lnSpc>
                <a:spcPct val="100000"/>
              </a:lnSpc>
              <a:spcBef>
                <a:spcPts val="605"/>
              </a:spcBef>
              <a:spcAft>
                <a:spcPts val="0"/>
              </a:spcAft>
              <a:buClrTx/>
              <a:buSzTx/>
              <a:buFontTx/>
              <a:buNone/>
              <a:tabLst/>
              <a:defRPr/>
            </a:pPr>
            <a:r>
              <a:rPr kumimoji="0" sz="800" b="0" i="0" u="none" strike="noStrike" kern="1200" cap="none" spc="0" normalizeH="0" baseline="0" noProof="0" dirty="0">
                <a:ln>
                  <a:noFill/>
                </a:ln>
                <a:solidFill>
                  <a:prstClr val="black"/>
                </a:solidFill>
                <a:effectLst/>
                <a:uLnTx/>
                <a:uFillTx/>
                <a:latin typeface="Arial MT"/>
                <a:ea typeface="+mn-ea"/>
                <a:cs typeface="Arial MT"/>
              </a:rPr>
              <a:t>©</a:t>
            </a:r>
            <a:r>
              <a:rPr kumimoji="0" sz="800" b="0" i="0" u="none" strike="noStrike" kern="1200" cap="none" spc="-5" normalizeH="0" baseline="0" noProof="0" dirty="0">
                <a:ln>
                  <a:noFill/>
                </a:ln>
                <a:solidFill>
                  <a:prstClr val="black"/>
                </a:solidFill>
                <a:effectLst/>
                <a:uLnTx/>
                <a:uFillTx/>
                <a:latin typeface="Arial MT"/>
                <a:ea typeface="+mn-ea"/>
                <a:cs typeface="Arial MT"/>
              </a:rPr>
              <a:t> Edune</a:t>
            </a:r>
            <a:r>
              <a:rPr kumimoji="0" sz="800" b="0" i="0" u="none" strike="noStrike" kern="1200" cap="none" spc="0" normalizeH="0" baseline="0" noProof="0" dirty="0">
                <a:ln>
                  <a:noFill/>
                </a:ln>
                <a:solidFill>
                  <a:prstClr val="black"/>
                </a:solidFill>
                <a:effectLst/>
                <a:uLnTx/>
                <a:uFillTx/>
                <a:latin typeface="Arial MT"/>
                <a:ea typeface="+mn-ea"/>
                <a:cs typeface="Arial MT"/>
              </a:rPr>
              <a:t>t</a:t>
            </a:r>
            <a:r>
              <a:rPr kumimoji="0" sz="800" b="0" i="0" u="none" strike="noStrike" kern="1200" cap="none" spc="-5" normalizeH="0" baseline="0" noProof="0" dirty="0">
                <a:ln>
                  <a:noFill/>
                </a:ln>
                <a:solidFill>
                  <a:prstClr val="black"/>
                </a:solidFill>
                <a:effectLst/>
                <a:uLnTx/>
                <a:uFillTx/>
                <a:latin typeface="Arial MT"/>
                <a:ea typeface="+mn-ea"/>
                <a:cs typeface="Arial MT"/>
              </a:rPr>
              <a:t> Foundation</a:t>
            </a:r>
            <a:r>
              <a:rPr kumimoji="0" sz="800" b="0" i="0" u="none" strike="noStrike" kern="1200" cap="none" spc="0" normalizeH="0" baseline="0" noProof="0" dirty="0">
                <a:ln>
                  <a:noFill/>
                </a:ln>
                <a:solidFill>
                  <a:prstClr val="black"/>
                </a:solidFill>
                <a:effectLst/>
                <a:uLnTx/>
                <a:uFillTx/>
                <a:latin typeface="Arial MT"/>
                <a:ea typeface="+mn-ea"/>
                <a:cs typeface="Arial MT"/>
              </a:rPr>
              <a:t>.</a:t>
            </a:r>
            <a:r>
              <a:rPr kumimoji="0" sz="800" b="0" i="0" u="none" strike="noStrike" kern="1200" cap="none" spc="-50" normalizeH="0" baseline="0" noProof="0" dirty="0">
                <a:ln>
                  <a:noFill/>
                </a:ln>
                <a:solidFill>
                  <a:prstClr val="black"/>
                </a:solidFill>
                <a:effectLst/>
                <a:uLnTx/>
                <a:uFillTx/>
                <a:latin typeface="Arial MT"/>
                <a:ea typeface="+mn-ea"/>
                <a:cs typeface="Arial MT"/>
              </a:rPr>
              <a:t> </a:t>
            </a:r>
            <a:r>
              <a:rPr kumimoji="0" sz="800" b="0" i="0" u="none" strike="noStrike" kern="1200" cap="none" spc="-5" normalizeH="0" baseline="0" noProof="0" dirty="0">
                <a:ln>
                  <a:noFill/>
                </a:ln>
                <a:solidFill>
                  <a:prstClr val="black"/>
                </a:solidFill>
                <a:effectLst/>
                <a:uLnTx/>
                <a:uFillTx/>
                <a:latin typeface="Arial MT"/>
                <a:ea typeface="+mn-ea"/>
                <a:cs typeface="Arial MT"/>
              </a:rPr>
              <a:t>Al</a:t>
            </a:r>
            <a:r>
              <a:rPr kumimoji="0" sz="800" b="0" i="0" u="none" strike="noStrike" kern="1200" cap="none" spc="0" normalizeH="0" baseline="0" noProof="0" dirty="0">
                <a:ln>
                  <a:noFill/>
                </a:ln>
                <a:solidFill>
                  <a:prstClr val="black"/>
                </a:solidFill>
                <a:effectLst/>
                <a:uLnTx/>
                <a:uFillTx/>
                <a:latin typeface="Arial MT"/>
                <a:ea typeface="+mn-ea"/>
                <a:cs typeface="Arial MT"/>
              </a:rPr>
              <a:t>l</a:t>
            </a:r>
            <a:r>
              <a:rPr kumimoji="0" sz="800" b="0" i="0" u="none" strike="noStrike" kern="1200" cap="none" spc="-5" normalizeH="0" baseline="0" noProof="0" dirty="0">
                <a:ln>
                  <a:noFill/>
                </a:ln>
                <a:solidFill>
                  <a:prstClr val="black"/>
                </a:solidFill>
                <a:effectLst/>
                <a:uLnTx/>
                <a:uFillTx/>
                <a:latin typeface="Arial MT"/>
                <a:ea typeface="+mn-ea"/>
                <a:cs typeface="Arial MT"/>
              </a:rPr>
              <a:t> </a:t>
            </a:r>
            <a:r>
              <a:rPr kumimoji="0" sz="800" b="0" i="0" u="none" strike="noStrike" kern="1200" cap="none" spc="0" normalizeH="0" baseline="0" noProof="0" dirty="0">
                <a:ln>
                  <a:noFill/>
                </a:ln>
                <a:solidFill>
                  <a:prstClr val="black"/>
                </a:solidFill>
                <a:effectLst/>
                <a:uLnTx/>
                <a:uFillTx/>
                <a:latin typeface="Arial MT"/>
                <a:ea typeface="+mn-ea"/>
                <a:cs typeface="Arial MT"/>
              </a:rPr>
              <a:t>rights</a:t>
            </a:r>
            <a:r>
              <a:rPr kumimoji="0" sz="800" b="0" i="0" u="none" strike="noStrike" kern="1200" cap="none" spc="-5" normalizeH="0" baseline="0" noProof="0" dirty="0">
                <a:ln>
                  <a:noFill/>
                </a:ln>
                <a:solidFill>
                  <a:prstClr val="black"/>
                </a:solidFill>
                <a:effectLst/>
                <a:uLnTx/>
                <a:uFillTx/>
                <a:latin typeface="Arial MT"/>
                <a:ea typeface="+mn-ea"/>
                <a:cs typeface="Arial MT"/>
              </a:rPr>
              <a:t> </a:t>
            </a:r>
            <a:r>
              <a:rPr kumimoji="0" sz="800" b="0" i="0" u="none" strike="noStrike" kern="1200" cap="none" spc="0" normalizeH="0" baseline="0" noProof="0" dirty="0">
                <a:ln>
                  <a:noFill/>
                </a:ln>
                <a:solidFill>
                  <a:prstClr val="black"/>
                </a:solidFill>
                <a:effectLst/>
                <a:uLnTx/>
                <a:uFillTx/>
                <a:latin typeface="Arial MT"/>
                <a:ea typeface="+mn-ea"/>
                <a:cs typeface="Arial MT"/>
              </a:rPr>
              <a:t>reserved.</a:t>
            </a:r>
            <a:endParaRPr kumimoji="0" sz="800" b="0" i="0" u="none" strike="noStrike" kern="1200" cap="none" spc="0" normalizeH="0" baseline="0" noProof="0">
              <a:ln>
                <a:noFill/>
              </a:ln>
              <a:solidFill>
                <a:prstClr val="black"/>
              </a:solidFill>
              <a:effectLst/>
              <a:uLnTx/>
              <a:uFillTx/>
              <a:latin typeface="Arial MT"/>
              <a:ea typeface="+mn-ea"/>
              <a:cs typeface="Arial MT"/>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52116" y="828333"/>
            <a:ext cx="2846070" cy="391160"/>
          </a:xfrm>
          <a:prstGeom prst="rect">
            <a:avLst/>
          </a:prstGeom>
        </p:spPr>
        <p:txBody>
          <a:bodyPr vert="horz" wrap="square" lIns="0" tIns="12700" rIns="0" bIns="0" rtlCol="0">
            <a:spAutoFit/>
          </a:bodyPr>
          <a:lstStyle/>
          <a:p>
            <a:pPr marL="12700">
              <a:lnSpc>
                <a:spcPct val="100000"/>
              </a:lnSpc>
              <a:spcBef>
                <a:spcPts val="100"/>
              </a:spcBef>
            </a:pPr>
            <a:r>
              <a:rPr spc="-5" dirty="0"/>
              <a:t>Data</a:t>
            </a:r>
            <a:r>
              <a:rPr spc="-85" dirty="0"/>
              <a:t> </a:t>
            </a:r>
            <a:r>
              <a:rPr spc="-30" dirty="0"/>
              <a:t>Types</a:t>
            </a:r>
            <a:r>
              <a:rPr spc="-45" dirty="0"/>
              <a:t> </a:t>
            </a:r>
            <a:r>
              <a:rPr spc="-5" dirty="0"/>
              <a:t>Operator</a:t>
            </a:r>
          </a:p>
        </p:txBody>
      </p:sp>
      <p:sp>
        <p:nvSpPr>
          <p:cNvPr id="3" name="object 3"/>
          <p:cNvSpPr txBox="1"/>
          <p:nvPr/>
        </p:nvSpPr>
        <p:spPr>
          <a:xfrm>
            <a:off x="891761" y="1728118"/>
            <a:ext cx="2760980" cy="29972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800" b="0" i="0" u="none" strike="noStrike" kern="1200" cap="none" spc="-5" normalizeH="0" baseline="0" noProof="0" dirty="0">
                <a:ln>
                  <a:noFill/>
                </a:ln>
                <a:solidFill>
                  <a:srgbClr val="595959"/>
                </a:solidFill>
                <a:effectLst/>
                <a:uLnTx/>
                <a:uFillTx/>
                <a:latin typeface="Arial MT"/>
                <a:ea typeface="+mn-ea"/>
                <a:cs typeface="Arial MT"/>
              </a:rPr>
              <a:t>Pytho</a:t>
            </a:r>
            <a:r>
              <a:rPr kumimoji="0" sz="1800" b="0" i="0" u="none" strike="noStrike" kern="1200" cap="none" spc="0" normalizeH="0" baseline="0" noProof="0" dirty="0">
                <a:ln>
                  <a:noFill/>
                </a:ln>
                <a:solidFill>
                  <a:srgbClr val="595959"/>
                </a:solidFill>
                <a:effectLst/>
                <a:uLnTx/>
                <a:uFillTx/>
                <a:latin typeface="Arial MT"/>
                <a:ea typeface="+mn-ea"/>
                <a:cs typeface="Arial MT"/>
              </a:rPr>
              <a:t>n</a:t>
            </a:r>
            <a:r>
              <a:rPr kumimoji="0" sz="1800" b="0" i="0" u="none" strike="noStrike" kern="1200" cap="none" spc="-105" normalizeH="0" baseline="0" noProof="0" dirty="0">
                <a:ln>
                  <a:noFill/>
                </a:ln>
                <a:solidFill>
                  <a:srgbClr val="595959"/>
                </a:solidFill>
                <a:effectLst/>
                <a:uLnTx/>
                <a:uFillTx/>
                <a:latin typeface="Arial MT"/>
                <a:ea typeface="+mn-ea"/>
                <a:cs typeface="Arial MT"/>
              </a:rPr>
              <a:t> </a:t>
            </a:r>
            <a:r>
              <a:rPr kumimoji="0" sz="1800" b="0" i="0" u="none" strike="noStrike" kern="1200" cap="none" spc="-5" normalizeH="0" baseline="0" noProof="0" dirty="0">
                <a:ln>
                  <a:noFill/>
                </a:ln>
                <a:solidFill>
                  <a:srgbClr val="595959"/>
                </a:solidFill>
                <a:effectLst/>
                <a:uLnTx/>
                <a:uFillTx/>
                <a:latin typeface="Arial MT"/>
                <a:ea typeface="+mn-ea"/>
                <a:cs typeface="Arial MT"/>
              </a:rPr>
              <a:t>Arithmeti</a:t>
            </a:r>
            <a:r>
              <a:rPr kumimoji="0" sz="1800" b="0" i="0" u="none" strike="noStrike" kern="1200" cap="none" spc="0" normalizeH="0" baseline="0" noProof="0" dirty="0">
                <a:ln>
                  <a:noFill/>
                </a:ln>
                <a:solidFill>
                  <a:srgbClr val="595959"/>
                </a:solidFill>
                <a:effectLst/>
                <a:uLnTx/>
                <a:uFillTx/>
                <a:latin typeface="Arial MT"/>
                <a:ea typeface="+mn-ea"/>
                <a:cs typeface="Arial MT"/>
              </a:rPr>
              <a:t>c</a:t>
            </a:r>
            <a:r>
              <a:rPr kumimoji="0" sz="1800" b="0" i="0" u="none" strike="noStrike" kern="1200" cap="none" spc="-10" normalizeH="0" baseline="0" noProof="0" dirty="0">
                <a:ln>
                  <a:noFill/>
                </a:ln>
                <a:solidFill>
                  <a:srgbClr val="595959"/>
                </a:solidFill>
                <a:effectLst/>
                <a:uLnTx/>
                <a:uFillTx/>
                <a:latin typeface="Arial MT"/>
                <a:ea typeface="+mn-ea"/>
                <a:cs typeface="Arial MT"/>
              </a:rPr>
              <a:t> </a:t>
            </a:r>
            <a:r>
              <a:rPr kumimoji="0" sz="1800" b="0" i="0" u="none" strike="noStrike" kern="1200" cap="none" spc="-5" normalizeH="0" baseline="0" noProof="0" dirty="0">
                <a:ln>
                  <a:noFill/>
                </a:ln>
                <a:solidFill>
                  <a:srgbClr val="595959"/>
                </a:solidFill>
                <a:effectLst/>
                <a:uLnTx/>
                <a:uFillTx/>
                <a:latin typeface="Arial MT"/>
                <a:ea typeface="+mn-ea"/>
                <a:cs typeface="Arial MT"/>
              </a:rPr>
              <a:t>Operator</a:t>
            </a:r>
            <a:endParaRPr kumimoji="0" sz="1800" b="0" i="0" u="none" strike="noStrike" kern="1200" cap="none" spc="0" normalizeH="0" baseline="0" noProof="0">
              <a:ln>
                <a:noFill/>
              </a:ln>
              <a:solidFill>
                <a:prstClr val="black"/>
              </a:solidFill>
              <a:effectLst/>
              <a:uLnTx/>
              <a:uFillTx/>
              <a:latin typeface="Arial MT"/>
              <a:ea typeface="+mn-ea"/>
              <a:cs typeface="Arial MT"/>
            </a:endParaRPr>
          </a:p>
        </p:txBody>
      </p:sp>
      <p:sp>
        <p:nvSpPr>
          <p:cNvPr id="4" name="object 4"/>
          <p:cNvSpPr txBox="1"/>
          <p:nvPr/>
        </p:nvSpPr>
        <p:spPr>
          <a:xfrm>
            <a:off x="656568" y="2865448"/>
            <a:ext cx="3414395" cy="768350"/>
          </a:xfrm>
          <a:prstGeom prst="rect">
            <a:avLst/>
          </a:prstGeom>
        </p:spPr>
        <p:txBody>
          <a:bodyPr vert="horz" wrap="square" lIns="0" tIns="12700" rIns="0" bIns="0" rtlCol="0">
            <a:spAutoFit/>
          </a:bodyPr>
          <a:lstStyle/>
          <a:p>
            <a:pPr marL="348615" marR="5080" lvl="0" indent="-336550" algn="l" defTabSz="914400" rtl="0" eaLnBrk="1" fontAlgn="auto" latinLnBrk="0" hangingPunct="1">
              <a:lnSpc>
                <a:spcPct val="116100"/>
              </a:lnSpc>
              <a:spcBef>
                <a:spcPts val="100"/>
              </a:spcBef>
              <a:spcAft>
                <a:spcPts val="0"/>
              </a:spcAft>
              <a:buClrTx/>
              <a:buSzTx/>
              <a:buFont typeface="Arial MT"/>
              <a:buChar char="●"/>
              <a:tabLst>
                <a:tab pos="392430" algn="l"/>
                <a:tab pos="393065" algn="l"/>
              </a:tabLst>
              <a:defRPr/>
            </a:pPr>
            <a:r>
              <a:rPr kumimoji="0" sz="1800" b="0" i="0" u="none" strike="noStrike" kern="1200" cap="none" spc="0" normalizeH="0" baseline="0" noProof="0" dirty="0">
                <a:ln>
                  <a:noFill/>
                </a:ln>
                <a:solidFill>
                  <a:prstClr val="black"/>
                </a:solidFill>
                <a:effectLst/>
                <a:uLnTx/>
                <a:uFillTx/>
                <a:latin typeface="Calibri"/>
                <a:ea typeface="+mn-ea"/>
                <a:cs typeface="+mn-cs"/>
              </a:rPr>
              <a:t>	</a:t>
            </a:r>
            <a:r>
              <a:rPr kumimoji="0" sz="1400" b="0" i="0" u="none" strike="noStrike" kern="1200" cap="none" spc="-5" normalizeH="0" baseline="0" noProof="0" dirty="0">
                <a:ln>
                  <a:noFill/>
                </a:ln>
                <a:solidFill>
                  <a:prstClr val="black"/>
                </a:solidFill>
                <a:effectLst/>
                <a:uLnTx/>
                <a:uFillTx/>
                <a:latin typeface="Arial MT"/>
                <a:ea typeface="+mn-ea"/>
                <a:cs typeface="Arial MT"/>
              </a:rPr>
              <a:t>Arithmetic Operators are used to </a:t>
            </a:r>
            <a:r>
              <a:rPr kumimoji="0" sz="1400" b="0" i="0" u="none" strike="noStrike" kern="1200" cap="none" spc="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perform </a:t>
            </a:r>
            <a:r>
              <a:rPr kumimoji="0" sz="1400" b="0" i="0" u="none" strike="noStrike" kern="1200" cap="none" spc="0" normalizeH="0" baseline="0" noProof="0" dirty="0">
                <a:ln>
                  <a:noFill/>
                </a:ln>
                <a:solidFill>
                  <a:prstClr val="black"/>
                </a:solidFill>
                <a:effectLst/>
                <a:uLnTx/>
                <a:uFillTx/>
                <a:latin typeface="Arial MT"/>
                <a:ea typeface="+mn-ea"/>
                <a:cs typeface="Arial MT"/>
              </a:rPr>
              <a:t>mathematical </a:t>
            </a:r>
            <a:r>
              <a:rPr kumimoji="0" sz="1400" b="0" i="0" u="none" strike="noStrike" kern="1200" cap="none" spc="-5" normalizeH="0" baseline="0" noProof="0" dirty="0">
                <a:ln>
                  <a:noFill/>
                </a:ln>
                <a:solidFill>
                  <a:prstClr val="black"/>
                </a:solidFill>
                <a:effectLst/>
                <a:uLnTx/>
                <a:uFillTx/>
                <a:latin typeface="Arial MT"/>
                <a:ea typeface="+mn-ea"/>
                <a:cs typeface="Arial MT"/>
              </a:rPr>
              <a:t>operations like </a:t>
            </a:r>
            <a:r>
              <a:rPr kumimoji="0" sz="1400" b="0" i="0" u="none" strike="noStrike" kern="1200" cap="none" spc="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addition,</a:t>
            </a:r>
            <a:r>
              <a:rPr kumimoji="0" sz="1400" b="0" i="0" u="none" strike="noStrike" kern="1200" cap="none" spc="-35"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subtraction,</a:t>
            </a:r>
            <a:r>
              <a:rPr kumimoji="0" sz="1400" b="0" i="0" u="none" strike="noStrike" kern="1200" cap="none" spc="-35"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multiplication</a:t>
            </a:r>
            <a:r>
              <a:rPr kumimoji="0" sz="1400" b="0" i="0" u="none" strike="noStrike" kern="1200" cap="none" spc="-3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etc.</a:t>
            </a:r>
            <a:endParaRPr kumimoji="0" sz="1400" b="0" i="0" u="none" strike="noStrike" kern="1200" cap="none" spc="0" normalizeH="0" baseline="0" noProof="0">
              <a:ln>
                <a:noFill/>
              </a:ln>
              <a:solidFill>
                <a:prstClr val="black"/>
              </a:solidFill>
              <a:effectLst/>
              <a:uLnTx/>
              <a:uFillTx/>
              <a:latin typeface="Arial MT"/>
              <a:ea typeface="+mn-ea"/>
              <a:cs typeface="Arial MT"/>
            </a:endParaRPr>
          </a:p>
        </p:txBody>
      </p:sp>
      <p:pic>
        <p:nvPicPr>
          <p:cNvPr id="5" name="object 5"/>
          <p:cNvPicPr/>
          <p:nvPr/>
        </p:nvPicPr>
        <p:blipFill>
          <a:blip r:embed="rId2" cstate="print"/>
          <a:stretch>
            <a:fillRect/>
          </a:stretch>
        </p:blipFill>
        <p:spPr>
          <a:xfrm>
            <a:off x="4572000" y="1069550"/>
            <a:ext cx="4571999" cy="3367425"/>
          </a:xfrm>
          <a:prstGeom prst="rect">
            <a:avLst/>
          </a:prstGeom>
        </p:spPr>
      </p:pic>
      <p:sp>
        <p:nvSpPr>
          <p:cNvPr id="6" name="object 6"/>
          <p:cNvSpPr txBox="1"/>
          <p:nvPr/>
        </p:nvSpPr>
        <p:spPr>
          <a:xfrm>
            <a:off x="3633256" y="4850165"/>
            <a:ext cx="1875155" cy="323850"/>
          </a:xfrm>
          <a:prstGeom prst="rect">
            <a:avLst/>
          </a:prstGeom>
        </p:spPr>
        <p:txBody>
          <a:bodyPr vert="horz" wrap="square" lIns="0" tIns="3810" rIns="0" bIns="0" rtlCol="0">
            <a:spAutoFit/>
          </a:bodyPr>
          <a:lstStyle/>
          <a:p>
            <a:pPr marL="1087755" marR="0" lvl="0" indent="0" algn="l" defTabSz="914400" rtl="0" eaLnBrk="1" fontAlgn="auto" latinLnBrk="0" hangingPunct="1">
              <a:lnSpc>
                <a:spcPct val="100000"/>
              </a:lnSpc>
              <a:spcBef>
                <a:spcPts val="30"/>
              </a:spcBef>
              <a:spcAft>
                <a:spcPts val="0"/>
              </a:spcAft>
              <a:buClrTx/>
              <a:buSzTx/>
              <a:buFontTx/>
              <a:buNone/>
              <a:tabLst/>
              <a:defRPr/>
            </a:pPr>
            <a:r>
              <a:rPr kumimoji="0" sz="700" b="0" i="0" u="none" strike="noStrike" kern="1200" cap="none" spc="-5" normalizeH="0" baseline="0" noProof="0" dirty="0">
                <a:ln>
                  <a:noFill/>
                </a:ln>
                <a:solidFill>
                  <a:srgbClr val="595959"/>
                </a:solidFill>
                <a:effectLst/>
                <a:uLnTx/>
                <a:uFillTx/>
                <a:latin typeface="Arial MT"/>
                <a:ea typeface="+mn-ea"/>
                <a:cs typeface="Arial MT"/>
              </a:rPr>
              <a:t>Imag</a:t>
            </a:r>
            <a:r>
              <a:rPr kumimoji="0" sz="700" b="0" i="0" u="none" strike="noStrike" kern="1200" cap="none" spc="0" normalizeH="0" baseline="0" noProof="0" dirty="0">
                <a:ln>
                  <a:noFill/>
                </a:ln>
                <a:solidFill>
                  <a:srgbClr val="595959"/>
                </a:solidFill>
                <a:effectLst/>
                <a:uLnTx/>
                <a:uFillTx/>
                <a:latin typeface="Arial MT"/>
                <a:ea typeface="+mn-ea"/>
                <a:cs typeface="Arial MT"/>
              </a:rPr>
              <a:t>e</a:t>
            </a:r>
            <a:r>
              <a:rPr kumimoji="0" sz="700" b="0" i="0" u="none" strike="noStrike" kern="1200" cap="none" spc="-5" normalizeH="0" baseline="0" noProof="0" dirty="0">
                <a:ln>
                  <a:noFill/>
                </a:ln>
                <a:solidFill>
                  <a:srgbClr val="595959"/>
                </a:solidFill>
                <a:effectLst/>
                <a:uLnTx/>
                <a:uFillTx/>
                <a:latin typeface="Arial MT"/>
                <a:ea typeface="+mn-ea"/>
                <a:cs typeface="Arial MT"/>
              </a:rPr>
              <a:t> Source:</a:t>
            </a:r>
            <a:endParaRPr kumimoji="0" sz="700" b="0" i="0" u="none" strike="noStrike" kern="1200" cap="none" spc="0" normalizeH="0" baseline="0" noProof="0">
              <a:ln>
                <a:noFill/>
              </a:ln>
              <a:solidFill>
                <a:prstClr val="black"/>
              </a:solidFill>
              <a:effectLst/>
              <a:uLnTx/>
              <a:uFillTx/>
              <a:latin typeface="Arial MT"/>
              <a:ea typeface="+mn-ea"/>
              <a:cs typeface="Arial MT"/>
            </a:endParaRPr>
          </a:p>
          <a:p>
            <a:pPr marL="12700" marR="0" lvl="0" indent="0" algn="l" defTabSz="914400" rtl="0" eaLnBrk="1" fontAlgn="auto" latinLnBrk="0" hangingPunct="1">
              <a:lnSpc>
                <a:spcPct val="100000"/>
              </a:lnSpc>
              <a:spcBef>
                <a:spcPts val="605"/>
              </a:spcBef>
              <a:spcAft>
                <a:spcPts val="0"/>
              </a:spcAft>
              <a:buClrTx/>
              <a:buSzTx/>
              <a:buFontTx/>
              <a:buNone/>
              <a:tabLst/>
              <a:defRPr/>
            </a:pPr>
            <a:r>
              <a:rPr kumimoji="0" sz="800" b="0" i="0" u="none" strike="noStrike" kern="1200" cap="none" spc="0" normalizeH="0" baseline="0" noProof="0" dirty="0">
                <a:ln>
                  <a:noFill/>
                </a:ln>
                <a:solidFill>
                  <a:prstClr val="black"/>
                </a:solidFill>
                <a:effectLst/>
                <a:uLnTx/>
                <a:uFillTx/>
                <a:latin typeface="Arial MT"/>
                <a:ea typeface="+mn-ea"/>
                <a:cs typeface="Arial MT"/>
              </a:rPr>
              <a:t>©</a:t>
            </a:r>
            <a:r>
              <a:rPr kumimoji="0" sz="800" b="0" i="0" u="none" strike="noStrike" kern="1200" cap="none" spc="-5" normalizeH="0" baseline="0" noProof="0" dirty="0">
                <a:ln>
                  <a:noFill/>
                </a:ln>
                <a:solidFill>
                  <a:prstClr val="black"/>
                </a:solidFill>
                <a:effectLst/>
                <a:uLnTx/>
                <a:uFillTx/>
                <a:latin typeface="Arial MT"/>
                <a:ea typeface="+mn-ea"/>
                <a:cs typeface="Arial MT"/>
              </a:rPr>
              <a:t> Edune</a:t>
            </a:r>
            <a:r>
              <a:rPr kumimoji="0" sz="800" b="0" i="0" u="none" strike="noStrike" kern="1200" cap="none" spc="0" normalizeH="0" baseline="0" noProof="0" dirty="0">
                <a:ln>
                  <a:noFill/>
                </a:ln>
                <a:solidFill>
                  <a:prstClr val="black"/>
                </a:solidFill>
                <a:effectLst/>
                <a:uLnTx/>
                <a:uFillTx/>
                <a:latin typeface="Arial MT"/>
                <a:ea typeface="+mn-ea"/>
                <a:cs typeface="Arial MT"/>
              </a:rPr>
              <a:t>t</a:t>
            </a:r>
            <a:r>
              <a:rPr kumimoji="0" sz="800" b="0" i="0" u="none" strike="noStrike" kern="1200" cap="none" spc="-5" normalizeH="0" baseline="0" noProof="0" dirty="0">
                <a:ln>
                  <a:noFill/>
                </a:ln>
                <a:solidFill>
                  <a:prstClr val="black"/>
                </a:solidFill>
                <a:effectLst/>
                <a:uLnTx/>
                <a:uFillTx/>
                <a:latin typeface="Arial MT"/>
                <a:ea typeface="+mn-ea"/>
                <a:cs typeface="Arial MT"/>
              </a:rPr>
              <a:t> Foundation</a:t>
            </a:r>
            <a:r>
              <a:rPr kumimoji="0" sz="800" b="0" i="0" u="none" strike="noStrike" kern="1200" cap="none" spc="0" normalizeH="0" baseline="0" noProof="0" dirty="0">
                <a:ln>
                  <a:noFill/>
                </a:ln>
                <a:solidFill>
                  <a:prstClr val="black"/>
                </a:solidFill>
                <a:effectLst/>
                <a:uLnTx/>
                <a:uFillTx/>
                <a:latin typeface="Arial MT"/>
                <a:ea typeface="+mn-ea"/>
                <a:cs typeface="Arial MT"/>
              </a:rPr>
              <a:t>.</a:t>
            </a:r>
            <a:r>
              <a:rPr kumimoji="0" sz="800" b="0" i="0" u="none" strike="noStrike" kern="1200" cap="none" spc="-50" normalizeH="0" baseline="0" noProof="0" dirty="0">
                <a:ln>
                  <a:noFill/>
                </a:ln>
                <a:solidFill>
                  <a:prstClr val="black"/>
                </a:solidFill>
                <a:effectLst/>
                <a:uLnTx/>
                <a:uFillTx/>
                <a:latin typeface="Arial MT"/>
                <a:ea typeface="+mn-ea"/>
                <a:cs typeface="Arial MT"/>
              </a:rPr>
              <a:t> </a:t>
            </a:r>
            <a:r>
              <a:rPr kumimoji="0" sz="800" b="0" i="0" u="none" strike="noStrike" kern="1200" cap="none" spc="-5" normalizeH="0" baseline="0" noProof="0" dirty="0">
                <a:ln>
                  <a:noFill/>
                </a:ln>
                <a:solidFill>
                  <a:prstClr val="black"/>
                </a:solidFill>
                <a:effectLst/>
                <a:uLnTx/>
                <a:uFillTx/>
                <a:latin typeface="Arial MT"/>
                <a:ea typeface="+mn-ea"/>
                <a:cs typeface="Arial MT"/>
              </a:rPr>
              <a:t>Al</a:t>
            </a:r>
            <a:r>
              <a:rPr kumimoji="0" sz="800" b="0" i="0" u="none" strike="noStrike" kern="1200" cap="none" spc="0" normalizeH="0" baseline="0" noProof="0" dirty="0">
                <a:ln>
                  <a:noFill/>
                </a:ln>
                <a:solidFill>
                  <a:prstClr val="black"/>
                </a:solidFill>
                <a:effectLst/>
                <a:uLnTx/>
                <a:uFillTx/>
                <a:latin typeface="Arial MT"/>
                <a:ea typeface="+mn-ea"/>
                <a:cs typeface="Arial MT"/>
              </a:rPr>
              <a:t>l</a:t>
            </a:r>
            <a:r>
              <a:rPr kumimoji="0" sz="800" b="0" i="0" u="none" strike="noStrike" kern="1200" cap="none" spc="-5" normalizeH="0" baseline="0" noProof="0" dirty="0">
                <a:ln>
                  <a:noFill/>
                </a:ln>
                <a:solidFill>
                  <a:prstClr val="black"/>
                </a:solidFill>
                <a:effectLst/>
                <a:uLnTx/>
                <a:uFillTx/>
                <a:latin typeface="Arial MT"/>
                <a:ea typeface="+mn-ea"/>
                <a:cs typeface="Arial MT"/>
              </a:rPr>
              <a:t> </a:t>
            </a:r>
            <a:r>
              <a:rPr kumimoji="0" sz="800" b="0" i="0" u="none" strike="noStrike" kern="1200" cap="none" spc="0" normalizeH="0" baseline="0" noProof="0" dirty="0">
                <a:ln>
                  <a:noFill/>
                </a:ln>
                <a:solidFill>
                  <a:prstClr val="black"/>
                </a:solidFill>
                <a:effectLst/>
                <a:uLnTx/>
                <a:uFillTx/>
                <a:latin typeface="Arial MT"/>
                <a:ea typeface="+mn-ea"/>
                <a:cs typeface="Arial MT"/>
              </a:rPr>
              <a:t>rights</a:t>
            </a:r>
            <a:r>
              <a:rPr kumimoji="0" sz="800" b="0" i="0" u="none" strike="noStrike" kern="1200" cap="none" spc="-5" normalizeH="0" baseline="0" noProof="0" dirty="0">
                <a:ln>
                  <a:noFill/>
                </a:ln>
                <a:solidFill>
                  <a:prstClr val="black"/>
                </a:solidFill>
                <a:effectLst/>
                <a:uLnTx/>
                <a:uFillTx/>
                <a:latin typeface="Arial MT"/>
                <a:ea typeface="+mn-ea"/>
                <a:cs typeface="Arial MT"/>
              </a:rPr>
              <a:t> </a:t>
            </a:r>
            <a:r>
              <a:rPr kumimoji="0" sz="800" b="0" i="0" u="none" strike="noStrike" kern="1200" cap="none" spc="0" normalizeH="0" baseline="0" noProof="0" dirty="0">
                <a:ln>
                  <a:noFill/>
                </a:ln>
                <a:solidFill>
                  <a:prstClr val="black"/>
                </a:solidFill>
                <a:effectLst/>
                <a:uLnTx/>
                <a:uFillTx/>
                <a:latin typeface="Arial MT"/>
                <a:ea typeface="+mn-ea"/>
                <a:cs typeface="Arial MT"/>
              </a:rPr>
              <a:t>reserved.</a:t>
            </a:r>
            <a:endParaRPr kumimoji="0" sz="800" b="0" i="0" u="none" strike="noStrike" kern="1200" cap="none" spc="0" normalizeH="0" baseline="0" noProof="0">
              <a:ln>
                <a:noFill/>
              </a:ln>
              <a:solidFill>
                <a:prstClr val="black"/>
              </a:solidFill>
              <a:effectLst/>
              <a:uLnTx/>
              <a:uFillTx/>
              <a:latin typeface="Arial MT"/>
              <a:ea typeface="+mn-ea"/>
              <a:cs typeface="Arial MT"/>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52116" y="828333"/>
            <a:ext cx="2846070" cy="391160"/>
          </a:xfrm>
          <a:prstGeom prst="rect">
            <a:avLst/>
          </a:prstGeom>
        </p:spPr>
        <p:txBody>
          <a:bodyPr vert="horz" wrap="square" lIns="0" tIns="12700" rIns="0" bIns="0" rtlCol="0">
            <a:spAutoFit/>
          </a:bodyPr>
          <a:lstStyle/>
          <a:p>
            <a:pPr marL="12700">
              <a:lnSpc>
                <a:spcPct val="100000"/>
              </a:lnSpc>
              <a:spcBef>
                <a:spcPts val="100"/>
              </a:spcBef>
            </a:pPr>
            <a:r>
              <a:rPr spc="-5" dirty="0"/>
              <a:t>Data</a:t>
            </a:r>
            <a:r>
              <a:rPr spc="-85" dirty="0"/>
              <a:t> </a:t>
            </a:r>
            <a:r>
              <a:rPr spc="-30" dirty="0"/>
              <a:t>Types</a:t>
            </a:r>
            <a:r>
              <a:rPr spc="-45" dirty="0"/>
              <a:t> </a:t>
            </a:r>
            <a:r>
              <a:rPr spc="-5" dirty="0"/>
              <a:t>Operator</a:t>
            </a:r>
          </a:p>
        </p:txBody>
      </p:sp>
      <p:sp>
        <p:nvSpPr>
          <p:cNvPr id="3" name="object 3"/>
          <p:cNvSpPr txBox="1"/>
          <p:nvPr/>
        </p:nvSpPr>
        <p:spPr>
          <a:xfrm>
            <a:off x="777349" y="1728118"/>
            <a:ext cx="2993390" cy="29972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800" b="0" i="0" u="none" strike="noStrike" kern="1200" cap="none" spc="-5" normalizeH="0" baseline="0" noProof="0" dirty="0">
                <a:ln>
                  <a:noFill/>
                </a:ln>
                <a:solidFill>
                  <a:srgbClr val="595959"/>
                </a:solidFill>
                <a:effectLst/>
                <a:uLnTx/>
                <a:uFillTx/>
                <a:latin typeface="Arial MT"/>
                <a:ea typeface="+mn-ea"/>
                <a:cs typeface="Arial MT"/>
              </a:rPr>
              <a:t>Python</a:t>
            </a:r>
            <a:r>
              <a:rPr kumimoji="0" sz="1800" b="0" i="0" u="none" strike="noStrike" kern="1200" cap="none" spc="-50" normalizeH="0" baseline="0" noProof="0" dirty="0">
                <a:ln>
                  <a:noFill/>
                </a:ln>
                <a:solidFill>
                  <a:srgbClr val="595959"/>
                </a:solidFill>
                <a:effectLst/>
                <a:uLnTx/>
                <a:uFillTx/>
                <a:latin typeface="Arial MT"/>
                <a:ea typeface="+mn-ea"/>
                <a:cs typeface="Arial MT"/>
              </a:rPr>
              <a:t> </a:t>
            </a:r>
            <a:r>
              <a:rPr kumimoji="0" sz="1800" b="0" i="0" u="none" strike="noStrike" kern="1200" cap="none" spc="-5" normalizeH="0" baseline="0" noProof="0" dirty="0">
                <a:ln>
                  <a:noFill/>
                </a:ln>
                <a:solidFill>
                  <a:srgbClr val="595959"/>
                </a:solidFill>
                <a:effectLst/>
                <a:uLnTx/>
                <a:uFillTx/>
                <a:latin typeface="Arial MT"/>
                <a:ea typeface="+mn-ea"/>
                <a:cs typeface="Arial MT"/>
              </a:rPr>
              <a:t>Comparison</a:t>
            </a:r>
            <a:r>
              <a:rPr kumimoji="0" sz="1800" b="0" i="0" u="none" strike="noStrike" kern="1200" cap="none" spc="-45" normalizeH="0" baseline="0" noProof="0" dirty="0">
                <a:ln>
                  <a:noFill/>
                </a:ln>
                <a:solidFill>
                  <a:srgbClr val="595959"/>
                </a:solidFill>
                <a:effectLst/>
                <a:uLnTx/>
                <a:uFillTx/>
                <a:latin typeface="Arial MT"/>
                <a:ea typeface="+mn-ea"/>
                <a:cs typeface="Arial MT"/>
              </a:rPr>
              <a:t> </a:t>
            </a:r>
            <a:r>
              <a:rPr kumimoji="0" sz="1800" b="0" i="0" u="none" strike="noStrike" kern="1200" cap="none" spc="-5" normalizeH="0" baseline="0" noProof="0" dirty="0">
                <a:ln>
                  <a:noFill/>
                </a:ln>
                <a:solidFill>
                  <a:srgbClr val="595959"/>
                </a:solidFill>
                <a:effectLst/>
                <a:uLnTx/>
                <a:uFillTx/>
                <a:latin typeface="Arial MT"/>
                <a:ea typeface="+mn-ea"/>
                <a:cs typeface="Arial MT"/>
              </a:rPr>
              <a:t>Operator</a:t>
            </a:r>
            <a:endParaRPr kumimoji="0" sz="1800" b="0" i="0" u="none" strike="noStrike" kern="1200" cap="none" spc="0" normalizeH="0" baseline="0" noProof="0">
              <a:ln>
                <a:noFill/>
              </a:ln>
              <a:solidFill>
                <a:prstClr val="black"/>
              </a:solidFill>
              <a:effectLst/>
              <a:uLnTx/>
              <a:uFillTx/>
              <a:latin typeface="Arial MT"/>
              <a:ea typeface="+mn-ea"/>
              <a:cs typeface="Arial MT"/>
            </a:endParaRPr>
          </a:p>
        </p:txBody>
      </p:sp>
      <p:sp>
        <p:nvSpPr>
          <p:cNvPr id="4" name="object 4"/>
          <p:cNvSpPr txBox="1"/>
          <p:nvPr/>
        </p:nvSpPr>
        <p:spPr>
          <a:xfrm>
            <a:off x="641196" y="2747528"/>
            <a:ext cx="3527425" cy="1024890"/>
          </a:xfrm>
          <a:prstGeom prst="rect">
            <a:avLst/>
          </a:prstGeom>
        </p:spPr>
        <p:txBody>
          <a:bodyPr vert="horz" wrap="square" lIns="0" tIns="12700" rIns="0" bIns="0" rtlCol="0">
            <a:spAutoFit/>
          </a:bodyPr>
          <a:lstStyle/>
          <a:p>
            <a:pPr marL="363855" marR="386715" lvl="0" indent="-351790" algn="l" defTabSz="914400" rtl="0" eaLnBrk="1" fontAlgn="auto" latinLnBrk="0" hangingPunct="1">
              <a:lnSpc>
                <a:spcPct val="118000"/>
              </a:lnSpc>
              <a:spcBef>
                <a:spcPts val="100"/>
              </a:spcBef>
              <a:spcAft>
                <a:spcPts val="0"/>
              </a:spcAft>
              <a:buClr>
                <a:srgbClr val="222222"/>
              </a:buClr>
              <a:buSzPct val="114285"/>
              <a:buFont typeface="Arial MT"/>
              <a:buChar char="●"/>
              <a:tabLst>
                <a:tab pos="400050" algn="l"/>
                <a:tab pos="400685" algn="l"/>
              </a:tabLst>
              <a:defRPr/>
            </a:pPr>
            <a:r>
              <a:rPr kumimoji="0" sz="1800" b="0" i="0" u="none" strike="noStrike" kern="1200" cap="none" spc="0" normalizeH="0" baseline="0" noProof="0" dirty="0">
                <a:ln>
                  <a:noFill/>
                </a:ln>
                <a:solidFill>
                  <a:prstClr val="black"/>
                </a:solidFill>
                <a:effectLst/>
                <a:uLnTx/>
                <a:uFillTx/>
                <a:latin typeface="Calibri"/>
                <a:ea typeface="+mn-ea"/>
                <a:cs typeface="+mn-cs"/>
              </a:rPr>
              <a:t>	</a:t>
            </a:r>
            <a:r>
              <a:rPr kumimoji="0" sz="1400" b="0" i="0" u="none" strike="noStrike" kern="1200" cap="none" spc="-5" normalizeH="0" baseline="0" noProof="0" dirty="0">
                <a:ln>
                  <a:noFill/>
                </a:ln>
                <a:solidFill>
                  <a:prstClr val="black"/>
                </a:solidFill>
                <a:effectLst/>
                <a:uLnTx/>
                <a:uFillTx/>
                <a:latin typeface="Arial MT"/>
                <a:ea typeface="+mn-ea"/>
                <a:cs typeface="Arial MT"/>
              </a:rPr>
              <a:t>Comparison Operators are used to </a:t>
            </a:r>
            <a:r>
              <a:rPr kumimoji="0" sz="1400" b="0" i="0" u="none" strike="noStrike" kern="1200" cap="none" spc="-375"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compare</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values.</a:t>
            </a:r>
            <a:endParaRPr kumimoji="0" sz="1400" b="0" i="0" u="none" strike="noStrike" kern="1200" cap="none" spc="0" normalizeH="0" baseline="0" noProof="0">
              <a:ln>
                <a:noFill/>
              </a:ln>
              <a:solidFill>
                <a:prstClr val="black"/>
              </a:solidFill>
              <a:effectLst/>
              <a:uLnTx/>
              <a:uFillTx/>
              <a:latin typeface="Arial MT"/>
              <a:ea typeface="+mn-ea"/>
              <a:cs typeface="Arial MT"/>
            </a:endParaRPr>
          </a:p>
          <a:p>
            <a:pPr marL="363855" marR="5080" lvl="0" indent="-336550" algn="l" defTabSz="914400" rtl="0" eaLnBrk="1" fontAlgn="auto" latinLnBrk="0" hangingPunct="1">
              <a:lnSpc>
                <a:spcPct val="116100"/>
              </a:lnSpc>
              <a:spcBef>
                <a:spcPts val="0"/>
              </a:spcBef>
              <a:spcAft>
                <a:spcPts val="0"/>
              </a:spcAft>
              <a:buClrTx/>
              <a:buSzTx/>
              <a:buFontTx/>
              <a:buChar char="●"/>
              <a:tabLst>
                <a:tab pos="363855" algn="l"/>
                <a:tab pos="364490" algn="l"/>
              </a:tabLst>
              <a:defRPr/>
            </a:pPr>
            <a:r>
              <a:rPr kumimoji="0" sz="1400" b="0" i="0" u="none" strike="noStrike" kern="1200" cap="none" spc="-5" normalizeH="0" baseline="0" noProof="0" dirty="0">
                <a:ln>
                  <a:noFill/>
                </a:ln>
                <a:solidFill>
                  <a:prstClr val="black"/>
                </a:solidFill>
                <a:effectLst/>
                <a:uLnTx/>
                <a:uFillTx/>
                <a:latin typeface="Arial MT"/>
                <a:ea typeface="+mn-ea"/>
                <a:cs typeface="Arial MT"/>
              </a:rPr>
              <a:t>It either </a:t>
            </a:r>
            <a:r>
              <a:rPr kumimoji="0" sz="1400" b="0" i="0" u="none" strike="noStrike" kern="1200" cap="none" spc="0" normalizeH="0" baseline="0" noProof="0" dirty="0">
                <a:ln>
                  <a:noFill/>
                </a:ln>
                <a:solidFill>
                  <a:prstClr val="black"/>
                </a:solidFill>
                <a:effectLst/>
                <a:uLnTx/>
                <a:uFillTx/>
                <a:latin typeface="Arial MT"/>
                <a:ea typeface="+mn-ea"/>
                <a:cs typeface="Arial MT"/>
              </a:rPr>
              <a:t>returns </a:t>
            </a:r>
            <a:r>
              <a:rPr kumimoji="0" sz="1400" b="1" i="0" u="none" strike="noStrike" kern="1200" cap="none" spc="-25" normalizeH="0" baseline="0" noProof="0" dirty="0">
                <a:ln>
                  <a:noFill/>
                </a:ln>
                <a:solidFill>
                  <a:prstClr val="black"/>
                </a:solidFill>
                <a:effectLst/>
                <a:uLnTx/>
                <a:uFillTx/>
                <a:latin typeface="Arial"/>
                <a:ea typeface="+mn-ea"/>
                <a:cs typeface="Arial"/>
              </a:rPr>
              <a:t>True </a:t>
            </a:r>
            <a:r>
              <a:rPr kumimoji="0" sz="1400" b="0" i="0" u="none" strike="noStrike" kern="1200" cap="none" spc="-5" normalizeH="0" baseline="0" noProof="0" dirty="0">
                <a:ln>
                  <a:noFill/>
                </a:ln>
                <a:solidFill>
                  <a:prstClr val="black"/>
                </a:solidFill>
                <a:effectLst/>
                <a:uLnTx/>
                <a:uFillTx/>
                <a:latin typeface="Arial MT"/>
                <a:ea typeface="+mn-ea"/>
                <a:cs typeface="Arial MT"/>
              </a:rPr>
              <a:t>or </a:t>
            </a:r>
            <a:r>
              <a:rPr kumimoji="0" sz="1400" b="1" i="0" u="none" strike="noStrike" kern="1200" cap="none" spc="-5" normalizeH="0" baseline="0" noProof="0" dirty="0">
                <a:ln>
                  <a:noFill/>
                </a:ln>
                <a:solidFill>
                  <a:prstClr val="black"/>
                </a:solidFill>
                <a:effectLst/>
                <a:uLnTx/>
                <a:uFillTx/>
                <a:latin typeface="Arial"/>
                <a:ea typeface="+mn-ea"/>
                <a:cs typeface="Arial"/>
              </a:rPr>
              <a:t>False </a:t>
            </a:r>
            <a:r>
              <a:rPr kumimoji="0" sz="1400" b="0" i="0" u="none" strike="noStrike" kern="1200" cap="none" spc="-5" normalizeH="0" baseline="0" noProof="0" dirty="0">
                <a:ln>
                  <a:noFill/>
                </a:ln>
                <a:solidFill>
                  <a:prstClr val="black"/>
                </a:solidFill>
                <a:effectLst/>
                <a:uLnTx/>
                <a:uFillTx/>
                <a:latin typeface="Arial MT"/>
                <a:ea typeface="+mn-ea"/>
                <a:cs typeface="Arial MT"/>
              </a:rPr>
              <a:t>according </a:t>
            </a:r>
            <a:r>
              <a:rPr kumimoji="0" sz="1400" b="0" i="0" u="none" strike="noStrike" kern="1200" cap="none" spc="-37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to</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the </a:t>
            </a:r>
            <a:r>
              <a:rPr kumimoji="0" sz="1400" b="0" i="0" u="none" strike="noStrike" kern="1200" cap="none" spc="0" normalizeH="0" baseline="0" noProof="0" dirty="0">
                <a:ln>
                  <a:noFill/>
                </a:ln>
                <a:solidFill>
                  <a:prstClr val="black"/>
                </a:solidFill>
                <a:effectLst/>
                <a:uLnTx/>
                <a:uFillTx/>
                <a:latin typeface="Arial MT"/>
                <a:ea typeface="+mn-ea"/>
                <a:cs typeface="Arial MT"/>
              </a:rPr>
              <a:t>condition</a:t>
            </a:r>
            <a:endParaRPr kumimoji="0" sz="1400" b="0" i="0" u="none" strike="noStrike" kern="1200" cap="none" spc="0" normalizeH="0" baseline="0" noProof="0">
              <a:ln>
                <a:noFill/>
              </a:ln>
              <a:solidFill>
                <a:prstClr val="black"/>
              </a:solidFill>
              <a:effectLst/>
              <a:uLnTx/>
              <a:uFillTx/>
              <a:latin typeface="Arial MT"/>
              <a:ea typeface="+mn-ea"/>
              <a:cs typeface="Arial MT"/>
            </a:endParaRPr>
          </a:p>
        </p:txBody>
      </p:sp>
      <p:pic>
        <p:nvPicPr>
          <p:cNvPr id="5" name="object 5"/>
          <p:cNvPicPr/>
          <p:nvPr/>
        </p:nvPicPr>
        <p:blipFill>
          <a:blip r:embed="rId2" cstate="print"/>
          <a:stretch>
            <a:fillRect/>
          </a:stretch>
        </p:blipFill>
        <p:spPr>
          <a:xfrm>
            <a:off x="4572000" y="1338775"/>
            <a:ext cx="4419599" cy="3062024"/>
          </a:xfrm>
          <a:prstGeom prst="rect">
            <a:avLst/>
          </a:prstGeom>
        </p:spPr>
      </p:pic>
      <p:sp>
        <p:nvSpPr>
          <p:cNvPr id="6" name="object 6"/>
          <p:cNvSpPr txBox="1"/>
          <p:nvPr/>
        </p:nvSpPr>
        <p:spPr>
          <a:xfrm>
            <a:off x="3633256" y="4850165"/>
            <a:ext cx="1875155" cy="323850"/>
          </a:xfrm>
          <a:prstGeom prst="rect">
            <a:avLst/>
          </a:prstGeom>
        </p:spPr>
        <p:txBody>
          <a:bodyPr vert="horz" wrap="square" lIns="0" tIns="3810" rIns="0" bIns="0" rtlCol="0">
            <a:spAutoFit/>
          </a:bodyPr>
          <a:lstStyle/>
          <a:p>
            <a:pPr marL="1087755" marR="0" lvl="0" indent="0" algn="l" defTabSz="914400" rtl="0" eaLnBrk="1" fontAlgn="auto" latinLnBrk="0" hangingPunct="1">
              <a:lnSpc>
                <a:spcPct val="100000"/>
              </a:lnSpc>
              <a:spcBef>
                <a:spcPts val="30"/>
              </a:spcBef>
              <a:spcAft>
                <a:spcPts val="0"/>
              </a:spcAft>
              <a:buClrTx/>
              <a:buSzTx/>
              <a:buFontTx/>
              <a:buNone/>
              <a:tabLst/>
              <a:defRPr/>
            </a:pPr>
            <a:r>
              <a:rPr kumimoji="0" sz="700" b="0" i="0" u="none" strike="noStrike" kern="1200" cap="none" spc="-5" normalizeH="0" baseline="0" noProof="0" dirty="0">
                <a:ln>
                  <a:noFill/>
                </a:ln>
                <a:solidFill>
                  <a:srgbClr val="595959"/>
                </a:solidFill>
                <a:effectLst/>
                <a:uLnTx/>
                <a:uFillTx/>
                <a:latin typeface="Arial MT"/>
                <a:ea typeface="+mn-ea"/>
                <a:cs typeface="Arial MT"/>
              </a:rPr>
              <a:t>Imag</a:t>
            </a:r>
            <a:r>
              <a:rPr kumimoji="0" sz="700" b="0" i="0" u="none" strike="noStrike" kern="1200" cap="none" spc="0" normalizeH="0" baseline="0" noProof="0" dirty="0">
                <a:ln>
                  <a:noFill/>
                </a:ln>
                <a:solidFill>
                  <a:srgbClr val="595959"/>
                </a:solidFill>
                <a:effectLst/>
                <a:uLnTx/>
                <a:uFillTx/>
                <a:latin typeface="Arial MT"/>
                <a:ea typeface="+mn-ea"/>
                <a:cs typeface="Arial MT"/>
              </a:rPr>
              <a:t>e</a:t>
            </a:r>
            <a:r>
              <a:rPr kumimoji="0" sz="700" b="0" i="0" u="none" strike="noStrike" kern="1200" cap="none" spc="-5" normalizeH="0" baseline="0" noProof="0" dirty="0">
                <a:ln>
                  <a:noFill/>
                </a:ln>
                <a:solidFill>
                  <a:srgbClr val="595959"/>
                </a:solidFill>
                <a:effectLst/>
                <a:uLnTx/>
                <a:uFillTx/>
                <a:latin typeface="Arial MT"/>
                <a:ea typeface="+mn-ea"/>
                <a:cs typeface="Arial MT"/>
              </a:rPr>
              <a:t> Source:</a:t>
            </a:r>
            <a:endParaRPr kumimoji="0" sz="700" b="0" i="0" u="none" strike="noStrike" kern="1200" cap="none" spc="0" normalizeH="0" baseline="0" noProof="0">
              <a:ln>
                <a:noFill/>
              </a:ln>
              <a:solidFill>
                <a:prstClr val="black"/>
              </a:solidFill>
              <a:effectLst/>
              <a:uLnTx/>
              <a:uFillTx/>
              <a:latin typeface="Arial MT"/>
              <a:ea typeface="+mn-ea"/>
              <a:cs typeface="Arial MT"/>
            </a:endParaRPr>
          </a:p>
          <a:p>
            <a:pPr marL="12700" marR="0" lvl="0" indent="0" algn="l" defTabSz="914400" rtl="0" eaLnBrk="1" fontAlgn="auto" latinLnBrk="0" hangingPunct="1">
              <a:lnSpc>
                <a:spcPct val="100000"/>
              </a:lnSpc>
              <a:spcBef>
                <a:spcPts val="605"/>
              </a:spcBef>
              <a:spcAft>
                <a:spcPts val="0"/>
              </a:spcAft>
              <a:buClrTx/>
              <a:buSzTx/>
              <a:buFontTx/>
              <a:buNone/>
              <a:tabLst/>
              <a:defRPr/>
            </a:pPr>
            <a:r>
              <a:rPr kumimoji="0" sz="800" b="0" i="0" u="none" strike="noStrike" kern="1200" cap="none" spc="0" normalizeH="0" baseline="0" noProof="0" dirty="0">
                <a:ln>
                  <a:noFill/>
                </a:ln>
                <a:solidFill>
                  <a:prstClr val="black"/>
                </a:solidFill>
                <a:effectLst/>
                <a:uLnTx/>
                <a:uFillTx/>
                <a:latin typeface="Arial MT"/>
                <a:ea typeface="+mn-ea"/>
                <a:cs typeface="Arial MT"/>
              </a:rPr>
              <a:t>©</a:t>
            </a:r>
            <a:r>
              <a:rPr kumimoji="0" sz="800" b="0" i="0" u="none" strike="noStrike" kern="1200" cap="none" spc="-5" normalizeH="0" baseline="0" noProof="0" dirty="0">
                <a:ln>
                  <a:noFill/>
                </a:ln>
                <a:solidFill>
                  <a:prstClr val="black"/>
                </a:solidFill>
                <a:effectLst/>
                <a:uLnTx/>
                <a:uFillTx/>
                <a:latin typeface="Arial MT"/>
                <a:ea typeface="+mn-ea"/>
                <a:cs typeface="Arial MT"/>
              </a:rPr>
              <a:t> Edune</a:t>
            </a:r>
            <a:r>
              <a:rPr kumimoji="0" sz="800" b="0" i="0" u="none" strike="noStrike" kern="1200" cap="none" spc="0" normalizeH="0" baseline="0" noProof="0" dirty="0">
                <a:ln>
                  <a:noFill/>
                </a:ln>
                <a:solidFill>
                  <a:prstClr val="black"/>
                </a:solidFill>
                <a:effectLst/>
                <a:uLnTx/>
                <a:uFillTx/>
                <a:latin typeface="Arial MT"/>
                <a:ea typeface="+mn-ea"/>
                <a:cs typeface="Arial MT"/>
              </a:rPr>
              <a:t>t</a:t>
            </a:r>
            <a:r>
              <a:rPr kumimoji="0" sz="800" b="0" i="0" u="none" strike="noStrike" kern="1200" cap="none" spc="-5" normalizeH="0" baseline="0" noProof="0" dirty="0">
                <a:ln>
                  <a:noFill/>
                </a:ln>
                <a:solidFill>
                  <a:prstClr val="black"/>
                </a:solidFill>
                <a:effectLst/>
                <a:uLnTx/>
                <a:uFillTx/>
                <a:latin typeface="Arial MT"/>
                <a:ea typeface="+mn-ea"/>
                <a:cs typeface="Arial MT"/>
              </a:rPr>
              <a:t> Foundation</a:t>
            </a:r>
            <a:r>
              <a:rPr kumimoji="0" sz="800" b="0" i="0" u="none" strike="noStrike" kern="1200" cap="none" spc="0" normalizeH="0" baseline="0" noProof="0" dirty="0">
                <a:ln>
                  <a:noFill/>
                </a:ln>
                <a:solidFill>
                  <a:prstClr val="black"/>
                </a:solidFill>
                <a:effectLst/>
                <a:uLnTx/>
                <a:uFillTx/>
                <a:latin typeface="Arial MT"/>
                <a:ea typeface="+mn-ea"/>
                <a:cs typeface="Arial MT"/>
              </a:rPr>
              <a:t>.</a:t>
            </a:r>
            <a:r>
              <a:rPr kumimoji="0" sz="800" b="0" i="0" u="none" strike="noStrike" kern="1200" cap="none" spc="-50" normalizeH="0" baseline="0" noProof="0" dirty="0">
                <a:ln>
                  <a:noFill/>
                </a:ln>
                <a:solidFill>
                  <a:prstClr val="black"/>
                </a:solidFill>
                <a:effectLst/>
                <a:uLnTx/>
                <a:uFillTx/>
                <a:latin typeface="Arial MT"/>
                <a:ea typeface="+mn-ea"/>
                <a:cs typeface="Arial MT"/>
              </a:rPr>
              <a:t> </a:t>
            </a:r>
            <a:r>
              <a:rPr kumimoji="0" sz="800" b="0" i="0" u="none" strike="noStrike" kern="1200" cap="none" spc="-5" normalizeH="0" baseline="0" noProof="0" dirty="0">
                <a:ln>
                  <a:noFill/>
                </a:ln>
                <a:solidFill>
                  <a:prstClr val="black"/>
                </a:solidFill>
                <a:effectLst/>
                <a:uLnTx/>
                <a:uFillTx/>
                <a:latin typeface="Arial MT"/>
                <a:ea typeface="+mn-ea"/>
                <a:cs typeface="Arial MT"/>
              </a:rPr>
              <a:t>Al</a:t>
            </a:r>
            <a:r>
              <a:rPr kumimoji="0" sz="800" b="0" i="0" u="none" strike="noStrike" kern="1200" cap="none" spc="0" normalizeH="0" baseline="0" noProof="0" dirty="0">
                <a:ln>
                  <a:noFill/>
                </a:ln>
                <a:solidFill>
                  <a:prstClr val="black"/>
                </a:solidFill>
                <a:effectLst/>
                <a:uLnTx/>
                <a:uFillTx/>
                <a:latin typeface="Arial MT"/>
                <a:ea typeface="+mn-ea"/>
                <a:cs typeface="Arial MT"/>
              </a:rPr>
              <a:t>l</a:t>
            </a:r>
            <a:r>
              <a:rPr kumimoji="0" sz="800" b="0" i="0" u="none" strike="noStrike" kern="1200" cap="none" spc="-5" normalizeH="0" baseline="0" noProof="0" dirty="0">
                <a:ln>
                  <a:noFill/>
                </a:ln>
                <a:solidFill>
                  <a:prstClr val="black"/>
                </a:solidFill>
                <a:effectLst/>
                <a:uLnTx/>
                <a:uFillTx/>
                <a:latin typeface="Arial MT"/>
                <a:ea typeface="+mn-ea"/>
                <a:cs typeface="Arial MT"/>
              </a:rPr>
              <a:t> </a:t>
            </a:r>
            <a:r>
              <a:rPr kumimoji="0" sz="800" b="0" i="0" u="none" strike="noStrike" kern="1200" cap="none" spc="0" normalizeH="0" baseline="0" noProof="0" dirty="0">
                <a:ln>
                  <a:noFill/>
                </a:ln>
                <a:solidFill>
                  <a:prstClr val="black"/>
                </a:solidFill>
                <a:effectLst/>
                <a:uLnTx/>
                <a:uFillTx/>
                <a:latin typeface="Arial MT"/>
                <a:ea typeface="+mn-ea"/>
                <a:cs typeface="Arial MT"/>
              </a:rPr>
              <a:t>rights</a:t>
            </a:r>
            <a:r>
              <a:rPr kumimoji="0" sz="800" b="0" i="0" u="none" strike="noStrike" kern="1200" cap="none" spc="-5" normalizeH="0" baseline="0" noProof="0" dirty="0">
                <a:ln>
                  <a:noFill/>
                </a:ln>
                <a:solidFill>
                  <a:prstClr val="black"/>
                </a:solidFill>
                <a:effectLst/>
                <a:uLnTx/>
                <a:uFillTx/>
                <a:latin typeface="Arial MT"/>
                <a:ea typeface="+mn-ea"/>
                <a:cs typeface="Arial MT"/>
              </a:rPr>
              <a:t> </a:t>
            </a:r>
            <a:r>
              <a:rPr kumimoji="0" sz="800" b="0" i="0" u="none" strike="noStrike" kern="1200" cap="none" spc="0" normalizeH="0" baseline="0" noProof="0" dirty="0">
                <a:ln>
                  <a:noFill/>
                </a:ln>
                <a:solidFill>
                  <a:prstClr val="black"/>
                </a:solidFill>
                <a:effectLst/>
                <a:uLnTx/>
                <a:uFillTx/>
                <a:latin typeface="Arial MT"/>
                <a:ea typeface="+mn-ea"/>
                <a:cs typeface="Arial MT"/>
              </a:rPr>
              <a:t>reserved.</a:t>
            </a:r>
            <a:endParaRPr kumimoji="0" sz="800" b="0" i="0" u="none" strike="noStrike" kern="1200" cap="none" spc="0" normalizeH="0" baseline="0" noProof="0">
              <a:ln>
                <a:noFill/>
              </a:ln>
              <a:solidFill>
                <a:prstClr val="black"/>
              </a:solidFill>
              <a:effectLst/>
              <a:uLnTx/>
              <a:uFillTx/>
              <a:latin typeface="Arial MT"/>
              <a:ea typeface="+mn-ea"/>
              <a:cs typeface="Arial MT"/>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52116" y="828333"/>
            <a:ext cx="2846070" cy="391160"/>
          </a:xfrm>
          <a:prstGeom prst="rect">
            <a:avLst/>
          </a:prstGeom>
        </p:spPr>
        <p:txBody>
          <a:bodyPr vert="horz" wrap="square" lIns="0" tIns="12700" rIns="0" bIns="0" rtlCol="0">
            <a:spAutoFit/>
          </a:bodyPr>
          <a:lstStyle/>
          <a:p>
            <a:pPr marL="12700">
              <a:lnSpc>
                <a:spcPct val="100000"/>
              </a:lnSpc>
              <a:spcBef>
                <a:spcPts val="100"/>
              </a:spcBef>
            </a:pPr>
            <a:r>
              <a:rPr spc="-5" dirty="0"/>
              <a:t>Data</a:t>
            </a:r>
            <a:r>
              <a:rPr spc="-85" dirty="0"/>
              <a:t> </a:t>
            </a:r>
            <a:r>
              <a:rPr spc="-30" dirty="0"/>
              <a:t>Types</a:t>
            </a:r>
            <a:r>
              <a:rPr spc="-45" dirty="0"/>
              <a:t> </a:t>
            </a:r>
            <a:r>
              <a:rPr spc="-5" dirty="0"/>
              <a:t>Operator</a:t>
            </a:r>
          </a:p>
        </p:txBody>
      </p:sp>
      <p:sp>
        <p:nvSpPr>
          <p:cNvPr id="3" name="object 3"/>
          <p:cNvSpPr txBox="1"/>
          <p:nvPr/>
        </p:nvSpPr>
        <p:spPr>
          <a:xfrm>
            <a:off x="802687" y="1728118"/>
            <a:ext cx="2939415" cy="29972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800" b="0" i="0" u="none" strike="noStrike" kern="1200" cap="none" spc="-5" normalizeH="0" baseline="0" noProof="0" dirty="0">
                <a:ln>
                  <a:noFill/>
                </a:ln>
                <a:solidFill>
                  <a:srgbClr val="595959"/>
                </a:solidFill>
                <a:effectLst/>
                <a:uLnTx/>
                <a:uFillTx/>
                <a:latin typeface="Arial MT"/>
                <a:ea typeface="+mn-ea"/>
                <a:cs typeface="Arial MT"/>
              </a:rPr>
              <a:t>Pytho</a:t>
            </a:r>
            <a:r>
              <a:rPr kumimoji="0" sz="1800" b="0" i="0" u="none" strike="noStrike" kern="1200" cap="none" spc="0" normalizeH="0" baseline="0" noProof="0" dirty="0">
                <a:ln>
                  <a:noFill/>
                </a:ln>
                <a:solidFill>
                  <a:srgbClr val="595959"/>
                </a:solidFill>
                <a:effectLst/>
                <a:uLnTx/>
                <a:uFillTx/>
                <a:latin typeface="Arial MT"/>
                <a:ea typeface="+mn-ea"/>
                <a:cs typeface="Arial MT"/>
              </a:rPr>
              <a:t>n</a:t>
            </a:r>
            <a:r>
              <a:rPr kumimoji="0" sz="1800" b="0" i="0" u="none" strike="noStrike" kern="1200" cap="none" spc="-105" normalizeH="0" baseline="0" noProof="0" dirty="0">
                <a:ln>
                  <a:noFill/>
                </a:ln>
                <a:solidFill>
                  <a:srgbClr val="595959"/>
                </a:solidFill>
                <a:effectLst/>
                <a:uLnTx/>
                <a:uFillTx/>
                <a:latin typeface="Arial MT"/>
                <a:ea typeface="+mn-ea"/>
                <a:cs typeface="Arial MT"/>
              </a:rPr>
              <a:t> </a:t>
            </a:r>
            <a:r>
              <a:rPr kumimoji="0" sz="1800" b="0" i="0" u="none" strike="noStrike" kern="1200" cap="none" spc="-5" normalizeH="0" baseline="0" noProof="0" dirty="0">
                <a:ln>
                  <a:noFill/>
                </a:ln>
                <a:solidFill>
                  <a:srgbClr val="595959"/>
                </a:solidFill>
                <a:effectLst/>
                <a:uLnTx/>
                <a:uFillTx/>
                <a:latin typeface="Arial MT"/>
                <a:ea typeface="+mn-ea"/>
                <a:cs typeface="Arial MT"/>
              </a:rPr>
              <a:t>Assignmen</a:t>
            </a:r>
            <a:r>
              <a:rPr kumimoji="0" sz="1800" b="0" i="0" u="none" strike="noStrike" kern="1200" cap="none" spc="0" normalizeH="0" baseline="0" noProof="0" dirty="0">
                <a:ln>
                  <a:noFill/>
                </a:ln>
                <a:solidFill>
                  <a:srgbClr val="595959"/>
                </a:solidFill>
                <a:effectLst/>
                <a:uLnTx/>
                <a:uFillTx/>
                <a:latin typeface="Arial MT"/>
                <a:ea typeface="+mn-ea"/>
                <a:cs typeface="Arial MT"/>
              </a:rPr>
              <a:t>t</a:t>
            </a:r>
            <a:r>
              <a:rPr kumimoji="0" sz="1800" b="0" i="0" u="none" strike="noStrike" kern="1200" cap="none" spc="-10" normalizeH="0" baseline="0" noProof="0" dirty="0">
                <a:ln>
                  <a:noFill/>
                </a:ln>
                <a:solidFill>
                  <a:srgbClr val="595959"/>
                </a:solidFill>
                <a:effectLst/>
                <a:uLnTx/>
                <a:uFillTx/>
                <a:latin typeface="Arial MT"/>
                <a:ea typeface="+mn-ea"/>
                <a:cs typeface="Arial MT"/>
              </a:rPr>
              <a:t> </a:t>
            </a:r>
            <a:r>
              <a:rPr kumimoji="0" sz="1800" b="0" i="0" u="none" strike="noStrike" kern="1200" cap="none" spc="-5" normalizeH="0" baseline="0" noProof="0" dirty="0">
                <a:ln>
                  <a:noFill/>
                </a:ln>
                <a:solidFill>
                  <a:srgbClr val="595959"/>
                </a:solidFill>
                <a:effectLst/>
                <a:uLnTx/>
                <a:uFillTx/>
                <a:latin typeface="Arial MT"/>
                <a:ea typeface="+mn-ea"/>
                <a:cs typeface="Arial MT"/>
              </a:rPr>
              <a:t>Operator</a:t>
            </a:r>
            <a:endParaRPr kumimoji="0" sz="1800" b="0" i="0" u="none" strike="noStrike" kern="1200" cap="none" spc="0" normalizeH="0" baseline="0" noProof="0">
              <a:ln>
                <a:noFill/>
              </a:ln>
              <a:solidFill>
                <a:prstClr val="black"/>
              </a:solidFill>
              <a:effectLst/>
              <a:uLnTx/>
              <a:uFillTx/>
              <a:latin typeface="Arial MT"/>
              <a:ea typeface="+mn-ea"/>
              <a:cs typeface="Arial MT"/>
            </a:endParaRPr>
          </a:p>
        </p:txBody>
      </p:sp>
      <p:sp>
        <p:nvSpPr>
          <p:cNvPr id="4" name="object 4"/>
          <p:cNvSpPr txBox="1"/>
          <p:nvPr/>
        </p:nvSpPr>
        <p:spPr>
          <a:xfrm>
            <a:off x="656568" y="2617798"/>
            <a:ext cx="3462654" cy="1263650"/>
          </a:xfrm>
          <a:prstGeom prst="rect">
            <a:avLst/>
          </a:prstGeom>
        </p:spPr>
        <p:txBody>
          <a:bodyPr vert="horz" wrap="square" lIns="0" tIns="12700" rIns="0" bIns="0" rtlCol="0">
            <a:spAutoFit/>
          </a:bodyPr>
          <a:lstStyle/>
          <a:p>
            <a:pPr marL="348615" marR="313055" lvl="0" indent="-336550" algn="l" defTabSz="914400" rtl="0" eaLnBrk="1" fontAlgn="auto" latinLnBrk="0" hangingPunct="1">
              <a:lnSpc>
                <a:spcPct val="116100"/>
              </a:lnSpc>
              <a:spcBef>
                <a:spcPts val="100"/>
              </a:spcBef>
              <a:spcAft>
                <a:spcPts val="0"/>
              </a:spcAft>
              <a:buClrTx/>
              <a:buSzTx/>
              <a:buFont typeface="Arial MT"/>
              <a:buChar char="●"/>
              <a:tabLst>
                <a:tab pos="387985" algn="l"/>
                <a:tab pos="388620" algn="l"/>
              </a:tabLst>
              <a:defRPr/>
            </a:pPr>
            <a:r>
              <a:rPr kumimoji="0" sz="1800" b="0" i="0" u="none" strike="noStrike" kern="1200" cap="none" spc="0" normalizeH="0" baseline="0" noProof="0" dirty="0">
                <a:ln>
                  <a:noFill/>
                </a:ln>
                <a:solidFill>
                  <a:prstClr val="black"/>
                </a:solidFill>
                <a:effectLst/>
                <a:uLnTx/>
                <a:uFillTx/>
                <a:latin typeface="Calibri"/>
                <a:ea typeface="+mn-ea"/>
                <a:cs typeface="+mn-cs"/>
              </a:rPr>
              <a:t>	</a:t>
            </a:r>
            <a:r>
              <a:rPr kumimoji="0" sz="1400" b="0" i="0" u="none" strike="noStrike" kern="1200" cap="none" spc="-5" normalizeH="0" baseline="0" noProof="0" dirty="0">
                <a:ln>
                  <a:noFill/>
                </a:ln>
                <a:solidFill>
                  <a:prstClr val="black"/>
                </a:solidFill>
                <a:effectLst/>
                <a:uLnTx/>
                <a:uFillTx/>
                <a:latin typeface="Arial MT"/>
                <a:ea typeface="+mn-ea"/>
                <a:cs typeface="Arial MT"/>
              </a:rPr>
              <a:t>Assignment Operator are used to </a:t>
            </a:r>
            <a:r>
              <a:rPr kumimoji="0" sz="1400" b="0" i="0" u="none" strike="noStrike" kern="1200" cap="none" spc="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Python</a:t>
            </a:r>
            <a:r>
              <a:rPr kumimoji="0" sz="1400" b="0" i="0" u="none" strike="noStrike" kern="1200" cap="none" spc="-2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to</a:t>
            </a:r>
            <a:r>
              <a:rPr kumimoji="0" sz="1400" b="0" i="0" u="none" strike="noStrike" kern="1200" cap="none" spc="-2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assign</a:t>
            </a:r>
            <a:r>
              <a:rPr kumimoji="0" sz="1400" b="0" i="0" u="none" strike="noStrike" kern="1200" cap="none" spc="-20"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values</a:t>
            </a:r>
            <a:r>
              <a:rPr kumimoji="0" sz="1400" b="0" i="0" u="none" strike="noStrike" kern="1200" cap="none" spc="-2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to</a:t>
            </a:r>
            <a:r>
              <a:rPr kumimoji="0" sz="1400" b="0" i="0" u="none" strike="noStrike" kern="1200" cap="none" spc="-20"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variable.</a:t>
            </a:r>
            <a:endParaRPr kumimoji="0" sz="1400" b="0" i="0" u="none" strike="noStrike" kern="1200" cap="none" spc="0" normalizeH="0" baseline="0" noProof="0">
              <a:ln>
                <a:noFill/>
              </a:ln>
              <a:solidFill>
                <a:prstClr val="black"/>
              </a:solidFill>
              <a:effectLst/>
              <a:uLnTx/>
              <a:uFillTx/>
              <a:latin typeface="Arial MT"/>
              <a:ea typeface="+mn-ea"/>
              <a:cs typeface="Arial MT"/>
            </a:endParaRPr>
          </a:p>
          <a:p>
            <a:pPr marL="348615" marR="5080" lvl="0" indent="-336550" algn="l" defTabSz="914400" rtl="0" eaLnBrk="1" fontAlgn="auto" latinLnBrk="0" hangingPunct="1">
              <a:lnSpc>
                <a:spcPct val="116100"/>
              </a:lnSpc>
              <a:spcBef>
                <a:spcPts val="0"/>
              </a:spcBef>
              <a:spcAft>
                <a:spcPts val="0"/>
              </a:spcAft>
              <a:buClrTx/>
              <a:buSzTx/>
              <a:buFontTx/>
              <a:buChar char="●"/>
              <a:tabLst>
                <a:tab pos="347980" algn="l"/>
                <a:tab pos="349250" algn="l"/>
              </a:tabLst>
              <a:defRPr/>
            </a:pPr>
            <a:r>
              <a:rPr kumimoji="0" sz="1400" b="0" i="0" u="none" strike="noStrike" kern="1200" cap="none" spc="-5" normalizeH="0" baseline="0" noProof="0" dirty="0">
                <a:ln>
                  <a:noFill/>
                </a:ln>
                <a:solidFill>
                  <a:prstClr val="black"/>
                </a:solidFill>
                <a:effectLst/>
                <a:uLnTx/>
                <a:uFillTx/>
                <a:latin typeface="Arial MT"/>
                <a:ea typeface="+mn-ea"/>
                <a:cs typeface="Arial MT"/>
              </a:rPr>
              <a:t>Equals </a:t>
            </a:r>
            <a:r>
              <a:rPr kumimoji="0" sz="1400" b="0" i="0" u="none" strike="noStrike" kern="1200" cap="none" spc="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operator is the </a:t>
            </a:r>
            <a:r>
              <a:rPr kumimoji="0" sz="1400" b="0" i="0" u="none" strike="noStrike" kern="1200" cap="none" spc="0" normalizeH="0" baseline="0" noProof="0" dirty="0">
                <a:ln>
                  <a:noFill/>
                </a:ln>
                <a:solidFill>
                  <a:prstClr val="black"/>
                </a:solidFill>
                <a:effectLst/>
                <a:uLnTx/>
                <a:uFillTx/>
                <a:latin typeface="Arial MT"/>
                <a:ea typeface="+mn-ea"/>
                <a:cs typeface="Arial MT"/>
              </a:rPr>
              <a:t>most </a:t>
            </a:r>
            <a:r>
              <a:rPr kumimoji="0" sz="1400" b="0" i="0" u="none" strike="noStrike" kern="1200" cap="none" spc="5"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commonly </a:t>
            </a:r>
            <a:r>
              <a:rPr kumimoji="0" sz="1400" b="0" i="0" u="none" strike="noStrike" kern="1200" cap="none" spc="-5" normalizeH="0" baseline="0" noProof="0" dirty="0">
                <a:ln>
                  <a:noFill/>
                </a:ln>
                <a:solidFill>
                  <a:prstClr val="black"/>
                </a:solidFill>
                <a:effectLst/>
                <a:uLnTx/>
                <a:uFillTx/>
                <a:latin typeface="Arial MT"/>
                <a:ea typeface="+mn-ea"/>
                <a:cs typeface="Arial MT"/>
              </a:rPr>
              <a:t>used assignment operator in </a:t>
            </a:r>
            <a:r>
              <a:rPr kumimoji="0" sz="1400" b="0" i="0" u="none" strike="noStrike" kern="1200" cap="none" spc="-37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Python.</a:t>
            </a:r>
            <a:endParaRPr kumimoji="0" sz="1400" b="0" i="0" u="none" strike="noStrike" kern="1200" cap="none" spc="0" normalizeH="0" baseline="0" noProof="0">
              <a:ln>
                <a:noFill/>
              </a:ln>
              <a:solidFill>
                <a:prstClr val="black"/>
              </a:solidFill>
              <a:effectLst/>
              <a:uLnTx/>
              <a:uFillTx/>
              <a:latin typeface="Arial MT"/>
              <a:ea typeface="+mn-ea"/>
              <a:cs typeface="Arial MT"/>
            </a:endParaRPr>
          </a:p>
        </p:txBody>
      </p:sp>
      <p:pic>
        <p:nvPicPr>
          <p:cNvPr id="5" name="object 5"/>
          <p:cNvPicPr/>
          <p:nvPr/>
        </p:nvPicPr>
        <p:blipFill>
          <a:blip r:embed="rId2" cstate="print"/>
          <a:stretch>
            <a:fillRect/>
          </a:stretch>
        </p:blipFill>
        <p:spPr>
          <a:xfrm>
            <a:off x="4572000" y="1354900"/>
            <a:ext cx="4571999" cy="3044250"/>
          </a:xfrm>
          <a:prstGeom prst="rect">
            <a:avLst/>
          </a:prstGeom>
        </p:spPr>
      </p:pic>
      <p:sp>
        <p:nvSpPr>
          <p:cNvPr id="6" name="object 6"/>
          <p:cNvSpPr txBox="1"/>
          <p:nvPr/>
        </p:nvSpPr>
        <p:spPr>
          <a:xfrm>
            <a:off x="3633256" y="4850165"/>
            <a:ext cx="1875155" cy="323850"/>
          </a:xfrm>
          <a:prstGeom prst="rect">
            <a:avLst/>
          </a:prstGeom>
        </p:spPr>
        <p:txBody>
          <a:bodyPr vert="horz" wrap="square" lIns="0" tIns="3810" rIns="0" bIns="0" rtlCol="0">
            <a:spAutoFit/>
          </a:bodyPr>
          <a:lstStyle/>
          <a:p>
            <a:pPr marL="1087755" marR="0" lvl="0" indent="0" algn="l" defTabSz="914400" rtl="0" eaLnBrk="1" fontAlgn="auto" latinLnBrk="0" hangingPunct="1">
              <a:lnSpc>
                <a:spcPct val="100000"/>
              </a:lnSpc>
              <a:spcBef>
                <a:spcPts val="30"/>
              </a:spcBef>
              <a:spcAft>
                <a:spcPts val="0"/>
              </a:spcAft>
              <a:buClrTx/>
              <a:buSzTx/>
              <a:buFontTx/>
              <a:buNone/>
              <a:tabLst/>
              <a:defRPr/>
            </a:pPr>
            <a:r>
              <a:rPr kumimoji="0" sz="700" b="0" i="0" u="none" strike="noStrike" kern="1200" cap="none" spc="-5" normalizeH="0" baseline="0" noProof="0" dirty="0">
                <a:ln>
                  <a:noFill/>
                </a:ln>
                <a:solidFill>
                  <a:srgbClr val="595959"/>
                </a:solidFill>
                <a:effectLst/>
                <a:uLnTx/>
                <a:uFillTx/>
                <a:latin typeface="Arial MT"/>
                <a:ea typeface="+mn-ea"/>
                <a:cs typeface="Arial MT"/>
              </a:rPr>
              <a:t>Imag</a:t>
            </a:r>
            <a:r>
              <a:rPr kumimoji="0" sz="700" b="0" i="0" u="none" strike="noStrike" kern="1200" cap="none" spc="0" normalizeH="0" baseline="0" noProof="0" dirty="0">
                <a:ln>
                  <a:noFill/>
                </a:ln>
                <a:solidFill>
                  <a:srgbClr val="595959"/>
                </a:solidFill>
                <a:effectLst/>
                <a:uLnTx/>
                <a:uFillTx/>
                <a:latin typeface="Arial MT"/>
                <a:ea typeface="+mn-ea"/>
                <a:cs typeface="Arial MT"/>
              </a:rPr>
              <a:t>e</a:t>
            </a:r>
            <a:r>
              <a:rPr kumimoji="0" sz="700" b="0" i="0" u="none" strike="noStrike" kern="1200" cap="none" spc="-5" normalizeH="0" baseline="0" noProof="0" dirty="0">
                <a:ln>
                  <a:noFill/>
                </a:ln>
                <a:solidFill>
                  <a:srgbClr val="595959"/>
                </a:solidFill>
                <a:effectLst/>
                <a:uLnTx/>
                <a:uFillTx/>
                <a:latin typeface="Arial MT"/>
                <a:ea typeface="+mn-ea"/>
                <a:cs typeface="Arial MT"/>
              </a:rPr>
              <a:t> Source:</a:t>
            </a:r>
            <a:endParaRPr kumimoji="0" sz="700" b="0" i="0" u="none" strike="noStrike" kern="1200" cap="none" spc="0" normalizeH="0" baseline="0" noProof="0">
              <a:ln>
                <a:noFill/>
              </a:ln>
              <a:solidFill>
                <a:prstClr val="black"/>
              </a:solidFill>
              <a:effectLst/>
              <a:uLnTx/>
              <a:uFillTx/>
              <a:latin typeface="Arial MT"/>
              <a:ea typeface="+mn-ea"/>
              <a:cs typeface="Arial MT"/>
            </a:endParaRPr>
          </a:p>
          <a:p>
            <a:pPr marL="12700" marR="0" lvl="0" indent="0" algn="l" defTabSz="914400" rtl="0" eaLnBrk="1" fontAlgn="auto" latinLnBrk="0" hangingPunct="1">
              <a:lnSpc>
                <a:spcPct val="100000"/>
              </a:lnSpc>
              <a:spcBef>
                <a:spcPts val="605"/>
              </a:spcBef>
              <a:spcAft>
                <a:spcPts val="0"/>
              </a:spcAft>
              <a:buClrTx/>
              <a:buSzTx/>
              <a:buFontTx/>
              <a:buNone/>
              <a:tabLst/>
              <a:defRPr/>
            </a:pPr>
            <a:r>
              <a:rPr kumimoji="0" sz="800" b="0" i="0" u="none" strike="noStrike" kern="1200" cap="none" spc="0" normalizeH="0" baseline="0" noProof="0" dirty="0">
                <a:ln>
                  <a:noFill/>
                </a:ln>
                <a:solidFill>
                  <a:prstClr val="black"/>
                </a:solidFill>
                <a:effectLst/>
                <a:uLnTx/>
                <a:uFillTx/>
                <a:latin typeface="Arial MT"/>
                <a:ea typeface="+mn-ea"/>
                <a:cs typeface="Arial MT"/>
              </a:rPr>
              <a:t>©</a:t>
            </a:r>
            <a:r>
              <a:rPr kumimoji="0" sz="800" b="0" i="0" u="none" strike="noStrike" kern="1200" cap="none" spc="-5" normalizeH="0" baseline="0" noProof="0" dirty="0">
                <a:ln>
                  <a:noFill/>
                </a:ln>
                <a:solidFill>
                  <a:prstClr val="black"/>
                </a:solidFill>
                <a:effectLst/>
                <a:uLnTx/>
                <a:uFillTx/>
                <a:latin typeface="Arial MT"/>
                <a:ea typeface="+mn-ea"/>
                <a:cs typeface="Arial MT"/>
              </a:rPr>
              <a:t> Edune</a:t>
            </a:r>
            <a:r>
              <a:rPr kumimoji="0" sz="800" b="0" i="0" u="none" strike="noStrike" kern="1200" cap="none" spc="0" normalizeH="0" baseline="0" noProof="0" dirty="0">
                <a:ln>
                  <a:noFill/>
                </a:ln>
                <a:solidFill>
                  <a:prstClr val="black"/>
                </a:solidFill>
                <a:effectLst/>
                <a:uLnTx/>
                <a:uFillTx/>
                <a:latin typeface="Arial MT"/>
                <a:ea typeface="+mn-ea"/>
                <a:cs typeface="Arial MT"/>
              </a:rPr>
              <a:t>t</a:t>
            </a:r>
            <a:r>
              <a:rPr kumimoji="0" sz="800" b="0" i="0" u="none" strike="noStrike" kern="1200" cap="none" spc="-5" normalizeH="0" baseline="0" noProof="0" dirty="0">
                <a:ln>
                  <a:noFill/>
                </a:ln>
                <a:solidFill>
                  <a:prstClr val="black"/>
                </a:solidFill>
                <a:effectLst/>
                <a:uLnTx/>
                <a:uFillTx/>
                <a:latin typeface="Arial MT"/>
                <a:ea typeface="+mn-ea"/>
                <a:cs typeface="Arial MT"/>
              </a:rPr>
              <a:t> Foundation</a:t>
            </a:r>
            <a:r>
              <a:rPr kumimoji="0" sz="800" b="0" i="0" u="none" strike="noStrike" kern="1200" cap="none" spc="0" normalizeH="0" baseline="0" noProof="0" dirty="0">
                <a:ln>
                  <a:noFill/>
                </a:ln>
                <a:solidFill>
                  <a:prstClr val="black"/>
                </a:solidFill>
                <a:effectLst/>
                <a:uLnTx/>
                <a:uFillTx/>
                <a:latin typeface="Arial MT"/>
                <a:ea typeface="+mn-ea"/>
                <a:cs typeface="Arial MT"/>
              </a:rPr>
              <a:t>.</a:t>
            </a:r>
            <a:r>
              <a:rPr kumimoji="0" sz="800" b="0" i="0" u="none" strike="noStrike" kern="1200" cap="none" spc="-50" normalizeH="0" baseline="0" noProof="0" dirty="0">
                <a:ln>
                  <a:noFill/>
                </a:ln>
                <a:solidFill>
                  <a:prstClr val="black"/>
                </a:solidFill>
                <a:effectLst/>
                <a:uLnTx/>
                <a:uFillTx/>
                <a:latin typeface="Arial MT"/>
                <a:ea typeface="+mn-ea"/>
                <a:cs typeface="Arial MT"/>
              </a:rPr>
              <a:t> </a:t>
            </a:r>
            <a:r>
              <a:rPr kumimoji="0" sz="800" b="0" i="0" u="none" strike="noStrike" kern="1200" cap="none" spc="-5" normalizeH="0" baseline="0" noProof="0" dirty="0">
                <a:ln>
                  <a:noFill/>
                </a:ln>
                <a:solidFill>
                  <a:prstClr val="black"/>
                </a:solidFill>
                <a:effectLst/>
                <a:uLnTx/>
                <a:uFillTx/>
                <a:latin typeface="Arial MT"/>
                <a:ea typeface="+mn-ea"/>
                <a:cs typeface="Arial MT"/>
              </a:rPr>
              <a:t>Al</a:t>
            </a:r>
            <a:r>
              <a:rPr kumimoji="0" sz="800" b="0" i="0" u="none" strike="noStrike" kern="1200" cap="none" spc="0" normalizeH="0" baseline="0" noProof="0" dirty="0">
                <a:ln>
                  <a:noFill/>
                </a:ln>
                <a:solidFill>
                  <a:prstClr val="black"/>
                </a:solidFill>
                <a:effectLst/>
                <a:uLnTx/>
                <a:uFillTx/>
                <a:latin typeface="Arial MT"/>
                <a:ea typeface="+mn-ea"/>
                <a:cs typeface="Arial MT"/>
              </a:rPr>
              <a:t>l</a:t>
            </a:r>
            <a:r>
              <a:rPr kumimoji="0" sz="800" b="0" i="0" u="none" strike="noStrike" kern="1200" cap="none" spc="-5" normalizeH="0" baseline="0" noProof="0" dirty="0">
                <a:ln>
                  <a:noFill/>
                </a:ln>
                <a:solidFill>
                  <a:prstClr val="black"/>
                </a:solidFill>
                <a:effectLst/>
                <a:uLnTx/>
                <a:uFillTx/>
                <a:latin typeface="Arial MT"/>
                <a:ea typeface="+mn-ea"/>
                <a:cs typeface="Arial MT"/>
              </a:rPr>
              <a:t> </a:t>
            </a:r>
            <a:r>
              <a:rPr kumimoji="0" sz="800" b="0" i="0" u="none" strike="noStrike" kern="1200" cap="none" spc="0" normalizeH="0" baseline="0" noProof="0" dirty="0">
                <a:ln>
                  <a:noFill/>
                </a:ln>
                <a:solidFill>
                  <a:prstClr val="black"/>
                </a:solidFill>
                <a:effectLst/>
                <a:uLnTx/>
                <a:uFillTx/>
                <a:latin typeface="Arial MT"/>
                <a:ea typeface="+mn-ea"/>
                <a:cs typeface="Arial MT"/>
              </a:rPr>
              <a:t>rights</a:t>
            </a:r>
            <a:r>
              <a:rPr kumimoji="0" sz="800" b="0" i="0" u="none" strike="noStrike" kern="1200" cap="none" spc="-5" normalizeH="0" baseline="0" noProof="0" dirty="0">
                <a:ln>
                  <a:noFill/>
                </a:ln>
                <a:solidFill>
                  <a:prstClr val="black"/>
                </a:solidFill>
                <a:effectLst/>
                <a:uLnTx/>
                <a:uFillTx/>
                <a:latin typeface="Arial MT"/>
                <a:ea typeface="+mn-ea"/>
                <a:cs typeface="Arial MT"/>
              </a:rPr>
              <a:t> </a:t>
            </a:r>
            <a:r>
              <a:rPr kumimoji="0" sz="800" b="0" i="0" u="none" strike="noStrike" kern="1200" cap="none" spc="0" normalizeH="0" baseline="0" noProof="0" dirty="0">
                <a:ln>
                  <a:noFill/>
                </a:ln>
                <a:solidFill>
                  <a:prstClr val="black"/>
                </a:solidFill>
                <a:effectLst/>
                <a:uLnTx/>
                <a:uFillTx/>
                <a:latin typeface="Arial MT"/>
                <a:ea typeface="+mn-ea"/>
                <a:cs typeface="Arial MT"/>
              </a:rPr>
              <a:t>reserved.</a:t>
            </a:r>
            <a:endParaRPr kumimoji="0" sz="800" b="0" i="0" u="none" strike="noStrike" kern="1200" cap="none" spc="0" normalizeH="0" baseline="0" noProof="0">
              <a:ln>
                <a:noFill/>
              </a:ln>
              <a:solidFill>
                <a:prstClr val="black"/>
              </a:solidFill>
              <a:effectLst/>
              <a:uLnTx/>
              <a:uFillTx/>
              <a:latin typeface="Arial MT"/>
              <a:ea typeface="+mn-ea"/>
              <a:cs typeface="Arial MT"/>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52116" y="828333"/>
            <a:ext cx="2846070" cy="391160"/>
          </a:xfrm>
          <a:prstGeom prst="rect">
            <a:avLst/>
          </a:prstGeom>
        </p:spPr>
        <p:txBody>
          <a:bodyPr vert="horz" wrap="square" lIns="0" tIns="12700" rIns="0" bIns="0" rtlCol="0">
            <a:spAutoFit/>
          </a:bodyPr>
          <a:lstStyle/>
          <a:p>
            <a:pPr marL="12700">
              <a:lnSpc>
                <a:spcPct val="100000"/>
              </a:lnSpc>
              <a:spcBef>
                <a:spcPts val="100"/>
              </a:spcBef>
            </a:pPr>
            <a:r>
              <a:rPr spc="-5" dirty="0"/>
              <a:t>Data</a:t>
            </a:r>
            <a:r>
              <a:rPr spc="-85" dirty="0"/>
              <a:t> </a:t>
            </a:r>
            <a:r>
              <a:rPr spc="-30" dirty="0"/>
              <a:t>Types</a:t>
            </a:r>
            <a:r>
              <a:rPr spc="-45" dirty="0"/>
              <a:t> </a:t>
            </a:r>
            <a:r>
              <a:rPr spc="-5" dirty="0"/>
              <a:t>Operator</a:t>
            </a:r>
          </a:p>
        </p:txBody>
      </p:sp>
      <p:sp>
        <p:nvSpPr>
          <p:cNvPr id="3" name="object 3"/>
          <p:cNvSpPr txBox="1"/>
          <p:nvPr/>
        </p:nvSpPr>
        <p:spPr>
          <a:xfrm>
            <a:off x="1031510" y="1728118"/>
            <a:ext cx="2482850" cy="29972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800" b="0" i="0" u="none" strike="noStrike" kern="1200" cap="none" spc="-5" normalizeH="0" baseline="0" noProof="0" dirty="0">
                <a:ln>
                  <a:noFill/>
                </a:ln>
                <a:solidFill>
                  <a:srgbClr val="595959"/>
                </a:solidFill>
                <a:effectLst/>
                <a:uLnTx/>
                <a:uFillTx/>
                <a:latin typeface="Arial MT"/>
                <a:ea typeface="+mn-ea"/>
                <a:cs typeface="Arial MT"/>
              </a:rPr>
              <a:t>Python</a:t>
            </a:r>
            <a:r>
              <a:rPr kumimoji="0" sz="1800" b="0" i="0" u="none" strike="noStrike" kern="1200" cap="none" spc="-50" normalizeH="0" baseline="0" noProof="0" dirty="0">
                <a:ln>
                  <a:noFill/>
                </a:ln>
                <a:solidFill>
                  <a:srgbClr val="595959"/>
                </a:solidFill>
                <a:effectLst/>
                <a:uLnTx/>
                <a:uFillTx/>
                <a:latin typeface="Arial MT"/>
                <a:ea typeface="+mn-ea"/>
                <a:cs typeface="Arial MT"/>
              </a:rPr>
              <a:t> </a:t>
            </a:r>
            <a:r>
              <a:rPr kumimoji="0" sz="1800" b="0" i="0" u="none" strike="noStrike" kern="1200" cap="none" spc="-5" normalizeH="0" baseline="0" noProof="0" dirty="0">
                <a:ln>
                  <a:noFill/>
                </a:ln>
                <a:solidFill>
                  <a:srgbClr val="595959"/>
                </a:solidFill>
                <a:effectLst/>
                <a:uLnTx/>
                <a:uFillTx/>
                <a:latin typeface="Arial MT"/>
                <a:ea typeface="+mn-ea"/>
                <a:cs typeface="Arial MT"/>
              </a:rPr>
              <a:t>Bitwise</a:t>
            </a:r>
            <a:r>
              <a:rPr kumimoji="0" sz="1800" b="0" i="0" u="none" strike="noStrike" kern="1200" cap="none" spc="-50" normalizeH="0" baseline="0" noProof="0" dirty="0">
                <a:ln>
                  <a:noFill/>
                </a:ln>
                <a:solidFill>
                  <a:srgbClr val="595959"/>
                </a:solidFill>
                <a:effectLst/>
                <a:uLnTx/>
                <a:uFillTx/>
                <a:latin typeface="Arial MT"/>
                <a:ea typeface="+mn-ea"/>
                <a:cs typeface="Arial MT"/>
              </a:rPr>
              <a:t> </a:t>
            </a:r>
            <a:r>
              <a:rPr kumimoji="0" sz="1800" b="0" i="0" u="none" strike="noStrike" kern="1200" cap="none" spc="-5" normalizeH="0" baseline="0" noProof="0" dirty="0">
                <a:ln>
                  <a:noFill/>
                </a:ln>
                <a:solidFill>
                  <a:srgbClr val="595959"/>
                </a:solidFill>
                <a:effectLst/>
                <a:uLnTx/>
                <a:uFillTx/>
                <a:latin typeface="Arial MT"/>
                <a:ea typeface="+mn-ea"/>
                <a:cs typeface="Arial MT"/>
              </a:rPr>
              <a:t>Operator</a:t>
            </a:r>
            <a:endParaRPr kumimoji="0" sz="1800" b="0" i="0" u="none" strike="noStrike" kern="1200" cap="none" spc="0" normalizeH="0" baseline="0" noProof="0">
              <a:ln>
                <a:noFill/>
              </a:ln>
              <a:solidFill>
                <a:prstClr val="black"/>
              </a:solidFill>
              <a:effectLst/>
              <a:uLnTx/>
              <a:uFillTx/>
              <a:latin typeface="Arial MT"/>
              <a:ea typeface="+mn-ea"/>
              <a:cs typeface="Arial MT"/>
            </a:endParaRPr>
          </a:p>
        </p:txBody>
      </p:sp>
      <p:sp>
        <p:nvSpPr>
          <p:cNvPr id="4" name="object 4"/>
          <p:cNvSpPr txBox="1"/>
          <p:nvPr/>
        </p:nvSpPr>
        <p:spPr>
          <a:xfrm>
            <a:off x="535300" y="2570173"/>
            <a:ext cx="3631565" cy="2216150"/>
          </a:xfrm>
          <a:prstGeom prst="rect">
            <a:avLst/>
          </a:prstGeom>
        </p:spPr>
        <p:txBody>
          <a:bodyPr vert="horz" wrap="square" lIns="0" tIns="12700" rIns="0" bIns="0" rtlCol="0">
            <a:spAutoFit/>
          </a:bodyPr>
          <a:lstStyle/>
          <a:p>
            <a:pPr marL="469900" marR="59055" lvl="0" indent="-336550" algn="l" defTabSz="914400" rtl="0" eaLnBrk="1" fontAlgn="auto" latinLnBrk="0" hangingPunct="1">
              <a:lnSpc>
                <a:spcPct val="116100"/>
              </a:lnSpc>
              <a:spcBef>
                <a:spcPts val="100"/>
              </a:spcBef>
              <a:spcAft>
                <a:spcPts val="0"/>
              </a:spcAft>
              <a:buClrTx/>
              <a:buSzTx/>
              <a:buFont typeface="Arial MT"/>
              <a:buChar char="●"/>
              <a:tabLst>
                <a:tab pos="518795" algn="l"/>
                <a:tab pos="519430" algn="l"/>
              </a:tabLst>
              <a:defRPr/>
            </a:pPr>
            <a:r>
              <a:rPr kumimoji="0" sz="1800" b="0" i="0" u="none" strike="noStrike" kern="1200" cap="none" spc="0" normalizeH="0" baseline="0" noProof="0" dirty="0">
                <a:ln>
                  <a:noFill/>
                </a:ln>
                <a:solidFill>
                  <a:prstClr val="black"/>
                </a:solidFill>
                <a:effectLst/>
                <a:uLnTx/>
                <a:uFillTx/>
                <a:latin typeface="Calibri"/>
                <a:ea typeface="+mn-ea"/>
                <a:cs typeface="+mn-cs"/>
              </a:rPr>
              <a:t>	</a:t>
            </a:r>
            <a:r>
              <a:rPr kumimoji="0" sz="1400" b="0" i="0" u="none" strike="noStrike" kern="1200" cap="none" spc="-5" normalizeH="0" baseline="0" noProof="0" dirty="0">
                <a:ln>
                  <a:noFill/>
                </a:ln>
                <a:solidFill>
                  <a:prstClr val="black"/>
                </a:solidFill>
                <a:effectLst/>
                <a:uLnTx/>
                <a:uFillTx/>
                <a:latin typeface="Arial MT"/>
                <a:ea typeface="+mn-ea"/>
                <a:cs typeface="Arial MT"/>
              </a:rPr>
              <a:t>Bitwise Operators act an Operand as if </a:t>
            </a:r>
            <a:r>
              <a:rPr kumimoji="0" sz="1400" b="0" i="0" u="none" strike="noStrike" kern="1200" cap="none" spc="-37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they were </a:t>
            </a:r>
            <a:r>
              <a:rPr kumimoji="0" sz="1400" b="0" i="0" u="none" strike="noStrike" kern="1200" cap="none" spc="0" normalizeH="0" baseline="0" noProof="0" dirty="0">
                <a:ln>
                  <a:noFill/>
                </a:ln>
                <a:solidFill>
                  <a:prstClr val="black"/>
                </a:solidFill>
                <a:effectLst/>
                <a:uLnTx/>
                <a:uFillTx/>
                <a:latin typeface="Arial MT"/>
                <a:ea typeface="+mn-ea"/>
                <a:cs typeface="Arial MT"/>
              </a:rPr>
              <a:t>string </a:t>
            </a:r>
            <a:r>
              <a:rPr kumimoji="0" sz="1400" b="0" i="0" u="none" strike="noStrike" kern="1200" cap="none" spc="-5" normalizeH="0" baseline="0" noProof="0" dirty="0">
                <a:ln>
                  <a:noFill/>
                </a:ln>
                <a:solidFill>
                  <a:prstClr val="black"/>
                </a:solidFill>
                <a:effectLst/>
                <a:uLnTx/>
                <a:uFillTx/>
                <a:latin typeface="Arial MT"/>
                <a:ea typeface="+mn-ea"/>
                <a:cs typeface="Arial MT"/>
              </a:rPr>
              <a:t>of binary digits. It </a:t>
            </a:r>
            <a:r>
              <a:rPr kumimoji="0" sz="1400" b="0" i="0" u="none" strike="noStrike" kern="1200" cap="none" spc="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operates</a:t>
            </a:r>
            <a:r>
              <a:rPr kumimoji="0" sz="1400" b="0" i="0" u="none" strike="noStrike" kern="1200" cap="none" spc="-1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bit</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by</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bit</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hence,</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the</a:t>
            </a:r>
            <a:r>
              <a:rPr kumimoji="0" sz="1400" b="0" i="0" u="none" strike="noStrike" kern="1200" cap="none" spc="-1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name.</a:t>
            </a:r>
            <a:endParaRPr kumimoji="0" sz="1400" b="0" i="0" u="none" strike="noStrike" kern="1200" cap="none" spc="0" normalizeH="0" baseline="0" noProof="0">
              <a:ln>
                <a:noFill/>
              </a:ln>
              <a:solidFill>
                <a:prstClr val="black"/>
              </a:solidFill>
              <a:effectLst/>
              <a:uLnTx/>
              <a:uFillTx/>
              <a:latin typeface="Arial MT"/>
              <a:ea typeface="+mn-ea"/>
              <a:cs typeface="Arial MT"/>
            </a:endParaRPr>
          </a:p>
          <a:p>
            <a:pPr marL="0" marR="0" lvl="0" indent="0" algn="l" defTabSz="914400" rtl="0" eaLnBrk="1" fontAlgn="auto" latinLnBrk="0" hangingPunct="1">
              <a:lnSpc>
                <a:spcPct val="100000"/>
              </a:lnSpc>
              <a:spcBef>
                <a:spcPts val="30"/>
              </a:spcBef>
              <a:spcAft>
                <a:spcPts val="0"/>
              </a:spcAft>
              <a:buClrTx/>
              <a:buSzTx/>
              <a:buFont typeface="Arial MT"/>
              <a:buChar char="●"/>
              <a:tabLst/>
              <a:defRPr/>
            </a:pPr>
            <a:endParaRPr kumimoji="0" sz="1250" b="0" i="0" u="none" strike="noStrike" kern="1200" cap="none" spc="0" normalizeH="0" baseline="0" noProof="0">
              <a:ln>
                <a:noFill/>
              </a:ln>
              <a:solidFill>
                <a:prstClr val="black"/>
              </a:solidFill>
              <a:effectLst/>
              <a:uLnTx/>
              <a:uFillTx/>
              <a:latin typeface="Arial MT"/>
              <a:ea typeface="+mn-ea"/>
              <a:cs typeface="Arial MT"/>
            </a:endParaRPr>
          </a:p>
          <a:p>
            <a:pPr marL="12700" marR="0" lvl="0" indent="0" algn="l" defTabSz="914400" rtl="0" eaLnBrk="1" fontAlgn="auto" latinLnBrk="0" hangingPunct="1">
              <a:lnSpc>
                <a:spcPct val="100000"/>
              </a:lnSpc>
              <a:spcBef>
                <a:spcPts val="0"/>
              </a:spcBef>
              <a:spcAft>
                <a:spcPts val="0"/>
              </a:spcAft>
              <a:buClrTx/>
              <a:buSzTx/>
              <a:buFontTx/>
              <a:buNone/>
              <a:tabLst/>
              <a:defRPr/>
            </a:pPr>
            <a:r>
              <a:rPr kumimoji="0" sz="1400" b="0" i="0" u="none" strike="noStrike" kern="1200" cap="none" spc="-5" normalizeH="0" baseline="0" noProof="0" dirty="0">
                <a:ln>
                  <a:noFill/>
                </a:ln>
                <a:solidFill>
                  <a:prstClr val="black"/>
                </a:solidFill>
                <a:effectLst/>
                <a:uLnTx/>
                <a:uFillTx/>
                <a:latin typeface="Arial MT"/>
                <a:ea typeface="+mn-ea"/>
                <a:cs typeface="Arial MT"/>
              </a:rPr>
              <a:t>For</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eg-</a:t>
            </a:r>
            <a:r>
              <a:rPr kumimoji="0" sz="1400" b="0" i="0" u="none" strike="noStrike" kern="1200" cap="none" spc="0" normalizeH="0" baseline="0" noProof="0" dirty="0">
                <a:ln>
                  <a:noFill/>
                </a:ln>
                <a:solidFill>
                  <a:prstClr val="black"/>
                </a:solidFill>
                <a:effectLst/>
                <a:uLnTx/>
                <a:uFillTx/>
                <a:latin typeface="Arial MT"/>
                <a:ea typeface="+mn-ea"/>
                <a:cs typeface="Arial MT"/>
              </a:rPr>
              <a:t> </a:t>
            </a:r>
            <a:r>
              <a:rPr kumimoji="0" sz="1400" b="1" i="0" u="none" strike="noStrike" kern="1200" cap="none" spc="0" normalizeH="0" baseline="0" noProof="0" dirty="0">
                <a:ln>
                  <a:noFill/>
                </a:ln>
                <a:solidFill>
                  <a:prstClr val="black"/>
                </a:solidFill>
                <a:effectLst/>
                <a:uLnTx/>
                <a:uFillTx/>
                <a:latin typeface="Arial"/>
                <a:ea typeface="+mn-ea"/>
                <a:cs typeface="Arial"/>
              </a:rPr>
              <a:t>2</a:t>
            </a:r>
            <a:r>
              <a:rPr kumimoji="0" sz="1400" b="1" i="0" u="none" strike="noStrike" kern="1200" cap="none" spc="-10" normalizeH="0" baseline="0" noProof="0" dirty="0">
                <a:ln>
                  <a:noFill/>
                </a:ln>
                <a:solidFill>
                  <a:prstClr val="black"/>
                </a:solidFill>
                <a:effectLst/>
                <a:uLnTx/>
                <a:uFillTx/>
                <a:latin typeface="Arial"/>
                <a:ea typeface="+mn-ea"/>
                <a:cs typeface="Arial"/>
              </a:rPr>
              <a:t> </a:t>
            </a:r>
            <a:r>
              <a:rPr kumimoji="0" sz="1400" b="1" i="0" u="none" strike="noStrike" kern="1200" cap="none" spc="-5" normalizeH="0" baseline="0" noProof="0" dirty="0">
                <a:ln>
                  <a:noFill/>
                </a:ln>
                <a:solidFill>
                  <a:prstClr val="black"/>
                </a:solidFill>
                <a:effectLst/>
                <a:uLnTx/>
                <a:uFillTx/>
                <a:latin typeface="Arial"/>
                <a:ea typeface="+mn-ea"/>
                <a:cs typeface="Arial"/>
              </a:rPr>
              <a:t>is</a:t>
            </a:r>
            <a:r>
              <a:rPr kumimoji="0" sz="1400" b="1" i="0" u="none" strike="noStrike" kern="1200" cap="none" spc="-10" normalizeH="0" baseline="0" noProof="0" dirty="0">
                <a:ln>
                  <a:noFill/>
                </a:ln>
                <a:solidFill>
                  <a:prstClr val="black"/>
                </a:solidFill>
                <a:effectLst/>
                <a:uLnTx/>
                <a:uFillTx/>
                <a:latin typeface="Arial"/>
                <a:ea typeface="+mn-ea"/>
                <a:cs typeface="Arial"/>
              </a:rPr>
              <a:t> </a:t>
            </a:r>
            <a:r>
              <a:rPr kumimoji="0" sz="1400" b="1" i="0" u="none" strike="noStrike" kern="1200" cap="none" spc="-5" normalizeH="0" baseline="0" noProof="0" dirty="0">
                <a:ln>
                  <a:noFill/>
                </a:ln>
                <a:solidFill>
                  <a:prstClr val="black"/>
                </a:solidFill>
                <a:effectLst/>
                <a:uLnTx/>
                <a:uFillTx/>
                <a:latin typeface="Arial"/>
                <a:ea typeface="+mn-ea"/>
                <a:cs typeface="Arial"/>
              </a:rPr>
              <a:t>10 </a:t>
            </a:r>
            <a:r>
              <a:rPr kumimoji="0" sz="1400" b="0" i="0" u="none" strike="noStrike" kern="1200" cap="none" spc="-5" normalizeH="0" baseline="0" noProof="0" dirty="0">
                <a:ln>
                  <a:noFill/>
                </a:ln>
                <a:solidFill>
                  <a:prstClr val="black"/>
                </a:solidFill>
                <a:effectLst/>
                <a:uLnTx/>
                <a:uFillTx/>
                <a:latin typeface="Arial MT"/>
                <a:ea typeface="+mn-ea"/>
                <a:cs typeface="Arial MT"/>
              </a:rPr>
              <a:t>in</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binary</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and </a:t>
            </a:r>
            <a:r>
              <a:rPr kumimoji="0" sz="1400" b="1" i="0" u="none" strike="noStrike" kern="1200" cap="none" spc="0" normalizeH="0" baseline="0" noProof="0" dirty="0">
                <a:ln>
                  <a:noFill/>
                </a:ln>
                <a:solidFill>
                  <a:prstClr val="black"/>
                </a:solidFill>
                <a:effectLst/>
                <a:uLnTx/>
                <a:uFillTx/>
                <a:latin typeface="Arial"/>
                <a:ea typeface="+mn-ea"/>
                <a:cs typeface="Arial"/>
              </a:rPr>
              <a:t>7</a:t>
            </a:r>
            <a:r>
              <a:rPr kumimoji="0" sz="1400" b="1" i="0" u="none" strike="noStrike" kern="1200" cap="none" spc="-10" normalizeH="0" baseline="0" noProof="0" dirty="0">
                <a:ln>
                  <a:noFill/>
                </a:ln>
                <a:solidFill>
                  <a:prstClr val="black"/>
                </a:solidFill>
                <a:effectLst/>
                <a:uLnTx/>
                <a:uFillTx/>
                <a:latin typeface="Arial"/>
                <a:ea typeface="+mn-ea"/>
                <a:cs typeface="Arial"/>
              </a:rPr>
              <a:t> </a:t>
            </a:r>
            <a:r>
              <a:rPr kumimoji="0" sz="1400" b="1" i="0" u="none" strike="noStrike" kern="1200" cap="none" spc="-5" normalizeH="0" baseline="0" noProof="0" dirty="0">
                <a:ln>
                  <a:noFill/>
                </a:ln>
                <a:solidFill>
                  <a:prstClr val="black"/>
                </a:solidFill>
                <a:effectLst/>
                <a:uLnTx/>
                <a:uFillTx/>
                <a:latin typeface="Arial"/>
                <a:ea typeface="+mn-ea"/>
                <a:cs typeface="Arial"/>
              </a:rPr>
              <a:t>is </a:t>
            </a:r>
            <a:r>
              <a:rPr kumimoji="0" sz="1400" b="1" i="0" u="none" strike="noStrike" kern="1200" cap="none" spc="-45" normalizeH="0" baseline="0" noProof="0" dirty="0">
                <a:ln>
                  <a:noFill/>
                </a:ln>
                <a:solidFill>
                  <a:prstClr val="black"/>
                </a:solidFill>
                <a:effectLst/>
                <a:uLnTx/>
                <a:uFillTx/>
                <a:latin typeface="Arial"/>
                <a:ea typeface="+mn-ea"/>
                <a:cs typeface="Arial"/>
              </a:rPr>
              <a:t>111.</a:t>
            </a:r>
            <a:endParaRPr kumimoji="0" sz="1400" b="0" i="0" u="none" strike="noStrike" kern="1200" cap="none" spc="0" normalizeH="0" baseline="0" noProof="0">
              <a:ln>
                <a:noFill/>
              </a:ln>
              <a:solidFill>
                <a:prstClr val="black"/>
              </a:solidFill>
              <a:effectLst/>
              <a:uLnTx/>
              <a:uFillTx/>
              <a:latin typeface="Arial"/>
              <a:ea typeface="+mn-ea"/>
              <a:cs typeface="Arial"/>
            </a:endParaRPr>
          </a:p>
          <a:p>
            <a:pPr marL="0" marR="0" lvl="0" indent="0" algn="l" defTabSz="914400" rtl="0" eaLnBrk="1" fontAlgn="auto" latinLnBrk="0" hangingPunct="1">
              <a:lnSpc>
                <a:spcPct val="100000"/>
              </a:lnSpc>
              <a:spcBef>
                <a:spcPts val="30"/>
              </a:spcBef>
              <a:spcAft>
                <a:spcPts val="0"/>
              </a:spcAft>
              <a:buClrTx/>
              <a:buSzTx/>
              <a:buFontTx/>
              <a:buNone/>
              <a:tabLst/>
              <a:defRPr/>
            </a:pPr>
            <a:endParaRPr kumimoji="0" sz="1250" b="0" i="0" u="none" strike="noStrike" kern="1200" cap="none" spc="0" normalizeH="0" baseline="0" noProof="0">
              <a:ln>
                <a:noFill/>
              </a:ln>
              <a:solidFill>
                <a:prstClr val="black"/>
              </a:solidFill>
              <a:effectLst/>
              <a:uLnTx/>
              <a:uFillTx/>
              <a:latin typeface="Arial"/>
              <a:ea typeface="+mn-ea"/>
              <a:cs typeface="Arial"/>
            </a:endParaRPr>
          </a:p>
          <a:p>
            <a:pPr marL="469900" marR="0" lvl="0" indent="-336550" algn="l" defTabSz="914400" rtl="0" eaLnBrk="1" fontAlgn="auto" latinLnBrk="0" hangingPunct="1">
              <a:lnSpc>
                <a:spcPct val="100000"/>
              </a:lnSpc>
              <a:spcBef>
                <a:spcPts val="5"/>
              </a:spcBef>
              <a:spcAft>
                <a:spcPts val="0"/>
              </a:spcAft>
              <a:buClrTx/>
              <a:buSzTx/>
              <a:buFontTx/>
              <a:buChar char="●"/>
              <a:tabLst>
                <a:tab pos="469265" algn="l"/>
                <a:tab pos="469900" algn="l"/>
              </a:tabLst>
              <a:defRPr/>
            </a:pPr>
            <a:r>
              <a:rPr kumimoji="0" sz="1400" b="0" i="0" u="none" strike="noStrike" kern="1200" cap="none" spc="-5" normalizeH="0" baseline="0" noProof="0" dirty="0">
                <a:ln>
                  <a:noFill/>
                </a:ln>
                <a:solidFill>
                  <a:prstClr val="black"/>
                </a:solidFill>
                <a:effectLst/>
                <a:uLnTx/>
                <a:uFillTx/>
                <a:latin typeface="Arial MT"/>
                <a:ea typeface="+mn-ea"/>
                <a:cs typeface="Arial MT"/>
              </a:rPr>
              <a:t>Now</a:t>
            </a:r>
            <a:r>
              <a:rPr kumimoji="0" sz="1400" b="0" i="0" u="none" strike="noStrike" kern="1200" cap="none" spc="-3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In</a:t>
            </a:r>
            <a:r>
              <a:rPr kumimoji="0" sz="1400" b="0" i="0" u="none" strike="noStrike" kern="1200" cap="none" spc="-2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this</a:t>
            </a:r>
            <a:r>
              <a:rPr kumimoji="0" sz="1400" b="0" i="0" u="none" strike="noStrike" kern="1200" cap="none" spc="-2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table</a:t>
            </a:r>
            <a:endParaRPr kumimoji="0" sz="1400" b="0" i="0" u="none" strike="noStrike" kern="1200" cap="none" spc="0" normalizeH="0" baseline="0" noProof="0">
              <a:ln>
                <a:noFill/>
              </a:ln>
              <a:solidFill>
                <a:prstClr val="black"/>
              </a:solidFill>
              <a:effectLst/>
              <a:uLnTx/>
              <a:uFillTx/>
              <a:latin typeface="Arial MT"/>
              <a:ea typeface="+mn-ea"/>
              <a:cs typeface="Arial MT"/>
            </a:endParaRPr>
          </a:p>
          <a:p>
            <a:pPr marL="0" marR="0" lvl="0" indent="0" algn="l" defTabSz="914400" rtl="0" eaLnBrk="1" fontAlgn="auto" latinLnBrk="0" hangingPunct="1">
              <a:lnSpc>
                <a:spcPct val="100000"/>
              </a:lnSpc>
              <a:spcBef>
                <a:spcPts val="30"/>
              </a:spcBef>
              <a:spcAft>
                <a:spcPts val="0"/>
              </a:spcAft>
              <a:buClrTx/>
              <a:buSzTx/>
              <a:buFontTx/>
              <a:buNone/>
              <a:tabLst/>
              <a:defRPr/>
            </a:pPr>
            <a:endParaRPr kumimoji="0" sz="1250" b="0" i="0" u="none" strike="noStrike" kern="1200" cap="none" spc="0" normalizeH="0" baseline="0" noProof="0">
              <a:ln>
                <a:noFill/>
              </a:ln>
              <a:solidFill>
                <a:prstClr val="black"/>
              </a:solidFill>
              <a:effectLst/>
              <a:uLnTx/>
              <a:uFillTx/>
              <a:latin typeface="Arial MT"/>
              <a:ea typeface="+mn-ea"/>
              <a:cs typeface="Arial MT"/>
            </a:endParaRPr>
          </a:p>
          <a:p>
            <a:pPr marL="12700" marR="0" lvl="0" indent="0" algn="l" defTabSz="914400" rtl="0" eaLnBrk="1" fontAlgn="auto" latinLnBrk="0" hangingPunct="1">
              <a:lnSpc>
                <a:spcPct val="100000"/>
              </a:lnSpc>
              <a:spcBef>
                <a:spcPts val="0"/>
              </a:spcBef>
              <a:spcAft>
                <a:spcPts val="0"/>
              </a:spcAft>
              <a:buClrTx/>
              <a:buSzTx/>
              <a:buFontTx/>
              <a:buNone/>
              <a:tabLst/>
              <a:defRPr/>
            </a:pPr>
            <a:r>
              <a:rPr kumimoji="0" sz="1400" b="0" i="0" u="none" strike="noStrike" kern="1200" cap="none" spc="-5" normalizeH="0" baseline="0" noProof="0" dirty="0">
                <a:ln>
                  <a:noFill/>
                </a:ln>
                <a:solidFill>
                  <a:prstClr val="black"/>
                </a:solidFill>
                <a:effectLst/>
                <a:uLnTx/>
                <a:uFillTx/>
                <a:latin typeface="Arial MT"/>
                <a:ea typeface="+mn-ea"/>
                <a:cs typeface="Arial MT"/>
              </a:rPr>
              <a:t>Let</a:t>
            </a:r>
            <a:r>
              <a:rPr kumimoji="0" sz="1400" b="0" i="0" u="none" strike="noStrike" kern="1200" cap="none" spc="-15"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x=10</a:t>
            </a:r>
            <a:r>
              <a:rPr kumimoji="0" sz="1400" b="0" i="0" u="none" strike="noStrike" kern="1200" cap="none" spc="-15"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(0000</a:t>
            </a:r>
            <a:r>
              <a:rPr kumimoji="0" sz="1400" b="0" i="0" u="none" strike="noStrike" kern="1200" cap="none" spc="-1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1010</a:t>
            </a:r>
            <a:r>
              <a:rPr kumimoji="0" sz="1400" b="0" i="0" u="none" strike="noStrike" kern="1200" cap="none" spc="-1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in</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binary)</a:t>
            </a:r>
            <a:r>
              <a:rPr kumimoji="0" sz="1400" b="0" i="0" u="none" strike="noStrike" kern="1200" cap="none" spc="-1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and</a:t>
            </a:r>
            <a:r>
              <a:rPr kumimoji="0" sz="1400" b="0" i="0" u="none" strike="noStrike" kern="1200" cap="none" spc="-15"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y=4</a:t>
            </a:r>
            <a:r>
              <a:rPr kumimoji="0" sz="1400" b="0" i="0" u="none" strike="noStrike" kern="1200" cap="none" spc="-15"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(0000</a:t>
            </a:r>
            <a:endParaRPr kumimoji="0" sz="1400" b="0" i="0" u="none" strike="noStrike" kern="1200" cap="none" spc="0" normalizeH="0" baseline="0" noProof="0">
              <a:ln>
                <a:noFill/>
              </a:ln>
              <a:solidFill>
                <a:prstClr val="black"/>
              </a:solidFill>
              <a:effectLst/>
              <a:uLnTx/>
              <a:uFillTx/>
              <a:latin typeface="Arial MT"/>
              <a:ea typeface="+mn-ea"/>
              <a:cs typeface="Arial MT"/>
            </a:endParaRPr>
          </a:p>
          <a:p>
            <a:pPr marL="12700" marR="0" lvl="0" indent="0" algn="l" defTabSz="914400" rtl="0" eaLnBrk="1" fontAlgn="auto" latinLnBrk="0" hangingPunct="1">
              <a:lnSpc>
                <a:spcPct val="100000"/>
              </a:lnSpc>
              <a:spcBef>
                <a:spcPts val="270"/>
              </a:spcBef>
              <a:spcAft>
                <a:spcPts val="0"/>
              </a:spcAft>
              <a:buClrTx/>
              <a:buSzTx/>
              <a:buFontTx/>
              <a:buNone/>
              <a:tabLst/>
              <a:defRPr/>
            </a:pPr>
            <a:r>
              <a:rPr kumimoji="0" sz="1400" b="0" i="0" u="none" strike="noStrike" kern="1200" cap="none" spc="-5" normalizeH="0" baseline="0" noProof="0" dirty="0">
                <a:ln>
                  <a:noFill/>
                </a:ln>
                <a:solidFill>
                  <a:prstClr val="black"/>
                </a:solidFill>
                <a:effectLst/>
                <a:uLnTx/>
                <a:uFillTx/>
                <a:latin typeface="Arial MT"/>
                <a:ea typeface="+mn-ea"/>
                <a:cs typeface="Arial MT"/>
              </a:rPr>
              <a:t>0100</a:t>
            </a:r>
            <a:r>
              <a:rPr kumimoji="0" sz="1400" b="0" i="0" u="none" strike="noStrike" kern="1200" cap="none" spc="-3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in</a:t>
            </a:r>
            <a:r>
              <a:rPr kumimoji="0" sz="1400" b="0" i="0" u="none" strike="noStrike" kern="1200" cap="none" spc="-3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binary)</a:t>
            </a:r>
            <a:endParaRPr kumimoji="0" sz="1400" b="0" i="0" u="none" strike="noStrike" kern="1200" cap="none" spc="0" normalizeH="0" baseline="0" noProof="0">
              <a:ln>
                <a:noFill/>
              </a:ln>
              <a:solidFill>
                <a:prstClr val="black"/>
              </a:solidFill>
              <a:effectLst/>
              <a:uLnTx/>
              <a:uFillTx/>
              <a:latin typeface="Arial MT"/>
              <a:ea typeface="+mn-ea"/>
              <a:cs typeface="Arial MT"/>
            </a:endParaRPr>
          </a:p>
        </p:txBody>
      </p:sp>
      <p:grpSp>
        <p:nvGrpSpPr>
          <p:cNvPr id="5" name="object 5"/>
          <p:cNvGrpSpPr/>
          <p:nvPr/>
        </p:nvGrpSpPr>
        <p:grpSpPr>
          <a:xfrm>
            <a:off x="2468875" y="1007600"/>
            <a:ext cx="6675120" cy="3430270"/>
            <a:chOff x="2468875" y="1007600"/>
            <a:chExt cx="6675120" cy="3430270"/>
          </a:xfrm>
        </p:grpSpPr>
        <p:pic>
          <p:nvPicPr>
            <p:cNvPr id="6" name="object 6"/>
            <p:cNvPicPr/>
            <p:nvPr/>
          </p:nvPicPr>
          <p:blipFill>
            <a:blip r:embed="rId2" cstate="print"/>
            <a:stretch>
              <a:fillRect/>
            </a:stretch>
          </p:blipFill>
          <p:spPr>
            <a:xfrm>
              <a:off x="4572000" y="1007600"/>
              <a:ext cx="4571999" cy="3429974"/>
            </a:xfrm>
            <a:prstGeom prst="rect">
              <a:avLst/>
            </a:prstGeom>
          </p:spPr>
        </p:pic>
        <p:sp>
          <p:nvSpPr>
            <p:cNvPr id="7" name="object 7"/>
            <p:cNvSpPr/>
            <p:nvPr/>
          </p:nvSpPr>
          <p:spPr>
            <a:xfrm>
              <a:off x="2478400" y="2982224"/>
              <a:ext cx="2038985" cy="848994"/>
            </a:xfrm>
            <a:custGeom>
              <a:avLst/>
              <a:gdLst/>
              <a:ahLst/>
              <a:cxnLst/>
              <a:rect l="l" t="t" r="r" b="b"/>
              <a:pathLst>
                <a:path w="2038985" h="848995">
                  <a:moveTo>
                    <a:pt x="0" y="848575"/>
                  </a:moveTo>
                  <a:lnTo>
                    <a:pt x="2038576" y="0"/>
                  </a:lnTo>
                </a:path>
              </a:pathLst>
            </a:custGeom>
            <a:ln w="19049">
              <a:solidFill>
                <a:srgbClr val="0000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pic>
          <p:nvPicPr>
            <p:cNvPr id="8" name="object 8"/>
            <p:cNvPicPr/>
            <p:nvPr/>
          </p:nvPicPr>
          <p:blipFill>
            <a:blip r:embed="rId3" cstate="print"/>
            <a:stretch>
              <a:fillRect/>
            </a:stretch>
          </p:blipFill>
          <p:spPr>
            <a:xfrm>
              <a:off x="4495360" y="2939477"/>
              <a:ext cx="110954" cy="81321"/>
            </a:xfrm>
            <a:prstGeom prst="rect">
              <a:avLst/>
            </a:prstGeom>
          </p:spPr>
        </p:pic>
      </p:grpSp>
      <p:sp>
        <p:nvSpPr>
          <p:cNvPr id="9" name="object 9"/>
          <p:cNvSpPr txBox="1"/>
          <p:nvPr/>
        </p:nvSpPr>
        <p:spPr>
          <a:xfrm>
            <a:off x="3633256" y="4850165"/>
            <a:ext cx="1875155" cy="323850"/>
          </a:xfrm>
          <a:prstGeom prst="rect">
            <a:avLst/>
          </a:prstGeom>
        </p:spPr>
        <p:txBody>
          <a:bodyPr vert="horz" wrap="square" lIns="0" tIns="3810" rIns="0" bIns="0" rtlCol="0">
            <a:spAutoFit/>
          </a:bodyPr>
          <a:lstStyle/>
          <a:p>
            <a:pPr marL="1087755" marR="0" lvl="0" indent="0" algn="l" defTabSz="914400" rtl="0" eaLnBrk="1" fontAlgn="auto" latinLnBrk="0" hangingPunct="1">
              <a:lnSpc>
                <a:spcPct val="100000"/>
              </a:lnSpc>
              <a:spcBef>
                <a:spcPts val="30"/>
              </a:spcBef>
              <a:spcAft>
                <a:spcPts val="0"/>
              </a:spcAft>
              <a:buClrTx/>
              <a:buSzTx/>
              <a:buFontTx/>
              <a:buNone/>
              <a:tabLst/>
              <a:defRPr/>
            </a:pPr>
            <a:r>
              <a:rPr kumimoji="0" sz="700" b="0" i="0" u="none" strike="noStrike" kern="1200" cap="none" spc="-5" normalizeH="0" baseline="0" noProof="0" dirty="0">
                <a:ln>
                  <a:noFill/>
                </a:ln>
                <a:solidFill>
                  <a:srgbClr val="595959"/>
                </a:solidFill>
                <a:effectLst/>
                <a:uLnTx/>
                <a:uFillTx/>
                <a:latin typeface="Arial MT"/>
                <a:ea typeface="+mn-ea"/>
                <a:cs typeface="Arial MT"/>
              </a:rPr>
              <a:t>Imag</a:t>
            </a:r>
            <a:r>
              <a:rPr kumimoji="0" sz="700" b="0" i="0" u="none" strike="noStrike" kern="1200" cap="none" spc="0" normalizeH="0" baseline="0" noProof="0" dirty="0">
                <a:ln>
                  <a:noFill/>
                </a:ln>
                <a:solidFill>
                  <a:srgbClr val="595959"/>
                </a:solidFill>
                <a:effectLst/>
                <a:uLnTx/>
                <a:uFillTx/>
                <a:latin typeface="Arial MT"/>
                <a:ea typeface="+mn-ea"/>
                <a:cs typeface="Arial MT"/>
              </a:rPr>
              <a:t>e</a:t>
            </a:r>
            <a:r>
              <a:rPr kumimoji="0" sz="700" b="0" i="0" u="none" strike="noStrike" kern="1200" cap="none" spc="-5" normalizeH="0" baseline="0" noProof="0" dirty="0">
                <a:ln>
                  <a:noFill/>
                </a:ln>
                <a:solidFill>
                  <a:srgbClr val="595959"/>
                </a:solidFill>
                <a:effectLst/>
                <a:uLnTx/>
                <a:uFillTx/>
                <a:latin typeface="Arial MT"/>
                <a:ea typeface="+mn-ea"/>
                <a:cs typeface="Arial MT"/>
              </a:rPr>
              <a:t> Source:</a:t>
            </a:r>
            <a:endParaRPr kumimoji="0" sz="700" b="0" i="0" u="none" strike="noStrike" kern="1200" cap="none" spc="0" normalizeH="0" baseline="0" noProof="0">
              <a:ln>
                <a:noFill/>
              </a:ln>
              <a:solidFill>
                <a:prstClr val="black"/>
              </a:solidFill>
              <a:effectLst/>
              <a:uLnTx/>
              <a:uFillTx/>
              <a:latin typeface="Arial MT"/>
              <a:ea typeface="+mn-ea"/>
              <a:cs typeface="Arial MT"/>
            </a:endParaRPr>
          </a:p>
          <a:p>
            <a:pPr marL="12700" marR="0" lvl="0" indent="0" algn="l" defTabSz="914400" rtl="0" eaLnBrk="1" fontAlgn="auto" latinLnBrk="0" hangingPunct="1">
              <a:lnSpc>
                <a:spcPct val="100000"/>
              </a:lnSpc>
              <a:spcBef>
                <a:spcPts val="605"/>
              </a:spcBef>
              <a:spcAft>
                <a:spcPts val="0"/>
              </a:spcAft>
              <a:buClrTx/>
              <a:buSzTx/>
              <a:buFontTx/>
              <a:buNone/>
              <a:tabLst/>
              <a:defRPr/>
            </a:pPr>
            <a:r>
              <a:rPr kumimoji="0" sz="800" b="0" i="0" u="none" strike="noStrike" kern="1200" cap="none" spc="0" normalizeH="0" baseline="0" noProof="0" dirty="0">
                <a:ln>
                  <a:noFill/>
                </a:ln>
                <a:solidFill>
                  <a:prstClr val="black"/>
                </a:solidFill>
                <a:effectLst/>
                <a:uLnTx/>
                <a:uFillTx/>
                <a:latin typeface="Arial MT"/>
                <a:ea typeface="+mn-ea"/>
                <a:cs typeface="Arial MT"/>
              </a:rPr>
              <a:t>©</a:t>
            </a:r>
            <a:r>
              <a:rPr kumimoji="0" sz="800" b="0" i="0" u="none" strike="noStrike" kern="1200" cap="none" spc="-5" normalizeH="0" baseline="0" noProof="0" dirty="0">
                <a:ln>
                  <a:noFill/>
                </a:ln>
                <a:solidFill>
                  <a:prstClr val="black"/>
                </a:solidFill>
                <a:effectLst/>
                <a:uLnTx/>
                <a:uFillTx/>
                <a:latin typeface="Arial MT"/>
                <a:ea typeface="+mn-ea"/>
                <a:cs typeface="Arial MT"/>
              </a:rPr>
              <a:t> Edune</a:t>
            </a:r>
            <a:r>
              <a:rPr kumimoji="0" sz="800" b="0" i="0" u="none" strike="noStrike" kern="1200" cap="none" spc="0" normalizeH="0" baseline="0" noProof="0" dirty="0">
                <a:ln>
                  <a:noFill/>
                </a:ln>
                <a:solidFill>
                  <a:prstClr val="black"/>
                </a:solidFill>
                <a:effectLst/>
                <a:uLnTx/>
                <a:uFillTx/>
                <a:latin typeface="Arial MT"/>
                <a:ea typeface="+mn-ea"/>
                <a:cs typeface="Arial MT"/>
              </a:rPr>
              <a:t>t</a:t>
            </a:r>
            <a:r>
              <a:rPr kumimoji="0" sz="800" b="0" i="0" u="none" strike="noStrike" kern="1200" cap="none" spc="-5" normalizeH="0" baseline="0" noProof="0" dirty="0">
                <a:ln>
                  <a:noFill/>
                </a:ln>
                <a:solidFill>
                  <a:prstClr val="black"/>
                </a:solidFill>
                <a:effectLst/>
                <a:uLnTx/>
                <a:uFillTx/>
                <a:latin typeface="Arial MT"/>
                <a:ea typeface="+mn-ea"/>
                <a:cs typeface="Arial MT"/>
              </a:rPr>
              <a:t> Foundation</a:t>
            </a:r>
            <a:r>
              <a:rPr kumimoji="0" sz="800" b="0" i="0" u="none" strike="noStrike" kern="1200" cap="none" spc="0" normalizeH="0" baseline="0" noProof="0" dirty="0">
                <a:ln>
                  <a:noFill/>
                </a:ln>
                <a:solidFill>
                  <a:prstClr val="black"/>
                </a:solidFill>
                <a:effectLst/>
                <a:uLnTx/>
                <a:uFillTx/>
                <a:latin typeface="Arial MT"/>
                <a:ea typeface="+mn-ea"/>
                <a:cs typeface="Arial MT"/>
              </a:rPr>
              <a:t>.</a:t>
            </a:r>
            <a:r>
              <a:rPr kumimoji="0" sz="800" b="0" i="0" u="none" strike="noStrike" kern="1200" cap="none" spc="-50" normalizeH="0" baseline="0" noProof="0" dirty="0">
                <a:ln>
                  <a:noFill/>
                </a:ln>
                <a:solidFill>
                  <a:prstClr val="black"/>
                </a:solidFill>
                <a:effectLst/>
                <a:uLnTx/>
                <a:uFillTx/>
                <a:latin typeface="Arial MT"/>
                <a:ea typeface="+mn-ea"/>
                <a:cs typeface="Arial MT"/>
              </a:rPr>
              <a:t> </a:t>
            </a:r>
            <a:r>
              <a:rPr kumimoji="0" sz="800" b="0" i="0" u="none" strike="noStrike" kern="1200" cap="none" spc="-5" normalizeH="0" baseline="0" noProof="0" dirty="0">
                <a:ln>
                  <a:noFill/>
                </a:ln>
                <a:solidFill>
                  <a:prstClr val="black"/>
                </a:solidFill>
                <a:effectLst/>
                <a:uLnTx/>
                <a:uFillTx/>
                <a:latin typeface="Arial MT"/>
                <a:ea typeface="+mn-ea"/>
                <a:cs typeface="Arial MT"/>
              </a:rPr>
              <a:t>Al</a:t>
            </a:r>
            <a:r>
              <a:rPr kumimoji="0" sz="800" b="0" i="0" u="none" strike="noStrike" kern="1200" cap="none" spc="0" normalizeH="0" baseline="0" noProof="0" dirty="0">
                <a:ln>
                  <a:noFill/>
                </a:ln>
                <a:solidFill>
                  <a:prstClr val="black"/>
                </a:solidFill>
                <a:effectLst/>
                <a:uLnTx/>
                <a:uFillTx/>
                <a:latin typeface="Arial MT"/>
                <a:ea typeface="+mn-ea"/>
                <a:cs typeface="Arial MT"/>
              </a:rPr>
              <a:t>l</a:t>
            </a:r>
            <a:r>
              <a:rPr kumimoji="0" sz="800" b="0" i="0" u="none" strike="noStrike" kern="1200" cap="none" spc="-5" normalizeH="0" baseline="0" noProof="0" dirty="0">
                <a:ln>
                  <a:noFill/>
                </a:ln>
                <a:solidFill>
                  <a:prstClr val="black"/>
                </a:solidFill>
                <a:effectLst/>
                <a:uLnTx/>
                <a:uFillTx/>
                <a:latin typeface="Arial MT"/>
                <a:ea typeface="+mn-ea"/>
                <a:cs typeface="Arial MT"/>
              </a:rPr>
              <a:t> </a:t>
            </a:r>
            <a:r>
              <a:rPr kumimoji="0" sz="800" b="0" i="0" u="none" strike="noStrike" kern="1200" cap="none" spc="0" normalizeH="0" baseline="0" noProof="0" dirty="0">
                <a:ln>
                  <a:noFill/>
                </a:ln>
                <a:solidFill>
                  <a:prstClr val="black"/>
                </a:solidFill>
                <a:effectLst/>
                <a:uLnTx/>
                <a:uFillTx/>
                <a:latin typeface="Arial MT"/>
                <a:ea typeface="+mn-ea"/>
                <a:cs typeface="Arial MT"/>
              </a:rPr>
              <a:t>rights</a:t>
            </a:r>
            <a:r>
              <a:rPr kumimoji="0" sz="800" b="0" i="0" u="none" strike="noStrike" kern="1200" cap="none" spc="-5" normalizeH="0" baseline="0" noProof="0" dirty="0">
                <a:ln>
                  <a:noFill/>
                </a:ln>
                <a:solidFill>
                  <a:prstClr val="black"/>
                </a:solidFill>
                <a:effectLst/>
                <a:uLnTx/>
                <a:uFillTx/>
                <a:latin typeface="Arial MT"/>
                <a:ea typeface="+mn-ea"/>
                <a:cs typeface="Arial MT"/>
              </a:rPr>
              <a:t> </a:t>
            </a:r>
            <a:r>
              <a:rPr kumimoji="0" sz="800" b="0" i="0" u="none" strike="noStrike" kern="1200" cap="none" spc="0" normalizeH="0" baseline="0" noProof="0" dirty="0">
                <a:ln>
                  <a:noFill/>
                </a:ln>
                <a:solidFill>
                  <a:prstClr val="black"/>
                </a:solidFill>
                <a:effectLst/>
                <a:uLnTx/>
                <a:uFillTx/>
                <a:latin typeface="Arial MT"/>
                <a:ea typeface="+mn-ea"/>
                <a:cs typeface="Arial MT"/>
              </a:rPr>
              <a:t>reserved.</a:t>
            </a:r>
            <a:endParaRPr kumimoji="0" sz="800" b="0" i="0" u="none" strike="noStrike" kern="1200" cap="none" spc="0" normalizeH="0" baseline="0" noProof="0">
              <a:ln>
                <a:noFill/>
              </a:ln>
              <a:solidFill>
                <a:prstClr val="black"/>
              </a:solidFill>
              <a:effectLst/>
              <a:uLnTx/>
              <a:uFillTx/>
              <a:latin typeface="Arial MT"/>
              <a:ea typeface="+mn-ea"/>
              <a:cs typeface="Arial MT"/>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52116" y="828333"/>
            <a:ext cx="2846070" cy="391160"/>
          </a:xfrm>
          <a:prstGeom prst="rect">
            <a:avLst/>
          </a:prstGeom>
        </p:spPr>
        <p:txBody>
          <a:bodyPr vert="horz" wrap="square" lIns="0" tIns="12700" rIns="0" bIns="0" rtlCol="0">
            <a:spAutoFit/>
          </a:bodyPr>
          <a:lstStyle/>
          <a:p>
            <a:pPr marL="12700">
              <a:lnSpc>
                <a:spcPct val="100000"/>
              </a:lnSpc>
              <a:spcBef>
                <a:spcPts val="100"/>
              </a:spcBef>
            </a:pPr>
            <a:r>
              <a:rPr spc="-5" dirty="0"/>
              <a:t>Data</a:t>
            </a:r>
            <a:r>
              <a:rPr spc="-85" dirty="0"/>
              <a:t> </a:t>
            </a:r>
            <a:r>
              <a:rPr spc="-30" dirty="0"/>
              <a:t>Types</a:t>
            </a:r>
            <a:r>
              <a:rPr spc="-45" dirty="0"/>
              <a:t> </a:t>
            </a:r>
            <a:r>
              <a:rPr spc="-5" dirty="0"/>
              <a:t>Operator</a:t>
            </a:r>
          </a:p>
        </p:txBody>
      </p:sp>
      <p:sp>
        <p:nvSpPr>
          <p:cNvPr id="3" name="object 3"/>
          <p:cNvSpPr txBox="1"/>
          <p:nvPr/>
        </p:nvSpPr>
        <p:spPr>
          <a:xfrm>
            <a:off x="1031343" y="1728118"/>
            <a:ext cx="2486025" cy="29972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800" b="0" i="0" u="none" strike="noStrike" kern="1200" cap="none" spc="-5" normalizeH="0" baseline="0" noProof="0" dirty="0">
                <a:ln>
                  <a:noFill/>
                </a:ln>
                <a:solidFill>
                  <a:srgbClr val="595959"/>
                </a:solidFill>
                <a:effectLst/>
                <a:uLnTx/>
                <a:uFillTx/>
                <a:latin typeface="Arial MT"/>
                <a:ea typeface="+mn-ea"/>
                <a:cs typeface="Arial MT"/>
              </a:rPr>
              <a:t>Python</a:t>
            </a:r>
            <a:r>
              <a:rPr kumimoji="0" sz="1800" b="0" i="0" u="none" strike="noStrike" kern="1200" cap="none" spc="-50" normalizeH="0" baseline="0" noProof="0" dirty="0">
                <a:ln>
                  <a:noFill/>
                </a:ln>
                <a:solidFill>
                  <a:srgbClr val="595959"/>
                </a:solidFill>
                <a:effectLst/>
                <a:uLnTx/>
                <a:uFillTx/>
                <a:latin typeface="Arial MT"/>
                <a:ea typeface="+mn-ea"/>
                <a:cs typeface="Arial MT"/>
              </a:rPr>
              <a:t> </a:t>
            </a:r>
            <a:r>
              <a:rPr kumimoji="0" sz="1800" b="0" i="0" u="none" strike="noStrike" kern="1200" cap="none" spc="-5" normalizeH="0" baseline="0" noProof="0" dirty="0">
                <a:ln>
                  <a:noFill/>
                </a:ln>
                <a:solidFill>
                  <a:srgbClr val="595959"/>
                </a:solidFill>
                <a:effectLst/>
                <a:uLnTx/>
                <a:uFillTx/>
                <a:latin typeface="Arial MT"/>
                <a:ea typeface="+mn-ea"/>
                <a:cs typeface="Arial MT"/>
              </a:rPr>
              <a:t>Logical</a:t>
            </a:r>
            <a:r>
              <a:rPr kumimoji="0" sz="1800" b="0" i="0" u="none" strike="noStrike" kern="1200" cap="none" spc="-45" normalizeH="0" baseline="0" noProof="0" dirty="0">
                <a:ln>
                  <a:noFill/>
                </a:ln>
                <a:solidFill>
                  <a:srgbClr val="595959"/>
                </a:solidFill>
                <a:effectLst/>
                <a:uLnTx/>
                <a:uFillTx/>
                <a:latin typeface="Arial MT"/>
                <a:ea typeface="+mn-ea"/>
                <a:cs typeface="Arial MT"/>
              </a:rPr>
              <a:t> </a:t>
            </a:r>
            <a:r>
              <a:rPr kumimoji="0" sz="1800" b="0" i="0" u="none" strike="noStrike" kern="1200" cap="none" spc="-5" normalizeH="0" baseline="0" noProof="0" dirty="0">
                <a:ln>
                  <a:noFill/>
                </a:ln>
                <a:solidFill>
                  <a:srgbClr val="595959"/>
                </a:solidFill>
                <a:effectLst/>
                <a:uLnTx/>
                <a:uFillTx/>
                <a:latin typeface="Arial MT"/>
                <a:ea typeface="+mn-ea"/>
                <a:cs typeface="Arial MT"/>
              </a:rPr>
              <a:t>Operator</a:t>
            </a:r>
            <a:endParaRPr kumimoji="0" sz="1800" b="0" i="0" u="none" strike="noStrike" kern="1200" cap="none" spc="0" normalizeH="0" baseline="0" noProof="0">
              <a:ln>
                <a:noFill/>
              </a:ln>
              <a:solidFill>
                <a:prstClr val="black"/>
              </a:solidFill>
              <a:effectLst/>
              <a:uLnTx/>
              <a:uFillTx/>
              <a:latin typeface="Arial MT"/>
              <a:ea typeface="+mn-ea"/>
              <a:cs typeface="Arial MT"/>
            </a:endParaRPr>
          </a:p>
        </p:txBody>
      </p:sp>
      <p:sp>
        <p:nvSpPr>
          <p:cNvPr id="4" name="object 4"/>
          <p:cNvSpPr txBox="1"/>
          <p:nvPr/>
        </p:nvSpPr>
        <p:spPr>
          <a:xfrm>
            <a:off x="656568" y="2832110"/>
            <a:ext cx="3512820" cy="1263650"/>
          </a:xfrm>
          <a:prstGeom prst="rect">
            <a:avLst/>
          </a:prstGeom>
        </p:spPr>
        <p:txBody>
          <a:bodyPr vert="horz" wrap="square" lIns="0" tIns="12700" rIns="0" bIns="0" rtlCol="0">
            <a:spAutoFit/>
          </a:bodyPr>
          <a:lstStyle/>
          <a:p>
            <a:pPr marL="348615" marR="5080" lvl="0" indent="-336550" algn="l" defTabSz="914400" rtl="0" eaLnBrk="1" fontAlgn="auto" latinLnBrk="0" hangingPunct="1">
              <a:lnSpc>
                <a:spcPct val="116100"/>
              </a:lnSpc>
              <a:spcBef>
                <a:spcPts val="100"/>
              </a:spcBef>
              <a:spcAft>
                <a:spcPts val="0"/>
              </a:spcAft>
              <a:buClrTx/>
              <a:buSzTx/>
              <a:buFont typeface="Arial MT"/>
              <a:buChar char="●"/>
              <a:tabLst>
                <a:tab pos="394335" algn="l"/>
                <a:tab pos="394970" algn="l"/>
              </a:tabLst>
              <a:defRPr/>
            </a:pPr>
            <a:r>
              <a:rPr kumimoji="0" sz="1800" b="0" i="0" u="none" strike="noStrike" kern="1200" cap="none" spc="0" normalizeH="0" baseline="0" noProof="0" dirty="0">
                <a:ln>
                  <a:noFill/>
                </a:ln>
                <a:solidFill>
                  <a:prstClr val="black"/>
                </a:solidFill>
                <a:effectLst/>
                <a:uLnTx/>
                <a:uFillTx/>
                <a:latin typeface="Calibri"/>
                <a:ea typeface="+mn-ea"/>
                <a:cs typeface="+mn-cs"/>
              </a:rPr>
              <a:t>	</a:t>
            </a:r>
            <a:r>
              <a:rPr kumimoji="0" sz="1400" b="0" i="0" u="none" strike="noStrike" kern="1200" cap="none" spc="-5" normalizeH="0" baseline="0" noProof="0" dirty="0">
                <a:ln>
                  <a:noFill/>
                </a:ln>
                <a:solidFill>
                  <a:prstClr val="black"/>
                </a:solidFill>
                <a:effectLst/>
                <a:uLnTx/>
                <a:uFillTx/>
                <a:latin typeface="Arial MT"/>
                <a:ea typeface="+mn-ea"/>
                <a:cs typeface="Arial MT"/>
              </a:rPr>
              <a:t>There are three types of Python Logical </a:t>
            </a:r>
            <a:r>
              <a:rPr kumimoji="0" sz="1400" b="0" i="0" u="none" strike="noStrike" kern="1200" cap="none" spc="-37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Operator-</a:t>
            </a:r>
            <a:endParaRPr kumimoji="0" sz="1400" b="0" i="0" u="none" strike="noStrike" kern="1200" cap="none" spc="0" normalizeH="0" baseline="0" noProof="0">
              <a:ln>
                <a:noFill/>
              </a:ln>
              <a:solidFill>
                <a:prstClr val="black"/>
              </a:solidFill>
              <a:effectLst/>
              <a:uLnTx/>
              <a:uFillTx/>
              <a:latin typeface="Arial MT"/>
              <a:ea typeface="+mn-ea"/>
              <a:cs typeface="Arial MT"/>
            </a:endParaRPr>
          </a:p>
          <a:p>
            <a:pPr marL="805815" marR="0" lvl="1" indent="-337185" algn="l" defTabSz="914400" rtl="0" eaLnBrk="1" fontAlgn="auto" latinLnBrk="0" hangingPunct="1">
              <a:lnSpc>
                <a:spcPct val="100000"/>
              </a:lnSpc>
              <a:spcBef>
                <a:spcPts val="270"/>
              </a:spcBef>
              <a:spcAft>
                <a:spcPts val="0"/>
              </a:spcAft>
              <a:buClrTx/>
              <a:buSzTx/>
              <a:buFontTx/>
              <a:buChar char="○"/>
              <a:tabLst>
                <a:tab pos="805180" algn="l"/>
                <a:tab pos="806450" algn="l"/>
              </a:tabLst>
              <a:defRPr/>
            </a:pPr>
            <a:r>
              <a:rPr kumimoji="0" sz="1400" b="0" i="0" u="none" strike="noStrike" kern="1200" cap="none" spc="-5" normalizeH="0" baseline="0" noProof="0" dirty="0">
                <a:ln>
                  <a:noFill/>
                </a:ln>
                <a:solidFill>
                  <a:prstClr val="black"/>
                </a:solidFill>
                <a:effectLst/>
                <a:uLnTx/>
                <a:uFillTx/>
                <a:latin typeface="Arial MT"/>
                <a:ea typeface="+mn-ea"/>
                <a:cs typeface="Arial MT"/>
              </a:rPr>
              <a:t>And</a:t>
            </a:r>
            <a:r>
              <a:rPr kumimoji="0" sz="1400" b="0" i="0" u="none" strike="noStrike" kern="1200" cap="none" spc="-5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Operator</a:t>
            </a:r>
            <a:endParaRPr kumimoji="0" sz="1400" b="0" i="0" u="none" strike="noStrike" kern="1200" cap="none" spc="0" normalizeH="0" baseline="0" noProof="0">
              <a:ln>
                <a:noFill/>
              </a:ln>
              <a:solidFill>
                <a:prstClr val="black"/>
              </a:solidFill>
              <a:effectLst/>
              <a:uLnTx/>
              <a:uFillTx/>
              <a:latin typeface="Arial MT"/>
              <a:ea typeface="+mn-ea"/>
              <a:cs typeface="Arial MT"/>
            </a:endParaRPr>
          </a:p>
          <a:p>
            <a:pPr marL="805815" marR="0" lvl="1" indent="-337185" algn="l" defTabSz="914400" rtl="0" eaLnBrk="1" fontAlgn="auto" latinLnBrk="0" hangingPunct="1">
              <a:lnSpc>
                <a:spcPct val="100000"/>
              </a:lnSpc>
              <a:spcBef>
                <a:spcPts val="270"/>
              </a:spcBef>
              <a:spcAft>
                <a:spcPts val="0"/>
              </a:spcAft>
              <a:buClrTx/>
              <a:buSzTx/>
              <a:buFontTx/>
              <a:buChar char="○"/>
              <a:tabLst>
                <a:tab pos="805180" algn="l"/>
                <a:tab pos="806450" algn="l"/>
              </a:tabLst>
              <a:defRPr/>
            </a:pPr>
            <a:r>
              <a:rPr kumimoji="0" sz="1400" b="0" i="0" u="none" strike="noStrike" kern="1200" cap="none" spc="-5" normalizeH="0" baseline="0" noProof="0" dirty="0">
                <a:ln>
                  <a:noFill/>
                </a:ln>
                <a:solidFill>
                  <a:prstClr val="black"/>
                </a:solidFill>
                <a:effectLst/>
                <a:uLnTx/>
                <a:uFillTx/>
                <a:latin typeface="Arial MT"/>
                <a:ea typeface="+mn-ea"/>
                <a:cs typeface="Arial MT"/>
              </a:rPr>
              <a:t>Or</a:t>
            </a:r>
            <a:r>
              <a:rPr kumimoji="0" sz="1400" b="0" i="0" u="none" strike="noStrike" kern="1200" cap="none" spc="-5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Operator</a:t>
            </a:r>
            <a:endParaRPr kumimoji="0" sz="1400" b="0" i="0" u="none" strike="noStrike" kern="1200" cap="none" spc="0" normalizeH="0" baseline="0" noProof="0">
              <a:ln>
                <a:noFill/>
              </a:ln>
              <a:solidFill>
                <a:prstClr val="black"/>
              </a:solidFill>
              <a:effectLst/>
              <a:uLnTx/>
              <a:uFillTx/>
              <a:latin typeface="Arial MT"/>
              <a:ea typeface="+mn-ea"/>
              <a:cs typeface="Arial MT"/>
            </a:endParaRPr>
          </a:p>
          <a:p>
            <a:pPr marL="805815" marR="0" lvl="1" indent="-337185" algn="l" defTabSz="914400" rtl="0" eaLnBrk="1" fontAlgn="auto" latinLnBrk="0" hangingPunct="1">
              <a:lnSpc>
                <a:spcPct val="100000"/>
              </a:lnSpc>
              <a:spcBef>
                <a:spcPts val="270"/>
              </a:spcBef>
              <a:spcAft>
                <a:spcPts val="0"/>
              </a:spcAft>
              <a:buClrTx/>
              <a:buSzTx/>
              <a:buFontTx/>
              <a:buChar char="○"/>
              <a:tabLst>
                <a:tab pos="805180" algn="l"/>
                <a:tab pos="806450" algn="l"/>
              </a:tabLst>
              <a:defRPr/>
            </a:pPr>
            <a:r>
              <a:rPr kumimoji="0" sz="1400" b="0" i="0" u="none" strike="noStrike" kern="1200" cap="none" spc="-5" normalizeH="0" baseline="0" noProof="0" dirty="0">
                <a:ln>
                  <a:noFill/>
                </a:ln>
                <a:solidFill>
                  <a:prstClr val="black"/>
                </a:solidFill>
                <a:effectLst/>
                <a:uLnTx/>
                <a:uFillTx/>
                <a:latin typeface="Arial MT"/>
                <a:ea typeface="+mn-ea"/>
                <a:cs typeface="Arial MT"/>
              </a:rPr>
              <a:t>Not</a:t>
            </a:r>
            <a:r>
              <a:rPr kumimoji="0" sz="1400" b="0" i="0" u="none" strike="noStrike" kern="1200" cap="none" spc="-5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Operator</a:t>
            </a:r>
            <a:endParaRPr kumimoji="0" sz="1400" b="0" i="0" u="none" strike="noStrike" kern="1200" cap="none" spc="0" normalizeH="0" baseline="0" noProof="0">
              <a:ln>
                <a:noFill/>
              </a:ln>
              <a:solidFill>
                <a:prstClr val="black"/>
              </a:solidFill>
              <a:effectLst/>
              <a:uLnTx/>
              <a:uFillTx/>
              <a:latin typeface="Arial MT"/>
              <a:ea typeface="+mn-ea"/>
              <a:cs typeface="Arial MT"/>
            </a:endParaRPr>
          </a:p>
        </p:txBody>
      </p:sp>
      <p:pic>
        <p:nvPicPr>
          <p:cNvPr id="5" name="object 5"/>
          <p:cNvPicPr/>
          <p:nvPr/>
        </p:nvPicPr>
        <p:blipFill>
          <a:blip r:embed="rId2" cstate="print"/>
          <a:stretch>
            <a:fillRect/>
          </a:stretch>
        </p:blipFill>
        <p:spPr>
          <a:xfrm>
            <a:off x="4572000" y="929550"/>
            <a:ext cx="4571999" cy="3519874"/>
          </a:xfrm>
          <a:prstGeom prst="rect">
            <a:avLst/>
          </a:prstGeom>
        </p:spPr>
      </p:pic>
      <p:sp>
        <p:nvSpPr>
          <p:cNvPr id="6" name="object 6"/>
          <p:cNvSpPr txBox="1"/>
          <p:nvPr/>
        </p:nvSpPr>
        <p:spPr>
          <a:xfrm>
            <a:off x="3633256" y="4850165"/>
            <a:ext cx="1875155" cy="323850"/>
          </a:xfrm>
          <a:prstGeom prst="rect">
            <a:avLst/>
          </a:prstGeom>
        </p:spPr>
        <p:txBody>
          <a:bodyPr vert="horz" wrap="square" lIns="0" tIns="3810" rIns="0" bIns="0" rtlCol="0">
            <a:spAutoFit/>
          </a:bodyPr>
          <a:lstStyle/>
          <a:p>
            <a:pPr marL="1087755" marR="0" lvl="0" indent="0" algn="l" defTabSz="914400" rtl="0" eaLnBrk="1" fontAlgn="auto" latinLnBrk="0" hangingPunct="1">
              <a:lnSpc>
                <a:spcPct val="100000"/>
              </a:lnSpc>
              <a:spcBef>
                <a:spcPts val="30"/>
              </a:spcBef>
              <a:spcAft>
                <a:spcPts val="0"/>
              </a:spcAft>
              <a:buClrTx/>
              <a:buSzTx/>
              <a:buFontTx/>
              <a:buNone/>
              <a:tabLst/>
              <a:defRPr/>
            </a:pPr>
            <a:r>
              <a:rPr kumimoji="0" sz="700" b="0" i="0" u="none" strike="noStrike" kern="1200" cap="none" spc="-5" normalizeH="0" baseline="0" noProof="0" dirty="0">
                <a:ln>
                  <a:noFill/>
                </a:ln>
                <a:solidFill>
                  <a:srgbClr val="595959"/>
                </a:solidFill>
                <a:effectLst/>
                <a:uLnTx/>
                <a:uFillTx/>
                <a:latin typeface="Arial MT"/>
                <a:ea typeface="+mn-ea"/>
                <a:cs typeface="Arial MT"/>
              </a:rPr>
              <a:t>Imag</a:t>
            </a:r>
            <a:r>
              <a:rPr kumimoji="0" sz="700" b="0" i="0" u="none" strike="noStrike" kern="1200" cap="none" spc="0" normalizeH="0" baseline="0" noProof="0" dirty="0">
                <a:ln>
                  <a:noFill/>
                </a:ln>
                <a:solidFill>
                  <a:srgbClr val="595959"/>
                </a:solidFill>
                <a:effectLst/>
                <a:uLnTx/>
                <a:uFillTx/>
                <a:latin typeface="Arial MT"/>
                <a:ea typeface="+mn-ea"/>
                <a:cs typeface="Arial MT"/>
              </a:rPr>
              <a:t>e</a:t>
            </a:r>
            <a:r>
              <a:rPr kumimoji="0" sz="700" b="0" i="0" u="none" strike="noStrike" kern="1200" cap="none" spc="-5" normalizeH="0" baseline="0" noProof="0" dirty="0">
                <a:ln>
                  <a:noFill/>
                </a:ln>
                <a:solidFill>
                  <a:srgbClr val="595959"/>
                </a:solidFill>
                <a:effectLst/>
                <a:uLnTx/>
                <a:uFillTx/>
                <a:latin typeface="Arial MT"/>
                <a:ea typeface="+mn-ea"/>
                <a:cs typeface="Arial MT"/>
              </a:rPr>
              <a:t> Source:</a:t>
            </a:r>
            <a:endParaRPr kumimoji="0" sz="700" b="0" i="0" u="none" strike="noStrike" kern="1200" cap="none" spc="0" normalizeH="0" baseline="0" noProof="0">
              <a:ln>
                <a:noFill/>
              </a:ln>
              <a:solidFill>
                <a:prstClr val="black"/>
              </a:solidFill>
              <a:effectLst/>
              <a:uLnTx/>
              <a:uFillTx/>
              <a:latin typeface="Arial MT"/>
              <a:ea typeface="+mn-ea"/>
              <a:cs typeface="Arial MT"/>
            </a:endParaRPr>
          </a:p>
          <a:p>
            <a:pPr marL="12700" marR="0" lvl="0" indent="0" algn="l" defTabSz="914400" rtl="0" eaLnBrk="1" fontAlgn="auto" latinLnBrk="0" hangingPunct="1">
              <a:lnSpc>
                <a:spcPct val="100000"/>
              </a:lnSpc>
              <a:spcBef>
                <a:spcPts val="605"/>
              </a:spcBef>
              <a:spcAft>
                <a:spcPts val="0"/>
              </a:spcAft>
              <a:buClrTx/>
              <a:buSzTx/>
              <a:buFontTx/>
              <a:buNone/>
              <a:tabLst/>
              <a:defRPr/>
            </a:pPr>
            <a:r>
              <a:rPr kumimoji="0" sz="800" b="0" i="0" u="none" strike="noStrike" kern="1200" cap="none" spc="0" normalizeH="0" baseline="0" noProof="0" dirty="0">
                <a:ln>
                  <a:noFill/>
                </a:ln>
                <a:solidFill>
                  <a:prstClr val="black"/>
                </a:solidFill>
                <a:effectLst/>
                <a:uLnTx/>
                <a:uFillTx/>
                <a:latin typeface="Arial MT"/>
                <a:ea typeface="+mn-ea"/>
                <a:cs typeface="Arial MT"/>
              </a:rPr>
              <a:t>©</a:t>
            </a:r>
            <a:r>
              <a:rPr kumimoji="0" sz="800" b="0" i="0" u="none" strike="noStrike" kern="1200" cap="none" spc="-5" normalizeH="0" baseline="0" noProof="0" dirty="0">
                <a:ln>
                  <a:noFill/>
                </a:ln>
                <a:solidFill>
                  <a:prstClr val="black"/>
                </a:solidFill>
                <a:effectLst/>
                <a:uLnTx/>
                <a:uFillTx/>
                <a:latin typeface="Arial MT"/>
                <a:ea typeface="+mn-ea"/>
                <a:cs typeface="Arial MT"/>
              </a:rPr>
              <a:t> Edune</a:t>
            </a:r>
            <a:r>
              <a:rPr kumimoji="0" sz="800" b="0" i="0" u="none" strike="noStrike" kern="1200" cap="none" spc="0" normalizeH="0" baseline="0" noProof="0" dirty="0">
                <a:ln>
                  <a:noFill/>
                </a:ln>
                <a:solidFill>
                  <a:prstClr val="black"/>
                </a:solidFill>
                <a:effectLst/>
                <a:uLnTx/>
                <a:uFillTx/>
                <a:latin typeface="Arial MT"/>
                <a:ea typeface="+mn-ea"/>
                <a:cs typeface="Arial MT"/>
              </a:rPr>
              <a:t>t</a:t>
            </a:r>
            <a:r>
              <a:rPr kumimoji="0" sz="800" b="0" i="0" u="none" strike="noStrike" kern="1200" cap="none" spc="-5" normalizeH="0" baseline="0" noProof="0" dirty="0">
                <a:ln>
                  <a:noFill/>
                </a:ln>
                <a:solidFill>
                  <a:prstClr val="black"/>
                </a:solidFill>
                <a:effectLst/>
                <a:uLnTx/>
                <a:uFillTx/>
                <a:latin typeface="Arial MT"/>
                <a:ea typeface="+mn-ea"/>
                <a:cs typeface="Arial MT"/>
              </a:rPr>
              <a:t> Foundation</a:t>
            </a:r>
            <a:r>
              <a:rPr kumimoji="0" sz="800" b="0" i="0" u="none" strike="noStrike" kern="1200" cap="none" spc="0" normalizeH="0" baseline="0" noProof="0" dirty="0">
                <a:ln>
                  <a:noFill/>
                </a:ln>
                <a:solidFill>
                  <a:prstClr val="black"/>
                </a:solidFill>
                <a:effectLst/>
                <a:uLnTx/>
                <a:uFillTx/>
                <a:latin typeface="Arial MT"/>
                <a:ea typeface="+mn-ea"/>
                <a:cs typeface="Arial MT"/>
              </a:rPr>
              <a:t>.</a:t>
            </a:r>
            <a:r>
              <a:rPr kumimoji="0" sz="800" b="0" i="0" u="none" strike="noStrike" kern="1200" cap="none" spc="-50" normalizeH="0" baseline="0" noProof="0" dirty="0">
                <a:ln>
                  <a:noFill/>
                </a:ln>
                <a:solidFill>
                  <a:prstClr val="black"/>
                </a:solidFill>
                <a:effectLst/>
                <a:uLnTx/>
                <a:uFillTx/>
                <a:latin typeface="Arial MT"/>
                <a:ea typeface="+mn-ea"/>
                <a:cs typeface="Arial MT"/>
              </a:rPr>
              <a:t> </a:t>
            </a:r>
            <a:r>
              <a:rPr kumimoji="0" sz="800" b="0" i="0" u="none" strike="noStrike" kern="1200" cap="none" spc="-5" normalizeH="0" baseline="0" noProof="0" dirty="0">
                <a:ln>
                  <a:noFill/>
                </a:ln>
                <a:solidFill>
                  <a:prstClr val="black"/>
                </a:solidFill>
                <a:effectLst/>
                <a:uLnTx/>
                <a:uFillTx/>
                <a:latin typeface="Arial MT"/>
                <a:ea typeface="+mn-ea"/>
                <a:cs typeface="Arial MT"/>
              </a:rPr>
              <a:t>Al</a:t>
            </a:r>
            <a:r>
              <a:rPr kumimoji="0" sz="800" b="0" i="0" u="none" strike="noStrike" kern="1200" cap="none" spc="0" normalizeH="0" baseline="0" noProof="0" dirty="0">
                <a:ln>
                  <a:noFill/>
                </a:ln>
                <a:solidFill>
                  <a:prstClr val="black"/>
                </a:solidFill>
                <a:effectLst/>
                <a:uLnTx/>
                <a:uFillTx/>
                <a:latin typeface="Arial MT"/>
                <a:ea typeface="+mn-ea"/>
                <a:cs typeface="Arial MT"/>
              </a:rPr>
              <a:t>l</a:t>
            </a:r>
            <a:r>
              <a:rPr kumimoji="0" sz="800" b="0" i="0" u="none" strike="noStrike" kern="1200" cap="none" spc="-5" normalizeH="0" baseline="0" noProof="0" dirty="0">
                <a:ln>
                  <a:noFill/>
                </a:ln>
                <a:solidFill>
                  <a:prstClr val="black"/>
                </a:solidFill>
                <a:effectLst/>
                <a:uLnTx/>
                <a:uFillTx/>
                <a:latin typeface="Arial MT"/>
                <a:ea typeface="+mn-ea"/>
                <a:cs typeface="Arial MT"/>
              </a:rPr>
              <a:t> </a:t>
            </a:r>
            <a:r>
              <a:rPr kumimoji="0" sz="800" b="0" i="0" u="none" strike="noStrike" kern="1200" cap="none" spc="0" normalizeH="0" baseline="0" noProof="0" dirty="0">
                <a:ln>
                  <a:noFill/>
                </a:ln>
                <a:solidFill>
                  <a:prstClr val="black"/>
                </a:solidFill>
                <a:effectLst/>
                <a:uLnTx/>
                <a:uFillTx/>
                <a:latin typeface="Arial MT"/>
                <a:ea typeface="+mn-ea"/>
                <a:cs typeface="Arial MT"/>
              </a:rPr>
              <a:t>rights</a:t>
            </a:r>
            <a:r>
              <a:rPr kumimoji="0" sz="800" b="0" i="0" u="none" strike="noStrike" kern="1200" cap="none" spc="-5" normalizeH="0" baseline="0" noProof="0" dirty="0">
                <a:ln>
                  <a:noFill/>
                </a:ln>
                <a:solidFill>
                  <a:prstClr val="black"/>
                </a:solidFill>
                <a:effectLst/>
                <a:uLnTx/>
                <a:uFillTx/>
                <a:latin typeface="Arial MT"/>
                <a:ea typeface="+mn-ea"/>
                <a:cs typeface="Arial MT"/>
              </a:rPr>
              <a:t> </a:t>
            </a:r>
            <a:r>
              <a:rPr kumimoji="0" sz="800" b="0" i="0" u="none" strike="noStrike" kern="1200" cap="none" spc="0" normalizeH="0" baseline="0" noProof="0" dirty="0">
                <a:ln>
                  <a:noFill/>
                </a:ln>
                <a:solidFill>
                  <a:prstClr val="black"/>
                </a:solidFill>
                <a:effectLst/>
                <a:uLnTx/>
                <a:uFillTx/>
                <a:latin typeface="Arial MT"/>
                <a:ea typeface="+mn-ea"/>
                <a:cs typeface="Arial MT"/>
              </a:rPr>
              <a:t>reserved.</a:t>
            </a:r>
            <a:endParaRPr kumimoji="0" sz="800" b="0" i="0" u="none" strike="noStrike" kern="1200" cap="none" spc="0" normalizeH="0" baseline="0" noProof="0">
              <a:ln>
                <a:noFill/>
              </a:ln>
              <a:solidFill>
                <a:prstClr val="black"/>
              </a:solidFill>
              <a:effectLst/>
              <a:uLnTx/>
              <a:uFillTx/>
              <a:latin typeface="Arial MT"/>
              <a:ea typeface="+mn-ea"/>
              <a:cs typeface="Arial MT"/>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81349" y="828333"/>
            <a:ext cx="2981325" cy="391160"/>
          </a:xfrm>
          <a:prstGeom prst="rect">
            <a:avLst/>
          </a:prstGeom>
        </p:spPr>
        <p:txBody>
          <a:bodyPr vert="horz" wrap="square" lIns="0" tIns="12700" rIns="0" bIns="0" rtlCol="0">
            <a:spAutoFit/>
          </a:bodyPr>
          <a:lstStyle/>
          <a:p>
            <a:pPr marL="12700">
              <a:lnSpc>
                <a:spcPct val="100000"/>
              </a:lnSpc>
              <a:spcBef>
                <a:spcPts val="100"/>
              </a:spcBef>
            </a:pPr>
            <a:r>
              <a:rPr spc="-5" dirty="0"/>
              <a:t>Introduction</a:t>
            </a:r>
            <a:r>
              <a:rPr spc="-55" dirty="0"/>
              <a:t> </a:t>
            </a:r>
            <a:r>
              <a:rPr spc="-5" dirty="0"/>
              <a:t>to</a:t>
            </a:r>
            <a:r>
              <a:rPr spc="-50" dirty="0"/>
              <a:t> </a:t>
            </a:r>
            <a:r>
              <a:rPr spc="-5" dirty="0"/>
              <a:t>Python</a:t>
            </a:r>
          </a:p>
        </p:txBody>
      </p:sp>
      <p:sp>
        <p:nvSpPr>
          <p:cNvPr id="3" name="object 3"/>
          <p:cNvSpPr txBox="1"/>
          <p:nvPr/>
        </p:nvSpPr>
        <p:spPr>
          <a:xfrm>
            <a:off x="993447" y="1728118"/>
            <a:ext cx="2563495" cy="29972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800" b="0" i="0" u="none" strike="noStrike" kern="1200" cap="none" spc="-5" normalizeH="0" baseline="0" noProof="0" dirty="0">
                <a:ln>
                  <a:noFill/>
                </a:ln>
                <a:solidFill>
                  <a:srgbClr val="595959"/>
                </a:solidFill>
                <a:effectLst/>
                <a:uLnTx/>
                <a:uFillTx/>
                <a:latin typeface="Arial MT"/>
                <a:ea typeface="+mn-ea"/>
                <a:cs typeface="Arial MT"/>
              </a:rPr>
              <a:t>Characteristics</a:t>
            </a:r>
            <a:r>
              <a:rPr kumimoji="0" sz="1800" b="0" i="0" u="none" strike="noStrike" kern="1200" cap="none" spc="-45" normalizeH="0" baseline="0" noProof="0" dirty="0">
                <a:ln>
                  <a:noFill/>
                </a:ln>
                <a:solidFill>
                  <a:srgbClr val="595959"/>
                </a:solidFill>
                <a:effectLst/>
                <a:uLnTx/>
                <a:uFillTx/>
                <a:latin typeface="Arial MT"/>
                <a:ea typeface="+mn-ea"/>
                <a:cs typeface="Arial MT"/>
              </a:rPr>
              <a:t> </a:t>
            </a:r>
            <a:r>
              <a:rPr kumimoji="0" sz="1800" b="0" i="0" u="none" strike="noStrike" kern="1200" cap="none" spc="-5" normalizeH="0" baseline="0" noProof="0" dirty="0">
                <a:ln>
                  <a:noFill/>
                </a:ln>
                <a:solidFill>
                  <a:srgbClr val="595959"/>
                </a:solidFill>
                <a:effectLst/>
                <a:uLnTx/>
                <a:uFillTx/>
                <a:latin typeface="Arial MT"/>
                <a:ea typeface="+mn-ea"/>
                <a:cs typeface="Arial MT"/>
              </a:rPr>
              <a:t>of</a:t>
            </a:r>
            <a:r>
              <a:rPr kumimoji="0" sz="1800" b="0" i="0" u="none" strike="noStrike" kern="1200" cap="none" spc="-45" normalizeH="0" baseline="0" noProof="0" dirty="0">
                <a:ln>
                  <a:noFill/>
                </a:ln>
                <a:solidFill>
                  <a:srgbClr val="595959"/>
                </a:solidFill>
                <a:effectLst/>
                <a:uLnTx/>
                <a:uFillTx/>
                <a:latin typeface="Arial MT"/>
                <a:ea typeface="+mn-ea"/>
                <a:cs typeface="Arial MT"/>
              </a:rPr>
              <a:t> </a:t>
            </a:r>
            <a:r>
              <a:rPr kumimoji="0" sz="1800" b="0" i="0" u="none" strike="noStrike" kern="1200" cap="none" spc="-5" normalizeH="0" baseline="0" noProof="0" dirty="0">
                <a:ln>
                  <a:noFill/>
                </a:ln>
                <a:solidFill>
                  <a:srgbClr val="595959"/>
                </a:solidFill>
                <a:effectLst/>
                <a:uLnTx/>
                <a:uFillTx/>
                <a:latin typeface="Arial MT"/>
                <a:ea typeface="+mn-ea"/>
                <a:cs typeface="Arial MT"/>
              </a:rPr>
              <a:t>Python</a:t>
            </a:r>
            <a:endParaRPr kumimoji="0" sz="1800" b="0" i="0" u="none" strike="noStrike" kern="1200" cap="none" spc="0" normalizeH="0" baseline="0" noProof="0">
              <a:ln>
                <a:noFill/>
              </a:ln>
              <a:solidFill>
                <a:prstClr val="black"/>
              </a:solidFill>
              <a:effectLst/>
              <a:uLnTx/>
              <a:uFillTx/>
              <a:latin typeface="Arial MT"/>
              <a:ea typeface="+mn-ea"/>
              <a:cs typeface="Arial MT"/>
            </a:endParaRPr>
          </a:p>
        </p:txBody>
      </p:sp>
      <p:sp>
        <p:nvSpPr>
          <p:cNvPr id="4" name="object 4"/>
          <p:cNvSpPr txBox="1"/>
          <p:nvPr/>
        </p:nvSpPr>
        <p:spPr>
          <a:xfrm>
            <a:off x="656568" y="2541598"/>
            <a:ext cx="2961640" cy="1758950"/>
          </a:xfrm>
          <a:prstGeom prst="rect">
            <a:avLst/>
          </a:prstGeom>
        </p:spPr>
        <p:txBody>
          <a:bodyPr vert="horz" wrap="square" lIns="0" tIns="46990" rIns="0" bIns="0" rtlCol="0">
            <a:spAutoFit/>
          </a:bodyPr>
          <a:lstStyle/>
          <a:p>
            <a:pPr marL="348615" marR="0" lvl="0" indent="-336550" algn="l" defTabSz="914400" rtl="0" eaLnBrk="1" fontAlgn="auto" latinLnBrk="0" hangingPunct="1">
              <a:lnSpc>
                <a:spcPct val="100000"/>
              </a:lnSpc>
              <a:spcBef>
                <a:spcPts val="370"/>
              </a:spcBef>
              <a:spcAft>
                <a:spcPts val="0"/>
              </a:spcAft>
              <a:buClrTx/>
              <a:buSzTx/>
              <a:buFontTx/>
              <a:buChar char="●"/>
              <a:tabLst>
                <a:tab pos="347980" algn="l"/>
                <a:tab pos="349250" algn="l"/>
              </a:tabLst>
              <a:defRPr/>
            </a:pPr>
            <a:r>
              <a:rPr kumimoji="0" sz="1400" b="0" i="0" u="none" strike="noStrike" kern="1200" cap="none" spc="-5" normalizeH="0" baseline="0" noProof="0" dirty="0">
                <a:ln>
                  <a:noFill/>
                </a:ln>
                <a:solidFill>
                  <a:prstClr val="black"/>
                </a:solidFill>
                <a:effectLst/>
                <a:uLnTx/>
                <a:uFillTx/>
                <a:latin typeface="Arial MT"/>
                <a:ea typeface="+mn-ea"/>
                <a:cs typeface="Arial MT"/>
              </a:rPr>
              <a:t>Simple</a:t>
            </a:r>
            <a:r>
              <a:rPr kumimoji="0" sz="1400" b="0" i="0" u="none" strike="noStrike" kern="1200" cap="none" spc="-5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Syntax</a:t>
            </a:r>
            <a:endParaRPr kumimoji="0" sz="1400" b="0" i="0" u="none" strike="noStrike" kern="1200" cap="none" spc="0" normalizeH="0" baseline="0" noProof="0">
              <a:ln>
                <a:noFill/>
              </a:ln>
              <a:solidFill>
                <a:prstClr val="black"/>
              </a:solidFill>
              <a:effectLst/>
              <a:uLnTx/>
              <a:uFillTx/>
              <a:latin typeface="Arial MT"/>
              <a:ea typeface="+mn-ea"/>
              <a:cs typeface="Arial MT"/>
            </a:endParaRPr>
          </a:p>
          <a:p>
            <a:pPr marL="348615" marR="0" lvl="0" indent="-336550" algn="l" defTabSz="914400" rtl="0" eaLnBrk="1" fontAlgn="auto" latinLnBrk="0" hangingPunct="1">
              <a:lnSpc>
                <a:spcPct val="100000"/>
              </a:lnSpc>
              <a:spcBef>
                <a:spcPts val="270"/>
              </a:spcBef>
              <a:spcAft>
                <a:spcPts val="0"/>
              </a:spcAft>
              <a:buClrTx/>
              <a:buSzTx/>
              <a:buFontTx/>
              <a:buChar char="●"/>
              <a:tabLst>
                <a:tab pos="347980" algn="l"/>
                <a:tab pos="349250" algn="l"/>
              </a:tabLst>
              <a:defRPr/>
            </a:pPr>
            <a:r>
              <a:rPr kumimoji="0" sz="1400" b="0" i="0" u="none" strike="noStrike" kern="1200" cap="none" spc="-5" normalizeH="0" baseline="0" noProof="0" dirty="0">
                <a:ln>
                  <a:noFill/>
                </a:ln>
                <a:solidFill>
                  <a:prstClr val="black"/>
                </a:solidFill>
                <a:effectLst/>
                <a:uLnTx/>
                <a:uFillTx/>
                <a:latin typeface="Arial MT"/>
                <a:ea typeface="+mn-ea"/>
                <a:cs typeface="Arial MT"/>
              </a:rPr>
              <a:t>GUI</a:t>
            </a:r>
            <a:r>
              <a:rPr kumimoji="0" sz="1400" b="0" i="0" u="none" strike="noStrike" kern="1200" cap="none" spc="-5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Programming.</a:t>
            </a:r>
            <a:endParaRPr kumimoji="0" sz="1400" b="0" i="0" u="none" strike="noStrike" kern="1200" cap="none" spc="0" normalizeH="0" baseline="0" noProof="0">
              <a:ln>
                <a:noFill/>
              </a:ln>
              <a:solidFill>
                <a:prstClr val="black"/>
              </a:solidFill>
              <a:effectLst/>
              <a:uLnTx/>
              <a:uFillTx/>
              <a:latin typeface="Arial MT"/>
              <a:ea typeface="+mn-ea"/>
              <a:cs typeface="Arial MT"/>
            </a:endParaRPr>
          </a:p>
          <a:p>
            <a:pPr marL="348615" marR="0" lvl="0" indent="-336550" algn="l" defTabSz="914400" rtl="0" eaLnBrk="1" fontAlgn="auto" latinLnBrk="0" hangingPunct="1">
              <a:lnSpc>
                <a:spcPct val="100000"/>
              </a:lnSpc>
              <a:spcBef>
                <a:spcPts val="270"/>
              </a:spcBef>
              <a:spcAft>
                <a:spcPts val="0"/>
              </a:spcAft>
              <a:buClrTx/>
              <a:buSzTx/>
              <a:buFontTx/>
              <a:buChar char="●"/>
              <a:tabLst>
                <a:tab pos="347980" algn="l"/>
                <a:tab pos="349250" algn="l"/>
              </a:tabLst>
              <a:defRPr/>
            </a:pPr>
            <a:r>
              <a:rPr kumimoji="0" sz="1400" b="0" i="0" u="none" strike="noStrike" kern="1200" cap="none" spc="-5" normalizeH="0" baseline="0" noProof="0" dirty="0">
                <a:ln>
                  <a:noFill/>
                </a:ln>
                <a:solidFill>
                  <a:prstClr val="black"/>
                </a:solidFill>
                <a:effectLst/>
                <a:uLnTx/>
                <a:uFillTx/>
                <a:latin typeface="Arial MT"/>
                <a:ea typeface="+mn-ea"/>
                <a:cs typeface="Arial MT"/>
              </a:rPr>
              <a:t>Scalable</a:t>
            </a:r>
            <a:endParaRPr kumimoji="0" sz="1400" b="0" i="0" u="none" strike="noStrike" kern="1200" cap="none" spc="0" normalizeH="0" baseline="0" noProof="0">
              <a:ln>
                <a:noFill/>
              </a:ln>
              <a:solidFill>
                <a:prstClr val="black"/>
              </a:solidFill>
              <a:effectLst/>
              <a:uLnTx/>
              <a:uFillTx/>
              <a:latin typeface="Arial MT"/>
              <a:ea typeface="+mn-ea"/>
              <a:cs typeface="Arial MT"/>
            </a:endParaRPr>
          </a:p>
          <a:p>
            <a:pPr marL="348615" marR="0" lvl="0" indent="-336550" algn="l" defTabSz="914400" rtl="0" eaLnBrk="1" fontAlgn="auto" latinLnBrk="0" hangingPunct="1">
              <a:lnSpc>
                <a:spcPct val="100000"/>
              </a:lnSpc>
              <a:spcBef>
                <a:spcPts val="270"/>
              </a:spcBef>
              <a:spcAft>
                <a:spcPts val="0"/>
              </a:spcAft>
              <a:buClrTx/>
              <a:buSzTx/>
              <a:buFontTx/>
              <a:buChar char="●"/>
              <a:tabLst>
                <a:tab pos="347980" algn="l"/>
                <a:tab pos="349250" algn="l"/>
              </a:tabLst>
              <a:defRPr/>
            </a:pPr>
            <a:r>
              <a:rPr kumimoji="0" sz="1400" b="0" i="0" u="none" strike="noStrike" kern="1200" cap="none" spc="-5" normalizeH="0" baseline="0" noProof="0" dirty="0">
                <a:ln>
                  <a:noFill/>
                </a:ln>
                <a:solidFill>
                  <a:prstClr val="black"/>
                </a:solidFill>
                <a:effectLst/>
                <a:uLnTx/>
                <a:uFillTx/>
                <a:latin typeface="Arial MT"/>
                <a:ea typeface="+mn-ea"/>
                <a:cs typeface="Arial MT"/>
              </a:rPr>
              <a:t>Free</a:t>
            </a:r>
            <a:r>
              <a:rPr kumimoji="0" sz="1400" b="0" i="0" u="none" strike="noStrike" kern="1200" cap="none" spc="-3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and</a:t>
            </a:r>
            <a:r>
              <a:rPr kumimoji="0" sz="1400" b="0" i="0" u="none" strike="noStrike" kern="1200" cap="none" spc="-2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Open</a:t>
            </a:r>
            <a:r>
              <a:rPr kumimoji="0" sz="1400" b="0" i="0" u="none" strike="noStrike" kern="1200" cap="none" spc="-2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Source</a:t>
            </a:r>
            <a:endParaRPr kumimoji="0" sz="1400" b="0" i="0" u="none" strike="noStrike" kern="1200" cap="none" spc="0" normalizeH="0" baseline="0" noProof="0">
              <a:ln>
                <a:noFill/>
              </a:ln>
              <a:solidFill>
                <a:prstClr val="black"/>
              </a:solidFill>
              <a:effectLst/>
              <a:uLnTx/>
              <a:uFillTx/>
              <a:latin typeface="Arial MT"/>
              <a:ea typeface="+mn-ea"/>
              <a:cs typeface="Arial MT"/>
            </a:endParaRPr>
          </a:p>
          <a:p>
            <a:pPr marL="348615" marR="0" lvl="0" indent="-336550" algn="l" defTabSz="914400" rtl="0" eaLnBrk="1" fontAlgn="auto" latinLnBrk="0" hangingPunct="1">
              <a:lnSpc>
                <a:spcPct val="100000"/>
              </a:lnSpc>
              <a:spcBef>
                <a:spcPts val="270"/>
              </a:spcBef>
              <a:spcAft>
                <a:spcPts val="0"/>
              </a:spcAft>
              <a:buClrTx/>
              <a:buSzTx/>
              <a:buFontTx/>
              <a:buChar char="●"/>
              <a:tabLst>
                <a:tab pos="347980" algn="l"/>
                <a:tab pos="349250" algn="l"/>
              </a:tabLst>
              <a:defRPr/>
            </a:pPr>
            <a:r>
              <a:rPr kumimoji="0" sz="1400" b="0" i="0" u="none" strike="noStrike" kern="1200" cap="none" spc="-105" normalizeH="0" baseline="0" noProof="0" dirty="0">
                <a:ln>
                  <a:noFill/>
                </a:ln>
                <a:solidFill>
                  <a:prstClr val="black"/>
                </a:solidFill>
                <a:effectLst/>
                <a:uLnTx/>
                <a:uFillTx/>
                <a:latin typeface="Arial MT"/>
                <a:ea typeface="+mn-ea"/>
                <a:cs typeface="Arial MT"/>
              </a:rPr>
              <a:t>V</a:t>
            </a:r>
            <a:r>
              <a:rPr kumimoji="0" sz="1400" b="0" i="0" u="none" strike="noStrike" kern="1200" cap="none" spc="-5" normalizeH="0" baseline="0" noProof="0" dirty="0">
                <a:ln>
                  <a:noFill/>
                </a:ln>
                <a:solidFill>
                  <a:prstClr val="black"/>
                </a:solidFill>
                <a:effectLst/>
                <a:uLnTx/>
                <a:uFillTx/>
                <a:latin typeface="Arial MT"/>
                <a:ea typeface="+mn-ea"/>
                <a:cs typeface="Arial MT"/>
              </a:rPr>
              <a:t>ariet</a:t>
            </a:r>
            <a:r>
              <a:rPr kumimoji="0" sz="1400" b="0" i="0" u="none" strike="noStrike" kern="1200" cap="none" spc="0" normalizeH="0" baseline="0" noProof="0" dirty="0">
                <a:ln>
                  <a:noFill/>
                </a:ln>
                <a:solidFill>
                  <a:prstClr val="black"/>
                </a:solidFill>
                <a:effectLst/>
                <a:uLnTx/>
                <a:uFillTx/>
                <a:latin typeface="Arial MT"/>
                <a:ea typeface="+mn-ea"/>
                <a:cs typeface="Arial MT"/>
              </a:rPr>
              <a:t>y</a:t>
            </a:r>
            <a:r>
              <a:rPr kumimoji="0" sz="1400" b="0" i="0" u="none" strike="noStrike" kern="1200" cap="none" spc="-5" normalizeH="0" baseline="0" noProof="0" dirty="0">
                <a:ln>
                  <a:noFill/>
                </a:ln>
                <a:solidFill>
                  <a:prstClr val="black"/>
                </a:solidFill>
                <a:effectLst/>
                <a:uLnTx/>
                <a:uFillTx/>
                <a:latin typeface="Arial MT"/>
                <a:ea typeface="+mn-ea"/>
                <a:cs typeface="Arial MT"/>
              </a:rPr>
              <a:t> o</a:t>
            </a:r>
            <a:r>
              <a:rPr kumimoji="0" sz="1400" b="0" i="0" u="none" strike="noStrike" kern="1200" cap="none" spc="0" normalizeH="0" baseline="0" noProof="0" dirty="0">
                <a:ln>
                  <a:noFill/>
                </a:ln>
                <a:solidFill>
                  <a:prstClr val="black"/>
                </a:solidFill>
                <a:effectLst/>
                <a:uLnTx/>
                <a:uFillTx/>
                <a:latin typeface="Arial MT"/>
                <a:ea typeface="+mn-ea"/>
                <a:cs typeface="Arial MT"/>
              </a:rPr>
              <a:t>f</a:t>
            </a:r>
            <a:r>
              <a:rPr kumimoji="0" sz="1400" b="0" i="0" u="none" strike="noStrike" kern="1200" cap="none" spc="-5" normalizeH="0" baseline="0" noProof="0" dirty="0">
                <a:ln>
                  <a:noFill/>
                </a:ln>
                <a:solidFill>
                  <a:prstClr val="black"/>
                </a:solidFill>
                <a:effectLst/>
                <a:uLnTx/>
                <a:uFillTx/>
                <a:latin typeface="Arial MT"/>
                <a:ea typeface="+mn-ea"/>
                <a:cs typeface="Arial MT"/>
              </a:rPr>
              <a:t> Usag</a:t>
            </a:r>
            <a:r>
              <a:rPr kumimoji="0" sz="1400" b="0" i="0" u="none" strike="noStrike" kern="1200" cap="none" spc="0" normalizeH="0" baseline="0" noProof="0" dirty="0">
                <a:ln>
                  <a:noFill/>
                </a:ln>
                <a:solidFill>
                  <a:prstClr val="black"/>
                </a:solidFill>
                <a:effectLst/>
                <a:uLnTx/>
                <a:uFillTx/>
                <a:latin typeface="Arial MT"/>
                <a:ea typeface="+mn-ea"/>
                <a:cs typeface="Arial MT"/>
              </a:rPr>
              <a:t>e</a:t>
            </a:r>
            <a:r>
              <a:rPr kumimoji="0" sz="1400" b="0" i="0" u="none" strike="noStrike" kern="1200" cap="none" spc="-5" normalizeH="0" baseline="0" noProof="0" dirty="0">
                <a:ln>
                  <a:noFill/>
                </a:ln>
                <a:solidFill>
                  <a:prstClr val="black"/>
                </a:solidFill>
                <a:effectLst/>
                <a:uLnTx/>
                <a:uFillTx/>
                <a:latin typeface="Arial MT"/>
                <a:ea typeface="+mn-ea"/>
                <a:cs typeface="Arial MT"/>
              </a:rPr>
              <a:t> an</a:t>
            </a:r>
            <a:r>
              <a:rPr kumimoji="0" sz="1400" b="0" i="0" u="none" strike="noStrike" kern="1200" cap="none" spc="0" normalizeH="0" baseline="0" noProof="0" dirty="0">
                <a:ln>
                  <a:noFill/>
                </a:ln>
                <a:solidFill>
                  <a:prstClr val="black"/>
                </a:solidFill>
                <a:effectLst/>
                <a:uLnTx/>
                <a:uFillTx/>
                <a:latin typeface="Arial MT"/>
                <a:ea typeface="+mn-ea"/>
                <a:cs typeface="Arial MT"/>
              </a:rPr>
              <a:t>d</a:t>
            </a:r>
            <a:r>
              <a:rPr kumimoji="0" sz="1400" b="0" i="0" u="none" strike="noStrike" kern="1200" cap="none" spc="-8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Application.</a:t>
            </a:r>
            <a:endParaRPr kumimoji="0" sz="1400" b="0" i="0" u="none" strike="noStrike" kern="1200" cap="none" spc="0" normalizeH="0" baseline="0" noProof="0">
              <a:ln>
                <a:noFill/>
              </a:ln>
              <a:solidFill>
                <a:prstClr val="black"/>
              </a:solidFill>
              <a:effectLst/>
              <a:uLnTx/>
              <a:uFillTx/>
              <a:latin typeface="Arial MT"/>
              <a:ea typeface="+mn-ea"/>
              <a:cs typeface="Arial MT"/>
            </a:endParaRPr>
          </a:p>
          <a:p>
            <a:pPr marL="348615" marR="0" lvl="0" indent="-336550" algn="l" defTabSz="914400" rtl="0" eaLnBrk="1" fontAlgn="auto" latinLnBrk="0" hangingPunct="1">
              <a:lnSpc>
                <a:spcPct val="100000"/>
              </a:lnSpc>
              <a:spcBef>
                <a:spcPts val="270"/>
              </a:spcBef>
              <a:spcAft>
                <a:spcPts val="0"/>
              </a:spcAft>
              <a:buClrTx/>
              <a:buSzTx/>
              <a:buFontTx/>
              <a:buChar char="●"/>
              <a:tabLst>
                <a:tab pos="347980" algn="l"/>
                <a:tab pos="349250" algn="l"/>
              </a:tabLst>
              <a:defRPr/>
            </a:pPr>
            <a:r>
              <a:rPr kumimoji="0" sz="1400" b="0" i="0" u="none" strike="noStrike" kern="1200" cap="none" spc="-5" normalizeH="0" baseline="0" noProof="0" dirty="0">
                <a:ln>
                  <a:noFill/>
                </a:ln>
                <a:solidFill>
                  <a:prstClr val="black"/>
                </a:solidFill>
                <a:effectLst/>
                <a:uLnTx/>
                <a:uFillTx/>
                <a:latin typeface="Arial MT"/>
                <a:ea typeface="+mn-ea"/>
                <a:cs typeface="Arial MT"/>
              </a:rPr>
              <a:t>Interpreted</a:t>
            </a:r>
            <a:r>
              <a:rPr kumimoji="0" sz="1400" b="0" i="0" u="none" strike="noStrike" kern="1200" cap="none" spc="-3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and</a:t>
            </a:r>
            <a:r>
              <a:rPr kumimoji="0" sz="1400" b="0" i="0" u="none" strike="noStrike" kern="1200" cap="none" spc="-3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Interactive</a:t>
            </a:r>
            <a:endParaRPr kumimoji="0" sz="1400" b="0" i="0" u="none" strike="noStrike" kern="1200" cap="none" spc="0" normalizeH="0" baseline="0" noProof="0">
              <a:ln>
                <a:noFill/>
              </a:ln>
              <a:solidFill>
                <a:prstClr val="black"/>
              </a:solidFill>
              <a:effectLst/>
              <a:uLnTx/>
              <a:uFillTx/>
              <a:latin typeface="Arial MT"/>
              <a:ea typeface="+mn-ea"/>
              <a:cs typeface="Arial MT"/>
            </a:endParaRPr>
          </a:p>
          <a:p>
            <a:pPr marL="348615" marR="0" lvl="0" indent="-336550" algn="l" defTabSz="914400" rtl="0" eaLnBrk="1" fontAlgn="auto" latinLnBrk="0" hangingPunct="1">
              <a:lnSpc>
                <a:spcPct val="100000"/>
              </a:lnSpc>
              <a:spcBef>
                <a:spcPts val="270"/>
              </a:spcBef>
              <a:spcAft>
                <a:spcPts val="0"/>
              </a:spcAft>
              <a:buClrTx/>
              <a:buSzTx/>
              <a:buFontTx/>
              <a:buChar char="●"/>
              <a:tabLst>
                <a:tab pos="347980" algn="l"/>
                <a:tab pos="349250" algn="l"/>
              </a:tabLst>
              <a:defRPr/>
            </a:pPr>
            <a:r>
              <a:rPr kumimoji="0" sz="1400" b="0" i="0" u="none" strike="noStrike" kern="1200" cap="none" spc="-5" normalizeH="0" baseline="0" noProof="0" dirty="0">
                <a:ln>
                  <a:noFill/>
                </a:ln>
                <a:solidFill>
                  <a:prstClr val="black"/>
                </a:solidFill>
                <a:effectLst/>
                <a:uLnTx/>
                <a:uFillTx/>
                <a:latin typeface="Arial MT"/>
                <a:ea typeface="+mn-ea"/>
                <a:cs typeface="Arial MT"/>
              </a:rPr>
              <a:t>Object</a:t>
            </a:r>
            <a:r>
              <a:rPr kumimoji="0" sz="1400" b="0" i="0" u="none" strike="noStrike" kern="1200" cap="none" spc="-5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Oriented</a:t>
            </a:r>
            <a:endParaRPr kumimoji="0" sz="1400" b="0" i="0" u="none" strike="noStrike" kern="1200" cap="none" spc="0" normalizeH="0" baseline="0" noProof="0">
              <a:ln>
                <a:noFill/>
              </a:ln>
              <a:solidFill>
                <a:prstClr val="black"/>
              </a:solidFill>
              <a:effectLst/>
              <a:uLnTx/>
              <a:uFillTx/>
              <a:latin typeface="Arial MT"/>
              <a:ea typeface="+mn-ea"/>
              <a:cs typeface="Arial MT"/>
            </a:endParaRPr>
          </a:p>
        </p:txBody>
      </p:sp>
      <p:sp>
        <p:nvSpPr>
          <p:cNvPr id="5" name="object 5"/>
          <p:cNvSpPr txBox="1"/>
          <p:nvPr/>
        </p:nvSpPr>
        <p:spPr>
          <a:xfrm>
            <a:off x="4708475" y="4841744"/>
            <a:ext cx="588010" cy="13208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700" b="0" i="0" u="none" strike="noStrike" kern="1200" cap="none" spc="-5" normalizeH="0" baseline="0" noProof="0" dirty="0">
                <a:ln>
                  <a:noFill/>
                </a:ln>
                <a:solidFill>
                  <a:srgbClr val="595959"/>
                </a:solidFill>
                <a:effectLst/>
                <a:uLnTx/>
                <a:uFillTx/>
                <a:latin typeface="Arial MT"/>
                <a:ea typeface="+mn-ea"/>
                <a:cs typeface="Arial MT"/>
              </a:rPr>
              <a:t>Imag</a:t>
            </a:r>
            <a:r>
              <a:rPr kumimoji="0" sz="700" b="0" i="0" u="none" strike="noStrike" kern="1200" cap="none" spc="0" normalizeH="0" baseline="0" noProof="0" dirty="0">
                <a:ln>
                  <a:noFill/>
                </a:ln>
                <a:solidFill>
                  <a:srgbClr val="595959"/>
                </a:solidFill>
                <a:effectLst/>
                <a:uLnTx/>
                <a:uFillTx/>
                <a:latin typeface="Arial MT"/>
                <a:ea typeface="+mn-ea"/>
                <a:cs typeface="Arial MT"/>
              </a:rPr>
              <a:t>e</a:t>
            </a:r>
            <a:r>
              <a:rPr kumimoji="0" sz="700" b="0" i="0" u="none" strike="noStrike" kern="1200" cap="none" spc="-5" normalizeH="0" baseline="0" noProof="0" dirty="0">
                <a:ln>
                  <a:noFill/>
                </a:ln>
                <a:solidFill>
                  <a:srgbClr val="595959"/>
                </a:solidFill>
                <a:effectLst/>
                <a:uLnTx/>
                <a:uFillTx/>
                <a:latin typeface="Arial MT"/>
                <a:ea typeface="+mn-ea"/>
                <a:cs typeface="Arial MT"/>
              </a:rPr>
              <a:t> </a:t>
            </a:r>
            <a:r>
              <a:rPr kumimoji="0" sz="700" b="0" i="0" u="none" strike="noStrike" kern="1200" cap="none" spc="0" normalizeH="0" baseline="0" noProof="0" dirty="0">
                <a:ln>
                  <a:noFill/>
                </a:ln>
                <a:solidFill>
                  <a:srgbClr val="595959"/>
                </a:solidFill>
                <a:effectLst/>
                <a:uLnTx/>
                <a:uFillTx/>
                <a:latin typeface="Arial MT"/>
                <a:ea typeface="+mn-ea"/>
                <a:cs typeface="Arial MT"/>
              </a:rPr>
              <a:t>source:</a:t>
            </a:r>
            <a:endParaRPr kumimoji="0" sz="700" b="0" i="0" u="none" strike="noStrike" kern="1200" cap="none" spc="0" normalizeH="0" baseline="0" noProof="0">
              <a:ln>
                <a:noFill/>
              </a:ln>
              <a:solidFill>
                <a:prstClr val="black"/>
              </a:solidFill>
              <a:effectLst/>
              <a:uLnTx/>
              <a:uFillTx/>
              <a:latin typeface="Arial MT"/>
              <a:ea typeface="+mn-ea"/>
              <a:cs typeface="Arial MT"/>
            </a:endParaRPr>
          </a:p>
        </p:txBody>
      </p:sp>
      <p:pic>
        <p:nvPicPr>
          <p:cNvPr id="6" name="object 6"/>
          <p:cNvPicPr/>
          <p:nvPr/>
        </p:nvPicPr>
        <p:blipFill>
          <a:blip r:embed="rId2" cstate="print"/>
          <a:stretch>
            <a:fillRect/>
          </a:stretch>
        </p:blipFill>
        <p:spPr>
          <a:xfrm>
            <a:off x="4572000" y="1275149"/>
            <a:ext cx="4571999" cy="3225175"/>
          </a:xfrm>
          <a:prstGeom prst="rect">
            <a:avLst/>
          </a:prstGeom>
        </p:spPr>
      </p:pic>
      <p:sp>
        <p:nvSpPr>
          <p:cNvPr id="7" name="object 7"/>
          <p:cNvSpPr txBox="1">
            <a:spLocks noGrp="1"/>
          </p:cNvSpPr>
          <p:nvPr>
            <p:ph type="ftr" sz="quarter" idx="5"/>
          </p:nvPr>
        </p:nvSpPr>
        <p:spPr>
          <a:prstGeom prst="rect">
            <a:avLst/>
          </a:prstGeom>
        </p:spPr>
        <p:txBody>
          <a:bodyPr vert="horz" wrap="square" lIns="0" tIns="3175" rIns="0" bIns="0" rtlCol="0">
            <a:spAutoFit/>
          </a:bodyPr>
          <a:lstStyle/>
          <a:p>
            <a:pPr marL="12700" marR="0" lvl="0" indent="0" algn="l" defTabSz="914400" rtl="0" eaLnBrk="1" fontAlgn="auto" latinLnBrk="0" hangingPunct="1">
              <a:lnSpc>
                <a:spcPct val="100000"/>
              </a:lnSpc>
              <a:spcBef>
                <a:spcPts val="25"/>
              </a:spcBef>
              <a:spcAft>
                <a:spcPts val="0"/>
              </a:spcAft>
              <a:buClrTx/>
              <a:buSzTx/>
              <a:buFontTx/>
              <a:buNone/>
              <a:tabLst/>
              <a:defRPr/>
            </a:pPr>
            <a:r>
              <a:rPr kumimoji="0" sz="800" b="0" i="0" u="none" strike="noStrike" kern="1200" cap="none" spc="0" normalizeH="0" baseline="0" noProof="0" dirty="0">
                <a:ln>
                  <a:noFill/>
                </a:ln>
                <a:solidFill>
                  <a:prstClr val="black"/>
                </a:solidFill>
                <a:effectLst/>
                <a:uLnTx/>
                <a:uFillTx/>
                <a:latin typeface="Arial MT"/>
                <a:ea typeface="+mn-ea"/>
              </a:rPr>
              <a:t>©</a:t>
            </a:r>
            <a:r>
              <a:rPr kumimoji="0" sz="800" b="0" i="0" u="none" strike="noStrike" kern="1200" cap="none" spc="-5" normalizeH="0" baseline="0" noProof="0" dirty="0">
                <a:ln>
                  <a:noFill/>
                </a:ln>
                <a:solidFill>
                  <a:prstClr val="black"/>
                </a:solidFill>
                <a:effectLst/>
                <a:uLnTx/>
                <a:uFillTx/>
                <a:latin typeface="Arial MT"/>
                <a:ea typeface="+mn-ea"/>
              </a:rPr>
              <a:t> Edune</a:t>
            </a:r>
            <a:r>
              <a:rPr kumimoji="0" sz="800" b="0" i="0" u="none" strike="noStrike" kern="1200" cap="none" spc="0" normalizeH="0" baseline="0" noProof="0" dirty="0">
                <a:ln>
                  <a:noFill/>
                </a:ln>
                <a:solidFill>
                  <a:prstClr val="black"/>
                </a:solidFill>
                <a:effectLst/>
                <a:uLnTx/>
                <a:uFillTx/>
                <a:latin typeface="Arial MT"/>
                <a:ea typeface="+mn-ea"/>
              </a:rPr>
              <a:t>t</a:t>
            </a:r>
            <a:r>
              <a:rPr kumimoji="0" sz="800" b="0" i="0" u="none" strike="noStrike" kern="1200" cap="none" spc="-5" normalizeH="0" baseline="0" noProof="0" dirty="0">
                <a:ln>
                  <a:noFill/>
                </a:ln>
                <a:solidFill>
                  <a:prstClr val="black"/>
                </a:solidFill>
                <a:effectLst/>
                <a:uLnTx/>
                <a:uFillTx/>
                <a:latin typeface="Arial MT"/>
                <a:ea typeface="+mn-ea"/>
              </a:rPr>
              <a:t> Foundation</a:t>
            </a:r>
            <a:r>
              <a:rPr kumimoji="0" sz="800" b="0" i="0" u="none" strike="noStrike" kern="1200" cap="none" spc="0" normalizeH="0" baseline="0" noProof="0" dirty="0">
                <a:ln>
                  <a:noFill/>
                </a:ln>
                <a:solidFill>
                  <a:prstClr val="black"/>
                </a:solidFill>
                <a:effectLst/>
                <a:uLnTx/>
                <a:uFillTx/>
                <a:latin typeface="Arial MT"/>
                <a:ea typeface="+mn-ea"/>
              </a:rPr>
              <a:t>.</a:t>
            </a:r>
            <a:r>
              <a:rPr kumimoji="0" sz="800" b="0" i="0" u="none" strike="noStrike" kern="1200" cap="none" spc="-50" normalizeH="0" baseline="0" noProof="0" dirty="0">
                <a:ln>
                  <a:noFill/>
                </a:ln>
                <a:solidFill>
                  <a:prstClr val="black"/>
                </a:solidFill>
                <a:effectLst/>
                <a:uLnTx/>
                <a:uFillTx/>
                <a:latin typeface="Arial MT"/>
                <a:ea typeface="+mn-ea"/>
              </a:rPr>
              <a:t> </a:t>
            </a:r>
            <a:r>
              <a:rPr kumimoji="0" sz="800" b="0" i="0" u="none" strike="noStrike" kern="1200" cap="none" spc="-5" normalizeH="0" baseline="0" noProof="0" dirty="0">
                <a:ln>
                  <a:noFill/>
                </a:ln>
                <a:solidFill>
                  <a:prstClr val="black"/>
                </a:solidFill>
                <a:effectLst/>
                <a:uLnTx/>
                <a:uFillTx/>
                <a:latin typeface="Arial MT"/>
                <a:ea typeface="+mn-ea"/>
              </a:rPr>
              <a:t>Al</a:t>
            </a:r>
            <a:r>
              <a:rPr kumimoji="0" sz="800" b="0" i="0" u="none" strike="noStrike" kern="1200" cap="none" spc="0" normalizeH="0" baseline="0" noProof="0" dirty="0">
                <a:ln>
                  <a:noFill/>
                </a:ln>
                <a:solidFill>
                  <a:prstClr val="black"/>
                </a:solidFill>
                <a:effectLst/>
                <a:uLnTx/>
                <a:uFillTx/>
                <a:latin typeface="Arial MT"/>
                <a:ea typeface="+mn-ea"/>
              </a:rPr>
              <a:t>l</a:t>
            </a:r>
            <a:r>
              <a:rPr kumimoji="0" sz="800" b="0" i="0" u="none" strike="noStrike" kern="1200" cap="none" spc="-5" normalizeH="0" baseline="0" noProof="0" dirty="0">
                <a:ln>
                  <a:noFill/>
                </a:ln>
                <a:solidFill>
                  <a:prstClr val="black"/>
                </a:solidFill>
                <a:effectLst/>
                <a:uLnTx/>
                <a:uFillTx/>
                <a:latin typeface="Arial MT"/>
                <a:ea typeface="+mn-ea"/>
              </a:rPr>
              <a:t> </a:t>
            </a:r>
            <a:r>
              <a:rPr kumimoji="0" sz="800" b="0" i="0" u="none" strike="noStrike" kern="1200" cap="none" spc="0" normalizeH="0" baseline="0" noProof="0" dirty="0">
                <a:ln>
                  <a:noFill/>
                </a:ln>
                <a:solidFill>
                  <a:prstClr val="black"/>
                </a:solidFill>
                <a:effectLst/>
                <a:uLnTx/>
                <a:uFillTx/>
                <a:latin typeface="Arial MT"/>
                <a:ea typeface="+mn-ea"/>
              </a:rPr>
              <a:t>rights</a:t>
            </a:r>
            <a:r>
              <a:rPr kumimoji="0" sz="800" b="0" i="0" u="none" strike="noStrike" kern="1200" cap="none" spc="-5" normalizeH="0" baseline="0" noProof="0" dirty="0">
                <a:ln>
                  <a:noFill/>
                </a:ln>
                <a:solidFill>
                  <a:prstClr val="black"/>
                </a:solidFill>
                <a:effectLst/>
                <a:uLnTx/>
                <a:uFillTx/>
                <a:latin typeface="Arial MT"/>
                <a:ea typeface="+mn-ea"/>
              </a:rPr>
              <a:t> </a:t>
            </a:r>
            <a:r>
              <a:rPr kumimoji="0" sz="800" b="0" i="0" u="none" strike="noStrike" kern="1200" cap="none" spc="0" normalizeH="0" baseline="0" noProof="0" dirty="0">
                <a:ln>
                  <a:noFill/>
                </a:ln>
                <a:solidFill>
                  <a:prstClr val="black"/>
                </a:solidFill>
                <a:effectLst/>
                <a:uLnTx/>
                <a:uFillTx/>
                <a:latin typeface="Arial MT"/>
                <a:ea typeface="+mn-ea"/>
              </a:rPr>
              <a:t>reserved.</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52116" y="828333"/>
            <a:ext cx="2846070" cy="391160"/>
          </a:xfrm>
          <a:prstGeom prst="rect">
            <a:avLst/>
          </a:prstGeom>
        </p:spPr>
        <p:txBody>
          <a:bodyPr vert="horz" wrap="square" lIns="0" tIns="12700" rIns="0" bIns="0" rtlCol="0">
            <a:spAutoFit/>
          </a:bodyPr>
          <a:lstStyle/>
          <a:p>
            <a:pPr marL="12700">
              <a:lnSpc>
                <a:spcPct val="100000"/>
              </a:lnSpc>
              <a:spcBef>
                <a:spcPts val="100"/>
              </a:spcBef>
            </a:pPr>
            <a:r>
              <a:rPr spc="-5" dirty="0"/>
              <a:t>Data</a:t>
            </a:r>
            <a:r>
              <a:rPr spc="-85" dirty="0"/>
              <a:t> </a:t>
            </a:r>
            <a:r>
              <a:rPr spc="-30" dirty="0"/>
              <a:t>Types</a:t>
            </a:r>
            <a:r>
              <a:rPr spc="-45" dirty="0"/>
              <a:t> </a:t>
            </a:r>
            <a:r>
              <a:rPr spc="-5" dirty="0"/>
              <a:t>Operator</a:t>
            </a:r>
          </a:p>
        </p:txBody>
      </p:sp>
      <p:sp>
        <p:nvSpPr>
          <p:cNvPr id="3" name="object 3"/>
          <p:cNvSpPr txBox="1"/>
          <p:nvPr/>
        </p:nvSpPr>
        <p:spPr>
          <a:xfrm>
            <a:off x="764680" y="1728118"/>
            <a:ext cx="3019425" cy="29972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800" b="0" i="0" u="none" strike="noStrike" kern="1200" cap="none" spc="-5" normalizeH="0" baseline="0" noProof="0" dirty="0">
                <a:ln>
                  <a:noFill/>
                </a:ln>
                <a:solidFill>
                  <a:srgbClr val="595959"/>
                </a:solidFill>
                <a:effectLst/>
                <a:uLnTx/>
                <a:uFillTx/>
                <a:latin typeface="Arial MT"/>
                <a:ea typeface="+mn-ea"/>
                <a:cs typeface="Arial MT"/>
              </a:rPr>
              <a:t>Python</a:t>
            </a:r>
            <a:r>
              <a:rPr kumimoji="0" sz="1800" b="0" i="0" u="none" strike="noStrike" kern="1200" cap="none" spc="-55" normalizeH="0" baseline="0" noProof="0" dirty="0">
                <a:ln>
                  <a:noFill/>
                </a:ln>
                <a:solidFill>
                  <a:srgbClr val="595959"/>
                </a:solidFill>
                <a:effectLst/>
                <a:uLnTx/>
                <a:uFillTx/>
                <a:latin typeface="Arial MT"/>
                <a:ea typeface="+mn-ea"/>
                <a:cs typeface="Arial MT"/>
              </a:rPr>
              <a:t> </a:t>
            </a:r>
            <a:r>
              <a:rPr kumimoji="0" sz="1800" b="0" i="0" u="none" strike="noStrike" kern="1200" cap="none" spc="0" normalizeH="0" baseline="0" noProof="0" dirty="0">
                <a:ln>
                  <a:noFill/>
                </a:ln>
                <a:solidFill>
                  <a:srgbClr val="595959"/>
                </a:solidFill>
                <a:effectLst/>
                <a:uLnTx/>
                <a:uFillTx/>
                <a:latin typeface="Arial MT"/>
                <a:ea typeface="+mn-ea"/>
                <a:cs typeface="Arial MT"/>
              </a:rPr>
              <a:t>Membership</a:t>
            </a:r>
            <a:r>
              <a:rPr kumimoji="0" sz="1800" b="0" i="0" u="none" strike="noStrike" kern="1200" cap="none" spc="-45" normalizeH="0" baseline="0" noProof="0" dirty="0">
                <a:ln>
                  <a:noFill/>
                </a:ln>
                <a:solidFill>
                  <a:srgbClr val="595959"/>
                </a:solidFill>
                <a:effectLst/>
                <a:uLnTx/>
                <a:uFillTx/>
                <a:latin typeface="Arial MT"/>
                <a:ea typeface="+mn-ea"/>
                <a:cs typeface="Arial MT"/>
              </a:rPr>
              <a:t> </a:t>
            </a:r>
            <a:r>
              <a:rPr kumimoji="0" sz="1800" b="0" i="0" u="none" strike="noStrike" kern="1200" cap="none" spc="-5" normalizeH="0" baseline="0" noProof="0" dirty="0">
                <a:ln>
                  <a:noFill/>
                </a:ln>
                <a:solidFill>
                  <a:srgbClr val="595959"/>
                </a:solidFill>
                <a:effectLst/>
                <a:uLnTx/>
                <a:uFillTx/>
                <a:latin typeface="Arial MT"/>
                <a:ea typeface="+mn-ea"/>
                <a:cs typeface="Arial MT"/>
              </a:rPr>
              <a:t>Operator</a:t>
            </a:r>
            <a:endParaRPr kumimoji="0" sz="1800" b="0" i="0" u="none" strike="noStrike" kern="1200" cap="none" spc="0" normalizeH="0" baseline="0" noProof="0">
              <a:ln>
                <a:noFill/>
              </a:ln>
              <a:solidFill>
                <a:prstClr val="black"/>
              </a:solidFill>
              <a:effectLst/>
              <a:uLnTx/>
              <a:uFillTx/>
              <a:latin typeface="Arial MT"/>
              <a:ea typeface="+mn-ea"/>
              <a:cs typeface="Arial MT"/>
            </a:endParaRPr>
          </a:p>
        </p:txBody>
      </p:sp>
      <p:sp>
        <p:nvSpPr>
          <p:cNvPr id="4" name="object 4"/>
          <p:cNvSpPr txBox="1"/>
          <p:nvPr/>
        </p:nvSpPr>
        <p:spPr>
          <a:xfrm>
            <a:off x="656568" y="2832110"/>
            <a:ext cx="3538854" cy="1263650"/>
          </a:xfrm>
          <a:prstGeom prst="rect">
            <a:avLst/>
          </a:prstGeom>
        </p:spPr>
        <p:txBody>
          <a:bodyPr vert="horz" wrap="square" lIns="0" tIns="12700" rIns="0" bIns="0" rtlCol="0">
            <a:spAutoFit/>
          </a:bodyPr>
          <a:lstStyle/>
          <a:p>
            <a:pPr marL="348615" marR="466725" lvl="0" indent="-336550" algn="l" defTabSz="914400" rtl="0" eaLnBrk="1" fontAlgn="auto" latinLnBrk="0" hangingPunct="1">
              <a:lnSpc>
                <a:spcPct val="116100"/>
              </a:lnSpc>
              <a:spcBef>
                <a:spcPts val="100"/>
              </a:spcBef>
              <a:spcAft>
                <a:spcPts val="0"/>
              </a:spcAft>
              <a:buClrTx/>
              <a:buSzTx/>
              <a:buFont typeface="Arial MT"/>
              <a:buChar char="●"/>
              <a:tabLst>
                <a:tab pos="397510" algn="l"/>
                <a:tab pos="398145" algn="l"/>
              </a:tabLst>
              <a:defRPr/>
            </a:pPr>
            <a:r>
              <a:rPr kumimoji="0" sz="1800" b="0" i="0" u="none" strike="noStrike" kern="1200" cap="none" spc="0" normalizeH="0" baseline="0" noProof="0" dirty="0">
                <a:ln>
                  <a:noFill/>
                </a:ln>
                <a:solidFill>
                  <a:prstClr val="black"/>
                </a:solidFill>
                <a:effectLst/>
                <a:uLnTx/>
                <a:uFillTx/>
                <a:latin typeface="Calibri"/>
                <a:ea typeface="+mn-ea"/>
                <a:cs typeface="+mn-cs"/>
              </a:rPr>
              <a:t>	</a:t>
            </a:r>
            <a:r>
              <a:rPr kumimoji="0" sz="1400" b="1" i="0" u="none" strike="noStrike" kern="1200" cap="none" spc="-5" normalizeH="0" baseline="0" noProof="0" dirty="0">
                <a:ln>
                  <a:noFill/>
                </a:ln>
                <a:solidFill>
                  <a:prstClr val="black"/>
                </a:solidFill>
                <a:effectLst/>
                <a:uLnTx/>
                <a:uFillTx/>
                <a:latin typeface="Arial"/>
                <a:ea typeface="+mn-ea"/>
                <a:cs typeface="Arial"/>
              </a:rPr>
              <a:t>in</a:t>
            </a:r>
            <a:r>
              <a:rPr kumimoji="0" sz="1400" b="1" i="0" u="none" strike="noStrike" kern="1200" cap="none" spc="-20" normalizeH="0" baseline="0" noProof="0" dirty="0">
                <a:ln>
                  <a:noFill/>
                </a:ln>
                <a:solidFill>
                  <a:prstClr val="black"/>
                </a:solidFill>
                <a:effectLst/>
                <a:uLnTx/>
                <a:uFillTx/>
                <a:latin typeface="Arial"/>
                <a:ea typeface="+mn-ea"/>
                <a:cs typeface="Arial"/>
              </a:rPr>
              <a:t> </a:t>
            </a:r>
            <a:r>
              <a:rPr kumimoji="0" sz="1400" b="0" i="0" u="none" strike="noStrike" kern="1200" cap="none" spc="-5" normalizeH="0" baseline="0" noProof="0" dirty="0">
                <a:ln>
                  <a:noFill/>
                </a:ln>
                <a:solidFill>
                  <a:prstClr val="black"/>
                </a:solidFill>
                <a:effectLst/>
                <a:uLnTx/>
                <a:uFillTx/>
                <a:latin typeface="Arial MT"/>
                <a:ea typeface="+mn-ea"/>
                <a:cs typeface="Arial MT"/>
              </a:rPr>
              <a:t>and</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1" i="0" u="none" strike="noStrike" kern="1200" cap="none" spc="-5" normalizeH="0" baseline="0" noProof="0" dirty="0">
                <a:ln>
                  <a:noFill/>
                </a:ln>
                <a:solidFill>
                  <a:prstClr val="black"/>
                </a:solidFill>
                <a:effectLst/>
                <a:uLnTx/>
                <a:uFillTx/>
                <a:latin typeface="Arial"/>
                <a:ea typeface="+mn-ea"/>
                <a:cs typeface="Arial"/>
              </a:rPr>
              <a:t>not</a:t>
            </a:r>
            <a:r>
              <a:rPr kumimoji="0" sz="1400" b="1" i="0" u="none" strike="noStrike" kern="1200" cap="none" spc="-15" normalizeH="0" baseline="0" noProof="0" dirty="0">
                <a:ln>
                  <a:noFill/>
                </a:ln>
                <a:solidFill>
                  <a:prstClr val="black"/>
                </a:solidFill>
                <a:effectLst/>
                <a:uLnTx/>
                <a:uFillTx/>
                <a:latin typeface="Arial"/>
                <a:ea typeface="+mn-ea"/>
                <a:cs typeface="Arial"/>
              </a:rPr>
              <a:t> </a:t>
            </a:r>
            <a:r>
              <a:rPr kumimoji="0" sz="1400" b="1" i="0" u="none" strike="noStrike" kern="1200" cap="none" spc="-5" normalizeH="0" baseline="0" noProof="0" dirty="0">
                <a:ln>
                  <a:noFill/>
                </a:ln>
                <a:solidFill>
                  <a:prstClr val="black"/>
                </a:solidFill>
                <a:effectLst/>
                <a:uLnTx/>
                <a:uFillTx/>
                <a:latin typeface="Arial"/>
                <a:ea typeface="+mn-ea"/>
                <a:cs typeface="Arial"/>
              </a:rPr>
              <a:t>in</a:t>
            </a:r>
            <a:r>
              <a:rPr kumimoji="0" sz="1400" b="1" i="0" u="none" strike="noStrike" kern="1200" cap="none" spc="-10" normalizeH="0" baseline="0" noProof="0" dirty="0">
                <a:ln>
                  <a:noFill/>
                </a:ln>
                <a:solidFill>
                  <a:prstClr val="black"/>
                </a:solidFill>
                <a:effectLst/>
                <a:uLnTx/>
                <a:uFillTx/>
                <a:latin typeface="Arial"/>
                <a:ea typeface="+mn-ea"/>
                <a:cs typeface="Arial"/>
              </a:rPr>
              <a:t> </a:t>
            </a:r>
            <a:r>
              <a:rPr kumimoji="0" sz="1400" b="0" i="0" u="none" strike="noStrike" kern="1200" cap="none" spc="-5" normalizeH="0" baseline="0" noProof="0" dirty="0">
                <a:ln>
                  <a:noFill/>
                </a:ln>
                <a:solidFill>
                  <a:prstClr val="black"/>
                </a:solidFill>
                <a:effectLst/>
                <a:uLnTx/>
                <a:uFillTx/>
                <a:latin typeface="Arial MT"/>
                <a:ea typeface="+mn-ea"/>
                <a:cs typeface="Arial MT"/>
              </a:rPr>
              <a:t>are</a:t>
            </a:r>
            <a:r>
              <a:rPr kumimoji="0" sz="1400" b="0" i="0" u="none" strike="noStrike" kern="1200" cap="none" spc="-1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the</a:t>
            </a:r>
            <a:r>
              <a:rPr kumimoji="0" sz="1400" b="0" i="0" u="none" strike="noStrike" kern="1200" cap="none" spc="-15"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membership </a:t>
            </a:r>
            <a:r>
              <a:rPr kumimoji="0" sz="1400" b="0" i="0" u="none" strike="noStrike" kern="1200" cap="none" spc="-37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operators</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in</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Python.</a:t>
            </a:r>
            <a:endParaRPr kumimoji="0" sz="1400" b="0" i="0" u="none" strike="noStrike" kern="1200" cap="none" spc="0" normalizeH="0" baseline="0" noProof="0">
              <a:ln>
                <a:noFill/>
              </a:ln>
              <a:solidFill>
                <a:prstClr val="black"/>
              </a:solidFill>
              <a:effectLst/>
              <a:uLnTx/>
              <a:uFillTx/>
              <a:latin typeface="Arial MT"/>
              <a:ea typeface="+mn-ea"/>
              <a:cs typeface="Arial MT"/>
            </a:endParaRPr>
          </a:p>
          <a:p>
            <a:pPr marL="348615" marR="5080" lvl="0" indent="-336550" algn="l" defTabSz="914400" rtl="0" eaLnBrk="1" fontAlgn="auto" latinLnBrk="0" hangingPunct="1">
              <a:lnSpc>
                <a:spcPct val="116100"/>
              </a:lnSpc>
              <a:spcBef>
                <a:spcPts val="0"/>
              </a:spcBef>
              <a:spcAft>
                <a:spcPts val="0"/>
              </a:spcAft>
              <a:buClrTx/>
              <a:buSzTx/>
              <a:buFontTx/>
              <a:buChar char="●"/>
              <a:tabLst>
                <a:tab pos="347980" algn="l"/>
                <a:tab pos="349250" algn="l"/>
              </a:tabLst>
              <a:defRPr/>
            </a:pPr>
            <a:r>
              <a:rPr kumimoji="0" sz="1400" b="0" i="0" u="none" strike="noStrike" kern="1200" cap="none" spc="-5" normalizeH="0" baseline="0" noProof="0" dirty="0">
                <a:ln>
                  <a:noFill/>
                </a:ln>
                <a:solidFill>
                  <a:prstClr val="black"/>
                </a:solidFill>
                <a:effectLst/>
                <a:uLnTx/>
                <a:uFillTx/>
                <a:latin typeface="Arial MT"/>
                <a:ea typeface="+mn-ea"/>
                <a:cs typeface="Arial MT"/>
              </a:rPr>
              <a:t>They are used to test whether </a:t>
            </a:r>
            <a:r>
              <a:rPr kumimoji="0" sz="1400" b="0" i="0" u="none" strike="noStrike" kern="1200" cap="none" spc="0" normalizeH="0" baseline="0" noProof="0" dirty="0">
                <a:ln>
                  <a:noFill/>
                </a:ln>
                <a:solidFill>
                  <a:prstClr val="black"/>
                </a:solidFill>
                <a:effectLst/>
                <a:uLnTx/>
                <a:uFillTx/>
                <a:latin typeface="Arial MT"/>
                <a:ea typeface="+mn-ea"/>
                <a:cs typeface="Arial MT"/>
              </a:rPr>
              <a:t>a value </a:t>
            </a:r>
            <a:r>
              <a:rPr kumimoji="0" sz="1400" b="0" i="0" u="none" strike="noStrike" kern="1200" cap="none" spc="-5" normalizeH="0" baseline="0" noProof="0" dirty="0">
                <a:ln>
                  <a:noFill/>
                </a:ln>
                <a:solidFill>
                  <a:prstClr val="black"/>
                </a:solidFill>
                <a:effectLst/>
                <a:uLnTx/>
                <a:uFillTx/>
                <a:latin typeface="Arial MT"/>
                <a:ea typeface="+mn-ea"/>
                <a:cs typeface="Arial MT"/>
              </a:rPr>
              <a:t>or </a:t>
            </a:r>
            <a:r>
              <a:rPr kumimoji="0" sz="1400" b="0" i="0" u="none" strike="noStrike" kern="1200" cap="none" spc="-375"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variable </a:t>
            </a:r>
            <a:r>
              <a:rPr kumimoji="0" sz="1400" b="0" i="0" u="none" strike="noStrike" kern="1200" cap="none" spc="-5" normalizeH="0" baseline="0" noProof="0" dirty="0">
                <a:ln>
                  <a:noFill/>
                </a:ln>
                <a:solidFill>
                  <a:prstClr val="black"/>
                </a:solidFill>
                <a:effectLst/>
                <a:uLnTx/>
                <a:uFillTx/>
                <a:latin typeface="Arial MT"/>
                <a:ea typeface="+mn-ea"/>
                <a:cs typeface="Arial MT"/>
              </a:rPr>
              <a:t>is found in </a:t>
            </a:r>
            <a:r>
              <a:rPr kumimoji="0" sz="1400" b="0" i="0" u="none" strike="noStrike" kern="1200" cap="none" spc="0" normalizeH="0" baseline="0" noProof="0" dirty="0">
                <a:ln>
                  <a:noFill/>
                </a:ln>
                <a:solidFill>
                  <a:prstClr val="black"/>
                </a:solidFill>
                <a:effectLst/>
                <a:uLnTx/>
                <a:uFillTx/>
                <a:latin typeface="Arial MT"/>
                <a:ea typeface="+mn-ea"/>
                <a:cs typeface="Arial MT"/>
              </a:rPr>
              <a:t>a sequence (string, </a:t>
            </a:r>
            <a:r>
              <a:rPr kumimoji="0" sz="1400" b="0" i="0" u="none" strike="noStrike" kern="1200" cap="none" spc="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list,</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tuple,</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set</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and</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dictionary).</a:t>
            </a:r>
            <a:endParaRPr kumimoji="0" sz="1400" b="0" i="0" u="none" strike="noStrike" kern="1200" cap="none" spc="0" normalizeH="0" baseline="0" noProof="0">
              <a:ln>
                <a:noFill/>
              </a:ln>
              <a:solidFill>
                <a:prstClr val="black"/>
              </a:solidFill>
              <a:effectLst/>
              <a:uLnTx/>
              <a:uFillTx/>
              <a:latin typeface="Arial MT"/>
              <a:ea typeface="+mn-ea"/>
              <a:cs typeface="Arial MT"/>
            </a:endParaRPr>
          </a:p>
        </p:txBody>
      </p:sp>
      <p:pic>
        <p:nvPicPr>
          <p:cNvPr id="5" name="object 5"/>
          <p:cNvPicPr/>
          <p:nvPr/>
        </p:nvPicPr>
        <p:blipFill>
          <a:blip r:embed="rId2" cstate="print"/>
          <a:stretch>
            <a:fillRect/>
          </a:stretch>
        </p:blipFill>
        <p:spPr>
          <a:xfrm>
            <a:off x="4572000" y="1435824"/>
            <a:ext cx="4571999" cy="2613173"/>
          </a:xfrm>
          <a:prstGeom prst="rect">
            <a:avLst/>
          </a:prstGeom>
        </p:spPr>
      </p:pic>
      <p:sp>
        <p:nvSpPr>
          <p:cNvPr id="6" name="object 6"/>
          <p:cNvSpPr txBox="1"/>
          <p:nvPr/>
        </p:nvSpPr>
        <p:spPr>
          <a:xfrm>
            <a:off x="3633256" y="4850165"/>
            <a:ext cx="1875155" cy="323850"/>
          </a:xfrm>
          <a:prstGeom prst="rect">
            <a:avLst/>
          </a:prstGeom>
        </p:spPr>
        <p:txBody>
          <a:bodyPr vert="horz" wrap="square" lIns="0" tIns="3810" rIns="0" bIns="0" rtlCol="0">
            <a:spAutoFit/>
          </a:bodyPr>
          <a:lstStyle/>
          <a:p>
            <a:pPr marL="1087755" marR="0" lvl="0" indent="0" algn="l" defTabSz="914400" rtl="0" eaLnBrk="1" fontAlgn="auto" latinLnBrk="0" hangingPunct="1">
              <a:lnSpc>
                <a:spcPct val="100000"/>
              </a:lnSpc>
              <a:spcBef>
                <a:spcPts val="30"/>
              </a:spcBef>
              <a:spcAft>
                <a:spcPts val="0"/>
              </a:spcAft>
              <a:buClrTx/>
              <a:buSzTx/>
              <a:buFontTx/>
              <a:buNone/>
              <a:tabLst/>
              <a:defRPr/>
            </a:pPr>
            <a:r>
              <a:rPr kumimoji="0" sz="700" b="0" i="0" u="none" strike="noStrike" kern="1200" cap="none" spc="-5" normalizeH="0" baseline="0" noProof="0" dirty="0">
                <a:ln>
                  <a:noFill/>
                </a:ln>
                <a:solidFill>
                  <a:srgbClr val="595959"/>
                </a:solidFill>
                <a:effectLst/>
                <a:uLnTx/>
                <a:uFillTx/>
                <a:latin typeface="Arial MT"/>
                <a:ea typeface="+mn-ea"/>
                <a:cs typeface="Arial MT"/>
              </a:rPr>
              <a:t>Imag</a:t>
            </a:r>
            <a:r>
              <a:rPr kumimoji="0" sz="700" b="0" i="0" u="none" strike="noStrike" kern="1200" cap="none" spc="0" normalizeH="0" baseline="0" noProof="0" dirty="0">
                <a:ln>
                  <a:noFill/>
                </a:ln>
                <a:solidFill>
                  <a:srgbClr val="595959"/>
                </a:solidFill>
                <a:effectLst/>
                <a:uLnTx/>
                <a:uFillTx/>
                <a:latin typeface="Arial MT"/>
                <a:ea typeface="+mn-ea"/>
                <a:cs typeface="Arial MT"/>
              </a:rPr>
              <a:t>e</a:t>
            </a:r>
            <a:r>
              <a:rPr kumimoji="0" sz="700" b="0" i="0" u="none" strike="noStrike" kern="1200" cap="none" spc="-5" normalizeH="0" baseline="0" noProof="0" dirty="0">
                <a:ln>
                  <a:noFill/>
                </a:ln>
                <a:solidFill>
                  <a:srgbClr val="595959"/>
                </a:solidFill>
                <a:effectLst/>
                <a:uLnTx/>
                <a:uFillTx/>
                <a:latin typeface="Arial MT"/>
                <a:ea typeface="+mn-ea"/>
                <a:cs typeface="Arial MT"/>
              </a:rPr>
              <a:t> Source:</a:t>
            </a:r>
            <a:endParaRPr kumimoji="0" sz="700" b="0" i="0" u="none" strike="noStrike" kern="1200" cap="none" spc="0" normalizeH="0" baseline="0" noProof="0">
              <a:ln>
                <a:noFill/>
              </a:ln>
              <a:solidFill>
                <a:prstClr val="black"/>
              </a:solidFill>
              <a:effectLst/>
              <a:uLnTx/>
              <a:uFillTx/>
              <a:latin typeface="Arial MT"/>
              <a:ea typeface="+mn-ea"/>
              <a:cs typeface="Arial MT"/>
            </a:endParaRPr>
          </a:p>
          <a:p>
            <a:pPr marL="12700" marR="0" lvl="0" indent="0" algn="l" defTabSz="914400" rtl="0" eaLnBrk="1" fontAlgn="auto" latinLnBrk="0" hangingPunct="1">
              <a:lnSpc>
                <a:spcPct val="100000"/>
              </a:lnSpc>
              <a:spcBef>
                <a:spcPts val="605"/>
              </a:spcBef>
              <a:spcAft>
                <a:spcPts val="0"/>
              </a:spcAft>
              <a:buClrTx/>
              <a:buSzTx/>
              <a:buFontTx/>
              <a:buNone/>
              <a:tabLst/>
              <a:defRPr/>
            </a:pPr>
            <a:r>
              <a:rPr kumimoji="0" sz="800" b="0" i="0" u="none" strike="noStrike" kern="1200" cap="none" spc="0" normalizeH="0" baseline="0" noProof="0" dirty="0">
                <a:ln>
                  <a:noFill/>
                </a:ln>
                <a:solidFill>
                  <a:prstClr val="black"/>
                </a:solidFill>
                <a:effectLst/>
                <a:uLnTx/>
                <a:uFillTx/>
                <a:latin typeface="Arial MT"/>
                <a:ea typeface="+mn-ea"/>
                <a:cs typeface="Arial MT"/>
              </a:rPr>
              <a:t>©</a:t>
            </a:r>
            <a:r>
              <a:rPr kumimoji="0" sz="800" b="0" i="0" u="none" strike="noStrike" kern="1200" cap="none" spc="-5" normalizeH="0" baseline="0" noProof="0" dirty="0">
                <a:ln>
                  <a:noFill/>
                </a:ln>
                <a:solidFill>
                  <a:prstClr val="black"/>
                </a:solidFill>
                <a:effectLst/>
                <a:uLnTx/>
                <a:uFillTx/>
                <a:latin typeface="Arial MT"/>
                <a:ea typeface="+mn-ea"/>
                <a:cs typeface="Arial MT"/>
              </a:rPr>
              <a:t> Edune</a:t>
            </a:r>
            <a:r>
              <a:rPr kumimoji="0" sz="800" b="0" i="0" u="none" strike="noStrike" kern="1200" cap="none" spc="0" normalizeH="0" baseline="0" noProof="0" dirty="0">
                <a:ln>
                  <a:noFill/>
                </a:ln>
                <a:solidFill>
                  <a:prstClr val="black"/>
                </a:solidFill>
                <a:effectLst/>
                <a:uLnTx/>
                <a:uFillTx/>
                <a:latin typeface="Arial MT"/>
                <a:ea typeface="+mn-ea"/>
                <a:cs typeface="Arial MT"/>
              </a:rPr>
              <a:t>t</a:t>
            </a:r>
            <a:r>
              <a:rPr kumimoji="0" sz="800" b="0" i="0" u="none" strike="noStrike" kern="1200" cap="none" spc="-5" normalizeH="0" baseline="0" noProof="0" dirty="0">
                <a:ln>
                  <a:noFill/>
                </a:ln>
                <a:solidFill>
                  <a:prstClr val="black"/>
                </a:solidFill>
                <a:effectLst/>
                <a:uLnTx/>
                <a:uFillTx/>
                <a:latin typeface="Arial MT"/>
                <a:ea typeface="+mn-ea"/>
                <a:cs typeface="Arial MT"/>
              </a:rPr>
              <a:t> Foundation</a:t>
            </a:r>
            <a:r>
              <a:rPr kumimoji="0" sz="800" b="0" i="0" u="none" strike="noStrike" kern="1200" cap="none" spc="0" normalizeH="0" baseline="0" noProof="0" dirty="0">
                <a:ln>
                  <a:noFill/>
                </a:ln>
                <a:solidFill>
                  <a:prstClr val="black"/>
                </a:solidFill>
                <a:effectLst/>
                <a:uLnTx/>
                <a:uFillTx/>
                <a:latin typeface="Arial MT"/>
                <a:ea typeface="+mn-ea"/>
                <a:cs typeface="Arial MT"/>
              </a:rPr>
              <a:t>.</a:t>
            </a:r>
            <a:r>
              <a:rPr kumimoji="0" sz="800" b="0" i="0" u="none" strike="noStrike" kern="1200" cap="none" spc="-50" normalizeH="0" baseline="0" noProof="0" dirty="0">
                <a:ln>
                  <a:noFill/>
                </a:ln>
                <a:solidFill>
                  <a:prstClr val="black"/>
                </a:solidFill>
                <a:effectLst/>
                <a:uLnTx/>
                <a:uFillTx/>
                <a:latin typeface="Arial MT"/>
                <a:ea typeface="+mn-ea"/>
                <a:cs typeface="Arial MT"/>
              </a:rPr>
              <a:t> </a:t>
            </a:r>
            <a:r>
              <a:rPr kumimoji="0" sz="800" b="0" i="0" u="none" strike="noStrike" kern="1200" cap="none" spc="-5" normalizeH="0" baseline="0" noProof="0" dirty="0">
                <a:ln>
                  <a:noFill/>
                </a:ln>
                <a:solidFill>
                  <a:prstClr val="black"/>
                </a:solidFill>
                <a:effectLst/>
                <a:uLnTx/>
                <a:uFillTx/>
                <a:latin typeface="Arial MT"/>
                <a:ea typeface="+mn-ea"/>
                <a:cs typeface="Arial MT"/>
              </a:rPr>
              <a:t>Al</a:t>
            </a:r>
            <a:r>
              <a:rPr kumimoji="0" sz="800" b="0" i="0" u="none" strike="noStrike" kern="1200" cap="none" spc="0" normalizeH="0" baseline="0" noProof="0" dirty="0">
                <a:ln>
                  <a:noFill/>
                </a:ln>
                <a:solidFill>
                  <a:prstClr val="black"/>
                </a:solidFill>
                <a:effectLst/>
                <a:uLnTx/>
                <a:uFillTx/>
                <a:latin typeface="Arial MT"/>
                <a:ea typeface="+mn-ea"/>
                <a:cs typeface="Arial MT"/>
              </a:rPr>
              <a:t>l</a:t>
            </a:r>
            <a:r>
              <a:rPr kumimoji="0" sz="800" b="0" i="0" u="none" strike="noStrike" kern="1200" cap="none" spc="-5" normalizeH="0" baseline="0" noProof="0" dirty="0">
                <a:ln>
                  <a:noFill/>
                </a:ln>
                <a:solidFill>
                  <a:prstClr val="black"/>
                </a:solidFill>
                <a:effectLst/>
                <a:uLnTx/>
                <a:uFillTx/>
                <a:latin typeface="Arial MT"/>
                <a:ea typeface="+mn-ea"/>
                <a:cs typeface="Arial MT"/>
              </a:rPr>
              <a:t> </a:t>
            </a:r>
            <a:r>
              <a:rPr kumimoji="0" sz="800" b="0" i="0" u="none" strike="noStrike" kern="1200" cap="none" spc="0" normalizeH="0" baseline="0" noProof="0" dirty="0">
                <a:ln>
                  <a:noFill/>
                </a:ln>
                <a:solidFill>
                  <a:prstClr val="black"/>
                </a:solidFill>
                <a:effectLst/>
                <a:uLnTx/>
                <a:uFillTx/>
                <a:latin typeface="Arial MT"/>
                <a:ea typeface="+mn-ea"/>
                <a:cs typeface="Arial MT"/>
              </a:rPr>
              <a:t>rights</a:t>
            </a:r>
            <a:r>
              <a:rPr kumimoji="0" sz="800" b="0" i="0" u="none" strike="noStrike" kern="1200" cap="none" spc="-5" normalizeH="0" baseline="0" noProof="0" dirty="0">
                <a:ln>
                  <a:noFill/>
                </a:ln>
                <a:solidFill>
                  <a:prstClr val="black"/>
                </a:solidFill>
                <a:effectLst/>
                <a:uLnTx/>
                <a:uFillTx/>
                <a:latin typeface="Arial MT"/>
                <a:ea typeface="+mn-ea"/>
                <a:cs typeface="Arial MT"/>
              </a:rPr>
              <a:t> </a:t>
            </a:r>
            <a:r>
              <a:rPr kumimoji="0" sz="800" b="0" i="0" u="none" strike="noStrike" kern="1200" cap="none" spc="0" normalizeH="0" baseline="0" noProof="0" dirty="0">
                <a:ln>
                  <a:noFill/>
                </a:ln>
                <a:solidFill>
                  <a:prstClr val="black"/>
                </a:solidFill>
                <a:effectLst/>
                <a:uLnTx/>
                <a:uFillTx/>
                <a:latin typeface="Arial MT"/>
                <a:ea typeface="+mn-ea"/>
                <a:cs typeface="Arial MT"/>
              </a:rPr>
              <a:t>reserved.</a:t>
            </a:r>
            <a:endParaRPr kumimoji="0" sz="800" b="0" i="0" u="none" strike="noStrike" kern="1200" cap="none" spc="0" normalizeH="0" baseline="0" noProof="0">
              <a:ln>
                <a:noFill/>
              </a:ln>
              <a:solidFill>
                <a:prstClr val="black"/>
              </a:solidFill>
              <a:effectLst/>
              <a:uLnTx/>
              <a:uFillTx/>
              <a:latin typeface="Arial MT"/>
              <a:ea typeface="+mn-ea"/>
              <a:cs typeface="Arial MT"/>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52116" y="828333"/>
            <a:ext cx="2846070" cy="391160"/>
          </a:xfrm>
          <a:prstGeom prst="rect">
            <a:avLst/>
          </a:prstGeom>
        </p:spPr>
        <p:txBody>
          <a:bodyPr vert="horz" wrap="square" lIns="0" tIns="12700" rIns="0" bIns="0" rtlCol="0">
            <a:spAutoFit/>
          </a:bodyPr>
          <a:lstStyle/>
          <a:p>
            <a:pPr marL="12700">
              <a:lnSpc>
                <a:spcPct val="100000"/>
              </a:lnSpc>
              <a:spcBef>
                <a:spcPts val="100"/>
              </a:spcBef>
            </a:pPr>
            <a:r>
              <a:rPr spc="-5" dirty="0"/>
              <a:t>Data</a:t>
            </a:r>
            <a:r>
              <a:rPr spc="-85" dirty="0"/>
              <a:t> </a:t>
            </a:r>
            <a:r>
              <a:rPr spc="-30" dirty="0"/>
              <a:t>Types</a:t>
            </a:r>
            <a:r>
              <a:rPr spc="-45" dirty="0"/>
              <a:t> </a:t>
            </a:r>
            <a:r>
              <a:rPr spc="-5" dirty="0"/>
              <a:t>Operator</a:t>
            </a:r>
          </a:p>
        </p:txBody>
      </p:sp>
      <p:sp>
        <p:nvSpPr>
          <p:cNvPr id="3" name="object 3"/>
          <p:cNvSpPr txBox="1"/>
          <p:nvPr/>
        </p:nvSpPr>
        <p:spPr>
          <a:xfrm>
            <a:off x="1025036" y="1728118"/>
            <a:ext cx="2496185" cy="29972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800" b="0" i="0" u="none" strike="noStrike" kern="1200" cap="none" spc="-5" normalizeH="0" baseline="0" noProof="0" dirty="0">
                <a:ln>
                  <a:noFill/>
                </a:ln>
                <a:solidFill>
                  <a:srgbClr val="595959"/>
                </a:solidFill>
                <a:effectLst/>
                <a:uLnTx/>
                <a:uFillTx/>
                <a:latin typeface="Arial MT"/>
                <a:ea typeface="+mn-ea"/>
                <a:cs typeface="Arial MT"/>
              </a:rPr>
              <a:t>Python</a:t>
            </a:r>
            <a:r>
              <a:rPr kumimoji="0" sz="1800" b="0" i="0" u="none" strike="noStrike" kern="1200" cap="none" spc="-50" normalizeH="0" baseline="0" noProof="0" dirty="0">
                <a:ln>
                  <a:noFill/>
                </a:ln>
                <a:solidFill>
                  <a:srgbClr val="595959"/>
                </a:solidFill>
                <a:effectLst/>
                <a:uLnTx/>
                <a:uFillTx/>
                <a:latin typeface="Arial MT"/>
                <a:ea typeface="+mn-ea"/>
                <a:cs typeface="Arial MT"/>
              </a:rPr>
              <a:t> </a:t>
            </a:r>
            <a:r>
              <a:rPr kumimoji="0" sz="1800" b="0" i="0" u="none" strike="noStrike" kern="1200" cap="none" spc="-5" normalizeH="0" baseline="0" noProof="0" dirty="0">
                <a:ln>
                  <a:noFill/>
                </a:ln>
                <a:solidFill>
                  <a:srgbClr val="595959"/>
                </a:solidFill>
                <a:effectLst/>
                <a:uLnTx/>
                <a:uFillTx/>
                <a:latin typeface="Arial MT"/>
                <a:ea typeface="+mn-ea"/>
                <a:cs typeface="Arial MT"/>
              </a:rPr>
              <a:t>Identity</a:t>
            </a:r>
            <a:r>
              <a:rPr kumimoji="0" sz="1800" b="0" i="0" u="none" strike="noStrike" kern="1200" cap="none" spc="-45" normalizeH="0" baseline="0" noProof="0" dirty="0">
                <a:ln>
                  <a:noFill/>
                </a:ln>
                <a:solidFill>
                  <a:srgbClr val="595959"/>
                </a:solidFill>
                <a:effectLst/>
                <a:uLnTx/>
                <a:uFillTx/>
                <a:latin typeface="Arial MT"/>
                <a:ea typeface="+mn-ea"/>
                <a:cs typeface="Arial MT"/>
              </a:rPr>
              <a:t> </a:t>
            </a:r>
            <a:r>
              <a:rPr kumimoji="0" sz="1800" b="0" i="0" u="none" strike="noStrike" kern="1200" cap="none" spc="-5" normalizeH="0" baseline="0" noProof="0" dirty="0">
                <a:ln>
                  <a:noFill/>
                </a:ln>
                <a:solidFill>
                  <a:srgbClr val="595959"/>
                </a:solidFill>
                <a:effectLst/>
                <a:uLnTx/>
                <a:uFillTx/>
                <a:latin typeface="Arial MT"/>
                <a:ea typeface="+mn-ea"/>
                <a:cs typeface="Arial MT"/>
              </a:rPr>
              <a:t>Operator</a:t>
            </a:r>
            <a:endParaRPr kumimoji="0" sz="1800" b="0" i="0" u="none" strike="noStrike" kern="1200" cap="none" spc="0" normalizeH="0" baseline="0" noProof="0">
              <a:ln>
                <a:noFill/>
              </a:ln>
              <a:solidFill>
                <a:prstClr val="black"/>
              </a:solidFill>
              <a:effectLst/>
              <a:uLnTx/>
              <a:uFillTx/>
              <a:latin typeface="Arial MT"/>
              <a:ea typeface="+mn-ea"/>
              <a:cs typeface="Arial MT"/>
            </a:endParaRPr>
          </a:p>
        </p:txBody>
      </p:sp>
      <p:sp>
        <p:nvSpPr>
          <p:cNvPr id="4" name="object 4"/>
          <p:cNvSpPr txBox="1"/>
          <p:nvPr/>
        </p:nvSpPr>
        <p:spPr>
          <a:xfrm>
            <a:off x="656568" y="2584460"/>
            <a:ext cx="3549015" cy="1758950"/>
          </a:xfrm>
          <a:prstGeom prst="rect">
            <a:avLst/>
          </a:prstGeom>
        </p:spPr>
        <p:txBody>
          <a:bodyPr vert="horz" wrap="square" lIns="0" tIns="12700" rIns="0" bIns="0" rtlCol="0">
            <a:spAutoFit/>
          </a:bodyPr>
          <a:lstStyle/>
          <a:p>
            <a:pPr marL="348615" marR="161290" lvl="0" indent="-336550" algn="l" defTabSz="914400" rtl="0" eaLnBrk="1" fontAlgn="auto" latinLnBrk="0" hangingPunct="1">
              <a:lnSpc>
                <a:spcPct val="116100"/>
              </a:lnSpc>
              <a:spcBef>
                <a:spcPts val="100"/>
              </a:spcBef>
              <a:spcAft>
                <a:spcPts val="0"/>
              </a:spcAft>
              <a:buClrTx/>
              <a:buSzTx/>
              <a:buFont typeface="Arial MT"/>
              <a:buChar char="●"/>
              <a:tabLst>
                <a:tab pos="347980" algn="l"/>
                <a:tab pos="349250" algn="l"/>
              </a:tabLst>
              <a:defRPr/>
            </a:pPr>
            <a:r>
              <a:rPr kumimoji="0" sz="1400" b="1" i="0" u="none" strike="noStrike" kern="1200" cap="none" spc="-5" normalizeH="0" baseline="0" noProof="0" dirty="0">
                <a:ln>
                  <a:noFill/>
                </a:ln>
                <a:solidFill>
                  <a:prstClr val="black"/>
                </a:solidFill>
                <a:effectLst/>
                <a:uLnTx/>
                <a:uFillTx/>
                <a:latin typeface="Arial"/>
                <a:ea typeface="+mn-ea"/>
                <a:cs typeface="Arial"/>
              </a:rPr>
              <a:t>is </a:t>
            </a:r>
            <a:r>
              <a:rPr kumimoji="0" sz="1400" b="0" i="0" u="none" strike="noStrike" kern="1200" cap="none" spc="-5" normalizeH="0" baseline="0" noProof="0" dirty="0">
                <a:ln>
                  <a:noFill/>
                </a:ln>
                <a:solidFill>
                  <a:prstClr val="black"/>
                </a:solidFill>
                <a:effectLst/>
                <a:uLnTx/>
                <a:uFillTx/>
                <a:latin typeface="Arial MT"/>
                <a:ea typeface="+mn-ea"/>
                <a:cs typeface="Arial MT"/>
              </a:rPr>
              <a:t>and </a:t>
            </a:r>
            <a:r>
              <a:rPr kumimoji="0" sz="1400" b="1" i="0" u="none" strike="noStrike" kern="1200" cap="none" spc="-5" normalizeH="0" baseline="0" noProof="0" dirty="0">
                <a:ln>
                  <a:noFill/>
                </a:ln>
                <a:solidFill>
                  <a:prstClr val="black"/>
                </a:solidFill>
                <a:effectLst/>
                <a:uLnTx/>
                <a:uFillTx/>
                <a:latin typeface="Arial"/>
                <a:ea typeface="+mn-ea"/>
                <a:cs typeface="Arial"/>
              </a:rPr>
              <a:t>is not </a:t>
            </a:r>
            <a:r>
              <a:rPr kumimoji="0" sz="1400" b="0" i="0" u="none" strike="noStrike" kern="1200" cap="none" spc="-5" normalizeH="0" baseline="0" noProof="0" dirty="0">
                <a:ln>
                  <a:noFill/>
                </a:ln>
                <a:solidFill>
                  <a:prstClr val="black"/>
                </a:solidFill>
                <a:effectLst/>
                <a:uLnTx/>
                <a:uFillTx/>
                <a:latin typeface="Arial MT"/>
                <a:ea typeface="+mn-ea"/>
                <a:cs typeface="Arial MT"/>
              </a:rPr>
              <a:t>are the identity operators </a:t>
            </a:r>
            <a:r>
              <a:rPr kumimoji="0" sz="1400" b="0" i="0" u="none" strike="noStrike" kern="1200" cap="none" spc="-37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in</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Python.</a:t>
            </a:r>
            <a:endParaRPr kumimoji="0" sz="1400" b="0" i="0" u="none" strike="noStrike" kern="1200" cap="none" spc="0" normalizeH="0" baseline="0" noProof="0">
              <a:ln>
                <a:noFill/>
              </a:ln>
              <a:solidFill>
                <a:prstClr val="black"/>
              </a:solidFill>
              <a:effectLst/>
              <a:uLnTx/>
              <a:uFillTx/>
              <a:latin typeface="Arial MT"/>
              <a:ea typeface="+mn-ea"/>
              <a:cs typeface="Arial MT"/>
            </a:endParaRPr>
          </a:p>
          <a:p>
            <a:pPr marL="348615" marR="5080" lvl="0" indent="-336550" algn="l" defTabSz="914400" rtl="0" eaLnBrk="1" fontAlgn="auto" latinLnBrk="0" hangingPunct="1">
              <a:lnSpc>
                <a:spcPct val="116100"/>
              </a:lnSpc>
              <a:spcBef>
                <a:spcPts val="0"/>
              </a:spcBef>
              <a:spcAft>
                <a:spcPts val="0"/>
              </a:spcAft>
              <a:buClrTx/>
              <a:buSzTx/>
              <a:buFontTx/>
              <a:buChar char="●"/>
              <a:tabLst>
                <a:tab pos="347980" algn="l"/>
                <a:tab pos="349250" algn="l"/>
              </a:tabLst>
              <a:defRPr/>
            </a:pPr>
            <a:r>
              <a:rPr kumimoji="0" sz="1400" b="0" i="0" u="none" strike="noStrike" kern="1200" cap="none" spc="-5" normalizeH="0" baseline="0" noProof="0" dirty="0">
                <a:ln>
                  <a:noFill/>
                </a:ln>
                <a:solidFill>
                  <a:prstClr val="black"/>
                </a:solidFill>
                <a:effectLst/>
                <a:uLnTx/>
                <a:uFillTx/>
                <a:latin typeface="Arial MT"/>
                <a:ea typeface="+mn-ea"/>
                <a:cs typeface="Arial MT"/>
              </a:rPr>
              <a:t>They</a:t>
            </a:r>
            <a:r>
              <a:rPr kumimoji="0" sz="1400" b="0" i="0" u="none" strike="noStrike" kern="1200" cap="none" spc="-1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are</a:t>
            </a:r>
            <a:r>
              <a:rPr kumimoji="0" sz="1400" b="0" i="0" u="none" strike="noStrike" kern="1200" cap="none" spc="-1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used</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to</a:t>
            </a:r>
            <a:r>
              <a:rPr kumimoji="0" sz="1400" b="0" i="0" u="none" strike="noStrike" kern="1200" cap="none" spc="370"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check</a:t>
            </a:r>
            <a:r>
              <a:rPr kumimoji="0" sz="1400" b="0" i="0" u="none" strike="noStrike" kern="1200" cap="none" spc="-1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if</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two</a:t>
            </a:r>
            <a:r>
              <a:rPr kumimoji="0" sz="1400" b="0" i="0" u="none" strike="noStrike" kern="1200" cap="none" spc="-15"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values</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(or </a:t>
            </a:r>
            <a:r>
              <a:rPr kumimoji="0" sz="1400" b="0" i="0" u="none" strike="noStrike" kern="1200" cap="none" spc="-375"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variables) </a:t>
            </a:r>
            <a:r>
              <a:rPr kumimoji="0" sz="1400" b="0" i="0" u="none" strike="noStrike" kern="1200" cap="none" spc="-5" normalizeH="0" baseline="0" noProof="0" dirty="0">
                <a:ln>
                  <a:noFill/>
                </a:ln>
                <a:solidFill>
                  <a:prstClr val="black"/>
                </a:solidFill>
                <a:effectLst/>
                <a:uLnTx/>
                <a:uFillTx/>
                <a:latin typeface="Arial MT"/>
                <a:ea typeface="+mn-ea"/>
                <a:cs typeface="Arial MT"/>
              </a:rPr>
              <a:t>are located on the </a:t>
            </a:r>
            <a:r>
              <a:rPr kumimoji="0" sz="1400" b="0" i="0" u="none" strike="noStrike" kern="1200" cap="none" spc="0" normalizeH="0" baseline="0" noProof="0" dirty="0">
                <a:ln>
                  <a:noFill/>
                </a:ln>
                <a:solidFill>
                  <a:prstClr val="black"/>
                </a:solidFill>
                <a:effectLst/>
                <a:uLnTx/>
                <a:uFillTx/>
                <a:latin typeface="Arial MT"/>
                <a:ea typeface="+mn-ea"/>
                <a:cs typeface="Arial MT"/>
              </a:rPr>
              <a:t>same </a:t>
            </a:r>
            <a:r>
              <a:rPr kumimoji="0" sz="1400" b="0" i="0" u="none" strike="noStrike" kern="1200" cap="none" spc="-5" normalizeH="0" baseline="0" noProof="0" dirty="0">
                <a:ln>
                  <a:noFill/>
                </a:ln>
                <a:solidFill>
                  <a:prstClr val="black"/>
                </a:solidFill>
                <a:effectLst/>
                <a:uLnTx/>
                <a:uFillTx/>
                <a:latin typeface="Arial MT"/>
                <a:ea typeface="+mn-ea"/>
                <a:cs typeface="Arial MT"/>
              </a:rPr>
              <a:t>part </a:t>
            </a:r>
            <a:r>
              <a:rPr kumimoji="0" sz="1400" b="0" i="0" u="none" strike="noStrike" kern="1200" cap="none" spc="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of</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the </a:t>
            </a:r>
            <a:r>
              <a:rPr kumimoji="0" sz="1400" b="0" i="0" u="none" strike="noStrike" kern="1200" cap="none" spc="-15" normalizeH="0" baseline="0" noProof="0" dirty="0">
                <a:ln>
                  <a:noFill/>
                </a:ln>
                <a:solidFill>
                  <a:prstClr val="black"/>
                </a:solidFill>
                <a:effectLst/>
                <a:uLnTx/>
                <a:uFillTx/>
                <a:latin typeface="Arial MT"/>
                <a:ea typeface="+mn-ea"/>
                <a:cs typeface="Arial MT"/>
              </a:rPr>
              <a:t>memory.</a:t>
            </a:r>
            <a:endParaRPr kumimoji="0" sz="1400" b="0" i="0" u="none" strike="noStrike" kern="1200" cap="none" spc="0" normalizeH="0" baseline="0" noProof="0">
              <a:ln>
                <a:noFill/>
              </a:ln>
              <a:solidFill>
                <a:prstClr val="black"/>
              </a:solidFill>
              <a:effectLst/>
              <a:uLnTx/>
              <a:uFillTx/>
              <a:latin typeface="Arial MT"/>
              <a:ea typeface="+mn-ea"/>
              <a:cs typeface="Arial MT"/>
            </a:endParaRPr>
          </a:p>
          <a:p>
            <a:pPr marL="348615" marR="240029" lvl="0" indent="-336550" algn="l" defTabSz="914400" rtl="0" eaLnBrk="1" fontAlgn="auto" latinLnBrk="0" hangingPunct="1">
              <a:lnSpc>
                <a:spcPct val="116100"/>
              </a:lnSpc>
              <a:spcBef>
                <a:spcPts val="0"/>
              </a:spcBef>
              <a:spcAft>
                <a:spcPts val="0"/>
              </a:spcAft>
              <a:buClrTx/>
              <a:buSzTx/>
              <a:buFontTx/>
              <a:buChar char="●"/>
              <a:tabLst>
                <a:tab pos="347980" algn="l"/>
                <a:tab pos="349250" algn="l"/>
              </a:tabLst>
              <a:defRPr/>
            </a:pPr>
            <a:r>
              <a:rPr kumimoji="0" sz="1400" b="0" i="0" u="none" strike="noStrike" kern="1200" cap="none" spc="-30" normalizeH="0" baseline="0" noProof="0" dirty="0">
                <a:ln>
                  <a:noFill/>
                </a:ln>
                <a:solidFill>
                  <a:prstClr val="black"/>
                </a:solidFill>
                <a:effectLst/>
                <a:uLnTx/>
                <a:uFillTx/>
                <a:latin typeface="Arial MT"/>
                <a:ea typeface="+mn-ea"/>
                <a:cs typeface="Arial MT"/>
              </a:rPr>
              <a:t>Two </a:t>
            </a:r>
            <a:r>
              <a:rPr kumimoji="0" sz="1400" b="0" i="0" u="none" strike="noStrike" kern="1200" cap="none" spc="0" normalizeH="0" baseline="0" noProof="0" dirty="0">
                <a:ln>
                  <a:noFill/>
                </a:ln>
                <a:solidFill>
                  <a:prstClr val="black"/>
                </a:solidFill>
                <a:effectLst/>
                <a:uLnTx/>
                <a:uFillTx/>
                <a:latin typeface="Arial MT"/>
                <a:ea typeface="+mn-ea"/>
                <a:cs typeface="Arial MT"/>
              </a:rPr>
              <a:t>variables </a:t>
            </a:r>
            <a:r>
              <a:rPr kumimoji="0" sz="1400" b="0" i="0" u="none" strike="noStrike" kern="1200" cap="none" spc="-5" normalizeH="0" baseline="0" noProof="0" dirty="0">
                <a:ln>
                  <a:noFill/>
                </a:ln>
                <a:solidFill>
                  <a:prstClr val="black"/>
                </a:solidFill>
                <a:effectLst/>
                <a:uLnTx/>
                <a:uFillTx/>
                <a:latin typeface="Arial MT"/>
                <a:ea typeface="+mn-ea"/>
                <a:cs typeface="Arial MT"/>
              </a:rPr>
              <a:t>that are equal does not </a:t>
            </a:r>
            <a:r>
              <a:rPr kumimoji="0" sz="1400" b="0" i="0" u="none" strike="noStrike" kern="1200" cap="none" spc="-37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imply</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that</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they</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are</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identical.</a:t>
            </a:r>
            <a:endParaRPr kumimoji="0" sz="1400" b="0" i="0" u="none" strike="noStrike" kern="1200" cap="none" spc="0" normalizeH="0" baseline="0" noProof="0">
              <a:ln>
                <a:noFill/>
              </a:ln>
              <a:solidFill>
                <a:prstClr val="black"/>
              </a:solidFill>
              <a:effectLst/>
              <a:uLnTx/>
              <a:uFillTx/>
              <a:latin typeface="Arial MT"/>
              <a:ea typeface="+mn-ea"/>
              <a:cs typeface="Arial MT"/>
            </a:endParaRPr>
          </a:p>
        </p:txBody>
      </p:sp>
      <p:pic>
        <p:nvPicPr>
          <p:cNvPr id="5" name="object 5"/>
          <p:cNvPicPr/>
          <p:nvPr/>
        </p:nvPicPr>
        <p:blipFill>
          <a:blip r:embed="rId2" cstate="print"/>
          <a:stretch>
            <a:fillRect/>
          </a:stretch>
        </p:blipFill>
        <p:spPr>
          <a:xfrm>
            <a:off x="4572000" y="1437700"/>
            <a:ext cx="4571999" cy="2991850"/>
          </a:xfrm>
          <a:prstGeom prst="rect">
            <a:avLst/>
          </a:prstGeom>
        </p:spPr>
      </p:pic>
      <p:sp>
        <p:nvSpPr>
          <p:cNvPr id="6" name="object 6"/>
          <p:cNvSpPr txBox="1"/>
          <p:nvPr/>
        </p:nvSpPr>
        <p:spPr>
          <a:xfrm>
            <a:off x="3633256" y="4850165"/>
            <a:ext cx="1875155" cy="323850"/>
          </a:xfrm>
          <a:prstGeom prst="rect">
            <a:avLst/>
          </a:prstGeom>
        </p:spPr>
        <p:txBody>
          <a:bodyPr vert="horz" wrap="square" lIns="0" tIns="3810" rIns="0" bIns="0" rtlCol="0">
            <a:spAutoFit/>
          </a:bodyPr>
          <a:lstStyle/>
          <a:p>
            <a:pPr marL="1087755" marR="0" lvl="0" indent="0" algn="l" defTabSz="914400" rtl="0" eaLnBrk="1" fontAlgn="auto" latinLnBrk="0" hangingPunct="1">
              <a:lnSpc>
                <a:spcPct val="100000"/>
              </a:lnSpc>
              <a:spcBef>
                <a:spcPts val="30"/>
              </a:spcBef>
              <a:spcAft>
                <a:spcPts val="0"/>
              </a:spcAft>
              <a:buClrTx/>
              <a:buSzTx/>
              <a:buFontTx/>
              <a:buNone/>
              <a:tabLst/>
              <a:defRPr/>
            </a:pPr>
            <a:r>
              <a:rPr kumimoji="0" sz="700" b="0" i="0" u="none" strike="noStrike" kern="1200" cap="none" spc="-5" normalizeH="0" baseline="0" noProof="0" dirty="0">
                <a:ln>
                  <a:noFill/>
                </a:ln>
                <a:solidFill>
                  <a:srgbClr val="595959"/>
                </a:solidFill>
                <a:effectLst/>
                <a:uLnTx/>
                <a:uFillTx/>
                <a:latin typeface="Arial MT"/>
                <a:ea typeface="+mn-ea"/>
                <a:cs typeface="Arial MT"/>
              </a:rPr>
              <a:t>Imag</a:t>
            </a:r>
            <a:r>
              <a:rPr kumimoji="0" sz="700" b="0" i="0" u="none" strike="noStrike" kern="1200" cap="none" spc="0" normalizeH="0" baseline="0" noProof="0" dirty="0">
                <a:ln>
                  <a:noFill/>
                </a:ln>
                <a:solidFill>
                  <a:srgbClr val="595959"/>
                </a:solidFill>
                <a:effectLst/>
                <a:uLnTx/>
                <a:uFillTx/>
                <a:latin typeface="Arial MT"/>
                <a:ea typeface="+mn-ea"/>
                <a:cs typeface="Arial MT"/>
              </a:rPr>
              <a:t>e</a:t>
            </a:r>
            <a:r>
              <a:rPr kumimoji="0" sz="700" b="0" i="0" u="none" strike="noStrike" kern="1200" cap="none" spc="-5" normalizeH="0" baseline="0" noProof="0" dirty="0">
                <a:ln>
                  <a:noFill/>
                </a:ln>
                <a:solidFill>
                  <a:srgbClr val="595959"/>
                </a:solidFill>
                <a:effectLst/>
                <a:uLnTx/>
                <a:uFillTx/>
                <a:latin typeface="Arial MT"/>
                <a:ea typeface="+mn-ea"/>
                <a:cs typeface="Arial MT"/>
              </a:rPr>
              <a:t> Source:</a:t>
            </a:r>
            <a:endParaRPr kumimoji="0" sz="700" b="0" i="0" u="none" strike="noStrike" kern="1200" cap="none" spc="0" normalizeH="0" baseline="0" noProof="0">
              <a:ln>
                <a:noFill/>
              </a:ln>
              <a:solidFill>
                <a:prstClr val="black"/>
              </a:solidFill>
              <a:effectLst/>
              <a:uLnTx/>
              <a:uFillTx/>
              <a:latin typeface="Arial MT"/>
              <a:ea typeface="+mn-ea"/>
              <a:cs typeface="Arial MT"/>
            </a:endParaRPr>
          </a:p>
          <a:p>
            <a:pPr marL="12700" marR="0" lvl="0" indent="0" algn="l" defTabSz="914400" rtl="0" eaLnBrk="1" fontAlgn="auto" latinLnBrk="0" hangingPunct="1">
              <a:lnSpc>
                <a:spcPct val="100000"/>
              </a:lnSpc>
              <a:spcBef>
                <a:spcPts val="605"/>
              </a:spcBef>
              <a:spcAft>
                <a:spcPts val="0"/>
              </a:spcAft>
              <a:buClrTx/>
              <a:buSzTx/>
              <a:buFontTx/>
              <a:buNone/>
              <a:tabLst/>
              <a:defRPr/>
            </a:pPr>
            <a:r>
              <a:rPr kumimoji="0" sz="800" b="0" i="0" u="none" strike="noStrike" kern="1200" cap="none" spc="0" normalizeH="0" baseline="0" noProof="0" dirty="0">
                <a:ln>
                  <a:noFill/>
                </a:ln>
                <a:solidFill>
                  <a:prstClr val="black"/>
                </a:solidFill>
                <a:effectLst/>
                <a:uLnTx/>
                <a:uFillTx/>
                <a:latin typeface="Arial MT"/>
                <a:ea typeface="+mn-ea"/>
                <a:cs typeface="Arial MT"/>
              </a:rPr>
              <a:t>©</a:t>
            </a:r>
            <a:r>
              <a:rPr kumimoji="0" sz="800" b="0" i="0" u="none" strike="noStrike" kern="1200" cap="none" spc="-5" normalizeH="0" baseline="0" noProof="0" dirty="0">
                <a:ln>
                  <a:noFill/>
                </a:ln>
                <a:solidFill>
                  <a:prstClr val="black"/>
                </a:solidFill>
                <a:effectLst/>
                <a:uLnTx/>
                <a:uFillTx/>
                <a:latin typeface="Arial MT"/>
                <a:ea typeface="+mn-ea"/>
                <a:cs typeface="Arial MT"/>
              </a:rPr>
              <a:t> Edune</a:t>
            </a:r>
            <a:r>
              <a:rPr kumimoji="0" sz="800" b="0" i="0" u="none" strike="noStrike" kern="1200" cap="none" spc="0" normalizeH="0" baseline="0" noProof="0" dirty="0">
                <a:ln>
                  <a:noFill/>
                </a:ln>
                <a:solidFill>
                  <a:prstClr val="black"/>
                </a:solidFill>
                <a:effectLst/>
                <a:uLnTx/>
                <a:uFillTx/>
                <a:latin typeface="Arial MT"/>
                <a:ea typeface="+mn-ea"/>
                <a:cs typeface="Arial MT"/>
              </a:rPr>
              <a:t>t</a:t>
            </a:r>
            <a:r>
              <a:rPr kumimoji="0" sz="800" b="0" i="0" u="none" strike="noStrike" kern="1200" cap="none" spc="-5" normalizeH="0" baseline="0" noProof="0" dirty="0">
                <a:ln>
                  <a:noFill/>
                </a:ln>
                <a:solidFill>
                  <a:prstClr val="black"/>
                </a:solidFill>
                <a:effectLst/>
                <a:uLnTx/>
                <a:uFillTx/>
                <a:latin typeface="Arial MT"/>
                <a:ea typeface="+mn-ea"/>
                <a:cs typeface="Arial MT"/>
              </a:rPr>
              <a:t> Foundation</a:t>
            </a:r>
            <a:r>
              <a:rPr kumimoji="0" sz="800" b="0" i="0" u="none" strike="noStrike" kern="1200" cap="none" spc="0" normalizeH="0" baseline="0" noProof="0" dirty="0">
                <a:ln>
                  <a:noFill/>
                </a:ln>
                <a:solidFill>
                  <a:prstClr val="black"/>
                </a:solidFill>
                <a:effectLst/>
                <a:uLnTx/>
                <a:uFillTx/>
                <a:latin typeface="Arial MT"/>
                <a:ea typeface="+mn-ea"/>
                <a:cs typeface="Arial MT"/>
              </a:rPr>
              <a:t>.</a:t>
            </a:r>
            <a:r>
              <a:rPr kumimoji="0" sz="800" b="0" i="0" u="none" strike="noStrike" kern="1200" cap="none" spc="-50" normalizeH="0" baseline="0" noProof="0" dirty="0">
                <a:ln>
                  <a:noFill/>
                </a:ln>
                <a:solidFill>
                  <a:prstClr val="black"/>
                </a:solidFill>
                <a:effectLst/>
                <a:uLnTx/>
                <a:uFillTx/>
                <a:latin typeface="Arial MT"/>
                <a:ea typeface="+mn-ea"/>
                <a:cs typeface="Arial MT"/>
              </a:rPr>
              <a:t> </a:t>
            </a:r>
            <a:r>
              <a:rPr kumimoji="0" sz="800" b="0" i="0" u="none" strike="noStrike" kern="1200" cap="none" spc="-5" normalizeH="0" baseline="0" noProof="0" dirty="0">
                <a:ln>
                  <a:noFill/>
                </a:ln>
                <a:solidFill>
                  <a:prstClr val="black"/>
                </a:solidFill>
                <a:effectLst/>
                <a:uLnTx/>
                <a:uFillTx/>
                <a:latin typeface="Arial MT"/>
                <a:ea typeface="+mn-ea"/>
                <a:cs typeface="Arial MT"/>
              </a:rPr>
              <a:t>Al</a:t>
            </a:r>
            <a:r>
              <a:rPr kumimoji="0" sz="800" b="0" i="0" u="none" strike="noStrike" kern="1200" cap="none" spc="0" normalizeH="0" baseline="0" noProof="0" dirty="0">
                <a:ln>
                  <a:noFill/>
                </a:ln>
                <a:solidFill>
                  <a:prstClr val="black"/>
                </a:solidFill>
                <a:effectLst/>
                <a:uLnTx/>
                <a:uFillTx/>
                <a:latin typeface="Arial MT"/>
                <a:ea typeface="+mn-ea"/>
                <a:cs typeface="Arial MT"/>
              </a:rPr>
              <a:t>l</a:t>
            </a:r>
            <a:r>
              <a:rPr kumimoji="0" sz="800" b="0" i="0" u="none" strike="noStrike" kern="1200" cap="none" spc="-5" normalizeH="0" baseline="0" noProof="0" dirty="0">
                <a:ln>
                  <a:noFill/>
                </a:ln>
                <a:solidFill>
                  <a:prstClr val="black"/>
                </a:solidFill>
                <a:effectLst/>
                <a:uLnTx/>
                <a:uFillTx/>
                <a:latin typeface="Arial MT"/>
                <a:ea typeface="+mn-ea"/>
                <a:cs typeface="Arial MT"/>
              </a:rPr>
              <a:t> </a:t>
            </a:r>
            <a:r>
              <a:rPr kumimoji="0" sz="800" b="0" i="0" u="none" strike="noStrike" kern="1200" cap="none" spc="0" normalizeH="0" baseline="0" noProof="0" dirty="0">
                <a:ln>
                  <a:noFill/>
                </a:ln>
                <a:solidFill>
                  <a:prstClr val="black"/>
                </a:solidFill>
                <a:effectLst/>
                <a:uLnTx/>
                <a:uFillTx/>
                <a:latin typeface="Arial MT"/>
                <a:ea typeface="+mn-ea"/>
                <a:cs typeface="Arial MT"/>
              </a:rPr>
              <a:t>rights</a:t>
            </a:r>
            <a:r>
              <a:rPr kumimoji="0" sz="800" b="0" i="0" u="none" strike="noStrike" kern="1200" cap="none" spc="-5" normalizeH="0" baseline="0" noProof="0" dirty="0">
                <a:ln>
                  <a:noFill/>
                </a:ln>
                <a:solidFill>
                  <a:prstClr val="black"/>
                </a:solidFill>
                <a:effectLst/>
                <a:uLnTx/>
                <a:uFillTx/>
                <a:latin typeface="Arial MT"/>
                <a:ea typeface="+mn-ea"/>
                <a:cs typeface="Arial MT"/>
              </a:rPr>
              <a:t> </a:t>
            </a:r>
            <a:r>
              <a:rPr kumimoji="0" sz="800" b="0" i="0" u="none" strike="noStrike" kern="1200" cap="none" spc="0" normalizeH="0" baseline="0" noProof="0" dirty="0">
                <a:ln>
                  <a:noFill/>
                </a:ln>
                <a:solidFill>
                  <a:prstClr val="black"/>
                </a:solidFill>
                <a:effectLst/>
                <a:uLnTx/>
                <a:uFillTx/>
                <a:latin typeface="Arial MT"/>
                <a:ea typeface="+mn-ea"/>
                <a:cs typeface="Arial MT"/>
              </a:rPr>
              <a:t>reserved.</a:t>
            </a:r>
            <a:endParaRPr kumimoji="0" sz="800" b="0" i="0" u="none" strike="noStrike" kern="1200" cap="none" spc="0" normalizeH="0" baseline="0" noProof="0">
              <a:ln>
                <a:noFill/>
              </a:ln>
              <a:solidFill>
                <a:prstClr val="black"/>
              </a:solidFill>
              <a:effectLst/>
              <a:uLnTx/>
              <a:uFillTx/>
              <a:latin typeface="Arial MT"/>
              <a:ea typeface="+mn-ea"/>
              <a:cs typeface="Arial MT"/>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52116" y="828333"/>
            <a:ext cx="2846070" cy="391160"/>
          </a:xfrm>
          <a:prstGeom prst="rect">
            <a:avLst/>
          </a:prstGeom>
        </p:spPr>
        <p:txBody>
          <a:bodyPr vert="horz" wrap="square" lIns="0" tIns="12700" rIns="0" bIns="0" rtlCol="0">
            <a:spAutoFit/>
          </a:bodyPr>
          <a:lstStyle/>
          <a:p>
            <a:pPr marL="12700">
              <a:lnSpc>
                <a:spcPct val="100000"/>
              </a:lnSpc>
              <a:spcBef>
                <a:spcPts val="100"/>
              </a:spcBef>
            </a:pPr>
            <a:r>
              <a:rPr spc="-5" dirty="0"/>
              <a:t>Data</a:t>
            </a:r>
            <a:r>
              <a:rPr spc="-85" dirty="0"/>
              <a:t> </a:t>
            </a:r>
            <a:r>
              <a:rPr spc="-30" dirty="0"/>
              <a:t>Types</a:t>
            </a:r>
            <a:r>
              <a:rPr spc="-45" dirty="0"/>
              <a:t> </a:t>
            </a:r>
            <a:r>
              <a:rPr spc="-5" dirty="0"/>
              <a:t>Operator</a:t>
            </a:r>
          </a:p>
        </p:txBody>
      </p:sp>
      <p:sp>
        <p:nvSpPr>
          <p:cNvPr id="3" name="object 3"/>
          <p:cNvSpPr txBox="1"/>
          <p:nvPr/>
        </p:nvSpPr>
        <p:spPr>
          <a:xfrm>
            <a:off x="726394" y="1728118"/>
            <a:ext cx="3091815" cy="29972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800" b="0" i="0" u="none" strike="noStrike" kern="1200" cap="none" spc="-5" normalizeH="0" baseline="0" noProof="0" dirty="0">
                <a:ln>
                  <a:noFill/>
                </a:ln>
                <a:solidFill>
                  <a:srgbClr val="595959"/>
                </a:solidFill>
                <a:effectLst/>
                <a:uLnTx/>
                <a:uFillTx/>
                <a:latin typeface="Arial MT"/>
                <a:ea typeface="+mn-ea"/>
                <a:cs typeface="Arial MT"/>
              </a:rPr>
              <a:t>Python</a:t>
            </a:r>
            <a:r>
              <a:rPr kumimoji="0" sz="1800" b="0" i="0" u="none" strike="noStrike" kern="1200" cap="none" spc="-50" normalizeH="0" baseline="0" noProof="0" dirty="0">
                <a:ln>
                  <a:noFill/>
                </a:ln>
                <a:solidFill>
                  <a:srgbClr val="595959"/>
                </a:solidFill>
                <a:effectLst/>
                <a:uLnTx/>
                <a:uFillTx/>
                <a:latin typeface="Arial MT"/>
                <a:ea typeface="+mn-ea"/>
                <a:cs typeface="Arial MT"/>
              </a:rPr>
              <a:t> </a:t>
            </a:r>
            <a:r>
              <a:rPr kumimoji="0" sz="1800" b="0" i="0" u="none" strike="noStrike" kern="1200" cap="none" spc="-5" normalizeH="0" baseline="0" noProof="0" dirty="0">
                <a:ln>
                  <a:noFill/>
                </a:ln>
                <a:solidFill>
                  <a:srgbClr val="595959"/>
                </a:solidFill>
                <a:effectLst/>
                <a:uLnTx/>
                <a:uFillTx/>
                <a:latin typeface="Arial MT"/>
                <a:ea typeface="+mn-ea"/>
                <a:cs typeface="Arial MT"/>
              </a:rPr>
              <a:t>Operators</a:t>
            </a:r>
            <a:r>
              <a:rPr kumimoji="0" sz="1800" b="0" i="0" u="none" strike="noStrike" kern="1200" cap="none" spc="-45" normalizeH="0" baseline="0" noProof="0" dirty="0">
                <a:ln>
                  <a:noFill/>
                </a:ln>
                <a:solidFill>
                  <a:srgbClr val="595959"/>
                </a:solidFill>
                <a:effectLst/>
                <a:uLnTx/>
                <a:uFillTx/>
                <a:latin typeface="Arial MT"/>
                <a:ea typeface="+mn-ea"/>
                <a:cs typeface="Arial MT"/>
              </a:rPr>
              <a:t> </a:t>
            </a:r>
            <a:r>
              <a:rPr kumimoji="0" sz="1800" b="0" i="0" u="none" strike="noStrike" kern="1200" cap="none" spc="-5" normalizeH="0" baseline="0" noProof="0" dirty="0">
                <a:ln>
                  <a:noFill/>
                </a:ln>
                <a:solidFill>
                  <a:srgbClr val="595959"/>
                </a:solidFill>
                <a:effectLst/>
                <a:uLnTx/>
                <a:uFillTx/>
                <a:latin typeface="Arial MT"/>
                <a:ea typeface="+mn-ea"/>
                <a:cs typeface="Arial MT"/>
              </a:rPr>
              <a:t>Precedence</a:t>
            </a:r>
            <a:endParaRPr kumimoji="0" sz="1800" b="0" i="0" u="none" strike="noStrike" kern="1200" cap="none" spc="0" normalizeH="0" baseline="0" noProof="0">
              <a:ln>
                <a:noFill/>
              </a:ln>
              <a:solidFill>
                <a:prstClr val="black"/>
              </a:solidFill>
              <a:effectLst/>
              <a:uLnTx/>
              <a:uFillTx/>
              <a:latin typeface="Arial MT"/>
              <a:ea typeface="+mn-ea"/>
              <a:cs typeface="Arial MT"/>
            </a:endParaRPr>
          </a:p>
        </p:txBody>
      </p:sp>
      <p:sp>
        <p:nvSpPr>
          <p:cNvPr id="4" name="object 4"/>
          <p:cNvSpPr txBox="1"/>
          <p:nvPr/>
        </p:nvSpPr>
        <p:spPr>
          <a:xfrm>
            <a:off x="656568" y="2741623"/>
            <a:ext cx="3241675" cy="1016000"/>
          </a:xfrm>
          <a:prstGeom prst="rect">
            <a:avLst/>
          </a:prstGeom>
        </p:spPr>
        <p:txBody>
          <a:bodyPr vert="horz" wrap="square" lIns="0" tIns="46990" rIns="0" bIns="0" rtlCol="0">
            <a:spAutoFit/>
          </a:bodyPr>
          <a:lstStyle/>
          <a:p>
            <a:pPr marL="348615" marR="0" lvl="0" indent="-336550" algn="l" defTabSz="914400" rtl="0" eaLnBrk="1" fontAlgn="auto" latinLnBrk="0" hangingPunct="1">
              <a:lnSpc>
                <a:spcPct val="100000"/>
              </a:lnSpc>
              <a:spcBef>
                <a:spcPts val="370"/>
              </a:spcBef>
              <a:spcAft>
                <a:spcPts val="0"/>
              </a:spcAft>
              <a:buClrTx/>
              <a:buSzTx/>
              <a:buFontTx/>
              <a:buChar char="●"/>
              <a:tabLst>
                <a:tab pos="347980" algn="l"/>
                <a:tab pos="349250" algn="l"/>
              </a:tabLst>
              <a:defRPr/>
            </a:pPr>
            <a:r>
              <a:rPr kumimoji="0" sz="1400" b="0" i="0" u="none" strike="noStrike" kern="1200" cap="none" spc="-5" normalizeH="0" baseline="0" noProof="0" dirty="0">
                <a:ln>
                  <a:noFill/>
                </a:ln>
                <a:solidFill>
                  <a:prstClr val="black"/>
                </a:solidFill>
                <a:effectLst/>
                <a:uLnTx/>
                <a:uFillTx/>
                <a:latin typeface="Arial MT"/>
                <a:ea typeface="+mn-ea"/>
                <a:cs typeface="Arial MT"/>
              </a:rPr>
              <a:t>From</a:t>
            </a:r>
            <a:r>
              <a:rPr kumimoji="0" sz="1400" b="0" i="0" u="none" strike="noStrike" kern="1200" cap="none" spc="-2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the </a:t>
            </a:r>
            <a:r>
              <a:rPr kumimoji="0" sz="1400" b="1" i="0" u="none" strike="noStrike" kern="1200" cap="none" spc="-5" normalizeH="0" baseline="0" noProof="0" dirty="0">
                <a:ln>
                  <a:noFill/>
                </a:ln>
                <a:solidFill>
                  <a:prstClr val="black"/>
                </a:solidFill>
                <a:effectLst/>
                <a:uLnTx/>
                <a:uFillTx/>
                <a:latin typeface="Arial"/>
                <a:ea typeface="+mn-ea"/>
                <a:cs typeface="Arial"/>
              </a:rPr>
              <a:t>highest</a:t>
            </a:r>
            <a:r>
              <a:rPr kumimoji="0" sz="1400" b="1" i="0" u="none" strike="noStrike" kern="1200" cap="none" spc="-15" normalizeH="0" baseline="0" noProof="0" dirty="0">
                <a:ln>
                  <a:noFill/>
                </a:ln>
                <a:solidFill>
                  <a:prstClr val="black"/>
                </a:solidFill>
                <a:effectLst/>
                <a:uLnTx/>
                <a:uFillTx/>
                <a:latin typeface="Arial"/>
                <a:ea typeface="+mn-ea"/>
                <a:cs typeface="Arial"/>
              </a:rPr>
              <a:t> </a:t>
            </a:r>
            <a:r>
              <a:rPr kumimoji="0" sz="1400" b="0" i="0" u="none" strike="noStrike" kern="1200" cap="none" spc="-5" normalizeH="0" baseline="0" noProof="0" dirty="0">
                <a:ln>
                  <a:noFill/>
                </a:ln>
                <a:solidFill>
                  <a:prstClr val="black"/>
                </a:solidFill>
                <a:effectLst/>
                <a:uLnTx/>
                <a:uFillTx/>
                <a:latin typeface="Arial MT"/>
                <a:ea typeface="+mn-ea"/>
                <a:cs typeface="Arial MT"/>
              </a:rPr>
              <a:t>Precedence</a:t>
            </a:r>
            <a:r>
              <a:rPr kumimoji="0" sz="1400" b="0" i="0" u="none" strike="noStrike" kern="1200" cap="none" spc="-1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to</a:t>
            </a:r>
            <a:r>
              <a:rPr kumimoji="0" sz="1400" b="0" i="0" u="none" strike="noStrike" kern="1200" cap="none" spc="-2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the</a:t>
            </a:r>
            <a:endParaRPr kumimoji="0" sz="1400" b="0" i="0" u="none" strike="noStrike" kern="1200" cap="none" spc="0" normalizeH="0" baseline="0" noProof="0">
              <a:ln>
                <a:noFill/>
              </a:ln>
              <a:solidFill>
                <a:prstClr val="black"/>
              </a:solidFill>
              <a:effectLst/>
              <a:uLnTx/>
              <a:uFillTx/>
              <a:latin typeface="Arial MT"/>
              <a:ea typeface="+mn-ea"/>
              <a:cs typeface="Arial MT"/>
            </a:endParaRPr>
          </a:p>
          <a:p>
            <a:pPr marL="348615" marR="0" lvl="0" indent="0" algn="l" defTabSz="914400" rtl="0" eaLnBrk="1" fontAlgn="auto" latinLnBrk="0" hangingPunct="1">
              <a:lnSpc>
                <a:spcPct val="100000"/>
              </a:lnSpc>
              <a:spcBef>
                <a:spcPts val="270"/>
              </a:spcBef>
              <a:spcAft>
                <a:spcPts val="0"/>
              </a:spcAft>
              <a:buClrTx/>
              <a:buSzTx/>
              <a:buFontTx/>
              <a:buNone/>
              <a:tabLst/>
              <a:defRPr/>
            </a:pPr>
            <a:r>
              <a:rPr kumimoji="0" sz="1400" b="1" i="0" u="none" strike="noStrike" kern="1200" cap="none" spc="-5" normalizeH="0" baseline="0" noProof="0" dirty="0">
                <a:ln>
                  <a:noFill/>
                </a:ln>
                <a:solidFill>
                  <a:prstClr val="black"/>
                </a:solidFill>
                <a:effectLst/>
                <a:uLnTx/>
                <a:uFillTx/>
                <a:latin typeface="Arial"/>
                <a:ea typeface="+mn-ea"/>
                <a:cs typeface="Arial"/>
              </a:rPr>
              <a:t>lowest</a:t>
            </a:r>
            <a:r>
              <a:rPr kumimoji="0" sz="1400" b="1" i="0" u="none" strike="noStrike" kern="1200" cap="none" spc="-25" normalizeH="0" baseline="0" noProof="0" dirty="0">
                <a:ln>
                  <a:noFill/>
                </a:ln>
                <a:solidFill>
                  <a:prstClr val="black"/>
                </a:solidFill>
                <a:effectLst/>
                <a:uLnTx/>
                <a:uFillTx/>
                <a:latin typeface="Arial"/>
                <a:ea typeface="+mn-ea"/>
                <a:cs typeface="Arial"/>
              </a:rPr>
              <a:t> </a:t>
            </a:r>
            <a:r>
              <a:rPr kumimoji="0" sz="1400" b="0" i="0" u="none" strike="noStrike" kern="1200" cap="none" spc="-5" normalizeH="0" baseline="0" noProof="0" dirty="0">
                <a:ln>
                  <a:noFill/>
                </a:ln>
                <a:solidFill>
                  <a:prstClr val="black"/>
                </a:solidFill>
                <a:effectLst/>
                <a:uLnTx/>
                <a:uFillTx/>
                <a:latin typeface="Arial MT"/>
                <a:ea typeface="+mn-ea"/>
                <a:cs typeface="Arial MT"/>
              </a:rPr>
              <a:t>down</a:t>
            </a:r>
            <a:r>
              <a:rPr kumimoji="0" sz="1400" b="0" i="0" u="none" strike="noStrike" kern="1200" cap="none" spc="-2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the</a:t>
            </a:r>
            <a:r>
              <a:rPr kumimoji="0" sz="1400" b="0" i="0" u="none" strike="noStrike" kern="1200" cap="none" spc="-2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table.</a:t>
            </a:r>
            <a:endParaRPr kumimoji="0" sz="1400" b="0" i="0" u="none" strike="noStrike" kern="1200" cap="none" spc="0" normalizeH="0" baseline="0" noProof="0">
              <a:ln>
                <a:noFill/>
              </a:ln>
              <a:solidFill>
                <a:prstClr val="black"/>
              </a:solidFill>
              <a:effectLst/>
              <a:uLnTx/>
              <a:uFillTx/>
              <a:latin typeface="Arial MT"/>
              <a:ea typeface="+mn-ea"/>
              <a:cs typeface="Arial MT"/>
            </a:endParaRPr>
          </a:p>
          <a:p>
            <a:pPr marL="348615" marR="5080" lvl="0" indent="-336550" algn="l" defTabSz="914400" rtl="0" eaLnBrk="1" fontAlgn="auto" latinLnBrk="0" hangingPunct="1">
              <a:lnSpc>
                <a:spcPct val="116100"/>
              </a:lnSpc>
              <a:spcBef>
                <a:spcPts val="0"/>
              </a:spcBef>
              <a:spcAft>
                <a:spcPts val="0"/>
              </a:spcAft>
              <a:buClrTx/>
              <a:buSzTx/>
              <a:buFontTx/>
              <a:buChar char="●"/>
              <a:tabLst>
                <a:tab pos="347980" algn="l"/>
                <a:tab pos="349250" algn="l"/>
              </a:tabLst>
              <a:defRPr/>
            </a:pPr>
            <a:r>
              <a:rPr kumimoji="0" sz="1400" b="0" i="0" u="none" strike="noStrike" kern="1200" cap="none" spc="-5" normalizeH="0" baseline="0" noProof="0" dirty="0">
                <a:ln>
                  <a:noFill/>
                </a:ln>
                <a:solidFill>
                  <a:prstClr val="black"/>
                </a:solidFill>
                <a:effectLst/>
                <a:uLnTx/>
                <a:uFillTx/>
                <a:latin typeface="Arial MT"/>
                <a:ea typeface="+mn-ea"/>
                <a:cs typeface="Arial MT"/>
              </a:rPr>
              <a:t>Operators</a:t>
            </a:r>
            <a:r>
              <a:rPr kumimoji="0" sz="1400" b="0" i="0" u="none" strike="noStrike" kern="1200" cap="none" spc="-2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on</a:t>
            </a:r>
            <a:r>
              <a:rPr kumimoji="0" sz="1400" b="0" i="0" u="none" strike="noStrike" kern="1200" cap="none" spc="-2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the</a:t>
            </a:r>
            <a:r>
              <a:rPr kumimoji="0" sz="1400" b="0" i="0" u="none" strike="noStrike" kern="1200" cap="none" spc="-15"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same</a:t>
            </a:r>
            <a:r>
              <a:rPr kumimoji="0" sz="1400" b="0" i="0" u="none" strike="noStrike" kern="1200" cap="none" spc="-20"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row</a:t>
            </a:r>
            <a:r>
              <a:rPr kumimoji="0" sz="1400" b="0" i="0" u="none" strike="noStrike" kern="1200" cap="none" spc="-1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have</a:t>
            </a:r>
            <a:r>
              <a:rPr kumimoji="0" sz="1400" b="0" i="0" u="none" strike="noStrike" kern="1200" cap="none" spc="-2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the </a:t>
            </a:r>
            <a:r>
              <a:rPr kumimoji="0" sz="1400" b="0" i="0" u="none" strike="noStrike" kern="1200" cap="none" spc="-375"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same</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Precedence.</a:t>
            </a:r>
            <a:endParaRPr kumimoji="0" sz="1400" b="0" i="0" u="none" strike="noStrike" kern="1200" cap="none" spc="0" normalizeH="0" baseline="0" noProof="0">
              <a:ln>
                <a:noFill/>
              </a:ln>
              <a:solidFill>
                <a:prstClr val="black"/>
              </a:solidFill>
              <a:effectLst/>
              <a:uLnTx/>
              <a:uFillTx/>
              <a:latin typeface="Arial MT"/>
              <a:ea typeface="+mn-ea"/>
              <a:cs typeface="Arial MT"/>
            </a:endParaRPr>
          </a:p>
        </p:txBody>
      </p:sp>
      <p:pic>
        <p:nvPicPr>
          <p:cNvPr id="5" name="object 5"/>
          <p:cNvPicPr/>
          <p:nvPr/>
        </p:nvPicPr>
        <p:blipFill>
          <a:blip r:embed="rId2" cstate="print"/>
          <a:stretch>
            <a:fillRect/>
          </a:stretch>
        </p:blipFill>
        <p:spPr>
          <a:xfrm>
            <a:off x="4572000" y="954324"/>
            <a:ext cx="4571999" cy="3581874"/>
          </a:xfrm>
          <a:prstGeom prst="rect">
            <a:avLst/>
          </a:prstGeom>
        </p:spPr>
      </p:pic>
      <p:sp>
        <p:nvSpPr>
          <p:cNvPr id="6" name="object 6"/>
          <p:cNvSpPr txBox="1"/>
          <p:nvPr/>
        </p:nvSpPr>
        <p:spPr>
          <a:xfrm>
            <a:off x="3633256" y="4850165"/>
            <a:ext cx="1875155" cy="323850"/>
          </a:xfrm>
          <a:prstGeom prst="rect">
            <a:avLst/>
          </a:prstGeom>
        </p:spPr>
        <p:txBody>
          <a:bodyPr vert="horz" wrap="square" lIns="0" tIns="3810" rIns="0" bIns="0" rtlCol="0">
            <a:spAutoFit/>
          </a:bodyPr>
          <a:lstStyle/>
          <a:p>
            <a:pPr marL="1087755" marR="0" lvl="0" indent="0" algn="l" defTabSz="914400" rtl="0" eaLnBrk="1" fontAlgn="auto" latinLnBrk="0" hangingPunct="1">
              <a:lnSpc>
                <a:spcPct val="100000"/>
              </a:lnSpc>
              <a:spcBef>
                <a:spcPts val="30"/>
              </a:spcBef>
              <a:spcAft>
                <a:spcPts val="0"/>
              </a:spcAft>
              <a:buClrTx/>
              <a:buSzTx/>
              <a:buFontTx/>
              <a:buNone/>
              <a:tabLst/>
              <a:defRPr/>
            </a:pPr>
            <a:r>
              <a:rPr kumimoji="0" sz="700" b="0" i="0" u="none" strike="noStrike" kern="1200" cap="none" spc="-5" normalizeH="0" baseline="0" noProof="0" dirty="0">
                <a:ln>
                  <a:noFill/>
                </a:ln>
                <a:solidFill>
                  <a:srgbClr val="595959"/>
                </a:solidFill>
                <a:effectLst/>
                <a:uLnTx/>
                <a:uFillTx/>
                <a:latin typeface="Arial MT"/>
                <a:ea typeface="+mn-ea"/>
                <a:cs typeface="Arial MT"/>
              </a:rPr>
              <a:t>Imag</a:t>
            </a:r>
            <a:r>
              <a:rPr kumimoji="0" sz="700" b="0" i="0" u="none" strike="noStrike" kern="1200" cap="none" spc="0" normalizeH="0" baseline="0" noProof="0" dirty="0">
                <a:ln>
                  <a:noFill/>
                </a:ln>
                <a:solidFill>
                  <a:srgbClr val="595959"/>
                </a:solidFill>
                <a:effectLst/>
                <a:uLnTx/>
                <a:uFillTx/>
                <a:latin typeface="Arial MT"/>
                <a:ea typeface="+mn-ea"/>
                <a:cs typeface="Arial MT"/>
              </a:rPr>
              <a:t>e</a:t>
            </a:r>
            <a:r>
              <a:rPr kumimoji="0" sz="700" b="0" i="0" u="none" strike="noStrike" kern="1200" cap="none" spc="-5" normalizeH="0" baseline="0" noProof="0" dirty="0">
                <a:ln>
                  <a:noFill/>
                </a:ln>
                <a:solidFill>
                  <a:srgbClr val="595959"/>
                </a:solidFill>
                <a:effectLst/>
                <a:uLnTx/>
                <a:uFillTx/>
                <a:latin typeface="Arial MT"/>
                <a:ea typeface="+mn-ea"/>
                <a:cs typeface="Arial MT"/>
              </a:rPr>
              <a:t> Source:</a:t>
            </a:r>
            <a:endParaRPr kumimoji="0" sz="700" b="0" i="0" u="none" strike="noStrike" kern="1200" cap="none" spc="0" normalizeH="0" baseline="0" noProof="0">
              <a:ln>
                <a:noFill/>
              </a:ln>
              <a:solidFill>
                <a:prstClr val="black"/>
              </a:solidFill>
              <a:effectLst/>
              <a:uLnTx/>
              <a:uFillTx/>
              <a:latin typeface="Arial MT"/>
              <a:ea typeface="+mn-ea"/>
              <a:cs typeface="Arial MT"/>
            </a:endParaRPr>
          </a:p>
          <a:p>
            <a:pPr marL="12700" marR="0" lvl="0" indent="0" algn="l" defTabSz="914400" rtl="0" eaLnBrk="1" fontAlgn="auto" latinLnBrk="0" hangingPunct="1">
              <a:lnSpc>
                <a:spcPct val="100000"/>
              </a:lnSpc>
              <a:spcBef>
                <a:spcPts val="605"/>
              </a:spcBef>
              <a:spcAft>
                <a:spcPts val="0"/>
              </a:spcAft>
              <a:buClrTx/>
              <a:buSzTx/>
              <a:buFontTx/>
              <a:buNone/>
              <a:tabLst/>
              <a:defRPr/>
            </a:pPr>
            <a:r>
              <a:rPr kumimoji="0" sz="800" b="0" i="0" u="none" strike="noStrike" kern="1200" cap="none" spc="0" normalizeH="0" baseline="0" noProof="0" dirty="0">
                <a:ln>
                  <a:noFill/>
                </a:ln>
                <a:solidFill>
                  <a:prstClr val="black"/>
                </a:solidFill>
                <a:effectLst/>
                <a:uLnTx/>
                <a:uFillTx/>
                <a:latin typeface="Arial MT"/>
                <a:ea typeface="+mn-ea"/>
                <a:cs typeface="Arial MT"/>
              </a:rPr>
              <a:t>©</a:t>
            </a:r>
            <a:r>
              <a:rPr kumimoji="0" sz="800" b="0" i="0" u="none" strike="noStrike" kern="1200" cap="none" spc="-5" normalizeH="0" baseline="0" noProof="0" dirty="0">
                <a:ln>
                  <a:noFill/>
                </a:ln>
                <a:solidFill>
                  <a:prstClr val="black"/>
                </a:solidFill>
                <a:effectLst/>
                <a:uLnTx/>
                <a:uFillTx/>
                <a:latin typeface="Arial MT"/>
                <a:ea typeface="+mn-ea"/>
                <a:cs typeface="Arial MT"/>
              </a:rPr>
              <a:t> Edune</a:t>
            </a:r>
            <a:r>
              <a:rPr kumimoji="0" sz="800" b="0" i="0" u="none" strike="noStrike" kern="1200" cap="none" spc="0" normalizeH="0" baseline="0" noProof="0" dirty="0">
                <a:ln>
                  <a:noFill/>
                </a:ln>
                <a:solidFill>
                  <a:prstClr val="black"/>
                </a:solidFill>
                <a:effectLst/>
                <a:uLnTx/>
                <a:uFillTx/>
                <a:latin typeface="Arial MT"/>
                <a:ea typeface="+mn-ea"/>
                <a:cs typeface="Arial MT"/>
              </a:rPr>
              <a:t>t</a:t>
            </a:r>
            <a:r>
              <a:rPr kumimoji="0" sz="800" b="0" i="0" u="none" strike="noStrike" kern="1200" cap="none" spc="-5" normalizeH="0" baseline="0" noProof="0" dirty="0">
                <a:ln>
                  <a:noFill/>
                </a:ln>
                <a:solidFill>
                  <a:prstClr val="black"/>
                </a:solidFill>
                <a:effectLst/>
                <a:uLnTx/>
                <a:uFillTx/>
                <a:latin typeface="Arial MT"/>
                <a:ea typeface="+mn-ea"/>
                <a:cs typeface="Arial MT"/>
              </a:rPr>
              <a:t> Foundation</a:t>
            </a:r>
            <a:r>
              <a:rPr kumimoji="0" sz="800" b="0" i="0" u="none" strike="noStrike" kern="1200" cap="none" spc="0" normalizeH="0" baseline="0" noProof="0" dirty="0">
                <a:ln>
                  <a:noFill/>
                </a:ln>
                <a:solidFill>
                  <a:prstClr val="black"/>
                </a:solidFill>
                <a:effectLst/>
                <a:uLnTx/>
                <a:uFillTx/>
                <a:latin typeface="Arial MT"/>
                <a:ea typeface="+mn-ea"/>
                <a:cs typeface="Arial MT"/>
              </a:rPr>
              <a:t>.</a:t>
            </a:r>
            <a:r>
              <a:rPr kumimoji="0" sz="800" b="0" i="0" u="none" strike="noStrike" kern="1200" cap="none" spc="-50" normalizeH="0" baseline="0" noProof="0" dirty="0">
                <a:ln>
                  <a:noFill/>
                </a:ln>
                <a:solidFill>
                  <a:prstClr val="black"/>
                </a:solidFill>
                <a:effectLst/>
                <a:uLnTx/>
                <a:uFillTx/>
                <a:latin typeface="Arial MT"/>
                <a:ea typeface="+mn-ea"/>
                <a:cs typeface="Arial MT"/>
              </a:rPr>
              <a:t> </a:t>
            </a:r>
            <a:r>
              <a:rPr kumimoji="0" sz="800" b="0" i="0" u="none" strike="noStrike" kern="1200" cap="none" spc="-5" normalizeH="0" baseline="0" noProof="0" dirty="0">
                <a:ln>
                  <a:noFill/>
                </a:ln>
                <a:solidFill>
                  <a:prstClr val="black"/>
                </a:solidFill>
                <a:effectLst/>
                <a:uLnTx/>
                <a:uFillTx/>
                <a:latin typeface="Arial MT"/>
                <a:ea typeface="+mn-ea"/>
                <a:cs typeface="Arial MT"/>
              </a:rPr>
              <a:t>Al</a:t>
            </a:r>
            <a:r>
              <a:rPr kumimoji="0" sz="800" b="0" i="0" u="none" strike="noStrike" kern="1200" cap="none" spc="0" normalizeH="0" baseline="0" noProof="0" dirty="0">
                <a:ln>
                  <a:noFill/>
                </a:ln>
                <a:solidFill>
                  <a:prstClr val="black"/>
                </a:solidFill>
                <a:effectLst/>
                <a:uLnTx/>
                <a:uFillTx/>
                <a:latin typeface="Arial MT"/>
                <a:ea typeface="+mn-ea"/>
                <a:cs typeface="Arial MT"/>
              </a:rPr>
              <a:t>l</a:t>
            </a:r>
            <a:r>
              <a:rPr kumimoji="0" sz="800" b="0" i="0" u="none" strike="noStrike" kern="1200" cap="none" spc="-5" normalizeH="0" baseline="0" noProof="0" dirty="0">
                <a:ln>
                  <a:noFill/>
                </a:ln>
                <a:solidFill>
                  <a:prstClr val="black"/>
                </a:solidFill>
                <a:effectLst/>
                <a:uLnTx/>
                <a:uFillTx/>
                <a:latin typeface="Arial MT"/>
                <a:ea typeface="+mn-ea"/>
                <a:cs typeface="Arial MT"/>
              </a:rPr>
              <a:t> </a:t>
            </a:r>
            <a:r>
              <a:rPr kumimoji="0" sz="800" b="0" i="0" u="none" strike="noStrike" kern="1200" cap="none" spc="0" normalizeH="0" baseline="0" noProof="0" dirty="0">
                <a:ln>
                  <a:noFill/>
                </a:ln>
                <a:solidFill>
                  <a:prstClr val="black"/>
                </a:solidFill>
                <a:effectLst/>
                <a:uLnTx/>
                <a:uFillTx/>
                <a:latin typeface="Arial MT"/>
                <a:ea typeface="+mn-ea"/>
                <a:cs typeface="Arial MT"/>
              </a:rPr>
              <a:t>rights</a:t>
            </a:r>
            <a:r>
              <a:rPr kumimoji="0" sz="800" b="0" i="0" u="none" strike="noStrike" kern="1200" cap="none" spc="-5" normalizeH="0" baseline="0" noProof="0" dirty="0">
                <a:ln>
                  <a:noFill/>
                </a:ln>
                <a:solidFill>
                  <a:prstClr val="black"/>
                </a:solidFill>
                <a:effectLst/>
                <a:uLnTx/>
                <a:uFillTx/>
                <a:latin typeface="Arial MT"/>
                <a:ea typeface="+mn-ea"/>
                <a:cs typeface="Arial MT"/>
              </a:rPr>
              <a:t> </a:t>
            </a:r>
            <a:r>
              <a:rPr kumimoji="0" sz="800" b="0" i="0" u="none" strike="noStrike" kern="1200" cap="none" spc="0" normalizeH="0" baseline="0" noProof="0" dirty="0">
                <a:ln>
                  <a:noFill/>
                </a:ln>
                <a:solidFill>
                  <a:prstClr val="black"/>
                </a:solidFill>
                <a:effectLst/>
                <a:uLnTx/>
                <a:uFillTx/>
                <a:latin typeface="Arial MT"/>
                <a:ea typeface="+mn-ea"/>
                <a:cs typeface="Arial MT"/>
              </a:rPr>
              <a:t>reserved.</a:t>
            </a:r>
            <a:endParaRPr kumimoji="0" sz="800" b="0" i="0" u="none" strike="noStrike" kern="1200" cap="none" spc="0" normalizeH="0" baseline="0" noProof="0">
              <a:ln>
                <a:noFill/>
              </a:ln>
              <a:solidFill>
                <a:prstClr val="black"/>
              </a:solidFill>
              <a:effectLst/>
              <a:uLnTx/>
              <a:uFillTx/>
              <a:latin typeface="Arial MT"/>
              <a:ea typeface="+mn-ea"/>
              <a:cs typeface="Arial MT"/>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059432" y="2548733"/>
            <a:ext cx="3020695" cy="39116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2400" b="0" i="0" u="none" strike="noStrike" kern="1200" cap="none" spc="-5" normalizeH="0" baseline="0" noProof="0" dirty="0">
                <a:ln>
                  <a:noFill/>
                </a:ln>
                <a:solidFill>
                  <a:prstClr val="black"/>
                </a:solidFill>
                <a:effectLst/>
                <a:uLnTx/>
                <a:uFillTx/>
                <a:latin typeface="Arial MT"/>
                <a:ea typeface="+mn-ea"/>
                <a:cs typeface="Arial MT"/>
              </a:rPr>
              <a:t>Conditional</a:t>
            </a:r>
            <a:r>
              <a:rPr kumimoji="0" sz="2400" b="0" i="0" u="none" strike="noStrike" kern="1200" cap="none" spc="-85" normalizeH="0" baseline="0" noProof="0" dirty="0">
                <a:ln>
                  <a:noFill/>
                </a:ln>
                <a:solidFill>
                  <a:prstClr val="black"/>
                </a:solidFill>
                <a:effectLst/>
                <a:uLnTx/>
                <a:uFillTx/>
                <a:latin typeface="Arial MT"/>
                <a:ea typeface="+mn-ea"/>
                <a:cs typeface="Arial MT"/>
              </a:rPr>
              <a:t> </a:t>
            </a:r>
            <a:r>
              <a:rPr kumimoji="0" sz="2400" b="0" i="0" u="none" strike="noStrike" kern="1200" cap="none" spc="-5" normalizeH="0" baseline="0" noProof="0" dirty="0">
                <a:ln>
                  <a:noFill/>
                </a:ln>
                <a:solidFill>
                  <a:prstClr val="black"/>
                </a:solidFill>
                <a:effectLst/>
                <a:uLnTx/>
                <a:uFillTx/>
                <a:latin typeface="Arial MT"/>
                <a:ea typeface="+mn-ea"/>
                <a:cs typeface="Arial MT"/>
              </a:rPr>
              <a:t>Statement</a:t>
            </a:r>
            <a:endParaRPr kumimoji="0" sz="2400" b="0" i="0" u="none" strike="noStrike" kern="1200" cap="none" spc="0" normalizeH="0" baseline="0" noProof="0">
              <a:ln>
                <a:noFill/>
              </a:ln>
              <a:solidFill>
                <a:prstClr val="black"/>
              </a:solidFill>
              <a:effectLst/>
              <a:uLnTx/>
              <a:uFillTx/>
              <a:latin typeface="Arial MT"/>
              <a:ea typeface="+mn-ea"/>
              <a:cs typeface="Arial MT"/>
            </a:endParaRPr>
          </a:p>
        </p:txBody>
      </p:sp>
      <p:pic>
        <p:nvPicPr>
          <p:cNvPr id="3" name="object 3"/>
          <p:cNvPicPr/>
          <p:nvPr/>
        </p:nvPicPr>
        <p:blipFill>
          <a:blip r:embed="rId2" cstate="print"/>
          <a:stretch>
            <a:fillRect/>
          </a:stretch>
        </p:blipFill>
        <p:spPr>
          <a:xfrm>
            <a:off x="4604075" y="931150"/>
            <a:ext cx="4539924" cy="3404943"/>
          </a:xfrm>
          <a:prstGeom prst="rect">
            <a:avLst/>
          </a:prstGeom>
        </p:spPr>
      </p:pic>
      <p:sp>
        <p:nvSpPr>
          <p:cNvPr id="4" name="object 4"/>
          <p:cNvSpPr txBox="1">
            <a:spLocks noGrp="1"/>
          </p:cNvSpPr>
          <p:nvPr>
            <p:ph type="ftr" sz="quarter" idx="5"/>
          </p:nvPr>
        </p:nvSpPr>
        <p:spPr>
          <a:prstGeom prst="rect">
            <a:avLst/>
          </a:prstGeom>
        </p:spPr>
        <p:txBody>
          <a:bodyPr vert="horz" wrap="square" lIns="0" tIns="3175" rIns="0" bIns="0" rtlCol="0">
            <a:spAutoFit/>
          </a:bodyPr>
          <a:lstStyle/>
          <a:p>
            <a:pPr marL="12700" marR="0" lvl="0" indent="0" algn="l" defTabSz="914400" rtl="0" eaLnBrk="1" fontAlgn="auto" latinLnBrk="0" hangingPunct="1">
              <a:lnSpc>
                <a:spcPct val="100000"/>
              </a:lnSpc>
              <a:spcBef>
                <a:spcPts val="25"/>
              </a:spcBef>
              <a:spcAft>
                <a:spcPts val="0"/>
              </a:spcAft>
              <a:buClrTx/>
              <a:buSzTx/>
              <a:buFontTx/>
              <a:buNone/>
              <a:tabLst/>
              <a:defRPr/>
            </a:pPr>
            <a:r>
              <a:rPr kumimoji="0" sz="800" b="0" i="0" u="none" strike="noStrike" kern="1200" cap="none" spc="0" normalizeH="0" baseline="0" noProof="0" dirty="0">
                <a:ln>
                  <a:noFill/>
                </a:ln>
                <a:solidFill>
                  <a:prstClr val="black"/>
                </a:solidFill>
                <a:effectLst/>
                <a:uLnTx/>
                <a:uFillTx/>
                <a:latin typeface="Arial MT"/>
                <a:ea typeface="+mn-ea"/>
              </a:rPr>
              <a:t>©</a:t>
            </a:r>
            <a:r>
              <a:rPr kumimoji="0" sz="800" b="0" i="0" u="none" strike="noStrike" kern="1200" cap="none" spc="-5" normalizeH="0" baseline="0" noProof="0" dirty="0">
                <a:ln>
                  <a:noFill/>
                </a:ln>
                <a:solidFill>
                  <a:prstClr val="black"/>
                </a:solidFill>
                <a:effectLst/>
                <a:uLnTx/>
                <a:uFillTx/>
                <a:latin typeface="Arial MT"/>
                <a:ea typeface="+mn-ea"/>
              </a:rPr>
              <a:t> Edune</a:t>
            </a:r>
            <a:r>
              <a:rPr kumimoji="0" sz="800" b="0" i="0" u="none" strike="noStrike" kern="1200" cap="none" spc="0" normalizeH="0" baseline="0" noProof="0" dirty="0">
                <a:ln>
                  <a:noFill/>
                </a:ln>
                <a:solidFill>
                  <a:prstClr val="black"/>
                </a:solidFill>
                <a:effectLst/>
                <a:uLnTx/>
                <a:uFillTx/>
                <a:latin typeface="Arial MT"/>
                <a:ea typeface="+mn-ea"/>
              </a:rPr>
              <a:t>t</a:t>
            </a:r>
            <a:r>
              <a:rPr kumimoji="0" sz="800" b="0" i="0" u="none" strike="noStrike" kern="1200" cap="none" spc="-5" normalizeH="0" baseline="0" noProof="0" dirty="0">
                <a:ln>
                  <a:noFill/>
                </a:ln>
                <a:solidFill>
                  <a:prstClr val="black"/>
                </a:solidFill>
                <a:effectLst/>
                <a:uLnTx/>
                <a:uFillTx/>
                <a:latin typeface="Arial MT"/>
                <a:ea typeface="+mn-ea"/>
              </a:rPr>
              <a:t> Foundation</a:t>
            </a:r>
            <a:r>
              <a:rPr kumimoji="0" sz="800" b="0" i="0" u="none" strike="noStrike" kern="1200" cap="none" spc="0" normalizeH="0" baseline="0" noProof="0" dirty="0">
                <a:ln>
                  <a:noFill/>
                </a:ln>
                <a:solidFill>
                  <a:prstClr val="black"/>
                </a:solidFill>
                <a:effectLst/>
                <a:uLnTx/>
                <a:uFillTx/>
                <a:latin typeface="Arial MT"/>
                <a:ea typeface="+mn-ea"/>
              </a:rPr>
              <a:t>.</a:t>
            </a:r>
            <a:r>
              <a:rPr kumimoji="0" sz="800" b="0" i="0" u="none" strike="noStrike" kern="1200" cap="none" spc="-50" normalizeH="0" baseline="0" noProof="0" dirty="0">
                <a:ln>
                  <a:noFill/>
                </a:ln>
                <a:solidFill>
                  <a:prstClr val="black"/>
                </a:solidFill>
                <a:effectLst/>
                <a:uLnTx/>
                <a:uFillTx/>
                <a:latin typeface="Arial MT"/>
                <a:ea typeface="+mn-ea"/>
              </a:rPr>
              <a:t> </a:t>
            </a:r>
            <a:r>
              <a:rPr kumimoji="0" sz="800" b="0" i="0" u="none" strike="noStrike" kern="1200" cap="none" spc="-5" normalizeH="0" baseline="0" noProof="0" dirty="0">
                <a:ln>
                  <a:noFill/>
                </a:ln>
                <a:solidFill>
                  <a:prstClr val="black"/>
                </a:solidFill>
                <a:effectLst/>
                <a:uLnTx/>
                <a:uFillTx/>
                <a:latin typeface="Arial MT"/>
                <a:ea typeface="+mn-ea"/>
              </a:rPr>
              <a:t>Al</a:t>
            </a:r>
            <a:r>
              <a:rPr kumimoji="0" sz="800" b="0" i="0" u="none" strike="noStrike" kern="1200" cap="none" spc="0" normalizeH="0" baseline="0" noProof="0" dirty="0">
                <a:ln>
                  <a:noFill/>
                </a:ln>
                <a:solidFill>
                  <a:prstClr val="black"/>
                </a:solidFill>
                <a:effectLst/>
                <a:uLnTx/>
                <a:uFillTx/>
                <a:latin typeface="Arial MT"/>
                <a:ea typeface="+mn-ea"/>
              </a:rPr>
              <a:t>l</a:t>
            </a:r>
            <a:r>
              <a:rPr kumimoji="0" sz="800" b="0" i="0" u="none" strike="noStrike" kern="1200" cap="none" spc="-5" normalizeH="0" baseline="0" noProof="0" dirty="0">
                <a:ln>
                  <a:noFill/>
                </a:ln>
                <a:solidFill>
                  <a:prstClr val="black"/>
                </a:solidFill>
                <a:effectLst/>
                <a:uLnTx/>
                <a:uFillTx/>
                <a:latin typeface="Arial MT"/>
                <a:ea typeface="+mn-ea"/>
              </a:rPr>
              <a:t> </a:t>
            </a:r>
            <a:r>
              <a:rPr kumimoji="0" sz="800" b="0" i="0" u="none" strike="noStrike" kern="1200" cap="none" spc="0" normalizeH="0" baseline="0" noProof="0" dirty="0">
                <a:ln>
                  <a:noFill/>
                </a:ln>
                <a:solidFill>
                  <a:prstClr val="black"/>
                </a:solidFill>
                <a:effectLst/>
                <a:uLnTx/>
                <a:uFillTx/>
                <a:latin typeface="Arial MT"/>
                <a:ea typeface="+mn-ea"/>
              </a:rPr>
              <a:t>rights</a:t>
            </a:r>
            <a:r>
              <a:rPr kumimoji="0" sz="800" b="0" i="0" u="none" strike="noStrike" kern="1200" cap="none" spc="-5" normalizeH="0" baseline="0" noProof="0" dirty="0">
                <a:ln>
                  <a:noFill/>
                </a:ln>
                <a:solidFill>
                  <a:prstClr val="black"/>
                </a:solidFill>
                <a:effectLst/>
                <a:uLnTx/>
                <a:uFillTx/>
                <a:latin typeface="Arial MT"/>
                <a:ea typeface="+mn-ea"/>
              </a:rPr>
              <a:t> </a:t>
            </a:r>
            <a:r>
              <a:rPr kumimoji="0" sz="800" b="0" i="0" u="none" strike="noStrike" kern="1200" cap="none" spc="0" normalizeH="0" baseline="0" noProof="0" dirty="0">
                <a:ln>
                  <a:noFill/>
                </a:ln>
                <a:solidFill>
                  <a:prstClr val="black"/>
                </a:solidFill>
                <a:effectLst/>
                <a:uLnTx/>
                <a:uFillTx/>
                <a:latin typeface="Arial MT"/>
                <a:ea typeface="+mn-ea"/>
              </a:rPr>
              <a:t>reserved.</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633256" y="5025211"/>
            <a:ext cx="1875155" cy="14732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800" b="0" i="0" u="none" strike="noStrike" kern="1200" cap="none" spc="0" normalizeH="0" baseline="0" noProof="0" dirty="0">
                <a:ln>
                  <a:noFill/>
                </a:ln>
                <a:solidFill>
                  <a:prstClr val="black"/>
                </a:solidFill>
                <a:effectLst/>
                <a:uLnTx/>
                <a:uFillTx/>
                <a:latin typeface="Arial MT"/>
                <a:ea typeface="+mn-ea"/>
                <a:cs typeface="Arial MT"/>
              </a:rPr>
              <a:t>©</a:t>
            </a:r>
            <a:r>
              <a:rPr kumimoji="0" sz="800" b="0" i="0" u="none" strike="noStrike" kern="1200" cap="none" spc="-5" normalizeH="0" baseline="0" noProof="0" dirty="0">
                <a:ln>
                  <a:noFill/>
                </a:ln>
                <a:solidFill>
                  <a:prstClr val="black"/>
                </a:solidFill>
                <a:effectLst/>
                <a:uLnTx/>
                <a:uFillTx/>
                <a:latin typeface="Arial MT"/>
                <a:ea typeface="+mn-ea"/>
                <a:cs typeface="Arial MT"/>
              </a:rPr>
              <a:t> Edune</a:t>
            </a:r>
            <a:r>
              <a:rPr kumimoji="0" sz="800" b="0" i="0" u="none" strike="noStrike" kern="1200" cap="none" spc="0" normalizeH="0" baseline="0" noProof="0" dirty="0">
                <a:ln>
                  <a:noFill/>
                </a:ln>
                <a:solidFill>
                  <a:prstClr val="black"/>
                </a:solidFill>
                <a:effectLst/>
                <a:uLnTx/>
                <a:uFillTx/>
                <a:latin typeface="Arial MT"/>
                <a:ea typeface="+mn-ea"/>
                <a:cs typeface="Arial MT"/>
              </a:rPr>
              <a:t>t</a:t>
            </a:r>
            <a:r>
              <a:rPr kumimoji="0" sz="800" b="0" i="0" u="none" strike="noStrike" kern="1200" cap="none" spc="-5" normalizeH="0" baseline="0" noProof="0" dirty="0">
                <a:ln>
                  <a:noFill/>
                </a:ln>
                <a:solidFill>
                  <a:prstClr val="black"/>
                </a:solidFill>
                <a:effectLst/>
                <a:uLnTx/>
                <a:uFillTx/>
                <a:latin typeface="Arial MT"/>
                <a:ea typeface="+mn-ea"/>
                <a:cs typeface="Arial MT"/>
              </a:rPr>
              <a:t> Foundation</a:t>
            </a:r>
            <a:r>
              <a:rPr kumimoji="0" sz="800" b="0" i="0" u="none" strike="noStrike" kern="1200" cap="none" spc="0" normalizeH="0" baseline="0" noProof="0" dirty="0">
                <a:ln>
                  <a:noFill/>
                </a:ln>
                <a:solidFill>
                  <a:prstClr val="black"/>
                </a:solidFill>
                <a:effectLst/>
                <a:uLnTx/>
                <a:uFillTx/>
                <a:latin typeface="Arial MT"/>
                <a:ea typeface="+mn-ea"/>
                <a:cs typeface="Arial MT"/>
              </a:rPr>
              <a:t>.</a:t>
            </a:r>
            <a:r>
              <a:rPr kumimoji="0" sz="800" b="0" i="0" u="none" strike="noStrike" kern="1200" cap="none" spc="-50" normalizeH="0" baseline="0" noProof="0" dirty="0">
                <a:ln>
                  <a:noFill/>
                </a:ln>
                <a:solidFill>
                  <a:prstClr val="black"/>
                </a:solidFill>
                <a:effectLst/>
                <a:uLnTx/>
                <a:uFillTx/>
                <a:latin typeface="Arial MT"/>
                <a:ea typeface="+mn-ea"/>
                <a:cs typeface="Arial MT"/>
              </a:rPr>
              <a:t> </a:t>
            </a:r>
            <a:r>
              <a:rPr kumimoji="0" sz="800" b="0" i="0" u="none" strike="noStrike" kern="1200" cap="none" spc="-5" normalizeH="0" baseline="0" noProof="0" dirty="0">
                <a:ln>
                  <a:noFill/>
                </a:ln>
                <a:solidFill>
                  <a:prstClr val="black"/>
                </a:solidFill>
                <a:effectLst/>
                <a:uLnTx/>
                <a:uFillTx/>
                <a:latin typeface="Arial MT"/>
                <a:ea typeface="+mn-ea"/>
                <a:cs typeface="Arial MT"/>
              </a:rPr>
              <a:t>Al</a:t>
            </a:r>
            <a:r>
              <a:rPr kumimoji="0" sz="800" b="0" i="0" u="none" strike="noStrike" kern="1200" cap="none" spc="0" normalizeH="0" baseline="0" noProof="0" dirty="0">
                <a:ln>
                  <a:noFill/>
                </a:ln>
                <a:solidFill>
                  <a:prstClr val="black"/>
                </a:solidFill>
                <a:effectLst/>
                <a:uLnTx/>
                <a:uFillTx/>
                <a:latin typeface="Arial MT"/>
                <a:ea typeface="+mn-ea"/>
                <a:cs typeface="Arial MT"/>
              </a:rPr>
              <a:t>l</a:t>
            </a:r>
            <a:r>
              <a:rPr kumimoji="0" sz="800" b="0" i="0" u="none" strike="noStrike" kern="1200" cap="none" spc="-5" normalizeH="0" baseline="0" noProof="0" dirty="0">
                <a:ln>
                  <a:noFill/>
                </a:ln>
                <a:solidFill>
                  <a:prstClr val="black"/>
                </a:solidFill>
                <a:effectLst/>
                <a:uLnTx/>
                <a:uFillTx/>
                <a:latin typeface="Arial MT"/>
                <a:ea typeface="+mn-ea"/>
                <a:cs typeface="Arial MT"/>
              </a:rPr>
              <a:t> </a:t>
            </a:r>
            <a:r>
              <a:rPr kumimoji="0" sz="800" b="0" i="0" u="none" strike="noStrike" kern="1200" cap="none" spc="0" normalizeH="0" baseline="0" noProof="0" dirty="0">
                <a:ln>
                  <a:noFill/>
                </a:ln>
                <a:solidFill>
                  <a:prstClr val="black"/>
                </a:solidFill>
                <a:effectLst/>
                <a:uLnTx/>
                <a:uFillTx/>
                <a:latin typeface="Arial MT"/>
                <a:ea typeface="+mn-ea"/>
                <a:cs typeface="Arial MT"/>
              </a:rPr>
              <a:t>rights</a:t>
            </a:r>
            <a:r>
              <a:rPr kumimoji="0" sz="800" b="0" i="0" u="none" strike="noStrike" kern="1200" cap="none" spc="-5" normalizeH="0" baseline="0" noProof="0" dirty="0">
                <a:ln>
                  <a:noFill/>
                </a:ln>
                <a:solidFill>
                  <a:prstClr val="black"/>
                </a:solidFill>
                <a:effectLst/>
                <a:uLnTx/>
                <a:uFillTx/>
                <a:latin typeface="Arial MT"/>
                <a:ea typeface="+mn-ea"/>
                <a:cs typeface="Arial MT"/>
              </a:rPr>
              <a:t> </a:t>
            </a:r>
            <a:r>
              <a:rPr kumimoji="0" sz="800" b="0" i="0" u="none" strike="noStrike" kern="1200" cap="none" spc="0" normalizeH="0" baseline="0" noProof="0" dirty="0">
                <a:ln>
                  <a:noFill/>
                </a:ln>
                <a:solidFill>
                  <a:prstClr val="black"/>
                </a:solidFill>
                <a:effectLst/>
                <a:uLnTx/>
                <a:uFillTx/>
                <a:latin typeface="Arial MT"/>
                <a:ea typeface="+mn-ea"/>
                <a:cs typeface="Arial MT"/>
              </a:rPr>
              <a:t>reserved.</a:t>
            </a:r>
            <a:endParaRPr kumimoji="0" sz="800" b="0" i="0" u="none" strike="noStrike" kern="1200" cap="none" spc="0" normalizeH="0" baseline="0" noProof="0">
              <a:ln>
                <a:noFill/>
              </a:ln>
              <a:solidFill>
                <a:prstClr val="black"/>
              </a:solidFill>
              <a:effectLst/>
              <a:uLnTx/>
              <a:uFillTx/>
              <a:latin typeface="Arial MT"/>
              <a:ea typeface="+mn-ea"/>
              <a:cs typeface="Arial MT"/>
            </a:endParaRPr>
          </a:p>
        </p:txBody>
      </p:sp>
      <p:sp>
        <p:nvSpPr>
          <p:cNvPr id="3" name="object 3"/>
          <p:cNvSpPr txBox="1">
            <a:spLocks noGrp="1"/>
          </p:cNvSpPr>
          <p:nvPr>
            <p:ph type="title"/>
          </p:nvPr>
        </p:nvSpPr>
        <p:spPr>
          <a:xfrm>
            <a:off x="764457" y="828333"/>
            <a:ext cx="3020695" cy="391160"/>
          </a:xfrm>
          <a:prstGeom prst="rect">
            <a:avLst/>
          </a:prstGeom>
        </p:spPr>
        <p:txBody>
          <a:bodyPr vert="horz" wrap="square" lIns="0" tIns="12700" rIns="0" bIns="0" rtlCol="0">
            <a:spAutoFit/>
          </a:bodyPr>
          <a:lstStyle/>
          <a:p>
            <a:pPr marL="12700">
              <a:lnSpc>
                <a:spcPct val="100000"/>
              </a:lnSpc>
              <a:spcBef>
                <a:spcPts val="100"/>
              </a:spcBef>
            </a:pPr>
            <a:r>
              <a:rPr spc="-5" dirty="0"/>
              <a:t>Conditional</a:t>
            </a:r>
            <a:r>
              <a:rPr spc="-85" dirty="0"/>
              <a:t> </a:t>
            </a:r>
            <a:r>
              <a:rPr spc="-5" dirty="0"/>
              <a:t>Statement</a:t>
            </a:r>
          </a:p>
        </p:txBody>
      </p:sp>
      <p:sp>
        <p:nvSpPr>
          <p:cNvPr id="4" name="object 4"/>
          <p:cNvSpPr txBox="1"/>
          <p:nvPr/>
        </p:nvSpPr>
        <p:spPr>
          <a:xfrm>
            <a:off x="434281" y="1474546"/>
            <a:ext cx="3678554" cy="320167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800" b="0" i="0" u="none" strike="noStrike" kern="1200" cap="none" spc="-5" normalizeH="0" baseline="0" noProof="0" dirty="0">
                <a:ln>
                  <a:noFill/>
                </a:ln>
                <a:solidFill>
                  <a:srgbClr val="595959"/>
                </a:solidFill>
                <a:effectLst/>
                <a:uLnTx/>
                <a:uFillTx/>
                <a:latin typeface="Arial MT"/>
                <a:ea typeface="+mn-ea"/>
                <a:cs typeface="Arial MT"/>
              </a:rPr>
              <a:t>Statemen</a:t>
            </a:r>
            <a:r>
              <a:rPr kumimoji="0" sz="1800" b="0" i="0" u="none" strike="noStrike" kern="1200" cap="none" spc="0" normalizeH="0" baseline="0" noProof="0" dirty="0">
                <a:ln>
                  <a:noFill/>
                </a:ln>
                <a:solidFill>
                  <a:srgbClr val="595959"/>
                </a:solidFill>
                <a:effectLst/>
                <a:uLnTx/>
                <a:uFillTx/>
                <a:latin typeface="Arial MT"/>
                <a:ea typeface="+mn-ea"/>
                <a:cs typeface="Arial MT"/>
              </a:rPr>
              <a:t>t</a:t>
            </a:r>
            <a:r>
              <a:rPr kumimoji="0" sz="1800" b="0" i="0" u="none" strike="noStrike" kern="1200" cap="none" spc="-105" normalizeH="0" baseline="0" noProof="0" dirty="0">
                <a:ln>
                  <a:noFill/>
                </a:ln>
                <a:solidFill>
                  <a:srgbClr val="595959"/>
                </a:solidFill>
                <a:effectLst/>
                <a:uLnTx/>
                <a:uFillTx/>
                <a:latin typeface="Arial MT"/>
                <a:ea typeface="+mn-ea"/>
                <a:cs typeface="Arial MT"/>
              </a:rPr>
              <a:t> </a:t>
            </a:r>
            <a:r>
              <a:rPr kumimoji="0" sz="1800" b="0" i="0" u="none" strike="noStrike" kern="1200" cap="none" spc="-5" normalizeH="0" baseline="0" noProof="0" dirty="0">
                <a:ln>
                  <a:noFill/>
                </a:ln>
                <a:solidFill>
                  <a:srgbClr val="595959"/>
                </a:solidFill>
                <a:effectLst/>
                <a:uLnTx/>
                <a:uFillTx/>
                <a:latin typeface="Arial MT"/>
                <a:ea typeface="+mn-ea"/>
                <a:cs typeface="Arial MT"/>
              </a:rPr>
              <a:t>An</a:t>
            </a:r>
            <a:r>
              <a:rPr kumimoji="0" sz="1800" b="0" i="0" u="none" strike="noStrike" kern="1200" cap="none" spc="0" normalizeH="0" baseline="0" noProof="0" dirty="0">
                <a:ln>
                  <a:noFill/>
                </a:ln>
                <a:solidFill>
                  <a:srgbClr val="595959"/>
                </a:solidFill>
                <a:effectLst/>
                <a:uLnTx/>
                <a:uFillTx/>
                <a:latin typeface="Arial MT"/>
                <a:ea typeface="+mn-ea"/>
                <a:cs typeface="Arial MT"/>
              </a:rPr>
              <a:t>d</a:t>
            </a:r>
            <a:r>
              <a:rPr kumimoji="0" sz="1800" b="0" i="0" u="none" strike="noStrike" kern="1200" cap="none" spc="-10" normalizeH="0" baseline="0" noProof="0" dirty="0">
                <a:ln>
                  <a:noFill/>
                </a:ln>
                <a:solidFill>
                  <a:srgbClr val="595959"/>
                </a:solidFill>
                <a:effectLst/>
                <a:uLnTx/>
                <a:uFillTx/>
                <a:latin typeface="Arial MT"/>
                <a:ea typeface="+mn-ea"/>
                <a:cs typeface="Arial MT"/>
              </a:rPr>
              <a:t> </a:t>
            </a:r>
            <a:r>
              <a:rPr kumimoji="0" sz="1800" b="0" i="0" u="none" strike="noStrike" kern="1200" cap="none" spc="-5" normalizeH="0" baseline="0" noProof="0" dirty="0">
                <a:ln>
                  <a:noFill/>
                </a:ln>
                <a:solidFill>
                  <a:srgbClr val="595959"/>
                </a:solidFill>
                <a:effectLst/>
                <a:uLnTx/>
                <a:uFillTx/>
                <a:latin typeface="Arial MT"/>
                <a:ea typeface="+mn-ea"/>
                <a:cs typeface="Arial MT"/>
              </a:rPr>
              <a:t>Descriptio</a:t>
            </a:r>
            <a:r>
              <a:rPr kumimoji="0" sz="1800" b="0" i="0" u="none" strike="noStrike" kern="1200" cap="none" spc="0" normalizeH="0" baseline="0" noProof="0" dirty="0">
                <a:ln>
                  <a:noFill/>
                </a:ln>
                <a:solidFill>
                  <a:srgbClr val="595959"/>
                </a:solidFill>
                <a:effectLst/>
                <a:uLnTx/>
                <a:uFillTx/>
                <a:latin typeface="Arial MT"/>
                <a:ea typeface="+mn-ea"/>
                <a:cs typeface="Arial MT"/>
              </a:rPr>
              <a:t>n</a:t>
            </a:r>
            <a:r>
              <a:rPr kumimoji="0" sz="1800" b="0" i="0" u="none" strike="noStrike" kern="1200" cap="none" spc="-5" normalizeH="0" baseline="0" noProof="0" dirty="0">
                <a:ln>
                  <a:noFill/>
                </a:ln>
                <a:solidFill>
                  <a:srgbClr val="595959"/>
                </a:solidFill>
                <a:effectLst/>
                <a:uLnTx/>
                <a:uFillTx/>
                <a:latin typeface="Arial MT"/>
                <a:ea typeface="+mn-ea"/>
                <a:cs typeface="Arial MT"/>
              </a:rPr>
              <a:t> </a:t>
            </a:r>
            <a:r>
              <a:rPr kumimoji="0" sz="1800" b="0" i="0" u="none" strike="noStrike" kern="1200" cap="none" spc="0" normalizeH="0" baseline="0" noProof="0" dirty="0">
                <a:ln>
                  <a:noFill/>
                </a:ln>
                <a:solidFill>
                  <a:srgbClr val="595959"/>
                </a:solidFill>
                <a:effectLst/>
                <a:uLnTx/>
                <a:uFillTx/>
                <a:latin typeface="Arial MT"/>
                <a:ea typeface="+mn-ea"/>
                <a:cs typeface="Arial MT"/>
              </a:rPr>
              <a:t>(Contd..)</a:t>
            </a:r>
            <a:endParaRPr kumimoji="0" sz="1800" b="0" i="0" u="none" strike="noStrike" kern="1200" cap="none" spc="0" normalizeH="0" baseline="0" noProof="0">
              <a:ln>
                <a:noFill/>
              </a:ln>
              <a:solidFill>
                <a:prstClr val="black"/>
              </a:solidFill>
              <a:effectLst/>
              <a:uLnTx/>
              <a:uFillTx/>
              <a:latin typeface="Arial MT"/>
              <a:ea typeface="+mn-ea"/>
              <a:cs typeface="Arial MT"/>
            </a:endParaRPr>
          </a:p>
          <a:p>
            <a:pPr marL="570865" marR="446405" lvl="0" indent="-336550" algn="just" defTabSz="914400" rtl="0" eaLnBrk="1" fontAlgn="auto" latinLnBrk="0" hangingPunct="1">
              <a:lnSpc>
                <a:spcPct val="116100"/>
              </a:lnSpc>
              <a:spcBef>
                <a:spcPts val="1395"/>
              </a:spcBef>
              <a:spcAft>
                <a:spcPts val="0"/>
              </a:spcAft>
              <a:buClrTx/>
              <a:buSzTx/>
              <a:buFont typeface="Arial MT"/>
              <a:buChar char="●"/>
              <a:tabLst>
                <a:tab pos="617220" algn="l"/>
              </a:tabLst>
              <a:defRPr/>
            </a:pPr>
            <a:r>
              <a:rPr kumimoji="0" sz="1800" b="0" i="0" u="none" strike="noStrike" kern="1200" cap="none" spc="0" normalizeH="0" baseline="0" noProof="0" dirty="0">
                <a:ln>
                  <a:noFill/>
                </a:ln>
                <a:solidFill>
                  <a:prstClr val="black"/>
                </a:solidFill>
                <a:effectLst/>
                <a:uLnTx/>
                <a:uFillTx/>
                <a:latin typeface="Calibri"/>
                <a:ea typeface="+mn-ea"/>
                <a:cs typeface="+mn-cs"/>
              </a:rPr>
              <a:t>	</a:t>
            </a:r>
            <a:r>
              <a:rPr kumimoji="0" sz="1400" b="0" i="0" u="none" strike="noStrike" kern="1200" cap="none" spc="-5" normalizeH="0" baseline="0" noProof="0" dirty="0">
                <a:ln>
                  <a:noFill/>
                </a:ln>
                <a:solidFill>
                  <a:prstClr val="black"/>
                </a:solidFill>
                <a:effectLst/>
                <a:uLnTx/>
                <a:uFillTx/>
                <a:latin typeface="Arial MT"/>
                <a:ea typeface="+mn-ea"/>
                <a:cs typeface="Arial MT"/>
              </a:rPr>
              <a:t>The basic Decision </a:t>
            </a:r>
            <a:r>
              <a:rPr kumimoji="0" sz="1400" b="0" i="0" u="none" strike="noStrike" kern="1200" cap="none" spc="0" normalizeH="0" baseline="0" noProof="0" dirty="0">
                <a:ln>
                  <a:noFill/>
                </a:ln>
                <a:solidFill>
                  <a:prstClr val="black"/>
                </a:solidFill>
                <a:effectLst/>
                <a:uLnTx/>
                <a:uFillTx/>
                <a:latin typeface="Arial MT"/>
                <a:ea typeface="+mn-ea"/>
                <a:cs typeface="Arial MT"/>
              </a:rPr>
              <a:t>statements </a:t>
            </a:r>
            <a:r>
              <a:rPr kumimoji="0" sz="1400" b="0" i="0" u="none" strike="noStrike" kern="1200" cap="none" spc="-5" normalizeH="0" baseline="0" noProof="0" dirty="0">
                <a:ln>
                  <a:noFill/>
                </a:ln>
                <a:solidFill>
                  <a:prstClr val="black"/>
                </a:solidFill>
                <a:effectLst/>
                <a:uLnTx/>
                <a:uFillTx/>
                <a:latin typeface="Arial MT"/>
                <a:ea typeface="+mn-ea"/>
                <a:cs typeface="Arial MT"/>
              </a:rPr>
              <a:t>in </a:t>
            </a:r>
            <a:r>
              <a:rPr kumimoji="0" sz="1400" b="0" i="0" u="none" strike="noStrike" kern="1200" cap="none" spc="-38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Computer</a:t>
            </a:r>
            <a:r>
              <a:rPr kumimoji="0" sz="1400" b="0" i="0" u="none" strike="noStrike" kern="1200" cap="none" spc="-2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is</a:t>
            </a:r>
            <a:r>
              <a:rPr kumimoji="0" sz="1400" b="0" i="0" u="none" strike="noStrike" kern="1200" cap="none" spc="-2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Selection</a:t>
            </a:r>
            <a:r>
              <a:rPr kumimoji="0" sz="1400" b="0" i="0" u="none" strike="noStrike" kern="1200" cap="none" spc="-2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Structure.</a:t>
            </a:r>
            <a:endParaRPr kumimoji="0" sz="1400" b="0" i="0" u="none" strike="noStrike" kern="1200" cap="none" spc="0" normalizeH="0" baseline="0" noProof="0">
              <a:ln>
                <a:noFill/>
              </a:ln>
              <a:solidFill>
                <a:prstClr val="black"/>
              </a:solidFill>
              <a:effectLst/>
              <a:uLnTx/>
              <a:uFillTx/>
              <a:latin typeface="Arial MT"/>
              <a:ea typeface="+mn-ea"/>
              <a:cs typeface="Arial MT"/>
            </a:endParaRPr>
          </a:p>
          <a:p>
            <a:pPr marL="570865" marR="79375" lvl="0" indent="-332740" algn="just" defTabSz="914400" rtl="0" eaLnBrk="1" fontAlgn="auto" latinLnBrk="0" hangingPunct="1">
              <a:lnSpc>
                <a:spcPct val="116100"/>
              </a:lnSpc>
              <a:spcBef>
                <a:spcPts val="0"/>
              </a:spcBef>
              <a:spcAft>
                <a:spcPts val="0"/>
              </a:spcAft>
              <a:buClr>
                <a:srgbClr val="444444"/>
              </a:buClr>
              <a:buSzPct val="96428"/>
              <a:buFontTx/>
              <a:buChar char="●"/>
              <a:tabLst>
                <a:tab pos="571500" algn="l"/>
              </a:tabLst>
              <a:defRPr/>
            </a:pPr>
            <a:r>
              <a:rPr kumimoji="0" sz="1400" b="0" i="0" u="none" strike="noStrike" kern="1200" cap="none" spc="-5" normalizeH="0" baseline="0" noProof="0" dirty="0">
                <a:ln>
                  <a:noFill/>
                </a:ln>
                <a:solidFill>
                  <a:prstClr val="black"/>
                </a:solidFill>
                <a:effectLst/>
                <a:uLnTx/>
                <a:uFillTx/>
                <a:latin typeface="Arial MT"/>
                <a:ea typeface="+mn-ea"/>
                <a:cs typeface="Arial MT"/>
              </a:rPr>
              <a:t>The Decision is described to </a:t>
            </a:r>
            <a:r>
              <a:rPr kumimoji="0" sz="1400" b="0" i="0" u="none" strike="noStrike" kern="1200" cap="none" spc="0" normalizeH="0" baseline="0" noProof="0" dirty="0">
                <a:ln>
                  <a:noFill/>
                </a:ln>
                <a:solidFill>
                  <a:prstClr val="black"/>
                </a:solidFill>
                <a:effectLst/>
                <a:uLnTx/>
                <a:uFillTx/>
                <a:latin typeface="Arial MT"/>
                <a:ea typeface="+mn-ea"/>
                <a:cs typeface="Arial MT"/>
              </a:rPr>
              <a:t>computer </a:t>
            </a:r>
            <a:r>
              <a:rPr kumimoji="0" sz="1400" b="0" i="0" u="none" strike="noStrike" kern="1200" cap="none" spc="-37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as </a:t>
            </a:r>
            <a:r>
              <a:rPr kumimoji="0" sz="1400" b="0" i="0" u="none" strike="noStrike" kern="1200" cap="none" spc="0" normalizeH="0" baseline="0" noProof="0" dirty="0">
                <a:ln>
                  <a:noFill/>
                </a:ln>
                <a:solidFill>
                  <a:prstClr val="black"/>
                </a:solidFill>
                <a:effectLst/>
                <a:uLnTx/>
                <a:uFillTx/>
                <a:latin typeface="Arial MT"/>
                <a:ea typeface="+mn-ea"/>
                <a:cs typeface="Arial MT"/>
              </a:rPr>
              <a:t>a conditional statement </a:t>
            </a:r>
            <a:r>
              <a:rPr kumimoji="0" sz="1400" b="0" i="0" u="none" strike="noStrike" kern="1200" cap="none" spc="-5" normalizeH="0" baseline="0" noProof="0" dirty="0">
                <a:ln>
                  <a:noFill/>
                </a:ln>
                <a:solidFill>
                  <a:prstClr val="black"/>
                </a:solidFill>
                <a:effectLst/>
                <a:uLnTx/>
                <a:uFillTx/>
                <a:latin typeface="Arial MT"/>
                <a:ea typeface="+mn-ea"/>
                <a:cs typeface="Arial MT"/>
              </a:rPr>
              <a:t>that </a:t>
            </a:r>
            <a:r>
              <a:rPr kumimoji="0" sz="1400" b="0" i="0" u="none" strike="noStrike" kern="1200" cap="none" spc="0" normalizeH="0" baseline="0" noProof="0" dirty="0">
                <a:ln>
                  <a:noFill/>
                </a:ln>
                <a:solidFill>
                  <a:prstClr val="black"/>
                </a:solidFill>
                <a:effectLst/>
                <a:uLnTx/>
                <a:uFillTx/>
                <a:latin typeface="Arial MT"/>
                <a:ea typeface="+mn-ea"/>
                <a:cs typeface="Arial MT"/>
              </a:rPr>
              <a:t>can </a:t>
            </a:r>
            <a:r>
              <a:rPr kumimoji="0" sz="1400" b="0" i="0" u="none" strike="noStrike" kern="1200" cap="none" spc="-5" normalizeH="0" baseline="0" noProof="0" dirty="0">
                <a:ln>
                  <a:noFill/>
                </a:ln>
                <a:solidFill>
                  <a:prstClr val="black"/>
                </a:solidFill>
                <a:effectLst/>
                <a:uLnTx/>
                <a:uFillTx/>
                <a:latin typeface="Arial MT"/>
                <a:ea typeface="+mn-ea"/>
                <a:cs typeface="Arial MT"/>
              </a:rPr>
              <a:t>be </a:t>
            </a:r>
            <a:r>
              <a:rPr kumimoji="0" sz="1400" b="0" i="0" u="none" strike="noStrike" kern="1200" cap="none" spc="-37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answered</a:t>
            </a:r>
            <a:r>
              <a:rPr kumimoji="0" sz="1400" b="0" i="0" u="none" strike="noStrike" kern="1200" cap="none" spc="-35" normalizeH="0" baseline="0" noProof="0" dirty="0">
                <a:ln>
                  <a:noFill/>
                </a:ln>
                <a:solidFill>
                  <a:prstClr val="black"/>
                </a:solidFill>
                <a:effectLst/>
                <a:uLnTx/>
                <a:uFillTx/>
                <a:latin typeface="Arial MT"/>
                <a:ea typeface="+mn-ea"/>
                <a:cs typeface="Arial MT"/>
              </a:rPr>
              <a:t> </a:t>
            </a:r>
            <a:r>
              <a:rPr kumimoji="0" sz="1400" b="0" i="0" u="none" strike="noStrike" kern="1200" cap="none" spc="-15" normalizeH="0" baseline="0" noProof="0" dirty="0">
                <a:ln>
                  <a:noFill/>
                </a:ln>
                <a:solidFill>
                  <a:prstClr val="black"/>
                </a:solidFill>
                <a:effectLst/>
                <a:uLnTx/>
                <a:uFillTx/>
                <a:latin typeface="Arial MT"/>
                <a:ea typeface="+mn-ea"/>
                <a:cs typeface="Arial MT"/>
              </a:rPr>
              <a:t>True</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or False.</a:t>
            </a:r>
            <a:endParaRPr kumimoji="0" sz="1400" b="0" i="0" u="none" strike="noStrike" kern="1200" cap="none" spc="0" normalizeH="0" baseline="0" noProof="0">
              <a:ln>
                <a:noFill/>
              </a:ln>
              <a:solidFill>
                <a:prstClr val="black"/>
              </a:solidFill>
              <a:effectLst/>
              <a:uLnTx/>
              <a:uFillTx/>
              <a:latin typeface="Arial MT"/>
              <a:ea typeface="+mn-ea"/>
              <a:cs typeface="Arial MT"/>
            </a:endParaRPr>
          </a:p>
          <a:p>
            <a:pPr marL="570865" marR="100965" lvl="0" indent="-332740" algn="l" defTabSz="914400" rtl="0" eaLnBrk="1" fontAlgn="auto" latinLnBrk="0" hangingPunct="1">
              <a:lnSpc>
                <a:spcPct val="116100"/>
              </a:lnSpc>
              <a:spcBef>
                <a:spcPts val="0"/>
              </a:spcBef>
              <a:spcAft>
                <a:spcPts val="0"/>
              </a:spcAft>
              <a:buClr>
                <a:srgbClr val="444444"/>
              </a:buClr>
              <a:buSzPct val="96428"/>
              <a:buFontTx/>
              <a:buChar char="●"/>
              <a:tabLst>
                <a:tab pos="570230" algn="l"/>
                <a:tab pos="571500" algn="l"/>
              </a:tabLst>
              <a:defRPr/>
            </a:pPr>
            <a:r>
              <a:rPr kumimoji="0" sz="1400" b="0" i="0" u="none" strike="noStrike" kern="1200" cap="none" spc="-5" normalizeH="0" baseline="0" noProof="0" dirty="0">
                <a:ln>
                  <a:noFill/>
                </a:ln>
                <a:solidFill>
                  <a:prstClr val="black"/>
                </a:solidFill>
                <a:effectLst/>
                <a:uLnTx/>
                <a:uFillTx/>
                <a:latin typeface="Arial MT"/>
                <a:ea typeface="+mn-ea"/>
                <a:cs typeface="Arial MT"/>
              </a:rPr>
              <a:t>Python language provide the following </a:t>
            </a:r>
            <a:r>
              <a:rPr kumimoji="0" sz="1400" b="0" i="0" u="none" strike="noStrike" kern="1200" cap="none" spc="-375"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conditional (Decision Making) </a:t>
            </a:r>
            <a:r>
              <a:rPr kumimoji="0" sz="1400" b="0" i="0" u="none" strike="noStrike" kern="1200" cap="none" spc="5"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statements.</a:t>
            </a:r>
            <a:endParaRPr kumimoji="0" sz="1400" b="0" i="0" u="none" strike="noStrike" kern="1200" cap="none" spc="0" normalizeH="0" baseline="0" noProof="0">
              <a:ln>
                <a:noFill/>
              </a:ln>
              <a:solidFill>
                <a:prstClr val="black"/>
              </a:solidFill>
              <a:effectLst/>
              <a:uLnTx/>
              <a:uFillTx/>
              <a:latin typeface="Arial MT"/>
              <a:ea typeface="+mn-ea"/>
              <a:cs typeface="Arial MT"/>
            </a:endParaRPr>
          </a:p>
          <a:p>
            <a:pPr marL="1028065" marR="0" lvl="1" indent="-313690" algn="l" defTabSz="914400" rtl="0" eaLnBrk="1" fontAlgn="auto" latinLnBrk="0" hangingPunct="1">
              <a:lnSpc>
                <a:spcPct val="100000"/>
              </a:lnSpc>
              <a:spcBef>
                <a:spcPts val="265"/>
              </a:spcBef>
              <a:spcAft>
                <a:spcPts val="0"/>
              </a:spcAft>
              <a:buClrTx/>
              <a:buSzPct val="78571"/>
              <a:buFontTx/>
              <a:buChar char="○"/>
              <a:tabLst>
                <a:tab pos="1027430" algn="l"/>
                <a:tab pos="1028700" algn="l"/>
              </a:tabLst>
              <a:defRPr/>
            </a:pPr>
            <a:r>
              <a:rPr kumimoji="0" sz="1400" b="0" i="0" u="none" strike="noStrike" kern="1200" cap="none" spc="-5" normalizeH="0" baseline="0" noProof="0" dirty="0">
                <a:ln>
                  <a:noFill/>
                </a:ln>
                <a:solidFill>
                  <a:prstClr val="black"/>
                </a:solidFill>
                <a:effectLst/>
                <a:uLnTx/>
                <a:uFillTx/>
                <a:latin typeface="Arial MT"/>
                <a:ea typeface="+mn-ea"/>
                <a:cs typeface="Arial MT"/>
              </a:rPr>
              <a:t>If</a:t>
            </a:r>
            <a:r>
              <a:rPr kumimoji="0" sz="1400" b="0" i="0" u="none" strike="noStrike" kern="1200" cap="none" spc="-5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Statement</a:t>
            </a:r>
            <a:endParaRPr kumimoji="0" sz="1400" b="0" i="0" u="none" strike="noStrike" kern="1200" cap="none" spc="0" normalizeH="0" baseline="0" noProof="0">
              <a:ln>
                <a:noFill/>
              </a:ln>
              <a:solidFill>
                <a:prstClr val="black"/>
              </a:solidFill>
              <a:effectLst/>
              <a:uLnTx/>
              <a:uFillTx/>
              <a:latin typeface="Arial MT"/>
              <a:ea typeface="+mn-ea"/>
              <a:cs typeface="Arial MT"/>
            </a:endParaRPr>
          </a:p>
          <a:p>
            <a:pPr marL="1028065" marR="0" lvl="1" indent="-313690" algn="l" defTabSz="914400" rtl="0" eaLnBrk="1" fontAlgn="auto" latinLnBrk="0" hangingPunct="1">
              <a:lnSpc>
                <a:spcPct val="100000"/>
              </a:lnSpc>
              <a:spcBef>
                <a:spcPts val="270"/>
              </a:spcBef>
              <a:spcAft>
                <a:spcPts val="0"/>
              </a:spcAft>
              <a:buClrTx/>
              <a:buSzPct val="78571"/>
              <a:buFontTx/>
              <a:buChar char="○"/>
              <a:tabLst>
                <a:tab pos="1027430" algn="l"/>
                <a:tab pos="1028700" algn="l"/>
              </a:tabLst>
              <a:defRPr/>
            </a:pPr>
            <a:r>
              <a:rPr kumimoji="0" sz="1400" b="0" i="0" u="none" strike="noStrike" kern="1200" cap="none" spc="-5" normalizeH="0" baseline="0" noProof="0" dirty="0">
                <a:ln>
                  <a:noFill/>
                </a:ln>
                <a:solidFill>
                  <a:prstClr val="black"/>
                </a:solidFill>
                <a:effectLst/>
                <a:uLnTx/>
                <a:uFillTx/>
                <a:latin typeface="Arial MT"/>
                <a:ea typeface="+mn-ea"/>
                <a:cs typeface="Arial MT"/>
              </a:rPr>
              <a:t>If...else</a:t>
            </a:r>
            <a:r>
              <a:rPr kumimoji="0" sz="1400" b="0" i="0" u="none" strike="noStrike" kern="1200" cap="none" spc="-5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Statement</a:t>
            </a:r>
            <a:endParaRPr kumimoji="0" sz="1400" b="0" i="0" u="none" strike="noStrike" kern="1200" cap="none" spc="0" normalizeH="0" baseline="0" noProof="0">
              <a:ln>
                <a:noFill/>
              </a:ln>
              <a:solidFill>
                <a:prstClr val="black"/>
              </a:solidFill>
              <a:effectLst/>
              <a:uLnTx/>
              <a:uFillTx/>
              <a:latin typeface="Arial MT"/>
              <a:ea typeface="+mn-ea"/>
              <a:cs typeface="Arial MT"/>
            </a:endParaRPr>
          </a:p>
          <a:p>
            <a:pPr marL="1028065" marR="0" lvl="1" indent="-313690" algn="l" defTabSz="914400" rtl="0" eaLnBrk="1" fontAlgn="auto" latinLnBrk="0" hangingPunct="1">
              <a:lnSpc>
                <a:spcPct val="100000"/>
              </a:lnSpc>
              <a:spcBef>
                <a:spcPts val="270"/>
              </a:spcBef>
              <a:spcAft>
                <a:spcPts val="0"/>
              </a:spcAft>
              <a:buClrTx/>
              <a:buSzPct val="78571"/>
              <a:buFontTx/>
              <a:buChar char="○"/>
              <a:tabLst>
                <a:tab pos="1027430" algn="l"/>
                <a:tab pos="1028700" algn="l"/>
              </a:tabLst>
              <a:defRPr/>
            </a:pPr>
            <a:r>
              <a:rPr kumimoji="0" sz="1400" b="0" i="0" u="none" strike="noStrike" kern="1200" cap="none" spc="-5" normalizeH="0" baseline="0" noProof="0" dirty="0">
                <a:ln>
                  <a:noFill/>
                </a:ln>
                <a:solidFill>
                  <a:prstClr val="black"/>
                </a:solidFill>
                <a:effectLst/>
                <a:uLnTx/>
                <a:uFillTx/>
                <a:latin typeface="Arial MT"/>
                <a:ea typeface="+mn-ea"/>
                <a:cs typeface="Arial MT"/>
              </a:rPr>
              <a:t>If...elif...else</a:t>
            </a:r>
            <a:r>
              <a:rPr kumimoji="0" sz="1400" b="0" i="0" u="none" strike="noStrike" kern="1200" cap="none" spc="-5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Statement</a:t>
            </a:r>
            <a:endParaRPr kumimoji="0" sz="1400" b="0" i="0" u="none" strike="noStrike" kern="1200" cap="none" spc="0" normalizeH="0" baseline="0" noProof="0">
              <a:ln>
                <a:noFill/>
              </a:ln>
              <a:solidFill>
                <a:prstClr val="black"/>
              </a:solidFill>
              <a:effectLst/>
              <a:uLnTx/>
              <a:uFillTx/>
              <a:latin typeface="Arial MT"/>
              <a:ea typeface="+mn-ea"/>
              <a:cs typeface="Arial MT"/>
            </a:endParaRPr>
          </a:p>
        </p:txBody>
      </p:sp>
      <p:sp>
        <p:nvSpPr>
          <p:cNvPr id="5" name="object 5"/>
          <p:cNvSpPr txBox="1"/>
          <p:nvPr/>
        </p:nvSpPr>
        <p:spPr>
          <a:xfrm>
            <a:off x="1136780" y="4684516"/>
            <a:ext cx="2371725" cy="238760"/>
          </a:xfrm>
          <a:prstGeom prst="rect">
            <a:avLst/>
          </a:prstGeom>
        </p:spPr>
        <p:txBody>
          <a:bodyPr vert="horz" wrap="square" lIns="0" tIns="12700" rIns="0" bIns="0" rtlCol="0">
            <a:spAutoFit/>
          </a:bodyPr>
          <a:lstStyle/>
          <a:p>
            <a:pPr marL="325120" marR="0" lvl="0" indent="-313055" algn="l" defTabSz="914400" rtl="0" eaLnBrk="1" fontAlgn="auto" latinLnBrk="0" hangingPunct="1">
              <a:lnSpc>
                <a:spcPct val="100000"/>
              </a:lnSpc>
              <a:spcBef>
                <a:spcPts val="100"/>
              </a:spcBef>
              <a:spcAft>
                <a:spcPts val="0"/>
              </a:spcAft>
              <a:buClrTx/>
              <a:buSzPct val="78571"/>
              <a:buFontTx/>
              <a:buChar char="○"/>
              <a:tabLst>
                <a:tab pos="325120" algn="l"/>
                <a:tab pos="325755" algn="l"/>
              </a:tabLst>
              <a:defRPr/>
            </a:pPr>
            <a:r>
              <a:rPr kumimoji="0" sz="1400" b="0" i="0" u="none" strike="noStrike" kern="1200" cap="none" spc="-5" normalizeH="0" baseline="0" noProof="0" dirty="0">
                <a:ln>
                  <a:noFill/>
                </a:ln>
                <a:solidFill>
                  <a:prstClr val="black"/>
                </a:solidFill>
                <a:effectLst/>
                <a:uLnTx/>
                <a:uFillTx/>
                <a:latin typeface="Arial MT"/>
                <a:ea typeface="+mn-ea"/>
                <a:cs typeface="Arial MT"/>
              </a:rPr>
              <a:t>Nested</a:t>
            </a:r>
            <a:r>
              <a:rPr kumimoji="0" sz="1400" b="0" i="0" u="none" strike="noStrike" kern="1200" cap="none" spc="-4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if...else</a:t>
            </a:r>
            <a:r>
              <a:rPr kumimoji="0" sz="1400" b="0" i="0" u="none" strike="noStrike" kern="1200" cap="none" spc="-4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Statement</a:t>
            </a:r>
            <a:endParaRPr kumimoji="0" sz="1400" b="0" i="0" u="none" strike="noStrike" kern="1200" cap="none" spc="0" normalizeH="0" baseline="0" noProof="0">
              <a:ln>
                <a:noFill/>
              </a:ln>
              <a:solidFill>
                <a:prstClr val="black"/>
              </a:solidFill>
              <a:effectLst/>
              <a:uLnTx/>
              <a:uFillTx/>
              <a:latin typeface="Arial MT"/>
              <a:ea typeface="+mn-ea"/>
              <a:cs typeface="Arial MT"/>
            </a:endParaRPr>
          </a:p>
        </p:txBody>
      </p:sp>
      <p:pic>
        <p:nvPicPr>
          <p:cNvPr id="6" name="object 6"/>
          <p:cNvPicPr/>
          <p:nvPr/>
        </p:nvPicPr>
        <p:blipFill>
          <a:blip r:embed="rId2" cstate="print"/>
          <a:stretch>
            <a:fillRect/>
          </a:stretch>
        </p:blipFill>
        <p:spPr>
          <a:xfrm>
            <a:off x="4604075" y="931150"/>
            <a:ext cx="4539924" cy="3404943"/>
          </a:xfrm>
          <a:prstGeom prst="rect">
            <a:avLst/>
          </a:prstGeom>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4457" y="828333"/>
            <a:ext cx="3020695" cy="391160"/>
          </a:xfrm>
          <a:prstGeom prst="rect">
            <a:avLst/>
          </a:prstGeom>
        </p:spPr>
        <p:txBody>
          <a:bodyPr vert="horz" wrap="square" lIns="0" tIns="12700" rIns="0" bIns="0" rtlCol="0">
            <a:spAutoFit/>
          </a:bodyPr>
          <a:lstStyle/>
          <a:p>
            <a:pPr marL="12700">
              <a:lnSpc>
                <a:spcPct val="100000"/>
              </a:lnSpc>
              <a:spcBef>
                <a:spcPts val="100"/>
              </a:spcBef>
            </a:pPr>
            <a:r>
              <a:rPr spc="-5" dirty="0"/>
              <a:t>Conditional</a:t>
            </a:r>
            <a:r>
              <a:rPr spc="-85" dirty="0"/>
              <a:t> </a:t>
            </a:r>
            <a:r>
              <a:rPr spc="-5" dirty="0"/>
              <a:t>Statement</a:t>
            </a:r>
          </a:p>
        </p:txBody>
      </p:sp>
      <p:sp>
        <p:nvSpPr>
          <p:cNvPr id="3" name="object 3"/>
          <p:cNvSpPr txBox="1"/>
          <p:nvPr/>
        </p:nvSpPr>
        <p:spPr>
          <a:xfrm>
            <a:off x="434281" y="1728118"/>
            <a:ext cx="3684270" cy="281559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800" b="0" i="0" u="none" strike="noStrike" kern="1200" cap="none" spc="-5" normalizeH="0" baseline="0" noProof="0" dirty="0">
                <a:ln>
                  <a:noFill/>
                </a:ln>
                <a:solidFill>
                  <a:srgbClr val="595959"/>
                </a:solidFill>
                <a:effectLst/>
                <a:uLnTx/>
                <a:uFillTx/>
                <a:latin typeface="Arial MT"/>
                <a:ea typeface="+mn-ea"/>
                <a:cs typeface="Arial MT"/>
              </a:rPr>
              <a:t>Statemen</a:t>
            </a:r>
            <a:r>
              <a:rPr kumimoji="0" sz="1800" b="0" i="0" u="none" strike="noStrike" kern="1200" cap="none" spc="0" normalizeH="0" baseline="0" noProof="0" dirty="0">
                <a:ln>
                  <a:noFill/>
                </a:ln>
                <a:solidFill>
                  <a:srgbClr val="595959"/>
                </a:solidFill>
                <a:effectLst/>
                <a:uLnTx/>
                <a:uFillTx/>
                <a:latin typeface="Arial MT"/>
                <a:ea typeface="+mn-ea"/>
                <a:cs typeface="Arial MT"/>
              </a:rPr>
              <a:t>t</a:t>
            </a:r>
            <a:r>
              <a:rPr kumimoji="0" sz="1800" b="0" i="0" u="none" strike="noStrike" kern="1200" cap="none" spc="-105" normalizeH="0" baseline="0" noProof="0" dirty="0">
                <a:ln>
                  <a:noFill/>
                </a:ln>
                <a:solidFill>
                  <a:srgbClr val="595959"/>
                </a:solidFill>
                <a:effectLst/>
                <a:uLnTx/>
                <a:uFillTx/>
                <a:latin typeface="Arial MT"/>
                <a:ea typeface="+mn-ea"/>
                <a:cs typeface="Arial MT"/>
              </a:rPr>
              <a:t> </a:t>
            </a:r>
            <a:r>
              <a:rPr kumimoji="0" sz="1800" b="0" i="0" u="none" strike="noStrike" kern="1200" cap="none" spc="-5" normalizeH="0" baseline="0" noProof="0" dirty="0">
                <a:ln>
                  <a:noFill/>
                </a:ln>
                <a:solidFill>
                  <a:srgbClr val="595959"/>
                </a:solidFill>
                <a:effectLst/>
                <a:uLnTx/>
                <a:uFillTx/>
                <a:latin typeface="Arial MT"/>
                <a:ea typeface="+mn-ea"/>
                <a:cs typeface="Arial MT"/>
              </a:rPr>
              <a:t>An</a:t>
            </a:r>
            <a:r>
              <a:rPr kumimoji="0" sz="1800" b="0" i="0" u="none" strike="noStrike" kern="1200" cap="none" spc="0" normalizeH="0" baseline="0" noProof="0" dirty="0">
                <a:ln>
                  <a:noFill/>
                </a:ln>
                <a:solidFill>
                  <a:srgbClr val="595959"/>
                </a:solidFill>
                <a:effectLst/>
                <a:uLnTx/>
                <a:uFillTx/>
                <a:latin typeface="Arial MT"/>
                <a:ea typeface="+mn-ea"/>
                <a:cs typeface="Arial MT"/>
              </a:rPr>
              <a:t>d</a:t>
            </a:r>
            <a:r>
              <a:rPr kumimoji="0" sz="1800" b="0" i="0" u="none" strike="noStrike" kern="1200" cap="none" spc="-10" normalizeH="0" baseline="0" noProof="0" dirty="0">
                <a:ln>
                  <a:noFill/>
                </a:ln>
                <a:solidFill>
                  <a:srgbClr val="595959"/>
                </a:solidFill>
                <a:effectLst/>
                <a:uLnTx/>
                <a:uFillTx/>
                <a:latin typeface="Arial MT"/>
                <a:ea typeface="+mn-ea"/>
                <a:cs typeface="Arial MT"/>
              </a:rPr>
              <a:t> </a:t>
            </a:r>
            <a:r>
              <a:rPr kumimoji="0" sz="1800" b="0" i="0" u="none" strike="noStrike" kern="1200" cap="none" spc="-5" normalizeH="0" baseline="0" noProof="0" dirty="0">
                <a:ln>
                  <a:noFill/>
                </a:ln>
                <a:solidFill>
                  <a:srgbClr val="595959"/>
                </a:solidFill>
                <a:effectLst/>
                <a:uLnTx/>
                <a:uFillTx/>
                <a:latin typeface="Arial MT"/>
                <a:ea typeface="+mn-ea"/>
                <a:cs typeface="Arial MT"/>
              </a:rPr>
              <a:t>Descriptio</a:t>
            </a:r>
            <a:r>
              <a:rPr kumimoji="0" sz="1800" b="0" i="0" u="none" strike="noStrike" kern="1200" cap="none" spc="0" normalizeH="0" baseline="0" noProof="0" dirty="0">
                <a:ln>
                  <a:noFill/>
                </a:ln>
                <a:solidFill>
                  <a:srgbClr val="595959"/>
                </a:solidFill>
                <a:effectLst/>
                <a:uLnTx/>
                <a:uFillTx/>
                <a:latin typeface="Arial MT"/>
                <a:ea typeface="+mn-ea"/>
                <a:cs typeface="Arial MT"/>
              </a:rPr>
              <a:t>n</a:t>
            </a:r>
            <a:r>
              <a:rPr kumimoji="0" sz="1800" b="0" i="0" u="none" strike="noStrike" kern="1200" cap="none" spc="-5" normalizeH="0" baseline="0" noProof="0" dirty="0">
                <a:ln>
                  <a:noFill/>
                </a:ln>
                <a:solidFill>
                  <a:srgbClr val="595959"/>
                </a:solidFill>
                <a:effectLst/>
                <a:uLnTx/>
                <a:uFillTx/>
                <a:latin typeface="Arial MT"/>
                <a:ea typeface="+mn-ea"/>
                <a:cs typeface="Arial MT"/>
              </a:rPr>
              <a:t> </a:t>
            </a:r>
            <a:r>
              <a:rPr kumimoji="0" sz="1800" b="0" i="0" u="none" strike="noStrike" kern="1200" cap="none" spc="0" normalizeH="0" baseline="0" noProof="0" dirty="0">
                <a:ln>
                  <a:noFill/>
                </a:ln>
                <a:solidFill>
                  <a:srgbClr val="595959"/>
                </a:solidFill>
                <a:effectLst/>
                <a:uLnTx/>
                <a:uFillTx/>
                <a:latin typeface="Arial MT"/>
                <a:ea typeface="+mn-ea"/>
                <a:cs typeface="Arial MT"/>
              </a:rPr>
              <a:t>(Contd..)</a:t>
            </a:r>
            <a:endParaRPr kumimoji="0" sz="1800" b="0" i="0" u="none" strike="noStrike" kern="1200" cap="none" spc="0" normalizeH="0" baseline="0" noProof="0">
              <a:ln>
                <a:noFill/>
              </a:ln>
              <a:solidFill>
                <a:prstClr val="black"/>
              </a:solidFill>
              <a:effectLst/>
              <a:uLnTx/>
              <a:uFillTx/>
              <a:latin typeface="Arial MT"/>
              <a:ea typeface="+mn-ea"/>
              <a:cs typeface="Arial M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850" b="0" i="0" u="none" strike="noStrike" kern="1200" cap="none" spc="0" normalizeH="0" baseline="0" noProof="0">
              <a:ln>
                <a:noFill/>
              </a:ln>
              <a:solidFill>
                <a:prstClr val="black"/>
              </a:solidFill>
              <a:effectLst/>
              <a:uLnTx/>
              <a:uFillTx/>
              <a:latin typeface="Arial MT"/>
              <a:ea typeface="+mn-ea"/>
              <a:cs typeface="Arial MT"/>
            </a:endParaRPr>
          </a:p>
          <a:p>
            <a:pPr marL="619760" marR="0" lvl="0" indent="-385445" algn="l" defTabSz="914400" rtl="0" eaLnBrk="1" fontAlgn="auto" latinLnBrk="0" hangingPunct="1">
              <a:lnSpc>
                <a:spcPct val="100000"/>
              </a:lnSpc>
              <a:spcBef>
                <a:spcPts val="0"/>
              </a:spcBef>
              <a:spcAft>
                <a:spcPts val="0"/>
              </a:spcAft>
              <a:buClrTx/>
              <a:buSzTx/>
              <a:buFont typeface="Arial MT"/>
              <a:buChar char="●"/>
              <a:tabLst>
                <a:tab pos="619760" algn="l"/>
                <a:tab pos="620395" algn="l"/>
              </a:tabLst>
              <a:defRPr/>
            </a:pPr>
            <a:r>
              <a:rPr kumimoji="0" sz="1400" b="1" i="0" u="none" strike="noStrike" kern="1200" cap="none" spc="-5" normalizeH="0" baseline="0" noProof="0" dirty="0">
                <a:ln>
                  <a:noFill/>
                </a:ln>
                <a:solidFill>
                  <a:prstClr val="black"/>
                </a:solidFill>
                <a:effectLst/>
                <a:uLnTx/>
                <a:uFillTx/>
                <a:latin typeface="Arial"/>
                <a:ea typeface="+mn-ea"/>
                <a:cs typeface="Arial"/>
              </a:rPr>
              <a:t>If</a:t>
            </a:r>
            <a:r>
              <a:rPr kumimoji="0" sz="1400" b="1" i="0" u="none" strike="noStrike" kern="1200" cap="none" spc="-50" normalizeH="0" baseline="0" noProof="0" dirty="0">
                <a:ln>
                  <a:noFill/>
                </a:ln>
                <a:solidFill>
                  <a:prstClr val="black"/>
                </a:solidFill>
                <a:effectLst/>
                <a:uLnTx/>
                <a:uFillTx/>
                <a:latin typeface="Arial"/>
                <a:ea typeface="+mn-ea"/>
                <a:cs typeface="Arial"/>
              </a:rPr>
              <a:t> </a:t>
            </a:r>
            <a:r>
              <a:rPr kumimoji="0" sz="1400" b="1" i="0" u="none" strike="noStrike" kern="1200" cap="none" spc="-5" normalizeH="0" baseline="0" noProof="0" dirty="0">
                <a:ln>
                  <a:noFill/>
                </a:ln>
                <a:solidFill>
                  <a:prstClr val="black"/>
                </a:solidFill>
                <a:effectLst/>
                <a:uLnTx/>
                <a:uFillTx/>
                <a:latin typeface="Arial"/>
                <a:ea typeface="+mn-ea"/>
                <a:cs typeface="Arial"/>
              </a:rPr>
              <a:t>statement-</a:t>
            </a:r>
            <a:endParaRPr kumimoji="0" sz="1400" b="0" i="0" u="none" strike="noStrike" kern="1200" cap="none" spc="0" normalizeH="0" baseline="0" noProof="0">
              <a:ln>
                <a:noFill/>
              </a:ln>
              <a:solidFill>
                <a:prstClr val="black"/>
              </a:solidFill>
              <a:effectLst/>
              <a:uLnTx/>
              <a:uFillTx/>
              <a:latin typeface="Arial"/>
              <a:ea typeface="+mn-ea"/>
              <a:cs typeface="Arial"/>
            </a:endParaRPr>
          </a:p>
          <a:p>
            <a:pPr marL="1028065" marR="485775" lvl="1" indent="-336550" algn="l" defTabSz="914400" rtl="0" eaLnBrk="1" fontAlgn="auto" latinLnBrk="0" hangingPunct="1">
              <a:lnSpc>
                <a:spcPct val="116100"/>
              </a:lnSpc>
              <a:spcBef>
                <a:spcPts val="0"/>
              </a:spcBef>
              <a:spcAft>
                <a:spcPts val="0"/>
              </a:spcAft>
              <a:buClrTx/>
              <a:buSzTx/>
              <a:buFontTx/>
              <a:buChar char="○"/>
              <a:tabLst>
                <a:tab pos="1027430" algn="l"/>
                <a:tab pos="1028700" algn="l"/>
              </a:tabLst>
              <a:defRPr/>
            </a:pPr>
            <a:r>
              <a:rPr kumimoji="0" sz="1400" b="0" i="0" u="none" strike="noStrike" kern="1200" cap="none" spc="-5" normalizeH="0" baseline="0" noProof="0" dirty="0">
                <a:ln>
                  <a:noFill/>
                </a:ln>
                <a:solidFill>
                  <a:prstClr val="black"/>
                </a:solidFill>
                <a:effectLst/>
                <a:uLnTx/>
                <a:uFillTx/>
                <a:latin typeface="Arial MT"/>
                <a:ea typeface="+mn-ea"/>
                <a:cs typeface="Arial MT"/>
              </a:rPr>
              <a:t>The</a:t>
            </a:r>
            <a:r>
              <a:rPr kumimoji="0" sz="1400" b="0" i="0" u="none" strike="noStrike" kern="1200" cap="none" spc="-3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If</a:t>
            </a:r>
            <a:r>
              <a:rPr kumimoji="0" sz="1400" b="0" i="0" u="none" strike="noStrike" kern="1200" cap="none" spc="-25"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statement</a:t>
            </a:r>
            <a:r>
              <a:rPr kumimoji="0" sz="1400" b="0" i="0" u="none" strike="noStrike" kern="1200" cap="none" spc="-2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is</a:t>
            </a:r>
            <a:r>
              <a:rPr kumimoji="0" sz="1400" b="0" i="0" u="none" strike="noStrike" kern="1200" cap="none" spc="-2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decision </a:t>
            </a:r>
            <a:r>
              <a:rPr kumimoji="0" sz="1400" b="0" i="0" u="none" strike="noStrike" kern="1200" cap="none" spc="-370"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making</a:t>
            </a:r>
            <a:r>
              <a:rPr kumimoji="0" sz="1400" b="0" i="0" u="none" strike="noStrike" kern="1200" cap="none" spc="-15"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statement.</a:t>
            </a:r>
            <a:endParaRPr kumimoji="0" sz="1400" b="0" i="0" u="none" strike="noStrike" kern="1200" cap="none" spc="0" normalizeH="0" baseline="0" noProof="0">
              <a:ln>
                <a:noFill/>
              </a:ln>
              <a:solidFill>
                <a:prstClr val="black"/>
              </a:solidFill>
              <a:effectLst/>
              <a:uLnTx/>
              <a:uFillTx/>
              <a:latin typeface="Arial MT"/>
              <a:ea typeface="+mn-ea"/>
              <a:cs typeface="Arial MT"/>
            </a:endParaRPr>
          </a:p>
          <a:p>
            <a:pPr marL="1028065" marR="5080" lvl="1" indent="-313055" algn="l" defTabSz="914400" rtl="0" eaLnBrk="1" fontAlgn="auto" latinLnBrk="0" hangingPunct="1">
              <a:lnSpc>
                <a:spcPct val="116100"/>
              </a:lnSpc>
              <a:spcBef>
                <a:spcPts val="0"/>
              </a:spcBef>
              <a:spcAft>
                <a:spcPts val="0"/>
              </a:spcAft>
              <a:buClrTx/>
              <a:buSzPct val="78571"/>
              <a:buFontTx/>
              <a:buChar char="○"/>
              <a:tabLst>
                <a:tab pos="1027430" algn="l"/>
                <a:tab pos="1028700" algn="l"/>
              </a:tabLst>
              <a:defRPr/>
            </a:pPr>
            <a:r>
              <a:rPr kumimoji="0" sz="1400" b="0" i="0" u="none" strike="noStrike" kern="1200" cap="none" spc="-5" normalizeH="0" baseline="0" noProof="0" dirty="0">
                <a:ln>
                  <a:noFill/>
                </a:ln>
                <a:solidFill>
                  <a:prstClr val="black"/>
                </a:solidFill>
                <a:effectLst/>
                <a:uLnTx/>
                <a:uFillTx/>
                <a:latin typeface="Arial MT"/>
                <a:ea typeface="+mn-ea"/>
                <a:cs typeface="Arial MT"/>
              </a:rPr>
              <a:t>It is used to </a:t>
            </a:r>
            <a:r>
              <a:rPr kumimoji="0" sz="1400" b="0" i="0" u="none" strike="noStrike" kern="1200" cap="none" spc="0" normalizeH="0" baseline="0" noProof="0" dirty="0">
                <a:ln>
                  <a:noFill/>
                </a:ln>
                <a:solidFill>
                  <a:prstClr val="black"/>
                </a:solidFill>
                <a:effectLst/>
                <a:uLnTx/>
                <a:uFillTx/>
                <a:latin typeface="Arial MT"/>
                <a:ea typeface="+mn-ea"/>
                <a:cs typeface="Arial MT"/>
              </a:rPr>
              <a:t>control </a:t>
            </a:r>
            <a:r>
              <a:rPr kumimoji="0" sz="1400" b="0" i="0" u="none" strike="noStrike" kern="1200" cap="none" spc="-5" normalizeH="0" baseline="0" noProof="0" dirty="0">
                <a:ln>
                  <a:noFill/>
                </a:ln>
                <a:solidFill>
                  <a:prstClr val="black"/>
                </a:solidFill>
                <a:effectLst/>
                <a:uLnTx/>
                <a:uFillTx/>
                <a:latin typeface="Arial MT"/>
                <a:ea typeface="+mn-ea"/>
                <a:cs typeface="Arial MT"/>
              </a:rPr>
              <a:t>the flow of the </a:t>
            </a:r>
            <a:r>
              <a:rPr kumimoji="0" sz="1400" b="0" i="0" u="none" strike="noStrike" kern="1200" cap="none" spc="-380"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statement </a:t>
            </a:r>
            <a:r>
              <a:rPr kumimoji="0" sz="1400" b="0" i="0" u="none" strike="noStrike" kern="1200" cap="none" spc="-5" normalizeH="0" baseline="0" noProof="0" dirty="0">
                <a:ln>
                  <a:noFill/>
                </a:ln>
                <a:solidFill>
                  <a:prstClr val="black"/>
                </a:solidFill>
                <a:effectLst/>
                <a:uLnTx/>
                <a:uFillTx/>
                <a:latin typeface="Arial MT"/>
                <a:ea typeface="+mn-ea"/>
                <a:cs typeface="Arial MT"/>
              </a:rPr>
              <a:t>and also used to test </a:t>
            </a:r>
            <a:r>
              <a:rPr kumimoji="0" sz="1400" b="0" i="0" u="none" strike="noStrike" kern="1200" cap="none" spc="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logically whether the </a:t>
            </a:r>
            <a:r>
              <a:rPr kumimoji="0" sz="1400" b="0" i="0" u="none" strike="noStrike" kern="1200" cap="none" spc="0" normalizeH="0" baseline="0" noProof="0" dirty="0">
                <a:ln>
                  <a:noFill/>
                </a:ln>
                <a:solidFill>
                  <a:prstClr val="black"/>
                </a:solidFill>
                <a:effectLst/>
                <a:uLnTx/>
                <a:uFillTx/>
                <a:latin typeface="Arial MT"/>
                <a:ea typeface="+mn-ea"/>
                <a:cs typeface="Arial MT"/>
              </a:rPr>
              <a:t>condition </a:t>
            </a:r>
            <a:r>
              <a:rPr kumimoji="0" sz="1400" b="0" i="0" u="none" strike="noStrike" kern="1200" cap="none" spc="-5" normalizeH="0" baseline="0" noProof="0" dirty="0">
                <a:ln>
                  <a:noFill/>
                </a:ln>
                <a:solidFill>
                  <a:prstClr val="black"/>
                </a:solidFill>
                <a:effectLst/>
                <a:uLnTx/>
                <a:uFillTx/>
                <a:latin typeface="Arial MT"/>
                <a:ea typeface="+mn-ea"/>
                <a:cs typeface="Arial MT"/>
              </a:rPr>
              <a:t>is </a:t>
            </a:r>
            <a:r>
              <a:rPr kumimoji="0" sz="1400" b="0" i="0" u="none" strike="noStrike" kern="1200" cap="none" spc="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true</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or false.</a:t>
            </a:r>
            <a:endParaRPr kumimoji="0" sz="1400" b="0" i="0" u="none" strike="noStrike" kern="1200" cap="none" spc="0" normalizeH="0" baseline="0" noProof="0">
              <a:ln>
                <a:noFill/>
              </a:ln>
              <a:solidFill>
                <a:prstClr val="black"/>
              </a:solidFill>
              <a:effectLst/>
              <a:uLnTx/>
              <a:uFillTx/>
              <a:latin typeface="Arial MT"/>
              <a:ea typeface="+mn-ea"/>
              <a:cs typeface="Arial MT"/>
            </a:endParaRPr>
          </a:p>
          <a:p>
            <a:pPr marL="0" marR="0" lvl="0" indent="0" algn="l" defTabSz="914400" rtl="0" eaLnBrk="1" fontAlgn="auto" latinLnBrk="0" hangingPunct="1">
              <a:lnSpc>
                <a:spcPct val="100000"/>
              </a:lnSpc>
              <a:spcBef>
                <a:spcPts val="30"/>
              </a:spcBef>
              <a:spcAft>
                <a:spcPts val="0"/>
              </a:spcAft>
              <a:buClrTx/>
              <a:buSzTx/>
              <a:buFontTx/>
              <a:buNone/>
              <a:tabLst/>
              <a:defRPr/>
            </a:pPr>
            <a:endParaRPr kumimoji="0" sz="1250" b="0" i="0" u="none" strike="noStrike" kern="1200" cap="none" spc="0" normalizeH="0" baseline="0" noProof="0">
              <a:ln>
                <a:noFill/>
              </a:ln>
              <a:solidFill>
                <a:prstClr val="black"/>
              </a:solidFill>
              <a:effectLst/>
              <a:uLnTx/>
              <a:uFillTx/>
              <a:latin typeface="Arial MT"/>
              <a:ea typeface="+mn-ea"/>
              <a:cs typeface="Arial MT"/>
            </a:endParaRPr>
          </a:p>
          <a:p>
            <a:pPr marL="113664" marR="0" lvl="0" indent="0" algn="l" defTabSz="914400" rtl="0" eaLnBrk="1" fontAlgn="auto" latinLnBrk="0" hangingPunct="1">
              <a:lnSpc>
                <a:spcPct val="100000"/>
              </a:lnSpc>
              <a:spcBef>
                <a:spcPts val="0"/>
              </a:spcBef>
              <a:spcAft>
                <a:spcPts val="0"/>
              </a:spcAft>
              <a:buClrTx/>
              <a:buSzTx/>
              <a:buFontTx/>
              <a:buNone/>
              <a:tabLst/>
              <a:defRPr/>
            </a:pPr>
            <a:r>
              <a:rPr kumimoji="0" sz="1400" b="1" i="0" u="heavy" strike="noStrike" kern="1200" cap="none" spc="-5" normalizeH="0" baseline="0" noProof="0" dirty="0">
                <a:ln>
                  <a:noFill/>
                </a:ln>
                <a:solidFill>
                  <a:prstClr val="black"/>
                </a:solidFill>
                <a:effectLst/>
                <a:uLnTx/>
                <a:uFill>
                  <a:solidFill>
                    <a:srgbClr val="000000"/>
                  </a:solidFill>
                </a:uFill>
                <a:latin typeface="Arial"/>
                <a:ea typeface="+mn-ea"/>
                <a:cs typeface="Arial"/>
              </a:rPr>
              <a:t>Syntax-</a:t>
            </a:r>
            <a:endParaRPr kumimoji="0" sz="1400" b="0" i="0" u="none" strike="noStrike" kern="1200" cap="none" spc="0" normalizeH="0" baseline="0" noProof="0">
              <a:ln>
                <a:noFill/>
              </a:ln>
              <a:solidFill>
                <a:prstClr val="black"/>
              </a:solidFill>
              <a:effectLst/>
              <a:uLnTx/>
              <a:uFillTx/>
              <a:latin typeface="Arial"/>
              <a:ea typeface="+mn-ea"/>
              <a:cs typeface="Arial"/>
            </a:endParaRPr>
          </a:p>
        </p:txBody>
      </p:sp>
      <p:sp>
        <p:nvSpPr>
          <p:cNvPr id="4" name="object 4"/>
          <p:cNvSpPr txBox="1"/>
          <p:nvPr/>
        </p:nvSpPr>
        <p:spPr>
          <a:xfrm>
            <a:off x="535300" y="4703709"/>
            <a:ext cx="1615440" cy="26924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600" b="0" i="0" u="none" strike="noStrike" kern="1200" cap="none" spc="-5" normalizeH="0" baseline="0" noProof="0" dirty="0">
                <a:ln>
                  <a:noFill/>
                </a:ln>
                <a:solidFill>
                  <a:prstClr val="black"/>
                </a:solidFill>
                <a:effectLst/>
                <a:uLnTx/>
                <a:uFillTx/>
                <a:latin typeface="Arial MT"/>
                <a:ea typeface="+mn-ea"/>
                <a:cs typeface="Arial MT"/>
              </a:rPr>
              <a:t>If</a:t>
            </a:r>
            <a:r>
              <a:rPr kumimoji="0" sz="1600" b="0" i="0" u="none" strike="noStrike" kern="1200" cap="none" spc="-45" normalizeH="0" baseline="0" noProof="0" dirty="0">
                <a:ln>
                  <a:noFill/>
                </a:ln>
                <a:solidFill>
                  <a:prstClr val="black"/>
                </a:solidFill>
                <a:effectLst/>
                <a:uLnTx/>
                <a:uFillTx/>
                <a:latin typeface="Arial MT"/>
                <a:ea typeface="+mn-ea"/>
                <a:cs typeface="Arial MT"/>
              </a:rPr>
              <a:t> </a:t>
            </a:r>
            <a:r>
              <a:rPr kumimoji="0" sz="1600" b="0" i="0" u="none" strike="noStrike" kern="1200" cap="none" spc="-5" normalizeH="0" baseline="0" noProof="0" dirty="0">
                <a:ln>
                  <a:noFill/>
                </a:ln>
                <a:solidFill>
                  <a:prstClr val="black"/>
                </a:solidFill>
                <a:effectLst/>
                <a:uLnTx/>
                <a:uFillTx/>
                <a:latin typeface="Arial MT"/>
                <a:ea typeface="+mn-ea"/>
                <a:cs typeface="Arial MT"/>
              </a:rPr>
              <a:t>test</a:t>
            </a:r>
            <a:r>
              <a:rPr kumimoji="0" sz="1600" b="0" i="0" u="none" strike="noStrike" kern="1200" cap="none" spc="-45" normalizeH="0" baseline="0" noProof="0" dirty="0">
                <a:ln>
                  <a:noFill/>
                </a:ln>
                <a:solidFill>
                  <a:prstClr val="black"/>
                </a:solidFill>
                <a:effectLst/>
                <a:uLnTx/>
                <a:uFillTx/>
                <a:latin typeface="Arial MT"/>
                <a:ea typeface="+mn-ea"/>
                <a:cs typeface="Arial MT"/>
              </a:rPr>
              <a:t> </a:t>
            </a:r>
            <a:r>
              <a:rPr kumimoji="0" sz="1600" b="0" i="0" u="none" strike="noStrike" kern="1200" cap="none" spc="-5" normalizeH="0" baseline="0" noProof="0" dirty="0">
                <a:ln>
                  <a:noFill/>
                </a:ln>
                <a:solidFill>
                  <a:prstClr val="black"/>
                </a:solidFill>
                <a:effectLst/>
                <a:uLnTx/>
                <a:uFillTx/>
                <a:latin typeface="Arial MT"/>
                <a:ea typeface="+mn-ea"/>
                <a:cs typeface="Arial MT"/>
              </a:rPr>
              <a:t>expression:</a:t>
            </a:r>
            <a:endParaRPr kumimoji="0" sz="1600" b="0" i="0" u="none" strike="noStrike" kern="1200" cap="none" spc="0" normalizeH="0" baseline="0" noProof="0">
              <a:ln>
                <a:noFill/>
              </a:ln>
              <a:solidFill>
                <a:prstClr val="black"/>
              </a:solidFill>
              <a:effectLst/>
              <a:uLnTx/>
              <a:uFillTx/>
              <a:latin typeface="Arial MT"/>
              <a:ea typeface="+mn-ea"/>
              <a:cs typeface="Arial MT"/>
            </a:endParaRPr>
          </a:p>
        </p:txBody>
      </p:sp>
      <p:sp>
        <p:nvSpPr>
          <p:cNvPr id="5" name="object 5"/>
          <p:cNvSpPr txBox="1"/>
          <p:nvPr/>
        </p:nvSpPr>
        <p:spPr>
          <a:xfrm>
            <a:off x="4708475" y="4841744"/>
            <a:ext cx="602615" cy="13208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700" b="0" i="0" u="none" strike="noStrike" kern="1200" cap="none" spc="-5" normalizeH="0" baseline="0" noProof="0" dirty="0">
                <a:ln>
                  <a:noFill/>
                </a:ln>
                <a:solidFill>
                  <a:srgbClr val="595959"/>
                </a:solidFill>
                <a:effectLst/>
                <a:uLnTx/>
                <a:uFillTx/>
                <a:latin typeface="Arial MT"/>
                <a:ea typeface="+mn-ea"/>
                <a:cs typeface="Arial MT"/>
              </a:rPr>
              <a:t>Imag</a:t>
            </a:r>
            <a:r>
              <a:rPr kumimoji="0" sz="700" b="0" i="0" u="none" strike="noStrike" kern="1200" cap="none" spc="0" normalizeH="0" baseline="0" noProof="0" dirty="0">
                <a:ln>
                  <a:noFill/>
                </a:ln>
                <a:solidFill>
                  <a:srgbClr val="595959"/>
                </a:solidFill>
                <a:effectLst/>
                <a:uLnTx/>
                <a:uFillTx/>
                <a:latin typeface="Arial MT"/>
                <a:ea typeface="+mn-ea"/>
                <a:cs typeface="Arial MT"/>
              </a:rPr>
              <a:t>e</a:t>
            </a:r>
            <a:r>
              <a:rPr kumimoji="0" sz="700" b="0" i="0" u="none" strike="noStrike" kern="1200" cap="none" spc="-5" normalizeH="0" baseline="0" noProof="0" dirty="0">
                <a:ln>
                  <a:noFill/>
                </a:ln>
                <a:solidFill>
                  <a:srgbClr val="595959"/>
                </a:solidFill>
                <a:effectLst/>
                <a:uLnTx/>
                <a:uFillTx/>
                <a:latin typeface="Arial MT"/>
                <a:ea typeface="+mn-ea"/>
                <a:cs typeface="Arial MT"/>
              </a:rPr>
              <a:t> Source:</a:t>
            </a:r>
            <a:endParaRPr kumimoji="0" sz="700" b="0" i="0" u="none" strike="noStrike" kern="1200" cap="none" spc="0" normalizeH="0" baseline="0" noProof="0">
              <a:ln>
                <a:noFill/>
              </a:ln>
              <a:solidFill>
                <a:prstClr val="black"/>
              </a:solidFill>
              <a:effectLst/>
              <a:uLnTx/>
              <a:uFillTx/>
              <a:latin typeface="Arial MT"/>
              <a:ea typeface="+mn-ea"/>
              <a:cs typeface="Arial MT"/>
            </a:endParaRPr>
          </a:p>
        </p:txBody>
      </p:sp>
      <p:pic>
        <p:nvPicPr>
          <p:cNvPr id="6" name="object 6"/>
          <p:cNvPicPr/>
          <p:nvPr/>
        </p:nvPicPr>
        <p:blipFill>
          <a:blip r:embed="rId2" cstate="print"/>
          <a:stretch>
            <a:fillRect/>
          </a:stretch>
        </p:blipFill>
        <p:spPr>
          <a:xfrm>
            <a:off x="4604075" y="1457950"/>
            <a:ext cx="4539924" cy="3006050"/>
          </a:xfrm>
          <a:prstGeom prst="rect">
            <a:avLst/>
          </a:prstGeom>
        </p:spPr>
      </p:pic>
      <p:sp>
        <p:nvSpPr>
          <p:cNvPr id="7" name="object 7"/>
          <p:cNvSpPr txBox="1">
            <a:spLocks noGrp="1"/>
          </p:cNvSpPr>
          <p:nvPr>
            <p:ph type="ftr" sz="quarter" idx="5"/>
          </p:nvPr>
        </p:nvSpPr>
        <p:spPr>
          <a:prstGeom prst="rect">
            <a:avLst/>
          </a:prstGeom>
        </p:spPr>
        <p:txBody>
          <a:bodyPr vert="horz" wrap="square" lIns="0" tIns="3175" rIns="0" bIns="0" rtlCol="0">
            <a:spAutoFit/>
          </a:bodyPr>
          <a:lstStyle/>
          <a:p>
            <a:pPr marL="12700" marR="0" lvl="0" indent="0" algn="l" defTabSz="914400" rtl="0" eaLnBrk="1" fontAlgn="auto" latinLnBrk="0" hangingPunct="1">
              <a:lnSpc>
                <a:spcPct val="100000"/>
              </a:lnSpc>
              <a:spcBef>
                <a:spcPts val="25"/>
              </a:spcBef>
              <a:spcAft>
                <a:spcPts val="0"/>
              </a:spcAft>
              <a:buClrTx/>
              <a:buSzTx/>
              <a:buFontTx/>
              <a:buNone/>
              <a:tabLst/>
              <a:defRPr/>
            </a:pPr>
            <a:r>
              <a:rPr kumimoji="0" sz="800" b="0" i="0" u="none" strike="noStrike" kern="1200" cap="none" spc="0" normalizeH="0" baseline="0" noProof="0" dirty="0">
                <a:ln>
                  <a:noFill/>
                </a:ln>
                <a:solidFill>
                  <a:prstClr val="black"/>
                </a:solidFill>
                <a:effectLst/>
                <a:uLnTx/>
                <a:uFillTx/>
                <a:latin typeface="Arial MT"/>
                <a:ea typeface="+mn-ea"/>
              </a:rPr>
              <a:t>©</a:t>
            </a:r>
            <a:r>
              <a:rPr kumimoji="0" sz="800" b="0" i="0" u="none" strike="noStrike" kern="1200" cap="none" spc="-5" normalizeH="0" baseline="0" noProof="0" dirty="0">
                <a:ln>
                  <a:noFill/>
                </a:ln>
                <a:solidFill>
                  <a:prstClr val="black"/>
                </a:solidFill>
                <a:effectLst/>
                <a:uLnTx/>
                <a:uFillTx/>
                <a:latin typeface="Arial MT"/>
                <a:ea typeface="+mn-ea"/>
              </a:rPr>
              <a:t> Edune</a:t>
            </a:r>
            <a:r>
              <a:rPr kumimoji="0" sz="800" b="0" i="0" u="none" strike="noStrike" kern="1200" cap="none" spc="0" normalizeH="0" baseline="0" noProof="0" dirty="0">
                <a:ln>
                  <a:noFill/>
                </a:ln>
                <a:solidFill>
                  <a:prstClr val="black"/>
                </a:solidFill>
                <a:effectLst/>
                <a:uLnTx/>
                <a:uFillTx/>
                <a:latin typeface="Arial MT"/>
                <a:ea typeface="+mn-ea"/>
              </a:rPr>
              <a:t>t</a:t>
            </a:r>
            <a:r>
              <a:rPr kumimoji="0" sz="800" b="0" i="0" u="none" strike="noStrike" kern="1200" cap="none" spc="-5" normalizeH="0" baseline="0" noProof="0" dirty="0">
                <a:ln>
                  <a:noFill/>
                </a:ln>
                <a:solidFill>
                  <a:prstClr val="black"/>
                </a:solidFill>
                <a:effectLst/>
                <a:uLnTx/>
                <a:uFillTx/>
                <a:latin typeface="Arial MT"/>
                <a:ea typeface="+mn-ea"/>
              </a:rPr>
              <a:t> Foundation</a:t>
            </a:r>
            <a:r>
              <a:rPr kumimoji="0" sz="800" b="0" i="0" u="none" strike="noStrike" kern="1200" cap="none" spc="0" normalizeH="0" baseline="0" noProof="0" dirty="0">
                <a:ln>
                  <a:noFill/>
                </a:ln>
                <a:solidFill>
                  <a:prstClr val="black"/>
                </a:solidFill>
                <a:effectLst/>
                <a:uLnTx/>
                <a:uFillTx/>
                <a:latin typeface="Arial MT"/>
                <a:ea typeface="+mn-ea"/>
              </a:rPr>
              <a:t>.</a:t>
            </a:r>
            <a:r>
              <a:rPr kumimoji="0" sz="800" b="0" i="0" u="none" strike="noStrike" kern="1200" cap="none" spc="-50" normalizeH="0" baseline="0" noProof="0" dirty="0">
                <a:ln>
                  <a:noFill/>
                </a:ln>
                <a:solidFill>
                  <a:prstClr val="black"/>
                </a:solidFill>
                <a:effectLst/>
                <a:uLnTx/>
                <a:uFillTx/>
                <a:latin typeface="Arial MT"/>
                <a:ea typeface="+mn-ea"/>
              </a:rPr>
              <a:t> </a:t>
            </a:r>
            <a:r>
              <a:rPr kumimoji="0" sz="800" b="0" i="0" u="none" strike="noStrike" kern="1200" cap="none" spc="-5" normalizeH="0" baseline="0" noProof="0" dirty="0">
                <a:ln>
                  <a:noFill/>
                </a:ln>
                <a:solidFill>
                  <a:prstClr val="black"/>
                </a:solidFill>
                <a:effectLst/>
                <a:uLnTx/>
                <a:uFillTx/>
                <a:latin typeface="Arial MT"/>
                <a:ea typeface="+mn-ea"/>
              </a:rPr>
              <a:t>Al</a:t>
            </a:r>
            <a:r>
              <a:rPr kumimoji="0" sz="800" b="0" i="0" u="none" strike="noStrike" kern="1200" cap="none" spc="0" normalizeH="0" baseline="0" noProof="0" dirty="0">
                <a:ln>
                  <a:noFill/>
                </a:ln>
                <a:solidFill>
                  <a:prstClr val="black"/>
                </a:solidFill>
                <a:effectLst/>
                <a:uLnTx/>
                <a:uFillTx/>
                <a:latin typeface="Arial MT"/>
                <a:ea typeface="+mn-ea"/>
              </a:rPr>
              <a:t>l</a:t>
            </a:r>
            <a:r>
              <a:rPr kumimoji="0" sz="800" b="0" i="0" u="none" strike="noStrike" kern="1200" cap="none" spc="-5" normalizeH="0" baseline="0" noProof="0" dirty="0">
                <a:ln>
                  <a:noFill/>
                </a:ln>
                <a:solidFill>
                  <a:prstClr val="black"/>
                </a:solidFill>
                <a:effectLst/>
                <a:uLnTx/>
                <a:uFillTx/>
                <a:latin typeface="Arial MT"/>
                <a:ea typeface="+mn-ea"/>
              </a:rPr>
              <a:t> </a:t>
            </a:r>
            <a:r>
              <a:rPr kumimoji="0" sz="800" b="0" i="0" u="none" strike="noStrike" kern="1200" cap="none" spc="0" normalizeH="0" baseline="0" noProof="0" dirty="0">
                <a:ln>
                  <a:noFill/>
                </a:ln>
                <a:solidFill>
                  <a:prstClr val="black"/>
                </a:solidFill>
                <a:effectLst/>
                <a:uLnTx/>
                <a:uFillTx/>
                <a:latin typeface="Arial MT"/>
                <a:ea typeface="+mn-ea"/>
              </a:rPr>
              <a:t>rights</a:t>
            </a:r>
            <a:r>
              <a:rPr kumimoji="0" sz="800" b="0" i="0" u="none" strike="noStrike" kern="1200" cap="none" spc="-5" normalizeH="0" baseline="0" noProof="0" dirty="0">
                <a:ln>
                  <a:noFill/>
                </a:ln>
                <a:solidFill>
                  <a:prstClr val="black"/>
                </a:solidFill>
                <a:effectLst/>
                <a:uLnTx/>
                <a:uFillTx/>
                <a:latin typeface="Arial MT"/>
                <a:ea typeface="+mn-ea"/>
              </a:rPr>
              <a:t> </a:t>
            </a:r>
            <a:r>
              <a:rPr kumimoji="0" sz="800" b="0" i="0" u="none" strike="noStrike" kern="1200" cap="none" spc="0" normalizeH="0" baseline="0" noProof="0" dirty="0">
                <a:ln>
                  <a:noFill/>
                </a:ln>
                <a:solidFill>
                  <a:prstClr val="black"/>
                </a:solidFill>
                <a:effectLst/>
                <a:uLnTx/>
                <a:uFillTx/>
                <a:latin typeface="Arial MT"/>
                <a:ea typeface="+mn-ea"/>
              </a:rPr>
              <a:t>reserved.</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4457" y="828333"/>
            <a:ext cx="3020695" cy="391160"/>
          </a:xfrm>
          <a:prstGeom prst="rect">
            <a:avLst/>
          </a:prstGeom>
        </p:spPr>
        <p:txBody>
          <a:bodyPr vert="horz" wrap="square" lIns="0" tIns="12700" rIns="0" bIns="0" rtlCol="0">
            <a:spAutoFit/>
          </a:bodyPr>
          <a:lstStyle/>
          <a:p>
            <a:pPr marL="12700">
              <a:lnSpc>
                <a:spcPct val="100000"/>
              </a:lnSpc>
              <a:spcBef>
                <a:spcPts val="100"/>
              </a:spcBef>
            </a:pPr>
            <a:r>
              <a:rPr spc="-5" dirty="0"/>
              <a:t>Conditional</a:t>
            </a:r>
            <a:r>
              <a:rPr spc="-85" dirty="0"/>
              <a:t> </a:t>
            </a:r>
            <a:r>
              <a:rPr spc="-5" dirty="0"/>
              <a:t>Statement</a:t>
            </a:r>
          </a:p>
        </p:txBody>
      </p:sp>
      <p:sp>
        <p:nvSpPr>
          <p:cNvPr id="3" name="object 3"/>
          <p:cNvSpPr txBox="1"/>
          <p:nvPr/>
        </p:nvSpPr>
        <p:spPr>
          <a:xfrm>
            <a:off x="466038" y="1728118"/>
            <a:ext cx="3615054" cy="29972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800" b="0" i="0" u="none" strike="noStrike" kern="1200" cap="none" spc="-5" normalizeH="0" baseline="0" noProof="0" dirty="0">
                <a:ln>
                  <a:noFill/>
                </a:ln>
                <a:solidFill>
                  <a:srgbClr val="595959"/>
                </a:solidFill>
                <a:effectLst/>
                <a:uLnTx/>
                <a:uFillTx/>
                <a:latin typeface="Arial MT"/>
                <a:ea typeface="+mn-ea"/>
                <a:cs typeface="Arial MT"/>
              </a:rPr>
              <a:t>Statemen</a:t>
            </a:r>
            <a:r>
              <a:rPr kumimoji="0" sz="1800" b="0" i="0" u="none" strike="noStrike" kern="1200" cap="none" spc="0" normalizeH="0" baseline="0" noProof="0" dirty="0">
                <a:ln>
                  <a:noFill/>
                </a:ln>
                <a:solidFill>
                  <a:srgbClr val="595959"/>
                </a:solidFill>
                <a:effectLst/>
                <a:uLnTx/>
                <a:uFillTx/>
                <a:latin typeface="Arial MT"/>
                <a:ea typeface="+mn-ea"/>
                <a:cs typeface="Arial MT"/>
              </a:rPr>
              <a:t>t</a:t>
            </a:r>
            <a:r>
              <a:rPr kumimoji="0" sz="1800" b="0" i="0" u="none" strike="noStrike" kern="1200" cap="none" spc="-105" normalizeH="0" baseline="0" noProof="0" dirty="0">
                <a:ln>
                  <a:noFill/>
                </a:ln>
                <a:solidFill>
                  <a:srgbClr val="595959"/>
                </a:solidFill>
                <a:effectLst/>
                <a:uLnTx/>
                <a:uFillTx/>
                <a:latin typeface="Arial MT"/>
                <a:ea typeface="+mn-ea"/>
                <a:cs typeface="Arial MT"/>
              </a:rPr>
              <a:t> </a:t>
            </a:r>
            <a:r>
              <a:rPr kumimoji="0" sz="1800" b="0" i="0" u="none" strike="noStrike" kern="1200" cap="none" spc="-5" normalizeH="0" baseline="0" noProof="0" dirty="0">
                <a:ln>
                  <a:noFill/>
                </a:ln>
                <a:solidFill>
                  <a:srgbClr val="595959"/>
                </a:solidFill>
                <a:effectLst/>
                <a:uLnTx/>
                <a:uFillTx/>
                <a:latin typeface="Arial MT"/>
                <a:ea typeface="+mn-ea"/>
                <a:cs typeface="Arial MT"/>
              </a:rPr>
              <a:t>An</a:t>
            </a:r>
            <a:r>
              <a:rPr kumimoji="0" sz="1800" b="0" i="0" u="none" strike="noStrike" kern="1200" cap="none" spc="0" normalizeH="0" baseline="0" noProof="0" dirty="0">
                <a:ln>
                  <a:noFill/>
                </a:ln>
                <a:solidFill>
                  <a:srgbClr val="595959"/>
                </a:solidFill>
                <a:effectLst/>
                <a:uLnTx/>
                <a:uFillTx/>
                <a:latin typeface="Arial MT"/>
                <a:ea typeface="+mn-ea"/>
                <a:cs typeface="Arial MT"/>
              </a:rPr>
              <a:t>d</a:t>
            </a:r>
            <a:r>
              <a:rPr kumimoji="0" sz="1800" b="0" i="0" u="none" strike="noStrike" kern="1200" cap="none" spc="-10" normalizeH="0" baseline="0" noProof="0" dirty="0">
                <a:ln>
                  <a:noFill/>
                </a:ln>
                <a:solidFill>
                  <a:srgbClr val="595959"/>
                </a:solidFill>
                <a:effectLst/>
                <a:uLnTx/>
                <a:uFillTx/>
                <a:latin typeface="Arial MT"/>
                <a:ea typeface="+mn-ea"/>
                <a:cs typeface="Arial MT"/>
              </a:rPr>
              <a:t> </a:t>
            </a:r>
            <a:r>
              <a:rPr kumimoji="0" sz="1800" b="0" i="0" u="none" strike="noStrike" kern="1200" cap="none" spc="-5" normalizeH="0" baseline="0" noProof="0" dirty="0">
                <a:ln>
                  <a:noFill/>
                </a:ln>
                <a:solidFill>
                  <a:srgbClr val="595959"/>
                </a:solidFill>
                <a:effectLst/>
                <a:uLnTx/>
                <a:uFillTx/>
                <a:latin typeface="Arial MT"/>
                <a:ea typeface="+mn-ea"/>
                <a:cs typeface="Arial MT"/>
              </a:rPr>
              <a:t>Description(Contd..)</a:t>
            </a:r>
            <a:endParaRPr kumimoji="0" sz="1800" b="0" i="0" u="none" strike="noStrike" kern="1200" cap="none" spc="0" normalizeH="0" baseline="0" noProof="0">
              <a:ln>
                <a:noFill/>
              </a:ln>
              <a:solidFill>
                <a:prstClr val="black"/>
              </a:solidFill>
              <a:effectLst/>
              <a:uLnTx/>
              <a:uFillTx/>
              <a:latin typeface="Arial MT"/>
              <a:ea typeface="+mn-ea"/>
              <a:cs typeface="Arial MT"/>
            </a:endParaRPr>
          </a:p>
        </p:txBody>
      </p:sp>
      <p:sp>
        <p:nvSpPr>
          <p:cNvPr id="4" name="object 4"/>
          <p:cNvSpPr txBox="1"/>
          <p:nvPr/>
        </p:nvSpPr>
        <p:spPr>
          <a:xfrm>
            <a:off x="535300" y="2590175"/>
            <a:ext cx="2653030" cy="1838960"/>
          </a:xfrm>
          <a:prstGeom prst="rect">
            <a:avLst/>
          </a:prstGeom>
        </p:spPr>
        <p:txBody>
          <a:bodyPr vert="horz" wrap="square" lIns="0" tIns="12700" rIns="0" bIns="0" rtlCol="0">
            <a:spAutoFit/>
          </a:bodyPr>
          <a:lstStyle/>
          <a:p>
            <a:pPr marL="518795" marR="0" lvl="0" indent="-386080" algn="l" defTabSz="914400" rtl="0" eaLnBrk="1" fontAlgn="auto" latinLnBrk="0" hangingPunct="1">
              <a:lnSpc>
                <a:spcPct val="100000"/>
              </a:lnSpc>
              <a:spcBef>
                <a:spcPts val="100"/>
              </a:spcBef>
              <a:spcAft>
                <a:spcPts val="0"/>
              </a:spcAft>
              <a:buClrTx/>
              <a:buSzTx/>
              <a:buFontTx/>
              <a:buChar char="●"/>
              <a:tabLst>
                <a:tab pos="518795" algn="l"/>
                <a:tab pos="519430" algn="l"/>
              </a:tabLst>
              <a:defRPr/>
            </a:pPr>
            <a:r>
              <a:rPr kumimoji="0" sz="1400" b="1" i="0" u="heavy" strike="noStrike" kern="1200" cap="none" spc="-5" normalizeH="0" baseline="0" noProof="0" dirty="0">
                <a:ln>
                  <a:noFill/>
                </a:ln>
                <a:solidFill>
                  <a:prstClr val="black"/>
                </a:solidFill>
                <a:effectLst/>
                <a:uLnTx/>
                <a:uFill>
                  <a:solidFill>
                    <a:srgbClr val="000000"/>
                  </a:solidFill>
                </a:uFill>
                <a:latin typeface="Arial"/>
                <a:ea typeface="+mn-ea"/>
                <a:cs typeface="Arial"/>
              </a:rPr>
              <a:t>Example</a:t>
            </a:r>
            <a:r>
              <a:rPr kumimoji="0" sz="1400" b="1" i="0" u="heavy" strike="noStrike" kern="1200" cap="none" spc="-50" normalizeH="0" baseline="0" noProof="0" dirty="0">
                <a:ln>
                  <a:noFill/>
                </a:ln>
                <a:solidFill>
                  <a:prstClr val="black"/>
                </a:solidFill>
                <a:effectLst/>
                <a:uLnTx/>
                <a:uFill>
                  <a:solidFill>
                    <a:srgbClr val="000000"/>
                  </a:solidFill>
                </a:uFill>
                <a:latin typeface="Arial"/>
                <a:ea typeface="+mn-ea"/>
                <a:cs typeface="Arial"/>
              </a:rPr>
              <a:t> </a:t>
            </a:r>
            <a:r>
              <a:rPr kumimoji="0" sz="1400" b="1" i="0" u="heavy" strike="noStrike" kern="1200" cap="none" spc="-5" normalizeH="0" baseline="0" noProof="0" dirty="0">
                <a:ln>
                  <a:noFill/>
                </a:ln>
                <a:solidFill>
                  <a:prstClr val="black"/>
                </a:solidFill>
                <a:effectLst/>
                <a:uLnTx/>
                <a:uFill>
                  <a:solidFill>
                    <a:srgbClr val="000000"/>
                  </a:solidFill>
                </a:uFill>
                <a:latin typeface="Arial"/>
                <a:ea typeface="+mn-ea"/>
                <a:cs typeface="Arial"/>
              </a:rPr>
              <a:t>Program:</a:t>
            </a:r>
            <a:endParaRPr kumimoji="0" sz="1400" b="0" i="0" u="none" strike="noStrike" kern="1200" cap="none" spc="0" normalizeH="0" baseline="0" noProof="0">
              <a:ln>
                <a:noFill/>
              </a:ln>
              <a:solidFill>
                <a:prstClr val="black"/>
              </a:solidFill>
              <a:effectLst/>
              <a:uLnTx/>
              <a:uFillTx/>
              <a:latin typeface="Arial"/>
              <a:ea typeface="+mn-ea"/>
              <a:cs typeface="Arial"/>
            </a:endParaRPr>
          </a:p>
          <a:p>
            <a:pPr marL="12700" marR="5080" lvl="0" indent="0" algn="l" defTabSz="914400" rtl="0" eaLnBrk="1" fontAlgn="auto" latinLnBrk="0" hangingPunct="1">
              <a:lnSpc>
                <a:spcPct val="187500"/>
              </a:lnSpc>
              <a:spcBef>
                <a:spcPts val="0"/>
              </a:spcBef>
              <a:spcAft>
                <a:spcPts val="0"/>
              </a:spcAft>
              <a:buClrTx/>
              <a:buSzTx/>
              <a:buFontTx/>
              <a:buNone/>
              <a:tabLst/>
              <a:defRPr/>
            </a:pPr>
            <a:r>
              <a:rPr kumimoji="0" sz="1400" b="0" i="0" u="none" strike="noStrike" kern="1200" cap="none" spc="-5" normalizeH="0" baseline="0" noProof="0" dirty="0">
                <a:ln>
                  <a:noFill/>
                </a:ln>
                <a:solidFill>
                  <a:prstClr val="black"/>
                </a:solidFill>
                <a:effectLst/>
                <a:uLnTx/>
                <a:uFillTx/>
                <a:latin typeface="Arial MT"/>
                <a:ea typeface="+mn-ea"/>
                <a:cs typeface="Arial MT"/>
              </a:rPr>
              <a:t>i=int(input("Enter the Number </a:t>
            </a:r>
            <a:r>
              <a:rPr kumimoji="0" sz="1400" b="0" i="0" u="none" strike="noStrike" kern="1200" cap="none" spc="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 </a:t>
            </a:r>
            <a:r>
              <a:rPr kumimoji="0" sz="1400" b="0" i="0" u="none" strike="noStrike" kern="1200" cap="none" spc="-37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if(i&lt;10):</a:t>
            </a:r>
            <a:endParaRPr kumimoji="0" sz="1400" b="0" i="0" u="none" strike="noStrike" kern="1200" cap="none" spc="0" normalizeH="0" baseline="0" noProof="0">
              <a:ln>
                <a:noFill/>
              </a:ln>
              <a:solidFill>
                <a:prstClr val="black"/>
              </a:solidFill>
              <a:effectLst/>
              <a:uLnTx/>
              <a:uFillTx/>
              <a:latin typeface="Arial MT"/>
              <a:ea typeface="+mn-ea"/>
              <a:cs typeface="Arial MT"/>
            </a:endParaRPr>
          </a:p>
          <a:p>
            <a:pPr marL="12700" marR="511809" lvl="0" indent="196850" algn="l" defTabSz="914400" rtl="0" eaLnBrk="1" fontAlgn="auto" latinLnBrk="0" hangingPunct="1">
              <a:lnSpc>
                <a:spcPct val="187500"/>
              </a:lnSpc>
              <a:spcBef>
                <a:spcPts val="0"/>
              </a:spcBef>
              <a:spcAft>
                <a:spcPts val="0"/>
              </a:spcAft>
              <a:buClrTx/>
              <a:buSzTx/>
              <a:buFontTx/>
              <a:buNone/>
              <a:tabLst/>
              <a:defRPr/>
            </a:pPr>
            <a:r>
              <a:rPr kumimoji="0" sz="1400" b="0" i="0" u="none" strike="noStrike" kern="1200" cap="none" spc="-5" normalizeH="0" baseline="0" noProof="0" dirty="0">
                <a:ln>
                  <a:noFill/>
                </a:ln>
                <a:solidFill>
                  <a:prstClr val="black"/>
                </a:solidFill>
                <a:effectLst/>
                <a:uLnTx/>
                <a:uFillTx/>
                <a:latin typeface="Arial MT"/>
                <a:ea typeface="+mn-ea"/>
                <a:cs typeface="Arial MT"/>
              </a:rPr>
              <a:t>print("Condition</a:t>
            </a:r>
            <a:r>
              <a:rPr kumimoji="0" sz="1400" b="0" i="0" u="none" strike="noStrike" kern="1200" cap="none" spc="-4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is</a:t>
            </a:r>
            <a:r>
              <a:rPr kumimoji="0" sz="1400" b="0" i="0" u="none" strike="noStrike" kern="1200" cap="none" spc="-70" normalizeH="0" baseline="0" noProof="0" dirty="0">
                <a:ln>
                  <a:noFill/>
                </a:ln>
                <a:solidFill>
                  <a:prstClr val="black"/>
                </a:solidFill>
                <a:effectLst/>
                <a:uLnTx/>
                <a:uFillTx/>
                <a:latin typeface="Arial MT"/>
                <a:ea typeface="+mn-ea"/>
                <a:cs typeface="Arial MT"/>
              </a:rPr>
              <a:t> </a:t>
            </a:r>
            <a:r>
              <a:rPr kumimoji="0" sz="1400" b="0" i="0" u="none" strike="noStrike" kern="1200" cap="none" spc="-10" normalizeH="0" baseline="0" noProof="0" dirty="0">
                <a:ln>
                  <a:noFill/>
                </a:ln>
                <a:solidFill>
                  <a:prstClr val="black"/>
                </a:solidFill>
                <a:effectLst/>
                <a:uLnTx/>
                <a:uFillTx/>
                <a:latin typeface="Arial MT"/>
                <a:ea typeface="+mn-ea"/>
                <a:cs typeface="Arial MT"/>
              </a:rPr>
              <a:t>True") </a:t>
            </a:r>
            <a:r>
              <a:rPr kumimoji="0" sz="1400" b="0" i="0" u="none" strike="noStrike" kern="1200" cap="none" spc="-370" normalizeH="0" baseline="0" noProof="0" dirty="0">
                <a:ln>
                  <a:noFill/>
                </a:ln>
                <a:solidFill>
                  <a:prstClr val="black"/>
                </a:solidFill>
                <a:effectLst/>
                <a:uLnTx/>
                <a:uFillTx/>
                <a:latin typeface="Arial MT"/>
                <a:ea typeface="+mn-ea"/>
                <a:cs typeface="Arial MT"/>
              </a:rPr>
              <a:t> </a:t>
            </a:r>
            <a:r>
              <a:rPr kumimoji="0" sz="1400" b="0" i="0" u="none" strike="noStrike" kern="1200" cap="none" spc="-15" normalizeH="0" baseline="0" noProof="0" dirty="0">
                <a:ln>
                  <a:noFill/>
                </a:ln>
                <a:solidFill>
                  <a:prstClr val="black"/>
                </a:solidFill>
                <a:effectLst/>
                <a:uLnTx/>
                <a:uFillTx/>
                <a:latin typeface="Arial MT"/>
                <a:ea typeface="+mn-ea"/>
                <a:cs typeface="Arial MT"/>
              </a:rPr>
              <a:t>OUTPUT-</a:t>
            </a:r>
            <a:endParaRPr kumimoji="0" sz="1400" b="0" i="0" u="none" strike="noStrike" kern="1200" cap="none" spc="0" normalizeH="0" baseline="0" noProof="0">
              <a:ln>
                <a:noFill/>
              </a:ln>
              <a:solidFill>
                <a:prstClr val="black"/>
              </a:solidFill>
              <a:effectLst/>
              <a:uLnTx/>
              <a:uFillTx/>
              <a:latin typeface="Arial MT"/>
              <a:ea typeface="+mn-ea"/>
              <a:cs typeface="Arial MT"/>
            </a:endParaRPr>
          </a:p>
        </p:txBody>
      </p:sp>
      <p:grpSp>
        <p:nvGrpSpPr>
          <p:cNvPr id="5" name="object 5"/>
          <p:cNvGrpSpPr/>
          <p:nvPr/>
        </p:nvGrpSpPr>
        <p:grpSpPr>
          <a:xfrm>
            <a:off x="1467724" y="1557824"/>
            <a:ext cx="7676515" cy="2619375"/>
            <a:chOff x="1467724" y="1557824"/>
            <a:chExt cx="7676515" cy="2619375"/>
          </a:xfrm>
        </p:grpSpPr>
        <p:sp>
          <p:nvSpPr>
            <p:cNvPr id="6" name="object 6"/>
            <p:cNvSpPr/>
            <p:nvPr/>
          </p:nvSpPr>
          <p:spPr>
            <a:xfrm>
              <a:off x="1477249" y="3888324"/>
              <a:ext cx="3014980" cy="194310"/>
            </a:xfrm>
            <a:custGeom>
              <a:avLst/>
              <a:gdLst/>
              <a:ahLst/>
              <a:cxnLst/>
              <a:rect l="l" t="t" r="r" b="b"/>
              <a:pathLst>
                <a:path w="3014979" h="194310">
                  <a:moveTo>
                    <a:pt x="0" y="194250"/>
                  </a:moveTo>
                  <a:lnTo>
                    <a:pt x="3014936" y="0"/>
                  </a:lnTo>
                </a:path>
              </a:pathLst>
            </a:custGeom>
            <a:ln w="19049">
              <a:solidFill>
                <a:srgbClr val="0000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pic>
          <p:nvPicPr>
            <p:cNvPr id="7" name="object 7"/>
            <p:cNvPicPr/>
            <p:nvPr/>
          </p:nvPicPr>
          <p:blipFill>
            <a:blip r:embed="rId2" cstate="print"/>
            <a:stretch>
              <a:fillRect/>
            </a:stretch>
          </p:blipFill>
          <p:spPr>
            <a:xfrm>
              <a:off x="4480638" y="3847398"/>
              <a:ext cx="107344" cy="81850"/>
            </a:xfrm>
            <a:prstGeom prst="rect">
              <a:avLst/>
            </a:prstGeom>
          </p:spPr>
        </p:pic>
        <p:pic>
          <p:nvPicPr>
            <p:cNvPr id="8" name="object 8"/>
            <p:cNvPicPr/>
            <p:nvPr/>
          </p:nvPicPr>
          <p:blipFill>
            <a:blip r:embed="rId3" cstate="print"/>
            <a:stretch>
              <a:fillRect/>
            </a:stretch>
          </p:blipFill>
          <p:spPr>
            <a:xfrm>
              <a:off x="4606250" y="1557824"/>
              <a:ext cx="4537749" cy="2618749"/>
            </a:xfrm>
            <a:prstGeom prst="rect">
              <a:avLst/>
            </a:prstGeom>
          </p:spPr>
        </p:pic>
      </p:grpSp>
      <p:sp>
        <p:nvSpPr>
          <p:cNvPr id="9" name="object 9"/>
          <p:cNvSpPr txBox="1"/>
          <p:nvPr/>
        </p:nvSpPr>
        <p:spPr>
          <a:xfrm>
            <a:off x="3633256" y="4850165"/>
            <a:ext cx="1875155" cy="323850"/>
          </a:xfrm>
          <a:prstGeom prst="rect">
            <a:avLst/>
          </a:prstGeom>
        </p:spPr>
        <p:txBody>
          <a:bodyPr vert="horz" wrap="square" lIns="0" tIns="3810" rIns="0" bIns="0" rtlCol="0">
            <a:spAutoFit/>
          </a:bodyPr>
          <a:lstStyle/>
          <a:p>
            <a:pPr marL="1087755" marR="0" lvl="0" indent="0" algn="l" defTabSz="914400" rtl="0" eaLnBrk="1" fontAlgn="auto" latinLnBrk="0" hangingPunct="1">
              <a:lnSpc>
                <a:spcPct val="100000"/>
              </a:lnSpc>
              <a:spcBef>
                <a:spcPts val="30"/>
              </a:spcBef>
              <a:spcAft>
                <a:spcPts val="0"/>
              </a:spcAft>
              <a:buClrTx/>
              <a:buSzTx/>
              <a:buFontTx/>
              <a:buNone/>
              <a:tabLst/>
              <a:defRPr/>
            </a:pPr>
            <a:r>
              <a:rPr kumimoji="0" sz="700" b="0" i="0" u="none" strike="noStrike" kern="1200" cap="none" spc="-5" normalizeH="0" baseline="0" noProof="0" dirty="0">
                <a:ln>
                  <a:noFill/>
                </a:ln>
                <a:solidFill>
                  <a:srgbClr val="595959"/>
                </a:solidFill>
                <a:effectLst/>
                <a:uLnTx/>
                <a:uFillTx/>
                <a:latin typeface="Arial MT"/>
                <a:ea typeface="+mn-ea"/>
                <a:cs typeface="Arial MT"/>
              </a:rPr>
              <a:t>Imag</a:t>
            </a:r>
            <a:r>
              <a:rPr kumimoji="0" sz="700" b="0" i="0" u="none" strike="noStrike" kern="1200" cap="none" spc="0" normalizeH="0" baseline="0" noProof="0" dirty="0">
                <a:ln>
                  <a:noFill/>
                </a:ln>
                <a:solidFill>
                  <a:srgbClr val="595959"/>
                </a:solidFill>
                <a:effectLst/>
                <a:uLnTx/>
                <a:uFillTx/>
                <a:latin typeface="Arial MT"/>
                <a:ea typeface="+mn-ea"/>
                <a:cs typeface="Arial MT"/>
              </a:rPr>
              <a:t>e</a:t>
            </a:r>
            <a:r>
              <a:rPr kumimoji="0" sz="700" b="0" i="0" u="none" strike="noStrike" kern="1200" cap="none" spc="-5" normalizeH="0" baseline="0" noProof="0" dirty="0">
                <a:ln>
                  <a:noFill/>
                </a:ln>
                <a:solidFill>
                  <a:srgbClr val="595959"/>
                </a:solidFill>
                <a:effectLst/>
                <a:uLnTx/>
                <a:uFillTx/>
                <a:latin typeface="Arial MT"/>
                <a:ea typeface="+mn-ea"/>
                <a:cs typeface="Arial MT"/>
              </a:rPr>
              <a:t> Source:</a:t>
            </a:r>
            <a:endParaRPr kumimoji="0" sz="700" b="0" i="0" u="none" strike="noStrike" kern="1200" cap="none" spc="0" normalizeH="0" baseline="0" noProof="0">
              <a:ln>
                <a:noFill/>
              </a:ln>
              <a:solidFill>
                <a:prstClr val="black"/>
              </a:solidFill>
              <a:effectLst/>
              <a:uLnTx/>
              <a:uFillTx/>
              <a:latin typeface="Arial MT"/>
              <a:ea typeface="+mn-ea"/>
              <a:cs typeface="Arial MT"/>
            </a:endParaRPr>
          </a:p>
          <a:p>
            <a:pPr marL="12700" marR="0" lvl="0" indent="0" algn="l" defTabSz="914400" rtl="0" eaLnBrk="1" fontAlgn="auto" latinLnBrk="0" hangingPunct="1">
              <a:lnSpc>
                <a:spcPct val="100000"/>
              </a:lnSpc>
              <a:spcBef>
                <a:spcPts val="605"/>
              </a:spcBef>
              <a:spcAft>
                <a:spcPts val="0"/>
              </a:spcAft>
              <a:buClrTx/>
              <a:buSzTx/>
              <a:buFontTx/>
              <a:buNone/>
              <a:tabLst/>
              <a:defRPr/>
            </a:pPr>
            <a:r>
              <a:rPr kumimoji="0" sz="800" b="0" i="0" u="none" strike="noStrike" kern="1200" cap="none" spc="0" normalizeH="0" baseline="0" noProof="0" dirty="0">
                <a:ln>
                  <a:noFill/>
                </a:ln>
                <a:solidFill>
                  <a:prstClr val="black"/>
                </a:solidFill>
                <a:effectLst/>
                <a:uLnTx/>
                <a:uFillTx/>
                <a:latin typeface="Arial MT"/>
                <a:ea typeface="+mn-ea"/>
                <a:cs typeface="Arial MT"/>
              </a:rPr>
              <a:t>©</a:t>
            </a:r>
            <a:r>
              <a:rPr kumimoji="0" sz="800" b="0" i="0" u="none" strike="noStrike" kern="1200" cap="none" spc="-5" normalizeH="0" baseline="0" noProof="0" dirty="0">
                <a:ln>
                  <a:noFill/>
                </a:ln>
                <a:solidFill>
                  <a:prstClr val="black"/>
                </a:solidFill>
                <a:effectLst/>
                <a:uLnTx/>
                <a:uFillTx/>
                <a:latin typeface="Arial MT"/>
                <a:ea typeface="+mn-ea"/>
                <a:cs typeface="Arial MT"/>
              </a:rPr>
              <a:t> Edune</a:t>
            </a:r>
            <a:r>
              <a:rPr kumimoji="0" sz="800" b="0" i="0" u="none" strike="noStrike" kern="1200" cap="none" spc="0" normalizeH="0" baseline="0" noProof="0" dirty="0">
                <a:ln>
                  <a:noFill/>
                </a:ln>
                <a:solidFill>
                  <a:prstClr val="black"/>
                </a:solidFill>
                <a:effectLst/>
                <a:uLnTx/>
                <a:uFillTx/>
                <a:latin typeface="Arial MT"/>
                <a:ea typeface="+mn-ea"/>
                <a:cs typeface="Arial MT"/>
              </a:rPr>
              <a:t>t</a:t>
            </a:r>
            <a:r>
              <a:rPr kumimoji="0" sz="800" b="0" i="0" u="none" strike="noStrike" kern="1200" cap="none" spc="-5" normalizeH="0" baseline="0" noProof="0" dirty="0">
                <a:ln>
                  <a:noFill/>
                </a:ln>
                <a:solidFill>
                  <a:prstClr val="black"/>
                </a:solidFill>
                <a:effectLst/>
                <a:uLnTx/>
                <a:uFillTx/>
                <a:latin typeface="Arial MT"/>
                <a:ea typeface="+mn-ea"/>
                <a:cs typeface="Arial MT"/>
              </a:rPr>
              <a:t> Foundation</a:t>
            </a:r>
            <a:r>
              <a:rPr kumimoji="0" sz="800" b="0" i="0" u="none" strike="noStrike" kern="1200" cap="none" spc="0" normalizeH="0" baseline="0" noProof="0" dirty="0">
                <a:ln>
                  <a:noFill/>
                </a:ln>
                <a:solidFill>
                  <a:prstClr val="black"/>
                </a:solidFill>
                <a:effectLst/>
                <a:uLnTx/>
                <a:uFillTx/>
                <a:latin typeface="Arial MT"/>
                <a:ea typeface="+mn-ea"/>
                <a:cs typeface="Arial MT"/>
              </a:rPr>
              <a:t>.</a:t>
            </a:r>
            <a:r>
              <a:rPr kumimoji="0" sz="800" b="0" i="0" u="none" strike="noStrike" kern="1200" cap="none" spc="-50" normalizeH="0" baseline="0" noProof="0" dirty="0">
                <a:ln>
                  <a:noFill/>
                </a:ln>
                <a:solidFill>
                  <a:prstClr val="black"/>
                </a:solidFill>
                <a:effectLst/>
                <a:uLnTx/>
                <a:uFillTx/>
                <a:latin typeface="Arial MT"/>
                <a:ea typeface="+mn-ea"/>
                <a:cs typeface="Arial MT"/>
              </a:rPr>
              <a:t> </a:t>
            </a:r>
            <a:r>
              <a:rPr kumimoji="0" sz="800" b="0" i="0" u="none" strike="noStrike" kern="1200" cap="none" spc="-5" normalizeH="0" baseline="0" noProof="0" dirty="0">
                <a:ln>
                  <a:noFill/>
                </a:ln>
                <a:solidFill>
                  <a:prstClr val="black"/>
                </a:solidFill>
                <a:effectLst/>
                <a:uLnTx/>
                <a:uFillTx/>
                <a:latin typeface="Arial MT"/>
                <a:ea typeface="+mn-ea"/>
                <a:cs typeface="Arial MT"/>
              </a:rPr>
              <a:t>Al</a:t>
            </a:r>
            <a:r>
              <a:rPr kumimoji="0" sz="800" b="0" i="0" u="none" strike="noStrike" kern="1200" cap="none" spc="0" normalizeH="0" baseline="0" noProof="0" dirty="0">
                <a:ln>
                  <a:noFill/>
                </a:ln>
                <a:solidFill>
                  <a:prstClr val="black"/>
                </a:solidFill>
                <a:effectLst/>
                <a:uLnTx/>
                <a:uFillTx/>
                <a:latin typeface="Arial MT"/>
                <a:ea typeface="+mn-ea"/>
                <a:cs typeface="Arial MT"/>
              </a:rPr>
              <a:t>l</a:t>
            </a:r>
            <a:r>
              <a:rPr kumimoji="0" sz="800" b="0" i="0" u="none" strike="noStrike" kern="1200" cap="none" spc="-5" normalizeH="0" baseline="0" noProof="0" dirty="0">
                <a:ln>
                  <a:noFill/>
                </a:ln>
                <a:solidFill>
                  <a:prstClr val="black"/>
                </a:solidFill>
                <a:effectLst/>
                <a:uLnTx/>
                <a:uFillTx/>
                <a:latin typeface="Arial MT"/>
                <a:ea typeface="+mn-ea"/>
                <a:cs typeface="Arial MT"/>
              </a:rPr>
              <a:t> </a:t>
            </a:r>
            <a:r>
              <a:rPr kumimoji="0" sz="800" b="0" i="0" u="none" strike="noStrike" kern="1200" cap="none" spc="0" normalizeH="0" baseline="0" noProof="0" dirty="0">
                <a:ln>
                  <a:noFill/>
                </a:ln>
                <a:solidFill>
                  <a:prstClr val="black"/>
                </a:solidFill>
                <a:effectLst/>
                <a:uLnTx/>
                <a:uFillTx/>
                <a:latin typeface="Arial MT"/>
                <a:ea typeface="+mn-ea"/>
                <a:cs typeface="Arial MT"/>
              </a:rPr>
              <a:t>rights</a:t>
            </a:r>
            <a:r>
              <a:rPr kumimoji="0" sz="800" b="0" i="0" u="none" strike="noStrike" kern="1200" cap="none" spc="-5" normalizeH="0" baseline="0" noProof="0" dirty="0">
                <a:ln>
                  <a:noFill/>
                </a:ln>
                <a:solidFill>
                  <a:prstClr val="black"/>
                </a:solidFill>
                <a:effectLst/>
                <a:uLnTx/>
                <a:uFillTx/>
                <a:latin typeface="Arial MT"/>
                <a:ea typeface="+mn-ea"/>
                <a:cs typeface="Arial MT"/>
              </a:rPr>
              <a:t> </a:t>
            </a:r>
            <a:r>
              <a:rPr kumimoji="0" sz="800" b="0" i="0" u="none" strike="noStrike" kern="1200" cap="none" spc="0" normalizeH="0" baseline="0" noProof="0" dirty="0">
                <a:ln>
                  <a:noFill/>
                </a:ln>
                <a:solidFill>
                  <a:prstClr val="black"/>
                </a:solidFill>
                <a:effectLst/>
                <a:uLnTx/>
                <a:uFillTx/>
                <a:latin typeface="Arial MT"/>
                <a:ea typeface="+mn-ea"/>
                <a:cs typeface="Arial MT"/>
              </a:rPr>
              <a:t>reserved.</a:t>
            </a:r>
            <a:endParaRPr kumimoji="0" sz="800" b="0" i="0" u="none" strike="noStrike" kern="1200" cap="none" spc="0" normalizeH="0" baseline="0" noProof="0">
              <a:ln>
                <a:noFill/>
              </a:ln>
              <a:solidFill>
                <a:prstClr val="black"/>
              </a:solidFill>
              <a:effectLst/>
              <a:uLnTx/>
              <a:uFillTx/>
              <a:latin typeface="Arial MT"/>
              <a:ea typeface="+mn-ea"/>
              <a:cs typeface="Arial MT"/>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4457" y="828333"/>
            <a:ext cx="3020695" cy="391160"/>
          </a:xfrm>
          <a:prstGeom prst="rect">
            <a:avLst/>
          </a:prstGeom>
        </p:spPr>
        <p:txBody>
          <a:bodyPr vert="horz" wrap="square" lIns="0" tIns="12700" rIns="0" bIns="0" rtlCol="0">
            <a:spAutoFit/>
          </a:bodyPr>
          <a:lstStyle/>
          <a:p>
            <a:pPr marL="12700">
              <a:lnSpc>
                <a:spcPct val="100000"/>
              </a:lnSpc>
              <a:spcBef>
                <a:spcPts val="100"/>
              </a:spcBef>
            </a:pPr>
            <a:r>
              <a:rPr spc="-5" dirty="0"/>
              <a:t>Conditional</a:t>
            </a:r>
            <a:r>
              <a:rPr spc="-85" dirty="0"/>
              <a:t> </a:t>
            </a:r>
            <a:r>
              <a:rPr spc="-5" dirty="0"/>
              <a:t>Statement</a:t>
            </a:r>
          </a:p>
        </p:txBody>
      </p:sp>
      <p:sp>
        <p:nvSpPr>
          <p:cNvPr id="3" name="object 3"/>
          <p:cNvSpPr txBox="1"/>
          <p:nvPr/>
        </p:nvSpPr>
        <p:spPr>
          <a:xfrm>
            <a:off x="434281" y="1728118"/>
            <a:ext cx="3678554" cy="29972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800" b="0" i="0" u="none" strike="noStrike" kern="1200" cap="none" spc="-5" normalizeH="0" baseline="0" noProof="0" dirty="0">
                <a:ln>
                  <a:noFill/>
                </a:ln>
                <a:solidFill>
                  <a:srgbClr val="595959"/>
                </a:solidFill>
                <a:effectLst/>
                <a:uLnTx/>
                <a:uFillTx/>
                <a:latin typeface="Arial MT"/>
                <a:ea typeface="+mn-ea"/>
                <a:cs typeface="Arial MT"/>
              </a:rPr>
              <a:t>Statemen</a:t>
            </a:r>
            <a:r>
              <a:rPr kumimoji="0" sz="1800" b="0" i="0" u="none" strike="noStrike" kern="1200" cap="none" spc="0" normalizeH="0" baseline="0" noProof="0" dirty="0">
                <a:ln>
                  <a:noFill/>
                </a:ln>
                <a:solidFill>
                  <a:srgbClr val="595959"/>
                </a:solidFill>
                <a:effectLst/>
                <a:uLnTx/>
                <a:uFillTx/>
                <a:latin typeface="Arial MT"/>
                <a:ea typeface="+mn-ea"/>
                <a:cs typeface="Arial MT"/>
              </a:rPr>
              <a:t>t</a:t>
            </a:r>
            <a:r>
              <a:rPr kumimoji="0" sz="1800" b="0" i="0" u="none" strike="noStrike" kern="1200" cap="none" spc="-105" normalizeH="0" baseline="0" noProof="0" dirty="0">
                <a:ln>
                  <a:noFill/>
                </a:ln>
                <a:solidFill>
                  <a:srgbClr val="595959"/>
                </a:solidFill>
                <a:effectLst/>
                <a:uLnTx/>
                <a:uFillTx/>
                <a:latin typeface="Arial MT"/>
                <a:ea typeface="+mn-ea"/>
                <a:cs typeface="Arial MT"/>
              </a:rPr>
              <a:t> </a:t>
            </a:r>
            <a:r>
              <a:rPr kumimoji="0" sz="1800" b="0" i="0" u="none" strike="noStrike" kern="1200" cap="none" spc="-5" normalizeH="0" baseline="0" noProof="0" dirty="0">
                <a:ln>
                  <a:noFill/>
                </a:ln>
                <a:solidFill>
                  <a:srgbClr val="595959"/>
                </a:solidFill>
                <a:effectLst/>
                <a:uLnTx/>
                <a:uFillTx/>
                <a:latin typeface="Arial MT"/>
                <a:ea typeface="+mn-ea"/>
                <a:cs typeface="Arial MT"/>
              </a:rPr>
              <a:t>An</a:t>
            </a:r>
            <a:r>
              <a:rPr kumimoji="0" sz="1800" b="0" i="0" u="none" strike="noStrike" kern="1200" cap="none" spc="0" normalizeH="0" baseline="0" noProof="0" dirty="0">
                <a:ln>
                  <a:noFill/>
                </a:ln>
                <a:solidFill>
                  <a:srgbClr val="595959"/>
                </a:solidFill>
                <a:effectLst/>
                <a:uLnTx/>
                <a:uFillTx/>
                <a:latin typeface="Arial MT"/>
                <a:ea typeface="+mn-ea"/>
                <a:cs typeface="Arial MT"/>
              </a:rPr>
              <a:t>d</a:t>
            </a:r>
            <a:r>
              <a:rPr kumimoji="0" sz="1800" b="0" i="0" u="none" strike="noStrike" kern="1200" cap="none" spc="-10" normalizeH="0" baseline="0" noProof="0" dirty="0">
                <a:ln>
                  <a:noFill/>
                </a:ln>
                <a:solidFill>
                  <a:srgbClr val="595959"/>
                </a:solidFill>
                <a:effectLst/>
                <a:uLnTx/>
                <a:uFillTx/>
                <a:latin typeface="Arial MT"/>
                <a:ea typeface="+mn-ea"/>
                <a:cs typeface="Arial MT"/>
              </a:rPr>
              <a:t> </a:t>
            </a:r>
            <a:r>
              <a:rPr kumimoji="0" sz="1800" b="0" i="0" u="none" strike="noStrike" kern="1200" cap="none" spc="-5" normalizeH="0" baseline="0" noProof="0" dirty="0">
                <a:ln>
                  <a:noFill/>
                </a:ln>
                <a:solidFill>
                  <a:srgbClr val="595959"/>
                </a:solidFill>
                <a:effectLst/>
                <a:uLnTx/>
                <a:uFillTx/>
                <a:latin typeface="Arial MT"/>
                <a:ea typeface="+mn-ea"/>
                <a:cs typeface="Arial MT"/>
              </a:rPr>
              <a:t>Descriptio</a:t>
            </a:r>
            <a:r>
              <a:rPr kumimoji="0" sz="1800" b="0" i="0" u="none" strike="noStrike" kern="1200" cap="none" spc="0" normalizeH="0" baseline="0" noProof="0" dirty="0">
                <a:ln>
                  <a:noFill/>
                </a:ln>
                <a:solidFill>
                  <a:srgbClr val="595959"/>
                </a:solidFill>
                <a:effectLst/>
                <a:uLnTx/>
                <a:uFillTx/>
                <a:latin typeface="Arial MT"/>
                <a:ea typeface="+mn-ea"/>
                <a:cs typeface="Arial MT"/>
              </a:rPr>
              <a:t>n</a:t>
            </a:r>
            <a:r>
              <a:rPr kumimoji="0" sz="1800" b="0" i="0" u="none" strike="noStrike" kern="1200" cap="none" spc="-5" normalizeH="0" baseline="0" noProof="0" dirty="0">
                <a:ln>
                  <a:noFill/>
                </a:ln>
                <a:solidFill>
                  <a:srgbClr val="595959"/>
                </a:solidFill>
                <a:effectLst/>
                <a:uLnTx/>
                <a:uFillTx/>
                <a:latin typeface="Arial MT"/>
                <a:ea typeface="+mn-ea"/>
                <a:cs typeface="Arial MT"/>
              </a:rPr>
              <a:t> </a:t>
            </a:r>
            <a:r>
              <a:rPr kumimoji="0" sz="1800" b="0" i="0" u="none" strike="noStrike" kern="1200" cap="none" spc="0" normalizeH="0" baseline="0" noProof="0" dirty="0">
                <a:ln>
                  <a:noFill/>
                </a:ln>
                <a:solidFill>
                  <a:srgbClr val="595959"/>
                </a:solidFill>
                <a:effectLst/>
                <a:uLnTx/>
                <a:uFillTx/>
                <a:latin typeface="Arial MT"/>
                <a:ea typeface="+mn-ea"/>
                <a:cs typeface="Arial MT"/>
              </a:rPr>
              <a:t>(Contd..)</a:t>
            </a:r>
            <a:endParaRPr kumimoji="0" sz="1800" b="0" i="0" u="none" strike="noStrike" kern="1200" cap="none" spc="0" normalizeH="0" baseline="0" noProof="0">
              <a:ln>
                <a:noFill/>
              </a:ln>
              <a:solidFill>
                <a:prstClr val="black"/>
              </a:solidFill>
              <a:effectLst/>
              <a:uLnTx/>
              <a:uFillTx/>
              <a:latin typeface="Arial MT"/>
              <a:ea typeface="+mn-ea"/>
              <a:cs typeface="Arial MT"/>
            </a:endParaRPr>
          </a:p>
        </p:txBody>
      </p:sp>
      <p:sp>
        <p:nvSpPr>
          <p:cNvPr id="4" name="object 4"/>
          <p:cNvSpPr txBox="1"/>
          <p:nvPr/>
        </p:nvSpPr>
        <p:spPr>
          <a:xfrm>
            <a:off x="656568" y="2736860"/>
            <a:ext cx="3452495" cy="1511300"/>
          </a:xfrm>
          <a:prstGeom prst="rect">
            <a:avLst/>
          </a:prstGeom>
        </p:spPr>
        <p:txBody>
          <a:bodyPr vert="horz" wrap="square" lIns="0" tIns="46990" rIns="0" bIns="0" rtlCol="0">
            <a:spAutoFit/>
          </a:bodyPr>
          <a:lstStyle/>
          <a:p>
            <a:pPr marL="348615" marR="0" lvl="0" indent="-336550" algn="l" defTabSz="914400" rtl="0" eaLnBrk="1" fontAlgn="auto" latinLnBrk="0" hangingPunct="1">
              <a:lnSpc>
                <a:spcPct val="100000"/>
              </a:lnSpc>
              <a:spcBef>
                <a:spcPts val="370"/>
              </a:spcBef>
              <a:spcAft>
                <a:spcPts val="0"/>
              </a:spcAft>
              <a:buClrTx/>
              <a:buSzTx/>
              <a:buFontTx/>
              <a:buChar char="●"/>
              <a:tabLst>
                <a:tab pos="347980" algn="l"/>
                <a:tab pos="349250" algn="l"/>
              </a:tabLst>
              <a:defRPr/>
            </a:pPr>
            <a:r>
              <a:rPr kumimoji="0" sz="1400" b="1" i="0" u="none" strike="noStrike" kern="1200" cap="none" spc="-5" normalizeH="0" baseline="0" noProof="0" dirty="0">
                <a:ln>
                  <a:noFill/>
                </a:ln>
                <a:solidFill>
                  <a:prstClr val="black"/>
                </a:solidFill>
                <a:effectLst/>
                <a:uLnTx/>
                <a:uFillTx/>
                <a:latin typeface="Arial"/>
                <a:ea typeface="+mn-ea"/>
                <a:cs typeface="Arial"/>
              </a:rPr>
              <a:t>If..else</a:t>
            </a:r>
            <a:r>
              <a:rPr kumimoji="0" sz="1400" b="1" i="0" u="none" strike="noStrike" kern="1200" cap="none" spc="-50" normalizeH="0" baseline="0" noProof="0" dirty="0">
                <a:ln>
                  <a:noFill/>
                </a:ln>
                <a:solidFill>
                  <a:prstClr val="black"/>
                </a:solidFill>
                <a:effectLst/>
                <a:uLnTx/>
                <a:uFillTx/>
                <a:latin typeface="Arial"/>
                <a:ea typeface="+mn-ea"/>
                <a:cs typeface="Arial"/>
              </a:rPr>
              <a:t> </a:t>
            </a:r>
            <a:r>
              <a:rPr kumimoji="0" sz="1400" b="1" i="0" u="none" strike="noStrike" kern="1200" cap="none" spc="-5" normalizeH="0" baseline="0" noProof="0" dirty="0">
                <a:ln>
                  <a:noFill/>
                </a:ln>
                <a:solidFill>
                  <a:prstClr val="black"/>
                </a:solidFill>
                <a:effectLst/>
                <a:uLnTx/>
                <a:uFillTx/>
                <a:latin typeface="Arial"/>
                <a:ea typeface="+mn-ea"/>
                <a:cs typeface="Arial"/>
              </a:rPr>
              <a:t>statement-</a:t>
            </a:r>
            <a:endParaRPr kumimoji="0" sz="1400" b="0" i="0" u="none" strike="noStrike" kern="1200" cap="none" spc="0" normalizeH="0" baseline="0" noProof="0">
              <a:ln>
                <a:noFill/>
              </a:ln>
              <a:solidFill>
                <a:prstClr val="black"/>
              </a:solidFill>
              <a:effectLst/>
              <a:uLnTx/>
              <a:uFillTx/>
              <a:latin typeface="Arial"/>
              <a:ea typeface="+mn-ea"/>
              <a:cs typeface="Arial"/>
            </a:endParaRPr>
          </a:p>
          <a:p>
            <a:pPr marL="805815" marR="5080" lvl="1" indent="-313055" algn="l" defTabSz="914400" rtl="0" eaLnBrk="1" fontAlgn="auto" latinLnBrk="0" hangingPunct="1">
              <a:lnSpc>
                <a:spcPct val="116100"/>
              </a:lnSpc>
              <a:spcBef>
                <a:spcPts val="0"/>
              </a:spcBef>
              <a:spcAft>
                <a:spcPts val="0"/>
              </a:spcAft>
              <a:buClrTx/>
              <a:buSzPct val="78571"/>
              <a:buFontTx/>
              <a:buChar char="○"/>
              <a:tabLst>
                <a:tab pos="805180" algn="l"/>
                <a:tab pos="806450" algn="l"/>
              </a:tabLst>
              <a:defRPr/>
            </a:pPr>
            <a:r>
              <a:rPr kumimoji="0" sz="1400" b="0" i="0" u="none" strike="noStrike" kern="1200" cap="none" spc="-5" normalizeH="0" baseline="0" noProof="0" dirty="0">
                <a:ln>
                  <a:noFill/>
                </a:ln>
                <a:solidFill>
                  <a:prstClr val="black"/>
                </a:solidFill>
                <a:effectLst/>
                <a:uLnTx/>
                <a:uFillTx/>
                <a:latin typeface="Arial MT"/>
                <a:ea typeface="+mn-ea"/>
                <a:cs typeface="Arial MT"/>
              </a:rPr>
              <a:t>The if..else </a:t>
            </a:r>
            <a:r>
              <a:rPr kumimoji="0" sz="1400" b="0" i="0" u="none" strike="noStrike" kern="1200" cap="none" spc="0" normalizeH="0" baseline="0" noProof="0" dirty="0">
                <a:ln>
                  <a:noFill/>
                </a:ln>
                <a:solidFill>
                  <a:prstClr val="black"/>
                </a:solidFill>
                <a:effectLst/>
                <a:uLnTx/>
                <a:uFillTx/>
                <a:latin typeface="Arial MT"/>
                <a:ea typeface="+mn-ea"/>
                <a:cs typeface="Arial MT"/>
              </a:rPr>
              <a:t>statement </a:t>
            </a:r>
            <a:r>
              <a:rPr kumimoji="0" sz="1400" b="0" i="0" u="none" strike="noStrike" kern="1200" cap="none" spc="-5" normalizeH="0" baseline="0" noProof="0" dirty="0">
                <a:ln>
                  <a:noFill/>
                </a:ln>
                <a:solidFill>
                  <a:prstClr val="black"/>
                </a:solidFill>
                <a:effectLst/>
                <a:uLnTx/>
                <a:uFillTx/>
                <a:latin typeface="Arial MT"/>
                <a:ea typeface="+mn-ea"/>
                <a:cs typeface="Arial MT"/>
              </a:rPr>
              <a:t>is </a:t>
            </a:r>
            <a:r>
              <a:rPr kumimoji="0" sz="1400" b="0" i="0" u="none" strike="noStrike" kern="1200" cap="none" spc="0" normalizeH="0" baseline="0" noProof="0" dirty="0">
                <a:ln>
                  <a:noFill/>
                </a:ln>
                <a:solidFill>
                  <a:prstClr val="black"/>
                </a:solidFill>
                <a:effectLst/>
                <a:uLnTx/>
                <a:uFillTx/>
                <a:latin typeface="Arial MT"/>
                <a:ea typeface="+mn-ea"/>
                <a:cs typeface="Arial MT"/>
              </a:rPr>
              <a:t>called </a:t>
            </a:r>
            <a:r>
              <a:rPr kumimoji="0" sz="1400" b="0" i="0" u="none" strike="noStrike" kern="1200" cap="none" spc="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alternative execution, in which </a:t>
            </a:r>
            <a:r>
              <a:rPr kumimoji="0" sz="1400" b="0" i="0" u="none" strike="noStrike" kern="1200" cap="none" spc="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there are two possibilities and the </a:t>
            </a:r>
            <a:r>
              <a:rPr kumimoji="0" sz="1400" b="0" i="0" u="none" strike="noStrike" kern="1200" cap="none" spc="-375"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condition </a:t>
            </a:r>
            <a:r>
              <a:rPr kumimoji="0" sz="1400" b="0" i="0" u="none" strike="noStrike" kern="1200" cap="none" spc="-5" normalizeH="0" baseline="0" noProof="0" dirty="0">
                <a:ln>
                  <a:noFill/>
                </a:ln>
                <a:solidFill>
                  <a:prstClr val="black"/>
                </a:solidFill>
                <a:effectLst/>
                <a:uLnTx/>
                <a:uFillTx/>
                <a:latin typeface="Arial MT"/>
                <a:ea typeface="+mn-ea"/>
                <a:cs typeface="Arial MT"/>
              </a:rPr>
              <a:t>determines which one </a:t>
            </a:r>
            <a:r>
              <a:rPr kumimoji="0" sz="1400" b="0" i="0" u="none" strike="noStrike" kern="1200" cap="none" spc="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get</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executed.</a:t>
            </a:r>
            <a:endParaRPr kumimoji="0" sz="1400" b="0" i="0" u="none" strike="noStrike" kern="1200" cap="none" spc="0" normalizeH="0" baseline="0" noProof="0">
              <a:ln>
                <a:noFill/>
              </a:ln>
              <a:solidFill>
                <a:prstClr val="black"/>
              </a:solidFill>
              <a:effectLst/>
              <a:uLnTx/>
              <a:uFillTx/>
              <a:latin typeface="Arial MT"/>
              <a:ea typeface="+mn-ea"/>
              <a:cs typeface="Arial MT"/>
            </a:endParaRPr>
          </a:p>
        </p:txBody>
      </p:sp>
      <p:pic>
        <p:nvPicPr>
          <p:cNvPr id="5" name="object 5"/>
          <p:cNvPicPr/>
          <p:nvPr/>
        </p:nvPicPr>
        <p:blipFill>
          <a:blip r:embed="rId2" cstate="print"/>
          <a:stretch>
            <a:fillRect/>
          </a:stretch>
        </p:blipFill>
        <p:spPr>
          <a:xfrm>
            <a:off x="4626250" y="1338774"/>
            <a:ext cx="4517749" cy="2805074"/>
          </a:xfrm>
          <a:prstGeom prst="rect">
            <a:avLst/>
          </a:prstGeom>
        </p:spPr>
      </p:pic>
      <p:sp>
        <p:nvSpPr>
          <p:cNvPr id="6" name="object 6"/>
          <p:cNvSpPr txBox="1"/>
          <p:nvPr/>
        </p:nvSpPr>
        <p:spPr>
          <a:xfrm>
            <a:off x="3633256" y="4850165"/>
            <a:ext cx="1875155" cy="323850"/>
          </a:xfrm>
          <a:prstGeom prst="rect">
            <a:avLst/>
          </a:prstGeom>
        </p:spPr>
        <p:txBody>
          <a:bodyPr vert="horz" wrap="square" lIns="0" tIns="3810" rIns="0" bIns="0" rtlCol="0">
            <a:spAutoFit/>
          </a:bodyPr>
          <a:lstStyle/>
          <a:p>
            <a:pPr marL="1087755" marR="0" lvl="0" indent="0" algn="l" defTabSz="914400" rtl="0" eaLnBrk="1" fontAlgn="auto" latinLnBrk="0" hangingPunct="1">
              <a:lnSpc>
                <a:spcPct val="100000"/>
              </a:lnSpc>
              <a:spcBef>
                <a:spcPts val="30"/>
              </a:spcBef>
              <a:spcAft>
                <a:spcPts val="0"/>
              </a:spcAft>
              <a:buClrTx/>
              <a:buSzTx/>
              <a:buFontTx/>
              <a:buNone/>
              <a:tabLst/>
              <a:defRPr/>
            </a:pPr>
            <a:r>
              <a:rPr kumimoji="0" sz="700" b="0" i="0" u="none" strike="noStrike" kern="1200" cap="none" spc="-5" normalizeH="0" baseline="0" noProof="0" dirty="0">
                <a:ln>
                  <a:noFill/>
                </a:ln>
                <a:solidFill>
                  <a:srgbClr val="595959"/>
                </a:solidFill>
                <a:effectLst/>
                <a:uLnTx/>
                <a:uFillTx/>
                <a:latin typeface="Arial MT"/>
                <a:ea typeface="+mn-ea"/>
                <a:cs typeface="Arial MT"/>
              </a:rPr>
              <a:t>Imag</a:t>
            </a:r>
            <a:r>
              <a:rPr kumimoji="0" sz="700" b="0" i="0" u="none" strike="noStrike" kern="1200" cap="none" spc="0" normalizeH="0" baseline="0" noProof="0" dirty="0">
                <a:ln>
                  <a:noFill/>
                </a:ln>
                <a:solidFill>
                  <a:srgbClr val="595959"/>
                </a:solidFill>
                <a:effectLst/>
                <a:uLnTx/>
                <a:uFillTx/>
                <a:latin typeface="Arial MT"/>
                <a:ea typeface="+mn-ea"/>
                <a:cs typeface="Arial MT"/>
              </a:rPr>
              <a:t>e</a:t>
            </a:r>
            <a:r>
              <a:rPr kumimoji="0" sz="700" b="0" i="0" u="none" strike="noStrike" kern="1200" cap="none" spc="-5" normalizeH="0" baseline="0" noProof="0" dirty="0">
                <a:ln>
                  <a:noFill/>
                </a:ln>
                <a:solidFill>
                  <a:srgbClr val="595959"/>
                </a:solidFill>
                <a:effectLst/>
                <a:uLnTx/>
                <a:uFillTx/>
                <a:latin typeface="Arial MT"/>
                <a:ea typeface="+mn-ea"/>
                <a:cs typeface="Arial MT"/>
              </a:rPr>
              <a:t> Source:</a:t>
            </a:r>
            <a:endParaRPr kumimoji="0" sz="700" b="0" i="0" u="none" strike="noStrike" kern="1200" cap="none" spc="0" normalizeH="0" baseline="0" noProof="0">
              <a:ln>
                <a:noFill/>
              </a:ln>
              <a:solidFill>
                <a:prstClr val="black"/>
              </a:solidFill>
              <a:effectLst/>
              <a:uLnTx/>
              <a:uFillTx/>
              <a:latin typeface="Arial MT"/>
              <a:ea typeface="+mn-ea"/>
              <a:cs typeface="Arial MT"/>
            </a:endParaRPr>
          </a:p>
          <a:p>
            <a:pPr marL="12700" marR="0" lvl="0" indent="0" algn="l" defTabSz="914400" rtl="0" eaLnBrk="1" fontAlgn="auto" latinLnBrk="0" hangingPunct="1">
              <a:lnSpc>
                <a:spcPct val="100000"/>
              </a:lnSpc>
              <a:spcBef>
                <a:spcPts val="605"/>
              </a:spcBef>
              <a:spcAft>
                <a:spcPts val="0"/>
              </a:spcAft>
              <a:buClrTx/>
              <a:buSzTx/>
              <a:buFontTx/>
              <a:buNone/>
              <a:tabLst/>
              <a:defRPr/>
            </a:pPr>
            <a:r>
              <a:rPr kumimoji="0" sz="800" b="0" i="0" u="none" strike="noStrike" kern="1200" cap="none" spc="0" normalizeH="0" baseline="0" noProof="0" dirty="0">
                <a:ln>
                  <a:noFill/>
                </a:ln>
                <a:solidFill>
                  <a:prstClr val="black"/>
                </a:solidFill>
                <a:effectLst/>
                <a:uLnTx/>
                <a:uFillTx/>
                <a:latin typeface="Arial MT"/>
                <a:ea typeface="+mn-ea"/>
                <a:cs typeface="Arial MT"/>
              </a:rPr>
              <a:t>©</a:t>
            </a:r>
            <a:r>
              <a:rPr kumimoji="0" sz="800" b="0" i="0" u="none" strike="noStrike" kern="1200" cap="none" spc="-5" normalizeH="0" baseline="0" noProof="0" dirty="0">
                <a:ln>
                  <a:noFill/>
                </a:ln>
                <a:solidFill>
                  <a:prstClr val="black"/>
                </a:solidFill>
                <a:effectLst/>
                <a:uLnTx/>
                <a:uFillTx/>
                <a:latin typeface="Arial MT"/>
                <a:ea typeface="+mn-ea"/>
                <a:cs typeface="Arial MT"/>
              </a:rPr>
              <a:t> Edune</a:t>
            </a:r>
            <a:r>
              <a:rPr kumimoji="0" sz="800" b="0" i="0" u="none" strike="noStrike" kern="1200" cap="none" spc="0" normalizeH="0" baseline="0" noProof="0" dirty="0">
                <a:ln>
                  <a:noFill/>
                </a:ln>
                <a:solidFill>
                  <a:prstClr val="black"/>
                </a:solidFill>
                <a:effectLst/>
                <a:uLnTx/>
                <a:uFillTx/>
                <a:latin typeface="Arial MT"/>
                <a:ea typeface="+mn-ea"/>
                <a:cs typeface="Arial MT"/>
              </a:rPr>
              <a:t>t</a:t>
            </a:r>
            <a:r>
              <a:rPr kumimoji="0" sz="800" b="0" i="0" u="none" strike="noStrike" kern="1200" cap="none" spc="-5" normalizeH="0" baseline="0" noProof="0" dirty="0">
                <a:ln>
                  <a:noFill/>
                </a:ln>
                <a:solidFill>
                  <a:prstClr val="black"/>
                </a:solidFill>
                <a:effectLst/>
                <a:uLnTx/>
                <a:uFillTx/>
                <a:latin typeface="Arial MT"/>
                <a:ea typeface="+mn-ea"/>
                <a:cs typeface="Arial MT"/>
              </a:rPr>
              <a:t> Foundation</a:t>
            </a:r>
            <a:r>
              <a:rPr kumimoji="0" sz="800" b="0" i="0" u="none" strike="noStrike" kern="1200" cap="none" spc="0" normalizeH="0" baseline="0" noProof="0" dirty="0">
                <a:ln>
                  <a:noFill/>
                </a:ln>
                <a:solidFill>
                  <a:prstClr val="black"/>
                </a:solidFill>
                <a:effectLst/>
                <a:uLnTx/>
                <a:uFillTx/>
                <a:latin typeface="Arial MT"/>
                <a:ea typeface="+mn-ea"/>
                <a:cs typeface="Arial MT"/>
              </a:rPr>
              <a:t>.</a:t>
            </a:r>
            <a:r>
              <a:rPr kumimoji="0" sz="800" b="0" i="0" u="none" strike="noStrike" kern="1200" cap="none" spc="-50" normalizeH="0" baseline="0" noProof="0" dirty="0">
                <a:ln>
                  <a:noFill/>
                </a:ln>
                <a:solidFill>
                  <a:prstClr val="black"/>
                </a:solidFill>
                <a:effectLst/>
                <a:uLnTx/>
                <a:uFillTx/>
                <a:latin typeface="Arial MT"/>
                <a:ea typeface="+mn-ea"/>
                <a:cs typeface="Arial MT"/>
              </a:rPr>
              <a:t> </a:t>
            </a:r>
            <a:r>
              <a:rPr kumimoji="0" sz="800" b="0" i="0" u="none" strike="noStrike" kern="1200" cap="none" spc="-5" normalizeH="0" baseline="0" noProof="0" dirty="0">
                <a:ln>
                  <a:noFill/>
                </a:ln>
                <a:solidFill>
                  <a:prstClr val="black"/>
                </a:solidFill>
                <a:effectLst/>
                <a:uLnTx/>
                <a:uFillTx/>
                <a:latin typeface="Arial MT"/>
                <a:ea typeface="+mn-ea"/>
                <a:cs typeface="Arial MT"/>
              </a:rPr>
              <a:t>Al</a:t>
            </a:r>
            <a:r>
              <a:rPr kumimoji="0" sz="800" b="0" i="0" u="none" strike="noStrike" kern="1200" cap="none" spc="0" normalizeH="0" baseline="0" noProof="0" dirty="0">
                <a:ln>
                  <a:noFill/>
                </a:ln>
                <a:solidFill>
                  <a:prstClr val="black"/>
                </a:solidFill>
                <a:effectLst/>
                <a:uLnTx/>
                <a:uFillTx/>
                <a:latin typeface="Arial MT"/>
                <a:ea typeface="+mn-ea"/>
                <a:cs typeface="Arial MT"/>
              </a:rPr>
              <a:t>l</a:t>
            </a:r>
            <a:r>
              <a:rPr kumimoji="0" sz="800" b="0" i="0" u="none" strike="noStrike" kern="1200" cap="none" spc="-5" normalizeH="0" baseline="0" noProof="0" dirty="0">
                <a:ln>
                  <a:noFill/>
                </a:ln>
                <a:solidFill>
                  <a:prstClr val="black"/>
                </a:solidFill>
                <a:effectLst/>
                <a:uLnTx/>
                <a:uFillTx/>
                <a:latin typeface="Arial MT"/>
                <a:ea typeface="+mn-ea"/>
                <a:cs typeface="Arial MT"/>
              </a:rPr>
              <a:t> </a:t>
            </a:r>
            <a:r>
              <a:rPr kumimoji="0" sz="800" b="0" i="0" u="none" strike="noStrike" kern="1200" cap="none" spc="0" normalizeH="0" baseline="0" noProof="0" dirty="0">
                <a:ln>
                  <a:noFill/>
                </a:ln>
                <a:solidFill>
                  <a:prstClr val="black"/>
                </a:solidFill>
                <a:effectLst/>
                <a:uLnTx/>
                <a:uFillTx/>
                <a:latin typeface="Arial MT"/>
                <a:ea typeface="+mn-ea"/>
                <a:cs typeface="Arial MT"/>
              </a:rPr>
              <a:t>rights</a:t>
            </a:r>
            <a:r>
              <a:rPr kumimoji="0" sz="800" b="0" i="0" u="none" strike="noStrike" kern="1200" cap="none" spc="-5" normalizeH="0" baseline="0" noProof="0" dirty="0">
                <a:ln>
                  <a:noFill/>
                </a:ln>
                <a:solidFill>
                  <a:prstClr val="black"/>
                </a:solidFill>
                <a:effectLst/>
                <a:uLnTx/>
                <a:uFillTx/>
                <a:latin typeface="Arial MT"/>
                <a:ea typeface="+mn-ea"/>
                <a:cs typeface="Arial MT"/>
              </a:rPr>
              <a:t> </a:t>
            </a:r>
            <a:r>
              <a:rPr kumimoji="0" sz="800" b="0" i="0" u="none" strike="noStrike" kern="1200" cap="none" spc="0" normalizeH="0" baseline="0" noProof="0" dirty="0">
                <a:ln>
                  <a:noFill/>
                </a:ln>
                <a:solidFill>
                  <a:prstClr val="black"/>
                </a:solidFill>
                <a:effectLst/>
                <a:uLnTx/>
                <a:uFillTx/>
                <a:latin typeface="Arial MT"/>
                <a:ea typeface="+mn-ea"/>
                <a:cs typeface="Arial MT"/>
              </a:rPr>
              <a:t>reserved.</a:t>
            </a:r>
            <a:endParaRPr kumimoji="0" sz="800" b="0" i="0" u="none" strike="noStrike" kern="1200" cap="none" spc="0" normalizeH="0" baseline="0" noProof="0">
              <a:ln>
                <a:noFill/>
              </a:ln>
              <a:solidFill>
                <a:prstClr val="black"/>
              </a:solidFill>
              <a:effectLst/>
              <a:uLnTx/>
              <a:uFillTx/>
              <a:latin typeface="Arial MT"/>
              <a:ea typeface="+mn-ea"/>
              <a:cs typeface="Arial MT"/>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4457" y="828333"/>
            <a:ext cx="3020695" cy="391160"/>
          </a:xfrm>
          <a:prstGeom prst="rect">
            <a:avLst/>
          </a:prstGeom>
        </p:spPr>
        <p:txBody>
          <a:bodyPr vert="horz" wrap="square" lIns="0" tIns="12700" rIns="0" bIns="0" rtlCol="0">
            <a:spAutoFit/>
          </a:bodyPr>
          <a:lstStyle/>
          <a:p>
            <a:pPr marL="12700">
              <a:lnSpc>
                <a:spcPct val="100000"/>
              </a:lnSpc>
              <a:spcBef>
                <a:spcPts val="100"/>
              </a:spcBef>
            </a:pPr>
            <a:r>
              <a:rPr spc="-5" dirty="0"/>
              <a:t>Conditional</a:t>
            </a:r>
            <a:r>
              <a:rPr spc="-85" dirty="0"/>
              <a:t> </a:t>
            </a:r>
            <a:r>
              <a:rPr spc="-5" dirty="0"/>
              <a:t>Statement</a:t>
            </a:r>
          </a:p>
        </p:txBody>
      </p:sp>
      <p:sp>
        <p:nvSpPr>
          <p:cNvPr id="3" name="object 3"/>
          <p:cNvSpPr txBox="1"/>
          <p:nvPr/>
        </p:nvSpPr>
        <p:spPr>
          <a:xfrm>
            <a:off x="434281" y="1728118"/>
            <a:ext cx="3678554" cy="2746375"/>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800" b="0" i="0" u="none" strike="noStrike" kern="1200" cap="none" spc="-5" normalizeH="0" baseline="0" noProof="0" dirty="0">
                <a:ln>
                  <a:noFill/>
                </a:ln>
                <a:solidFill>
                  <a:srgbClr val="595959"/>
                </a:solidFill>
                <a:effectLst/>
                <a:uLnTx/>
                <a:uFillTx/>
                <a:latin typeface="Arial MT"/>
                <a:ea typeface="+mn-ea"/>
                <a:cs typeface="Arial MT"/>
              </a:rPr>
              <a:t>Statemen</a:t>
            </a:r>
            <a:r>
              <a:rPr kumimoji="0" sz="1800" b="0" i="0" u="none" strike="noStrike" kern="1200" cap="none" spc="0" normalizeH="0" baseline="0" noProof="0" dirty="0">
                <a:ln>
                  <a:noFill/>
                </a:ln>
                <a:solidFill>
                  <a:srgbClr val="595959"/>
                </a:solidFill>
                <a:effectLst/>
                <a:uLnTx/>
                <a:uFillTx/>
                <a:latin typeface="Arial MT"/>
                <a:ea typeface="+mn-ea"/>
                <a:cs typeface="Arial MT"/>
              </a:rPr>
              <a:t>t</a:t>
            </a:r>
            <a:r>
              <a:rPr kumimoji="0" sz="1800" b="0" i="0" u="none" strike="noStrike" kern="1200" cap="none" spc="-105" normalizeH="0" baseline="0" noProof="0" dirty="0">
                <a:ln>
                  <a:noFill/>
                </a:ln>
                <a:solidFill>
                  <a:srgbClr val="595959"/>
                </a:solidFill>
                <a:effectLst/>
                <a:uLnTx/>
                <a:uFillTx/>
                <a:latin typeface="Arial MT"/>
                <a:ea typeface="+mn-ea"/>
                <a:cs typeface="Arial MT"/>
              </a:rPr>
              <a:t> </a:t>
            </a:r>
            <a:r>
              <a:rPr kumimoji="0" sz="1800" b="0" i="0" u="none" strike="noStrike" kern="1200" cap="none" spc="-5" normalizeH="0" baseline="0" noProof="0" dirty="0">
                <a:ln>
                  <a:noFill/>
                </a:ln>
                <a:solidFill>
                  <a:srgbClr val="595959"/>
                </a:solidFill>
                <a:effectLst/>
                <a:uLnTx/>
                <a:uFillTx/>
                <a:latin typeface="Arial MT"/>
                <a:ea typeface="+mn-ea"/>
                <a:cs typeface="Arial MT"/>
              </a:rPr>
              <a:t>An</a:t>
            </a:r>
            <a:r>
              <a:rPr kumimoji="0" sz="1800" b="0" i="0" u="none" strike="noStrike" kern="1200" cap="none" spc="0" normalizeH="0" baseline="0" noProof="0" dirty="0">
                <a:ln>
                  <a:noFill/>
                </a:ln>
                <a:solidFill>
                  <a:srgbClr val="595959"/>
                </a:solidFill>
                <a:effectLst/>
                <a:uLnTx/>
                <a:uFillTx/>
                <a:latin typeface="Arial MT"/>
                <a:ea typeface="+mn-ea"/>
                <a:cs typeface="Arial MT"/>
              </a:rPr>
              <a:t>d</a:t>
            </a:r>
            <a:r>
              <a:rPr kumimoji="0" sz="1800" b="0" i="0" u="none" strike="noStrike" kern="1200" cap="none" spc="-10" normalizeH="0" baseline="0" noProof="0" dirty="0">
                <a:ln>
                  <a:noFill/>
                </a:ln>
                <a:solidFill>
                  <a:srgbClr val="595959"/>
                </a:solidFill>
                <a:effectLst/>
                <a:uLnTx/>
                <a:uFillTx/>
                <a:latin typeface="Arial MT"/>
                <a:ea typeface="+mn-ea"/>
                <a:cs typeface="Arial MT"/>
              </a:rPr>
              <a:t> </a:t>
            </a:r>
            <a:r>
              <a:rPr kumimoji="0" sz="1800" b="0" i="0" u="none" strike="noStrike" kern="1200" cap="none" spc="-5" normalizeH="0" baseline="0" noProof="0" dirty="0">
                <a:ln>
                  <a:noFill/>
                </a:ln>
                <a:solidFill>
                  <a:srgbClr val="595959"/>
                </a:solidFill>
                <a:effectLst/>
                <a:uLnTx/>
                <a:uFillTx/>
                <a:latin typeface="Arial MT"/>
                <a:ea typeface="+mn-ea"/>
                <a:cs typeface="Arial MT"/>
              </a:rPr>
              <a:t>Descriptio</a:t>
            </a:r>
            <a:r>
              <a:rPr kumimoji="0" sz="1800" b="0" i="0" u="none" strike="noStrike" kern="1200" cap="none" spc="0" normalizeH="0" baseline="0" noProof="0" dirty="0">
                <a:ln>
                  <a:noFill/>
                </a:ln>
                <a:solidFill>
                  <a:srgbClr val="595959"/>
                </a:solidFill>
                <a:effectLst/>
                <a:uLnTx/>
                <a:uFillTx/>
                <a:latin typeface="Arial MT"/>
                <a:ea typeface="+mn-ea"/>
                <a:cs typeface="Arial MT"/>
              </a:rPr>
              <a:t>n</a:t>
            </a:r>
            <a:r>
              <a:rPr kumimoji="0" sz="1800" b="0" i="0" u="none" strike="noStrike" kern="1200" cap="none" spc="-5" normalizeH="0" baseline="0" noProof="0" dirty="0">
                <a:ln>
                  <a:noFill/>
                </a:ln>
                <a:solidFill>
                  <a:srgbClr val="595959"/>
                </a:solidFill>
                <a:effectLst/>
                <a:uLnTx/>
                <a:uFillTx/>
                <a:latin typeface="Arial MT"/>
                <a:ea typeface="+mn-ea"/>
                <a:cs typeface="Arial MT"/>
              </a:rPr>
              <a:t> </a:t>
            </a:r>
            <a:r>
              <a:rPr kumimoji="0" sz="1800" b="0" i="0" u="none" strike="noStrike" kern="1200" cap="none" spc="0" normalizeH="0" baseline="0" noProof="0" dirty="0">
                <a:ln>
                  <a:noFill/>
                </a:ln>
                <a:solidFill>
                  <a:srgbClr val="595959"/>
                </a:solidFill>
                <a:effectLst/>
                <a:uLnTx/>
                <a:uFillTx/>
                <a:latin typeface="Arial MT"/>
                <a:ea typeface="+mn-ea"/>
                <a:cs typeface="Arial MT"/>
              </a:rPr>
              <a:t>(Contd..)</a:t>
            </a:r>
            <a:endParaRPr kumimoji="0" sz="1800" b="0" i="0" u="none" strike="noStrike" kern="1200" cap="none" spc="0" normalizeH="0" baseline="0" noProof="0">
              <a:ln>
                <a:noFill/>
              </a:ln>
              <a:solidFill>
                <a:prstClr val="black"/>
              </a:solidFill>
              <a:effectLst/>
              <a:uLnTx/>
              <a:uFillTx/>
              <a:latin typeface="Arial MT"/>
              <a:ea typeface="+mn-ea"/>
              <a:cs typeface="Arial MT"/>
            </a:endParaRPr>
          </a:p>
          <a:p>
            <a:pPr marL="0" marR="0" lvl="0" indent="0" algn="l" defTabSz="914400" rtl="0" eaLnBrk="1" fontAlgn="auto" latinLnBrk="0" hangingPunct="1">
              <a:lnSpc>
                <a:spcPct val="100000"/>
              </a:lnSpc>
              <a:spcBef>
                <a:spcPts val="50"/>
              </a:spcBef>
              <a:spcAft>
                <a:spcPts val="0"/>
              </a:spcAft>
              <a:buClrTx/>
              <a:buSzTx/>
              <a:buFontTx/>
              <a:buNone/>
              <a:tabLst/>
              <a:defRPr/>
            </a:pPr>
            <a:endParaRPr kumimoji="0" sz="1600" b="0" i="0" u="none" strike="noStrike" kern="1200" cap="none" spc="0" normalizeH="0" baseline="0" noProof="0">
              <a:ln>
                <a:noFill/>
              </a:ln>
              <a:solidFill>
                <a:prstClr val="black"/>
              </a:solidFill>
              <a:effectLst/>
              <a:uLnTx/>
              <a:uFillTx/>
              <a:latin typeface="Arial MT"/>
              <a:ea typeface="+mn-ea"/>
              <a:cs typeface="Arial MT"/>
            </a:endParaRPr>
          </a:p>
          <a:p>
            <a:pPr marL="1028065" marR="0" lvl="0" indent="0" algn="l" defTabSz="914400" rtl="0" eaLnBrk="1" fontAlgn="auto" latinLnBrk="0" hangingPunct="1">
              <a:lnSpc>
                <a:spcPct val="100000"/>
              </a:lnSpc>
              <a:spcBef>
                <a:spcPts val="0"/>
              </a:spcBef>
              <a:spcAft>
                <a:spcPts val="0"/>
              </a:spcAft>
              <a:buClrTx/>
              <a:buSzTx/>
              <a:buFontTx/>
              <a:buNone/>
              <a:tabLst/>
              <a:defRPr/>
            </a:pPr>
            <a:r>
              <a:rPr kumimoji="0" sz="1400" b="1" i="0" u="heavy" strike="noStrike" kern="1200" cap="none" spc="-5" normalizeH="0" baseline="0" noProof="0" dirty="0">
                <a:ln>
                  <a:noFill/>
                </a:ln>
                <a:solidFill>
                  <a:prstClr val="black"/>
                </a:solidFill>
                <a:effectLst/>
                <a:uLnTx/>
                <a:uFill>
                  <a:solidFill>
                    <a:srgbClr val="000000"/>
                  </a:solidFill>
                </a:uFill>
                <a:latin typeface="Arial"/>
                <a:ea typeface="+mn-ea"/>
                <a:cs typeface="Arial"/>
              </a:rPr>
              <a:t>Syntax-</a:t>
            </a:r>
            <a:endParaRPr kumimoji="0" sz="1400" b="0" i="0" u="none" strike="noStrike" kern="1200" cap="none" spc="0" normalizeH="0" baseline="0" noProof="0">
              <a:ln>
                <a:noFill/>
              </a:ln>
              <a:solidFill>
                <a:prstClr val="black"/>
              </a:solidFill>
              <a:effectLst/>
              <a:uLnTx/>
              <a:uFillTx/>
              <a:latin typeface="Arial"/>
              <a:ea typeface="+mn-ea"/>
              <a:cs typeface="Arial"/>
            </a:endParaRPr>
          </a:p>
          <a:p>
            <a:pPr marL="0" marR="0" lvl="0" indent="0" algn="l" defTabSz="914400" rtl="0" eaLnBrk="1" fontAlgn="auto" latinLnBrk="0" hangingPunct="1">
              <a:lnSpc>
                <a:spcPct val="100000"/>
              </a:lnSpc>
              <a:spcBef>
                <a:spcPts val="30"/>
              </a:spcBef>
              <a:spcAft>
                <a:spcPts val="0"/>
              </a:spcAft>
              <a:buClrTx/>
              <a:buSzTx/>
              <a:buFontTx/>
              <a:buNone/>
              <a:tabLst/>
              <a:defRPr/>
            </a:pPr>
            <a:endParaRPr kumimoji="0" sz="1250" b="0" i="0" u="none" strike="noStrike" kern="1200" cap="none" spc="0" normalizeH="0" baseline="0" noProof="0">
              <a:ln>
                <a:noFill/>
              </a:ln>
              <a:solidFill>
                <a:prstClr val="black"/>
              </a:solidFill>
              <a:effectLst/>
              <a:uLnTx/>
              <a:uFillTx/>
              <a:latin typeface="Arial"/>
              <a:ea typeface="+mn-ea"/>
              <a:cs typeface="Arial"/>
            </a:endParaRPr>
          </a:p>
          <a:p>
            <a:pPr marL="1028065" marR="0" lvl="0" indent="0" algn="l" defTabSz="914400" rtl="0" eaLnBrk="1" fontAlgn="auto" latinLnBrk="0" hangingPunct="1">
              <a:lnSpc>
                <a:spcPct val="100000"/>
              </a:lnSpc>
              <a:spcBef>
                <a:spcPts val="0"/>
              </a:spcBef>
              <a:spcAft>
                <a:spcPts val="0"/>
              </a:spcAft>
              <a:buClrTx/>
              <a:buSzTx/>
              <a:buFontTx/>
              <a:buNone/>
              <a:tabLst/>
              <a:defRPr/>
            </a:pPr>
            <a:r>
              <a:rPr kumimoji="0" sz="1400" b="0" i="0" u="none" strike="noStrike" kern="1200" cap="none" spc="-5" normalizeH="0" baseline="0" noProof="0" dirty="0">
                <a:ln>
                  <a:noFill/>
                </a:ln>
                <a:solidFill>
                  <a:prstClr val="black"/>
                </a:solidFill>
                <a:effectLst/>
                <a:uLnTx/>
                <a:uFillTx/>
                <a:latin typeface="Arial MT"/>
                <a:ea typeface="+mn-ea"/>
                <a:cs typeface="Arial MT"/>
              </a:rPr>
              <a:t>If</a:t>
            </a:r>
            <a:r>
              <a:rPr kumimoji="0" sz="1400" b="0" i="0" u="none" strike="noStrike" kern="1200" cap="none" spc="-3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test</a:t>
            </a:r>
            <a:r>
              <a:rPr kumimoji="0" sz="1400" b="0" i="0" u="none" strike="noStrike" kern="1200" cap="none" spc="-3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expression:</a:t>
            </a:r>
            <a:endParaRPr kumimoji="0" sz="1400" b="0" i="0" u="none" strike="noStrike" kern="1200" cap="none" spc="0" normalizeH="0" baseline="0" noProof="0">
              <a:ln>
                <a:noFill/>
              </a:ln>
              <a:solidFill>
                <a:prstClr val="black"/>
              </a:solidFill>
              <a:effectLst/>
              <a:uLnTx/>
              <a:uFillTx/>
              <a:latin typeface="Arial MT"/>
              <a:ea typeface="+mn-ea"/>
              <a:cs typeface="Arial MT"/>
            </a:endParaRPr>
          </a:p>
          <a:p>
            <a:pPr marL="0" marR="0" lvl="0" indent="0" algn="l" defTabSz="914400" rtl="0" eaLnBrk="1" fontAlgn="auto" latinLnBrk="0" hangingPunct="1">
              <a:lnSpc>
                <a:spcPct val="100000"/>
              </a:lnSpc>
              <a:spcBef>
                <a:spcPts val="35"/>
              </a:spcBef>
              <a:spcAft>
                <a:spcPts val="0"/>
              </a:spcAft>
              <a:buClrTx/>
              <a:buSzTx/>
              <a:buFontTx/>
              <a:buNone/>
              <a:tabLst/>
              <a:defRPr/>
            </a:pPr>
            <a:endParaRPr kumimoji="0" sz="1250" b="0" i="0" u="none" strike="noStrike" kern="1200" cap="none" spc="0" normalizeH="0" baseline="0" noProof="0">
              <a:ln>
                <a:noFill/>
              </a:ln>
              <a:solidFill>
                <a:prstClr val="black"/>
              </a:solidFill>
              <a:effectLst/>
              <a:uLnTx/>
              <a:uFillTx/>
              <a:latin typeface="Arial MT"/>
              <a:ea typeface="+mn-ea"/>
              <a:cs typeface="Arial MT"/>
            </a:endParaRPr>
          </a:p>
          <a:p>
            <a:pPr marL="1485265" marR="0" lvl="0" indent="0" algn="l" defTabSz="914400" rtl="0" eaLnBrk="1" fontAlgn="auto" latinLnBrk="0" hangingPunct="1">
              <a:lnSpc>
                <a:spcPct val="100000"/>
              </a:lnSpc>
              <a:spcBef>
                <a:spcPts val="0"/>
              </a:spcBef>
              <a:spcAft>
                <a:spcPts val="0"/>
              </a:spcAft>
              <a:buClrTx/>
              <a:buSzTx/>
              <a:buFontTx/>
              <a:buNone/>
              <a:tabLst/>
              <a:defRPr/>
            </a:pPr>
            <a:r>
              <a:rPr kumimoji="0" sz="1400" b="0" i="0" u="none" strike="noStrike" kern="1200" cap="none" spc="-5" normalizeH="0" baseline="0" noProof="0" dirty="0">
                <a:ln>
                  <a:noFill/>
                </a:ln>
                <a:solidFill>
                  <a:prstClr val="black"/>
                </a:solidFill>
                <a:effectLst/>
                <a:uLnTx/>
                <a:uFillTx/>
                <a:latin typeface="Arial MT"/>
                <a:ea typeface="+mn-ea"/>
                <a:cs typeface="Arial MT"/>
              </a:rPr>
              <a:t>Body</a:t>
            </a:r>
            <a:r>
              <a:rPr kumimoji="0" sz="1400" b="0" i="0" u="none" strike="noStrike" kern="1200" cap="none" spc="-3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of</a:t>
            </a:r>
            <a:r>
              <a:rPr kumimoji="0" sz="1400" b="0" i="0" u="none" strike="noStrike" kern="1200" cap="none" spc="-3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if</a:t>
            </a:r>
            <a:endParaRPr kumimoji="0" sz="1400" b="0" i="0" u="none" strike="noStrike" kern="1200" cap="none" spc="0" normalizeH="0" baseline="0" noProof="0">
              <a:ln>
                <a:noFill/>
              </a:ln>
              <a:solidFill>
                <a:prstClr val="black"/>
              </a:solidFill>
              <a:effectLst/>
              <a:uLnTx/>
              <a:uFillTx/>
              <a:latin typeface="Arial MT"/>
              <a:ea typeface="+mn-ea"/>
              <a:cs typeface="Arial MT"/>
            </a:endParaRPr>
          </a:p>
          <a:p>
            <a:pPr marL="0" marR="0" lvl="0" indent="0" algn="l" defTabSz="914400" rtl="0" eaLnBrk="1" fontAlgn="auto" latinLnBrk="0" hangingPunct="1">
              <a:lnSpc>
                <a:spcPct val="100000"/>
              </a:lnSpc>
              <a:spcBef>
                <a:spcPts val="30"/>
              </a:spcBef>
              <a:spcAft>
                <a:spcPts val="0"/>
              </a:spcAft>
              <a:buClrTx/>
              <a:buSzTx/>
              <a:buFontTx/>
              <a:buNone/>
              <a:tabLst/>
              <a:defRPr/>
            </a:pPr>
            <a:endParaRPr kumimoji="0" sz="1250" b="0" i="0" u="none" strike="noStrike" kern="1200" cap="none" spc="0" normalizeH="0" baseline="0" noProof="0">
              <a:ln>
                <a:noFill/>
              </a:ln>
              <a:solidFill>
                <a:prstClr val="black"/>
              </a:solidFill>
              <a:effectLst/>
              <a:uLnTx/>
              <a:uFillTx/>
              <a:latin typeface="Arial MT"/>
              <a:ea typeface="+mn-ea"/>
              <a:cs typeface="Arial MT"/>
            </a:endParaRPr>
          </a:p>
          <a:p>
            <a:pPr marL="1028065" marR="0" lvl="0" indent="0" algn="l" defTabSz="914400" rtl="0" eaLnBrk="1" fontAlgn="auto" latinLnBrk="0" hangingPunct="1">
              <a:lnSpc>
                <a:spcPct val="100000"/>
              </a:lnSpc>
              <a:spcBef>
                <a:spcPts val="0"/>
              </a:spcBef>
              <a:spcAft>
                <a:spcPts val="0"/>
              </a:spcAft>
              <a:buClrTx/>
              <a:buSzTx/>
              <a:buFontTx/>
              <a:buNone/>
              <a:tabLst/>
              <a:defRPr/>
            </a:pPr>
            <a:r>
              <a:rPr kumimoji="0" sz="1400" b="0" i="0" u="none" strike="noStrike" kern="1200" cap="none" spc="-5" normalizeH="0" baseline="0" noProof="0" dirty="0">
                <a:ln>
                  <a:noFill/>
                </a:ln>
                <a:solidFill>
                  <a:prstClr val="black"/>
                </a:solidFill>
                <a:effectLst/>
                <a:uLnTx/>
                <a:uFillTx/>
                <a:latin typeface="Arial MT"/>
                <a:ea typeface="+mn-ea"/>
                <a:cs typeface="Arial MT"/>
              </a:rPr>
              <a:t>Else:</a:t>
            </a:r>
            <a:endParaRPr kumimoji="0" sz="1400" b="0" i="0" u="none" strike="noStrike" kern="1200" cap="none" spc="0" normalizeH="0" baseline="0" noProof="0">
              <a:ln>
                <a:noFill/>
              </a:ln>
              <a:solidFill>
                <a:prstClr val="black"/>
              </a:solidFill>
              <a:effectLst/>
              <a:uLnTx/>
              <a:uFillTx/>
              <a:latin typeface="Arial MT"/>
              <a:ea typeface="+mn-ea"/>
              <a:cs typeface="Arial MT"/>
            </a:endParaRPr>
          </a:p>
          <a:p>
            <a:pPr marL="0" marR="0" lvl="0" indent="0" algn="l" defTabSz="914400" rtl="0" eaLnBrk="1" fontAlgn="auto" latinLnBrk="0" hangingPunct="1">
              <a:lnSpc>
                <a:spcPct val="100000"/>
              </a:lnSpc>
              <a:spcBef>
                <a:spcPts val="35"/>
              </a:spcBef>
              <a:spcAft>
                <a:spcPts val="0"/>
              </a:spcAft>
              <a:buClrTx/>
              <a:buSzTx/>
              <a:buFontTx/>
              <a:buNone/>
              <a:tabLst/>
              <a:defRPr/>
            </a:pPr>
            <a:endParaRPr kumimoji="0" sz="1250" b="0" i="0" u="none" strike="noStrike" kern="1200" cap="none" spc="0" normalizeH="0" baseline="0" noProof="0">
              <a:ln>
                <a:noFill/>
              </a:ln>
              <a:solidFill>
                <a:prstClr val="black"/>
              </a:solidFill>
              <a:effectLst/>
              <a:uLnTx/>
              <a:uFillTx/>
              <a:latin typeface="Arial MT"/>
              <a:ea typeface="+mn-ea"/>
              <a:cs typeface="Arial MT"/>
            </a:endParaRPr>
          </a:p>
          <a:p>
            <a:pPr marL="1485265" marR="0" lvl="0" indent="0" algn="l" defTabSz="914400" rtl="0" eaLnBrk="1" fontAlgn="auto" latinLnBrk="0" hangingPunct="1">
              <a:lnSpc>
                <a:spcPct val="100000"/>
              </a:lnSpc>
              <a:spcBef>
                <a:spcPts val="0"/>
              </a:spcBef>
              <a:spcAft>
                <a:spcPts val="0"/>
              </a:spcAft>
              <a:buClrTx/>
              <a:buSzTx/>
              <a:buFontTx/>
              <a:buNone/>
              <a:tabLst/>
              <a:defRPr/>
            </a:pPr>
            <a:r>
              <a:rPr kumimoji="0" sz="1400" b="0" i="0" u="none" strike="noStrike" kern="1200" cap="none" spc="-5" normalizeH="0" baseline="0" noProof="0" dirty="0">
                <a:ln>
                  <a:noFill/>
                </a:ln>
                <a:solidFill>
                  <a:prstClr val="black"/>
                </a:solidFill>
                <a:effectLst/>
                <a:uLnTx/>
                <a:uFillTx/>
                <a:latin typeface="Arial MT"/>
                <a:ea typeface="+mn-ea"/>
                <a:cs typeface="Arial MT"/>
              </a:rPr>
              <a:t>Body</a:t>
            </a:r>
            <a:r>
              <a:rPr kumimoji="0" sz="1400" b="0" i="0" u="none" strike="noStrike" kern="1200" cap="none" spc="-3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of</a:t>
            </a:r>
            <a:r>
              <a:rPr kumimoji="0" sz="1400" b="0" i="0" u="none" strike="noStrike" kern="1200" cap="none" spc="-3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else</a:t>
            </a:r>
            <a:endParaRPr kumimoji="0" sz="1400" b="0" i="0" u="none" strike="noStrike" kern="1200" cap="none" spc="0" normalizeH="0" baseline="0" noProof="0">
              <a:ln>
                <a:noFill/>
              </a:ln>
              <a:solidFill>
                <a:prstClr val="black"/>
              </a:solidFill>
              <a:effectLst/>
              <a:uLnTx/>
              <a:uFillTx/>
              <a:latin typeface="Arial MT"/>
              <a:ea typeface="+mn-ea"/>
              <a:cs typeface="Arial MT"/>
            </a:endParaRPr>
          </a:p>
          <a:p>
            <a:pPr marL="0" marR="0" lvl="0" indent="0" algn="l" defTabSz="914400" rtl="0" eaLnBrk="1" fontAlgn="auto" latinLnBrk="0" hangingPunct="1">
              <a:lnSpc>
                <a:spcPct val="100000"/>
              </a:lnSpc>
              <a:spcBef>
                <a:spcPts val="45"/>
              </a:spcBef>
              <a:spcAft>
                <a:spcPts val="0"/>
              </a:spcAft>
              <a:buClrTx/>
              <a:buSzTx/>
              <a:buFontTx/>
              <a:buNone/>
              <a:tabLst/>
              <a:defRPr/>
            </a:pPr>
            <a:endParaRPr kumimoji="0" sz="1500" b="0" i="0" u="none" strike="noStrike" kern="1200" cap="none" spc="0" normalizeH="0" baseline="0" noProof="0">
              <a:ln>
                <a:noFill/>
              </a:ln>
              <a:solidFill>
                <a:prstClr val="black"/>
              </a:solidFill>
              <a:effectLst/>
              <a:uLnTx/>
              <a:uFillTx/>
              <a:latin typeface="Arial MT"/>
              <a:ea typeface="+mn-ea"/>
              <a:cs typeface="Arial MT"/>
            </a:endParaRPr>
          </a:p>
          <a:p>
            <a:pPr marL="715010" marR="0" lvl="0" indent="0" algn="l" defTabSz="914400" rtl="0" eaLnBrk="1" fontAlgn="auto" latinLnBrk="0" hangingPunct="1">
              <a:lnSpc>
                <a:spcPct val="100000"/>
              </a:lnSpc>
              <a:spcBef>
                <a:spcPts val="0"/>
              </a:spcBef>
              <a:spcAft>
                <a:spcPts val="0"/>
              </a:spcAft>
              <a:buClrTx/>
              <a:buSzTx/>
              <a:buFontTx/>
              <a:buNone/>
              <a:tabLst/>
              <a:defRPr/>
            </a:pPr>
            <a:r>
              <a:rPr kumimoji="0" sz="1100" b="1" i="0" u="none" strike="noStrike" kern="1200" cap="none" spc="0" normalizeH="0" baseline="0" noProof="0" dirty="0">
                <a:ln>
                  <a:noFill/>
                </a:ln>
                <a:solidFill>
                  <a:prstClr val="black"/>
                </a:solidFill>
                <a:effectLst/>
                <a:uLnTx/>
                <a:uFillTx/>
                <a:latin typeface="Arial"/>
                <a:ea typeface="+mn-ea"/>
                <a:cs typeface="Arial"/>
              </a:rPr>
              <a:t>○</a:t>
            </a:r>
            <a:endParaRPr kumimoji="0" sz="1100" b="0" i="0" u="none" strike="noStrike" kern="1200" cap="none" spc="0" normalizeH="0" baseline="0" noProof="0">
              <a:ln>
                <a:noFill/>
              </a:ln>
              <a:solidFill>
                <a:prstClr val="black"/>
              </a:solidFill>
              <a:effectLst/>
              <a:uLnTx/>
              <a:uFillTx/>
              <a:latin typeface="Arial"/>
              <a:ea typeface="+mn-ea"/>
              <a:cs typeface="Arial"/>
            </a:endParaRPr>
          </a:p>
        </p:txBody>
      </p:sp>
      <p:pic>
        <p:nvPicPr>
          <p:cNvPr id="4" name="object 4"/>
          <p:cNvPicPr/>
          <p:nvPr/>
        </p:nvPicPr>
        <p:blipFill>
          <a:blip r:embed="rId2" cstate="print"/>
          <a:stretch>
            <a:fillRect/>
          </a:stretch>
        </p:blipFill>
        <p:spPr>
          <a:xfrm>
            <a:off x="4572000" y="1228725"/>
            <a:ext cx="4571999" cy="2686049"/>
          </a:xfrm>
          <a:prstGeom prst="rect">
            <a:avLst/>
          </a:prstGeom>
        </p:spPr>
      </p:pic>
      <p:sp>
        <p:nvSpPr>
          <p:cNvPr id="5" name="object 5"/>
          <p:cNvSpPr txBox="1"/>
          <p:nvPr/>
        </p:nvSpPr>
        <p:spPr>
          <a:xfrm>
            <a:off x="3633256" y="4850165"/>
            <a:ext cx="1875155" cy="323850"/>
          </a:xfrm>
          <a:prstGeom prst="rect">
            <a:avLst/>
          </a:prstGeom>
        </p:spPr>
        <p:txBody>
          <a:bodyPr vert="horz" wrap="square" lIns="0" tIns="3810" rIns="0" bIns="0" rtlCol="0">
            <a:spAutoFit/>
          </a:bodyPr>
          <a:lstStyle/>
          <a:p>
            <a:pPr marL="1087755" marR="0" lvl="0" indent="0" algn="l" defTabSz="914400" rtl="0" eaLnBrk="1" fontAlgn="auto" latinLnBrk="0" hangingPunct="1">
              <a:lnSpc>
                <a:spcPct val="100000"/>
              </a:lnSpc>
              <a:spcBef>
                <a:spcPts val="30"/>
              </a:spcBef>
              <a:spcAft>
                <a:spcPts val="0"/>
              </a:spcAft>
              <a:buClrTx/>
              <a:buSzTx/>
              <a:buFontTx/>
              <a:buNone/>
              <a:tabLst/>
              <a:defRPr/>
            </a:pPr>
            <a:r>
              <a:rPr kumimoji="0" sz="700" b="0" i="0" u="none" strike="noStrike" kern="1200" cap="none" spc="-5" normalizeH="0" baseline="0" noProof="0" dirty="0">
                <a:ln>
                  <a:noFill/>
                </a:ln>
                <a:solidFill>
                  <a:srgbClr val="595959"/>
                </a:solidFill>
                <a:effectLst/>
                <a:uLnTx/>
                <a:uFillTx/>
                <a:latin typeface="Arial MT"/>
                <a:ea typeface="+mn-ea"/>
                <a:cs typeface="Arial MT"/>
              </a:rPr>
              <a:t>Imag</a:t>
            </a:r>
            <a:r>
              <a:rPr kumimoji="0" sz="700" b="0" i="0" u="none" strike="noStrike" kern="1200" cap="none" spc="0" normalizeH="0" baseline="0" noProof="0" dirty="0">
                <a:ln>
                  <a:noFill/>
                </a:ln>
                <a:solidFill>
                  <a:srgbClr val="595959"/>
                </a:solidFill>
                <a:effectLst/>
                <a:uLnTx/>
                <a:uFillTx/>
                <a:latin typeface="Arial MT"/>
                <a:ea typeface="+mn-ea"/>
                <a:cs typeface="Arial MT"/>
              </a:rPr>
              <a:t>e</a:t>
            </a:r>
            <a:r>
              <a:rPr kumimoji="0" sz="700" b="0" i="0" u="none" strike="noStrike" kern="1200" cap="none" spc="-5" normalizeH="0" baseline="0" noProof="0" dirty="0">
                <a:ln>
                  <a:noFill/>
                </a:ln>
                <a:solidFill>
                  <a:srgbClr val="595959"/>
                </a:solidFill>
                <a:effectLst/>
                <a:uLnTx/>
                <a:uFillTx/>
                <a:latin typeface="Arial MT"/>
                <a:ea typeface="+mn-ea"/>
                <a:cs typeface="Arial MT"/>
              </a:rPr>
              <a:t> Source:</a:t>
            </a:r>
            <a:endParaRPr kumimoji="0" sz="700" b="0" i="0" u="none" strike="noStrike" kern="1200" cap="none" spc="0" normalizeH="0" baseline="0" noProof="0">
              <a:ln>
                <a:noFill/>
              </a:ln>
              <a:solidFill>
                <a:prstClr val="black"/>
              </a:solidFill>
              <a:effectLst/>
              <a:uLnTx/>
              <a:uFillTx/>
              <a:latin typeface="Arial MT"/>
              <a:ea typeface="+mn-ea"/>
              <a:cs typeface="Arial MT"/>
            </a:endParaRPr>
          </a:p>
          <a:p>
            <a:pPr marL="12700" marR="0" lvl="0" indent="0" algn="l" defTabSz="914400" rtl="0" eaLnBrk="1" fontAlgn="auto" latinLnBrk="0" hangingPunct="1">
              <a:lnSpc>
                <a:spcPct val="100000"/>
              </a:lnSpc>
              <a:spcBef>
                <a:spcPts val="605"/>
              </a:spcBef>
              <a:spcAft>
                <a:spcPts val="0"/>
              </a:spcAft>
              <a:buClrTx/>
              <a:buSzTx/>
              <a:buFontTx/>
              <a:buNone/>
              <a:tabLst/>
              <a:defRPr/>
            </a:pPr>
            <a:r>
              <a:rPr kumimoji="0" sz="800" b="0" i="0" u="none" strike="noStrike" kern="1200" cap="none" spc="0" normalizeH="0" baseline="0" noProof="0" dirty="0">
                <a:ln>
                  <a:noFill/>
                </a:ln>
                <a:solidFill>
                  <a:prstClr val="black"/>
                </a:solidFill>
                <a:effectLst/>
                <a:uLnTx/>
                <a:uFillTx/>
                <a:latin typeface="Arial MT"/>
                <a:ea typeface="+mn-ea"/>
                <a:cs typeface="Arial MT"/>
              </a:rPr>
              <a:t>©</a:t>
            </a:r>
            <a:r>
              <a:rPr kumimoji="0" sz="800" b="0" i="0" u="none" strike="noStrike" kern="1200" cap="none" spc="-5" normalizeH="0" baseline="0" noProof="0" dirty="0">
                <a:ln>
                  <a:noFill/>
                </a:ln>
                <a:solidFill>
                  <a:prstClr val="black"/>
                </a:solidFill>
                <a:effectLst/>
                <a:uLnTx/>
                <a:uFillTx/>
                <a:latin typeface="Arial MT"/>
                <a:ea typeface="+mn-ea"/>
                <a:cs typeface="Arial MT"/>
              </a:rPr>
              <a:t> Edune</a:t>
            </a:r>
            <a:r>
              <a:rPr kumimoji="0" sz="800" b="0" i="0" u="none" strike="noStrike" kern="1200" cap="none" spc="0" normalizeH="0" baseline="0" noProof="0" dirty="0">
                <a:ln>
                  <a:noFill/>
                </a:ln>
                <a:solidFill>
                  <a:prstClr val="black"/>
                </a:solidFill>
                <a:effectLst/>
                <a:uLnTx/>
                <a:uFillTx/>
                <a:latin typeface="Arial MT"/>
                <a:ea typeface="+mn-ea"/>
                <a:cs typeface="Arial MT"/>
              </a:rPr>
              <a:t>t</a:t>
            </a:r>
            <a:r>
              <a:rPr kumimoji="0" sz="800" b="0" i="0" u="none" strike="noStrike" kern="1200" cap="none" spc="-5" normalizeH="0" baseline="0" noProof="0" dirty="0">
                <a:ln>
                  <a:noFill/>
                </a:ln>
                <a:solidFill>
                  <a:prstClr val="black"/>
                </a:solidFill>
                <a:effectLst/>
                <a:uLnTx/>
                <a:uFillTx/>
                <a:latin typeface="Arial MT"/>
                <a:ea typeface="+mn-ea"/>
                <a:cs typeface="Arial MT"/>
              </a:rPr>
              <a:t> Foundation</a:t>
            </a:r>
            <a:r>
              <a:rPr kumimoji="0" sz="800" b="0" i="0" u="none" strike="noStrike" kern="1200" cap="none" spc="0" normalizeH="0" baseline="0" noProof="0" dirty="0">
                <a:ln>
                  <a:noFill/>
                </a:ln>
                <a:solidFill>
                  <a:prstClr val="black"/>
                </a:solidFill>
                <a:effectLst/>
                <a:uLnTx/>
                <a:uFillTx/>
                <a:latin typeface="Arial MT"/>
                <a:ea typeface="+mn-ea"/>
                <a:cs typeface="Arial MT"/>
              </a:rPr>
              <a:t>.</a:t>
            </a:r>
            <a:r>
              <a:rPr kumimoji="0" sz="800" b="0" i="0" u="none" strike="noStrike" kern="1200" cap="none" spc="-50" normalizeH="0" baseline="0" noProof="0" dirty="0">
                <a:ln>
                  <a:noFill/>
                </a:ln>
                <a:solidFill>
                  <a:prstClr val="black"/>
                </a:solidFill>
                <a:effectLst/>
                <a:uLnTx/>
                <a:uFillTx/>
                <a:latin typeface="Arial MT"/>
                <a:ea typeface="+mn-ea"/>
                <a:cs typeface="Arial MT"/>
              </a:rPr>
              <a:t> </a:t>
            </a:r>
            <a:r>
              <a:rPr kumimoji="0" sz="800" b="0" i="0" u="none" strike="noStrike" kern="1200" cap="none" spc="-5" normalizeH="0" baseline="0" noProof="0" dirty="0">
                <a:ln>
                  <a:noFill/>
                </a:ln>
                <a:solidFill>
                  <a:prstClr val="black"/>
                </a:solidFill>
                <a:effectLst/>
                <a:uLnTx/>
                <a:uFillTx/>
                <a:latin typeface="Arial MT"/>
                <a:ea typeface="+mn-ea"/>
                <a:cs typeface="Arial MT"/>
              </a:rPr>
              <a:t>Al</a:t>
            </a:r>
            <a:r>
              <a:rPr kumimoji="0" sz="800" b="0" i="0" u="none" strike="noStrike" kern="1200" cap="none" spc="0" normalizeH="0" baseline="0" noProof="0" dirty="0">
                <a:ln>
                  <a:noFill/>
                </a:ln>
                <a:solidFill>
                  <a:prstClr val="black"/>
                </a:solidFill>
                <a:effectLst/>
                <a:uLnTx/>
                <a:uFillTx/>
                <a:latin typeface="Arial MT"/>
                <a:ea typeface="+mn-ea"/>
                <a:cs typeface="Arial MT"/>
              </a:rPr>
              <a:t>l</a:t>
            </a:r>
            <a:r>
              <a:rPr kumimoji="0" sz="800" b="0" i="0" u="none" strike="noStrike" kern="1200" cap="none" spc="-5" normalizeH="0" baseline="0" noProof="0" dirty="0">
                <a:ln>
                  <a:noFill/>
                </a:ln>
                <a:solidFill>
                  <a:prstClr val="black"/>
                </a:solidFill>
                <a:effectLst/>
                <a:uLnTx/>
                <a:uFillTx/>
                <a:latin typeface="Arial MT"/>
                <a:ea typeface="+mn-ea"/>
                <a:cs typeface="Arial MT"/>
              </a:rPr>
              <a:t> </a:t>
            </a:r>
            <a:r>
              <a:rPr kumimoji="0" sz="800" b="0" i="0" u="none" strike="noStrike" kern="1200" cap="none" spc="0" normalizeH="0" baseline="0" noProof="0" dirty="0">
                <a:ln>
                  <a:noFill/>
                </a:ln>
                <a:solidFill>
                  <a:prstClr val="black"/>
                </a:solidFill>
                <a:effectLst/>
                <a:uLnTx/>
                <a:uFillTx/>
                <a:latin typeface="Arial MT"/>
                <a:ea typeface="+mn-ea"/>
                <a:cs typeface="Arial MT"/>
              </a:rPr>
              <a:t>rights</a:t>
            </a:r>
            <a:r>
              <a:rPr kumimoji="0" sz="800" b="0" i="0" u="none" strike="noStrike" kern="1200" cap="none" spc="-5" normalizeH="0" baseline="0" noProof="0" dirty="0">
                <a:ln>
                  <a:noFill/>
                </a:ln>
                <a:solidFill>
                  <a:prstClr val="black"/>
                </a:solidFill>
                <a:effectLst/>
                <a:uLnTx/>
                <a:uFillTx/>
                <a:latin typeface="Arial MT"/>
                <a:ea typeface="+mn-ea"/>
                <a:cs typeface="Arial MT"/>
              </a:rPr>
              <a:t> </a:t>
            </a:r>
            <a:r>
              <a:rPr kumimoji="0" sz="800" b="0" i="0" u="none" strike="noStrike" kern="1200" cap="none" spc="0" normalizeH="0" baseline="0" noProof="0" dirty="0">
                <a:ln>
                  <a:noFill/>
                </a:ln>
                <a:solidFill>
                  <a:prstClr val="black"/>
                </a:solidFill>
                <a:effectLst/>
                <a:uLnTx/>
                <a:uFillTx/>
                <a:latin typeface="Arial MT"/>
                <a:ea typeface="+mn-ea"/>
                <a:cs typeface="Arial MT"/>
              </a:rPr>
              <a:t>reserved.</a:t>
            </a:r>
            <a:endParaRPr kumimoji="0" sz="800" b="0" i="0" u="none" strike="noStrike" kern="1200" cap="none" spc="0" normalizeH="0" baseline="0" noProof="0">
              <a:ln>
                <a:noFill/>
              </a:ln>
              <a:solidFill>
                <a:prstClr val="black"/>
              </a:solidFill>
              <a:effectLst/>
              <a:uLnTx/>
              <a:uFillTx/>
              <a:latin typeface="Arial MT"/>
              <a:ea typeface="+mn-ea"/>
              <a:cs typeface="Arial MT"/>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4457" y="828333"/>
            <a:ext cx="3020695" cy="391160"/>
          </a:xfrm>
          <a:prstGeom prst="rect">
            <a:avLst/>
          </a:prstGeom>
        </p:spPr>
        <p:txBody>
          <a:bodyPr vert="horz" wrap="square" lIns="0" tIns="12700" rIns="0" bIns="0" rtlCol="0">
            <a:spAutoFit/>
          </a:bodyPr>
          <a:lstStyle/>
          <a:p>
            <a:pPr marL="12700">
              <a:lnSpc>
                <a:spcPct val="100000"/>
              </a:lnSpc>
              <a:spcBef>
                <a:spcPts val="100"/>
              </a:spcBef>
            </a:pPr>
            <a:r>
              <a:rPr spc="-5" dirty="0"/>
              <a:t>Conditional</a:t>
            </a:r>
            <a:r>
              <a:rPr spc="-85" dirty="0"/>
              <a:t> </a:t>
            </a:r>
            <a:r>
              <a:rPr spc="-5" dirty="0"/>
              <a:t>Statement</a:t>
            </a:r>
          </a:p>
        </p:txBody>
      </p:sp>
      <p:sp>
        <p:nvSpPr>
          <p:cNvPr id="3" name="object 3"/>
          <p:cNvSpPr/>
          <p:nvPr/>
        </p:nvSpPr>
        <p:spPr>
          <a:xfrm>
            <a:off x="1005200" y="1844495"/>
            <a:ext cx="1570355" cy="16510"/>
          </a:xfrm>
          <a:custGeom>
            <a:avLst/>
            <a:gdLst/>
            <a:ahLst/>
            <a:cxnLst/>
            <a:rect l="l" t="t" r="r" b="b"/>
            <a:pathLst>
              <a:path w="1570355" h="16510">
                <a:moveTo>
                  <a:pt x="1570239" y="16002"/>
                </a:moveTo>
                <a:lnTo>
                  <a:pt x="0" y="16002"/>
                </a:lnTo>
                <a:lnTo>
                  <a:pt x="0" y="0"/>
                </a:lnTo>
                <a:lnTo>
                  <a:pt x="1570239" y="0"/>
                </a:lnTo>
                <a:lnTo>
                  <a:pt x="1570239" y="16002"/>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 name="object 4"/>
          <p:cNvSpPr txBox="1"/>
          <p:nvPr/>
        </p:nvSpPr>
        <p:spPr>
          <a:xfrm>
            <a:off x="332681" y="1492210"/>
            <a:ext cx="3881754" cy="2313710"/>
          </a:xfrm>
          <a:prstGeom prst="rect">
            <a:avLst/>
          </a:prstGeom>
        </p:spPr>
        <p:txBody>
          <a:bodyPr vert="horz" wrap="square" lIns="0" tIns="64135" rIns="0" bIns="0" rtlCol="0">
            <a:spAutoFit/>
          </a:bodyPr>
          <a:lstStyle/>
          <a:p>
            <a:pPr marL="215265" marR="0" lvl="0" indent="0" algn="l" defTabSz="914400" rtl="0" eaLnBrk="1" fontAlgn="auto" latinLnBrk="0" hangingPunct="1">
              <a:lnSpc>
                <a:spcPct val="100000"/>
              </a:lnSpc>
              <a:spcBef>
                <a:spcPts val="315"/>
              </a:spcBef>
              <a:spcAft>
                <a:spcPts val="0"/>
              </a:spcAft>
              <a:buClrTx/>
              <a:buSzTx/>
              <a:buFontTx/>
              <a:buNone/>
              <a:tabLst/>
              <a:defRPr/>
            </a:pPr>
            <a:r>
              <a:rPr kumimoji="0" sz="1400" b="0" i="0" u="none" strike="noStrike" kern="1200" cap="none" spc="-5" normalizeH="0" baseline="0" noProof="0" dirty="0">
                <a:ln>
                  <a:noFill/>
                </a:ln>
                <a:solidFill>
                  <a:prstClr val="black"/>
                </a:solidFill>
                <a:effectLst/>
                <a:uLnTx/>
                <a:uFillTx/>
                <a:latin typeface="Arial MT"/>
                <a:ea typeface="+mn-ea"/>
                <a:cs typeface="Arial MT"/>
              </a:rPr>
              <a:t>num=int(input("Enter</a:t>
            </a:r>
            <a:r>
              <a:rPr kumimoji="0" sz="1400" b="0" i="0" u="none" strike="noStrike" kern="1200" cap="none" spc="-2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the</a:t>
            </a:r>
            <a:r>
              <a:rPr kumimoji="0" sz="1400" b="0" i="0" u="none" strike="noStrike" kern="1200" cap="none" spc="-2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Number</a:t>
            </a:r>
            <a:r>
              <a:rPr kumimoji="0" sz="1400" b="0" i="0" u="none" strike="noStrike" kern="1200" cap="none" spc="-20"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a:t>
            </a:r>
            <a:r>
              <a:rPr kumimoji="0" sz="1400" b="0" i="0" u="none" strike="noStrike" kern="1200" cap="none" spc="-2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a:t>
            </a:r>
            <a:endParaRPr kumimoji="0" sz="1400" b="0" i="0" u="none" strike="noStrike" kern="1200" cap="none" spc="0" normalizeH="0" baseline="0" noProof="0" dirty="0">
              <a:ln>
                <a:noFill/>
              </a:ln>
              <a:solidFill>
                <a:prstClr val="black"/>
              </a:solidFill>
              <a:effectLst/>
              <a:uLnTx/>
              <a:uFillTx/>
              <a:latin typeface="Arial MT"/>
              <a:ea typeface="+mn-ea"/>
              <a:cs typeface="Arial MT"/>
            </a:endParaRPr>
          </a:p>
          <a:p>
            <a:pPr marL="0" marR="0" lvl="0" indent="0" algn="l" defTabSz="914400" rtl="0" eaLnBrk="1" fontAlgn="auto" latinLnBrk="0" hangingPunct="1">
              <a:lnSpc>
                <a:spcPct val="100000"/>
              </a:lnSpc>
              <a:spcBef>
                <a:spcPts val="30"/>
              </a:spcBef>
              <a:spcAft>
                <a:spcPts val="0"/>
              </a:spcAft>
              <a:buClrTx/>
              <a:buSzTx/>
              <a:buFontTx/>
              <a:buNone/>
              <a:tabLst/>
              <a:defRPr/>
            </a:pPr>
            <a:endParaRPr kumimoji="0" sz="1250" b="0" i="0" u="none" strike="noStrike" kern="1200" cap="none" spc="0" normalizeH="0" baseline="0" noProof="0" dirty="0">
              <a:ln>
                <a:noFill/>
              </a:ln>
              <a:solidFill>
                <a:prstClr val="black"/>
              </a:solidFill>
              <a:effectLst/>
              <a:uLnTx/>
              <a:uFillTx/>
              <a:latin typeface="Arial MT"/>
              <a:ea typeface="+mn-ea"/>
              <a:cs typeface="Arial MT"/>
            </a:endParaRPr>
          </a:p>
          <a:p>
            <a:pPr marL="215265" marR="0" lvl="0" indent="0" algn="l" defTabSz="914400" rtl="0" eaLnBrk="1" fontAlgn="auto" latinLnBrk="0" hangingPunct="1">
              <a:lnSpc>
                <a:spcPct val="100000"/>
              </a:lnSpc>
              <a:spcBef>
                <a:spcPts val="0"/>
              </a:spcBef>
              <a:spcAft>
                <a:spcPts val="0"/>
              </a:spcAft>
              <a:buClrTx/>
              <a:buSzTx/>
              <a:buFontTx/>
              <a:buNone/>
              <a:tabLst/>
              <a:defRPr/>
            </a:pPr>
            <a:r>
              <a:rPr kumimoji="0" sz="1400" b="0" i="0" u="none" strike="noStrike" kern="1200" cap="none" spc="-5" normalizeH="0" baseline="0" noProof="0" dirty="0">
                <a:ln>
                  <a:noFill/>
                </a:ln>
                <a:solidFill>
                  <a:prstClr val="black"/>
                </a:solidFill>
                <a:effectLst/>
                <a:uLnTx/>
                <a:uFillTx/>
                <a:latin typeface="Arial MT"/>
                <a:ea typeface="+mn-ea"/>
                <a:cs typeface="Arial MT"/>
              </a:rPr>
              <a:t>if(num%2)==0:</a:t>
            </a:r>
            <a:endParaRPr kumimoji="0" sz="1400" b="0" i="0" u="none" strike="noStrike" kern="1200" cap="none" spc="0" normalizeH="0" baseline="0" noProof="0" dirty="0">
              <a:ln>
                <a:noFill/>
              </a:ln>
              <a:solidFill>
                <a:prstClr val="black"/>
              </a:solidFill>
              <a:effectLst/>
              <a:uLnTx/>
              <a:uFillTx/>
              <a:latin typeface="Arial MT"/>
              <a:ea typeface="+mn-ea"/>
              <a:cs typeface="Arial MT"/>
            </a:endParaRPr>
          </a:p>
          <a:p>
            <a:pPr marL="215265" marR="1123950" lvl="0" indent="196850" algn="l" defTabSz="914400" rtl="0" eaLnBrk="1" fontAlgn="auto" latinLnBrk="0" hangingPunct="1">
              <a:lnSpc>
                <a:spcPct val="187500"/>
              </a:lnSpc>
              <a:spcBef>
                <a:spcPts val="0"/>
              </a:spcBef>
              <a:spcAft>
                <a:spcPts val="0"/>
              </a:spcAft>
              <a:buClrTx/>
              <a:buSzTx/>
              <a:buFontTx/>
              <a:buNone/>
              <a:tabLst/>
              <a:defRPr/>
            </a:pPr>
            <a:r>
              <a:rPr kumimoji="0" sz="1400" b="0" i="0" u="none" strike="noStrike" kern="1200" cap="none" spc="-5" normalizeH="0" baseline="0" noProof="0" dirty="0">
                <a:ln>
                  <a:noFill/>
                </a:ln>
                <a:solidFill>
                  <a:prstClr val="black"/>
                </a:solidFill>
                <a:effectLst/>
                <a:uLnTx/>
                <a:uFillTx/>
                <a:latin typeface="Arial MT"/>
                <a:ea typeface="+mn-ea"/>
                <a:cs typeface="Arial MT"/>
              </a:rPr>
              <a:t>print("Given number is Even") </a:t>
            </a:r>
            <a:r>
              <a:rPr kumimoji="0" sz="1400" b="0" i="0" u="none" strike="noStrike" kern="1200" cap="none" spc="-37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else:</a:t>
            </a:r>
            <a:endParaRPr kumimoji="0" sz="1400" b="0" i="0" u="none" strike="noStrike" kern="1200" cap="none" spc="0" normalizeH="0" baseline="0" noProof="0" dirty="0">
              <a:ln>
                <a:noFill/>
              </a:ln>
              <a:solidFill>
                <a:prstClr val="black"/>
              </a:solidFill>
              <a:effectLst/>
              <a:uLnTx/>
              <a:uFillTx/>
              <a:latin typeface="Arial MT"/>
              <a:ea typeface="+mn-ea"/>
              <a:cs typeface="Arial MT"/>
            </a:endParaRPr>
          </a:p>
          <a:p>
            <a:pPr marL="0" marR="0" lvl="0" indent="0" algn="l" defTabSz="914400" rtl="0" eaLnBrk="1" fontAlgn="auto" latinLnBrk="0" hangingPunct="1">
              <a:lnSpc>
                <a:spcPct val="100000"/>
              </a:lnSpc>
              <a:spcBef>
                <a:spcPts val="35"/>
              </a:spcBef>
              <a:spcAft>
                <a:spcPts val="0"/>
              </a:spcAft>
              <a:buClrTx/>
              <a:buSzTx/>
              <a:buFontTx/>
              <a:buNone/>
              <a:tabLst/>
              <a:defRPr/>
            </a:pPr>
            <a:endParaRPr kumimoji="0" sz="1250" b="0" i="0" u="none" strike="noStrike" kern="1200" cap="none" spc="0" normalizeH="0" baseline="0" noProof="0" dirty="0">
              <a:ln>
                <a:noFill/>
              </a:ln>
              <a:solidFill>
                <a:prstClr val="black"/>
              </a:solidFill>
              <a:effectLst/>
              <a:uLnTx/>
              <a:uFillTx/>
              <a:latin typeface="Arial MT"/>
              <a:ea typeface="+mn-ea"/>
              <a:cs typeface="Arial MT"/>
            </a:endParaRPr>
          </a:p>
          <a:p>
            <a:pPr marL="412115" marR="0" lvl="0" indent="0" algn="l" defTabSz="914400" rtl="0" eaLnBrk="1" fontAlgn="auto" latinLnBrk="0" hangingPunct="1">
              <a:lnSpc>
                <a:spcPct val="100000"/>
              </a:lnSpc>
              <a:spcBef>
                <a:spcPts val="0"/>
              </a:spcBef>
              <a:spcAft>
                <a:spcPts val="0"/>
              </a:spcAft>
              <a:buClrTx/>
              <a:buSzTx/>
              <a:buFontTx/>
              <a:buNone/>
              <a:tabLst/>
              <a:defRPr/>
            </a:pPr>
            <a:r>
              <a:rPr kumimoji="0" sz="1400" b="0" i="0" u="none" strike="noStrike" kern="1200" cap="none" spc="-5" normalizeH="0" baseline="0" noProof="0" dirty="0">
                <a:ln>
                  <a:noFill/>
                </a:ln>
                <a:solidFill>
                  <a:prstClr val="black"/>
                </a:solidFill>
                <a:effectLst/>
                <a:uLnTx/>
                <a:uFillTx/>
                <a:latin typeface="Arial MT"/>
                <a:ea typeface="+mn-ea"/>
                <a:cs typeface="Arial MT"/>
              </a:rPr>
              <a:t>print("Given</a:t>
            </a:r>
            <a:r>
              <a:rPr kumimoji="0" sz="1400" b="0" i="0" u="none" strike="noStrike" kern="1200" cap="none" spc="-3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number</a:t>
            </a:r>
            <a:r>
              <a:rPr kumimoji="0" sz="1400" b="0" i="0" u="none" strike="noStrike" kern="1200" cap="none" spc="-2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is</a:t>
            </a:r>
            <a:r>
              <a:rPr kumimoji="0" sz="1400" b="0" i="0" u="none" strike="noStrike" kern="1200" cap="none" spc="-2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Odd")</a:t>
            </a:r>
            <a:endParaRPr kumimoji="0" sz="1400" b="0" i="0" u="none" strike="noStrike" kern="1200" cap="none" spc="0" normalizeH="0" baseline="0" noProof="0" dirty="0">
              <a:ln>
                <a:noFill/>
              </a:ln>
              <a:solidFill>
                <a:prstClr val="black"/>
              </a:solidFill>
              <a:effectLst/>
              <a:uLnTx/>
              <a:uFillTx/>
              <a:latin typeface="Arial MT"/>
              <a:ea typeface="+mn-ea"/>
              <a:cs typeface="Arial MT"/>
            </a:endParaRPr>
          </a:p>
          <a:p>
            <a:pPr marL="0" marR="0" lvl="0" indent="0" algn="l" defTabSz="914400" rtl="0" eaLnBrk="1" fontAlgn="auto" latinLnBrk="0" hangingPunct="1">
              <a:lnSpc>
                <a:spcPct val="100000"/>
              </a:lnSpc>
              <a:spcBef>
                <a:spcPts val="30"/>
              </a:spcBef>
              <a:spcAft>
                <a:spcPts val="0"/>
              </a:spcAft>
              <a:buClrTx/>
              <a:buSzTx/>
              <a:buFontTx/>
              <a:buNone/>
              <a:tabLst/>
              <a:defRPr/>
            </a:pPr>
            <a:endParaRPr kumimoji="0" sz="1250" b="0" i="0" u="none" strike="noStrike" kern="1200" cap="none" spc="0" normalizeH="0" baseline="0" noProof="0" dirty="0">
              <a:ln>
                <a:noFill/>
              </a:ln>
              <a:solidFill>
                <a:prstClr val="black"/>
              </a:solidFill>
              <a:effectLst/>
              <a:uLnTx/>
              <a:uFillTx/>
              <a:latin typeface="Arial MT"/>
              <a:ea typeface="+mn-ea"/>
              <a:cs typeface="Arial MT"/>
            </a:endParaRPr>
          </a:p>
          <a:p>
            <a:pPr marL="215265" marR="0" lvl="0" indent="0" algn="l" defTabSz="914400" rtl="0" eaLnBrk="1" fontAlgn="auto" latinLnBrk="0" hangingPunct="1">
              <a:lnSpc>
                <a:spcPct val="100000"/>
              </a:lnSpc>
              <a:spcBef>
                <a:spcPts val="0"/>
              </a:spcBef>
              <a:spcAft>
                <a:spcPts val="0"/>
              </a:spcAft>
              <a:buClrTx/>
              <a:buSzTx/>
              <a:buFontTx/>
              <a:buNone/>
              <a:tabLst/>
              <a:defRPr/>
            </a:pPr>
            <a:r>
              <a:rPr kumimoji="0" sz="1400" b="1" i="0" u="none" strike="noStrike" kern="1200" cap="none" spc="-15" normalizeH="0" baseline="0" noProof="0" dirty="0">
                <a:ln>
                  <a:noFill/>
                </a:ln>
                <a:solidFill>
                  <a:prstClr val="black"/>
                </a:solidFill>
                <a:effectLst/>
                <a:uLnTx/>
                <a:uFillTx/>
                <a:latin typeface="Arial"/>
                <a:ea typeface="+mn-ea"/>
                <a:cs typeface="Arial"/>
              </a:rPr>
              <a:t>OUTPUT-</a:t>
            </a:r>
            <a:endParaRPr kumimoji="0" sz="1400" b="0" i="0" u="none" strike="noStrike" kern="1200" cap="none" spc="0" normalizeH="0" baseline="0" noProof="0" dirty="0">
              <a:ln>
                <a:noFill/>
              </a:ln>
              <a:solidFill>
                <a:prstClr val="black"/>
              </a:solidFill>
              <a:effectLst/>
              <a:uLnTx/>
              <a:uFillTx/>
              <a:latin typeface="Arial"/>
              <a:ea typeface="+mn-ea"/>
              <a:cs typeface="Arial"/>
            </a:endParaRPr>
          </a:p>
        </p:txBody>
      </p:sp>
      <p:grpSp>
        <p:nvGrpSpPr>
          <p:cNvPr id="5" name="object 5"/>
          <p:cNvGrpSpPr/>
          <p:nvPr/>
        </p:nvGrpSpPr>
        <p:grpSpPr>
          <a:xfrm>
            <a:off x="1387150" y="1726525"/>
            <a:ext cx="7757159" cy="2816860"/>
            <a:chOff x="1387150" y="1726525"/>
            <a:chExt cx="7757159" cy="2816860"/>
          </a:xfrm>
        </p:grpSpPr>
        <p:pic>
          <p:nvPicPr>
            <p:cNvPr id="6" name="object 6"/>
            <p:cNvPicPr/>
            <p:nvPr/>
          </p:nvPicPr>
          <p:blipFill>
            <a:blip r:embed="rId2" cstate="print"/>
            <a:stretch>
              <a:fillRect/>
            </a:stretch>
          </p:blipFill>
          <p:spPr>
            <a:xfrm>
              <a:off x="4572000" y="1726525"/>
              <a:ext cx="4571998" cy="2786100"/>
            </a:xfrm>
            <a:prstGeom prst="rect">
              <a:avLst/>
            </a:prstGeom>
          </p:spPr>
        </p:pic>
        <p:sp>
          <p:nvSpPr>
            <p:cNvPr id="7" name="object 7"/>
            <p:cNvSpPr/>
            <p:nvPr/>
          </p:nvSpPr>
          <p:spPr>
            <a:xfrm>
              <a:off x="1396675" y="4079969"/>
              <a:ext cx="3056890" cy="453390"/>
            </a:xfrm>
            <a:custGeom>
              <a:avLst/>
              <a:gdLst/>
              <a:ahLst/>
              <a:cxnLst/>
              <a:rect l="l" t="t" r="r" b="b"/>
              <a:pathLst>
                <a:path w="3056890" h="453389">
                  <a:moveTo>
                    <a:pt x="0" y="453330"/>
                  </a:moveTo>
                  <a:lnTo>
                    <a:pt x="3056436" y="0"/>
                  </a:lnTo>
                </a:path>
              </a:pathLst>
            </a:custGeom>
            <a:ln w="19049">
              <a:solidFill>
                <a:srgbClr val="0000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pic>
          <p:nvPicPr>
            <p:cNvPr id="8" name="object 8"/>
            <p:cNvPicPr/>
            <p:nvPr/>
          </p:nvPicPr>
          <p:blipFill>
            <a:blip r:embed="rId3" cstate="print"/>
            <a:stretch>
              <a:fillRect/>
            </a:stretch>
          </p:blipFill>
          <p:spPr>
            <a:xfrm>
              <a:off x="4438970" y="4039319"/>
              <a:ext cx="109181" cy="81299"/>
            </a:xfrm>
            <a:prstGeom prst="rect">
              <a:avLst/>
            </a:prstGeom>
          </p:spPr>
        </p:pic>
      </p:grpSp>
      <p:sp>
        <p:nvSpPr>
          <p:cNvPr id="9" name="object 9"/>
          <p:cNvSpPr txBox="1">
            <a:spLocks noGrp="1"/>
          </p:cNvSpPr>
          <p:nvPr>
            <p:ph type="ftr" sz="quarter" idx="5"/>
          </p:nvPr>
        </p:nvSpPr>
        <p:spPr>
          <a:prstGeom prst="rect">
            <a:avLst/>
          </a:prstGeom>
        </p:spPr>
        <p:txBody>
          <a:bodyPr vert="horz" wrap="square" lIns="0" tIns="3175" rIns="0" bIns="0" rtlCol="0">
            <a:spAutoFit/>
          </a:bodyPr>
          <a:lstStyle/>
          <a:p>
            <a:pPr marL="12700" marR="0" lvl="0" indent="0" algn="l" defTabSz="914400" rtl="0" eaLnBrk="1" fontAlgn="auto" latinLnBrk="0" hangingPunct="1">
              <a:lnSpc>
                <a:spcPct val="100000"/>
              </a:lnSpc>
              <a:spcBef>
                <a:spcPts val="25"/>
              </a:spcBef>
              <a:spcAft>
                <a:spcPts val="0"/>
              </a:spcAft>
              <a:buClrTx/>
              <a:buSzTx/>
              <a:buFontTx/>
              <a:buNone/>
              <a:tabLst/>
              <a:defRPr/>
            </a:pPr>
            <a:r>
              <a:rPr kumimoji="0" sz="800" b="0" i="0" u="none" strike="noStrike" kern="1200" cap="none" spc="0" normalizeH="0" baseline="0" noProof="0" dirty="0">
                <a:ln>
                  <a:noFill/>
                </a:ln>
                <a:solidFill>
                  <a:prstClr val="black"/>
                </a:solidFill>
                <a:effectLst/>
                <a:uLnTx/>
                <a:uFillTx/>
                <a:latin typeface="Arial MT"/>
                <a:ea typeface="+mn-ea"/>
              </a:rPr>
              <a:t>©</a:t>
            </a:r>
            <a:r>
              <a:rPr kumimoji="0" sz="800" b="0" i="0" u="none" strike="noStrike" kern="1200" cap="none" spc="-5" normalizeH="0" baseline="0" noProof="0" dirty="0">
                <a:ln>
                  <a:noFill/>
                </a:ln>
                <a:solidFill>
                  <a:prstClr val="black"/>
                </a:solidFill>
                <a:effectLst/>
                <a:uLnTx/>
                <a:uFillTx/>
                <a:latin typeface="Arial MT"/>
                <a:ea typeface="+mn-ea"/>
              </a:rPr>
              <a:t> Edune</a:t>
            </a:r>
            <a:r>
              <a:rPr kumimoji="0" sz="800" b="0" i="0" u="none" strike="noStrike" kern="1200" cap="none" spc="0" normalizeH="0" baseline="0" noProof="0" dirty="0">
                <a:ln>
                  <a:noFill/>
                </a:ln>
                <a:solidFill>
                  <a:prstClr val="black"/>
                </a:solidFill>
                <a:effectLst/>
                <a:uLnTx/>
                <a:uFillTx/>
                <a:latin typeface="Arial MT"/>
                <a:ea typeface="+mn-ea"/>
              </a:rPr>
              <a:t>t</a:t>
            </a:r>
            <a:r>
              <a:rPr kumimoji="0" sz="800" b="0" i="0" u="none" strike="noStrike" kern="1200" cap="none" spc="-5" normalizeH="0" baseline="0" noProof="0" dirty="0">
                <a:ln>
                  <a:noFill/>
                </a:ln>
                <a:solidFill>
                  <a:prstClr val="black"/>
                </a:solidFill>
                <a:effectLst/>
                <a:uLnTx/>
                <a:uFillTx/>
                <a:latin typeface="Arial MT"/>
                <a:ea typeface="+mn-ea"/>
              </a:rPr>
              <a:t> Foundation</a:t>
            </a:r>
            <a:r>
              <a:rPr kumimoji="0" sz="800" b="0" i="0" u="none" strike="noStrike" kern="1200" cap="none" spc="0" normalizeH="0" baseline="0" noProof="0" dirty="0">
                <a:ln>
                  <a:noFill/>
                </a:ln>
                <a:solidFill>
                  <a:prstClr val="black"/>
                </a:solidFill>
                <a:effectLst/>
                <a:uLnTx/>
                <a:uFillTx/>
                <a:latin typeface="Arial MT"/>
                <a:ea typeface="+mn-ea"/>
              </a:rPr>
              <a:t>.</a:t>
            </a:r>
            <a:r>
              <a:rPr kumimoji="0" sz="800" b="0" i="0" u="none" strike="noStrike" kern="1200" cap="none" spc="-50" normalizeH="0" baseline="0" noProof="0" dirty="0">
                <a:ln>
                  <a:noFill/>
                </a:ln>
                <a:solidFill>
                  <a:prstClr val="black"/>
                </a:solidFill>
                <a:effectLst/>
                <a:uLnTx/>
                <a:uFillTx/>
                <a:latin typeface="Arial MT"/>
                <a:ea typeface="+mn-ea"/>
              </a:rPr>
              <a:t> </a:t>
            </a:r>
            <a:r>
              <a:rPr kumimoji="0" sz="800" b="0" i="0" u="none" strike="noStrike" kern="1200" cap="none" spc="-5" normalizeH="0" baseline="0" noProof="0" dirty="0">
                <a:ln>
                  <a:noFill/>
                </a:ln>
                <a:solidFill>
                  <a:prstClr val="black"/>
                </a:solidFill>
                <a:effectLst/>
                <a:uLnTx/>
                <a:uFillTx/>
                <a:latin typeface="Arial MT"/>
                <a:ea typeface="+mn-ea"/>
              </a:rPr>
              <a:t>Al</a:t>
            </a:r>
            <a:r>
              <a:rPr kumimoji="0" sz="800" b="0" i="0" u="none" strike="noStrike" kern="1200" cap="none" spc="0" normalizeH="0" baseline="0" noProof="0" dirty="0">
                <a:ln>
                  <a:noFill/>
                </a:ln>
                <a:solidFill>
                  <a:prstClr val="black"/>
                </a:solidFill>
                <a:effectLst/>
                <a:uLnTx/>
                <a:uFillTx/>
                <a:latin typeface="Arial MT"/>
                <a:ea typeface="+mn-ea"/>
              </a:rPr>
              <a:t>l</a:t>
            </a:r>
            <a:r>
              <a:rPr kumimoji="0" sz="800" b="0" i="0" u="none" strike="noStrike" kern="1200" cap="none" spc="-5" normalizeH="0" baseline="0" noProof="0" dirty="0">
                <a:ln>
                  <a:noFill/>
                </a:ln>
                <a:solidFill>
                  <a:prstClr val="black"/>
                </a:solidFill>
                <a:effectLst/>
                <a:uLnTx/>
                <a:uFillTx/>
                <a:latin typeface="Arial MT"/>
                <a:ea typeface="+mn-ea"/>
              </a:rPr>
              <a:t> </a:t>
            </a:r>
            <a:r>
              <a:rPr kumimoji="0" sz="800" b="0" i="0" u="none" strike="noStrike" kern="1200" cap="none" spc="0" normalizeH="0" baseline="0" noProof="0" dirty="0">
                <a:ln>
                  <a:noFill/>
                </a:ln>
                <a:solidFill>
                  <a:prstClr val="black"/>
                </a:solidFill>
                <a:effectLst/>
                <a:uLnTx/>
                <a:uFillTx/>
                <a:latin typeface="Arial MT"/>
                <a:ea typeface="+mn-ea"/>
              </a:rPr>
              <a:t>rights</a:t>
            </a:r>
            <a:r>
              <a:rPr kumimoji="0" sz="800" b="0" i="0" u="none" strike="noStrike" kern="1200" cap="none" spc="-5" normalizeH="0" baseline="0" noProof="0" dirty="0">
                <a:ln>
                  <a:noFill/>
                </a:ln>
                <a:solidFill>
                  <a:prstClr val="black"/>
                </a:solidFill>
                <a:effectLst/>
                <a:uLnTx/>
                <a:uFillTx/>
                <a:latin typeface="Arial MT"/>
                <a:ea typeface="+mn-ea"/>
              </a:rPr>
              <a:t> </a:t>
            </a:r>
            <a:r>
              <a:rPr kumimoji="0" sz="800" b="0" i="0" u="none" strike="noStrike" kern="1200" cap="none" spc="0" normalizeH="0" baseline="0" noProof="0" dirty="0">
                <a:ln>
                  <a:noFill/>
                </a:ln>
                <a:solidFill>
                  <a:prstClr val="black"/>
                </a:solidFill>
                <a:effectLst/>
                <a:uLnTx/>
                <a:uFillTx/>
                <a:latin typeface="Arial MT"/>
                <a:ea typeface="+mn-ea"/>
              </a:rPr>
              <a:t>reserved.</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81349" y="828333"/>
            <a:ext cx="2981325" cy="391160"/>
          </a:xfrm>
          <a:prstGeom prst="rect">
            <a:avLst/>
          </a:prstGeom>
        </p:spPr>
        <p:txBody>
          <a:bodyPr vert="horz" wrap="square" lIns="0" tIns="12700" rIns="0" bIns="0" rtlCol="0">
            <a:spAutoFit/>
          </a:bodyPr>
          <a:lstStyle/>
          <a:p>
            <a:pPr marL="12700">
              <a:lnSpc>
                <a:spcPct val="100000"/>
              </a:lnSpc>
              <a:spcBef>
                <a:spcPts val="100"/>
              </a:spcBef>
            </a:pPr>
            <a:r>
              <a:rPr spc="-5" dirty="0"/>
              <a:t>Introduction</a:t>
            </a:r>
            <a:r>
              <a:rPr spc="-55" dirty="0"/>
              <a:t> </a:t>
            </a:r>
            <a:r>
              <a:rPr spc="-5" dirty="0"/>
              <a:t>to</a:t>
            </a:r>
            <a:r>
              <a:rPr spc="-50" dirty="0"/>
              <a:t> </a:t>
            </a:r>
            <a:r>
              <a:rPr spc="-5" dirty="0"/>
              <a:t>Python</a:t>
            </a:r>
          </a:p>
        </p:txBody>
      </p:sp>
      <p:sp>
        <p:nvSpPr>
          <p:cNvPr id="3" name="object 3"/>
          <p:cNvSpPr txBox="1"/>
          <p:nvPr/>
        </p:nvSpPr>
        <p:spPr>
          <a:xfrm>
            <a:off x="554609" y="1728118"/>
            <a:ext cx="3438525" cy="29972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800" b="0" i="0" u="none" strike="noStrike" kern="1200" cap="none" spc="-5" normalizeH="0" baseline="0" noProof="0" dirty="0">
                <a:ln>
                  <a:noFill/>
                </a:ln>
                <a:solidFill>
                  <a:srgbClr val="595959"/>
                </a:solidFill>
                <a:effectLst/>
                <a:uLnTx/>
                <a:uFillTx/>
                <a:latin typeface="Arial MT"/>
                <a:ea typeface="+mn-ea"/>
                <a:cs typeface="Arial MT"/>
              </a:rPr>
              <a:t>Advantages</a:t>
            </a:r>
            <a:r>
              <a:rPr kumimoji="0" sz="1800" b="0" i="0" u="none" strike="noStrike" kern="1200" cap="none" spc="-35" normalizeH="0" baseline="0" noProof="0" dirty="0">
                <a:ln>
                  <a:noFill/>
                </a:ln>
                <a:solidFill>
                  <a:srgbClr val="595959"/>
                </a:solidFill>
                <a:effectLst/>
                <a:uLnTx/>
                <a:uFillTx/>
                <a:latin typeface="Arial MT"/>
                <a:ea typeface="+mn-ea"/>
                <a:cs typeface="Arial MT"/>
              </a:rPr>
              <a:t> </a:t>
            </a:r>
            <a:r>
              <a:rPr kumimoji="0" sz="1800" b="0" i="0" u="none" strike="noStrike" kern="1200" cap="none" spc="-5" normalizeH="0" baseline="0" noProof="0" dirty="0">
                <a:ln>
                  <a:noFill/>
                </a:ln>
                <a:solidFill>
                  <a:srgbClr val="595959"/>
                </a:solidFill>
                <a:effectLst/>
                <a:uLnTx/>
                <a:uFillTx/>
                <a:latin typeface="Arial MT"/>
                <a:ea typeface="+mn-ea"/>
                <a:cs typeface="Arial MT"/>
              </a:rPr>
              <a:t>over</a:t>
            </a:r>
            <a:r>
              <a:rPr kumimoji="0" sz="1800" b="0" i="0" u="none" strike="noStrike" kern="1200" cap="none" spc="-30" normalizeH="0" baseline="0" noProof="0" dirty="0">
                <a:ln>
                  <a:noFill/>
                </a:ln>
                <a:solidFill>
                  <a:srgbClr val="595959"/>
                </a:solidFill>
                <a:effectLst/>
                <a:uLnTx/>
                <a:uFillTx/>
                <a:latin typeface="Arial MT"/>
                <a:ea typeface="+mn-ea"/>
                <a:cs typeface="Arial MT"/>
              </a:rPr>
              <a:t> </a:t>
            </a:r>
            <a:r>
              <a:rPr kumimoji="0" sz="1800" b="0" i="0" u="none" strike="noStrike" kern="1200" cap="none" spc="-5" normalizeH="0" baseline="0" noProof="0" dirty="0">
                <a:ln>
                  <a:noFill/>
                </a:ln>
                <a:solidFill>
                  <a:srgbClr val="595959"/>
                </a:solidFill>
                <a:effectLst/>
                <a:uLnTx/>
                <a:uFillTx/>
                <a:latin typeface="Arial MT"/>
                <a:ea typeface="+mn-ea"/>
                <a:cs typeface="Arial MT"/>
              </a:rPr>
              <a:t>other</a:t>
            </a:r>
            <a:r>
              <a:rPr kumimoji="0" sz="1800" b="0" i="0" u="none" strike="noStrike" kern="1200" cap="none" spc="-30" normalizeH="0" baseline="0" noProof="0" dirty="0">
                <a:ln>
                  <a:noFill/>
                </a:ln>
                <a:solidFill>
                  <a:srgbClr val="595959"/>
                </a:solidFill>
                <a:effectLst/>
                <a:uLnTx/>
                <a:uFillTx/>
                <a:latin typeface="Arial MT"/>
                <a:ea typeface="+mn-ea"/>
                <a:cs typeface="Arial MT"/>
              </a:rPr>
              <a:t> </a:t>
            </a:r>
            <a:r>
              <a:rPr kumimoji="0" sz="1800" b="0" i="0" u="none" strike="noStrike" kern="1200" cap="none" spc="-5" normalizeH="0" baseline="0" noProof="0" dirty="0">
                <a:ln>
                  <a:noFill/>
                </a:ln>
                <a:solidFill>
                  <a:srgbClr val="595959"/>
                </a:solidFill>
                <a:effectLst/>
                <a:uLnTx/>
                <a:uFillTx/>
                <a:latin typeface="Arial MT"/>
                <a:ea typeface="+mn-ea"/>
                <a:cs typeface="Arial MT"/>
              </a:rPr>
              <a:t>languages</a:t>
            </a:r>
            <a:endParaRPr kumimoji="0" sz="1800" b="0" i="0" u="none" strike="noStrike" kern="1200" cap="none" spc="0" normalizeH="0" baseline="0" noProof="0">
              <a:ln>
                <a:noFill/>
              </a:ln>
              <a:solidFill>
                <a:prstClr val="black"/>
              </a:solidFill>
              <a:effectLst/>
              <a:uLnTx/>
              <a:uFillTx/>
              <a:latin typeface="Arial MT"/>
              <a:ea typeface="+mn-ea"/>
              <a:cs typeface="Arial MT"/>
            </a:endParaRPr>
          </a:p>
        </p:txBody>
      </p:sp>
      <p:sp>
        <p:nvSpPr>
          <p:cNvPr id="4" name="object 4"/>
          <p:cNvSpPr txBox="1"/>
          <p:nvPr/>
        </p:nvSpPr>
        <p:spPr>
          <a:xfrm>
            <a:off x="656568" y="2889260"/>
            <a:ext cx="3541395" cy="1511300"/>
          </a:xfrm>
          <a:prstGeom prst="rect">
            <a:avLst/>
          </a:prstGeom>
        </p:spPr>
        <p:txBody>
          <a:bodyPr vert="horz" wrap="square" lIns="0" tIns="46990" rIns="0" bIns="0" rtlCol="0">
            <a:spAutoFit/>
          </a:bodyPr>
          <a:lstStyle/>
          <a:p>
            <a:pPr marL="348615" marR="0" lvl="0" indent="-336550" algn="l" defTabSz="914400" rtl="0" eaLnBrk="1" fontAlgn="auto" latinLnBrk="0" hangingPunct="1">
              <a:lnSpc>
                <a:spcPct val="100000"/>
              </a:lnSpc>
              <a:spcBef>
                <a:spcPts val="370"/>
              </a:spcBef>
              <a:spcAft>
                <a:spcPts val="0"/>
              </a:spcAft>
              <a:buClrTx/>
              <a:buSzTx/>
              <a:buFontTx/>
              <a:buChar char="●"/>
              <a:tabLst>
                <a:tab pos="347980" algn="l"/>
                <a:tab pos="349250" algn="l"/>
              </a:tabLst>
              <a:defRPr/>
            </a:pPr>
            <a:r>
              <a:rPr kumimoji="0" sz="1400" b="0" i="0" u="none" strike="noStrike" kern="1200" cap="none" spc="-5" normalizeH="0" baseline="0" noProof="0" dirty="0">
                <a:ln>
                  <a:noFill/>
                </a:ln>
                <a:solidFill>
                  <a:prstClr val="black"/>
                </a:solidFill>
                <a:effectLst/>
                <a:uLnTx/>
                <a:uFillTx/>
                <a:latin typeface="Arial MT"/>
                <a:ea typeface="+mn-ea"/>
                <a:cs typeface="Arial MT"/>
              </a:rPr>
              <a:t>Simple</a:t>
            </a:r>
            <a:r>
              <a:rPr kumimoji="0" sz="1400" b="0" i="0" u="none" strike="noStrike" kern="1200" cap="none" spc="-50"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code</a:t>
            </a:r>
            <a:endParaRPr kumimoji="0" sz="1400" b="0" i="0" u="none" strike="noStrike" kern="1200" cap="none" spc="0" normalizeH="0" baseline="0" noProof="0">
              <a:ln>
                <a:noFill/>
              </a:ln>
              <a:solidFill>
                <a:prstClr val="black"/>
              </a:solidFill>
              <a:effectLst/>
              <a:uLnTx/>
              <a:uFillTx/>
              <a:latin typeface="Arial MT"/>
              <a:ea typeface="+mn-ea"/>
              <a:cs typeface="Arial MT"/>
            </a:endParaRPr>
          </a:p>
          <a:p>
            <a:pPr marL="348615" marR="0" lvl="0" indent="-336550" algn="l" defTabSz="914400" rtl="0" eaLnBrk="1" fontAlgn="auto" latinLnBrk="0" hangingPunct="1">
              <a:lnSpc>
                <a:spcPct val="100000"/>
              </a:lnSpc>
              <a:spcBef>
                <a:spcPts val="270"/>
              </a:spcBef>
              <a:spcAft>
                <a:spcPts val="0"/>
              </a:spcAft>
              <a:buClrTx/>
              <a:buSzTx/>
              <a:buFontTx/>
              <a:buChar char="●"/>
              <a:tabLst>
                <a:tab pos="347980" algn="l"/>
                <a:tab pos="349250" algn="l"/>
              </a:tabLst>
              <a:defRPr/>
            </a:pPr>
            <a:r>
              <a:rPr kumimoji="0" sz="1400" b="0" i="0" u="none" strike="noStrike" kern="1200" cap="none" spc="-5" normalizeH="0" baseline="0" noProof="0" dirty="0">
                <a:ln>
                  <a:noFill/>
                </a:ln>
                <a:solidFill>
                  <a:prstClr val="black"/>
                </a:solidFill>
                <a:effectLst/>
                <a:uLnTx/>
                <a:uFillTx/>
                <a:latin typeface="Arial MT"/>
                <a:ea typeface="+mn-ea"/>
                <a:cs typeface="Arial MT"/>
              </a:rPr>
              <a:t>It</a:t>
            </a:r>
            <a:r>
              <a:rPr kumimoji="0" sz="1400" b="0" i="0" u="none" strike="noStrike" kern="1200" cap="none" spc="-2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is</a:t>
            </a:r>
            <a:r>
              <a:rPr kumimoji="0" sz="1400" b="0" i="0" u="none" strike="noStrike" kern="1200" cap="none" spc="-2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easy</a:t>
            </a:r>
            <a:r>
              <a:rPr kumimoji="0" sz="1400" b="0" i="0" u="none" strike="noStrike" kern="1200" cap="none" spc="-2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to</a:t>
            </a:r>
            <a:r>
              <a:rPr kumimoji="0" sz="1400" b="0" i="0" u="none" strike="noStrike" kern="1200" cap="none" spc="-2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understand</a:t>
            </a:r>
            <a:endParaRPr kumimoji="0" sz="1400" b="0" i="0" u="none" strike="noStrike" kern="1200" cap="none" spc="0" normalizeH="0" baseline="0" noProof="0">
              <a:ln>
                <a:noFill/>
              </a:ln>
              <a:solidFill>
                <a:prstClr val="black"/>
              </a:solidFill>
              <a:effectLst/>
              <a:uLnTx/>
              <a:uFillTx/>
              <a:latin typeface="Arial MT"/>
              <a:ea typeface="+mn-ea"/>
              <a:cs typeface="Arial MT"/>
            </a:endParaRPr>
          </a:p>
          <a:p>
            <a:pPr marL="348615" marR="0" lvl="0" indent="-336550" algn="l" defTabSz="914400" rtl="0" eaLnBrk="1" fontAlgn="auto" latinLnBrk="0" hangingPunct="1">
              <a:lnSpc>
                <a:spcPct val="100000"/>
              </a:lnSpc>
              <a:spcBef>
                <a:spcPts val="270"/>
              </a:spcBef>
              <a:spcAft>
                <a:spcPts val="0"/>
              </a:spcAft>
              <a:buClrTx/>
              <a:buSzTx/>
              <a:buFontTx/>
              <a:buChar char="●"/>
              <a:tabLst>
                <a:tab pos="347980" algn="l"/>
                <a:tab pos="349250" algn="l"/>
              </a:tabLst>
              <a:defRPr/>
            </a:pPr>
            <a:r>
              <a:rPr kumimoji="0" sz="1400" b="0" i="0" u="none" strike="noStrike" kern="1200" cap="none" spc="-5" normalizeH="0" baseline="0" noProof="0" dirty="0">
                <a:ln>
                  <a:noFill/>
                </a:ln>
                <a:solidFill>
                  <a:prstClr val="black"/>
                </a:solidFill>
                <a:effectLst/>
                <a:uLnTx/>
                <a:uFillTx/>
                <a:latin typeface="Arial MT"/>
                <a:ea typeface="+mn-ea"/>
                <a:cs typeface="Arial MT"/>
              </a:rPr>
              <a:t>It</a:t>
            </a:r>
            <a:r>
              <a:rPr kumimoji="0" sz="1400" b="0" i="0" u="none" strike="noStrike" kern="1200" cap="none" spc="-3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is</a:t>
            </a:r>
            <a:r>
              <a:rPr kumimoji="0" sz="1400" b="0" i="0" u="none" strike="noStrike" kern="1200" cap="none" spc="-3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Free</a:t>
            </a:r>
            <a:endParaRPr kumimoji="0" sz="1400" b="0" i="0" u="none" strike="noStrike" kern="1200" cap="none" spc="0" normalizeH="0" baseline="0" noProof="0">
              <a:ln>
                <a:noFill/>
              </a:ln>
              <a:solidFill>
                <a:prstClr val="black"/>
              </a:solidFill>
              <a:effectLst/>
              <a:uLnTx/>
              <a:uFillTx/>
              <a:latin typeface="Arial MT"/>
              <a:ea typeface="+mn-ea"/>
              <a:cs typeface="Arial MT"/>
            </a:endParaRPr>
          </a:p>
          <a:p>
            <a:pPr marL="348615" marR="0" lvl="0" indent="-336550" algn="l" defTabSz="914400" rtl="0" eaLnBrk="1" fontAlgn="auto" latinLnBrk="0" hangingPunct="1">
              <a:lnSpc>
                <a:spcPct val="100000"/>
              </a:lnSpc>
              <a:spcBef>
                <a:spcPts val="270"/>
              </a:spcBef>
              <a:spcAft>
                <a:spcPts val="0"/>
              </a:spcAft>
              <a:buClrTx/>
              <a:buSzTx/>
              <a:buFontTx/>
              <a:buChar char="●"/>
              <a:tabLst>
                <a:tab pos="347980" algn="l"/>
                <a:tab pos="349250" algn="l"/>
              </a:tabLst>
              <a:defRPr/>
            </a:pPr>
            <a:r>
              <a:rPr kumimoji="0" sz="1400" b="0" i="0" u="none" strike="noStrike" kern="1200" cap="none" spc="-5" normalizeH="0" baseline="0" noProof="0" dirty="0">
                <a:ln>
                  <a:noFill/>
                </a:ln>
                <a:solidFill>
                  <a:prstClr val="black"/>
                </a:solidFill>
                <a:effectLst/>
                <a:uLnTx/>
                <a:uFillTx/>
                <a:latin typeface="Arial MT"/>
                <a:ea typeface="+mn-ea"/>
                <a:cs typeface="Arial MT"/>
              </a:rPr>
              <a:t>It</a:t>
            </a:r>
            <a:r>
              <a:rPr kumimoji="0" sz="1400" b="0" i="0" u="none" strike="noStrike" kern="1200" cap="none" spc="-3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Needs</a:t>
            </a:r>
            <a:r>
              <a:rPr kumimoji="0" sz="1400" b="0" i="0" u="none" strike="noStrike" kern="1200" cap="none" spc="-2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Less</a:t>
            </a:r>
            <a:r>
              <a:rPr kumimoji="0" sz="1400" b="0" i="0" u="none" strike="noStrike" kern="1200" cap="none" spc="-2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Coding</a:t>
            </a:r>
            <a:endParaRPr kumimoji="0" sz="1400" b="0" i="0" u="none" strike="noStrike" kern="1200" cap="none" spc="0" normalizeH="0" baseline="0" noProof="0">
              <a:ln>
                <a:noFill/>
              </a:ln>
              <a:solidFill>
                <a:prstClr val="black"/>
              </a:solidFill>
              <a:effectLst/>
              <a:uLnTx/>
              <a:uFillTx/>
              <a:latin typeface="Arial MT"/>
              <a:ea typeface="+mn-ea"/>
              <a:cs typeface="Arial MT"/>
            </a:endParaRPr>
          </a:p>
          <a:p>
            <a:pPr marL="348615" marR="0" lvl="0" indent="-336550" algn="l" defTabSz="914400" rtl="0" eaLnBrk="1" fontAlgn="auto" latinLnBrk="0" hangingPunct="1">
              <a:lnSpc>
                <a:spcPct val="100000"/>
              </a:lnSpc>
              <a:spcBef>
                <a:spcPts val="270"/>
              </a:spcBef>
              <a:spcAft>
                <a:spcPts val="0"/>
              </a:spcAft>
              <a:buClrTx/>
              <a:buSzTx/>
              <a:buFontTx/>
              <a:buChar char="●"/>
              <a:tabLst>
                <a:tab pos="347980" algn="l"/>
                <a:tab pos="349250" algn="l"/>
              </a:tabLst>
              <a:defRPr/>
            </a:pPr>
            <a:r>
              <a:rPr kumimoji="0" sz="1400" b="0" i="0" u="none" strike="noStrike" kern="1200" cap="none" spc="-5" normalizeH="0" baseline="0" noProof="0" dirty="0">
                <a:ln>
                  <a:noFill/>
                </a:ln>
                <a:solidFill>
                  <a:prstClr val="black"/>
                </a:solidFill>
                <a:effectLst/>
                <a:uLnTx/>
                <a:uFillTx/>
                <a:latin typeface="Arial MT"/>
                <a:ea typeface="+mn-ea"/>
                <a:cs typeface="Arial MT"/>
              </a:rPr>
              <a:t>All</a:t>
            </a:r>
            <a:r>
              <a:rPr kumimoji="0" sz="1400" b="0" i="0" u="none" strike="noStrike" kern="1200" cap="none" spc="-1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Kinds</a:t>
            </a:r>
            <a:r>
              <a:rPr kumimoji="0" sz="1400" b="0" i="0" u="none" strike="noStrike" kern="1200" cap="none" spc="-1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of</a:t>
            </a:r>
            <a:r>
              <a:rPr kumimoji="0" sz="1400" b="0" i="0" u="none" strike="noStrike" kern="1200" cap="none" spc="-1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Businesses</a:t>
            </a:r>
            <a:r>
              <a:rPr kumimoji="0" sz="1400" b="0" i="0" u="none" strike="noStrike" kern="1200" cap="none" spc="-1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Can</a:t>
            </a:r>
            <a:r>
              <a:rPr kumimoji="0" sz="1400" b="0" i="0" u="none" strike="noStrike" kern="1200" cap="none" spc="-85" normalizeH="0" baseline="0" noProof="0" dirty="0">
                <a:ln>
                  <a:noFill/>
                </a:ln>
                <a:solidFill>
                  <a:prstClr val="black"/>
                </a:solidFill>
                <a:effectLst/>
                <a:uLnTx/>
                <a:uFillTx/>
                <a:latin typeface="Arial MT"/>
                <a:ea typeface="+mn-ea"/>
                <a:cs typeface="Arial MT"/>
              </a:rPr>
              <a:t> </a:t>
            </a:r>
            <a:r>
              <a:rPr kumimoji="0" sz="1400" b="0" i="0" u="none" strike="noStrike" kern="1200" cap="none" spc="-10" normalizeH="0" baseline="0" noProof="0" dirty="0">
                <a:ln>
                  <a:noFill/>
                </a:ln>
                <a:solidFill>
                  <a:prstClr val="black"/>
                </a:solidFill>
                <a:effectLst/>
                <a:uLnTx/>
                <a:uFillTx/>
                <a:latin typeface="Arial MT"/>
                <a:ea typeface="+mn-ea"/>
                <a:cs typeface="Arial MT"/>
              </a:rPr>
              <a:t>Afford</a:t>
            </a:r>
            <a:r>
              <a:rPr kumimoji="0" sz="1400" b="0" i="0" u="none" strike="noStrike" kern="1200" cap="none" spc="-1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it</a:t>
            </a:r>
            <a:endParaRPr kumimoji="0" sz="1400" b="0" i="0" u="none" strike="noStrike" kern="1200" cap="none" spc="0" normalizeH="0" baseline="0" noProof="0">
              <a:ln>
                <a:noFill/>
              </a:ln>
              <a:solidFill>
                <a:prstClr val="black"/>
              </a:solidFill>
              <a:effectLst/>
              <a:uLnTx/>
              <a:uFillTx/>
              <a:latin typeface="Arial MT"/>
              <a:ea typeface="+mn-ea"/>
              <a:cs typeface="Arial MT"/>
            </a:endParaRPr>
          </a:p>
          <a:p>
            <a:pPr marL="348615" marR="0" lvl="0" indent="-336550" algn="l" defTabSz="914400" rtl="0" eaLnBrk="1" fontAlgn="auto" latinLnBrk="0" hangingPunct="1">
              <a:lnSpc>
                <a:spcPct val="100000"/>
              </a:lnSpc>
              <a:spcBef>
                <a:spcPts val="270"/>
              </a:spcBef>
              <a:spcAft>
                <a:spcPts val="0"/>
              </a:spcAft>
              <a:buClrTx/>
              <a:buSzTx/>
              <a:buFontTx/>
              <a:buChar char="●"/>
              <a:tabLst>
                <a:tab pos="347980" algn="l"/>
                <a:tab pos="349250" algn="l"/>
              </a:tabLst>
              <a:defRPr/>
            </a:pPr>
            <a:r>
              <a:rPr kumimoji="0" sz="1400" b="0" i="0" u="none" strike="noStrike" kern="1200" cap="none" spc="-5" normalizeH="0" baseline="0" noProof="0" dirty="0">
                <a:ln>
                  <a:noFill/>
                </a:ln>
                <a:solidFill>
                  <a:prstClr val="black"/>
                </a:solidFill>
                <a:effectLst/>
                <a:uLnTx/>
                <a:uFillTx/>
                <a:latin typeface="Arial MT"/>
                <a:ea typeface="+mn-ea"/>
                <a:cs typeface="Arial MT"/>
              </a:rPr>
              <a:t>It</a:t>
            </a:r>
            <a:r>
              <a:rPr kumimoji="0" sz="1400" b="0" i="0" u="none" strike="noStrike" kern="1200" cap="none" spc="-1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is</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one</a:t>
            </a:r>
            <a:r>
              <a:rPr kumimoji="0" sz="1400" b="0" i="0" u="none" strike="noStrike" kern="1200" cap="none" spc="-1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of</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the</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most</a:t>
            </a:r>
            <a:r>
              <a:rPr kumimoji="0" sz="1400" b="0" i="0" u="none" strike="noStrike" kern="1200" cap="none" spc="-35" normalizeH="0" baseline="0" noProof="0" dirty="0">
                <a:ln>
                  <a:noFill/>
                </a:ln>
                <a:solidFill>
                  <a:prstClr val="black"/>
                </a:solidFill>
                <a:effectLst/>
                <a:uLnTx/>
                <a:uFillTx/>
                <a:latin typeface="Arial MT"/>
                <a:ea typeface="+mn-ea"/>
                <a:cs typeface="Arial MT"/>
              </a:rPr>
              <a:t> </a:t>
            </a:r>
            <a:r>
              <a:rPr kumimoji="0" sz="1400" b="0" i="0" u="none" strike="noStrike" kern="1200" cap="none" spc="-10" normalizeH="0" baseline="0" noProof="0" dirty="0">
                <a:ln>
                  <a:noFill/>
                </a:ln>
                <a:solidFill>
                  <a:prstClr val="black"/>
                </a:solidFill>
                <a:effectLst/>
                <a:uLnTx/>
                <a:uFillTx/>
                <a:latin typeface="Arial MT"/>
                <a:ea typeface="+mn-ea"/>
                <a:cs typeface="Arial MT"/>
              </a:rPr>
              <a:t>Trending</a:t>
            </a:r>
            <a:r>
              <a:rPr kumimoji="0" sz="1400" b="0" i="0" u="none" strike="noStrike" kern="1200" cap="none" spc="-1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Language.</a:t>
            </a:r>
            <a:endParaRPr kumimoji="0" sz="1400" b="0" i="0" u="none" strike="noStrike" kern="1200" cap="none" spc="0" normalizeH="0" baseline="0" noProof="0">
              <a:ln>
                <a:noFill/>
              </a:ln>
              <a:solidFill>
                <a:prstClr val="black"/>
              </a:solidFill>
              <a:effectLst/>
              <a:uLnTx/>
              <a:uFillTx/>
              <a:latin typeface="Arial MT"/>
              <a:ea typeface="+mn-ea"/>
              <a:cs typeface="Arial MT"/>
            </a:endParaRPr>
          </a:p>
        </p:txBody>
      </p:sp>
      <p:pic>
        <p:nvPicPr>
          <p:cNvPr id="5" name="object 5"/>
          <p:cNvPicPr/>
          <p:nvPr/>
        </p:nvPicPr>
        <p:blipFill>
          <a:blip r:embed="rId2" cstate="print"/>
          <a:stretch>
            <a:fillRect/>
          </a:stretch>
        </p:blipFill>
        <p:spPr>
          <a:xfrm>
            <a:off x="4572000" y="713500"/>
            <a:ext cx="4571999" cy="3404950"/>
          </a:xfrm>
          <a:prstGeom prst="rect">
            <a:avLst/>
          </a:prstGeom>
        </p:spPr>
      </p:pic>
      <p:sp>
        <p:nvSpPr>
          <p:cNvPr id="6" name="object 6"/>
          <p:cNvSpPr txBox="1"/>
          <p:nvPr/>
        </p:nvSpPr>
        <p:spPr>
          <a:xfrm>
            <a:off x="3633256" y="4850165"/>
            <a:ext cx="1875155" cy="323850"/>
          </a:xfrm>
          <a:prstGeom prst="rect">
            <a:avLst/>
          </a:prstGeom>
        </p:spPr>
        <p:txBody>
          <a:bodyPr vert="horz" wrap="square" lIns="0" tIns="3810" rIns="0" bIns="0" rtlCol="0">
            <a:spAutoFit/>
          </a:bodyPr>
          <a:lstStyle/>
          <a:p>
            <a:pPr marL="1087755" marR="0" lvl="0" indent="0" algn="l" defTabSz="914400" rtl="0" eaLnBrk="1" fontAlgn="auto" latinLnBrk="0" hangingPunct="1">
              <a:lnSpc>
                <a:spcPct val="100000"/>
              </a:lnSpc>
              <a:spcBef>
                <a:spcPts val="30"/>
              </a:spcBef>
              <a:spcAft>
                <a:spcPts val="0"/>
              </a:spcAft>
              <a:buClrTx/>
              <a:buSzTx/>
              <a:buFontTx/>
              <a:buNone/>
              <a:tabLst/>
              <a:defRPr/>
            </a:pPr>
            <a:r>
              <a:rPr kumimoji="0" sz="700" b="0" i="0" u="none" strike="noStrike" kern="1200" cap="none" spc="-5" normalizeH="0" baseline="0" noProof="0" dirty="0">
                <a:ln>
                  <a:noFill/>
                </a:ln>
                <a:solidFill>
                  <a:srgbClr val="595959"/>
                </a:solidFill>
                <a:effectLst/>
                <a:uLnTx/>
                <a:uFillTx/>
                <a:latin typeface="Arial MT"/>
                <a:ea typeface="+mn-ea"/>
                <a:cs typeface="Arial MT"/>
              </a:rPr>
              <a:t>Source</a:t>
            </a:r>
            <a:r>
              <a:rPr kumimoji="0" sz="700" b="0" i="0" u="none" strike="noStrike" kern="1200" cap="none" spc="-35" normalizeH="0" baseline="0" noProof="0" dirty="0">
                <a:ln>
                  <a:noFill/>
                </a:ln>
                <a:solidFill>
                  <a:srgbClr val="595959"/>
                </a:solidFill>
                <a:effectLst/>
                <a:uLnTx/>
                <a:uFillTx/>
                <a:latin typeface="Arial MT"/>
                <a:ea typeface="+mn-ea"/>
                <a:cs typeface="Arial MT"/>
              </a:rPr>
              <a:t> </a:t>
            </a:r>
            <a:r>
              <a:rPr kumimoji="0" sz="700" b="0" i="0" u="none" strike="noStrike" kern="1200" cap="none" spc="-5" normalizeH="0" baseline="0" noProof="0" dirty="0">
                <a:ln>
                  <a:noFill/>
                </a:ln>
                <a:solidFill>
                  <a:srgbClr val="595959"/>
                </a:solidFill>
                <a:effectLst/>
                <a:uLnTx/>
                <a:uFillTx/>
                <a:latin typeface="Arial MT"/>
                <a:ea typeface="+mn-ea"/>
                <a:cs typeface="Arial MT"/>
              </a:rPr>
              <a:t>of</a:t>
            </a:r>
            <a:r>
              <a:rPr kumimoji="0" sz="700" b="0" i="0" u="none" strike="noStrike" kern="1200" cap="none" spc="-35" normalizeH="0" baseline="0" noProof="0" dirty="0">
                <a:ln>
                  <a:noFill/>
                </a:ln>
                <a:solidFill>
                  <a:srgbClr val="595959"/>
                </a:solidFill>
                <a:effectLst/>
                <a:uLnTx/>
                <a:uFillTx/>
                <a:latin typeface="Arial MT"/>
                <a:ea typeface="+mn-ea"/>
                <a:cs typeface="Arial MT"/>
              </a:rPr>
              <a:t> </a:t>
            </a:r>
            <a:r>
              <a:rPr kumimoji="0" sz="700" b="0" i="0" u="none" strike="noStrike" kern="1200" cap="none" spc="-5" normalizeH="0" baseline="0" noProof="0" dirty="0">
                <a:ln>
                  <a:noFill/>
                </a:ln>
                <a:solidFill>
                  <a:srgbClr val="595959"/>
                </a:solidFill>
                <a:effectLst/>
                <a:uLnTx/>
                <a:uFillTx/>
                <a:latin typeface="Arial MT"/>
                <a:ea typeface="+mn-ea"/>
                <a:cs typeface="Arial MT"/>
              </a:rPr>
              <a:t>image</a:t>
            </a:r>
            <a:endParaRPr kumimoji="0" sz="700" b="0" i="0" u="none" strike="noStrike" kern="1200" cap="none" spc="0" normalizeH="0" baseline="0" noProof="0">
              <a:ln>
                <a:noFill/>
              </a:ln>
              <a:solidFill>
                <a:prstClr val="black"/>
              </a:solidFill>
              <a:effectLst/>
              <a:uLnTx/>
              <a:uFillTx/>
              <a:latin typeface="Arial MT"/>
              <a:ea typeface="+mn-ea"/>
              <a:cs typeface="Arial MT"/>
            </a:endParaRPr>
          </a:p>
          <a:p>
            <a:pPr marL="12700" marR="0" lvl="0" indent="0" algn="l" defTabSz="914400" rtl="0" eaLnBrk="1" fontAlgn="auto" latinLnBrk="0" hangingPunct="1">
              <a:lnSpc>
                <a:spcPct val="100000"/>
              </a:lnSpc>
              <a:spcBef>
                <a:spcPts val="605"/>
              </a:spcBef>
              <a:spcAft>
                <a:spcPts val="0"/>
              </a:spcAft>
              <a:buClrTx/>
              <a:buSzTx/>
              <a:buFontTx/>
              <a:buNone/>
              <a:tabLst/>
              <a:defRPr/>
            </a:pPr>
            <a:r>
              <a:rPr kumimoji="0" sz="800" b="0" i="0" u="none" strike="noStrike" kern="1200" cap="none" spc="0" normalizeH="0" baseline="0" noProof="0" dirty="0">
                <a:ln>
                  <a:noFill/>
                </a:ln>
                <a:solidFill>
                  <a:prstClr val="black"/>
                </a:solidFill>
                <a:effectLst/>
                <a:uLnTx/>
                <a:uFillTx/>
                <a:latin typeface="Arial MT"/>
                <a:ea typeface="+mn-ea"/>
                <a:cs typeface="Arial MT"/>
              </a:rPr>
              <a:t>©</a:t>
            </a:r>
            <a:r>
              <a:rPr kumimoji="0" sz="800" b="0" i="0" u="none" strike="noStrike" kern="1200" cap="none" spc="-5" normalizeH="0" baseline="0" noProof="0" dirty="0">
                <a:ln>
                  <a:noFill/>
                </a:ln>
                <a:solidFill>
                  <a:prstClr val="black"/>
                </a:solidFill>
                <a:effectLst/>
                <a:uLnTx/>
                <a:uFillTx/>
                <a:latin typeface="Arial MT"/>
                <a:ea typeface="+mn-ea"/>
                <a:cs typeface="Arial MT"/>
              </a:rPr>
              <a:t> Edune</a:t>
            </a:r>
            <a:r>
              <a:rPr kumimoji="0" sz="800" b="0" i="0" u="none" strike="noStrike" kern="1200" cap="none" spc="0" normalizeH="0" baseline="0" noProof="0" dirty="0">
                <a:ln>
                  <a:noFill/>
                </a:ln>
                <a:solidFill>
                  <a:prstClr val="black"/>
                </a:solidFill>
                <a:effectLst/>
                <a:uLnTx/>
                <a:uFillTx/>
                <a:latin typeface="Arial MT"/>
                <a:ea typeface="+mn-ea"/>
                <a:cs typeface="Arial MT"/>
              </a:rPr>
              <a:t>t</a:t>
            </a:r>
            <a:r>
              <a:rPr kumimoji="0" sz="800" b="0" i="0" u="none" strike="noStrike" kern="1200" cap="none" spc="-5" normalizeH="0" baseline="0" noProof="0" dirty="0">
                <a:ln>
                  <a:noFill/>
                </a:ln>
                <a:solidFill>
                  <a:prstClr val="black"/>
                </a:solidFill>
                <a:effectLst/>
                <a:uLnTx/>
                <a:uFillTx/>
                <a:latin typeface="Arial MT"/>
                <a:ea typeface="+mn-ea"/>
                <a:cs typeface="Arial MT"/>
              </a:rPr>
              <a:t> Foundation</a:t>
            </a:r>
            <a:r>
              <a:rPr kumimoji="0" sz="800" b="0" i="0" u="none" strike="noStrike" kern="1200" cap="none" spc="0" normalizeH="0" baseline="0" noProof="0" dirty="0">
                <a:ln>
                  <a:noFill/>
                </a:ln>
                <a:solidFill>
                  <a:prstClr val="black"/>
                </a:solidFill>
                <a:effectLst/>
                <a:uLnTx/>
                <a:uFillTx/>
                <a:latin typeface="Arial MT"/>
                <a:ea typeface="+mn-ea"/>
                <a:cs typeface="Arial MT"/>
              </a:rPr>
              <a:t>.</a:t>
            </a:r>
            <a:r>
              <a:rPr kumimoji="0" sz="800" b="0" i="0" u="none" strike="noStrike" kern="1200" cap="none" spc="-50" normalizeH="0" baseline="0" noProof="0" dirty="0">
                <a:ln>
                  <a:noFill/>
                </a:ln>
                <a:solidFill>
                  <a:prstClr val="black"/>
                </a:solidFill>
                <a:effectLst/>
                <a:uLnTx/>
                <a:uFillTx/>
                <a:latin typeface="Arial MT"/>
                <a:ea typeface="+mn-ea"/>
                <a:cs typeface="Arial MT"/>
              </a:rPr>
              <a:t> </a:t>
            </a:r>
            <a:r>
              <a:rPr kumimoji="0" sz="800" b="0" i="0" u="none" strike="noStrike" kern="1200" cap="none" spc="-5" normalizeH="0" baseline="0" noProof="0" dirty="0">
                <a:ln>
                  <a:noFill/>
                </a:ln>
                <a:solidFill>
                  <a:prstClr val="black"/>
                </a:solidFill>
                <a:effectLst/>
                <a:uLnTx/>
                <a:uFillTx/>
                <a:latin typeface="Arial MT"/>
                <a:ea typeface="+mn-ea"/>
                <a:cs typeface="Arial MT"/>
              </a:rPr>
              <a:t>Al</a:t>
            </a:r>
            <a:r>
              <a:rPr kumimoji="0" sz="800" b="0" i="0" u="none" strike="noStrike" kern="1200" cap="none" spc="0" normalizeH="0" baseline="0" noProof="0" dirty="0">
                <a:ln>
                  <a:noFill/>
                </a:ln>
                <a:solidFill>
                  <a:prstClr val="black"/>
                </a:solidFill>
                <a:effectLst/>
                <a:uLnTx/>
                <a:uFillTx/>
                <a:latin typeface="Arial MT"/>
                <a:ea typeface="+mn-ea"/>
                <a:cs typeface="Arial MT"/>
              </a:rPr>
              <a:t>l</a:t>
            </a:r>
            <a:r>
              <a:rPr kumimoji="0" sz="800" b="0" i="0" u="none" strike="noStrike" kern="1200" cap="none" spc="-5" normalizeH="0" baseline="0" noProof="0" dirty="0">
                <a:ln>
                  <a:noFill/>
                </a:ln>
                <a:solidFill>
                  <a:prstClr val="black"/>
                </a:solidFill>
                <a:effectLst/>
                <a:uLnTx/>
                <a:uFillTx/>
                <a:latin typeface="Arial MT"/>
                <a:ea typeface="+mn-ea"/>
                <a:cs typeface="Arial MT"/>
              </a:rPr>
              <a:t> </a:t>
            </a:r>
            <a:r>
              <a:rPr kumimoji="0" sz="800" b="0" i="0" u="none" strike="noStrike" kern="1200" cap="none" spc="0" normalizeH="0" baseline="0" noProof="0" dirty="0">
                <a:ln>
                  <a:noFill/>
                </a:ln>
                <a:solidFill>
                  <a:prstClr val="black"/>
                </a:solidFill>
                <a:effectLst/>
                <a:uLnTx/>
                <a:uFillTx/>
                <a:latin typeface="Arial MT"/>
                <a:ea typeface="+mn-ea"/>
                <a:cs typeface="Arial MT"/>
              </a:rPr>
              <a:t>rights</a:t>
            </a:r>
            <a:r>
              <a:rPr kumimoji="0" sz="800" b="0" i="0" u="none" strike="noStrike" kern="1200" cap="none" spc="-5" normalizeH="0" baseline="0" noProof="0" dirty="0">
                <a:ln>
                  <a:noFill/>
                </a:ln>
                <a:solidFill>
                  <a:prstClr val="black"/>
                </a:solidFill>
                <a:effectLst/>
                <a:uLnTx/>
                <a:uFillTx/>
                <a:latin typeface="Arial MT"/>
                <a:ea typeface="+mn-ea"/>
                <a:cs typeface="Arial MT"/>
              </a:rPr>
              <a:t> </a:t>
            </a:r>
            <a:r>
              <a:rPr kumimoji="0" sz="800" b="0" i="0" u="none" strike="noStrike" kern="1200" cap="none" spc="0" normalizeH="0" baseline="0" noProof="0" dirty="0">
                <a:ln>
                  <a:noFill/>
                </a:ln>
                <a:solidFill>
                  <a:prstClr val="black"/>
                </a:solidFill>
                <a:effectLst/>
                <a:uLnTx/>
                <a:uFillTx/>
                <a:latin typeface="Arial MT"/>
                <a:ea typeface="+mn-ea"/>
                <a:cs typeface="Arial MT"/>
              </a:rPr>
              <a:t>reserved.</a:t>
            </a:r>
            <a:endParaRPr kumimoji="0" sz="800" b="0" i="0" u="none" strike="noStrike" kern="1200" cap="none" spc="0" normalizeH="0" baseline="0" noProof="0">
              <a:ln>
                <a:noFill/>
              </a:ln>
              <a:solidFill>
                <a:prstClr val="black"/>
              </a:solidFill>
              <a:effectLst/>
              <a:uLnTx/>
              <a:uFillTx/>
              <a:latin typeface="Arial MT"/>
              <a:ea typeface="+mn-ea"/>
              <a:cs typeface="Arial MT"/>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4457" y="828333"/>
            <a:ext cx="3020695" cy="391160"/>
          </a:xfrm>
          <a:prstGeom prst="rect">
            <a:avLst/>
          </a:prstGeom>
        </p:spPr>
        <p:txBody>
          <a:bodyPr vert="horz" wrap="square" lIns="0" tIns="12700" rIns="0" bIns="0" rtlCol="0">
            <a:spAutoFit/>
          </a:bodyPr>
          <a:lstStyle/>
          <a:p>
            <a:pPr marL="12700">
              <a:lnSpc>
                <a:spcPct val="100000"/>
              </a:lnSpc>
              <a:spcBef>
                <a:spcPts val="100"/>
              </a:spcBef>
            </a:pPr>
            <a:r>
              <a:rPr spc="-5" dirty="0"/>
              <a:t>Conditional</a:t>
            </a:r>
            <a:r>
              <a:rPr spc="-85" dirty="0"/>
              <a:t> </a:t>
            </a:r>
            <a:r>
              <a:rPr spc="-5" dirty="0"/>
              <a:t>Statement</a:t>
            </a:r>
          </a:p>
        </p:txBody>
      </p:sp>
      <p:sp>
        <p:nvSpPr>
          <p:cNvPr id="3" name="object 3"/>
          <p:cNvSpPr txBox="1"/>
          <p:nvPr/>
        </p:nvSpPr>
        <p:spPr>
          <a:xfrm>
            <a:off x="434281" y="1728118"/>
            <a:ext cx="3716020" cy="2220595"/>
          </a:xfrm>
          <a:prstGeom prst="rect">
            <a:avLst/>
          </a:prstGeom>
        </p:spPr>
        <p:txBody>
          <a:bodyPr vert="horz" wrap="square" lIns="0" tIns="12700" rIns="0" bIns="0" rtlCol="0">
            <a:spAutoFit/>
          </a:bodyPr>
          <a:lstStyle/>
          <a:p>
            <a:pPr marL="12700" marR="0" lvl="0" indent="0" algn="l" defTabSz="914400" rtl="0" eaLnBrk="1" fontAlgn="auto" latinLnBrk="0" hangingPunct="1">
              <a:lnSpc>
                <a:spcPts val="2055"/>
              </a:lnSpc>
              <a:spcBef>
                <a:spcPts val="100"/>
              </a:spcBef>
              <a:spcAft>
                <a:spcPts val="0"/>
              </a:spcAft>
              <a:buClrTx/>
              <a:buSzTx/>
              <a:buFontTx/>
              <a:buNone/>
              <a:tabLst/>
              <a:defRPr/>
            </a:pPr>
            <a:r>
              <a:rPr kumimoji="0" sz="1800" b="0" i="0" u="none" strike="noStrike" kern="1200" cap="none" spc="-5" normalizeH="0" baseline="0" noProof="0" dirty="0">
                <a:ln>
                  <a:noFill/>
                </a:ln>
                <a:solidFill>
                  <a:srgbClr val="595959"/>
                </a:solidFill>
                <a:effectLst/>
                <a:uLnTx/>
                <a:uFillTx/>
                <a:latin typeface="Arial MT"/>
                <a:ea typeface="+mn-ea"/>
                <a:cs typeface="Arial MT"/>
              </a:rPr>
              <a:t>Statemen</a:t>
            </a:r>
            <a:r>
              <a:rPr kumimoji="0" sz="1800" b="0" i="0" u="none" strike="noStrike" kern="1200" cap="none" spc="0" normalizeH="0" baseline="0" noProof="0" dirty="0">
                <a:ln>
                  <a:noFill/>
                </a:ln>
                <a:solidFill>
                  <a:srgbClr val="595959"/>
                </a:solidFill>
                <a:effectLst/>
                <a:uLnTx/>
                <a:uFillTx/>
                <a:latin typeface="Arial MT"/>
                <a:ea typeface="+mn-ea"/>
                <a:cs typeface="Arial MT"/>
              </a:rPr>
              <a:t>t</a:t>
            </a:r>
            <a:r>
              <a:rPr kumimoji="0" sz="1800" b="0" i="0" u="none" strike="noStrike" kern="1200" cap="none" spc="-105" normalizeH="0" baseline="0" noProof="0" dirty="0">
                <a:ln>
                  <a:noFill/>
                </a:ln>
                <a:solidFill>
                  <a:srgbClr val="595959"/>
                </a:solidFill>
                <a:effectLst/>
                <a:uLnTx/>
                <a:uFillTx/>
                <a:latin typeface="Arial MT"/>
                <a:ea typeface="+mn-ea"/>
                <a:cs typeface="Arial MT"/>
              </a:rPr>
              <a:t> </a:t>
            </a:r>
            <a:r>
              <a:rPr kumimoji="0" sz="1800" b="0" i="0" u="none" strike="noStrike" kern="1200" cap="none" spc="-5" normalizeH="0" baseline="0" noProof="0" dirty="0">
                <a:ln>
                  <a:noFill/>
                </a:ln>
                <a:solidFill>
                  <a:srgbClr val="595959"/>
                </a:solidFill>
                <a:effectLst/>
                <a:uLnTx/>
                <a:uFillTx/>
                <a:latin typeface="Arial MT"/>
                <a:ea typeface="+mn-ea"/>
                <a:cs typeface="Arial MT"/>
              </a:rPr>
              <a:t>An</a:t>
            </a:r>
            <a:r>
              <a:rPr kumimoji="0" sz="1800" b="0" i="0" u="none" strike="noStrike" kern="1200" cap="none" spc="0" normalizeH="0" baseline="0" noProof="0" dirty="0">
                <a:ln>
                  <a:noFill/>
                </a:ln>
                <a:solidFill>
                  <a:srgbClr val="595959"/>
                </a:solidFill>
                <a:effectLst/>
                <a:uLnTx/>
                <a:uFillTx/>
                <a:latin typeface="Arial MT"/>
                <a:ea typeface="+mn-ea"/>
                <a:cs typeface="Arial MT"/>
              </a:rPr>
              <a:t>d</a:t>
            </a:r>
            <a:r>
              <a:rPr kumimoji="0" sz="1800" b="0" i="0" u="none" strike="noStrike" kern="1200" cap="none" spc="-10" normalizeH="0" baseline="0" noProof="0" dirty="0">
                <a:ln>
                  <a:noFill/>
                </a:ln>
                <a:solidFill>
                  <a:srgbClr val="595959"/>
                </a:solidFill>
                <a:effectLst/>
                <a:uLnTx/>
                <a:uFillTx/>
                <a:latin typeface="Arial MT"/>
                <a:ea typeface="+mn-ea"/>
                <a:cs typeface="Arial MT"/>
              </a:rPr>
              <a:t> </a:t>
            </a:r>
            <a:r>
              <a:rPr kumimoji="0" sz="1800" b="0" i="0" u="none" strike="noStrike" kern="1200" cap="none" spc="-5" normalizeH="0" baseline="0" noProof="0" dirty="0">
                <a:ln>
                  <a:noFill/>
                </a:ln>
                <a:solidFill>
                  <a:srgbClr val="595959"/>
                </a:solidFill>
                <a:effectLst/>
                <a:uLnTx/>
                <a:uFillTx/>
                <a:latin typeface="Arial MT"/>
                <a:ea typeface="+mn-ea"/>
                <a:cs typeface="Arial MT"/>
              </a:rPr>
              <a:t>Descriptio</a:t>
            </a:r>
            <a:r>
              <a:rPr kumimoji="0" sz="1800" b="0" i="0" u="none" strike="noStrike" kern="1200" cap="none" spc="0" normalizeH="0" baseline="0" noProof="0" dirty="0">
                <a:ln>
                  <a:noFill/>
                </a:ln>
                <a:solidFill>
                  <a:srgbClr val="595959"/>
                </a:solidFill>
                <a:effectLst/>
                <a:uLnTx/>
                <a:uFillTx/>
                <a:latin typeface="Arial MT"/>
                <a:ea typeface="+mn-ea"/>
                <a:cs typeface="Arial MT"/>
              </a:rPr>
              <a:t>n</a:t>
            </a:r>
            <a:r>
              <a:rPr kumimoji="0" sz="1800" b="0" i="0" u="none" strike="noStrike" kern="1200" cap="none" spc="-5" normalizeH="0" baseline="0" noProof="0" dirty="0">
                <a:ln>
                  <a:noFill/>
                </a:ln>
                <a:solidFill>
                  <a:srgbClr val="595959"/>
                </a:solidFill>
                <a:effectLst/>
                <a:uLnTx/>
                <a:uFillTx/>
                <a:latin typeface="Arial MT"/>
                <a:ea typeface="+mn-ea"/>
                <a:cs typeface="Arial MT"/>
              </a:rPr>
              <a:t> </a:t>
            </a:r>
            <a:r>
              <a:rPr kumimoji="0" sz="1800" b="0" i="0" u="none" strike="noStrike" kern="1200" cap="none" spc="0" normalizeH="0" baseline="0" noProof="0" dirty="0">
                <a:ln>
                  <a:noFill/>
                </a:ln>
                <a:solidFill>
                  <a:srgbClr val="595959"/>
                </a:solidFill>
                <a:effectLst/>
                <a:uLnTx/>
                <a:uFillTx/>
                <a:latin typeface="Arial MT"/>
                <a:ea typeface="+mn-ea"/>
                <a:cs typeface="Arial MT"/>
              </a:rPr>
              <a:t>(Contd..)</a:t>
            </a:r>
            <a:endParaRPr kumimoji="0" sz="1800" b="0" i="0" u="none" strike="noStrike" kern="1200" cap="none" spc="0" normalizeH="0" baseline="0" noProof="0">
              <a:ln>
                <a:noFill/>
              </a:ln>
              <a:solidFill>
                <a:prstClr val="black"/>
              </a:solidFill>
              <a:effectLst/>
              <a:uLnTx/>
              <a:uFillTx/>
              <a:latin typeface="Arial MT"/>
              <a:ea typeface="+mn-ea"/>
              <a:cs typeface="Arial MT"/>
            </a:endParaRPr>
          </a:p>
          <a:p>
            <a:pPr marL="570865" marR="0" lvl="0" indent="-336550" algn="l" defTabSz="914400" rtl="0" eaLnBrk="1" fontAlgn="auto" latinLnBrk="0" hangingPunct="1">
              <a:lnSpc>
                <a:spcPts val="1575"/>
              </a:lnSpc>
              <a:spcBef>
                <a:spcPts val="0"/>
              </a:spcBef>
              <a:spcAft>
                <a:spcPts val="0"/>
              </a:spcAft>
              <a:buClrTx/>
              <a:buSzTx/>
              <a:buFontTx/>
              <a:buChar char="●"/>
              <a:tabLst>
                <a:tab pos="570230" algn="l"/>
                <a:tab pos="571500" algn="l"/>
              </a:tabLst>
              <a:defRPr/>
            </a:pPr>
            <a:r>
              <a:rPr kumimoji="0" sz="1400" b="1" i="0" u="heavy" strike="noStrike" kern="1200" cap="none" spc="-5" normalizeH="0" baseline="0" noProof="0" dirty="0">
                <a:ln>
                  <a:noFill/>
                </a:ln>
                <a:solidFill>
                  <a:prstClr val="black"/>
                </a:solidFill>
                <a:effectLst/>
                <a:uLnTx/>
                <a:uFill>
                  <a:solidFill>
                    <a:srgbClr val="000000"/>
                  </a:solidFill>
                </a:uFill>
                <a:latin typeface="Arial"/>
                <a:ea typeface="+mn-ea"/>
                <a:cs typeface="Arial"/>
              </a:rPr>
              <a:t>Elif</a:t>
            </a:r>
            <a:r>
              <a:rPr kumimoji="0" sz="1400" b="1" i="0" u="heavy" strike="noStrike" kern="1200" cap="none" spc="315" normalizeH="0" baseline="0" noProof="0" dirty="0">
                <a:ln>
                  <a:noFill/>
                </a:ln>
                <a:solidFill>
                  <a:prstClr val="black"/>
                </a:solidFill>
                <a:effectLst/>
                <a:uLnTx/>
                <a:uFill>
                  <a:solidFill>
                    <a:srgbClr val="000000"/>
                  </a:solidFill>
                </a:uFill>
                <a:latin typeface="Arial"/>
                <a:ea typeface="+mn-ea"/>
                <a:cs typeface="Arial"/>
              </a:rPr>
              <a:t> </a:t>
            </a:r>
            <a:r>
              <a:rPr kumimoji="0" sz="1400" b="1" i="0" u="heavy" strike="noStrike" kern="1200" cap="none" spc="-5" normalizeH="0" baseline="0" noProof="0" dirty="0">
                <a:ln>
                  <a:noFill/>
                </a:ln>
                <a:solidFill>
                  <a:prstClr val="black"/>
                </a:solidFill>
                <a:effectLst/>
                <a:uLnTx/>
                <a:uFill>
                  <a:solidFill>
                    <a:srgbClr val="000000"/>
                  </a:solidFill>
                </a:uFill>
                <a:latin typeface="Arial"/>
                <a:ea typeface="+mn-ea"/>
                <a:cs typeface="Arial"/>
              </a:rPr>
              <a:t>Statement-</a:t>
            </a:r>
            <a:endParaRPr kumimoji="0" sz="1400" b="0" i="0" u="none" strike="noStrike" kern="1200" cap="none" spc="0" normalizeH="0" baseline="0" noProof="0">
              <a:ln>
                <a:noFill/>
              </a:ln>
              <a:solidFill>
                <a:prstClr val="black"/>
              </a:solidFill>
              <a:effectLst/>
              <a:uLnTx/>
              <a:uFillTx/>
              <a:latin typeface="Arial"/>
              <a:ea typeface="+mn-ea"/>
              <a:cs typeface="Arial"/>
            </a:endParaRPr>
          </a:p>
          <a:p>
            <a:pPr marL="1028065" marR="5080" lvl="1" indent="-336550" algn="l" defTabSz="914400" rtl="0" eaLnBrk="1" fontAlgn="auto" latinLnBrk="0" hangingPunct="1">
              <a:lnSpc>
                <a:spcPct val="116100"/>
              </a:lnSpc>
              <a:spcBef>
                <a:spcPts val="0"/>
              </a:spcBef>
              <a:spcAft>
                <a:spcPts val="0"/>
              </a:spcAft>
              <a:buClrTx/>
              <a:buSzTx/>
              <a:buFontTx/>
              <a:buChar char="○"/>
              <a:tabLst>
                <a:tab pos="1027430" algn="l"/>
                <a:tab pos="1028700" algn="l"/>
              </a:tabLst>
              <a:defRPr/>
            </a:pPr>
            <a:r>
              <a:rPr kumimoji="0" sz="1400" b="0" i="0" u="none" strike="noStrike" kern="1200" cap="none" spc="-5" normalizeH="0" baseline="0" noProof="0" dirty="0">
                <a:ln>
                  <a:noFill/>
                </a:ln>
                <a:solidFill>
                  <a:prstClr val="black"/>
                </a:solidFill>
                <a:effectLst/>
                <a:uLnTx/>
                <a:uFillTx/>
                <a:latin typeface="Arial MT"/>
                <a:ea typeface="+mn-ea"/>
                <a:cs typeface="Arial MT"/>
              </a:rPr>
              <a:t>Elif is </a:t>
            </a:r>
            <a:r>
              <a:rPr kumimoji="0" sz="1400" b="0" i="0" u="none" strike="noStrike" kern="1200" cap="none" spc="0" normalizeH="0" baseline="0" noProof="0" dirty="0">
                <a:ln>
                  <a:noFill/>
                </a:ln>
                <a:solidFill>
                  <a:prstClr val="black"/>
                </a:solidFill>
                <a:effectLst/>
                <a:uLnTx/>
                <a:uFillTx/>
                <a:latin typeface="Arial MT"/>
                <a:ea typeface="+mn-ea"/>
                <a:cs typeface="Arial MT"/>
              </a:rPr>
              <a:t>a keyword </a:t>
            </a:r>
            <a:r>
              <a:rPr kumimoji="0" sz="1400" b="0" i="0" u="none" strike="noStrike" kern="1200" cap="none" spc="-5" normalizeH="0" baseline="0" noProof="0" dirty="0">
                <a:ln>
                  <a:noFill/>
                </a:ln>
                <a:solidFill>
                  <a:prstClr val="black"/>
                </a:solidFill>
                <a:effectLst/>
                <a:uLnTx/>
                <a:uFillTx/>
                <a:latin typeface="Arial MT"/>
                <a:ea typeface="+mn-ea"/>
                <a:cs typeface="Arial MT"/>
              </a:rPr>
              <a:t>used in python in </a:t>
            </a:r>
            <a:r>
              <a:rPr kumimoji="0" sz="1400" b="0" i="0" u="none" strike="noStrike" kern="1200" cap="none" spc="-380"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replacement </a:t>
            </a:r>
            <a:r>
              <a:rPr kumimoji="0" sz="1400" b="0" i="0" u="none" strike="noStrike" kern="1200" cap="none" spc="-5" normalizeH="0" baseline="0" noProof="0" dirty="0">
                <a:ln>
                  <a:noFill/>
                </a:ln>
                <a:solidFill>
                  <a:prstClr val="black"/>
                </a:solidFill>
                <a:effectLst/>
                <a:uLnTx/>
                <a:uFillTx/>
                <a:latin typeface="Arial MT"/>
                <a:ea typeface="+mn-ea"/>
                <a:cs typeface="Arial MT"/>
              </a:rPr>
              <a:t>of else if to place </a:t>
            </a:r>
            <a:r>
              <a:rPr kumimoji="0" sz="1400" b="0" i="0" u="none" strike="noStrike" kern="1200" cap="none" spc="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another</a:t>
            </a:r>
            <a:r>
              <a:rPr kumimoji="0" sz="1400" b="0" i="0" u="none" strike="noStrike" kern="1200" cap="none" spc="-20"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condition</a:t>
            </a:r>
            <a:r>
              <a:rPr kumimoji="0" sz="1400" b="0" i="0" u="none" strike="noStrike" kern="1200" cap="none" spc="-2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in</a:t>
            </a:r>
            <a:r>
              <a:rPr kumimoji="0" sz="1400" b="0" i="0" u="none" strike="noStrike" kern="1200" cap="none" spc="-2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the</a:t>
            </a:r>
            <a:r>
              <a:rPr kumimoji="0" sz="1400" b="0" i="0" u="none" strike="noStrike" kern="1200" cap="none" spc="-2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program.</a:t>
            </a:r>
            <a:endParaRPr kumimoji="0" sz="1400" b="0" i="0" u="none" strike="noStrike" kern="1200" cap="none" spc="0" normalizeH="0" baseline="0" noProof="0">
              <a:ln>
                <a:noFill/>
              </a:ln>
              <a:solidFill>
                <a:prstClr val="black"/>
              </a:solidFill>
              <a:effectLst/>
              <a:uLnTx/>
              <a:uFillTx/>
              <a:latin typeface="Arial MT"/>
              <a:ea typeface="+mn-ea"/>
              <a:cs typeface="Arial MT"/>
            </a:endParaRPr>
          </a:p>
          <a:p>
            <a:pPr marL="1028065" marR="0" lvl="1" indent="-336550" algn="l" defTabSz="914400" rtl="0" eaLnBrk="1" fontAlgn="auto" latinLnBrk="0" hangingPunct="1">
              <a:lnSpc>
                <a:spcPct val="100000"/>
              </a:lnSpc>
              <a:spcBef>
                <a:spcPts val="270"/>
              </a:spcBef>
              <a:spcAft>
                <a:spcPts val="0"/>
              </a:spcAft>
              <a:buClrTx/>
              <a:buSzTx/>
              <a:buFontTx/>
              <a:buChar char="○"/>
              <a:tabLst>
                <a:tab pos="1027430" algn="l"/>
                <a:tab pos="1028700" algn="l"/>
              </a:tabLst>
              <a:defRPr/>
            </a:pPr>
            <a:r>
              <a:rPr kumimoji="0" sz="1400" b="0" i="0" u="none" strike="noStrike" kern="1200" cap="none" spc="-5" normalizeH="0" baseline="0" noProof="0" dirty="0">
                <a:ln>
                  <a:noFill/>
                </a:ln>
                <a:solidFill>
                  <a:prstClr val="black"/>
                </a:solidFill>
                <a:effectLst/>
                <a:uLnTx/>
                <a:uFillTx/>
                <a:latin typeface="Arial MT"/>
                <a:ea typeface="+mn-ea"/>
                <a:cs typeface="Arial MT"/>
              </a:rPr>
              <a:t>This</a:t>
            </a:r>
            <a:r>
              <a:rPr kumimoji="0" sz="1400" b="0" i="0" u="none" strike="noStrike" kern="1200" cap="none" spc="-2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is</a:t>
            </a:r>
            <a:r>
              <a:rPr kumimoji="0" sz="1400" b="0" i="0" u="none" strike="noStrike" kern="1200" cap="none" spc="-25"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called</a:t>
            </a:r>
            <a:r>
              <a:rPr kumimoji="0" sz="1400" b="0" i="0" u="none" strike="noStrike" kern="1200" cap="none" spc="-20"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chained</a:t>
            </a:r>
            <a:r>
              <a:rPr kumimoji="0" sz="1400" b="0" i="0" u="none" strike="noStrike" kern="1200" cap="none" spc="-25"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conditional.</a:t>
            </a:r>
            <a:endParaRPr kumimoji="0" sz="1400" b="0" i="0" u="none" strike="noStrike" kern="1200" cap="none" spc="0" normalizeH="0" baseline="0" noProof="0">
              <a:ln>
                <a:noFill/>
              </a:ln>
              <a:solidFill>
                <a:prstClr val="black"/>
              </a:solidFill>
              <a:effectLst/>
              <a:uLnTx/>
              <a:uFillTx/>
              <a:latin typeface="Arial MT"/>
              <a:ea typeface="+mn-ea"/>
              <a:cs typeface="Arial MT"/>
            </a:endParaRPr>
          </a:p>
          <a:p>
            <a:pPr marL="1028065" marR="201295" lvl="1" indent="-336550" algn="just" defTabSz="914400" rtl="0" eaLnBrk="1" fontAlgn="auto" latinLnBrk="0" hangingPunct="1">
              <a:lnSpc>
                <a:spcPct val="116100"/>
              </a:lnSpc>
              <a:spcBef>
                <a:spcPts val="0"/>
              </a:spcBef>
              <a:spcAft>
                <a:spcPts val="0"/>
              </a:spcAft>
              <a:buClrTx/>
              <a:buSzTx/>
              <a:buFontTx/>
              <a:buChar char="○"/>
              <a:tabLst>
                <a:tab pos="1028700" algn="l"/>
              </a:tabLst>
              <a:defRPr/>
            </a:pPr>
            <a:r>
              <a:rPr kumimoji="0" sz="1400" b="0" i="0" u="none" strike="noStrike" kern="1200" cap="none" spc="-5" normalizeH="0" baseline="0" noProof="0" dirty="0">
                <a:ln>
                  <a:noFill/>
                </a:ln>
                <a:solidFill>
                  <a:prstClr val="black"/>
                </a:solidFill>
                <a:effectLst/>
                <a:uLnTx/>
                <a:uFillTx/>
                <a:latin typeface="Arial MT"/>
                <a:ea typeface="+mn-ea"/>
                <a:cs typeface="Arial MT"/>
              </a:rPr>
              <a:t>Chained </a:t>
            </a:r>
            <a:r>
              <a:rPr kumimoji="0" sz="1400" b="0" i="0" u="none" strike="noStrike" kern="1200" cap="none" spc="0" normalizeH="0" baseline="0" noProof="0" dirty="0">
                <a:ln>
                  <a:noFill/>
                </a:ln>
                <a:solidFill>
                  <a:prstClr val="black"/>
                </a:solidFill>
                <a:effectLst/>
                <a:uLnTx/>
                <a:uFillTx/>
                <a:latin typeface="Arial MT"/>
                <a:ea typeface="+mn-ea"/>
                <a:cs typeface="Arial MT"/>
              </a:rPr>
              <a:t>conditions </a:t>
            </a:r>
            <a:r>
              <a:rPr kumimoji="0" sz="1400" b="0" i="0" u="none" strike="noStrike" kern="1200" cap="none" spc="-5" normalizeH="0" baseline="0" noProof="0" dirty="0">
                <a:ln>
                  <a:noFill/>
                </a:ln>
                <a:solidFill>
                  <a:prstClr val="black"/>
                </a:solidFill>
                <a:effectLst/>
                <a:uLnTx/>
                <a:uFillTx/>
                <a:latin typeface="Arial MT"/>
                <a:ea typeface="+mn-ea"/>
                <a:cs typeface="Arial MT"/>
              </a:rPr>
              <a:t>allows than </a:t>
            </a:r>
            <a:r>
              <a:rPr kumimoji="0" sz="1400" b="0" i="0" u="none" strike="noStrike" kern="1200" cap="none" spc="-37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two possibilities and need </a:t>
            </a:r>
            <a:r>
              <a:rPr kumimoji="0" sz="1400" b="0" i="0" u="none" strike="noStrike" kern="1200" cap="none" spc="0" normalizeH="0" baseline="0" noProof="0" dirty="0">
                <a:ln>
                  <a:noFill/>
                </a:ln>
                <a:solidFill>
                  <a:prstClr val="black"/>
                </a:solidFill>
                <a:effectLst/>
                <a:uLnTx/>
                <a:uFillTx/>
                <a:latin typeface="Arial MT"/>
                <a:ea typeface="+mn-ea"/>
                <a:cs typeface="Arial MT"/>
              </a:rPr>
              <a:t>more </a:t>
            </a:r>
            <a:r>
              <a:rPr kumimoji="0" sz="1400" b="0" i="0" u="none" strike="noStrike" kern="1200" cap="none" spc="-37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than</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two</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branches.</a:t>
            </a:r>
            <a:endParaRPr kumimoji="0" sz="1400" b="0" i="0" u="none" strike="noStrike" kern="1200" cap="none" spc="0" normalizeH="0" baseline="0" noProof="0">
              <a:ln>
                <a:noFill/>
              </a:ln>
              <a:solidFill>
                <a:prstClr val="black"/>
              </a:solidFill>
              <a:effectLst/>
              <a:uLnTx/>
              <a:uFillTx/>
              <a:latin typeface="Arial MT"/>
              <a:ea typeface="+mn-ea"/>
              <a:cs typeface="Arial MT"/>
            </a:endParaRPr>
          </a:p>
        </p:txBody>
      </p:sp>
      <p:pic>
        <p:nvPicPr>
          <p:cNvPr id="4" name="object 4"/>
          <p:cNvPicPr/>
          <p:nvPr/>
        </p:nvPicPr>
        <p:blipFill>
          <a:blip r:embed="rId2" cstate="print"/>
          <a:stretch>
            <a:fillRect/>
          </a:stretch>
        </p:blipFill>
        <p:spPr>
          <a:xfrm>
            <a:off x="4572000" y="1354899"/>
            <a:ext cx="4571999" cy="3011774"/>
          </a:xfrm>
          <a:prstGeom prst="rect">
            <a:avLst/>
          </a:prstGeom>
        </p:spPr>
      </p:pic>
      <p:sp>
        <p:nvSpPr>
          <p:cNvPr id="5" name="object 5"/>
          <p:cNvSpPr txBox="1"/>
          <p:nvPr/>
        </p:nvSpPr>
        <p:spPr>
          <a:xfrm>
            <a:off x="3633256" y="4850165"/>
            <a:ext cx="1875155" cy="323850"/>
          </a:xfrm>
          <a:prstGeom prst="rect">
            <a:avLst/>
          </a:prstGeom>
        </p:spPr>
        <p:txBody>
          <a:bodyPr vert="horz" wrap="square" lIns="0" tIns="3810" rIns="0" bIns="0" rtlCol="0">
            <a:spAutoFit/>
          </a:bodyPr>
          <a:lstStyle/>
          <a:p>
            <a:pPr marL="1087755" marR="0" lvl="0" indent="0" algn="l" defTabSz="914400" rtl="0" eaLnBrk="1" fontAlgn="auto" latinLnBrk="0" hangingPunct="1">
              <a:lnSpc>
                <a:spcPct val="100000"/>
              </a:lnSpc>
              <a:spcBef>
                <a:spcPts val="30"/>
              </a:spcBef>
              <a:spcAft>
                <a:spcPts val="0"/>
              </a:spcAft>
              <a:buClrTx/>
              <a:buSzTx/>
              <a:buFontTx/>
              <a:buNone/>
              <a:tabLst/>
              <a:defRPr/>
            </a:pPr>
            <a:r>
              <a:rPr kumimoji="0" sz="700" b="0" i="0" u="none" strike="noStrike" kern="1200" cap="none" spc="-5" normalizeH="0" baseline="0" noProof="0" dirty="0">
                <a:ln>
                  <a:noFill/>
                </a:ln>
                <a:solidFill>
                  <a:srgbClr val="595959"/>
                </a:solidFill>
                <a:effectLst/>
                <a:uLnTx/>
                <a:uFillTx/>
                <a:latin typeface="Arial MT"/>
                <a:ea typeface="+mn-ea"/>
                <a:cs typeface="Arial MT"/>
              </a:rPr>
              <a:t>Imag</a:t>
            </a:r>
            <a:r>
              <a:rPr kumimoji="0" sz="700" b="0" i="0" u="none" strike="noStrike" kern="1200" cap="none" spc="0" normalizeH="0" baseline="0" noProof="0" dirty="0">
                <a:ln>
                  <a:noFill/>
                </a:ln>
                <a:solidFill>
                  <a:srgbClr val="595959"/>
                </a:solidFill>
                <a:effectLst/>
                <a:uLnTx/>
                <a:uFillTx/>
                <a:latin typeface="Arial MT"/>
                <a:ea typeface="+mn-ea"/>
                <a:cs typeface="Arial MT"/>
              </a:rPr>
              <a:t>e</a:t>
            </a:r>
            <a:r>
              <a:rPr kumimoji="0" sz="700" b="0" i="0" u="none" strike="noStrike" kern="1200" cap="none" spc="-5" normalizeH="0" baseline="0" noProof="0" dirty="0">
                <a:ln>
                  <a:noFill/>
                </a:ln>
                <a:solidFill>
                  <a:srgbClr val="595959"/>
                </a:solidFill>
                <a:effectLst/>
                <a:uLnTx/>
                <a:uFillTx/>
                <a:latin typeface="Arial MT"/>
                <a:ea typeface="+mn-ea"/>
                <a:cs typeface="Arial MT"/>
              </a:rPr>
              <a:t> Source:</a:t>
            </a:r>
            <a:endParaRPr kumimoji="0" sz="700" b="0" i="0" u="none" strike="noStrike" kern="1200" cap="none" spc="0" normalizeH="0" baseline="0" noProof="0">
              <a:ln>
                <a:noFill/>
              </a:ln>
              <a:solidFill>
                <a:prstClr val="black"/>
              </a:solidFill>
              <a:effectLst/>
              <a:uLnTx/>
              <a:uFillTx/>
              <a:latin typeface="Arial MT"/>
              <a:ea typeface="+mn-ea"/>
              <a:cs typeface="Arial MT"/>
            </a:endParaRPr>
          </a:p>
          <a:p>
            <a:pPr marL="12700" marR="0" lvl="0" indent="0" algn="l" defTabSz="914400" rtl="0" eaLnBrk="1" fontAlgn="auto" latinLnBrk="0" hangingPunct="1">
              <a:lnSpc>
                <a:spcPct val="100000"/>
              </a:lnSpc>
              <a:spcBef>
                <a:spcPts val="605"/>
              </a:spcBef>
              <a:spcAft>
                <a:spcPts val="0"/>
              </a:spcAft>
              <a:buClrTx/>
              <a:buSzTx/>
              <a:buFontTx/>
              <a:buNone/>
              <a:tabLst/>
              <a:defRPr/>
            </a:pPr>
            <a:r>
              <a:rPr kumimoji="0" sz="800" b="0" i="0" u="none" strike="noStrike" kern="1200" cap="none" spc="0" normalizeH="0" baseline="0" noProof="0" dirty="0">
                <a:ln>
                  <a:noFill/>
                </a:ln>
                <a:solidFill>
                  <a:prstClr val="black"/>
                </a:solidFill>
                <a:effectLst/>
                <a:uLnTx/>
                <a:uFillTx/>
                <a:latin typeface="Arial MT"/>
                <a:ea typeface="+mn-ea"/>
                <a:cs typeface="Arial MT"/>
              </a:rPr>
              <a:t>©</a:t>
            </a:r>
            <a:r>
              <a:rPr kumimoji="0" sz="800" b="0" i="0" u="none" strike="noStrike" kern="1200" cap="none" spc="-5" normalizeH="0" baseline="0" noProof="0" dirty="0">
                <a:ln>
                  <a:noFill/>
                </a:ln>
                <a:solidFill>
                  <a:prstClr val="black"/>
                </a:solidFill>
                <a:effectLst/>
                <a:uLnTx/>
                <a:uFillTx/>
                <a:latin typeface="Arial MT"/>
                <a:ea typeface="+mn-ea"/>
                <a:cs typeface="Arial MT"/>
              </a:rPr>
              <a:t> Edune</a:t>
            </a:r>
            <a:r>
              <a:rPr kumimoji="0" sz="800" b="0" i="0" u="none" strike="noStrike" kern="1200" cap="none" spc="0" normalizeH="0" baseline="0" noProof="0" dirty="0">
                <a:ln>
                  <a:noFill/>
                </a:ln>
                <a:solidFill>
                  <a:prstClr val="black"/>
                </a:solidFill>
                <a:effectLst/>
                <a:uLnTx/>
                <a:uFillTx/>
                <a:latin typeface="Arial MT"/>
                <a:ea typeface="+mn-ea"/>
                <a:cs typeface="Arial MT"/>
              </a:rPr>
              <a:t>t</a:t>
            </a:r>
            <a:r>
              <a:rPr kumimoji="0" sz="800" b="0" i="0" u="none" strike="noStrike" kern="1200" cap="none" spc="-5" normalizeH="0" baseline="0" noProof="0" dirty="0">
                <a:ln>
                  <a:noFill/>
                </a:ln>
                <a:solidFill>
                  <a:prstClr val="black"/>
                </a:solidFill>
                <a:effectLst/>
                <a:uLnTx/>
                <a:uFillTx/>
                <a:latin typeface="Arial MT"/>
                <a:ea typeface="+mn-ea"/>
                <a:cs typeface="Arial MT"/>
              </a:rPr>
              <a:t> Foundation</a:t>
            </a:r>
            <a:r>
              <a:rPr kumimoji="0" sz="800" b="0" i="0" u="none" strike="noStrike" kern="1200" cap="none" spc="0" normalizeH="0" baseline="0" noProof="0" dirty="0">
                <a:ln>
                  <a:noFill/>
                </a:ln>
                <a:solidFill>
                  <a:prstClr val="black"/>
                </a:solidFill>
                <a:effectLst/>
                <a:uLnTx/>
                <a:uFillTx/>
                <a:latin typeface="Arial MT"/>
                <a:ea typeface="+mn-ea"/>
                <a:cs typeface="Arial MT"/>
              </a:rPr>
              <a:t>.</a:t>
            </a:r>
            <a:r>
              <a:rPr kumimoji="0" sz="800" b="0" i="0" u="none" strike="noStrike" kern="1200" cap="none" spc="-50" normalizeH="0" baseline="0" noProof="0" dirty="0">
                <a:ln>
                  <a:noFill/>
                </a:ln>
                <a:solidFill>
                  <a:prstClr val="black"/>
                </a:solidFill>
                <a:effectLst/>
                <a:uLnTx/>
                <a:uFillTx/>
                <a:latin typeface="Arial MT"/>
                <a:ea typeface="+mn-ea"/>
                <a:cs typeface="Arial MT"/>
              </a:rPr>
              <a:t> </a:t>
            </a:r>
            <a:r>
              <a:rPr kumimoji="0" sz="800" b="0" i="0" u="none" strike="noStrike" kern="1200" cap="none" spc="-5" normalizeH="0" baseline="0" noProof="0" dirty="0">
                <a:ln>
                  <a:noFill/>
                </a:ln>
                <a:solidFill>
                  <a:prstClr val="black"/>
                </a:solidFill>
                <a:effectLst/>
                <a:uLnTx/>
                <a:uFillTx/>
                <a:latin typeface="Arial MT"/>
                <a:ea typeface="+mn-ea"/>
                <a:cs typeface="Arial MT"/>
              </a:rPr>
              <a:t>Al</a:t>
            </a:r>
            <a:r>
              <a:rPr kumimoji="0" sz="800" b="0" i="0" u="none" strike="noStrike" kern="1200" cap="none" spc="0" normalizeH="0" baseline="0" noProof="0" dirty="0">
                <a:ln>
                  <a:noFill/>
                </a:ln>
                <a:solidFill>
                  <a:prstClr val="black"/>
                </a:solidFill>
                <a:effectLst/>
                <a:uLnTx/>
                <a:uFillTx/>
                <a:latin typeface="Arial MT"/>
                <a:ea typeface="+mn-ea"/>
                <a:cs typeface="Arial MT"/>
              </a:rPr>
              <a:t>l</a:t>
            </a:r>
            <a:r>
              <a:rPr kumimoji="0" sz="800" b="0" i="0" u="none" strike="noStrike" kern="1200" cap="none" spc="-5" normalizeH="0" baseline="0" noProof="0" dirty="0">
                <a:ln>
                  <a:noFill/>
                </a:ln>
                <a:solidFill>
                  <a:prstClr val="black"/>
                </a:solidFill>
                <a:effectLst/>
                <a:uLnTx/>
                <a:uFillTx/>
                <a:latin typeface="Arial MT"/>
                <a:ea typeface="+mn-ea"/>
                <a:cs typeface="Arial MT"/>
              </a:rPr>
              <a:t> </a:t>
            </a:r>
            <a:r>
              <a:rPr kumimoji="0" sz="800" b="0" i="0" u="none" strike="noStrike" kern="1200" cap="none" spc="0" normalizeH="0" baseline="0" noProof="0" dirty="0">
                <a:ln>
                  <a:noFill/>
                </a:ln>
                <a:solidFill>
                  <a:prstClr val="black"/>
                </a:solidFill>
                <a:effectLst/>
                <a:uLnTx/>
                <a:uFillTx/>
                <a:latin typeface="Arial MT"/>
                <a:ea typeface="+mn-ea"/>
                <a:cs typeface="Arial MT"/>
              </a:rPr>
              <a:t>rights</a:t>
            </a:r>
            <a:r>
              <a:rPr kumimoji="0" sz="800" b="0" i="0" u="none" strike="noStrike" kern="1200" cap="none" spc="-5" normalizeH="0" baseline="0" noProof="0" dirty="0">
                <a:ln>
                  <a:noFill/>
                </a:ln>
                <a:solidFill>
                  <a:prstClr val="black"/>
                </a:solidFill>
                <a:effectLst/>
                <a:uLnTx/>
                <a:uFillTx/>
                <a:latin typeface="Arial MT"/>
                <a:ea typeface="+mn-ea"/>
                <a:cs typeface="Arial MT"/>
              </a:rPr>
              <a:t> </a:t>
            </a:r>
            <a:r>
              <a:rPr kumimoji="0" sz="800" b="0" i="0" u="none" strike="noStrike" kern="1200" cap="none" spc="0" normalizeH="0" baseline="0" noProof="0" dirty="0">
                <a:ln>
                  <a:noFill/>
                </a:ln>
                <a:solidFill>
                  <a:prstClr val="black"/>
                </a:solidFill>
                <a:effectLst/>
                <a:uLnTx/>
                <a:uFillTx/>
                <a:latin typeface="Arial MT"/>
                <a:ea typeface="+mn-ea"/>
                <a:cs typeface="Arial MT"/>
              </a:rPr>
              <a:t>reserved.</a:t>
            </a:r>
            <a:endParaRPr kumimoji="0" sz="800" b="0" i="0" u="none" strike="noStrike" kern="1200" cap="none" spc="0" normalizeH="0" baseline="0" noProof="0">
              <a:ln>
                <a:noFill/>
              </a:ln>
              <a:solidFill>
                <a:prstClr val="black"/>
              </a:solidFill>
              <a:effectLst/>
              <a:uLnTx/>
              <a:uFillTx/>
              <a:latin typeface="Arial MT"/>
              <a:ea typeface="+mn-ea"/>
              <a:cs typeface="Arial MT"/>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4457" y="828333"/>
            <a:ext cx="3020695" cy="391160"/>
          </a:xfrm>
          <a:prstGeom prst="rect">
            <a:avLst/>
          </a:prstGeom>
        </p:spPr>
        <p:txBody>
          <a:bodyPr vert="horz" wrap="square" lIns="0" tIns="12700" rIns="0" bIns="0" rtlCol="0">
            <a:spAutoFit/>
          </a:bodyPr>
          <a:lstStyle/>
          <a:p>
            <a:pPr marL="12700">
              <a:lnSpc>
                <a:spcPct val="100000"/>
              </a:lnSpc>
              <a:spcBef>
                <a:spcPts val="100"/>
              </a:spcBef>
            </a:pPr>
            <a:r>
              <a:rPr spc="-5" dirty="0"/>
              <a:t>Conditional</a:t>
            </a:r>
            <a:r>
              <a:rPr spc="-85" dirty="0"/>
              <a:t> </a:t>
            </a:r>
            <a:r>
              <a:rPr spc="-5" dirty="0"/>
              <a:t>Statement</a:t>
            </a:r>
          </a:p>
        </p:txBody>
      </p:sp>
      <p:sp>
        <p:nvSpPr>
          <p:cNvPr id="3" name="object 3"/>
          <p:cNvSpPr/>
          <p:nvPr/>
        </p:nvSpPr>
        <p:spPr>
          <a:xfrm>
            <a:off x="1005200" y="1844495"/>
            <a:ext cx="641985" cy="16510"/>
          </a:xfrm>
          <a:custGeom>
            <a:avLst/>
            <a:gdLst/>
            <a:ahLst/>
            <a:cxnLst/>
            <a:rect l="l" t="t" r="r" b="b"/>
            <a:pathLst>
              <a:path w="641985" h="16510">
                <a:moveTo>
                  <a:pt x="641909" y="16002"/>
                </a:moveTo>
                <a:lnTo>
                  <a:pt x="0" y="16002"/>
                </a:lnTo>
                <a:lnTo>
                  <a:pt x="0" y="0"/>
                </a:lnTo>
                <a:lnTo>
                  <a:pt x="641909" y="0"/>
                </a:lnTo>
                <a:lnTo>
                  <a:pt x="641909" y="16002"/>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 name="object 4"/>
          <p:cNvSpPr txBox="1"/>
          <p:nvPr/>
        </p:nvSpPr>
        <p:spPr>
          <a:xfrm>
            <a:off x="332681" y="1676626"/>
            <a:ext cx="3881754" cy="2605405"/>
          </a:xfrm>
          <a:prstGeom prst="rect">
            <a:avLst/>
          </a:prstGeom>
        </p:spPr>
        <p:txBody>
          <a:bodyPr vert="horz" wrap="square" lIns="0" tIns="64135" rIns="0" bIns="0" rtlCol="0">
            <a:spAutoFit/>
          </a:bodyPr>
          <a:lstStyle/>
          <a:p>
            <a:pPr marL="114300" marR="0" lvl="0" indent="0" algn="l" defTabSz="914400" rtl="0" eaLnBrk="1" fontAlgn="auto" latinLnBrk="0" hangingPunct="1">
              <a:lnSpc>
                <a:spcPct val="100000"/>
              </a:lnSpc>
              <a:spcBef>
                <a:spcPts val="505"/>
              </a:spcBef>
              <a:spcAft>
                <a:spcPts val="0"/>
              </a:spcAft>
              <a:buClrTx/>
              <a:buSzTx/>
              <a:buFontTx/>
              <a:buNone/>
              <a:tabLst/>
              <a:defRPr/>
            </a:pPr>
            <a:r>
              <a:rPr kumimoji="0" sz="1800" b="0" i="0" u="none" strike="noStrike" kern="1200" cap="none" spc="-10" normalizeH="0" baseline="0" noProof="0" dirty="0">
                <a:ln>
                  <a:noFill/>
                </a:ln>
                <a:solidFill>
                  <a:srgbClr val="595959"/>
                </a:solidFill>
                <a:effectLst/>
                <a:uLnTx/>
                <a:uFillTx/>
                <a:latin typeface="Arial MT"/>
                <a:ea typeface="+mn-ea"/>
                <a:cs typeface="Arial MT"/>
              </a:rPr>
              <a:t> </a:t>
            </a:r>
            <a:r>
              <a:rPr kumimoji="0" sz="1800" b="0" i="0" u="none" strike="noStrike" kern="1200" cap="none" spc="-5" normalizeH="0" baseline="0" noProof="0" dirty="0">
                <a:ln>
                  <a:noFill/>
                </a:ln>
                <a:solidFill>
                  <a:srgbClr val="595959"/>
                </a:solidFill>
                <a:effectLst/>
                <a:uLnTx/>
                <a:uFillTx/>
                <a:latin typeface="Arial MT"/>
                <a:ea typeface="+mn-ea"/>
                <a:cs typeface="Arial MT"/>
              </a:rPr>
              <a:t>Descriptio</a:t>
            </a:r>
            <a:r>
              <a:rPr kumimoji="0" sz="1800" b="0" i="0" u="none" strike="noStrike" kern="1200" cap="none" spc="0" normalizeH="0" baseline="0" noProof="0" dirty="0">
                <a:ln>
                  <a:noFill/>
                </a:ln>
                <a:solidFill>
                  <a:srgbClr val="595959"/>
                </a:solidFill>
                <a:effectLst/>
                <a:uLnTx/>
                <a:uFillTx/>
                <a:latin typeface="Arial MT"/>
                <a:ea typeface="+mn-ea"/>
                <a:cs typeface="Arial MT"/>
              </a:rPr>
              <a:t>n</a:t>
            </a:r>
            <a:r>
              <a:rPr kumimoji="0" sz="1800" b="0" i="0" u="none" strike="noStrike" kern="1200" cap="none" spc="-5" normalizeH="0" baseline="0" noProof="0" dirty="0">
                <a:ln>
                  <a:noFill/>
                </a:ln>
                <a:solidFill>
                  <a:srgbClr val="595959"/>
                </a:solidFill>
                <a:effectLst/>
                <a:uLnTx/>
                <a:uFillTx/>
                <a:latin typeface="Arial MT"/>
                <a:ea typeface="+mn-ea"/>
                <a:cs typeface="Arial MT"/>
              </a:rPr>
              <a:t> </a:t>
            </a:r>
            <a:r>
              <a:rPr kumimoji="0" sz="1800" b="0" i="0" u="none" strike="noStrike" kern="1200" cap="none" spc="0" normalizeH="0" baseline="0" noProof="0" dirty="0">
                <a:ln>
                  <a:noFill/>
                </a:ln>
                <a:solidFill>
                  <a:srgbClr val="595959"/>
                </a:solidFill>
                <a:effectLst/>
                <a:uLnTx/>
                <a:uFillTx/>
                <a:latin typeface="Arial MT"/>
                <a:ea typeface="+mn-ea"/>
                <a:cs typeface="Arial MT"/>
              </a:rPr>
              <a:t>(Contd..)</a:t>
            </a:r>
            <a:endParaRPr kumimoji="0" sz="1800" b="0" i="0" u="none" strike="noStrike" kern="1200" cap="none" spc="0" normalizeH="0" baseline="0" noProof="0" dirty="0">
              <a:ln>
                <a:noFill/>
              </a:ln>
              <a:solidFill>
                <a:prstClr val="black"/>
              </a:solidFill>
              <a:effectLst/>
              <a:uLnTx/>
              <a:uFillTx/>
              <a:latin typeface="Arial MT"/>
              <a:ea typeface="+mn-ea"/>
              <a:cs typeface="Arial MT"/>
            </a:endParaRPr>
          </a:p>
          <a:p>
            <a:pPr marL="215265" marR="0" lvl="0" indent="0" algn="l" defTabSz="914400" rtl="0" eaLnBrk="1" fontAlgn="auto" latinLnBrk="0" hangingPunct="1">
              <a:lnSpc>
                <a:spcPct val="100000"/>
              </a:lnSpc>
              <a:spcBef>
                <a:spcPts val="315"/>
              </a:spcBef>
              <a:spcAft>
                <a:spcPts val="0"/>
              </a:spcAft>
              <a:buClrTx/>
              <a:buSzTx/>
              <a:buFontTx/>
              <a:buNone/>
              <a:tabLst/>
              <a:defRPr/>
            </a:pPr>
            <a:r>
              <a:rPr kumimoji="0" sz="1400" b="0" i="0" u="none" strike="noStrike" kern="1200" cap="none" spc="-5" normalizeH="0" baseline="0" noProof="0" dirty="0">
                <a:ln>
                  <a:noFill/>
                </a:ln>
                <a:solidFill>
                  <a:prstClr val="black"/>
                </a:solidFill>
                <a:effectLst/>
                <a:uLnTx/>
                <a:uFillTx/>
                <a:latin typeface="Arial MT"/>
                <a:ea typeface="+mn-ea"/>
                <a:cs typeface="Arial MT"/>
              </a:rPr>
              <a:t>If</a:t>
            </a:r>
            <a:r>
              <a:rPr kumimoji="0" sz="1400" b="0" i="0" u="none" strike="noStrike" kern="1200" cap="none" spc="-5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expression:</a:t>
            </a:r>
            <a:endParaRPr kumimoji="0" sz="1400" b="0" i="0" u="none" strike="noStrike" kern="1200" cap="none" spc="0" normalizeH="0" baseline="0" noProof="0" dirty="0">
              <a:ln>
                <a:noFill/>
              </a:ln>
              <a:solidFill>
                <a:prstClr val="black"/>
              </a:solidFill>
              <a:effectLst/>
              <a:uLnTx/>
              <a:uFillTx/>
              <a:latin typeface="Arial MT"/>
              <a:ea typeface="+mn-ea"/>
              <a:cs typeface="Arial MT"/>
            </a:endParaRPr>
          </a:p>
          <a:p>
            <a:pPr marL="215265" marR="2454275" lvl="0" indent="457200" algn="l" defTabSz="914400" rtl="0" eaLnBrk="1" fontAlgn="auto" latinLnBrk="0" hangingPunct="1">
              <a:lnSpc>
                <a:spcPct val="187500"/>
              </a:lnSpc>
              <a:spcBef>
                <a:spcPts val="0"/>
              </a:spcBef>
              <a:spcAft>
                <a:spcPts val="0"/>
              </a:spcAft>
              <a:buClrTx/>
              <a:buSzTx/>
              <a:buFontTx/>
              <a:buNone/>
              <a:tabLst/>
              <a:defRPr/>
            </a:pPr>
            <a:r>
              <a:rPr kumimoji="0" sz="1400" b="0" i="0" u="none" strike="noStrike" kern="1200" cap="none" spc="-5" normalizeH="0" baseline="0" noProof="0" dirty="0">
                <a:ln>
                  <a:noFill/>
                </a:ln>
                <a:solidFill>
                  <a:prstClr val="black"/>
                </a:solidFill>
                <a:effectLst/>
                <a:uLnTx/>
                <a:uFillTx/>
                <a:latin typeface="Arial MT"/>
                <a:ea typeface="+mn-ea"/>
                <a:cs typeface="Arial MT"/>
              </a:rPr>
              <a:t>Body</a:t>
            </a:r>
            <a:r>
              <a:rPr kumimoji="0" sz="1400" b="0" i="0" u="none" strike="noStrike" kern="1200" cap="none" spc="-4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of</a:t>
            </a:r>
            <a:r>
              <a:rPr kumimoji="0" sz="1400" b="0" i="0" u="none" strike="noStrike" kern="1200" cap="none" spc="-4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if </a:t>
            </a:r>
            <a:r>
              <a:rPr kumimoji="0" sz="1400" b="0" i="0" u="none" strike="noStrike" kern="1200" cap="none" spc="-37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Elif</a:t>
            </a:r>
            <a:r>
              <a:rPr kumimoji="0" sz="1400" b="0" i="0" u="none" strike="noStrike" kern="1200" cap="none" spc="-8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expression:</a:t>
            </a:r>
            <a:endParaRPr kumimoji="0" sz="1400" b="0" i="0" u="none" strike="noStrike" kern="1200" cap="none" spc="0" normalizeH="0" baseline="0" noProof="0" dirty="0">
              <a:ln>
                <a:noFill/>
              </a:ln>
              <a:solidFill>
                <a:prstClr val="black"/>
              </a:solidFill>
              <a:effectLst/>
              <a:uLnTx/>
              <a:uFillTx/>
              <a:latin typeface="Arial MT"/>
              <a:ea typeface="+mn-ea"/>
              <a:cs typeface="Arial MT"/>
            </a:endParaRPr>
          </a:p>
          <a:p>
            <a:pPr marL="0" marR="0" lvl="0" indent="0" algn="l" defTabSz="914400" rtl="0" eaLnBrk="1" fontAlgn="auto" latinLnBrk="0" hangingPunct="1">
              <a:lnSpc>
                <a:spcPct val="100000"/>
              </a:lnSpc>
              <a:spcBef>
                <a:spcPts val="30"/>
              </a:spcBef>
              <a:spcAft>
                <a:spcPts val="0"/>
              </a:spcAft>
              <a:buClrTx/>
              <a:buSzTx/>
              <a:buFontTx/>
              <a:buNone/>
              <a:tabLst/>
              <a:defRPr/>
            </a:pPr>
            <a:endParaRPr kumimoji="0" sz="1250" b="0" i="0" u="none" strike="noStrike" kern="1200" cap="none" spc="0" normalizeH="0" baseline="0" noProof="0" dirty="0">
              <a:ln>
                <a:noFill/>
              </a:ln>
              <a:solidFill>
                <a:prstClr val="black"/>
              </a:solidFill>
              <a:effectLst/>
              <a:uLnTx/>
              <a:uFillTx/>
              <a:latin typeface="Arial MT"/>
              <a:ea typeface="+mn-ea"/>
              <a:cs typeface="Arial MT"/>
            </a:endParaRPr>
          </a:p>
          <a:p>
            <a:pPr marL="672465" marR="0" lvl="0" indent="0" algn="l" defTabSz="914400" rtl="0" eaLnBrk="1" fontAlgn="auto" latinLnBrk="0" hangingPunct="1">
              <a:lnSpc>
                <a:spcPct val="100000"/>
              </a:lnSpc>
              <a:spcBef>
                <a:spcPts val="0"/>
              </a:spcBef>
              <a:spcAft>
                <a:spcPts val="0"/>
              </a:spcAft>
              <a:buClrTx/>
              <a:buSzTx/>
              <a:buFontTx/>
              <a:buNone/>
              <a:tabLst/>
              <a:defRPr/>
            </a:pPr>
            <a:r>
              <a:rPr kumimoji="0" sz="1400" b="0" i="0" u="none" strike="noStrike" kern="1200" cap="none" spc="-5" normalizeH="0" baseline="0" noProof="0" dirty="0">
                <a:ln>
                  <a:noFill/>
                </a:ln>
                <a:solidFill>
                  <a:prstClr val="black"/>
                </a:solidFill>
                <a:effectLst/>
                <a:uLnTx/>
                <a:uFillTx/>
                <a:latin typeface="Arial MT"/>
                <a:ea typeface="+mn-ea"/>
                <a:cs typeface="Arial MT"/>
              </a:rPr>
              <a:t>Body</a:t>
            </a:r>
            <a:r>
              <a:rPr kumimoji="0" sz="1400" b="0" i="0" u="none" strike="noStrike" kern="1200" cap="none" spc="-3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of</a:t>
            </a:r>
            <a:r>
              <a:rPr kumimoji="0" sz="1400" b="0" i="0" u="none" strike="noStrike" kern="1200" cap="none" spc="-3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elif</a:t>
            </a:r>
            <a:endParaRPr kumimoji="0" sz="1400" b="0" i="0" u="none" strike="noStrike" kern="1200" cap="none" spc="0" normalizeH="0" baseline="0" noProof="0" dirty="0">
              <a:ln>
                <a:noFill/>
              </a:ln>
              <a:solidFill>
                <a:prstClr val="black"/>
              </a:solidFill>
              <a:effectLst/>
              <a:uLnTx/>
              <a:uFillTx/>
              <a:latin typeface="Arial MT"/>
              <a:ea typeface="+mn-ea"/>
              <a:cs typeface="Arial MT"/>
            </a:endParaRPr>
          </a:p>
          <a:p>
            <a:pPr marL="0" marR="0" lvl="0" indent="0" algn="l" defTabSz="914400" rtl="0" eaLnBrk="1" fontAlgn="auto" latinLnBrk="0" hangingPunct="1">
              <a:lnSpc>
                <a:spcPct val="100000"/>
              </a:lnSpc>
              <a:spcBef>
                <a:spcPts val="35"/>
              </a:spcBef>
              <a:spcAft>
                <a:spcPts val="0"/>
              </a:spcAft>
              <a:buClrTx/>
              <a:buSzTx/>
              <a:buFontTx/>
              <a:buNone/>
              <a:tabLst/>
              <a:defRPr/>
            </a:pPr>
            <a:endParaRPr kumimoji="0" sz="1250" b="0" i="0" u="none" strike="noStrike" kern="1200" cap="none" spc="0" normalizeH="0" baseline="0" noProof="0" dirty="0">
              <a:ln>
                <a:noFill/>
              </a:ln>
              <a:solidFill>
                <a:prstClr val="black"/>
              </a:solidFill>
              <a:effectLst/>
              <a:uLnTx/>
              <a:uFillTx/>
              <a:latin typeface="Arial MT"/>
              <a:ea typeface="+mn-ea"/>
              <a:cs typeface="Arial MT"/>
            </a:endParaRPr>
          </a:p>
          <a:p>
            <a:pPr marL="215265" marR="0" lvl="0" indent="0" algn="l" defTabSz="914400" rtl="0" eaLnBrk="1" fontAlgn="auto" latinLnBrk="0" hangingPunct="1">
              <a:lnSpc>
                <a:spcPct val="100000"/>
              </a:lnSpc>
              <a:spcBef>
                <a:spcPts val="0"/>
              </a:spcBef>
              <a:spcAft>
                <a:spcPts val="0"/>
              </a:spcAft>
              <a:buClrTx/>
              <a:buSzTx/>
              <a:buFontTx/>
              <a:buNone/>
              <a:tabLst/>
              <a:defRPr/>
            </a:pPr>
            <a:r>
              <a:rPr kumimoji="0" sz="1400" b="0" i="0" u="none" strike="noStrike" kern="1200" cap="none" spc="-5" normalizeH="0" baseline="0" noProof="0" dirty="0">
                <a:ln>
                  <a:noFill/>
                </a:ln>
                <a:solidFill>
                  <a:prstClr val="black"/>
                </a:solidFill>
                <a:effectLst/>
                <a:uLnTx/>
                <a:uFillTx/>
                <a:latin typeface="Arial MT"/>
                <a:ea typeface="+mn-ea"/>
                <a:cs typeface="Arial MT"/>
              </a:rPr>
              <a:t>Else:</a:t>
            </a:r>
            <a:endParaRPr kumimoji="0" sz="1400" b="0" i="0" u="none" strike="noStrike" kern="1200" cap="none" spc="0" normalizeH="0" baseline="0" noProof="0" dirty="0">
              <a:ln>
                <a:noFill/>
              </a:ln>
              <a:solidFill>
                <a:prstClr val="black"/>
              </a:solidFill>
              <a:effectLst/>
              <a:uLnTx/>
              <a:uFillTx/>
              <a:latin typeface="Arial MT"/>
              <a:ea typeface="+mn-ea"/>
              <a:cs typeface="Arial MT"/>
            </a:endParaRPr>
          </a:p>
          <a:p>
            <a:pPr marL="0" marR="0" lvl="0" indent="0" algn="l" defTabSz="914400" rtl="0" eaLnBrk="1" fontAlgn="auto" latinLnBrk="0" hangingPunct="1">
              <a:lnSpc>
                <a:spcPct val="100000"/>
              </a:lnSpc>
              <a:spcBef>
                <a:spcPts val="30"/>
              </a:spcBef>
              <a:spcAft>
                <a:spcPts val="0"/>
              </a:spcAft>
              <a:buClrTx/>
              <a:buSzTx/>
              <a:buFontTx/>
              <a:buNone/>
              <a:tabLst/>
              <a:defRPr/>
            </a:pPr>
            <a:endParaRPr kumimoji="0" sz="1250" b="0" i="0" u="none" strike="noStrike" kern="1200" cap="none" spc="0" normalizeH="0" baseline="0" noProof="0" dirty="0">
              <a:ln>
                <a:noFill/>
              </a:ln>
              <a:solidFill>
                <a:prstClr val="black"/>
              </a:solidFill>
              <a:effectLst/>
              <a:uLnTx/>
              <a:uFillTx/>
              <a:latin typeface="Arial MT"/>
              <a:ea typeface="+mn-ea"/>
              <a:cs typeface="Arial MT"/>
            </a:endParaRPr>
          </a:p>
          <a:p>
            <a:pPr marL="672465" marR="0" lvl="0" indent="0" algn="l" defTabSz="914400" rtl="0" eaLnBrk="1" fontAlgn="auto" latinLnBrk="0" hangingPunct="1">
              <a:lnSpc>
                <a:spcPct val="100000"/>
              </a:lnSpc>
              <a:spcBef>
                <a:spcPts val="0"/>
              </a:spcBef>
              <a:spcAft>
                <a:spcPts val="0"/>
              </a:spcAft>
              <a:buClrTx/>
              <a:buSzTx/>
              <a:buFontTx/>
              <a:buNone/>
              <a:tabLst/>
              <a:defRPr/>
            </a:pPr>
            <a:r>
              <a:rPr kumimoji="0" sz="1400" b="0" i="0" u="none" strike="noStrike" kern="1200" cap="none" spc="-5" normalizeH="0" baseline="0" noProof="0" dirty="0">
                <a:ln>
                  <a:noFill/>
                </a:ln>
                <a:solidFill>
                  <a:prstClr val="black"/>
                </a:solidFill>
                <a:effectLst/>
                <a:uLnTx/>
                <a:uFillTx/>
                <a:latin typeface="Arial MT"/>
                <a:ea typeface="+mn-ea"/>
                <a:cs typeface="Arial MT"/>
              </a:rPr>
              <a:t>Body</a:t>
            </a:r>
            <a:r>
              <a:rPr kumimoji="0" sz="1400" b="0" i="0" u="none" strike="noStrike" kern="1200" cap="none" spc="-3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of</a:t>
            </a:r>
            <a:r>
              <a:rPr kumimoji="0" sz="1400" b="0" i="0" u="none" strike="noStrike" kern="1200" cap="none" spc="-3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else</a:t>
            </a:r>
            <a:endParaRPr kumimoji="0" sz="1400" b="0" i="0" u="none" strike="noStrike" kern="1200" cap="none" spc="0" normalizeH="0" baseline="0" noProof="0" dirty="0">
              <a:ln>
                <a:noFill/>
              </a:ln>
              <a:solidFill>
                <a:prstClr val="black"/>
              </a:solidFill>
              <a:effectLst/>
              <a:uLnTx/>
              <a:uFillTx/>
              <a:latin typeface="Arial MT"/>
              <a:ea typeface="+mn-ea"/>
              <a:cs typeface="Arial MT"/>
            </a:endParaRPr>
          </a:p>
        </p:txBody>
      </p:sp>
      <p:pic>
        <p:nvPicPr>
          <p:cNvPr id="5" name="object 5"/>
          <p:cNvPicPr/>
          <p:nvPr/>
        </p:nvPicPr>
        <p:blipFill>
          <a:blip r:embed="rId2" cstate="print"/>
          <a:stretch>
            <a:fillRect/>
          </a:stretch>
        </p:blipFill>
        <p:spPr>
          <a:xfrm>
            <a:off x="4572000" y="1354900"/>
            <a:ext cx="4571999" cy="3065475"/>
          </a:xfrm>
          <a:prstGeom prst="rect">
            <a:avLst/>
          </a:prstGeom>
        </p:spPr>
      </p:pic>
      <p:sp>
        <p:nvSpPr>
          <p:cNvPr id="6" name="object 6"/>
          <p:cNvSpPr txBox="1"/>
          <p:nvPr/>
        </p:nvSpPr>
        <p:spPr>
          <a:xfrm>
            <a:off x="3633256" y="4850165"/>
            <a:ext cx="1875155" cy="323850"/>
          </a:xfrm>
          <a:prstGeom prst="rect">
            <a:avLst/>
          </a:prstGeom>
        </p:spPr>
        <p:txBody>
          <a:bodyPr vert="horz" wrap="square" lIns="0" tIns="3810" rIns="0" bIns="0" rtlCol="0">
            <a:spAutoFit/>
          </a:bodyPr>
          <a:lstStyle/>
          <a:p>
            <a:pPr marL="1087755" marR="0" lvl="0" indent="0" algn="l" defTabSz="914400" rtl="0" eaLnBrk="1" fontAlgn="auto" latinLnBrk="0" hangingPunct="1">
              <a:lnSpc>
                <a:spcPct val="100000"/>
              </a:lnSpc>
              <a:spcBef>
                <a:spcPts val="30"/>
              </a:spcBef>
              <a:spcAft>
                <a:spcPts val="0"/>
              </a:spcAft>
              <a:buClrTx/>
              <a:buSzTx/>
              <a:buFontTx/>
              <a:buNone/>
              <a:tabLst/>
              <a:defRPr/>
            </a:pPr>
            <a:r>
              <a:rPr kumimoji="0" sz="700" b="0" i="0" u="none" strike="noStrike" kern="1200" cap="none" spc="-5" normalizeH="0" baseline="0" noProof="0" dirty="0">
                <a:ln>
                  <a:noFill/>
                </a:ln>
                <a:solidFill>
                  <a:srgbClr val="595959"/>
                </a:solidFill>
                <a:effectLst/>
                <a:uLnTx/>
                <a:uFillTx/>
                <a:latin typeface="Arial MT"/>
                <a:ea typeface="+mn-ea"/>
                <a:cs typeface="Arial MT"/>
              </a:rPr>
              <a:t>Imag</a:t>
            </a:r>
            <a:r>
              <a:rPr kumimoji="0" sz="700" b="0" i="0" u="none" strike="noStrike" kern="1200" cap="none" spc="0" normalizeH="0" baseline="0" noProof="0" dirty="0">
                <a:ln>
                  <a:noFill/>
                </a:ln>
                <a:solidFill>
                  <a:srgbClr val="595959"/>
                </a:solidFill>
                <a:effectLst/>
                <a:uLnTx/>
                <a:uFillTx/>
                <a:latin typeface="Arial MT"/>
                <a:ea typeface="+mn-ea"/>
                <a:cs typeface="Arial MT"/>
              </a:rPr>
              <a:t>e</a:t>
            </a:r>
            <a:r>
              <a:rPr kumimoji="0" sz="700" b="0" i="0" u="none" strike="noStrike" kern="1200" cap="none" spc="-5" normalizeH="0" baseline="0" noProof="0" dirty="0">
                <a:ln>
                  <a:noFill/>
                </a:ln>
                <a:solidFill>
                  <a:srgbClr val="595959"/>
                </a:solidFill>
                <a:effectLst/>
                <a:uLnTx/>
                <a:uFillTx/>
                <a:latin typeface="Arial MT"/>
                <a:ea typeface="+mn-ea"/>
                <a:cs typeface="Arial MT"/>
              </a:rPr>
              <a:t> Source:</a:t>
            </a:r>
            <a:endParaRPr kumimoji="0" sz="700" b="0" i="0" u="none" strike="noStrike" kern="1200" cap="none" spc="0" normalizeH="0" baseline="0" noProof="0">
              <a:ln>
                <a:noFill/>
              </a:ln>
              <a:solidFill>
                <a:prstClr val="black"/>
              </a:solidFill>
              <a:effectLst/>
              <a:uLnTx/>
              <a:uFillTx/>
              <a:latin typeface="Arial MT"/>
              <a:ea typeface="+mn-ea"/>
              <a:cs typeface="Arial MT"/>
            </a:endParaRPr>
          </a:p>
          <a:p>
            <a:pPr marL="12700" marR="0" lvl="0" indent="0" algn="l" defTabSz="914400" rtl="0" eaLnBrk="1" fontAlgn="auto" latinLnBrk="0" hangingPunct="1">
              <a:lnSpc>
                <a:spcPct val="100000"/>
              </a:lnSpc>
              <a:spcBef>
                <a:spcPts val="605"/>
              </a:spcBef>
              <a:spcAft>
                <a:spcPts val="0"/>
              </a:spcAft>
              <a:buClrTx/>
              <a:buSzTx/>
              <a:buFontTx/>
              <a:buNone/>
              <a:tabLst/>
              <a:defRPr/>
            </a:pPr>
            <a:r>
              <a:rPr kumimoji="0" sz="800" b="0" i="0" u="none" strike="noStrike" kern="1200" cap="none" spc="0" normalizeH="0" baseline="0" noProof="0" dirty="0">
                <a:ln>
                  <a:noFill/>
                </a:ln>
                <a:solidFill>
                  <a:prstClr val="black"/>
                </a:solidFill>
                <a:effectLst/>
                <a:uLnTx/>
                <a:uFillTx/>
                <a:latin typeface="Arial MT"/>
                <a:ea typeface="+mn-ea"/>
                <a:cs typeface="Arial MT"/>
              </a:rPr>
              <a:t>©</a:t>
            </a:r>
            <a:r>
              <a:rPr kumimoji="0" sz="800" b="0" i="0" u="none" strike="noStrike" kern="1200" cap="none" spc="-5" normalizeH="0" baseline="0" noProof="0" dirty="0">
                <a:ln>
                  <a:noFill/>
                </a:ln>
                <a:solidFill>
                  <a:prstClr val="black"/>
                </a:solidFill>
                <a:effectLst/>
                <a:uLnTx/>
                <a:uFillTx/>
                <a:latin typeface="Arial MT"/>
                <a:ea typeface="+mn-ea"/>
                <a:cs typeface="Arial MT"/>
              </a:rPr>
              <a:t> Edune</a:t>
            </a:r>
            <a:r>
              <a:rPr kumimoji="0" sz="800" b="0" i="0" u="none" strike="noStrike" kern="1200" cap="none" spc="0" normalizeH="0" baseline="0" noProof="0" dirty="0">
                <a:ln>
                  <a:noFill/>
                </a:ln>
                <a:solidFill>
                  <a:prstClr val="black"/>
                </a:solidFill>
                <a:effectLst/>
                <a:uLnTx/>
                <a:uFillTx/>
                <a:latin typeface="Arial MT"/>
                <a:ea typeface="+mn-ea"/>
                <a:cs typeface="Arial MT"/>
              </a:rPr>
              <a:t>t</a:t>
            </a:r>
            <a:r>
              <a:rPr kumimoji="0" sz="800" b="0" i="0" u="none" strike="noStrike" kern="1200" cap="none" spc="-5" normalizeH="0" baseline="0" noProof="0" dirty="0">
                <a:ln>
                  <a:noFill/>
                </a:ln>
                <a:solidFill>
                  <a:prstClr val="black"/>
                </a:solidFill>
                <a:effectLst/>
                <a:uLnTx/>
                <a:uFillTx/>
                <a:latin typeface="Arial MT"/>
                <a:ea typeface="+mn-ea"/>
                <a:cs typeface="Arial MT"/>
              </a:rPr>
              <a:t> Foundation</a:t>
            </a:r>
            <a:r>
              <a:rPr kumimoji="0" sz="800" b="0" i="0" u="none" strike="noStrike" kern="1200" cap="none" spc="0" normalizeH="0" baseline="0" noProof="0" dirty="0">
                <a:ln>
                  <a:noFill/>
                </a:ln>
                <a:solidFill>
                  <a:prstClr val="black"/>
                </a:solidFill>
                <a:effectLst/>
                <a:uLnTx/>
                <a:uFillTx/>
                <a:latin typeface="Arial MT"/>
                <a:ea typeface="+mn-ea"/>
                <a:cs typeface="Arial MT"/>
              </a:rPr>
              <a:t>.</a:t>
            </a:r>
            <a:r>
              <a:rPr kumimoji="0" sz="800" b="0" i="0" u="none" strike="noStrike" kern="1200" cap="none" spc="-50" normalizeH="0" baseline="0" noProof="0" dirty="0">
                <a:ln>
                  <a:noFill/>
                </a:ln>
                <a:solidFill>
                  <a:prstClr val="black"/>
                </a:solidFill>
                <a:effectLst/>
                <a:uLnTx/>
                <a:uFillTx/>
                <a:latin typeface="Arial MT"/>
                <a:ea typeface="+mn-ea"/>
                <a:cs typeface="Arial MT"/>
              </a:rPr>
              <a:t> </a:t>
            </a:r>
            <a:r>
              <a:rPr kumimoji="0" sz="800" b="0" i="0" u="none" strike="noStrike" kern="1200" cap="none" spc="-5" normalizeH="0" baseline="0" noProof="0" dirty="0">
                <a:ln>
                  <a:noFill/>
                </a:ln>
                <a:solidFill>
                  <a:prstClr val="black"/>
                </a:solidFill>
                <a:effectLst/>
                <a:uLnTx/>
                <a:uFillTx/>
                <a:latin typeface="Arial MT"/>
                <a:ea typeface="+mn-ea"/>
                <a:cs typeface="Arial MT"/>
              </a:rPr>
              <a:t>Al</a:t>
            </a:r>
            <a:r>
              <a:rPr kumimoji="0" sz="800" b="0" i="0" u="none" strike="noStrike" kern="1200" cap="none" spc="0" normalizeH="0" baseline="0" noProof="0" dirty="0">
                <a:ln>
                  <a:noFill/>
                </a:ln>
                <a:solidFill>
                  <a:prstClr val="black"/>
                </a:solidFill>
                <a:effectLst/>
                <a:uLnTx/>
                <a:uFillTx/>
                <a:latin typeface="Arial MT"/>
                <a:ea typeface="+mn-ea"/>
                <a:cs typeface="Arial MT"/>
              </a:rPr>
              <a:t>l</a:t>
            </a:r>
            <a:r>
              <a:rPr kumimoji="0" sz="800" b="0" i="0" u="none" strike="noStrike" kern="1200" cap="none" spc="-5" normalizeH="0" baseline="0" noProof="0" dirty="0">
                <a:ln>
                  <a:noFill/>
                </a:ln>
                <a:solidFill>
                  <a:prstClr val="black"/>
                </a:solidFill>
                <a:effectLst/>
                <a:uLnTx/>
                <a:uFillTx/>
                <a:latin typeface="Arial MT"/>
                <a:ea typeface="+mn-ea"/>
                <a:cs typeface="Arial MT"/>
              </a:rPr>
              <a:t> </a:t>
            </a:r>
            <a:r>
              <a:rPr kumimoji="0" sz="800" b="0" i="0" u="none" strike="noStrike" kern="1200" cap="none" spc="0" normalizeH="0" baseline="0" noProof="0" dirty="0">
                <a:ln>
                  <a:noFill/>
                </a:ln>
                <a:solidFill>
                  <a:prstClr val="black"/>
                </a:solidFill>
                <a:effectLst/>
                <a:uLnTx/>
                <a:uFillTx/>
                <a:latin typeface="Arial MT"/>
                <a:ea typeface="+mn-ea"/>
                <a:cs typeface="Arial MT"/>
              </a:rPr>
              <a:t>rights</a:t>
            </a:r>
            <a:r>
              <a:rPr kumimoji="0" sz="800" b="0" i="0" u="none" strike="noStrike" kern="1200" cap="none" spc="-5" normalizeH="0" baseline="0" noProof="0" dirty="0">
                <a:ln>
                  <a:noFill/>
                </a:ln>
                <a:solidFill>
                  <a:prstClr val="black"/>
                </a:solidFill>
                <a:effectLst/>
                <a:uLnTx/>
                <a:uFillTx/>
                <a:latin typeface="Arial MT"/>
                <a:ea typeface="+mn-ea"/>
                <a:cs typeface="Arial MT"/>
              </a:rPr>
              <a:t> </a:t>
            </a:r>
            <a:r>
              <a:rPr kumimoji="0" sz="800" b="0" i="0" u="none" strike="noStrike" kern="1200" cap="none" spc="0" normalizeH="0" baseline="0" noProof="0" dirty="0">
                <a:ln>
                  <a:noFill/>
                </a:ln>
                <a:solidFill>
                  <a:prstClr val="black"/>
                </a:solidFill>
                <a:effectLst/>
                <a:uLnTx/>
                <a:uFillTx/>
                <a:latin typeface="Arial MT"/>
                <a:ea typeface="+mn-ea"/>
                <a:cs typeface="Arial MT"/>
              </a:rPr>
              <a:t>reserved.</a:t>
            </a:r>
            <a:endParaRPr kumimoji="0" sz="800" b="0" i="0" u="none" strike="noStrike" kern="1200" cap="none" spc="0" normalizeH="0" baseline="0" noProof="0">
              <a:ln>
                <a:noFill/>
              </a:ln>
              <a:solidFill>
                <a:prstClr val="black"/>
              </a:solidFill>
              <a:effectLst/>
              <a:uLnTx/>
              <a:uFillTx/>
              <a:latin typeface="Arial MT"/>
              <a:ea typeface="+mn-ea"/>
              <a:cs typeface="Arial MT"/>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4457" y="828333"/>
            <a:ext cx="3020695" cy="391160"/>
          </a:xfrm>
          <a:prstGeom prst="rect">
            <a:avLst/>
          </a:prstGeom>
        </p:spPr>
        <p:txBody>
          <a:bodyPr vert="horz" wrap="square" lIns="0" tIns="12700" rIns="0" bIns="0" rtlCol="0">
            <a:spAutoFit/>
          </a:bodyPr>
          <a:lstStyle/>
          <a:p>
            <a:pPr marL="12700">
              <a:lnSpc>
                <a:spcPct val="100000"/>
              </a:lnSpc>
              <a:spcBef>
                <a:spcPts val="100"/>
              </a:spcBef>
            </a:pPr>
            <a:r>
              <a:rPr spc="-5" dirty="0"/>
              <a:t>Conditional</a:t>
            </a:r>
            <a:r>
              <a:rPr spc="-85" dirty="0"/>
              <a:t> </a:t>
            </a:r>
            <a:r>
              <a:rPr spc="-5" dirty="0"/>
              <a:t>Statement</a:t>
            </a:r>
          </a:p>
        </p:txBody>
      </p:sp>
      <p:pic>
        <p:nvPicPr>
          <p:cNvPr id="4" name="object 4"/>
          <p:cNvPicPr/>
          <p:nvPr/>
        </p:nvPicPr>
        <p:blipFill>
          <a:blip r:embed="rId2" cstate="print"/>
          <a:stretch>
            <a:fillRect/>
          </a:stretch>
        </p:blipFill>
        <p:spPr>
          <a:xfrm>
            <a:off x="4572000" y="1745825"/>
            <a:ext cx="4571999" cy="2807099"/>
          </a:xfrm>
          <a:prstGeom prst="rect">
            <a:avLst/>
          </a:prstGeom>
        </p:spPr>
      </p:pic>
      <p:sp>
        <p:nvSpPr>
          <p:cNvPr id="5" name="object 5"/>
          <p:cNvSpPr txBox="1">
            <a:spLocks noGrp="1"/>
          </p:cNvSpPr>
          <p:nvPr>
            <p:ph type="ftr" sz="quarter" idx="5"/>
          </p:nvPr>
        </p:nvSpPr>
        <p:spPr>
          <a:prstGeom prst="rect">
            <a:avLst/>
          </a:prstGeom>
        </p:spPr>
        <p:txBody>
          <a:bodyPr vert="horz" wrap="square" lIns="0" tIns="3175" rIns="0" bIns="0" rtlCol="0">
            <a:spAutoFit/>
          </a:bodyPr>
          <a:lstStyle/>
          <a:p>
            <a:pPr marL="12700" marR="0" lvl="0" indent="0" algn="l" defTabSz="914400" rtl="0" eaLnBrk="1" fontAlgn="auto" latinLnBrk="0" hangingPunct="1">
              <a:lnSpc>
                <a:spcPct val="100000"/>
              </a:lnSpc>
              <a:spcBef>
                <a:spcPts val="25"/>
              </a:spcBef>
              <a:spcAft>
                <a:spcPts val="0"/>
              </a:spcAft>
              <a:buClrTx/>
              <a:buSzTx/>
              <a:buFontTx/>
              <a:buNone/>
              <a:tabLst/>
              <a:defRPr/>
            </a:pPr>
            <a:r>
              <a:rPr kumimoji="0" sz="800" b="0" i="0" u="none" strike="noStrike" kern="1200" cap="none" spc="0" normalizeH="0" baseline="0" noProof="0" dirty="0">
                <a:ln>
                  <a:noFill/>
                </a:ln>
                <a:solidFill>
                  <a:prstClr val="black"/>
                </a:solidFill>
                <a:effectLst/>
                <a:uLnTx/>
                <a:uFillTx/>
                <a:latin typeface="Arial MT"/>
                <a:ea typeface="+mn-ea"/>
              </a:rPr>
              <a:t>©</a:t>
            </a:r>
            <a:r>
              <a:rPr kumimoji="0" sz="800" b="0" i="0" u="none" strike="noStrike" kern="1200" cap="none" spc="-5" normalizeH="0" baseline="0" noProof="0" dirty="0">
                <a:ln>
                  <a:noFill/>
                </a:ln>
                <a:solidFill>
                  <a:prstClr val="black"/>
                </a:solidFill>
                <a:effectLst/>
                <a:uLnTx/>
                <a:uFillTx/>
                <a:latin typeface="Arial MT"/>
                <a:ea typeface="+mn-ea"/>
              </a:rPr>
              <a:t> Edune</a:t>
            </a:r>
            <a:r>
              <a:rPr kumimoji="0" sz="800" b="0" i="0" u="none" strike="noStrike" kern="1200" cap="none" spc="0" normalizeH="0" baseline="0" noProof="0" dirty="0">
                <a:ln>
                  <a:noFill/>
                </a:ln>
                <a:solidFill>
                  <a:prstClr val="black"/>
                </a:solidFill>
                <a:effectLst/>
                <a:uLnTx/>
                <a:uFillTx/>
                <a:latin typeface="Arial MT"/>
                <a:ea typeface="+mn-ea"/>
              </a:rPr>
              <a:t>t</a:t>
            </a:r>
            <a:r>
              <a:rPr kumimoji="0" sz="800" b="0" i="0" u="none" strike="noStrike" kern="1200" cap="none" spc="-5" normalizeH="0" baseline="0" noProof="0" dirty="0">
                <a:ln>
                  <a:noFill/>
                </a:ln>
                <a:solidFill>
                  <a:prstClr val="black"/>
                </a:solidFill>
                <a:effectLst/>
                <a:uLnTx/>
                <a:uFillTx/>
                <a:latin typeface="Arial MT"/>
                <a:ea typeface="+mn-ea"/>
              </a:rPr>
              <a:t> Foundation</a:t>
            </a:r>
            <a:r>
              <a:rPr kumimoji="0" sz="800" b="0" i="0" u="none" strike="noStrike" kern="1200" cap="none" spc="0" normalizeH="0" baseline="0" noProof="0" dirty="0">
                <a:ln>
                  <a:noFill/>
                </a:ln>
                <a:solidFill>
                  <a:prstClr val="black"/>
                </a:solidFill>
                <a:effectLst/>
                <a:uLnTx/>
                <a:uFillTx/>
                <a:latin typeface="Arial MT"/>
                <a:ea typeface="+mn-ea"/>
              </a:rPr>
              <a:t>.</a:t>
            </a:r>
            <a:r>
              <a:rPr kumimoji="0" sz="800" b="0" i="0" u="none" strike="noStrike" kern="1200" cap="none" spc="-50" normalizeH="0" baseline="0" noProof="0" dirty="0">
                <a:ln>
                  <a:noFill/>
                </a:ln>
                <a:solidFill>
                  <a:prstClr val="black"/>
                </a:solidFill>
                <a:effectLst/>
                <a:uLnTx/>
                <a:uFillTx/>
                <a:latin typeface="Arial MT"/>
                <a:ea typeface="+mn-ea"/>
              </a:rPr>
              <a:t> </a:t>
            </a:r>
            <a:r>
              <a:rPr kumimoji="0" sz="800" b="0" i="0" u="none" strike="noStrike" kern="1200" cap="none" spc="-5" normalizeH="0" baseline="0" noProof="0" dirty="0">
                <a:ln>
                  <a:noFill/>
                </a:ln>
                <a:solidFill>
                  <a:prstClr val="black"/>
                </a:solidFill>
                <a:effectLst/>
                <a:uLnTx/>
                <a:uFillTx/>
                <a:latin typeface="Arial MT"/>
                <a:ea typeface="+mn-ea"/>
              </a:rPr>
              <a:t>Al</a:t>
            </a:r>
            <a:r>
              <a:rPr kumimoji="0" sz="800" b="0" i="0" u="none" strike="noStrike" kern="1200" cap="none" spc="0" normalizeH="0" baseline="0" noProof="0" dirty="0">
                <a:ln>
                  <a:noFill/>
                </a:ln>
                <a:solidFill>
                  <a:prstClr val="black"/>
                </a:solidFill>
                <a:effectLst/>
                <a:uLnTx/>
                <a:uFillTx/>
                <a:latin typeface="Arial MT"/>
                <a:ea typeface="+mn-ea"/>
              </a:rPr>
              <a:t>l</a:t>
            </a:r>
            <a:r>
              <a:rPr kumimoji="0" sz="800" b="0" i="0" u="none" strike="noStrike" kern="1200" cap="none" spc="-5" normalizeH="0" baseline="0" noProof="0" dirty="0">
                <a:ln>
                  <a:noFill/>
                </a:ln>
                <a:solidFill>
                  <a:prstClr val="black"/>
                </a:solidFill>
                <a:effectLst/>
                <a:uLnTx/>
                <a:uFillTx/>
                <a:latin typeface="Arial MT"/>
                <a:ea typeface="+mn-ea"/>
              </a:rPr>
              <a:t> </a:t>
            </a:r>
            <a:r>
              <a:rPr kumimoji="0" sz="800" b="0" i="0" u="none" strike="noStrike" kern="1200" cap="none" spc="0" normalizeH="0" baseline="0" noProof="0" dirty="0">
                <a:ln>
                  <a:noFill/>
                </a:ln>
                <a:solidFill>
                  <a:prstClr val="black"/>
                </a:solidFill>
                <a:effectLst/>
                <a:uLnTx/>
                <a:uFillTx/>
                <a:latin typeface="Arial MT"/>
                <a:ea typeface="+mn-ea"/>
              </a:rPr>
              <a:t>rights</a:t>
            </a:r>
            <a:r>
              <a:rPr kumimoji="0" sz="800" b="0" i="0" u="none" strike="noStrike" kern="1200" cap="none" spc="-5" normalizeH="0" baseline="0" noProof="0" dirty="0">
                <a:ln>
                  <a:noFill/>
                </a:ln>
                <a:solidFill>
                  <a:prstClr val="black"/>
                </a:solidFill>
                <a:effectLst/>
                <a:uLnTx/>
                <a:uFillTx/>
                <a:latin typeface="Arial MT"/>
                <a:ea typeface="+mn-ea"/>
              </a:rPr>
              <a:t> </a:t>
            </a:r>
            <a:r>
              <a:rPr kumimoji="0" sz="800" b="0" i="0" u="none" strike="noStrike" kern="1200" cap="none" spc="0" normalizeH="0" baseline="0" noProof="0" dirty="0">
                <a:ln>
                  <a:noFill/>
                </a:ln>
                <a:solidFill>
                  <a:prstClr val="black"/>
                </a:solidFill>
                <a:effectLst/>
                <a:uLnTx/>
                <a:uFillTx/>
                <a:latin typeface="Arial MT"/>
                <a:ea typeface="+mn-ea"/>
              </a:rPr>
              <a:t>reserved.</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4457" y="828333"/>
            <a:ext cx="3020695" cy="391160"/>
          </a:xfrm>
          <a:prstGeom prst="rect">
            <a:avLst/>
          </a:prstGeom>
        </p:spPr>
        <p:txBody>
          <a:bodyPr vert="horz" wrap="square" lIns="0" tIns="12700" rIns="0" bIns="0" rtlCol="0">
            <a:spAutoFit/>
          </a:bodyPr>
          <a:lstStyle/>
          <a:p>
            <a:pPr marL="12700">
              <a:lnSpc>
                <a:spcPct val="100000"/>
              </a:lnSpc>
              <a:spcBef>
                <a:spcPts val="100"/>
              </a:spcBef>
            </a:pPr>
            <a:r>
              <a:rPr spc="-5" dirty="0"/>
              <a:t>Conditional</a:t>
            </a:r>
            <a:r>
              <a:rPr spc="-85" dirty="0"/>
              <a:t> </a:t>
            </a:r>
            <a:r>
              <a:rPr spc="-5" dirty="0"/>
              <a:t>Statement</a:t>
            </a:r>
          </a:p>
        </p:txBody>
      </p:sp>
      <p:sp>
        <p:nvSpPr>
          <p:cNvPr id="3" name="object 3"/>
          <p:cNvSpPr txBox="1"/>
          <p:nvPr/>
        </p:nvSpPr>
        <p:spPr>
          <a:xfrm>
            <a:off x="434281" y="1728118"/>
            <a:ext cx="3678554" cy="29972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800" b="0" i="0" u="none" strike="noStrike" kern="1200" cap="none" spc="-5" normalizeH="0" baseline="0" noProof="0" dirty="0">
                <a:ln>
                  <a:noFill/>
                </a:ln>
                <a:solidFill>
                  <a:srgbClr val="595959"/>
                </a:solidFill>
                <a:effectLst/>
                <a:uLnTx/>
                <a:uFillTx/>
                <a:latin typeface="Arial MT"/>
                <a:ea typeface="+mn-ea"/>
                <a:cs typeface="Arial MT"/>
              </a:rPr>
              <a:t>Statemen</a:t>
            </a:r>
            <a:r>
              <a:rPr kumimoji="0" sz="1800" b="0" i="0" u="none" strike="noStrike" kern="1200" cap="none" spc="0" normalizeH="0" baseline="0" noProof="0" dirty="0">
                <a:ln>
                  <a:noFill/>
                </a:ln>
                <a:solidFill>
                  <a:srgbClr val="595959"/>
                </a:solidFill>
                <a:effectLst/>
                <a:uLnTx/>
                <a:uFillTx/>
                <a:latin typeface="Arial MT"/>
                <a:ea typeface="+mn-ea"/>
                <a:cs typeface="Arial MT"/>
              </a:rPr>
              <a:t>t</a:t>
            </a:r>
            <a:r>
              <a:rPr kumimoji="0" sz="1800" b="0" i="0" u="none" strike="noStrike" kern="1200" cap="none" spc="-105" normalizeH="0" baseline="0" noProof="0" dirty="0">
                <a:ln>
                  <a:noFill/>
                </a:ln>
                <a:solidFill>
                  <a:srgbClr val="595959"/>
                </a:solidFill>
                <a:effectLst/>
                <a:uLnTx/>
                <a:uFillTx/>
                <a:latin typeface="Arial MT"/>
                <a:ea typeface="+mn-ea"/>
                <a:cs typeface="Arial MT"/>
              </a:rPr>
              <a:t> </a:t>
            </a:r>
            <a:r>
              <a:rPr kumimoji="0" sz="1800" b="0" i="0" u="none" strike="noStrike" kern="1200" cap="none" spc="-5" normalizeH="0" baseline="0" noProof="0" dirty="0">
                <a:ln>
                  <a:noFill/>
                </a:ln>
                <a:solidFill>
                  <a:srgbClr val="595959"/>
                </a:solidFill>
                <a:effectLst/>
                <a:uLnTx/>
                <a:uFillTx/>
                <a:latin typeface="Arial MT"/>
                <a:ea typeface="+mn-ea"/>
                <a:cs typeface="Arial MT"/>
              </a:rPr>
              <a:t>An</a:t>
            </a:r>
            <a:r>
              <a:rPr kumimoji="0" sz="1800" b="0" i="0" u="none" strike="noStrike" kern="1200" cap="none" spc="0" normalizeH="0" baseline="0" noProof="0" dirty="0">
                <a:ln>
                  <a:noFill/>
                </a:ln>
                <a:solidFill>
                  <a:srgbClr val="595959"/>
                </a:solidFill>
                <a:effectLst/>
                <a:uLnTx/>
                <a:uFillTx/>
                <a:latin typeface="Arial MT"/>
                <a:ea typeface="+mn-ea"/>
                <a:cs typeface="Arial MT"/>
              </a:rPr>
              <a:t>d</a:t>
            </a:r>
            <a:r>
              <a:rPr kumimoji="0" sz="1800" b="0" i="0" u="none" strike="noStrike" kern="1200" cap="none" spc="-10" normalizeH="0" baseline="0" noProof="0" dirty="0">
                <a:ln>
                  <a:noFill/>
                </a:ln>
                <a:solidFill>
                  <a:srgbClr val="595959"/>
                </a:solidFill>
                <a:effectLst/>
                <a:uLnTx/>
                <a:uFillTx/>
                <a:latin typeface="Arial MT"/>
                <a:ea typeface="+mn-ea"/>
                <a:cs typeface="Arial MT"/>
              </a:rPr>
              <a:t> </a:t>
            </a:r>
            <a:r>
              <a:rPr kumimoji="0" sz="1800" b="0" i="0" u="none" strike="noStrike" kern="1200" cap="none" spc="-5" normalizeH="0" baseline="0" noProof="0" dirty="0">
                <a:ln>
                  <a:noFill/>
                </a:ln>
                <a:solidFill>
                  <a:srgbClr val="595959"/>
                </a:solidFill>
                <a:effectLst/>
                <a:uLnTx/>
                <a:uFillTx/>
                <a:latin typeface="Arial MT"/>
                <a:ea typeface="+mn-ea"/>
                <a:cs typeface="Arial MT"/>
              </a:rPr>
              <a:t>Descriptio</a:t>
            </a:r>
            <a:r>
              <a:rPr kumimoji="0" sz="1800" b="0" i="0" u="none" strike="noStrike" kern="1200" cap="none" spc="0" normalizeH="0" baseline="0" noProof="0" dirty="0">
                <a:ln>
                  <a:noFill/>
                </a:ln>
                <a:solidFill>
                  <a:srgbClr val="595959"/>
                </a:solidFill>
                <a:effectLst/>
                <a:uLnTx/>
                <a:uFillTx/>
                <a:latin typeface="Arial MT"/>
                <a:ea typeface="+mn-ea"/>
                <a:cs typeface="Arial MT"/>
              </a:rPr>
              <a:t>n</a:t>
            </a:r>
            <a:r>
              <a:rPr kumimoji="0" sz="1800" b="0" i="0" u="none" strike="noStrike" kern="1200" cap="none" spc="-5" normalizeH="0" baseline="0" noProof="0" dirty="0">
                <a:ln>
                  <a:noFill/>
                </a:ln>
                <a:solidFill>
                  <a:srgbClr val="595959"/>
                </a:solidFill>
                <a:effectLst/>
                <a:uLnTx/>
                <a:uFillTx/>
                <a:latin typeface="Arial MT"/>
                <a:ea typeface="+mn-ea"/>
                <a:cs typeface="Arial MT"/>
              </a:rPr>
              <a:t> </a:t>
            </a:r>
            <a:r>
              <a:rPr kumimoji="0" sz="1800" b="0" i="0" u="none" strike="noStrike" kern="1200" cap="none" spc="0" normalizeH="0" baseline="0" noProof="0" dirty="0">
                <a:ln>
                  <a:noFill/>
                </a:ln>
                <a:solidFill>
                  <a:srgbClr val="595959"/>
                </a:solidFill>
                <a:effectLst/>
                <a:uLnTx/>
                <a:uFillTx/>
                <a:latin typeface="Arial MT"/>
                <a:ea typeface="+mn-ea"/>
                <a:cs typeface="Arial MT"/>
              </a:rPr>
              <a:t>(Contd..)</a:t>
            </a:r>
            <a:endParaRPr kumimoji="0" sz="1800" b="0" i="0" u="none" strike="noStrike" kern="1200" cap="none" spc="0" normalizeH="0" baseline="0" noProof="0">
              <a:ln>
                <a:noFill/>
              </a:ln>
              <a:solidFill>
                <a:prstClr val="black"/>
              </a:solidFill>
              <a:effectLst/>
              <a:uLnTx/>
              <a:uFillTx/>
              <a:latin typeface="Arial MT"/>
              <a:ea typeface="+mn-ea"/>
              <a:cs typeface="Arial MT"/>
            </a:endParaRPr>
          </a:p>
        </p:txBody>
      </p:sp>
      <p:sp>
        <p:nvSpPr>
          <p:cNvPr id="4" name="object 4"/>
          <p:cNvSpPr txBox="1"/>
          <p:nvPr/>
        </p:nvSpPr>
        <p:spPr>
          <a:xfrm>
            <a:off x="535300" y="2842588"/>
            <a:ext cx="1701800" cy="183896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400" b="0" i="0" u="none" strike="noStrike" kern="1200" cap="none" spc="-5" normalizeH="0" baseline="0" noProof="0" dirty="0">
                <a:ln>
                  <a:noFill/>
                </a:ln>
                <a:solidFill>
                  <a:prstClr val="black"/>
                </a:solidFill>
                <a:effectLst/>
                <a:uLnTx/>
                <a:uFillTx/>
                <a:latin typeface="Arial MT"/>
                <a:ea typeface="+mn-ea"/>
                <a:cs typeface="Arial MT"/>
              </a:rPr>
              <a:t>elif(b&lt;a)and(b&lt;c):</a:t>
            </a:r>
            <a:endParaRPr kumimoji="0" sz="1400" b="0" i="0" u="none" strike="noStrike" kern="1200" cap="none" spc="0" normalizeH="0" baseline="0" noProof="0">
              <a:ln>
                <a:noFill/>
              </a:ln>
              <a:solidFill>
                <a:prstClr val="black"/>
              </a:solidFill>
              <a:effectLst/>
              <a:uLnTx/>
              <a:uFillTx/>
              <a:latin typeface="Arial MT"/>
              <a:ea typeface="+mn-ea"/>
              <a:cs typeface="Arial MT"/>
            </a:endParaRPr>
          </a:p>
          <a:p>
            <a:pPr marL="12700" marR="5080" lvl="0" indent="196850" algn="l" defTabSz="914400" rtl="0" eaLnBrk="1" fontAlgn="auto" latinLnBrk="0" hangingPunct="1">
              <a:lnSpc>
                <a:spcPct val="187500"/>
              </a:lnSpc>
              <a:spcBef>
                <a:spcPts val="0"/>
              </a:spcBef>
              <a:spcAft>
                <a:spcPts val="0"/>
              </a:spcAft>
              <a:buClrTx/>
              <a:buSzTx/>
              <a:buFontTx/>
              <a:buNone/>
              <a:tabLst/>
              <a:defRPr/>
            </a:pPr>
            <a:r>
              <a:rPr kumimoji="0" sz="1400" b="0" i="0" u="none" strike="noStrike" kern="1200" cap="none" spc="-5" normalizeH="0" baseline="0" noProof="0" dirty="0">
                <a:ln>
                  <a:noFill/>
                </a:ln>
                <a:solidFill>
                  <a:prstClr val="black"/>
                </a:solidFill>
                <a:effectLst/>
                <a:uLnTx/>
                <a:uFillTx/>
                <a:latin typeface="Arial MT"/>
                <a:ea typeface="+mn-ea"/>
                <a:cs typeface="Arial MT"/>
              </a:rPr>
              <a:t>print("b is greater") </a:t>
            </a:r>
            <a:r>
              <a:rPr kumimoji="0" sz="1400" b="0" i="0" u="none" strike="noStrike" kern="1200" cap="none" spc="-38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else:</a:t>
            </a:r>
            <a:endParaRPr kumimoji="0" sz="1400" b="0" i="0" u="none" strike="noStrike" kern="1200" cap="none" spc="0" normalizeH="0" baseline="0" noProof="0">
              <a:ln>
                <a:noFill/>
              </a:ln>
              <a:solidFill>
                <a:prstClr val="black"/>
              </a:solidFill>
              <a:effectLst/>
              <a:uLnTx/>
              <a:uFillTx/>
              <a:latin typeface="Arial MT"/>
              <a:ea typeface="+mn-ea"/>
              <a:cs typeface="Arial MT"/>
            </a:endParaRPr>
          </a:p>
          <a:p>
            <a:pPr marL="0" marR="0" lvl="0" indent="0" algn="l" defTabSz="914400" rtl="0" eaLnBrk="1" fontAlgn="auto" latinLnBrk="0" hangingPunct="1">
              <a:lnSpc>
                <a:spcPct val="100000"/>
              </a:lnSpc>
              <a:spcBef>
                <a:spcPts val="30"/>
              </a:spcBef>
              <a:spcAft>
                <a:spcPts val="0"/>
              </a:spcAft>
              <a:buClrTx/>
              <a:buSzTx/>
              <a:buFontTx/>
              <a:buNone/>
              <a:tabLst/>
              <a:defRPr/>
            </a:pPr>
            <a:endParaRPr kumimoji="0" sz="1250" b="0" i="0" u="none" strike="noStrike" kern="1200" cap="none" spc="0" normalizeH="0" baseline="0" noProof="0">
              <a:ln>
                <a:noFill/>
              </a:ln>
              <a:solidFill>
                <a:prstClr val="black"/>
              </a:solidFill>
              <a:effectLst/>
              <a:uLnTx/>
              <a:uFillTx/>
              <a:latin typeface="Arial MT"/>
              <a:ea typeface="+mn-ea"/>
              <a:cs typeface="Arial MT"/>
            </a:endParaRPr>
          </a:p>
          <a:p>
            <a:pPr marL="209550" marR="0" lvl="0" indent="0" algn="l" defTabSz="914400" rtl="0" eaLnBrk="1" fontAlgn="auto" latinLnBrk="0" hangingPunct="1">
              <a:lnSpc>
                <a:spcPct val="100000"/>
              </a:lnSpc>
              <a:spcBef>
                <a:spcPts val="0"/>
              </a:spcBef>
              <a:spcAft>
                <a:spcPts val="0"/>
              </a:spcAft>
              <a:buClrTx/>
              <a:buSzTx/>
              <a:buFontTx/>
              <a:buNone/>
              <a:tabLst/>
              <a:defRPr/>
            </a:pPr>
            <a:r>
              <a:rPr kumimoji="0" sz="1400" b="0" i="0" u="none" strike="noStrike" kern="1200" cap="none" spc="-5" normalizeH="0" baseline="0" noProof="0" dirty="0">
                <a:ln>
                  <a:noFill/>
                </a:ln>
                <a:solidFill>
                  <a:prstClr val="black"/>
                </a:solidFill>
                <a:effectLst/>
                <a:uLnTx/>
                <a:uFillTx/>
                <a:latin typeface="Arial MT"/>
                <a:ea typeface="+mn-ea"/>
                <a:cs typeface="Arial MT"/>
              </a:rPr>
              <a:t>print("c</a:t>
            </a:r>
            <a:r>
              <a:rPr kumimoji="0" sz="1400" b="0" i="0" u="none" strike="noStrike" kern="1200" cap="none" spc="-4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is</a:t>
            </a:r>
            <a:r>
              <a:rPr kumimoji="0" sz="1400" b="0" i="0" u="none" strike="noStrike" kern="1200" cap="none" spc="-4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greater")</a:t>
            </a:r>
            <a:endParaRPr kumimoji="0" sz="1400" b="0" i="0" u="none" strike="noStrike" kern="1200" cap="none" spc="0" normalizeH="0" baseline="0" noProof="0">
              <a:ln>
                <a:noFill/>
              </a:ln>
              <a:solidFill>
                <a:prstClr val="black"/>
              </a:solidFill>
              <a:effectLst/>
              <a:uLnTx/>
              <a:uFillTx/>
              <a:latin typeface="Arial MT"/>
              <a:ea typeface="+mn-ea"/>
              <a:cs typeface="Arial MT"/>
            </a:endParaRPr>
          </a:p>
          <a:p>
            <a:pPr marL="0" marR="0" lvl="0" indent="0" algn="l" defTabSz="914400" rtl="0" eaLnBrk="1" fontAlgn="auto" latinLnBrk="0" hangingPunct="1">
              <a:lnSpc>
                <a:spcPct val="100000"/>
              </a:lnSpc>
              <a:spcBef>
                <a:spcPts val="35"/>
              </a:spcBef>
              <a:spcAft>
                <a:spcPts val="0"/>
              </a:spcAft>
              <a:buClrTx/>
              <a:buSzTx/>
              <a:buFontTx/>
              <a:buNone/>
              <a:tabLst/>
              <a:defRPr/>
            </a:pPr>
            <a:endParaRPr kumimoji="0" sz="1250" b="0" i="0" u="none" strike="noStrike" kern="1200" cap="none" spc="0" normalizeH="0" baseline="0" noProof="0">
              <a:ln>
                <a:noFill/>
              </a:ln>
              <a:solidFill>
                <a:prstClr val="black"/>
              </a:solidFill>
              <a:effectLst/>
              <a:uLnTx/>
              <a:uFillTx/>
              <a:latin typeface="Arial MT"/>
              <a:ea typeface="+mn-ea"/>
              <a:cs typeface="Arial MT"/>
            </a:endParaRPr>
          </a:p>
          <a:p>
            <a:pPr marL="12700" marR="0" lvl="0" indent="0" algn="l" defTabSz="914400" rtl="0" eaLnBrk="1" fontAlgn="auto" latinLnBrk="0" hangingPunct="1">
              <a:lnSpc>
                <a:spcPct val="100000"/>
              </a:lnSpc>
              <a:spcBef>
                <a:spcPts val="0"/>
              </a:spcBef>
              <a:spcAft>
                <a:spcPts val="0"/>
              </a:spcAft>
              <a:buClrTx/>
              <a:buSzTx/>
              <a:buFontTx/>
              <a:buNone/>
              <a:tabLst/>
              <a:defRPr/>
            </a:pPr>
            <a:r>
              <a:rPr kumimoji="0" sz="1400" b="1" i="0" u="none" strike="noStrike" kern="1200" cap="none" spc="-15" normalizeH="0" baseline="0" noProof="0" dirty="0">
                <a:ln>
                  <a:noFill/>
                </a:ln>
                <a:solidFill>
                  <a:prstClr val="black"/>
                </a:solidFill>
                <a:effectLst/>
                <a:uLnTx/>
                <a:uFillTx/>
                <a:latin typeface="Arial"/>
                <a:ea typeface="+mn-ea"/>
                <a:cs typeface="Arial"/>
              </a:rPr>
              <a:t>OUTPUT-</a:t>
            </a:r>
            <a:endParaRPr kumimoji="0" sz="1400" b="0" i="0" u="none" strike="noStrike" kern="1200" cap="none" spc="0" normalizeH="0" baseline="0" noProof="0">
              <a:ln>
                <a:noFill/>
              </a:ln>
              <a:solidFill>
                <a:prstClr val="black"/>
              </a:solidFill>
              <a:effectLst/>
              <a:uLnTx/>
              <a:uFillTx/>
              <a:latin typeface="Arial"/>
              <a:ea typeface="+mn-ea"/>
              <a:cs typeface="Arial"/>
            </a:endParaRPr>
          </a:p>
        </p:txBody>
      </p:sp>
      <p:pic>
        <p:nvPicPr>
          <p:cNvPr id="5" name="object 5"/>
          <p:cNvPicPr/>
          <p:nvPr/>
        </p:nvPicPr>
        <p:blipFill>
          <a:blip r:embed="rId2" cstate="print"/>
          <a:stretch>
            <a:fillRect/>
          </a:stretch>
        </p:blipFill>
        <p:spPr>
          <a:xfrm>
            <a:off x="4572000" y="1745825"/>
            <a:ext cx="4571999" cy="2807099"/>
          </a:xfrm>
          <a:prstGeom prst="rect">
            <a:avLst/>
          </a:prstGeom>
        </p:spPr>
      </p:pic>
      <p:grpSp>
        <p:nvGrpSpPr>
          <p:cNvPr id="6" name="object 6"/>
          <p:cNvGrpSpPr/>
          <p:nvPr/>
        </p:nvGrpSpPr>
        <p:grpSpPr>
          <a:xfrm>
            <a:off x="1360275" y="3996152"/>
            <a:ext cx="3161030" cy="271145"/>
            <a:chOff x="1360275" y="3996152"/>
            <a:chExt cx="3161030" cy="271145"/>
          </a:xfrm>
        </p:grpSpPr>
        <p:sp>
          <p:nvSpPr>
            <p:cNvPr id="7" name="object 7"/>
            <p:cNvSpPr/>
            <p:nvPr/>
          </p:nvSpPr>
          <p:spPr>
            <a:xfrm>
              <a:off x="1369800" y="4037061"/>
              <a:ext cx="3055620" cy="220345"/>
            </a:xfrm>
            <a:custGeom>
              <a:avLst/>
              <a:gdLst/>
              <a:ahLst/>
              <a:cxnLst/>
              <a:rect l="l" t="t" r="r" b="b"/>
              <a:pathLst>
                <a:path w="3055620" h="220345">
                  <a:moveTo>
                    <a:pt x="0" y="220088"/>
                  </a:moveTo>
                  <a:lnTo>
                    <a:pt x="3055495" y="0"/>
                  </a:lnTo>
                </a:path>
              </a:pathLst>
            </a:custGeom>
            <a:ln w="19049">
              <a:solidFill>
                <a:srgbClr val="0000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pic>
          <p:nvPicPr>
            <p:cNvPr id="8" name="object 8"/>
            <p:cNvPicPr/>
            <p:nvPr/>
          </p:nvPicPr>
          <p:blipFill>
            <a:blip r:embed="rId3" cstate="print"/>
            <a:stretch>
              <a:fillRect/>
            </a:stretch>
          </p:blipFill>
          <p:spPr>
            <a:xfrm>
              <a:off x="4413509" y="3996152"/>
              <a:ext cx="107537" cy="81818"/>
            </a:xfrm>
            <a:prstGeom prst="rect">
              <a:avLst/>
            </a:prstGeom>
          </p:spPr>
        </p:pic>
      </p:grpSp>
      <p:sp>
        <p:nvSpPr>
          <p:cNvPr id="9" name="object 9"/>
          <p:cNvSpPr txBox="1">
            <a:spLocks noGrp="1"/>
          </p:cNvSpPr>
          <p:nvPr>
            <p:ph type="ftr" sz="quarter" idx="5"/>
          </p:nvPr>
        </p:nvSpPr>
        <p:spPr>
          <a:prstGeom prst="rect">
            <a:avLst/>
          </a:prstGeom>
        </p:spPr>
        <p:txBody>
          <a:bodyPr vert="horz" wrap="square" lIns="0" tIns="3175" rIns="0" bIns="0" rtlCol="0">
            <a:spAutoFit/>
          </a:bodyPr>
          <a:lstStyle/>
          <a:p>
            <a:pPr marL="12700" marR="0" lvl="0" indent="0" algn="l" defTabSz="914400" rtl="0" eaLnBrk="1" fontAlgn="auto" latinLnBrk="0" hangingPunct="1">
              <a:lnSpc>
                <a:spcPct val="100000"/>
              </a:lnSpc>
              <a:spcBef>
                <a:spcPts val="25"/>
              </a:spcBef>
              <a:spcAft>
                <a:spcPts val="0"/>
              </a:spcAft>
              <a:buClrTx/>
              <a:buSzTx/>
              <a:buFontTx/>
              <a:buNone/>
              <a:tabLst/>
              <a:defRPr/>
            </a:pPr>
            <a:r>
              <a:rPr kumimoji="0" sz="800" b="0" i="0" u="none" strike="noStrike" kern="1200" cap="none" spc="0" normalizeH="0" baseline="0" noProof="0" dirty="0">
                <a:ln>
                  <a:noFill/>
                </a:ln>
                <a:solidFill>
                  <a:prstClr val="black"/>
                </a:solidFill>
                <a:effectLst/>
                <a:uLnTx/>
                <a:uFillTx/>
                <a:latin typeface="Arial MT"/>
                <a:ea typeface="+mn-ea"/>
              </a:rPr>
              <a:t>©</a:t>
            </a:r>
            <a:r>
              <a:rPr kumimoji="0" sz="800" b="0" i="0" u="none" strike="noStrike" kern="1200" cap="none" spc="-5" normalizeH="0" baseline="0" noProof="0" dirty="0">
                <a:ln>
                  <a:noFill/>
                </a:ln>
                <a:solidFill>
                  <a:prstClr val="black"/>
                </a:solidFill>
                <a:effectLst/>
                <a:uLnTx/>
                <a:uFillTx/>
                <a:latin typeface="Arial MT"/>
                <a:ea typeface="+mn-ea"/>
              </a:rPr>
              <a:t> Edune</a:t>
            </a:r>
            <a:r>
              <a:rPr kumimoji="0" sz="800" b="0" i="0" u="none" strike="noStrike" kern="1200" cap="none" spc="0" normalizeH="0" baseline="0" noProof="0" dirty="0">
                <a:ln>
                  <a:noFill/>
                </a:ln>
                <a:solidFill>
                  <a:prstClr val="black"/>
                </a:solidFill>
                <a:effectLst/>
                <a:uLnTx/>
                <a:uFillTx/>
                <a:latin typeface="Arial MT"/>
                <a:ea typeface="+mn-ea"/>
              </a:rPr>
              <a:t>t</a:t>
            </a:r>
            <a:r>
              <a:rPr kumimoji="0" sz="800" b="0" i="0" u="none" strike="noStrike" kern="1200" cap="none" spc="-5" normalizeH="0" baseline="0" noProof="0" dirty="0">
                <a:ln>
                  <a:noFill/>
                </a:ln>
                <a:solidFill>
                  <a:prstClr val="black"/>
                </a:solidFill>
                <a:effectLst/>
                <a:uLnTx/>
                <a:uFillTx/>
                <a:latin typeface="Arial MT"/>
                <a:ea typeface="+mn-ea"/>
              </a:rPr>
              <a:t> Foundation</a:t>
            </a:r>
            <a:r>
              <a:rPr kumimoji="0" sz="800" b="0" i="0" u="none" strike="noStrike" kern="1200" cap="none" spc="0" normalizeH="0" baseline="0" noProof="0" dirty="0">
                <a:ln>
                  <a:noFill/>
                </a:ln>
                <a:solidFill>
                  <a:prstClr val="black"/>
                </a:solidFill>
                <a:effectLst/>
                <a:uLnTx/>
                <a:uFillTx/>
                <a:latin typeface="Arial MT"/>
                <a:ea typeface="+mn-ea"/>
              </a:rPr>
              <a:t>.</a:t>
            </a:r>
            <a:r>
              <a:rPr kumimoji="0" sz="800" b="0" i="0" u="none" strike="noStrike" kern="1200" cap="none" spc="-50" normalizeH="0" baseline="0" noProof="0" dirty="0">
                <a:ln>
                  <a:noFill/>
                </a:ln>
                <a:solidFill>
                  <a:prstClr val="black"/>
                </a:solidFill>
                <a:effectLst/>
                <a:uLnTx/>
                <a:uFillTx/>
                <a:latin typeface="Arial MT"/>
                <a:ea typeface="+mn-ea"/>
              </a:rPr>
              <a:t> </a:t>
            </a:r>
            <a:r>
              <a:rPr kumimoji="0" sz="800" b="0" i="0" u="none" strike="noStrike" kern="1200" cap="none" spc="-5" normalizeH="0" baseline="0" noProof="0" dirty="0">
                <a:ln>
                  <a:noFill/>
                </a:ln>
                <a:solidFill>
                  <a:prstClr val="black"/>
                </a:solidFill>
                <a:effectLst/>
                <a:uLnTx/>
                <a:uFillTx/>
                <a:latin typeface="Arial MT"/>
                <a:ea typeface="+mn-ea"/>
              </a:rPr>
              <a:t>Al</a:t>
            </a:r>
            <a:r>
              <a:rPr kumimoji="0" sz="800" b="0" i="0" u="none" strike="noStrike" kern="1200" cap="none" spc="0" normalizeH="0" baseline="0" noProof="0" dirty="0">
                <a:ln>
                  <a:noFill/>
                </a:ln>
                <a:solidFill>
                  <a:prstClr val="black"/>
                </a:solidFill>
                <a:effectLst/>
                <a:uLnTx/>
                <a:uFillTx/>
                <a:latin typeface="Arial MT"/>
                <a:ea typeface="+mn-ea"/>
              </a:rPr>
              <a:t>l</a:t>
            </a:r>
            <a:r>
              <a:rPr kumimoji="0" sz="800" b="0" i="0" u="none" strike="noStrike" kern="1200" cap="none" spc="-5" normalizeH="0" baseline="0" noProof="0" dirty="0">
                <a:ln>
                  <a:noFill/>
                </a:ln>
                <a:solidFill>
                  <a:prstClr val="black"/>
                </a:solidFill>
                <a:effectLst/>
                <a:uLnTx/>
                <a:uFillTx/>
                <a:latin typeface="Arial MT"/>
                <a:ea typeface="+mn-ea"/>
              </a:rPr>
              <a:t> </a:t>
            </a:r>
            <a:r>
              <a:rPr kumimoji="0" sz="800" b="0" i="0" u="none" strike="noStrike" kern="1200" cap="none" spc="0" normalizeH="0" baseline="0" noProof="0" dirty="0">
                <a:ln>
                  <a:noFill/>
                </a:ln>
                <a:solidFill>
                  <a:prstClr val="black"/>
                </a:solidFill>
                <a:effectLst/>
                <a:uLnTx/>
                <a:uFillTx/>
                <a:latin typeface="Arial MT"/>
                <a:ea typeface="+mn-ea"/>
              </a:rPr>
              <a:t>rights</a:t>
            </a:r>
            <a:r>
              <a:rPr kumimoji="0" sz="800" b="0" i="0" u="none" strike="noStrike" kern="1200" cap="none" spc="-5" normalizeH="0" baseline="0" noProof="0" dirty="0">
                <a:ln>
                  <a:noFill/>
                </a:ln>
                <a:solidFill>
                  <a:prstClr val="black"/>
                </a:solidFill>
                <a:effectLst/>
                <a:uLnTx/>
                <a:uFillTx/>
                <a:latin typeface="Arial MT"/>
                <a:ea typeface="+mn-ea"/>
              </a:rPr>
              <a:t> </a:t>
            </a:r>
            <a:r>
              <a:rPr kumimoji="0" sz="800" b="0" i="0" u="none" strike="noStrike" kern="1200" cap="none" spc="0" normalizeH="0" baseline="0" noProof="0" dirty="0">
                <a:ln>
                  <a:noFill/>
                </a:ln>
                <a:solidFill>
                  <a:prstClr val="black"/>
                </a:solidFill>
                <a:effectLst/>
                <a:uLnTx/>
                <a:uFillTx/>
                <a:latin typeface="Arial MT"/>
                <a:ea typeface="+mn-ea"/>
              </a:rPr>
              <a:t>reserved.</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4457" y="828333"/>
            <a:ext cx="3020695" cy="391160"/>
          </a:xfrm>
          <a:prstGeom prst="rect">
            <a:avLst/>
          </a:prstGeom>
        </p:spPr>
        <p:txBody>
          <a:bodyPr vert="horz" wrap="square" lIns="0" tIns="12700" rIns="0" bIns="0" rtlCol="0">
            <a:spAutoFit/>
          </a:bodyPr>
          <a:lstStyle/>
          <a:p>
            <a:pPr marL="12700">
              <a:lnSpc>
                <a:spcPct val="100000"/>
              </a:lnSpc>
              <a:spcBef>
                <a:spcPts val="100"/>
              </a:spcBef>
            </a:pPr>
            <a:r>
              <a:rPr spc="-5" dirty="0"/>
              <a:t>Conditional</a:t>
            </a:r>
            <a:r>
              <a:rPr spc="-85" dirty="0"/>
              <a:t> </a:t>
            </a:r>
            <a:r>
              <a:rPr spc="-5" dirty="0"/>
              <a:t>Statement</a:t>
            </a:r>
          </a:p>
        </p:txBody>
      </p:sp>
      <p:sp>
        <p:nvSpPr>
          <p:cNvPr id="3" name="object 3"/>
          <p:cNvSpPr txBox="1"/>
          <p:nvPr/>
        </p:nvSpPr>
        <p:spPr>
          <a:xfrm>
            <a:off x="434281" y="1728118"/>
            <a:ext cx="3678554" cy="29972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800" b="0" i="0" u="none" strike="noStrike" kern="1200" cap="none" spc="-5" normalizeH="0" baseline="0" noProof="0" dirty="0">
                <a:ln>
                  <a:noFill/>
                </a:ln>
                <a:solidFill>
                  <a:srgbClr val="595959"/>
                </a:solidFill>
                <a:effectLst/>
                <a:uLnTx/>
                <a:uFillTx/>
                <a:latin typeface="Arial MT"/>
                <a:ea typeface="+mn-ea"/>
                <a:cs typeface="Arial MT"/>
              </a:rPr>
              <a:t>Statemen</a:t>
            </a:r>
            <a:r>
              <a:rPr kumimoji="0" sz="1800" b="0" i="0" u="none" strike="noStrike" kern="1200" cap="none" spc="0" normalizeH="0" baseline="0" noProof="0" dirty="0">
                <a:ln>
                  <a:noFill/>
                </a:ln>
                <a:solidFill>
                  <a:srgbClr val="595959"/>
                </a:solidFill>
                <a:effectLst/>
                <a:uLnTx/>
                <a:uFillTx/>
                <a:latin typeface="Arial MT"/>
                <a:ea typeface="+mn-ea"/>
                <a:cs typeface="Arial MT"/>
              </a:rPr>
              <a:t>t</a:t>
            </a:r>
            <a:r>
              <a:rPr kumimoji="0" sz="1800" b="0" i="0" u="none" strike="noStrike" kern="1200" cap="none" spc="-105" normalizeH="0" baseline="0" noProof="0" dirty="0">
                <a:ln>
                  <a:noFill/>
                </a:ln>
                <a:solidFill>
                  <a:srgbClr val="595959"/>
                </a:solidFill>
                <a:effectLst/>
                <a:uLnTx/>
                <a:uFillTx/>
                <a:latin typeface="Arial MT"/>
                <a:ea typeface="+mn-ea"/>
                <a:cs typeface="Arial MT"/>
              </a:rPr>
              <a:t> </a:t>
            </a:r>
            <a:r>
              <a:rPr kumimoji="0" sz="1800" b="0" i="0" u="none" strike="noStrike" kern="1200" cap="none" spc="-5" normalizeH="0" baseline="0" noProof="0" dirty="0">
                <a:ln>
                  <a:noFill/>
                </a:ln>
                <a:solidFill>
                  <a:srgbClr val="595959"/>
                </a:solidFill>
                <a:effectLst/>
                <a:uLnTx/>
                <a:uFillTx/>
                <a:latin typeface="Arial MT"/>
                <a:ea typeface="+mn-ea"/>
                <a:cs typeface="Arial MT"/>
              </a:rPr>
              <a:t>An</a:t>
            </a:r>
            <a:r>
              <a:rPr kumimoji="0" sz="1800" b="0" i="0" u="none" strike="noStrike" kern="1200" cap="none" spc="0" normalizeH="0" baseline="0" noProof="0" dirty="0">
                <a:ln>
                  <a:noFill/>
                </a:ln>
                <a:solidFill>
                  <a:srgbClr val="595959"/>
                </a:solidFill>
                <a:effectLst/>
                <a:uLnTx/>
                <a:uFillTx/>
                <a:latin typeface="Arial MT"/>
                <a:ea typeface="+mn-ea"/>
                <a:cs typeface="Arial MT"/>
              </a:rPr>
              <a:t>d</a:t>
            </a:r>
            <a:r>
              <a:rPr kumimoji="0" sz="1800" b="0" i="0" u="none" strike="noStrike" kern="1200" cap="none" spc="-10" normalizeH="0" baseline="0" noProof="0" dirty="0">
                <a:ln>
                  <a:noFill/>
                </a:ln>
                <a:solidFill>
                  <a:srgbClr val="595959"/>
                </a:solidFill>
                <a:effectLst/>
                <a:uLnTx/>
                <a:uFillTx/>
                <a:latin typeface="Arial MT"/>
                <a:ea typeface="+mn-ea"/>
                <a:cs typeface="Arial MT"/>
              </a:rPr>
              <a:t> </a:t>
            </a:r>
            <a:r>
              <a:rPr kumimoji="0" sz="1800" b="0" i="0" u="none" strike="noStrike" kern="1200" cap="none" spc="-5" normalizeH="0" baseline="0" noProof="0" dirty="0">
                <a:ln>
                  <a:noFill/>
                </a:ln>
                <a:solidFill>
                  <a:srgbClr val="595959"/>
                </a:solidFill>
                <a:effectLst/>
                <a:uLnTx/>
                <a:uFillTx/>
                <a:latin typeface="Arial MT"/>
                <a:ea typeface="+mn-ea"/>
                <a:cs typeface="Arial MT"/>
              </a:rPr>
              <a:t>Descriptio</a:t>
            </a:r>
            <a:r>
              <a:rPr kumimoji="0" sz="1800" b="0" i="0" u="none" strike="noStrike" kern="1200" cap="none" spc="0" normalizeH="0" baseline="0" noProof="0" dirty="0">
                <a:ln>
                  <a:noFill/>
                </a:ln>
                <a:solidFill>
                  <a:srgbClr val="595959"/>
                </a:solidFill>
                <a:effectLst/>
                <a:uLnTx/>
                <a:uFillTx/>
                <a:latin typeface="Arial MT"/>
                <a:ea typeface="+mn-ea"/>
                <a:cs typeface="Arial MT"/>
              </a:rPr>
              <a:t>n</a:t>
            </a:r>
            <a:r>
              <a:rPr kumimoji="0" sz="1800" b="0" i="0" u="none" strike="noStrike" kern="1200" cap="none" spc="-5" normalizeH="0" baseline="0" noProof="0" dirty="0">
                <a:ln>
                  <a:noFill/>
                </a:ln>
                <a:solidFill>
                  <a:srgbClr val="595959"/>
                </a:solidFill>
                <a:effectLst/>
                <a:uLnTx/>
                <a:uFillTx/>
                <a:latin typeface="Arial MT"/>
                <a:ea typeface="+mn-ea"/>
                <a:cs typeface="Arial MT"/>
              </a:rPr>
              <a:t> </a:t>
            </a:r>
            <a:r>
              <a:rPr kumimoji="0" sz="1800" b="0" i="0" u="none" strike="noStrike" kern="1200" cap="none" spc="0" normalizeH="0" baseline="0" noProof="0" dirty="0">
                <a:ln>
                  <a:noFill/>
                </a:ln>
                <a:solidFill>
                  <a:srgbClr val="595959"/>
                </a:solidFill>
                <a:effectLst/>
                <a:uLnTx/>
                <a:uFillTx/>
                <a:latin typeface="Arial MT"/>
                <a:ea typeface="+mn-ea"/>
                <a:cs typeface="Arial MT"/>
              </a:rPr>
              <a:t>(Contd..)</a:t>
            </a:r>
            <a:endParaRPr kumimoji="0" sz="1800" b="0" i="0" u="none" strike="noStrike" kern="1200" cap="none" spc="0" normalizeH="0" baseline="0" noProof="0">
              <a:ln>
                <a:noFill/>
              </a:ln>
              <a:solidFill>
                <a:prstClr val="black"/>
              </a:solidFill>
              <a:effectLst/>
              <a:uLnTx/>
              <a:uFillTx/>
              <a:latin typeface="Arial MT"/>
              <a:ea typeface="+mn-ea"/>
              <a:cs typeface="Arial MT"/>
            </a:endParaRPr>
          </a:p>
        </p:txBody>
      </p:sp>
      <p:sp>
        <p:nvSpPr>
          <p:cNvPr id="4" name="object 4"/>
          <p:cNvSpPr txBox="1"/>
          <p:nvPr/>
        </p:nvSpPr>
        <p:spPr>
          <a:xfrm>
            <a:off x="656568" y="2741623"/>
            <a:ext cx="3426460" cy="2006600"/>
          </a:xfrm>
          <a:prstGeom prst="rect">
            <a:avLst/>
          </a:prstGeom>
        </p:spPr>
        <p:txBody>
          <a:bodyPr vert="horz" wrap="square" lIns="0" tIns="46990" rIns="0" bIns="0" rtlCol="0">
            <a:spAutoFit/>
          </a:bodyPr>
          <a:lstStyle/>
          <a:p>
            <a:pPr marL="348615" marR="0" lvl="0" indent="-336550" algn="l" defTabSz="914400" rtl="0" eaLnBrk="1" fontAlgn="auto" latinLnBrk="0" hangingPunct="1">
              <a:lnSpc>
                <a:spcPct val="100000"/>
              </a:lnSpc>
              <a:spcBef>
                <a:spcPts val="370"/>
              </a:spcBef>
              <a:spcAft>
                <a:spcPts val="0"/>
              </a:spcAft>
              <a:buClrTx/>
              <a:buSzTx/>
              <a:buFontTx/>
              <a:buChar char="●"/>
              <a:tabLst>
                <a:tab pos="347980" algn="l"/>
                <a:tab pos="349250" algn="l"/>
              </a:tabLst>
              <a:defRPr/>
            </a:pPr>
            <a:r>
              <a:rPr kumimoji="0" sz="1400" b="1" i="0" u="heavy" strike="noStrike" kern="1200" cap="none" spc="-5" normalizeH="0" baseline="0" noProof="0" dirty="0">
                <a:ln>
                  <a:noFill/>
                </a:ln>
                <a:solidFill>
                  <a:prstClr val="black"/>
                </a:solidFill>
                <a:effectLst/>
                <a:uLnTx/>
                <a:uFill>
                  <a:solidFill>
                    <a:srgbClr val="000000"/>
                  </a:solidFill>
                </a:uFill>
                <a:latin typeface="Arial"/>
                <a:ea typeface="+mn-ea"/>
                <a:cs typeface="Arial"/>
              </a:rPr>
              <a:t>Nested</a:t>
            </a:r>
            <a:r>
              <a:rPr kumimoji="0" sz="1400" b="1" i="0" u="heavy" strike="noStrike" kern="1200" cap="none" spc="-35" normalizeH="0" baseline="0" noProof="0" dirty="0">
                <a:ln>
                  <a:noFill/>
                </a:ln>
                <a:solidFill>
                  <a:prstClr val="black"/>
                </a:solidFill>
                <a:effectLst/>
                <a:uLnTx/>
                <a:uFill>
                  <a:solidFill>
                    <a:srgbClr val="000000"/>
                  </a:solidFill>
                </a:uFill>
                <a:latin typeface="Arial"/>
                <a:ea typeface="+mn-ea"/>
                <a:cs typeface="Arial"/>
              </a:rPr>
              <a:t> </a:t>
            </a:r>
            <a:r>
              <a:rPr kumimoji="0" sz="1400" b="1" i="0" u="heavy" strike="noStrike" kern="1200" cap="none" spc="-5" normalizeH="0" baseline="0" noProof="0" dirty="0">
                <a:ln>
                  <a:noFill/>
                </a:ln>
                <a:solidFill>
                  <a:prstClr val="black"/>
                </a:solidFill>
                <a:effectLst/>
                <a:uLnTx/>
                <a:uFill>
                  <a:solidFill>
                    <a:srgbClr val="000000"/>
                  </a:solidFill>
                </a:uFill>
                <a:latin typeface="Arial"/>
                <a:ea typeface="+mn-ea"/>
                <a:cs typeface="Arial"/>
              </a:rPr>
              <a:t>if...else</a:t>
            </a:r>
            <a:r>
              <a:rPr kumimoji="0" sz="1400" b="1" i="0" u="heavy" strike="noStrike" kern="1200" cap="none" spc="-35" normalizeH="0" baseline="0" noProof="0" dirty="0">
                <a:ln>
                  <a:noFill/>
                </a:ln>
                <a:solidFill>
                  <a:prstClr val="black"/>
                </a:solidFill>
                <a:effectLst/>
                <a:uLnTx/>
                <a:uFill>
                  <a:solidFill>
                    <a:srgbClr val="000000"/>
                  </a:solidFill>
                </a:uFill>
                <a:latin typeface="Arial"/>
                <a:ea typeface="+mn-ea"/>
                <a:cs typeface="Arial"/>
              </a:rPr>
              <a:t> </a:t>
            </a:r>
            <a:r>
              <a:rPr kumimoji="0" sz="1400" b="1" i="0" u="heavy" strike="noStrike" kern="1200" cap="none" spc="-5" normalizeH="0" baseline="0" noProof="0" dirty="0">
                <a:ln>
                  <a:noFill/>
                </a:ln>
                <a:solidFill>
                  <a:prstClr val="black"/>
                </a:solidFill>
                <a:effectLst/>
                <a:uLnTx/>
                <a:uFill>
                  <a:solidFill>
                    <a:srgbClr val="000000"/>
                  </a:solidFill>
                </a:uFill>
                <a:latin typeface="Arial"/>
                <a:ea typeface="+mn-ea"/>
                <a:cs typeface="Arial"/>
              </a:rPr>
              <a:t>statement-</a:t>
            </a:r>
            <a:endParaRPr kumimoji="0" sz="1400" b="0" i="0" u="none" strike="noStrike" kern="1200" cap="none" spc="0" normalizeH="0" baseline="0" noProof="0">
              <a:ln>
                <a:noFill/>
              </a:ln>
              <a:solidFill>
                <a:prstClr val="black"/>
              </a:solidFill>
              <a:effectLst/>
              <a:uLnTx/>
              <a:uFillTx/>
              <a:latin typeface="Arial"/>
              <a:ea typeface="+mn-ea"/>
              <a:cs typeface="Arial"/>
            </a:endParaRPr>
          </a:p>
          <a:p>
            <a:pPr marL="805815" marR="5080" lvl="1" indent="-336550" algn="l" defTabSz="914400" rtl="0" eaLnBrk="1" fontAlgn="auto" latinLnBrk="0" hangingPunct="1">
              <a:lnSpc>
                <a:spcPct val="116100"/>
              </a:lnSpc>
              <a:spcBef>
                <a:spcPts val="0"/>
              </a:spcBef>
              <a:spcAft>
                <a:spcPts val="0"/>
              </a:spcAft>
              <a:buClrTx/>
              <a:buSzTx/>
              <a:buFontTx/>
              <a:buChar char="○"/>
              <a:tabLst>
                <a:tab pos="805180" algn="l"/>
                <a:tab pos="806450" algn="l"/>
              </a:tabLst>
              <a:defRPr/>
            </a:pPr>
            <a:r>
              <a:rPr kumimoji="0" sz="1400" b="0" i="0" u="none" strike="noStrike" kern="1200" cap="none" spc="-15" normalizeH="0" baseline="0" noProof="0" dirty="0">
                <a:ln>
                  <a:noFill/>
                </a:ln>
                <a:solidFill>
                  <a:prstClr val="black"/>
                </a:solidFill>
                <a:effectLst/>
                <a:uLnTx/>
                <a:uFillTx/>
                <a:latin typeface="Arial MT"/>
                <a:ea typeface="+mn-ea"/>
                <a:cs typeface="Arial MT"/>
              </a:rPr>
              <a:t>We </a:t>
            </a:r>
            <a:r>
              <a:rPr kumimoji="0" sz="1400" b="0" i="0" u="none" strike="noStrike" kern="1200" cap="none" spc="0" normalizeH="0" baseline="0" noProof="0" dirty="0">
                <a:ln>
                  <a:noFill/>
                </a:ln>
                <a:solidFill>
                  <a:prstClr val="black"/>
                </a:solidFill>
                <a:effectLst/>
                <a:uLnTx/>
                <a:uFillTx/>
                <a:latin typeface="Arial MT"/>
                <a:ea typeface="+mn-ea"/>
                <a:cs typeface="Arial MT"/>
              </a:rPr>
              <a:t>can </a:t>
            </a:r>
            <a:r>
              <a:rPr kumimoji="0" sz="1400" b="0" i="0" u="none" strike="noStrike" kern="1200" cap="none" spc="-5" normalizeH="0" baseline="0" noProof="0" dirty="0">
                <a:ln>
                  <a:noFill/>
                </a:ln>
                <a:solidFill>
                  <a:prstClr val="black"/>
                </a:solidFill>
                <a:effectLst/>
                <a:uLnTx/>
                <a:uFillTx/>
                <a:latin typeface="Arial MT"/>
                <a:ea typeface="+mn-ea"/>
                <a:cs typeface="Arial MT"/>
              </a:rPr>
              <a:t>write an entire if..else </a:t>
            </a:r>
            <a:r>
              <a:rPr kumimoji="0" sz="1400" b="0" i="0" u="none" strike="noStrike" kern="1200" cap="none" spc="0" normalizeH="0" baseline="0" noProof="0" dirty="0">
                <a:ln>
                  <a:noFill/>
                </a:ln>
                <a:solidFill>
                  <a:prstClr val="black"/>
                </a:solidFill>
                <a:effectLst/>
                <a:uLnTx/>
                <a:uFillTx/>
                <a:latin typeface="Arial MT"/>
                <a:ea typeface="+mn-ea"/>
                <a:cs typeface="Arial MT"/>
              </a:rPr>
              <a:t> statement </a:t>
            </a:r>
            <a:r>
              <a:rPr kumimoji="0" sz="1400" b="0" i="0" u="none" strike="noStrike" kern="1200" cap="none" spc="-5" normalizeH="0" baseline="0" noProof="0" dirty="0">
                <a:ln>
                  <a:noFill/>
                </a:ln>
                <a:solidFill>
                  <a:prstClr val="black"/>
                </a:solidFill>
                <a:effectLst/>
                <a:uLnTx/>
                <a:uFillTx/>
                <a:latin typeface="Arial MT"/>
                <a:ea typeface="+mn-ea"/>
                <a:cs typeface="Arial MT"/>
              </a:rPr>
              <a:t>in another if..else </a:t>
            </a:r>
            <a:r>
              <a:rPr kumimoji="0" sz="1400" b="0" i="0" u="none" strike="noStrike" kern="1200" cap="none" spc="0" normalizeH="0" baseline="0" noProof="0" dirty="0">
                <a:ln>
                  <a:noFill/>
                </a:ln>
                <a:solidFill>
                  <a:prstClr val="black"/>
                </a:solidFill>
                <a:effectLst/>
                <a:uLnTx/>
                <a:uFillTx/>
                <a:latin typeface="Arial MT"/>
                <a:ea typeface="+mn-ea"/>
                <a:cs typeface="Arial MT"/>
              </a:rPr>
              <a:t> statement</a:t>
            </a:r>
            <a:r>
              <a:rPr kumimoji="0" sz="1400" b="0" i="0" u="none" strike="noStrike" kern="1200" cap="none" spc="-30"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called</a:t>
            </a:r>
            <a:r>
              <a:rPr kumimoji="0" sz="1400" b="0" i="0" u="none" strike="noStrike" kern="1200" cap="none" spc="-2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nesting,</a:t>
            </a:r>
            <a:r>
              <a:rPr kumimoji="0" sz="1400" b="0" i="0" u="none" strike="noStrike" kern="1200" cap="none" spc="-2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and</a:t>
            </a:r>
            <a:r>
              <a:rPr kumimoji="0" sz="1400" b="0" i="0" u="none" strike="noStrike" kern="1200" cap="none" spc="-3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the </a:t>
            </a:r>
            <a:r>
              <a:rPr kumimoji="0" sz="1400" b="0" i="0" u="none" strike="noStrike" kern="1200" cap="none" spc="-370"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statement</a:t>
            </a:r>
            <a:r>
              <a:rPr kumimoji="0" sz="1400" b="0" i="0" u="none" strike="noStrike" kern="1200" cap="none" spc="-1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is</a:t>
            </a:r>
            <a:r>
              <a:rPr kumimoji="0" sz="1400" b="0" i="0" u="none" strike="noStrike" kern="1200" cap="none" spc="-15"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called</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nested</a:t>
            </a:r>
            <a:r>
              <a:rPr kumimoji="0" sz="1400" b="0" i="0" u="none" strike="noStrike" kern="1200" cap="none" spc="-1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if.</a:t>
            </a:r>
            <a:endParaRPr kumimoji="0" sz="1400" b="0" i="0" u="none" strike="noStrike" kern="1200" cap="none" spc="0" normalizeH="0" baseline="0" noProof="0">
              <a:ln>
                <a:noFill/>
              </a:ln>
              <a:solidFill>
                <a:prstClr val="black"/>
              </a:solidFill>
              <a:effectLst/>
              <a:uLnTx/>
              <a:uFillTx/>
              <a:latin typeface="Arial MT"/>
              <a:ea typeface="+mn-ea"/>
              <a:cs typeface="Arial MT"/>
            </a:endParaRPr>
          </a:p>
          <a:p>
            <a:pPr marL="805815" marR="83185" lvl="1" indent="-336550" algn="l" defTabSz="914400" rtl="0" eaLnBrk="1" fontAlgn="auto" latinLnBrk="0" hangingPunct="1">
              <a:lnSpc>
                <a:spcPct val="116100"/>
              </a:lnSpc>
              <a:spcBef>
                <a:spcPts val="0"/>
              </a:spcBef>
              <a:spcAft>
                <a:spcPts val="0"/>
              </a:spcAft>
              <a:buClrTx/>
              <a:buSzTx/>
              <a:buFontTx/>
              <a:buChar char="○"/>
              <a:tabLst>
                <a:tab pos="805180" algn="l"/>
                <a:tab pos="806450" algn="l"/>
              </a:tabLst>
              <a:defRPr/>
            </a:pPr>
            <a:r>
              <a:rPr kumimoji="0" sz="1400" b="0" i="0" u="none" strike="noStrike" kern="1200" cap="none" spc="-5" normalizeH="0" baseline="0" noProof="0" dirty="0">
                <a:ln>
                  <a:noFill/>
                </a:ln>
                <a:solidFill>
                  <a:prstClr val="black"/>
                </a:solidFill>
                <a:effectLst/>
                <a:uLnTx/>
                <a:uFillTx/>
                <a:latin typeface="Arial MT"/>
                <a:ea typeface="+mn-ea"/>
                <a:cs typeface="Arial MT"/>
              </a:rPr>
              <a:t>In</a:t>
            </a:r>
            <a:r>
              <a:rPr kumimoji="0" sz="1400" b="0" i="0" u="none" strike="noStrike" kern="1200" cap="none" spc="-20"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a</a:t>
            </a:r>
            <a:r>
              <a:rPr kumimoji="0" sz="1400" b="0" i="0" u="none" strike="noStrike" kern="1200" cap="none" spc="-2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nested</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1" i="0" u="none" strike="noStrike" kern="1200" cap="none" spc="-5" normalizeH="0" baseline="0" noProof="0" dirty="0">
                <a:ln>
                  <a:noFill/>
                </a:ln>
                <a:solidFill>
                  <a:prstClr val="black"/>
                </a:solidFill>
                <a:effectLst/>
                <a:uLnTx/>
                <a:uFillTx/>
                <a:latin typeface="Arial"/>
                <a:ea typeface="+mn-ea"/>
                <a:cs typeface="Arial"/>
              </a:rPr>
              <a:t>if</a:t>
            </a:r>
            <a:r>
              <a:rPr kumimoji="0" sz="1400" b="1" i="0" u="none" strike="noStrike" kern="1200" cap="none" spc="-15" normalizeH="0" baseline="0" noProof="0" dirty="0">
                <a:ln>
                  <a:noFill/>
                </a:ln>
                <a:solidFill>
                  <a:prstClr val="black"/>
                </a:solidFill>
                <a:effectLst/>
                <a:uLnTx/>
                <a:uFillTx/>
                <a:latin typeface="Arial"/>
                <a:ea typeface="+mn-ea"/>
                <a:cs typeface="Arial"/>
              </a:rPr>
              <a:t> </a:t>
            </a:r>
            <a:r>
              <a:rPr kumimoji="0" sz="1400" b="0" i="0" u="none" strike="noStrike" kern="1200" cap="none" spc="0" normalizeH="0" baseline="0" noProof="0" dirty="0">
                <a:ln>
                  <a:noFill/>
                </a:ln>
                <a:solidFill>
                  <a:prstClr val="black"/>
                </a:solidFill>
                <a:effectLst/>
                <a:uLnTx/>
                <a:uFillTx/>
                <a:latin typeface="Arial MT"/>
                <a:ea typeface="+mn-ea"/>
                <a:cs typeface="Arial MT"/>
              </a:rPr>
              <a:t>construct,</a:t>
            </a:r>
            <a:r>
              <a:rPr kumimoji="0" sz="1400" b="0" i="0" u="none" strike="noStrike" kern="1200" cap="none" spc="-15"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you</a:t>
            </a:r>
            <a:r>
              <a:rPr kumimoji="0" sz="1400" b="0" i="0" u="none" strike="noStrike" kern="1200" cap="none" spc="-20"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can </a:t>
            </a:r>
            <a:r>
              <a:rPr kumimoji="0" sz="1400" b="0" i="0" u="none" strike="noStrike" kern="1200" cap="none" spc="-37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have an if..elif..else </a:t>
            </a:r>
            <a:r>
              <a:rPr kumimoji="0" sz="1400" b="0" i="0" u="none" strike="noStrike" kern="1200" cap="none" spc="0" normalizeH="0" baseline="0" noProof="0" dirty="0">
                <a:ln>
                  <a:noFill/>
                </a:ln>
                <a:solidFill>
                  <a:prstClr val="black"/>
                </a:solidFill>
                <a:effectLst/>
                <a:uLnTx/>
                <a:uFillTx/>
                <a:latin typeface="Arial MT"/>
                <a:ea typeface="+mn-ea"/>
                <a:cs typeface="Arial MT"/>
              </a:rPr>
              <a:t>construct </a:t>
            </a:r>
            <a:r>
              <a:rPr kumimoji="0" sz="1400" b="0" i="0" u="none" strike="noStrike" kern="1200" cap="none" spc="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inside</a:t>
            </a:r>
            <a:r>
              <a:rPr kumimoji="0" sz="1400" b="0" i="0" u="none" strike="noStrike" kern="1200" cap="none" spc="-2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an</a:t>
            </a:r>
            <a:r>
              <a:rPr kumimoji="0" sz="1400" b="0" i="0" u="none" strike="noStrike" kern="1200" cap="none" spc="-2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if..elif..Else</a:t>
            </a:r>
            <a:r>
              <a:rPr kumimoji="0" sz="1400" b="0" i="0" u="none" strike="noStrike" kern="1200" cap="none" spc="-20"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construct.</a:t>
            </a:r>
            <a:endParaRPr kumimoji="0" sz="1400" b="0" i="0" u="none" strike="noStrike" kern="1200" cap="none" spc="0" normalizeH="0" baseline="0" noProof="0">
              <a:ln>
                <a:noFill/>
              </a:ln>
              <a:solidFill>
                <a:prstClr val="black"/>
              </a:solidFill>
              <a:effectLst/>
              <a:uLnTx/>
              <a:uFillTx/>
              <a:latin typeface="Arial MT"/>
              <a:ea typeface="+mn-ea"/>
              <a:cs typeface="Arial MT"/>
            </a:endParaRPr>
          </a:p>
        </p:txBody>
      </p:sp>
      <p:pic>
        <p:nvPicPr>
          <p:cNvPr id="5" name="object 5"/>
          <p:cNvPicPr/>
          <p:nvPr/>
        </p:nvPicPr>
        <p:blipFill>
          <a:blip r:embed="rId2" cstate="print"/>
          <a:stretch>
            <a:fillRect/>
          </a:stretch>
        </p:blipFill>
        <p:spPr>
          <a:xfrm>
            <a:off x="4604075" y="1338776"/>
            <a:ext cx="4539924" cy="2949524"/>
          </a:xfrm>
          <a:prstGeom prst="rect">
            <a:avLst/>
          </a:prstGeom>
        </p:spPr>
      </p:pic>
      <p:sp>
        <p:nvSpPr>
          <p:cNvPr id="6" name="object 6"/>
          <p:cNvSpPr txBox="1"/>
          <p:nvPr/>
        </p:nvSpPr>
        <p:spPr>
          <a:xfrm>
            <a:off x="3633256" y="4850165"/>
            <a:ext cx="1875155" cy="323850"/>
          </a:xfrm>
          <a:prstGeom prst="rect">
            <a:avLst/>
          </a:prstGeom>
        </p:spPr>
        <p:txBody>
          <a:bodyPr vert="horz" wrap="square" lIns="0" tIns="3810" rIns="0" bIns="0" rtlCol="0">
            <a:spAutoFit/>
          </a:bodyPr>
          <a:lstStyle/>
          <a:p>
            <a:pPr marL="1087755" marR="0" lvl="0" indent="0" algn="l" defTabSz="914400" rtl="0" eaLnBrk="1" fontAlgn="auto" latinLnBrk="0" hangingPunct="1">
              <a:lnSpc>
                <a:spcPct val="100000"/>
              </a:lnSpc>
              <a:spcBef>
                <a:spcPts val="30"/>
              </a:spcBef>
              <a:spcAft>
                <a:spcPts val="0"/>
              </a:spcAft>
              <a:buClrTx/>
              <a:buSzTx/>
              <a:buFontTx/>
              <a:buNone/>
              <a:tabLst/>
              <a:defRPr/>
            </a:pPr>
            <a:r>
              <a:rPr kumimoji="0" sz="700" b="0" i="0" u="none" strike="noStrike" kern="1200" cap="none" spc="-5" normalizeH="0" baseline="0" noProof="0" dirty="0">
                <a:ln>
                  <a:noFill/>
                </a:ln>
                <a:solidFill>
                  <a:srgbClr val="595959"/>
                </a:solidFill>
                <a:effectLst/>
                <a:uLnTx/>
                <a:uFillTx/>
                <a:latin typeface="Arial MT"/>
                <a:ea typeface="+mn-ea"/>
                <a:cs typeface="Arial MT"/>
              </a:rPr>
              <a:t>Imag</a:t>
            </a:r>
            <a:r>
              <a:rPr kumimoji="0" sz="700" b="0" i="0" u="none" strike="noStrike" kern="1200" cap="none" spc="0" normalizeH="0" baseline="0" noProof="0" dirty="0">
                <a:ln>
                  <a:noFill/>
                </a:ln>
                <a:solidFill>
                  <a:srgbClr val="595959"/>
                </a:solidFill>
                <a:effectLst/>
                <a:uLnTx/>
                <a:uFillTx/>
                <a:latin typeface="Arial MT"/>
                <a:ea typeface="+mn-ea"/>
                <a:cs typeface="Arial MT"/>
              </a:rPr>
              <a:t>e</a:t>
            </a:r>
            <a:r>
              <a:rPr kumimoji="0" sz="700" b="0" i="0" u="none" strike="noStrike" kern="1200" cap="none" spc="-5" normalizeH="0" baseline="0" noProof="0" dirty="0">
                <a:ln>
                  <a:noFill/>
                </a:ln>
                <a:solidFill>
                  <a:srgbClr val="595959"/>
                </a:solidFill>
                <a:effectLst/>
                <a:uLnTx/>
                <a:uFillTx/>
                <a:latin typeface="Arial MT"/>
                <a:ea typeface="+mn-ea"/>
                <a:cs typeface="Arial MT"/>
              </a:rPr>
              <a:t> Source:</a:t>
            </a:r>
            <a:endParaRPr kumimoji="0" sz="700" b="0" i="0" u="none" strike="noStrike" kern="1200" cap="none" spc="0" normalizeH="0" baseline="0" noProof="0">
              <a:ln>
                <a:noFill/>
              </a:ln>
              <a:solidFill>
                <a:prstClr val="black"/>
              </a:solidFill>
              <a:effectLst/>
              <a:uLnTx/>
              <a:uFillTx/>
              <a:latin typeface="Arial MT"/>
              <a:ea typeface="+mn-ea"/>
              <a:cs typeface="Arial MT"/>
            </a:endParaRPr>
          </a:p>
          <a:p>
            <a:pPr marL="12700" marR="0" lvl="0" indent="0" algn="l" defTabSz="914400" rtl="0" eaLnBrk="1" fontAlgn="auto" latinLnBrk="0" hangingPunct="1">
              <a:lnSpc>
                <a:spcPct val="100000"/>
              </a:lnSpc>
              <a:spcBef>
                <a:spcPts val="605"/>
              </a:spcBef>
              <a:spcAft>
                <a:spcPts val="0"/>
              </a:spcAft>
              <a:buClrTx/>
              <a:buSzTx/>
              <a:buFontTx/>
              <a:buNone/>
              <a:tabLst/>
              <a:defRPr/>
            </a:pPr>
            <a:r>
              <a:rPr kumimoji="0" sz="800" b="0" i="0" u="none" strike="noStrike" kern="1200" cap="none" spc="0" normalizeH="0" baseline="0" noProof="0" dirty="0">
                <a:ln>
                  <a:noFill/>
                </a:ln>
                <a:solidFill>
                  <a:prstClr val="black"/>
                </a:solidFill>
                <a:effectLst/>
                <a:uLnTx/>
                <a:uFillTx/>
                <a:latin typeface="Arial MT"/>
                <a:ea typeface="+mn-ea"/>
                <a:cs typeface="Arial MT"/>
              </a:rPr>
              <a:t>©</a:t>
            </a:r>
            <a:r>
              <a:rPr kumimoji="0" sz="800" b="0" i="0" u="none" strike="noStrike" kern="1200" cap="none" spc="-5" normalizeH="0" baseline="0" noProof="0" dirty="0">
                <a:ln>
                  <a:noFill/>
                </a:ln>
                <a:solidFill>
                  <a:prstClr val="black"/>
                </a:solidFill>
                <a:effectLst/>
                <a:uLnTx/>
                <a:uFillTx/>
                <a:latin typeface="Arial MT"/>
                <a:ea typeface="+mn-ea"/>
                <a:cs typeface="Arial MT"/>
              </a:rPr>
              <a:t> Edune</a:t>
            </a:r>
            <a:r>
              <a:rPr kumimoji="0" sz="800" b="0" i="0" u="none" strike="noStrike" kern="1200" cap="none" spc="0" normalizeH="0" baseline="0" noProof="0" dirty="0">
                <a:ln>
                  <a:noFill/>
                </a:ln>
                <a:solidFill>
                  <a:prstClr val="black"/>
                </a:solidFill>
                <a:effectLst/>
                <a:uLnTx/>
                <a:uFillTx/>
                <a:latin typeface="Arial MT"/>
                <a:ea typeface="+mn-ea"/>
                <a:cs typeface="Arial MT"/>
              </a:rPr>
              <a:t>t</a:t>
            </a:r>
            <a:r>
              <a:rPr kumimoji="0" sz="800" b="0" i="0" u="none" strike="noStrike" kern="1200" cap="none" spc="-5" normalizeH="0" baseline="0" noProof="0" dirty="0">
                <a:ln>
                  <a:noFill/>
                </a:ln>
                <a:solidFill>
                  <a:prstClr val="black"/>
                </a:solidFill>
                <a:effectLst/>
                <a:uLnTx/>
                <a:uFillTx/>
                <a:latin typeface="Arial MT"/>
                <a:ea typeface="+mn-ea"/>
                <a:cs typeface="Arial MT"/>
              </a:rPr>
              <a:t> Foundation</a:t>
            </a:r>
            <a:r>
              <a:rPr kumimoji="0" sz="800" b="0" i="0" u="none" strike="noStrike" kern="1200" cap="none" spc="0" normalizeH="0" baseline="0" noProof="0" dirty="0">
                <a:ln>
                  <a:noFill/>
                </a:ln>
                <a:solidFill>
                  <a:prstClr val="black"/>
                </a:solidFill>
                <a:effectLst/>
                <a:uLnTx/>
                <a:uFillTx/>
                <a:latin typeface="Arial MT"/>
                <a:ea typeface="+mn-ea"/>
                <a:cs typeface="Arial MT"/>
              </a:rPr>
              <a:t>.</a:t>
            </a:r>
            <a:r>
              <a:rPr kumimoji="0" sz="800" b="0" i="0" u="none" strike="noStrike" kern="1200" cap="none" spc="-50" normalizeH="0" baseline="0" noProof="0" dirty="0">
                <a:ln>
                  <a:noFill/>
                </a:ln>
                <a:solidFill>
                  <a:prstClr val="black"/>
                </a:solidFill>
                <a:effectLst/>
                <a:uLnTx/>
                <a:uFillTx/>
                <a:latin typeface="Arial MT"/>
                <a:ea typeface="+mn-ea"/>
                <a:cs typeface="Arial MT"/>
              </a:rPr>
              <a:t> </a:t>
            </a:r>
            <a:r>
              <a:rPr kumimoji="0" sz="800" b="0" i="0" u="none" strike="noStrike" kern="1200" cap="none" spc="-5" normalizeH="0" baseline="0" noProof="0" dirty="0">
                <a:ln>
                  <a:noFill/>
                </a:ln>
                <a:solidFill>
                  <a:prstClr val="black"/>
                </a:solidFill>
                <a:effectLst/>
                <a:uLnTx/>
                <a:uFillTx/>
                <a:latin typeface="Arial MT"/>
                <a:ea typeface="+mn-ea"/>
                <a:cs typeface="Arial MT"/>
              </a:rPr>
              <a:t>Al</a:t>
            </a:r>
            <a:r>
              <a:rPr kumimoji="0" sz="800" b="0" i="0" u="none" strike="noStrike" kern="1200" cap="none" spc="0" normalizeH="0" baseline="0" noProof="0" dirty="0">
                <a:ln>
                  <a:noFill/>
                </a:ln>
                <a:solidFill>
                  <a:prstClr val="black"/>
                </a:solidFill>
                <a:effectLst/>
                <a:uLnTx/>
                <a:uFillTx/>
                <a:latin typeface="Arial MT"/>
                <a:ea typeface="+mn-ea"/>
                <a:cs typeface="Arial MT"/>
              </a:rPr>
              <a:t>l</a:t>
            </a:r>
            <a:r>
              <a:rPr kumimoji="0" sz="800" b="0" i="0" u="none" strike="noStrike" kern="1200" cap="none" spc="-5" normalizeH="0" baseline="0" noProof="0" dirty="0">
                <a:ln>
                  <a:noFill/>
                </a:ln>
                <a:solidFill>
                  <a:prstClr val="black"/>
                </a:solidFill>
                <a:effectLst/>
                <a:uLnTx/>
                <a:uFillTx/>
                <a:latin typeface="Arial MT"/>
                <a:ea typeface="+mn-ea"/>
                <a:cs typeface="Arial MT"/>
              </a:rPr>
              <a:t> </a:t>
            </a:r>
            <a:r>
              <a:rPr kumimoji="0" sz="800" b="0" i="0" u="none" strike="noStrike" kern="1200" cap="none" spc="0" normalizeH="0" baseline="0" noProof="0" dirty="0">
                <a:ln>
                  <a:noFill/>
                </a:ln>
                <a:solidFill>
                  <a:prstClr val="black"/>
                </a:solidFill>
                <a:effectLst/>
                <a:uLnTx/>
                <a:uFillTx/>
                <a:latin typeface="Arial MT"/>
                <a:ea typeface="+mn-ea"/>
                <a:cs typeface="Arial MT"/>
              </a:rPr>
              <a:t>rights</a:t>
            </a:r>
            <a:r>
              <a:rPr kumimoji="0" sz="800" b="0" i="0" u="none" strike="noStrike" kern="1200" cap="none" spc="-5" normalizeH="0" baseline="0" noProof="0" dirty="0">
                <a:ln>
                  <a:noFill/>
                </a:ln>
                <a:solidFill>
                  <a:prstClr val="black"/>
                </a:solidFill>
                <a:effectLst/>
                <a:uLnTx/>
                <a:uFillTx/>
                <a:latin typeface="Arial MT"/>
                <a:ea typeface="+mn-ea"/>
                <a:cs typeface="Arial MT"/>
              </a:rPr>
              <a:t> </a:t>
            </a:r>
            <a:r>
              <a:rPr kumimoji="0" sz="800" b="0" i="0" u="none" strike="noStrike" kern="1200" cap="none" spc="0" normalizeH="0" baseline="0" noProof="0" dirty="0">
                <a:ln>
                  <a:noFill/>
                </a:ln>
                <a:solidFill>
                  <a:prstClr val="black"/>
                </a:solidFill>
                <a:effectLst/>
                <a:uLnTx/>
                <a:uFillTx/>
                <a:latin typeface="Arial MT"/>
                <a:ea typeface="+mn-ea"/>
                <a:cs typeface="Arial MT"/>
              </a:rPr>
              <a:t>reserved.</a:t>
            </a:r>
            <a:endParaRPr kumimoji="0" sz="800" b="0" i="0" u="none" strike="noStrike" kern="1200" cap="none" spc="0" normalizeH="0" baseline="0" noProof="0">
              <a:ln>
                <a:noFill/>
              </a:ln>
              <a:solidFill>
                <a:prstClr val="black"/>
              </a:solidFill>
              <a:effectLst/>
              <a:uLnTx/>
              <a:uFillTx/>
              <a:latin typeface="Arial MT"/>
              <a:ea typeface="+mn-ea"/>
              <a:cs typeface="Arial MT"/>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4457" y="828333"/>
            <a:ext cx="3020695" cy="391160"/>
          </a:xfrm>
          <a:prstGeom prst="rect">
            <a:avLst/>
          </a:prstGeom>
        </p:spPr>
        <p:txBody>
          <a:bodyPr vert="horz" wrap="square" lIns="0" tIns="12700" rIns="0" bIns="0" rtlCol="0">
            <a:spAutoFit/>
          </a:bodyPr>
          <a:lstStyle/>
          <a:p>
            <a:pPr marL="12700">
              <a:lnSpc>
                <a:spcPct val="100000"/>
              </a:lnSpc>
              <a:spcBef>
                <a:spcPts val="100"/>
              </a:spcBef>
            </a:pPr>
            <a:r>
              <a:rPr spc="-5" dirty="0"/>
              <a:t>Conditional</a:t>
            </a:r>
            <a:r>
              <a:rPr spc="-85" dirty="0"/>
              <a:t> </a:t>
            </a:r>
            <a:r>
              <a:rPr spc="-5" dirty="0"/>
              <a:t>Statement</a:t>
            </a:r>
          </a:p>
        </p:txBody>
      </p:sp>
      <p:sp>
        <p:nvSpPr>
          <p:cNvPr id="3" name="object 3"/>
          <p:cNvSpPr txBox="1"/>
          <p:nvPr/>
        </p:nvSpPr>
        <p:spPr>
          <a:xfrm>
            <a:off x="324997" y="1550124"/>
            <a:ext cx="3881754" cy="3154045"/>
          </a:xfrm>
          <a:prstGeom prst="rect">
            <a:avLst/>
          </a:prstGeom>
        </p:spPr>
        <p:txBody>
          <a:bodyPr vert="horz" wrap="square" lIns="0" tIns="12700" rIns="0" bIns="0" rtlCol="0">
            <a:spAutoFit/>
          </a:bodyPr>
          <a:lstStyle/>
          <a:p>
            <a:pPr marL="114300" marR="0" lvl="0" indent="0" algn="l" defTabSz="914400" rtl="0" eaLnBrk="1" fontAlgn="auto" latinLnBrk="0" hangingPunct="1">
              <a:lnSpc>
                <a:spcPct val="100000"/>
              </a:lnSpc>
              <a:spcBef>
                <a:spcPts val="100"/>
              </a:spcBef>
              <a:spcAft>
                <a:spcPts val="0"/>
              </a:spcAft>
              <a:buClrTx/>
              <a:buSzTx/>
              <a:buFontTx/>
              <a:buNone/>
              <a:tabLst/>
              <a:defRPr/>
            </a:pPr>
            <a:r>
              <a:rPr kumimoji="0" sz="1800" b="0" i="0" u="none" strike="noStrike" kern="1200" cap="none" spc="-105" normalizeH="0" baseline="0" noProof="0" dirty="0">
                <a:ln>
                  <a:noFill/>
                </a:ln>
                <a:solidFill>
                  <a:srgbClr val="595959"/>
                </a:solidFill>
                <a:effectLst/>
                <a:uLnTx/>
                <a:uFillTx/>
                <a:latin typeface="Arial MT"/>
                <a:ea typeface="+mn-ea"/>
                <a:cs typeface="Arial MT"/>
              </a:rPr>
              <a:t> </a:t>
            </a:r>
            <a:r>
              <a:rPr kumimoji="0" lang="en-IN" sz="1800" b="0" i="0" u="none" strike="noStrike" kern="1200" cap="none" spc="-105" normalizeH="0" baseline="0" noProof="0" dirty="0">
                <a:ln>
                  <a:noFill/>
                </a:ln>
                <a:solidFill>
                  <a:srgbClr val="595959"/>
                </a:solidFill>
                <a:effectLst/>
                <a:uLnTx/>
                <a:uFillTx/>
                <a:latin typeface="Arial MT"/>
                <a:ea typeface="+mn-ea"/>
                <a:cs typeface="Arial MT"/>
              </a:rPr>
              <a:t>Statement </a:t>
            </a:r>
            <a:r>
              <a:rPr kumimoji="0" sz="1800" b="0" i="0" u="none" strike="noStrike" kern="1200" cap="none" spc="-5" normalizeH="0" baseline="0" noProof="0" dirty="0">
                <a:ln>
                  <a:noFill/>
                </a:ln>
                <a:solidFill>
                  <a:srgbClr val="595959"/>
                </a:solidFill>
                <a:effectLst/>
                <a:uLnTx/>
                <a:uFillTx/>
                <a:latin typeface="Arial MT"/>
                <a:ea typeface="+mn-ea"/>
                <a:cs typeface="Arial MT"/>
              </a:rPr>
              <a:t>An</a:t>
            </a:r>
            <a:r>
              <a:rPr kumimoji="0" sz="1800" b="0" i="0" u="none" strike="noStrike" kern="1200" cap="none" spc="0" normalizeH="0" baseline="0" noProof="0" dirty="0">
                <a:ln>
                  <a:noFill/>
                </a:ln>
                <a:solidFill>
                  <a:srgbClr val="595959"/>
                </a:solidFill>
                <a:effectLst/>
                <a:uLnTx/>
                <a:uFillTx/>
                <a:latin typeface="Arial MT"/>
                <a:ea typeface="+mn-ea"/>
                <a:cs typeface="Arial MT"/>
              </a:rPr>
              <a:t>d</a:t>
            </a:r>
            <a:r>
              <a:rPr kumimoji="0" sz="1800" b="0" i="0" u="none" strike="noStrike" kern="1200" cap="none" spc="-10" normalizeH="0" baseline="0" noProof="0" dirty="0">
                <a:ln>
                  <a:noFill/>
                </a:ln>
                <a:solidFill>
                  <a:srgbClr val="595959"/>
                </a:solidFill>
                <a:effectLst/>
                <a:uLnTx/>
                <a:uFillTx/>
                <a:latin typeface="Arial MT"/>
                <a:ea typeface="+mn-ea"/>
                <a:cs typeface="Arial MT"/>
              </a:rPr>
              <a:t> </a:t>
            </a:r>
            <a:r>
              <a:rPr kumimoji="0" sz="1800" b="0" i="0" u="none" strike="noStrike" kern="1200" cap="none" spc="-5" normalizeH="0" baseline="0" noProof="0" dirty="0">
                <a:ln>
                  <a:noFill/>
                </a:ln>
                <a:solidFill>
                  <a:srgbClr val="595959"/>
                </a:solidFill>
                <a:effectLst/>
                <a:uLnTx/>
                <a:uFillTx/>
                <a:latin typeface="Arial MT"/>
                <a:ea typeface="+mn-ea"/>
                <a:cs typeface="Arial MT"/>
              </a:rPr>
              <a:t>Descriptio</a:t>
            </a:r>
            <a:r>
              <a:rPr kumimoji="0" sz="1800" b="0" i="0" u="none" strike="noStrike" kern="1200" cap="none" spc="0" normalizeH="0" baseline="0" noProof="0" dirty="0">
                <a:ln>
                  <a:noFill/>
                </a:ln>
                <a:solidFill>
                  <a:srgbClr val="595959"/>
                </a:solidFill>
                <a:effectLst/>
                <a:uLnTx/>
                <a:uFillTx/>
                <a:latin typeface="Arial MT"/>
                <a:ea typeface="+mn-ea"/>
                <a:cs typeface="Arial MT"/>
              </a:rPr>
              <a:t>n</a:t>
            </a:r>
            <a:r>
              <a:rPr kumimoji="0" sz="1800" b="0" i="0" u="none" strike="noStrike" kern="1200" cap="none" spc="-5" normalizeH="0" baseline="0" noProof="0" dirty="0">
                <a:ln>
                  <a:noFill/>
                </a:ln>
                <a:solidFill>
                  <a:srgbClr val="595959"/>
                </a:solidFill>
                <a:effectLst/>
                <a:uLnTx/>
                <a:uFillTx/>
                <a:latin typeface="Arial MT"/>
                <a:ea typeface="+mn-ea"/>
                <a:cs typeface="Arial MT"/>
              </a:rPr>
              <a:t> </a:t>
            </a:r>
            <a:r>
              <a:rPr kumimoji="0" sz="1800" b="0" i="0" u="none" strike="noStrike" kern="1200" cap="none" spc="0" normalizeH="0" baseline="0" noProof="0" dirty="0">
                <a:ln>
                  <a:noFill/>
                </a:ln>
                <a:solidFill>
                  <a:srgbClr val="595959"/>
                </a:solidFill>
                <a:effectLst/>
                <a:uLnTx/>
                <a:uFillTx/>
                <a:latin typeface="Arial MT"/>
                <a:ea typeface="+mn-ea"/>
                <a:cs typeface="Arial MT"/>
              </a:rPr>
              <a:t>(Contd..)</a:t>
            </a:r>
            <a:endParaRPr kumimoji="0" sz="1800" b="0" i="0" u="none" strike="noStrike" kern="1200" cap="none" spc="0" normalizeH="0" baseline="0" noProof="0" dirty="0">
              <a:ln>
                <a:noFill/>
              </a:ln>
              <a:solidFill>
                <a:prstClr val="black"/>
              </a:solidFill>
              <a:effectLst/>
              <a:uLnTx/>
              <a:uFillTx/>
              <a:latin typeface="Arial MT"/>
              <a:ea typeface="+mn-ea"/>
              <a:cs typeface="Arial MT"/>
            </a:endParaRPr>
          </a:p>
          <a:p>
            <a:pPr marL="215265" marR="0" lvl="0" indent="0" algn="l" defTabSz="914400" rtl="0" eaLnBrk="1" fontAlgn="auto" latinLnBrk="0" hangingPunct="1">
              <a:lnSpc>
                <a:spcPct val="100000"/>
              </a:lnSpc>
              <a:spcBef>
                <a:spcPts val="1889"/>
              </a:spcBef>
              <a:spcAft>
                <a:spcPts val="0"/>
              </a:spcAft>
              <a:buClrTx/>
              <a:buSzTx/>
              <a:buFontTx/>
              <a:buNone/>
              <a:tabLst/>
              <a:defRPr/>
            </a:pPr>
            <a:r>
              <a:rPr kumimoji="0" sz="1400" b="0" i="0" u="none" strike="noStrike" kern="1200" cap="none" spc="-5" normalizeH="0" baseline="0" noProof="0" dirty="0">
                <a:ln>
                  <a:noFill/>
                </a:ln>
                <a:solidFill>
                  <a:prstClr val="black"/>
                </a:solidFill>
                <a:effectLst/>
                <a:uLnTx/>
                <a:uFillTx/>
                <a:latin typeface="Arial MT"/>
                <a:ea typeface="+mn-ea"/>
                <a:cs typeface="Arial MT"/>
              </a:rPr>
              <a:t>I</a:t>
            </a:r>
            <a:r>
              <a:rPr kumimoji="0" sz="1400" b="0" i="0" u="none" strike="noStrike" kern="1200" cap="none" spc="0" normalizeH="0" baseline="0" noProof="0" dirty="0">
                <a:ln>
                  <a:noFill/>
                </a:ln>
                <a:solidFill>
                  <a:prstClr val="black"/>
                </a:solidFill>
                <a:effectLst/>
                <a:uLnTx/>
                <a:uFillTx/>
                <a:latin typeface="Arial MT"/>
                <a:ea typeface="+mn-ea"/>
                <a:cs typeface="Arial MT"/>
              </a:rPr>
              <a:t>f</a:t>
            </a:r>
            <a:r>
              <a:rPr kumimoji="0" sz="1400" b="0" i="0" u="none" strike="noStrike" kern="1200" cap="none" spc="-5" normalizeH="0" baseline="0" noProof="0" dirty="0">
                <a:ln>
                  <a:noFill/>
                </a:ln>
                <a:solidFill>
                  <a:prstClr val="black"/>
                </a:solidFill>
                <a:effectLst/>
                <a:uLnTx/>
                <a:uFillTx/>
                <a:latin typeface="Arial MT"/>
                <a:ea typeface="+mn-ea"/>
                <a:cs typeface="Arial MT"/>
              </a:rPr>
              <a:t> expression1:</a:t>
            </a:r>
            <a:endParaRPr kumimoji="0" sz="1400" b="0" i="0" u="none" strike="noStrike" kern="1200" cap="none" spc="0" normalizeH="0" baseline="0" noProof="0" dirty="0">
              <a:ln>
                <a:noFill/>
              </a:ln>
              <a:solidFill>
                <a:prstClr val="black"/>
              </a:solidFill>
              <a:effectLst/>
              <a:uLnTx/>
              <a:uFillTx/>
              <a:latin typeface="Arial MT"/>
              <a:ea typeface="+mn-ea"/>
              <a:cs typeface="Arial MT"/>
            </a:endParaRPr>
          </a:p>
          <a:p>
            <a:pPr marL="215265" marR="2212340" lvl="0" indent="457200" algn="l" defTabSz="914400" rtl="0" eaLnBrk="1" fontAlgn="auto" latinLnBrk="0" hangingPunct="1">
              <a:lnSpc>
                <a:spcPct val="187500"/>
              </a:lnSpc>
              <a:spcBef>
                <a:spcPts val="0"/>
              </a:spcBef>
              <a:spcAft>
                <a:spcPts val="0"/>
              </a:spcAft>
              <a:buClrTx/>
              <a:buSzTx/>
              <a:buFontTx/>
              <a:buNone/>
              <a:tabLst/>
              <a:defRPr/>
            </a:pPr>
            <a:r>
              <a:rPr kumimoji="0" sz="1400" b="0" i="0" u="none" strike="noStrike" kern="1200" cap="none" spc="0" normalizeH="0" baseline="0" noProof="0" dirty="0">
                <a:ln>
                  <a:noFill/>
                </a:ln>
                <a:solidFill>
                  <a:prstClr val="black"/>
                </a:solidFill>
                <a:effectLst/>
                <a:uLnTx/>
                <a:uFillTx/>
                <a:latin typeface="Arial MT"/>
                <a:ea typeface="+mn-ea"/>
                <a:cs typeface="Arial MT"/>
              </a:rPr>
              <a:t>statement(s)  </a:t>
            </a:r>
            <a:r>
              <a:rPr kumimoji="0" sz="1400" b="0" i="0" u="none" strike="noStrike" kern="1200" cap="none" spc="-5" normalizeH="0" baseline="0" noProof="0" dirty="0">
                <a:ln>
                  <a:noFill/>
                </a:ln>
                <a:solidFill>
                  <a:prstClr val="black"/>
                </a:solidFill>
                <a:effectLst/>
                <a:uLnTx/>
                <a:uFillTx/>
                <a:latin typeface="Arial MT"/>
                <a:ea typeface="+mn-ea"/>
                <a:cs typeface="Arial MT"/>
              </a:rPr>
              <a:t>If</a:t>
            </a:r>
            <a:r>
              <a:rPr kumimoji="0" sz="1400" b="0" i="0" u="none" strike="noStrike" kern="1200" cap="none" spc="-2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expression2:</a:t>
            </a:r>
            <a:endParaRPr kumimoji="0" sz="1400" b="0" i="0" u="none" strike="noStrike" kern="1200" cap="none" spc="0" normalizeH="0" baseline="0" noProof="0" dirty="0">
              <a:ln>
                <a:noFill/>
              </a:ln>
              <a:solidFill>
                <a:prstClr val="black"/>
              </a:solidFill>
              <a:effectLst/>
              <a:uLnTx/>
              <a:uFillTx/>
              <a:latin typeface="Arial MT"/>
              <a:ea typeface="+mn-ea"/>
              <a:cs typeface="Arial MT"/>
            </a:endParaRPr>
          </a:p>
          <a:p>
            <a:pPr marL="215265" marR="2212340" lvl="0" indent="457200" algn="l" defTabSz="914400" rtl="0" eaLnBrk="1" fontAlgn="auto" latinLnBrk="0" hangingPunct="1">
              <a:lnSpc>
                <a:spcPct val="187500"/>
              </a:lnSpc>
              <a:spcBef>
                <a:spcPts val="0"/>
              </a:spcBef>
              <a:spcAft>
                <a:spcPts val="0"/>
              </a:spcAft>
              <a:buClrTx/>
              <a:buSzTx/>
              <a:buFontTx/>
              <a:buNone/>
              <a:tabLst/>
              <a:defRPr/>
            </a:pPr>
            <a:r>
              <a:rPr kumimoji="0" sz="1400" b="0" i="0" u="none" strike="noStrike" kern="1200" cap="none" spc="0" normalizeH="0" baseline="0" noProof="0" dirty="0">
                <a:ln>
                  <a:noFill/>
                </a:ln>
                <a:solidFill>
                  <a:prstClr val="black"/>
                </a:solidFill>
                <a:effectLst/>
                <a:uLnTx/>
                <a:uFillTx/>
                <a:latin typeface="Arial MT"/>
                <a:ea typeface="+mn-ea"/>
                <a:cs typeface="Arial MT"/>
              </a:rPr>
              <a:t>statement(s)  </a:t>
            </a:r>
            <a:r>
              <a:rPr kumimoji="0" sz="1400" b="0" i="0" u="none" strike="noStrike" kern="1200" cap="none" spc="-5" normalizeH="0" baseline="0" noProof="0" dirty="0">
                <a:ln>
                  <a:noFill/>
                </a:ln>
                <a:solidFill>
                  <a:prstClr val="black"/>
                </a:solidFill>
                <a:effectLst/>
                <a:uLnTx/>
                <a:uFillTx/>
                <a:latin typeface="Arial MT"/>
                <a:ea typeface="+mn-ea"/>
                <a:cs typeface="Arial MT"/>
              </a:rPr>
              <a:t>Elif</a:t>
            </a:r>
            <a:r>
              <a:rPr kumimoji="0" sz="1400" b="0" i="0" u="none" strike="noStrike" kern="1200" cap="none" spc="-3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expression3:</a:t>
            </a:r>
            <a:endParaRPr kumimoji="0" sz="1400" b="0" i="0" u="none" strike="noStrike" kern="1200" cap="none" spc="0" normalizeH="0" baseline="0" noProof="0" dirty="0">
              <a:ln>
                <a:noFill/>
              </a:ln>
              <a:solidFill>
                <a:prstClr val="black"/>
              </a:solidFill>
              <a:effectLst/>
              <a:uLnTx/>
              <a:uFillTx/>
              <a:latin typeface="Arial MT"/>
              <a:ea typeface="+mn-ea"/>
              <a:cs typeface="Arial MT"/>
            </a:endParaRPr>
          </a:p>
          <a:p>
            <a:pPr marL="0" marR="0" lvl="0" indent="0" algn="l" defTabSz="914400" rtl="0" eaLnBrk="1" fontAlgn="auto" latinLnBrk="0" hangingPunct="1">
              <a:lnSpc>
                <a:spcPct val="100000"/>
              </a:lnSpc>
              <a:spcBef>
                <a:spcPts val="30"/>
              </a:spcBef>
              <a:spcAft>
                <a:spcPts val="0"/>
              </a:spcAft>
              <a:buClrTx/>
              <a:buSzTx/>
              <a:buFontTx/>
              <a:buNone/>
              <a:tabLst/>
              <a:defRPr/>
            </a:pPr>
            <a:endParaRPr kumimoji="0" sz="1250" b="0" i="0" u="none" strike="noStrike" kern="1200" cap="none" spc="0" normalizeH="0" baseline="0" noProof="0" dirty="0">
              <a:ln>
                <a:noFill/>
              </a:ln>
              <a:solidFill>
                <a:prstClr val="black"/>
              </a:solidFill>
              <a:effectLst/>
              <a:uLnTx/>
              <a:uFillTx/>
              <a:latin typeface="Arial MT"/>
              <a:ea typeface="+mn-ea"/>
              <a:cs typeface="Arial MT"/>
            </a:endParaRPr>
          </a:p>
          <a:p>
            <a:pPr marL="672465" marR="0" lvl="0" indent="0" algn="l" defTabSz="914400" rtl="0" eaLnBrk="1" fontAlgn="auto" latinLnBrk="0" hangingPunct="1">
              <a:lnSpc>
                <a:spcPct val="100000"/>
              </a:lnSpc>
              <a:spcBef>
                <a:spcPts val="0"/>
              </a:spcBef>
              <a:spcAft>
                <a:spcPts val="0"/>
              </a:spcAft>
              <a:buClrTx/>
              <a:buSzTx/>
              <a:buFontTx/>
              <a:buNone/>
              <a:tabLst/>
              <a:defRPr/>
            </a:pPr>
            <a:r>
              <a:rPr kumimoji="0" sz="1400" b="0" i="0" u="none" strike="noStrike" kern="1200" cap="none" spc="0" normalizeH="0" baseline="0" noProof="0" dirty="0">
                <a:ln>
                  <a:noFill/>
                </a:ln>
                <a:solidFill>
                  <a:prstClr val="black"/>
                </a:solidFill>
                <a:effectLst/>
                <a:uLnTx/>
                <a:uFillTx/>
                <a:latin typeface="Arial MT"/>
                <a:ea typeface="+mn-ea"/>
                <a:cs typeface="Arial MT"/>
              </a:rPr>
              <a:t>statement(s)</a:t>
            </a:r>
          </a:p>
          <a:p>
            <a:pPr marL="0" marR="0" lvl="0" indent="0" algn="l" defTabSz="914400" rtl="0" eaLnBrk="1" fontAlgn="auto" latinLnBrk="0" hangingPunct="1">
              <a:lnSpc>
                <a:spcPct val="100000"/>
              </a:lnSpc>
              <a:spcBef>
                <a:spcPts val="35"/>
              </a:spcBef>
              <a:spcAft>
                <a:spcPts val="0"/>
              </a:spcAft>
              <a:buClrTx/>
              <a:buSzTx/>
              <a:buFontTx/>
              <a:buNone/>
              <a:tabLst/>
              <a:defRPr/>
            </a:pPr>
            <a:endParaRPr kumimoji="0" sz="1250" b="0" i="0" u="none" strike="noStrike" kern="1200" cap="none" spc="0" normalizeH="0" baseline="0" noProof="0" dirty="0">
              <a:ln>
                <a:noFill/>
              </a:ln>
              <a:solidFill>
                <a:prstClr val="black"/>
              </a:solidFill>
              <a:effectLst/>
              <a:uLnTx/>
              <a:uFillTx/>
              <a:latin typeface="Arial MT"/>
              <a:ea typeface="+mn-ea"/>
              <a:cs typeface="Arial MT"/>
            </a:endParaRPr>
          </a:p>
          <a:p>
            <a:pPr marL="215265" marR="0" lvl="0" indent="0" algn="l" defTabSz="914400" rtl="0" eaLnBrk="1" fontAlgn="auto" latinLnBrk="0" hangingPunct="1">
              <a:lnSpc>
                <a:spcPct val="100000"/>
              </a:lnSpc>
              <a:spcBef>
                <a:spcPts val="0"/>
              </a:spcBef>
              <a:spcAft>
                <a:spcPts val="0"/>
              </a:spcAft>
              <a:buClrTx/>
              <a:buSzTx/>
              <a:buFontTx/>
              <a:buNone/>
              <a:tabLst/>
              <a:defRPr/>
            </a:pPr>
            <a:r>
              <a:rPr kumimoji="0" sz="1400" b="0" i="0" u="none" strike="noStrike" kern="1200" cap="none" spc="-5" normalizeH="0" baseline="0" noProof="0" dirty="0">
                <a:ln>
                  <a:noFill/>
                </a:ln>
                <a:solidFill>
                  <a:prstClr val="black"/>
                </a:solidFill>
                <a:effectLst/>
                <a:uLnTx/>
                <a:uFillTx/>
                <a:latin typeface="Arial MT"/>
                <a:ea typeface="+mn-ea"/>
                <a:cs typeface="Arial MT"/>
              </a:rPr>
              <a:t>Else:</a:t>
            </a:r>
            <a:endParaRPr kumimoji="0" sz="1400" b="0" i="0" u="none" strike="noStrike" kern="1200" cap="none" spc="0" normalizeH="0" baseline="0" noProof="0" dirty="0">
              <a:ln>
                <a:noFill/>
              </a:ln>
              <a:solidFill>
                <a:prstClr val="black"/>
              </a:solidFill>
              <a:effectLst/>
              <a:uLnTx/>
              <a:uFillTx/>
              <a:latin typeface="Arial MT"/>
              <a:ea typeface="+mn-ea"/>
              <a:cs typeface="Arial MT"/>
            </a:endParaRPr>
          </a:p>
        </p:txBody>
      </p:sp>
      <p:pic>
        <p:nvPicPr>
          <p:cNvPr id="4" name="object 4"/>
          <p:cNvPicPr/>
          <p:nvPr/>
        </p:nvPicPr>
        <p:blipFill>
          <a:blip r:embed="rId2" cstate="print"/>
          <a:stretch>
            <a:fillRect/>
          </a:stretch>
        </p:blipFill>
        <p:spPr>
          <a:xfrm>
            <a:off x="4604075" y="1436951"/>
            <a:ext cx="4539924" cy="2994599"/>
          </a:xfrm>
          <a:prstGeom prst="rect">
            <a:avLst/>
          </a:prstGeom>
        </p:spPr>
      </p:pic>
      <p:sp>
        <p:nvSpPr>
          <p:cNvPr id="5" name="object 5"/>
          <p:cNvSpPr txBox="1"/>
          <p:nvPr/>
        </p:nvSpPr>
        <p:spPr>
          <a:xfrm>
            <a:off x="3633256" y="4850165"/>
            <a:ext cx="1875155" cy="323850"/>
          </a:xfrm>
          <a:prstGeom prst="rect">
            <a:avLst/>
          </a:prstGeom>
        </p:spPr>
        <p:txBody>
          <a:bodyPr vert="horz" wrap="square" lIns="0" tIns="3810" rIns="0" bIns="0" rtlCol="0">
            <a:spAutoFit/>
          </a:bodyPr>
          <a:lstStyle/>
          <a:p>
            <a:pPr marL="1087755" marR="0" lvl="0" indent="0" algn="l" defTabSz="914400" rtl="0" eaLnBrk="1" fontAlgn="auto" latinLnBrk="0" hangingPunct="1">
              <a:lnSpc>
                <a:spcPct val="100000"/>
              </a:lnSpc>
              <a:spcBef>
                <a:spcPts val="30"/>
              </a:spcBef>
              <a:spcAft>
                <a:spcPts val="0"/>
              </a:spcAft>
              <a:buClrTx/>
              <a:buSzTx/>
              <a:buFontTx/>
              <a:buNone/>
              <a:tabLst/>
              <a:defRPr/>
            </a:pPr>
            <a:r>
              <a:rPr kumimoji="0" sz="700" b="0" i="0" u="none" strike="noStrike" kern="1200" cap="none" spc="-5" normalizeH="0" baseline="0" noProof="0" dirty="0">
                <a:ln>
                  <a:noFill/>
                </a:ln>
                <a:solidFill>
                  <a:srgbClr val="595959"/>
                </a:solidFill>
                <a:effectLst/>
                <a:uLnTx/>
                <a:uFillTx/>
                <a:latin typeface="Arial MT"/>
                <a:ea typeface="+mn-ea"/>
                <a:cs typeface="Arial MT"/>
              </a:rPr>
              <a:t>Imag</a:t>
            </a:r>
            <a:r>
              <a:rPr kumimoji="0" sz="700" b="0" i="0" u="none" strike="noStrike" kern="1200" cap="none" spc="0" normalizeH="0" baseline="0" noProof="0" dirty="0">
                <a:ln>
                  <a:noFill/>
                </a:ln>
                <a:solidFill>
                  <a:srgbClr val="595959"/>
                </a:solidFill>
                <a:effectLst/>
                <a:uLnTx/>
                <a:uFillTx/>
                <a:latin typeface="Arial MT"/>
                <a:ea typeface="+mn-ea"/>
                <a:cs typeface="Arial MT"/>
              </a:rPr>
              <a:t>e</a:t>
            </a:r>
            <a:r>
              <a:rPr kumimoji="0" sz="700" b="0" i="0" u="none" strike="noStrike" kern="1200" cap="none" spc="-5" normalizeH="0" baseline="0" noProof="0" dirty="0">
                <a:ln>
                  <a:noFill/>
                </a:ln>
                <a:solidFill>
                  <a:srgbClr val="595959"/>
                </a:solidFill>
                <a:effectLst/>
                <a:uLnTx/>
                <a:uFillTx/>
                <a:latin typeface="Arial MT"/>
                <a:ea typeface="+mn-ea"/>
                <a:cs typeface="Arial MT"/>
              </a:rPr>
              <a:t> Source:</a:t>
            </a:r>
            <a:endParaRPr kumimoji="0" sz="700" b="0" i="0" u="none" strike="noStrike" kern="1200" cap="none" spc="0" normalizeH="0" baseline="0" noProof="0">
              <a:ln>
                <a:noFill/>
              </a:ln>
              <a:solidFill>
                <a:prstClr val="black"/>
              </a:solidFill>
              <a:effectLst/>
              <a:uLnTx/>
              <a:uFillTx/>
              <a:latin typeface="Arial MT"/>
              <a:ea typeface="+mn-ea"/>
              <a:cs typeface="Arial MT"/>
            </a:endParaRPr>
          </a:p>
          <a:p>
            <a:pPr marL="12700" marR="0" lvl="0" indent="0" algn="l" defTabSz="914400" rtl="0" eaLnBrk="1" fontAlgn="auto" latinLnBrk="0" hangingPunct="1">
              <a:lnSpc>
                <a:spcPct val="100000"/>
              </a:lnSpc>
              <a:spcBef>
                <a:spcPts val="605"/>
              </a:spcBef>
              <a:spcAft>
                <a:spcPts val="0"/>
              </a:spcAft>
              <a:buClrTx/>
              <a:buSzTx/>
              <a:buFontTx/>
              <a:buNone/>
              <a:tabLst/>
              <a:defRPr/>
            </a:pPr>
            <a:r>
              <a:rPr kumimoji="0" sz="800" b="0" i="0" u="none" strike="noStrike" kern="1200" cap="none" spc="0" normalizeH="0" baseline="0" noProof="0" dirty="0">
                <a:ln>
                  <a:noFill/>
                </a:ln>
                <a:solidFill>
                  <a:prstClr val="black"/>
                </a:solidFill>
                <a:effectLst/>
                <a:uLnTx/>
                <a:uFillTx/>
                <a:latin typeface="Arial MT"/>
                <a:ea typeface="+mn-ea"/>
                <a:cs typeface="Arial MT"/>
              </a:rPr>
              <a:t>©</a:t>
            </a:r>
            <a:r>
              <a:rPr kumimoji="0" sz="800" b="0" i="0" u="none" strike="noStrike" kern="1200" cap="none" spc="-5" normalizeH="0" baseline="0" noProof="0" dirty="0">
                <a:ln>
                  <a:noFill/>
                </a:ln>
                <a:solidFill>
                  <a:prstClr val="black"/>
                </a:solidFill>
                <a:effectLst/>
                <a:uLnTx/>
                <a:uFillTx/>
                <a:latin typeface="Arial MT"/>
                <a:ea typeface="+mn-ea"/>
                <a:cs typeface="Arial MT"/>
              </a:rPr>
              <a:t> Edune</a:t>
            </a:r>
            <a:r>
              <a:rPr kumimoji="0" sz="800" b="0" i="0" u="none" strike="noStrike" kern="1200" cap="none" spc="0" normalizeH="0" baseline="0" noProof="0" dirty="0">
                <a:ln>
                  <a:noFill/>
                </a:ln>
                <a:solidFill>
                  <a:prstClr val="black"/>
                </a:solidFill>
                <a:effectLst/>
                <a:uLnTx/>
                <a:uFillTx/>
                <a:latin typeface="Arial MT"/>
                <a:ea typeface="+mn-ea"/>
                <a:cs typeface="Arial MT"/>
              </a:rPr>
              <a:t>t</a:t>
            </a:r>
            <a:r>
              <a:rPr kumimoji="0" sz="800" b="0" i="0" u="none" strike="noStrike" kern="1200" cap="none" spc="-5" normalizeH="0" baseline="0" noProof="0" dirty="0">
                <a:ln>
                  <a:noFill/>
                </a:ln>
                <a:solidFill>
                  <a:prstClr val="black"/>
                </a:solidFill>
                <a:effectLst/>
                <a:uLnTx/>
                <a:uFillTx/>
                <a:latin typeface="Arial MT"/>
                <a:ea typeface="+mn-ea"/>
                <a:cs typeface="Arial MT"/>
              </a:rPr>
              <a:t> Foundation</a:t>
            </a:r>
            <a:r>
              <a:rPr kumimoji="0" sz="800" b="0" i="0" u="none" strike="noStrike" kern="1200" cap="none" spc="0" normalizeH="0" baseline="0" noProof="0" dirty="0">
                <a:ln>
                  <a:noFill/>
                </a:ln>
                <a:solidFill>
                  <a:prstClr val="black"/>
                </a:solidFill>
                <a:effectLst/>
                <a:uLnTx/>
                <a:uFillTx/>
                <a:latin typeface="Arial MT"/>
                <a:ea typeface="+mn-ea"/>
                <a:cs typeface="Arial MT"/>
              </a:rPr>
              <a:t>.</a:t>
            </a:r>
            <a:r>
              <a:rPr kumimoji="0" sz="800" b="0" i="0" u="none" strike="noStrike" kern="1200" cap="none" spc="-50" normalizeH="0" baseline="0" noProof="0" dirty="0">
                <a:ln>
                  <a:noFill/>
                </a:ln>
                <a:solidFill>
                  <a:prstClr val="black"/>
                </a:solidFill>
                <a:effectLst/>
                <a:uLnTx/>
                <a:uFillTx/>
                <a:latin typeface="Arial MT"/>
                <a:ea typeface="+mn-ea"/>
                <a:cs typeface="Arial MT"/>
              </a:rPr>
              <a:t> </a:t>
            </a:r>
            <a:r>
              <a:rPr kumimoji="0" sz="800" b="0" i="0" u="none" strike="noStrike" kern="1200" cap="none" spc="-5" normalizeH="0" baseline="0" noProof="0" dirty="0">
                <a:ln>
                  <a:noFill/>
                </a:ln>
                <a:solidFill>
                  <a:prstClr val="black"/>
                </a:solidFill>
                <a:effectLst/>
                <a:uLnTx/>
                <a:uFillTx/>
                <a:latin typeface="Arial MT"/>
                <a:ea typeface="+mn-ea"/>
                <a:cs typeface="Arial MT"/>
              </a:rPr>
              <a:t>Al</a:t>
            </a:r>
            <a:r>
              <a:rPr kumimoji="0" sz="800" b="0" i="0" u="none" strike="noStrike" kern="1200" cap="none" spc="0" normalizeH="0" baseline="0" noProof="0" dirty="0">
                <a:ln>
                  <a:noFill/>
                </a:ln>
                <a:solidFill>
                  <a:prstClr val="black"/>
                </a:solidFill>
                <a:effectLst/>
                <a:uLnTx/>
                <a:uFillTx/>
                <a:latin typeface="Arial MT"/>
                <a:ea typeface="+mn-ea"/>
                <a:cs typeface="Arial MT"/>
              </a:rPr>
              <a:t>l</a:t>
            </a:r>
            <a:r>
              <a:rPr kumimoji="0" sz="800" b="0" i="0" u="none" strike="noStrike" kern="1200" cap="none" spc="-5" normalizeH="0" baseline="0" noProof="0" dirty="0">
                <a:ln>
                  <a:noFill/>
                </a:ln>
                <a:solidFill>
                  <a:prstClr val="black"/>
                </a:solidFill>
                <a:effectLst/>
                <a:uLnTx/>
                <a:uFillTx/>
                <a:latin typeface="Arial MT"/>
                <a:ea typeface="+mn-ea"/>
                <a:cs typeface="Arial MT"/>
              </a:rPr>
              <a:t> </a:t>
            </a:r>
            <a:r>
              <a:rPr kumimoji="0" sz="800" b="0" i="0" u="none" strike="noStrike" kern="1200" cap="none" spc="0" normalizeH="0" baseline="0" noProof="0" dirty="0">
                <a:ln>
                  <a:noFill/>
                </a:ln>
                <a:solidFill>
                  <a:prstClr val="black"/>
                </a:solidFill>
                <a:effectLst/>
                <a:uLnTx/>
                <a:uFillTx/>
                <a:latin typeface="Arial MT"/>
                <a:ea typeface="+mn-ea"/>
                <a:cs typeface="Arial MT"/>
              </a:rPr>
              <a:t>rights</a:t>
            </a:r>
            <a:r>
              <a:rPr kumimoji="0" sz="800" b="0" i="0" u="none" strike="noStrike" kern="1200" cap="none" spc="-5" normalizeH="0" baseline="0" noProof="0" dirty="0">
                <a:ln>
                  <a:noFill/>
                </a:ln>
                <a:solidFill>
                  <a:prstClr val="black"/>
                </a:solidFill>
                <a:effectLst/>
                <a:uLnTx/>
                <a:uFillTx/>
                <a:latin typeface="Arial MT"/>
                <a:ea typeface="+mn-ea"/>
                <a:cs typeface="Arial MT"/>
              </a:rPr>
              <a:t> </a:t>
            </a:r>
            <a:r>
              <a:rPr kumimoji="0" sz="800" b="0" i="0" u="none" strike="noStrike" kern="1200" cap="none" spc="0" normalizeH="0" baseline="0" noProof="0" dirty="0">
                <a:ln>
                  <a:noFill/>
                </a:ln>
                <a:solidFill>
                  <a:prstClr val="black"/>
                </a:solidFill>
                <a:effectLst/>
                <a:uLnTx/>
                <a:uFillTx/>
                <a:latin typeface="Arial MT"/>
                <a:ea typeface="+mn-ea"/>
                <a:cs typeface="Arial MT"/>
              </a:rPr>
              <a:t>reserved.</a:t>
            </a:r>
            <a:endParaRPr kumimoji="0" sz="800" b="0" i="0" u="none" strike="noStrike" kern="1200" cap="none" spc="0" normalizeH="0" baseline="0" noProof="0">
              <a:ln>
                <a:noFill/>
              </a:ln>
              <a:solidFill>
                <a:prstClr val="black"/>
              </a:solidFill>
              <a:effectLst/>
              <a:uLnTx/>
              <a:uFillTx/>
              <a:latin typeface="Arial MT"/>
              <a:ea typeface="+mn-ea"/>
              <a:cs typeface="Arial MT"/>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4457" y="828333"/>
            <a:ext cx="3020695" cy="391160"/>
          </a:xfrm>
          <a:prstGeom prst="rect">
            <a:avLst/>
          </a:prstGeom>
        </p:spPr>
        <p:txBody>
          <a:bodyPr vert="horz" wrap="square" lIns="0" tIns="12700" rIns="0" bIns="0" rtlCol="0">
            <a:spAutoFit/>
          </a:bodyPr>
          <a:lstStyle/>
          <a:p>
            <a:pPr marL="12700">
              <a:lnSpc>
                <a:spcPct val="100000"/>
              </a:lnSpc>
              <a:spcBef>
                <a:spcPts val="100"/>
              </a:spcBef>
            </a:pPr>
            <a:r>
              <a:rPr spc="-5" dirty="0"/>
              <a:t>Conditional</a:t>
            </a:r>
            <a:r>
              <a:rPr spc="-85" dirty="0"/>
              <a:t> </a:t>
            </a:r>
            <a:r>
              <a:rPr spc="-5" dirty="0"/>
              <a:t>Statement</a:t>
            </a:r>
          </a:p>
        </p:txBody>
      </p:sp>
      <p:sp>
        <p:nvSpPr>
          <p:cNvPr id="3" name="object 3"/>
          <p:cNvSpPr txBox="1"/>
          <p:nvPr/>
        </p:nvSpPr>
        <p:spPr>
          <a:xfrm>
            <a:off x="434281" y="1728118"/>
            <a:ext cx="3678554" cy="2753995"/>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800" b="0" i="0" u="none" strike="noStrike" kern="1200" cap="none" spc="-5" normalizeH="0" baseline="0" noProof="0" dirty="0">
                <a:ln>
                  <a:noFill/>
                </a:ln>
                <a:solidFill>
                  <a:srgbClr val="595959"/>
                </a:solidFill>
                <a:effectLst/>
                <a:uLnTx/>
                <a:uFillTx/>
                <a:latin typeface="Arial MT"/>
                <a:ea typeface="+mn-ea"/>
                <a:cs typeface="Arial MT"/>
              </a:rPr>
              <a:t>Statemen</a:t>
            </a:r>
            <a:r>
              <a:rPr kumimoji="0" sz="1800" b="0" i="0" u="none" strike="noStrike" kern="1200" cap="none" spc="0" normalizeH="0" baseline="0" noProof="0" dirty="0">
                <a:ln>
                  <a:noFill/>
                </a:ln>
                <a:solidFill>
                  <a:srgbClr val="595959"/>
                </a:solidFill>
                <a:effectLst/>
                <a:uLnTx/>
                <a:uFillTx/>
                <a:latin typeface="Arial MT"/>
                <a:ea typeface="+mn-ea"/>
                <a:cs typeface="Arial MT"/>
              </a:rPr>
              <a:t>t</a:t>
            </a:r>
            <a:r>
              <a:rPr kumimoji="0" sz="1800" b="0" i="0" u="none" strike="noStrike" kern="1200" cap="none" spc="-105" normalizeH="0" baseline="0" noProof="0" dirty="0">
                <a:ln>
                  <a:noFill/>
                </a:ln>
                <a:solidFill>
                  <a:srgbClr val="595959"/>
                </a:solidFill>
                <a:effectLst/>
                <a:uLnTx/>
                <a:uFillTx/>
                <a:latin typeface="Arial MT"/>
                <a:ea typeface="+mn-ea"/>
                <a:cs typeface="Arial MT"/>
              </a:rPr>
              <a:t> </a:t>
            </a:r>
            <a:r>
              <a:rPr kumimoji="0" sz="1800" b="0" i="0" u="none" strike="noStrike" kern="1200" cap="none" spc="-5" normalizeH="0" baseline="0" noProof="0" dirty="0">
                <a:ln>
                  <a:noFill/>
                </a:ln>
                <a:solidFill>
                  <a:srgbClr val="595959"/>
                </a:solidFill>
                <a:effectLst/>
                <a:uLnTx/>
                <a:uFillTx/>
                <a:latin typeface="Arial MT"/>
                <a:ea typeface="+mn-ea"/>
                <a:cs typeface="Arial MT"/>
              </a:rPr>
              <a:t>An</a:t>
            </a:r>
            <a:r>
              <a:rPr kumimoji="0" sz="1800" b="0" i="0" u="none" strike="noStrike" kern="1200" cap="none" spc="0" normalizeH="0" baseline="0" noProof="0" dirty="0">
                <a:ln>
                  <a:noFill/>
                </a:ln>
                <a:solidFill>
                  <a:srgbClr val="595959"/>
                </a:solidFill>
                <a:effectLst/>
                <a:uLnTx/>
                <a:uFillTx/>
                <a:latin typeface="Arial MT"/>
                <a:ea typeface="+mn-ea"/>
                <a:cs typeface="Arial MT"/>
              </a:rPr>
              <a:t>d</a:t>
            </a:r>
            <a:r>
              <a:rPr kumimoji="0" sz="1800" b="0" i="0" u="none" strike="noStrike" kern="1200" cap="none" spc="-10" normalizeH="0" baseline="0" noProof="0" dirty="0">
                <a:ln>
                  <a:noFill/>
                </a:ln>
                <a:solidFill>
                  <a:srgbClr val="595959"/>
                </a:solidFill>
                <a:effectLst/>
                <a:uLnTx/>
                <a:uFillTx/>
                <a:latin typeface="Arial MT"/>
                <a:ea typeface="+mn-ea"/>
                <a:cs typeface="Arial MT"/>
              </a:rPr>
              <a:t> </a:t>
            </a:r>
            <a:r>
              <a:rPr kumimoji="0" sz="1800" b="0" i="0" u="none" strike="noStrike" kern="1200" cap="none" spc="-5" normalizeH="0" baseline="0" noProof="0" dirty="0">
                <a:ln>
                  <a:noFill/>
                </a:ln>
                <a:solidFill>
                  <a:srgbClr val="595959"/>
                </a:solidFill>
                <a:effectLst/>
                <a:uLnTx/>
                <a:uFillTx/>
                <a:latin typeface="Arial MT"/>
                <a:ea typeface="+mn-ea"/>
                <a:cs typeface="Arial MT"/>
              </a:rPr>
              <a:t>Descriptio</a:t>
            </a:r>
            <a:r>
              <a:rPr kumimoji="0" sz="1800" b="0" i="0" u="none" strike="noStrike" kern="1200" cap="none" spc="0" normalizeH="0" baseline="0" noProof="0" dirty="0">
                <a:ln>
                  <a:noFill/>
                </a:ln>
                <a:solidFill>
                  <a:srgbClr val="595959"/>
                </a:solidFill>
                <a:effectLst/>
                <a:uLnTx/>
                <a:uFillTx/>
                <a:latin typeface="Arial MT"/>
                <a:ea typeface="+mn-ea"/>
                <a:cs typeface="Arial MT"/>
              </a:rPr>
              <a:t>n</a:t>
            </a:r>
            <a:r>
              <a:rPr kumimoji="0" sz="1800" b="0" i="0" u="none" strike="noStrike" kern="1200" cap="none" spc="-5" normalizeH="0" baseline="0" noProof="0" dirty="0">
                <a:ln>
                  <a:noFill/>
                </a:ln>
                <a:solidFill>
                  <a:srgbClr val="595959"/>
                </a:solidFill>
                <a:effectLst/>
                <a:uLnTx/>
                <a:uFillTx/>
                <a:latin typeface="Arial MT"/>
                <a:ea typeface="+mn-ea"/>
                <a:cs typeface="Arial MT"/>
              </a:rPr>
              <a:t> </a:t>
            </a:r>
            <a:r>
              <a:rPr kumimoji="0" sz="1800" b="0" i="0" u="none" strike="noStrike" kern="1200" cap="none" spc="0" normalizeH="0" baseline="0" noProof="0" dirty="0">
                <a:ln>
                  <a:noFill/>
                </a:ln>
                <a:solidFill>
                  <a:srgbClr val="595959"/>
                </a:solidFill>
                <a:effectLst/>
                <a:uLnTx/>
                <a:uFillTx/>
                <a:latin typeface="Arial MT"/>
                <a:ea typeface="+mn-ea"/>
                <a:cs typeface="Arial MT"/>
              </a:rPr>
              <a:t>(Contd..)</a:t>
            </a:r>
            <a:endParaRPr kumimoji="0" sz="1800" b="0" i="0" u="none" strike="noStrike" kern="1200" cap="none" spc="0" normalizeH="0" baseline="0" noProof="0">
              <a:ln>
                <a:noFill/>
              </a:ln>
              <a:solidFill>
                <a:prstClr val="black"/>
              </a:solidFill>
              <a:effectLst/>
              <a:uLnTx/>
              <a:uFillTx/>
              <a:latin typeface="Arial MT"/>
              <a:ea typeface="+mn-ea"/>
              <a:cs typeface="Arial MT"/>
            </a:endParaRPr>
          </a:p>
          <a:p>
            <a:pPr marL="0" marR="0" lvl="0" indent="0" algn="l" defTabSz="914400" rtl="0" eaLnBrk="1" fontAlgn="auto" latinLnBrk="0" hangingPunct="1">
              <a:lnSpc>
                <a:spcPct val="100000"/>
              </a:lnSpc>
              <a:spcBef>
                <a:spcPts val="50"/>
              </a:spcBef>
              <a:spcAft>
                <a:spcPts val="0"/>
              </a:spcAft>
              <a:buClrTx/>
              <a:buSzTx/>
              <a:buFontTx/>
              <a:buNone/>
              <a:tabLst/>
              <a:defRPr/>
            </a:pPr>
            <a:endParaRPr kumimoji="0" sz="1600" b="0" i="0" u="none" strike="noStrike" kern="1200" cap="none" spc="0" normalizeH="0" baseline="0" noProof="0">
              <a:ln>
                <a:noFill/>
              </a:ln>
              <a:solidFill>
                <a:prstClr val="black"/>
              </a:solidFill>
              <a:effectLst/>
              <a:uLnTx/>
              <a:uFillTx/>
              <a:latin typeface="Arial MT"/>
              <a:ea typeface="+mn-ea"/>
              <a:cs typeface="Arial MT"/>
            </a:endParaRPr>
          </a:p>
          <a:p>
            <a:pPr marL="619760" marR="0" lvl="0" indent="-385445" algn="l" defTabSz="914400" rtl="0" eaLnBrk="1" fontAlgn="auto" latinLnBrk="0" hangingPunct="1">
              <a:lnSpc>
                <a:spcPct val="100000"/>
              </a:lnSpc>
              <a:spcBef>
                <a:spcPts val="0"/>
              </a:spcBef>
              <a:spcAft>
                <a:spcPts val="0"/>
              </a:spcAft>
              <a:buClrTx/>
              <a:buSzTx/>
              <a:buFontTx/>
              <a:buChar char="●"/>
              <a:tabLst>
                <a:tab pos="619760" algn="l"/>
                <a:tab pos="620395" algn="l"/>
              </a:tabLst>
              <a:defRPr/>
            </a:pPr>
            <a:r>
              <a:rPr kumimoji="0" sz="1400" b="1" i="0" u="heavy" strike="noStrike" kern="1200" cap="none" spc="-5" normalizeH="0" baseline="0" noProof="0" dirty="0">
                <a:ln>
                  <a:noFill/>
                </a:ln>
                <a:solidFill>
                  <a:prstClr val="black"/>
                </a:solidFill>
                <a:effectLst/>
                <a:uLnTx/>
                <a:uFill>
                  <a:solidFill>
                    <a:srgbClr val="000000"/>
                  </a:solidFill>
                </a:uFill>
                <a:latin typeface="Arial"/>
                <a:ea typeface="+mn-ea"/>
                <a:cs typeface="Arial"/>
              </a:rPr>
              <a:t>Example</a:t>
            </a:r>
            <a:r>
              <a:rPr kumimoji="0" sz="1400" b="1" i="0" u="heavy" strike="noStrike" kern="1200" cap="none" spc="-50" normalizeH="0" baseline="0" noProof="0" dirty="0">
                <a:ln>
                  <a:noFill/>
                </a:ln>
                <a:solidFill>
                  <a:prstClr val="black"/>
                </a:solidFill>
                <a:effectLst/>
                <a:uLnTx/>
                <a:uFill>
                  <a:solidFill>
                    <a:srgbClr val="000000"/>
                  </a:solidFill>
                </a:uFill>
                <a:latin typeface="Arial"/>
                <a:ea typeface="+mn-ea"/>
                <a:cs typeface="Arial"/>
              </a:rPr>
              <a:t> </a:t>
            </a:r>
            <a:r>
              <a:rPr kumimoji="0" sz="1400" b="1" i="0" u="heavy" strike="noStrike" kern="1200" cap="none" spc="-5" normalizeH="0" baseline="0" noProof="0" dirty="0">
                <a:ln>
                  <a:noFill/>
                </a:ln>
                <a:solidFill>
                  <a:prstClr val="black"/>
                </a:solidFill>
                <a:effectLst/>
                <a:uLnTx/>
                <a:uFill>
                  <a:solidFill>
                    <a:srgbClr val="000000"/>
                  </a:solidFill>
                </a:uFill>
                <a:latin typeface="Arial"/>
                <a:ea typeface="+mn-ea"/>
                <a:cs typeface="Arial"/>
              </a:rPr>
              <a:t>Program-</a:t>
            </a:r>
            <a:endParaRPr kumimoji="0" sz="1400" b="0" i="0" u="none" strike="noStrike" kern="1200" cap="none" spc="0" normalizeH="0" baseline="0" noProof="0">
              <a:ln>
                <a:noFill/>
              </a:ln>
              <a:solidFill>
                <a:prstClr val="black"/>
              </a:solidFill>
              <a:effectLst/>
              <a:uLnTx/>
              <a:uFillTx/>
              <a:latin typeface="Arial"/>
              <a:ea typeface="+mn-ea"/>
              <a:cs typeface="Arial"/>
            </a:endParaRPr>
          </a:p>
          <a:p>
            <a:pPr marL="113664" marR="2722245" lvl="0" indent="0" algn="l" defTabSz="914400" rtl="0" eaLnBrk="1" fontAlgn="auto" latinLnBrk="0" hangingPunct="1">
              <a:lnSpc>
                <a:spcPct val="187500"/>
              </a:lnSpc>
              <a:spcBef>
                <a:spcPts val="0"/>
              </a:spcBef>
              <a:spcAft>
                <a:spcPts val="0"/>
              </a:spcAft>
              <a:buClrTx/>
              <a:buSzTx/>
              <a:buFontTx/>
              <a:buNone/>
              <a:tabLst/>
              <a:defRPr/>
            </a:pPr>
            <a:r>
              <a:rPr kumimoji="0" sz="1400" b="0" i="0" u="none" strike="noStrike" kern="1200" cap="none" spc="-5" normalizeH="0" baseline="0" noProof="0" dirty="0">
                <a:ln>
                  <a:noFill/>
                </a:ln>
                <a:solidFill>
                  <a:prstClr val="black"/>
                </a:solidFill>
                <a:effectLst/>
                <a:uLnTx/>
                <a:uFillTx/>
                <a:latin typeface="Arial MT"/>
                <a:ea typeface="+mn-ea"/>
                <a:cs typeface="Arial MT"/>
              </a:rPr>
              <a:t>num </a:t>
            </a:r>
            <a:r>
              <a:rPr kumimoji="0" sz="1400" b="0" i="0" u="none" strike="noStrike" kern="1200" cap="none" spc="0" normalizeH="0" baseline="0" noProof="0" dirty="0">
                <a:ln>
                  <a:noFill/>
                </a:ln>
                <a:solidFill>
                  <a:prstClr val="black"/>
                </a:solidFill>
                <a:effectLst/>
                <a:uLnTx/>
                <a:uFillTx/>
                <a:latin typeface="Arial MT"/>
                <a:ea typeface="+mn-ea"/>
                <a:cs typeface="Arial MT"/>
              </a:rPr>
              <a:t>= -99 </a:t>
            </a:r>
            <a:r>
              <a:rPr kumimoji="0" sz="1400" b="0" i="0" u="none" strike="noStrike" kern="1200" cap="none" spc="-37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if</a:t>
            </a:r>
            <a:r>
              <a:rPr kumimoji="0" sz="1400" b="0" i="0" u="none" strike="noStrike" kern="1200" cap="none" spc="-3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num</a:t>
            </a:r>
            <a:r>
              <a:rPr kumimoji="0" sz="1400" b="0" i="0" u="none" strike="noStrike" kern="1200" cap="none" spc="-35"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&gt;</a:t>
            </a:r>
            <a:r>
              <a:rPr kumimoji="0" sz="1400" b="0" i="0" u="none" strike="noStrike" kern="1200" cap="none" spc="-3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0:</a:t>
            </a:r>
            <a:endParaRPr kumimoji="0" sz="1400" b="0" i="0" u="none" strike="noStrike" kern="1200" cap="none" spc="0" normalizeH="0" baseline="0" noProof="0">
              <a:ln>
                <a:noFill/>
              </a:ln>
              <a:solidFill>
                <a:prstClr val="black"/>
              </a:solidFill>
              <a:effectLst/>
              <a:uLnTx/>
              <a:uFillTx/>
              <a:latin typeface="Arial MT"/>
              <a:ea typeface="+mn-ea"/>
              <a:cs typeface="Arial MT"/>
            </a:endParaRPr>
          </a:p>
          <a:p>
            <a:pPr marL="113664" marR="1465580" lvl="0" indent="196850" algn="l" defTabSz="914400" rtl="0" eaLnBrk="1" fontAlgn="auto" latinLnBrk="0" hangingPunct="1">
              <a:lnSpc>
                <a:spcPct val="187500"/>
              </a:lnSpc>
              <a:spcBef>
                <a:spcPts val="0"/>
              </a:spcBef>
              <a:spcAft>
                <a:spcPts val="0"/>
              </a:spcAft>
              <a:buClrTx/>
              <a:buSzTx/>
              <a:buFontTx/>
              <a:buNone/>
              <a:tabLst/>
              <a:defRPr/>
            </a:pPr>
            <a:r>
              <a:rPr kumimoji="0" sz="1400" b="0" i="0" u="none" strike="noStrike" kern="1200" cap="none" spc="-5" normalizeH="0" baseline="0" noProof="0" dirty="0">
                <a:ln>
                  <a:noFill/>
                </a:ln>
                <a:solidFill>
                  <a:prstClr val="black"/>
                </a:solidFill>
                <a:effectLst/>
                <a:uLnTx/>
                <a:uFillTx/>
                <a:latin typeface="Arial MT"/>
                <a:ea typeface="+mn-ea"/>
                <a:cs typeface="Arial MT"/>
              </a:rPr>
              <a:t>print("Positive Number") </a:t>
            </a:r>
            <a:r>
              <a:rPr kumimoji="0" sz="1400" b="0" i="0" u="none" strike="noStrike" kern="1200" cap="none" spc="-37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else:</a:t>
            </a:r>
            <a:endParaRPr kumimoji="0" sz="1400" b="0" i="0" u="none" strike="noStrike" kern="1200" cap="none" spc="0" normalizeH="0" baseline="0" noProof="0">
              <a:ln>
                <a:noFill/>
              </a:ln>
              <a:solidFill>
                <a:prstClr val="black"/>
              </a:solidFill>
              <a:effectLst/>
              <a:uLnTx/>
              <a:uFillTx/>
              <a:latin typeface="Arial MT"/>
              <a:ea typeface="+mn-ea"/>
              <a:cs typeface="Arial MT"/>
            </a:endParaRPr>
          </a:p>
          <a:p>
            <a:pPr marL="0" marR="0" lvl="0" indent="0" algn="l" defTabSz="914400" rtl="0" eaLnBrk="1" fontAlgn="auto" latinLnBrk="0" hangingPunct="1">
              <a:lnSpc>
                <a:spcPct val="100000"/>
              </a:lnSpc>
              <a:spcBef>
                <a:spcPts val="30"/>
              </a:spcBef>
              <a:spcAft>
                <a:spcPts val="0"/>
              </a:spcAft>
              <a:buClrTx/>
              <a:buSzTx/>
              <a:buFontTx/>
              <a:buNone/>
              <a:tabLst/>
              <a:defRPr/>
            </a:pPr>
            <a:endParaRPr kumimoji="0" sz="1250" b="0" i="0" u="none" strike="noStrike" kern="1200" cap="none" spc="0" normalizeH="0" baseline="0" noProof="0">
              <a:ln>
                <a:noFill/>
              </a:ln>
              <a:solidFill>
                <a:prstClr val="black"/>
              </a:solidFill>
              <a:effectLst/>
              <a:uLnTx/>
              <a:uFillTx/>
              <a:latin typeface="Arial MT"/>
              <a:ea typeface="+mn-ea"/>
              <a:cs typeface="Arial MT"/>
            </a:endParaRPr>
          </a:p>
          <a:p>
            <a:pPr marL="310515" marR="0" lvl="0" indent="0" algn="l" defTabSz="914400" rtl="0" eaLnBrk="1" fontAlgn="auto" latinLnBrk="0" hangingPunct="1">
              <a:lnSpc>
                <a:spcPct val="100000"/>
              </a:lnSpc>
              <a:spcBef>
                <a:spcPts val="0"/>
              </a:spcBef>
              <a:spcAft>
                <a:spcPts val="0"/>
              </a:spcAft>
              <a:buClrTx/>
              <a:buSzTx/>
              <a:buFontTx/>
              <a:buNone/>
              <a:tabLst/>
              <a:defRPr/>
            </a:pPr>
            <a:r>
              <a:rPr kumimoji="0" sz="1400" b="0" i="0" u="none" strike="noStrike" kern="1200" cap="none" spc="-5" normalizeH="0" baseline="0" noProof="0" dirty="0">
                <a:ln>
                  <a:noFill/>
                </a:ln>
                <a:solidFill>
                  <a:prstClr val="black"/>
                </a:solidFill>
                <a:effectLst/>
                <a:uLnTx/>
                <a:uFillTx/>
                <a:latin typeface="Arial MT"/>
                <a:ea typeface="+mn-ea"/>
                <a:cs typeface="Arial MT"/>
              </a:rPr>
              <a:t>print("Negative</a:t>
            </a:r>
            <a:r>
              <a:rPr kumimoji="0" sz="1400" b="0" i="0" u="none" strike="noStrike" kern="1200" cap="none" spc="-5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Number")</a:t>
            </a:r>
            <a:endParaRPr kumimoji="0" sz="1400" b="0" i="0" u="none" strike="noStrike" kern="1200" cap="none" spc="0" normalizeH="0" baseline="0" noProof="0">
              <a:ln>
                <a:noFill/>
              </a:ln>
              <a:solidFill>
                <a:prstClr val="black"/>
              </a:solidFill>
              <a:effectLst/>
              <a:uLnTx/>
              <a:uFillTx/>
              <a:latin typeface="Arial MT"/>
              <a:ea typeface="+mn-ea"/>
              <a:cs typeface="Arial MT"/>
            </a:endParaRPr>
          </a:p>
        </p:txBody>
      </p:sp>
      <p:pic>
        <p:nvPicPr>
          <p:cNvPr id="4" name="object 4"/>
          <p:cNvPicPr/>
          <p:nvPr/>
        </p:nvPicPr>
        <p:blipFill>
          <a:blip r:embed="rId2" cstate="print"/>
          <a:stretch>
            <a:fillRect/>
          </a:stretch>
        </p:blipFill>
        <p:spPr>
          <a:xfrm>
            <a:off x="4572000" y="1816375"/>
            <a:ext cx="4571998" cy="2611000"/>
          </a:xfrm>
          <a:prstGeom prst="rect">
            <a:avLst/>
          </a:prstGeom>
        </p:spPr>
      </p:pic>
      <p:sp>
        <p:nvSpPr>
          <p:cNvPr id="5" name="object 5"/>
          <p:cNvSpPr txBox="1"/>
          <p:nvPr/>
        </p:nvSpPr>
        <p:spPr>
          <a:xfrm>
            <a:off x="3633256" y="4850165"/>
            <a:ext cx="1875155" cy="323850"/>
          </a:xfrm>
          <a:prstGeom prst="rect">
            <a:avLst/>
          </a:prstGeom>
        </p:spPr>
        <p:txBody>
          <a:bodyPr vert="horz" wrap="square" lIns="0" tIns="3810" rIns="0" bIns="0" rtlCol="0">
            <a:spAutoFit/>
          </a:bodyPr>
          <a:lstStyle/>
          <a:p>
            <a:pPr marL="1087755" marR="0" lvl="0" indent="0" algn="l" defTabSz="914400" rtl="0" eaLnBrk="1" fontAlgn="auto" latinLnBrk="0" hangingPunct="1">
              <a:lnSpc>
                <a:spcPct val="100000"/>
              </a:lnSpc>
              <a:spcBef>
                <a:spcPts val="30"/>
              </a:spcBef>
              <a:spcAft>
                <a:spcPts val="0"/>
              </a:spcAft>
              <a:buClrTx/>
              <a:buSzTx/>
              <a:buFontTx/>
              <a:buNone/>
              <a:tabLst/>
              <a:defRPr/>
            </a:pPr>
            <a:r>
              <a:rPr kumimoji="0" sz="700" b="0" i="0" u="none" strike="noStrike" kern="1200" cap="none" spc="-5" normalizeH="0" baseline="0" noProof="0" dirty="0">
                <a:ln>
                  <a:noFill/>
                </a:ln>
                <a:solidFill>
                  <a:srgbClr val="595959"/>
                </a:solidFill>
                <a:effectLst/>
                <a:uLnTx/>
                <a:uFillTx/>
                <a:latin typeface="Arial MT"/>
                <a:ea typeface="+mn-ea"/>
                <a:cs typeface="Arial MT"/>
              </a:rPr>
              <a:t>Imag</a:t>
            </a:r>
            <a:r>
              <a:rPr kumimoji="0" sz="700" b="0" i="0" u="none" strike="noStrike" kern="1200" cap="none" spc="0" normalizeH="0" baseline="0" noProof="0" dirty="0">
                <a:ln>
                  <a:noFill/>
                </a:ln>
                <a:solidFill>
                  <a:srgbClr val="595959"/>
                </a:solidFill>
                <a:effectLst/>
                <a:uLnTx/>
                <a:uFillTx/>
                <a:latin typeface="Arial MT"/>
                <a:ea typeface="+mn-ea"/>
                <a:cs typeface="Arial MT"/>
              </a:rPr>
              <a:t>e</a:t>
            </a:r>
            <a:r>
              <a:rPr kumimoji="0" sz="700" b="0" i="0" u="none" strike="noStrike" kern="1200" cap="none" spc="-5" normalizeH="0" baseline="0" noProof="0" dirty="0">
                <a:ln>
                  <a:noFill/>
                </a:ln>
                <a:solidFill>
                  <a:srgbClr val="595959"/>
                </a:solidFill>
                <a:effectLst/>
                <a:uLnTx/>
                <a:uFillTx/>
                <a:latin typeface="Arial MT"/>
                <a:ea typeface="+mn-ea"/>
                <a:cs typeface="Arial MT"/>
              </a:rPr>
              <a:t> Source:</a:t>
            </a:r>
            <a:endParaRPr kumimoji="0" sz="700" b="0" i="0" u="none" strike="noStrike" kern="1200" cap="none" spc="0" normalizeH="0" baseline="0" noProof="0">
              <a:ln>
                <a:noFill/>
              </a:ln>
              <a:solidFill>
                <a:prstClr val="black"/>
              </a:solidFill>
              <a:effectLst/>
              <a:uLnTx/>
              <a:uFillTx/>
              <a:latin typeface="Arial MT"/>
              <a:ea typeface="+mn-ea"/>
              <a:cs typeface="Arial MT"/>
            </a:endParaRPr>
          </a:p>
          <a:p>
            <a:pPr marL="12700" marR="0" lvl="0" indent="0" algn="l" defTabSz="914400" rtl="0" eaLnBrk="1" fontAlgn="auto" latinLnBrk="0" hangingPunct="1">
              <a:lnSpc>
                <a:spcPct val="100000"/>
              </a:lnSpc>
              <a:spcBef>
                <a:spcPts val="605"/>
              </a:spcBef>
              <a:spcAft>
                <a:spcPts val="0"/>
              </a:spcAft>
              <a:buClrTx/>
              <a:buSzTx/>
              <a:buFontTx/>
              <a:buNone/>
              <a:tabLst/>
              <a:defRPr/>
            </a:pPr>
            <a:r>
              <a:rPr kumimoji="0" sz="800" b="0" i="0" u="none" strike="noStrike" kern="1200" cap="none" spc="0" normalizeH="0" baseline="0" noProof="0" dirty="0">
                <a:ln>
                  <a:noFill/>
                </a:ln>
                <a:solidFill>
                  <a:prstClr val="black"/>
                </a:solidFill>
                <a:effectLst/>
                <a:uLnTx/>
                <a:uFillTx/>
                <a:latin typeface="Arial MT"/>
                <a:ea typeface="+mn-ea"/>
                <a:cs typeface="Arial MT"/>
              </a:rPr>
              <a:t>©</a:t>
            </a:r>
            <a:r>
              <a:rPr kumimoji="0" sz="800" b="0" i="0" u="none" strike="noStrike" kern="1200" cap="none" spc="-5" normalizeH="0" baseline="0" noProof="0" dirty="0">
                <a:ln>
                  <a:noFill/>
                </a:ln>
                <a:solidFill>
                  <a:prstClr val="black"/>
                </a:solidFill>
                <a:effectLst/>
                <a:uLnTx/>
                <a:uFillTx/>
                <a:latin typeface="Arial MT"/>
                <a:ea typeface="+mn-ea"/>
                <a:cs typeface="Arial MT"/>
              </a:rPr>
              <a:t> Edune</a:t>
            </a:r>
            <a:r>
              <a:rPr kumimoji="0" sz="800" b="0" i="0" u="none" strike="noStrike" kern="1200" cap="none" spc="0" normalizeH="0" baseline="0" noProof="0" dirty="0">
                <a:ln>
                  <a:noFill/>
                </a:ln>
                <a:solidFill>
                  <a:prstClr val="black"/>
                </a:solidFill>
                <a:effectLst/>
                <a:uLnTx/>
                <a:uFillTx/>
                <a:latin typeface="Arial MT"/>
                <a:ea typeface="+mn-ea"/>
                <a:cs typeface="Arial MT"/>
              </a:rPr>
              <a:t>t</a:t>
            </a:r>
            <a:r>
              <a:rPr kumimoji="0" sz="800" b="0" i="0" u="none" strike="noStrike" kern="1200" cap="none" spc="-5" normalizeH="0" baseline="0" noProof="0" dirty="0">
                <a:ln>
                  <a:noFill/>
                </a:ln>
                <a:solidFill>
                  <a:prstClr val="black"/>
                </a:solidFill>
                <a:effectLst/>
                <a:uLnTx/>
                <a:uFillTx/>
                <a:latin typeface="Arial MT"/>
                <a:ea typeface="+mn-ea"/>
                <a:cs typeface="Arial MT"/>
              </a:rPr>
              <a:t> Foundation</a:t>
            </a:r>
            <a:r>
              <a:rPr kumimoji="0" sz="800" b="0" i="0" u="none" strike="noStrike" kern="1200" cap="none" spc="0" normalizeH="0" baseline="0" noProof="0" dirty="0">
                <a:ln>
                  <a:noFill/>
                </a:ln>
                <a:solidFill>
                  <a:prstClr val="black"/>
                </a:solidFill>
                <a:effectLst/>
                <a:uLnTx/>
                <a:uFillTx/>
                <a:latin typeface="Arial MT"/>
                <a:ea typeface="+mn-ea"/>
                <a:cs typeface="Arial MT"/>
              </a:rPr>
              <a:t>.</a:t>
            </a:r>
            <a:r>
              <a:rPr kumimoji="0" sz="800" b="0" i="0" u="none" strike="noStrike" kern="1200" cap="none" spc="-50" normalizeH="0" baseline="0" noProof="0" dirty="0">
                <a:ln>
                  <a:noFill/>
                </a:ln>
                <a:solidFill>
                  <a:prstClr val="black"/>
                </a:solidFill>
                <a:effectLst/>
                <a:uLnTx/>
                <a:uFillTx/>
                <a:latin typeface="Arial MT"/>
                <a:ea typeface="+mn-ea"/>
                <a:cs typeface="Arial MT"/>
              </a:rPr>
              <a:t> </a:t>
            </a:r>
            <a:r>
              <a:rPr kumimoji="0" sz="800" b="0" i="0" u="none" strike="noStrike" kern="1200" cap="none" spc="-5" normalizeH="0" baseline="0" noProof="0" dirty="0">
                <a:ln>
                  <a:noFill/>
                </a:ln>
                <a:solidFill>
                  <a:prstClr val="black"/>
                </a:solidFill>
                <a:effectLst/>
                <a:uLnTx/>
                <a:uFillTx/>
                <a:latin typeface="Arial MT"/>
                <a:ea typeface="+mn-ea"/>
                <a:cs typeface="Arial MT"/>
              </a:rPr>
              <a:t>Al</a:t>
            </a:r>
            <a:r>
              <a:rPr kumimoji="0" sz="800" b="0" i="0" u="none" strike="noStrike" kern="1200" cap="none" spc="0" normalizeH="0" baseline="0" noProof="0" dirty="0">
                <a:ln>
                  <a:noFill/>
                </a:ln>
                <a:solidFill>
                  <a:prstClr val="black"/>
                </a:solidFill>
                <a:effectLst/>
                <a:uLnTx/>
                <a:uFillTx/>
                <a:latin typeface="Arial MT"/>
                <a:ea typeface="+mn-ea"/>
                <a:cs typeface="Arial MT"/>
              </a:rPr>
              <a:t>l</a:t>
            </a:r>
            <a:r>
              <a:rPr kumimoji="0" sz="800" b="0" i="0" u="none" strike="noStrike" kern="1200" cap="none" spc="-5" normalizeH="0" baseline="0" noProof="0" dirty="0">
                <a:ln>
                  <a:noFill/>
                </a:ln>
                <a:solidFill>
                  <a:prstClr val="black"/>
                </a:solidFill>
                <a:effectLst/>
                <a:uLnTx/>
                <a:uFillTx/>
                <a:latin typeface="Arial MT"/>
                <a:ea typeface="+mn-ea"/>
                <a:cs typeface="Arial MT"/>
              </a:rPr>
              <a:t> </a:t>
            </a:r>
            <a:r>
              <a:rPr kumimoji="0" sz="800" b="0" i="0" u="none" strike="noStrike" kern="1200" cap="none" spc="0" normalizeH="0" baseline="0" noProof="0" dirty="0">
                <a:ln>
                  <a:noFill/>
                </a:ln>
                <a:solidFill>
                  <a:prstClr val="black"/>
                </a:solidFill>
                <a:effectLst/>
                <a:uLnTx/>
                <a:uFillTx/>
                <a:latin typeface="Arial MT"/>
                <a:ea typeface="+mn-ea"/>
                <a:cs typeface="Arial MT"/>
              </a:rPr>
              <a:t>rights</a:t>
            </a:r>
            <a:r>
              <a:rPr kumimoji="0" sz="800" b="0" i="0" u="none" strike="noStrike" kern="1200" cap="none" spc="-5" normalizeH="0" baseline="0" noProof="0" dirty="0">
                <a:ln>
                  <a:noFill/>
                </a:ln>
                <a:solidFill>
                  <a:prstClr val="black"/>
                </a:solidFill>
                <a:effectLst/>
                <a:uLnTx/>
                <a:uFillTx/>
                <a:latin typeface="Arial MT"/>
                <a:ea typeface="+mn-ea"/>
                <a:cs typeface="Arial MT"/>
              </a:rPr>
              <a:t> </a:t>
            </a:r>
            <a:r>
              <a:rPr kumimoji="0" sz="800" b="0" i="0" u="none" strike="noStrike" kern="1200" cap="none" spc="0" normalizeH="0" baseline="0" noProof="0" dirty="0">
                <a:ln>
                  <a:noFill/>
                </a:ln>
                <a:solidFill>
                  <a:prstClr val="black"/>
                </a:solidFill>
                <a:effectLst/>
                <a:uLnTx/>
                <a:uFillTx/>
                <a:latin typeface="Arial MT"/>
                <a:ea typeface="+mn-ea"/>
                <a:cs typeface="Arial MT"/>
              </a:rPr>
              <a:t>reserved.</a:t>
            </a:r>
            <a:endParaRPr kumimoji="0" sz="800" b="0" i="0" u="none" strike="noStrike" kern="1200" cap="none" spc="0" normalizeH="0" baseline="0" noProof="0">
              <a:ln>
                <a:noFill/>
              </a:ln>
              <a:solidFill>
                <a:prstClr val="black"/>
              </a:solidFill>
              <a:effectLst/>
              <a:uLnTx/>
              <a:uFillTx/>
              <a:latin typeface="Arial MT"/>
              <a:ea typeface="+mn-ea"/>
              <a:cs typeface="Arial MT"/>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4457" y="828333"/>
            <a:ext cx="3020695" cy="391160"/>
          </a:xfrm>
          <a:prstGeom prst="rect">
            <a:avLst/>
          </a:prstGeom>
        </p:spPr>
        <p:txBody>
          <a:bodyPr vert="horz" wrap="square" lIns="0" tIns="12700" rIns="0" bIns="0" rtlCol="0">
            <a:spAutoFit/>
          </a:bodyPr>
          <a:lstStyle/>
          <a:p>
            <a:pPr marL="12700">
              <a:lnSpc>
                <a:spcPct val="100000"/>
              </a:lnSpc>
              <a:spcBef>
                <a:spcPts val="100"/>
              </a:spcBef>
            </a:pPr>
            <a:r>
              <a:rPr spc="-5" dirty="0"/>
              <a:t>Conditional</a:t>
            </a:r>
            <a:r>
              <a:rPr spc="-85" dirty="0"/>
              <a:t> </a:t>
            </a:r>
            <a:r>
              <a:rPr spc="-5" dirty="0"/>
              <a:t>Statement</a:t>
            </a:r>
          </a:p>
        </p:txBody>
      </p:sp>
      <p:sp>
        <p:nvSpPr>
          <p:cNvPr id="3" name="object 3"/>
          <p:cNvSpPr txBox="1"/>
          <p:nvPr/>
        </p:nvSpPr>
        <p:spPr>
          <a:xfrm>
            <a:off x="434281" y="1728118"/>
            <a:ext cx="3678554" cy="29972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800" b="0" i="0" u="none" strike="noStrike" kern="1200" cap="none" spc="-5" normalizeH="0" baseline="0" noProof="0" dirty="0">
                <a:ln>
                  <a:noFill/>
                </a:ln>
                <a:solidFill>
                  <a:srgbClr val="595959"/>
                </a:solidFill>
                <a:effectLst/>
                <a:uLnTx/>
                <a:uFillTx/>
                <a:latin typeface="Arial MT"/>
                <a:ea typeface="+mn-ea"/>
                <a:cs typeface="Arial MT"/>
              </a:rPr>
              <a:t>Statemen</a:t>
            </a:r>
            <a:r>
              <a:rPr kumimoji="0" sz="1800" b="0" i="0" u="none" strike="noStrike" kern="1200" cap="none" spc="0" normalizeH="0" baseline="0" noProof="0" dirty="0">
                <a:ln>
                  <a:noFill/>
                </a:ln>
                <a:solidFill>
                  <a:srgbClr val="595959"/>
                </a:solidFill>
                <a:effectLst/>
                <a:uLnTx/>
                <a:uFillTx/>
                <a:latin typeface="Arial MT"/>
                <a:ea typeface="+mn-ea"/>
                <a:cs typeface="Arial MT"/>
              </a:rPr>
              <a:t>t</a:t>
            </a:r>
            <a:r>
              <a:rPr kumimoji="0" sz="1800" b="0" i="0" u="none" strike="noStrike" kern="1200" cap="none" spc="-105" normalizeH="0" baseline="0" noProof="0" dirty="0">
                <a:ln>
                  <a:noFill/>
                </a:ln>
                <a:solidFill>
                  <a:srgbClr val="595959"/>
                </a:solidFill>
                <a:effectLst/>
                <a:uLnTx/>
                <a:uFillTx/>
                <a:latin typeface="Arial MT"/>
                <a:ea typeface="+mn-ea"/>
                <a:cs typeface="Arial MT"/>
              </a:rPr>
              <a:t> </a:t>
            </a:r>
            <a:r>
              <a:rPr kumimoji="0" sz="1800" b="0" i="0" u="none" strike="noStrike" kern="1200" cap="none" spc="-5" normalizeH="0" baseline="0" noProof="0" dirty="0">
                <a:ln>
                  <a:noFill/>
                </a:ln>
                <a:solidFill>
                  <a:srgbClr val="595959"/>
                </a:solidFill>
                <a:effectLst/>
                <a:uLnTx/>
                <a:uFillTx/>
                <a:latin typeface="Arial MT"/>
                <a:ea typeface="+mn-ea"/>
                <a:cs typeface="Arial MT"/>
              </a:rPr>
              <a:t>An</a:t>
            </a:r>
            <a:r>
              <a:rPr kumimoji="0" sz="1800" b="0" i="0" u="none" strike="noStrike" kern="1200" cap="none" spc="0" normalizeH="0" baseline="0" noProof="0" dirty="0">
                <a:ln>
                  <a:noFill/>
                </a:ln>
                <a:solidFill>
                  <a:srgbClr val="595959"/>
                </a:solidFill>
                <a:effectLst/>
                <a:uLnTx/>
                <a:uFillTx/>
                <a:latin typeface="Arial MT"/>
                <a:ea typeface="+mn-ea"/>
                <a:cs typeface="Arial MT"/>
              </a:rPr>
              <a:t>d</a:t>
            </a:r>
            <a:r>
              <a:rPr kumimoji="0" sz="1800" b="0" i="0" u="none" strike="noStrike" kern="1200" cap="none" spc="-10" normalizeH="0" baseline="0" noProof="0" dirty="0">
                <a:ln>
                  <a:noFill/>
                </a:ln>
                <a:solidFill>
                  <a:srgbClr val="595959"/>
                </a:solidFill>
                <a:effectLst/>
                <a:uLnTx/>
                <a:uFillTx/>
                <a:latin typeface="Arial MT"/>
                <a:ea typeface="+mn-ea"/>
                <a:cs typeface="Arial MT"/>
              </a:rPr>
              <a:t> </a:t>
            </a:r>
            <a:r>
              <a:rPr kumimoji="0" sz="1800" b="0" i="0" u="none" strike="noStrike" kern="1200" cap="none" spc="-5" normalizeH="0" baseline="0" noProof="0" dirty="0">
                <a:ln>
                  <a:noFill/>
                </a:ln>
                <a:solidFill>
                  <a:srgbClr val="595959"/>
                </a:solidFill>
                <a:effectLst/>
                <a:uLnTx/>
                <a:uFillTx/>
                <a:latin typeface="Arial MT"/>
                <a:ea typeface="+mn-ea"/>
                <a:cs typeface="Arial MT"/>
              </a:rPr>
              <a:t>Descriptio</a:t>
            </a:r>
            <a:r>
              <a:rPr kumimoji="0" sz="1800" b="0" i="0" u="none" strike="noStrike" kern="1200" cap="none" spc="0" normalizeH="0" baseline="0" noProof="0" dirty="0">
                <a:ln>
                  <a:noFill/>
                </a:ln>
                <a:solidFill>
                  <a:srgbClr val="595959"/>
                </a:solidFill>
                <a:effectLst/>
                <a:uLnTx/>
                <a:uFillTx/>
                <a:latin typeface="Arial MT"/>
                <a:ea typeface="+mn-ea"/>
                <a:cs typeface="Arial MT"/>
              </a:rPr>
              <a:t>n</a:t>
            </a:r>
            <a:r>
              <a:rPr kumimoji="0" sz="1800" b="0" i="0" u="none" strike="noStrike" kern="1200" cap="none" spc="-5" normalizeH="0" baseline="0" noProof="0" dirty="0">
                <a:ln>
                  <a:noFill/>
                </a:ln>
                <a:solidFill>
                  <a:srgbClr val="595959"/>
                </a:solidFill>
                <a:effectLst/>
                <a:uLnTx/>
                <a:uFillTx/>
                <a:latin typeface="Arial MT"/>
                <a:ea typeface="+mn-ea"/>
                <a:cs typeface="Arial MT"/>
              </a:rPr>
              <a:t> </a:t>
            </a:r>
            <a:r>
              <a:rPr kumimoji="0" sz="1800" b="0" i="0" u="none" strike="noStrike" kern="1200" cap="none" spc="0" normalizeH="0" baseline="0" noProof="0" dirty="0">
                <a:ln>
                  <a:noFill/>
                </a:ln>
                <a:solidFill>
                  <a:srgbClr val="595959"/>
                </a:solidFill>
                <a:effectLst/>
                <a:uLnTx/>
                <a:uFillTx/>
                <a:latin typeface="Arial MT"/>
                <a:ea typeface="+mn-ea"/>
                <a:cs typeface="Arial MT"/>
              </a:rPr>
              <a:t>(Contd..)</a:t>
            </a:r>
            <a:endParaRPr kumimoji="0" sz="1800" b="0" i="0" u="none" strike="noStrike" kern="1200" cap="none" spc="0" normalizeH="0" baseline="0" noProof="0">
              <a:ln>
                <a:noFill/>
              </a:ln>
              <a:solidFill>
                <a:prstClr val="black"/>
              </a:solidFill>
              <a:effectLst/>
              <a:uLnTx/>
              <a:uFillTx/>
              <a:latin typeface="Arial MT"/>
              <a:ea typeface="+mn-ea"/>
              <a:cs typeface="Arial MT"/>
            </a:endParaRPr>
          </a:p>
        </p:txBody>
      </p:sp>
      <p:sp>
        <p:nvSpPr>
          <p:cNvPr id="4" name="object 4"/>
          <p:cNvSpPr txBox="1"/>
          <p:nvPr/>
        </p:nvSpPr>
        <p:spPr>
          <a:xfrm>
            <a:off x="535300" y="2642563"/>
            <a:ext cx="3143250" cy="1438910"/>
          </a:xfrm>
          <a:prstGeom prst="rect">
            <a:avLst/>
          </a:prstGeom>
        </p:spPr>
        <p:txBody>
          <a:bodyPr vert="horz" wrap="square" lIns="0" tIns="12700" rIns="0" bIns="0" rtlCol="0">
            <a:spAutoFit/>
          </a:bodyPr>
          <a:lstStyle/>
          <a:p>
            <a:pPr marL="61594" marR="0" lvl="0" indent="0" algn="l" defTabSz="914400" rtl="0" eaLnBrk="1" fontAlgn="auto" latinLnBrk="0" hangingPunct="1">
              <a:lnSpc>
                <a:spcPct val="100000"/>
              </a:lnSpc>
              <a:spcBef>
                <a:spcPts val="100"/>
              </a:spcBef>
              <a:spcAft>
                <a:spcPts val="0"/>
              </a:spcAft>
              <a:buClrTx/>
              <a:buSzTx/>
              <a:buFontTx/>
              <a:buNone/>
              <a:tabLst/>
              <a:defRPr/>
            </a:pPr>
            <a:r>
              <a:rPr kumimoji="0" sz="1400" b="0" i="0" u="none" strike="noStrike" kern="1200" cap="none" spc="-5" normalizeH="0" baseline="0" noProof="0" dirty="0">
                <a:ln>
                  <a:noFill/>
                </a:ln>
                <a:solidFill>
                  <a:prstClr val="black"/>
                </a:solidFill>
                <a:effectLst/>
                <a:uLnTx/>
                <a:uFillTx/>
                <a:latin typeface="Arial MT"/>
                <a:ea typeface="+mn-ea"/>
                <a:cs typeface="Arial MT"/>
              </a:rPr>
              <a:t>#nested</a:t>
            </a:r>
            <a:r>
              <a:rPr kumimoji="0" sz="1400" b="0" i="0" u="none" strike="noStrike" kern="1200" cap="none" spc="-5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if</a:t>
            </a:r>
            <a:endParaRPr kumimoji="0" sz="1400" b="0" i="0" u="none" strike="noStrike" kern="1200" cap="none" spc="0" normalizeH="0" baseline="0" noProof="0">
              <a:ln>
                <a:noFill/>
              </a:ln>
              <a:solidFill>
                <a:prstClr val="black"/>
              </a:solidFill>
              <a:effectLst/>
              <a:uLnTx/>
              <a:uFillTx/>
              <a:latin typeface="Arial MT"/>
              <a:ea typeface="+mn-ea"/>
              <a:cs typeface="Arial MT"/>
            </a:endParaRPr>
          </a:p>
          <a:p>
            <a:pPr marL="0" marR="0" lvl="0" indent="0" algn="l" defTabSz="914400" rtl="0" eaLnBrk="1" fontAlgn="auto" latinLnBrk="0" hangingPunct="1">
              <a:lnSpc>
                <a:spcPct val="100000"/>
              </a:lnSpc>
              <a:spcBef>
                <a:spcPts val="30"/>
              </a:spcBef>
              <a:spcAft>
                <a:spcPts val="0"/>
              </a:spcAft>
              <a:buClrTx/>
              <a:buSzTx/>
              <a:buFontTx/>
              <a:buNone/>
              <a:tabLst/>
              <a:defRPr/>
            </a:pPr>
            <a:endParaRPr kumimoji="0" sz="1250" b="0" i="0" u="none" strike="noStrike" kern="1200" cap="none" spc="0" normalizeH="0" baseline="0" noProof="0">
              <a:ln>
                <a:noFill/>
              </a:ln>
              <a:solidFill>
                <a:prstClr val="black"/>
              </a:solidFill>
              <a:effectLst/>
              <a:uLnTx/>
              <a:uFillTx/>
              <a:latin typeface="Arial MT"/>
              <a:ea typeface="+mn-ea"/>
              <a:cs typeface="Arial MT"/>
            </a:endParaRPr>
          </a:p>
          <a:p>
            <a:pPr marL="209550" marR="0" lvl="0" indent="0" algn="l" defTabSz="914400" rtl="0" eaLnBrk="1" fontAlgn="auto" latinLnBrk="0" hangingPunct="1">
              <a:lnSpc>
                <a:spcPct val="100000"/>
              </a:lnSpc>
              <a:spcBef>
                <a:spcPts val="0"/>
              </a:spcBef>
              <a:spcAft>
                <a:spcPts val="0"/>
              </a:spcAft>
              <a:buClrTx/>
              <a:buSzTx/>
              <a:buFontTx/>
              <a:buNone/>
              <a:tabLst/>
              <a:defRPr/>
            </a:pPr>
            <a:r>
              <a:rPr kumimoji="0" sz="1400" b="0" i="0" u="none" strike="noStrike" kern="1200" cap="none" spc="-5" normalizeH="0" baseline="0" noProof="0" dirty="0">
                <a:ln>
                  <a:noFill/>
                </a:ln>
                <a:solidFill>
                  <a:prstClr val="black"/>
                </a:solidFill>
                <a:effectLst/>
                <a:uLnTx/>
                <a:uFillTx/>
                <a:latin typeface="Arial MT"/>
                <a:ea typeface="+mn-ea"/>
                <a:cs typeface="Arial MT"/>
              </a:rPr>
              <a:t>if</a:t>
            </a:r>
            <a:r>
              <a:rPr kumimoji="0" sz="1400" b="0" i="0" u="none" strike="noStrike" kern="1200" cap="none" spc="-50"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-99&lt;=num:</a:t>
            </a:r>
            <a:endParaRPr kumimoji="0" sz="1400" b="0" i="0" u="none" strike="noStrike" kern="1200" cap="none" spc="0" normalizeH="0" baseline="0" noProof="0">
              <a:ln>
                <a:noFill/>
              </a:ln>
              <a:solidFill>
                <a:prstClr val="black"/>
              </a:solidFill>
              <a:effectLst/>
              <a:uLnTx/>
              <a:uFillTx/>
              <a:latin typeface="Arial MT"/>
              <a:ea typeface="+mn-ea"/>
              <a:cs typeface="Arial MT"/>
            </a:endParaRPr>
          </a:p>
          <a:p>
            <a:pPr marL="0" marR="0" lvl="0" indent="0" algn="l" defTabSz="914400" rtl="0" eaLnBrk="1" fontAlgn="auto" latinLnBrk="0" hangingPunct="1">
              <a:lnSpc>
                <a:spcPct val="100000"/>
              </a:lnSpc>
              <a:spcBef>
                <a:spcPts val="35"/>
              </a:spcBef>
              <a:spcAft>
                <a:spcPts val="0"/>
              </a:spcAft>
              <a:buClrTx/>
              <a:buSzTx/>
              <a:buFontTx/>
              <a:buNone/>
              <a:tabLst/>
              <a:defRPr/>
            </a:pPr>
            <a:endParaRPr kumimoji="0" sz="1250" b="0" i="0" u="none" strike="noStrike" kern="1200" cap="none" spc="0" normalizeH="0" baseline="0" noProof="0">
              <a:ln>
                <a:noFill/>
              </a:ln>
              <a:solidFill>
                <a:prstClr val="black"/>
              </a:solidFill>
              <a:effectLst/>
              <a:uLnTx/>
              <a:uFillTx/>
              <a:latin typeface="Arial MT"/>
              <a:ea typeface="+mn-ea"/>
              <a:cs typeface="Arial MT"/>
            </a:endParaRPr>
          </a:p>
          <a:p>
            <a:pPr marL="406400" marR="0" lvl="0" indent="0" algn="l" defTabSz="914400" rtl="0" eaLnBrk="1" fontAlgn="auto" latinLnBrk="0" hangingPunct="1">
              <a:lnSpc>
                <a:spcPct val="100000"/>
              </a:lnSpc>
              <a:spcBef>
                <a:spcPts val="0"/>
              </a:spcBef>
              <a:spcAft>
                <a:spcPts val="0"/>
              </a:spcAft>
              <a:buClrTx/>
              <a:buSzTx/>
              <a:buFontTx/>
              <a:buNone/>
              <a:tabLst/>
              <a:defRPr/>
            </a:pPr>
            <a:r>
              <a:rPr kumimoji="0" sz="1400" b="0" i="0" u="none" strike="noStrike" kern="1200" cap="none" spc="-15" normalizeH="0" baseline="0" noProof="0" dirty="0">
                <a:ln>
                  <a:noFill/>
                </a:ln>
                <a:solidFill>
                  <a:prstClr val="black"/>
                </a:solidFill>
                <a:effectLst/>
                <a:uLnTx/>
                <a:uFillTx/>
                <a:latin typeface="Arial MT"/>
                <a:ea typeface="+mn-ea"/>
                <a:cs typeface="Arial MT"/>
              </a:rPr>
              <a:t>print("Two</a:t>
            </a:r>
            <a:r>
              <a:rPr kumimoji="0" sz="1400" b="0" i="0" u="none" strike="noStrike" kern="1200" cap="none" spc="-2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digit</a:t>
            </a:r>
            <a:r>
              <a:rPr kumimoji="0" sz="1400" b="0" i="0" u="none" strike="noStrike" kern="1200" cap="none" spc="-2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Negative</a:t>
            </a:r>
            <a:r>
              <a:rPr kumimoji="0" sz="1400" b="0" i="0" u="none" strike="noStrike" kern="1200" cap="none" spc="-2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Number")</a:t>
            </a:r>
            <a:endParaRPr kumimoji="0" sz="1400" b="0" i="0" u="none" strike="noStrike" kern="1200" cap="none" spc="0" normalizeH="0" baseline="0" noProof="0">
              <a:ln>
                <a:noFill/>
              </a:ln>
              <a:solidFill>
                <a:prstClr val="black"/>
              </a:solidFill>
              <a:effectLst/>
              <a:uLnTx/>
              <a:uFillTx/>
              <a:latin typeface="Arial MT"/>
              <a:ea typeface="+mn-ea"/>
              <a:cs typeface="Arial MT"/>
            </a:endParaRPr>
          </a:p>
          <a:p>
            <a:pPr marL="0" marR="0" lvl="0" indent="0" algn="l" defTabSz="914400" rtl="0" eaLnBrk="1" fontAlgn="auto" latinLnBrk="0" hangingPunct="1">
              <a:lnSpc>
                <a:spcPct val="100000"/>
              </a:lnSpc>
              <a:spcBef>
                <a:spcPts val="30"/>
              </a:spcBef>
              <a:spcAft>
                <a:spcPts val="0"/>
              </a:spcAft>
              <a:buClrTx/>
              <a:buSzTx/>
              <a:buFontTx/>
              <a:buNone/>
              <a:tabLst/>
              <a:defRPr/>
            </a:pPr>
            <a:endParaRPr kumimoji="0" sz="1250" b="0" i="0" u="none" strike="noStrike" kern="1200" cap="none" spc="0" normalizeH="0" baseline="0" noProof="0">
              <a:ln>
                <a:noFill/>
              </a:ln>
              <a:solidFill>
                <a:prstClr val="black"/>
              </a:solidFill>
              <a:effectLst/>
              <a:uLnTx/>
              <a:uFillTx/>
              <a:latin typeface="Arial MT"/>
              <a:ea typeface="+mn-ea"/>
              <a:cs typeface="Arial MT"/>
            </a:endParaRPr>
          </a:p>
          <a:p>
            <a:pPr marL="12700" marR="0" lvl="0" indent="0" algn="l" defTabSz="914400" rtl="0" eaLnBrk="1" fontAlgn="auto" latinLnBrk="0" hangingPunct="1">
              <a:lnSpc>
                <a:spcPct val="100000"/>
              </a:lnSpc>
              <a:spcBef>
                <a:spcPts val="0"/>
              </a:spcBef>
              <a:spcAft>
                <a:spcPts val="0"/>
              </a:spcAft>
              <a:buClrTx/>
              <a:buSzTx/>
              <a:buFontTx/>
              <a:buNone/>
              <a:tabLst/>
              <a:defRPr/>
            </a:pPr>
            <a:r>
              <a:rPr kumimoji="0" sz="1400" b="1" i="0" u="none" strike="noStrike" kern="1200" cap="none" spc="-15" normalizeH="0" baseline="0" noProof="0" dirty="0">
                <a:ln>
                  <a:noFill/>
                </a:ln>
                <a:solidFill>
                  <a:prstClr val="black"/>
                </a:solidFill>
                <a:effectLst/>
                <a:uLnTx/>
                <a:uFillTx/>
                <a:latin typeface="Arial"/>
                <a:ea typeface="+mn-ea"/>
                <a:cs typeface="Arial"/>
              </a:rPr>
              <a:t>OUTPUT-</a:t>
            </a:r>
            <a:endParaRPr kumimoji="0" sz="1400" b="0" i="0" u="none" strike="noStrike" kern="1200" cap="none" spc="0" normalizeH="0" baseline="0" noProof="0">
              <a:ln>
                <a:noFill/>
              </a:ln>
              <a:solidFill>
                <a:prstClr val="black"/>
              </a:solidFill>
              <a:effectLst/>
              <a:uLnTx/>
              <a:uFillTx/>
              <a:latin typeface="Arial"/>
              <a:ea typeface="+mn-ea"/>
              <a:cs typeface="Arial"/>
            </a:endParaRPr>
          </a:p>
        </p:txBody>
      </p:sp>
      <p:grpSp>
        <p:nvGrpSpPr>
          <p:cNvPr id="5" name="object 5"/>
          <p:cNvGrpSpPr/>
          <p:nvPr/>
        </p:nvGrpSpPr>
        <p:grpSpPr>
          <a:xfrm>
            <a:off x="1346849" y="1816375"/>
            <a:ext cx="7797165" cy="2611120"/>
            <a:chOff x="1346849" y="1816375"/>
            <a:chExt cx="7797165" cy="2611120"/>
          </a:xfrm>
        </p:grpSpPr>
        <p:pic>
          <p:nvPicPr>
            <p:cNvPr id="6" name="object 6"/>
            <p:cNvPicPr/>
            <p:nvPr/>
          </p:nvPicPr>
          <p:blipFill>
            <a:blip r:embed="rId2" cstate="print"/>
            <a:stretch>
              <a:fillRect/>
            </a:stretch>
          </p:blipFill>
          <p:spPr>
            <a:xfrm>
              <a:off x="4572000" y="1816375"/>
              <a:ext cx="4571998" cy="2611000"/>
            </a:xfrm>
            <a:prstGeom prst="rect">
              <a:avLst/>
            </a:prstGeom>
          </p:spPr>
        </p:pic>
        <p:sp>
          <p:nvSpPr>
            <p:cNvPr id="7" name="object 7"/>
            <p:cNvSpPr/>
            <p:nvPr/>
          </p:nvSpPr>
          <p:spPr>
            <a:xfrm>
              <a:off x="1356374" y="3553000"/>
              <a:ext cx="3082925" cy="362585"/>
            </a:xfrm>
            <a:custGeom>
              <a:avLst/>
              <a:gdLst/>
              <a:ahLst/>
              <a:cxnLst/>
              <a:rect l="l" t="t" r="r" b="b"/>
              <a:pathLst>
                <a:path w="3082925" h="362585">
                  <a:moveTo>
                    <a:pt x="0" y="362549"/>
                  </a:moveTo>
                  <a:lnTo>
                    <a:pt x="3082682" y="0"/>
                  </a:lnTo>
                </a:path>
              </a:pathLst>
            </a:custGeom>
            <a:ln w="19049">
              <a:solidFill>
                <a:srgbClr val="0000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pic>
          <p:nvPicPr>
            <p:cNvPr id="8" name="object 8"/>
            <p:cNvPicPr/>
            <p:nvPr/>
          </p:nvPicPr>
          <p:blipFill>
            <a:blip r:embed="rId3" cstate="print"/>
            <a:stretch>
              <a:fillRect/>
            </a:stretch>
          </p:blipFill>
          <p:spPr>
            <a:xfrm>
              <a:off x="4425856" y="3512225"/>
              <a:ext cx="108584" cy="81550"/>
            </a:xfrm>
            <a:prstGeom prst="rect">
              <a:avLst/>
            </a:prstGeom>
          </p:spPr>
        </p:pic>
      </p:grpSp>
      <p:sp>
        <p:nvSpPr>
          <p:cNvPr id="9" name="object 9"/>
          <p:cNvSpPr txBox="1">
            <a:spLocks noGrp="1"/>
          </p:cNvSpPr>
          <p:nvPr>
            <p:ph type="ftr" sz="quarter" idx="5"/>
          </p:nvPr>
        </p:nvSpPr>
        <p:spPr>
          <a:prstGeom prst="rect">
            <a:avLst/>
          </a:prstGeom>
        </p:spPr>
        <p:txBody>
          <a:bodyPr vert="horz" wrap="square" lIns="0" tIns="3175" rIns="0" bIns="0" rtlCol="0">
            <a:spAutoFit/>
          </a:bodyPr>
          <a:lstStyle/>
          <a:p>
            <a:pPr marL="12700" marR="0" lvl="0" indent="0" algn="l" defTabSz="914400" rtl="0" eaLnBrk="1" fontAlgn="auto" latinLnBrk="0" hangingPunct="1">
              <a:lnSpc>
                <a:spcPct val="100000"/>
              </a:lnSpc>
              <a:spcBef>
                <a:spcPts val="25"/>
              </a:spcBef>
              <a:spcAft>
                <a:spcPts val="0"/>
              </a:spcAft>
              <a:buClrTx/>
              <a:buSzTx/>
              <a:buFontTx/>
              <a:buNone/>
              <a:tabLst/>
              <a:defRPr/>
            </a:pPr>
            <a:r>
              <a:rPr kumimoji="0" sz="800" b="0" i="0" u="none" strike="noStrike" kern="1200" cap="none" spc="0" normalizeH="0" baseline="0" noProof="0" dirty="0">
                <a:ln>
                  <a:noFill/>
                </a:ln>
                <a:solidFill>
                  <a:prstClr val="black"/>
                </a:solidFill>
                <a:effectLst/>
                <a:uLnTx/>
                <a:uFillTx/>
                <a:latin typeface="Arial MT"/>
                <a:ea typeface="+mn-ea"/>
              </a:rPr>
              <a:t>©</a:t>
            </a:r>
            <a:r>
              <a:rPr kumimoji="0" sz="800" b="0" i="0" u="none" strike="noStrike" kern="1200" cap="none" spc="-5" normalizeH="0" baseline="0" noProof="0" dirty="0">
                <a:ln>
                  <a:noFill/>
                </a:ln>
                <a:solidFill>
                  <a:prstClr val="black"/>
                </a:solidFill>
                <a:effectLst/>
                <a:uLnTx/>
                <a:uFillTx/>
                <a:latin typeface="Arial MT"/>
                <a:ea typeface="+mn-ea"/>
              </a:rPr>
              <a:t> Edune</a:t>
            </a:r>
            <a:r>
              <a:rPr kumimoji="0" sz="800" b="0" i="0" u="none" strike="noStrike" kern="1200" cap="none" spc="0" normalizeH="0" baseline="0" noProof="0" dirty="0">
                <a:ln>
                  <a:noFill/>
                </a:ln>
                <a:solidFill>
                  <a:prstClr val="black"/>
                </a:solidFill>
                <a:effectLst/>
                <a:uLnTx/>
                <a:uFillTx/>
                <a:latin typeface="Arial MT"/>
                <a:ea typeface="+mn-ea"/>
              </a:rPr>
              <a:t>t</a:t>
            </a:r>
            <a:r>
              <a:rPr kumimoji="0" sz="800" b="0" i="0" u="none" strike="noStrike" kern="1200" cap="none" spc="-5" normalizeH="0" baseline="0" noProof="0" dirty="0">
                <a:ln>
                  <a:noFill/>
                </a:ln>
                <a:solidFill>
                  <a:prstClr val="black"/>
                </a:solidFill>
                <a:effectLst/>
                <a:uLnTx/>
                <a:uFillTx/>
                <a:latin typeface="Arial MT"/>
                <a:ea typeface="+mn-ea"/>
              </a:rPr>
              <a:t> Foundation</a:t>
            </a:r>
            <a:r>
              <a:rPr kumimoji="0" sz="800" b="0" i="0" u="none" strike="noStrike" kern="1200" cap="none" spc="0" normalizeH="0" baseline="0" noProof="0" dirty="0">
                <a:ln>
                  <a:noFill/>
                </a:ln>
                <a:solidFill>
                  <a:prstClr val="black"/>
                </a:solidFill>
                <a:effectLst/>
                <a:uLnTx/>
                <a:uFillTx/>
                <a:latin typeface="Arial MT"/>
                <a:ea typeface="+mn-ea"/>
              </a:rPr>
              <a:t>.</a:t>
            </a:r>
            <a:r>
              <a:rPr kumimoji="0" sz="800" b="0" i="0" u="none" strike="noStrike" kern="1200" cap="none" spc="-50" normalizeH="0" baseline="0" noProof="0" dirty="0">
                <a:ln>
                  <a:noFill/>
                </a:ln>
                <a:solidFill>
                  <a:prstClr val="black"/>
                </a:solidFill>
                <a:effectLst/>
                <a:uLnTx/>
                <a:uFillTx/>
                <a:latin typeface="Arial MT"/>
                <a:ea typeface="+mn-ea"/>
              </a:rPr>
              <a:t> </a:t>
            </a:r>
            <a:r>
              <a:rPr kumimoji="0" sz="800" b="0" i="0" u="none" strike="noStrike" kern="1200" cap="none" spc="-5" normalizeH="0" baseline="0" noProof="0" dirty="0">
                <a:ln>
                  <a:noFill/>
                </a:ln>
                <a:solidFill>
                  <a:prstClr val="black"/>
                </a:solidFill>
                <a:effectLst/>
                <a:uLnTx/>
                <a:uFillTx/>
                <a:latin typeface="Arial MT"/>
                <a:ea typeface="+mn-ea"/>
              </a:rPr>
              <a:t>Al</a:t>
            </a:r>
            <a:r>
              <a:rPr kumimoji="0" sz="800" b="0" i="0" u="none" strike="noStrike" kern="1200" cap="none" spc="0" normalizeH="0" baseline="0" noProof="0" dirty="0">
                <a:ln>
                  <a:noFill/>
                </a:ln>
                <a:solidFill>
                  <a:prstClr val="black"/>
                </a:solidFill>
                <a:effectLst/>
                <a:uLnTx/>
                <a:uFillTx/>
                <a:latin typeface="Arial MT"/>
                <a:ea typeface="+mn-ea"/>
              </a:rPr>
              <a:t>l</a:t>
            </a:r>
            <a:r>
              <a:rPr kumimoji="0" sz="800" b="0" i="0" u="none" strike="noStrike" kern="1200" cap="none" spc="-5" normalizeH="0" baseline="0" noProof="0" dirty="0">
                <a:ln>
                  <a:noFill/>
                </a:ln>
                <a:solidFill>
                  <a:prstClr val="black"/>
                </a:solidFill>
                <a:effectLst/>
                <a:uLnTx/>
                <a:uFillTx/>
                <a:latin typeface="Arial MT"/>
                <a:ea typeface="+mn-ea"/>
              </a:rPr>
              <a:t> </a:t>
            </a:r>
            <a:r>
              <a:rPr kumimoji="0" sz="800" b="0" i="0" u="none" strike="noStrike" kern="1200" cap="none" spc="0" normalizeH="0" baseline="0" noProof="0" dirty="0">
                <a:ln>
                  <a:noFill/>
                </a:ln>
                <a:solidFill>
                  <a:prstClr val="black"/>
                </a:solidFill>
                <a:effectLst/>
                <a:uLnTx/>
                <a:uFillTx/>
                <a:latin typeface="Arial MT"/>
                <a:ea typeface="+mn-ea"/>
              </a:rPr>
              <a:t>rights</a:t>
            </a:r>
            <a:r>
              <a:rPr kumimoji="0" sz="800" b="0" i="0" u="none" strike="noStrike" kern="1200" cap="none" spc="-5" normalizeH="0" baseline="0" noProof="0" dirty="0">
                <a:ln>
                  <a:noFill/>
                </a:ln>
                <a:solidFill>
                  <a:prstClr val="black"/>
                </a:solidFill>
                <a:effectLst/>
                <a:uLnTx/>
                <a:uFillTx/>
                <a:latin typeface="Arial MT"/>
                <a:ea typeface="+mn-ea"/>
              </a:rPr>
              <a:t> </a:t>
            </a:r>
            <a:r>
              <a:rPr kumimoji="0" sz="800" b="0" i="0" u="none" strike="noStrike" kern="1200" cap="none" spc="0" normalizeH="0" baseline="0" noProof="0" dirty="0">
                <a:ln>
                  <a:noFill/>
                </a:ln>
                <a:solidFill>
                  <a:prstClr val="black"/>
                </a:solidFill>
                <a:effectLst/>
                <a:uLnTx/>
                <a:uFillTx/>
                <a:latin typeface="Arial MT"/>
                <a:ea typeface="+mn-ea"/>
              </a:rPr>
              <a:t>reserved.</a:t>
            </a: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4457" y="828333"/>
            <a:ext cx="3020695" cy="391160"/>
          </a:xfrm>
          <a:prstGeom prst="rect">
            <a:avLst/>
          </a:prstGeom>
        </p:spPr>
        <p:txBody>
          <a:bodyPr vert="horz" wrap="square" lIns="0" tIns="12700" rIns="0" bIns="0" rtlCol="0">
            <a:spAutoFit/>
          </a:bodyPr>
          <a:lstStyle/>
          <a:p>
            <a:pPr marL="12700">
              <a:lnSpc>
                <a:spcPct val="100000"/>
              </a:lnSpc>
              <a:spcBef>
                <a:spcPts val="100"/>
              </a:spcBef>
            </a:pPr>
            <a:r>
              <a:rPr spc="-5" dirty="0"/>
              <a:t>Conditional</a:t>
            </a:r>
            <a:r>
              <a:rPr spc="-85" dirty="0"/>
              <a:t> </a:t>
            </a:r>
            <a:r>
              <a:rPr spc="-5" dirty="0"/>
              <a:t>Statement</a:t>
            </a:r>
          </a:p>
        </p:txBody>
      </p:sp>
      <p:sp>
        <p:nvSpPr>
          <p:cNvPr id="3" name="object 3"/>
          <p:cNvSpPr txBox="1"/>
          <p:nvPr/>
        </p:nvSpPr>
        <p:spPr>
          <a:xfrm>
            <a:off x="1044068" y="1728118"/>
            <a:ext cx="2456815" cy="29972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800" b="0" i="0" u="none" strike="noStrike" kern="1200" cap="none" spc="-5" normalizeH="0" baseline="0" noProof="0" dirty="0">
                <a:ln>
                  <a:noFill/>
                </a:ln>
                <a:solidFill>
                  <a:srgbClr val="595959"/>
                </a:solidFill>
                <a:effectLst/>
                <a:uLnTx/>
                <a:uFillTx/>
                <a:latin typeface="Arial MT"/>
                <a:ea typeface="+mn-ea"/>
                <a:cs typeface="Arial MT"/>
              </a:rPr>
              <a:t>Single</a:t>
            </a:r>
            <a:r>
              <a:rPr kumimoji="0" sz="1800" b="0" i="0" u="none" strike="noStrike" kern="1200" cap="none" spc="-50" normalizeH="0" baseline="0" noProof="0" dirty="0">
                <a:ln>
                  <a:noFill/>
                </a:ln>
                <a:solidFill>
                  <a:srgbClr val="595959"/>
                </a:solidFill>
                <a:effectLst/>
                <a:uLnTx/>
                <a:uFillTx/>
                <a:latin typeface="Arial MT"/>
                <a:ea typeface="+mn-ea"/>
                <a:cs typeface="Arial MT"/>
              </a:rPr>
              <a:t> </a:t>
            </a:r>
            <a:r>
              <a:rPr kumimoji="0" sz="1800" b="0" i="0" u="none" strike="noStrike" kern="1200" cap="none" spc="-5" normalizeH="0" baseline="0" noProof="0" dirty="0">
                <a:ln>
                  <a:noFill/>
                </a:ln>
                <a:solidFill>
                  <a:srgbClr val="595959"/>
                </a:solidFill>
                <a:effectLst/>
                <a:uLnTx/>
                <a:uFillTx/>
                <a:latin typeface="Arial MT"/>
                <a:ea typeface="+mn-ea"/>
                <a:cs typeface="Arial MT"/>
              </a:rPr>
              <a:t>Statement</a:t>
            </a:r>
            <a:r>
              <a:rPr kumimoji="0" sz="1800" b="0" i="0" u="none" strike="noStrike" kern="1200" cap="none" spc="-50" normalizeH="0" baseline="0" noProof="0" dirty="0">
                <a:ln>
                  <a:noFill/>
                </a:ln>
                <a:solidFill>
                  <a:srgbClr val="595959"/>
                </a:solidFill>
                <a:effectLst/>
                <a:uLnTx/>
                <a:uFillTx/>
                <a:latin typeface="Arial MT"/>
                <a:ea typeface="+mn-ea"/>
                <a:cs typeface="Arial MT"/>
              </a:rPr>
              <a:t> </a:t>
            </a:r>
            <a:r>
              <a:rPr kumimoji="0" sz="1800" b="0" i="0" u="none" strike="noStrike" kern="1200" cap="none" spc="-5" normalizeH="0" baseline="0" noProof="0" dirty="0">
                <a:ln>
                  <a:noFill/>
                </a:ln>
                <a:solidFill>
                  <a:srgbClr val="595959"/>
                </a:solidFill>
                <a:effectLst/>
                <a:uLnTx/>
                <a:uFillTx/>
                <a:latin typeface="Arial MT"/>
                <a:ea typeface="+mn-ea"/>
                <a:cs typeface="Arial MT"/>
              </a:rPr>
              <a:t>Suites</a:t>
            </a:r>
            <a:endParaRPr kumimoji="0" sz="1800" b="0" i="0" u="none" strike="noStrike" kern="1200" cap="none" spc="0" normalizeH="0" baseline="0" noProof="0">
              <a:ln>
                <a:noFill/>
              </a:ln>
              <a:solidFill>
                <a:prstClr val="black"/>
              </a:solidFill>
              <a:effectLst/>
              <a:uLnTx/>
              <a:uFillTx/>
              <a:latin typeface="Arial MT"/>
              <a:ea typeface="+mn-ea"/>
              <a:cs typeface="Arial MT"/>
            </a:endParaRPr>
          </a:p>
        </p:txBody>
      </p:sp>
      <p:sp>
        <p:nvSpPr>
          <p:cNvPr id="4" name="object 4"/>
          <p:cNvSpPr txBox="1"/>
          <p:nvPr/>
        </p:nvSpPr>
        <p:spPr>
          <a:xfrm>
            <a:off x="641196" y="2838016"/>
            <a:ext cx="3408045" cy="1272540"/>
          </a:xfrm>
          <a:prstGeom prst="rect">
            <a:avLst/>
          </a:prstGeom>
        </p:spPr>
        <p:txBody>
          <a:bodyPr vert="horz" wrap="square" lIns="0" tIns="14604" rIns="0" bIns="0" rtlCol="0">
            <a:spAutoFit/>
          </a:bodyPr>
          <a:lstStyle/>
          <a:p>
            <a:pPr marL="363855" marR="5080" lvl="0" indent="-351790" algn="just" defTabSz="914400" rtl="0" eaLnBrk="1" fontAlgn="auto" latinLnBrk="0" hangingPunct="1">
              <a:lnSpc>
                <a:spcPct val="117100"/>
              </a:lnSpc>
              <a:spcBef>
                <a:spcPts val="114"/>
              </a:spcBef>
              <a:spcAft>
                <a:spcPts val="0"/>
              </a:spcAft>
              <a:buClr>
                <a:srgbClr val="222222"/>
              </a:buClr>
              <a:buSzPct val="114285"/>
              <a:buFontTx/>
              <a:buChar char="●"/>
              <a:tabLst>
                <a:tab pos="364490" algn="l"/>
              </a:tabLst>
              <a:defRPr/>
            </a:pPr>
            <a:r>
              <a:rPr kumimoji="0" sz="1400" b="0" i="0" u="none" strike="noStrike" kern="1200" cap="none" spc="-5" normalizeH="0" baseline="0" noProof="0" dirty="0">
                <a:ln>
                  <a:noFill/>
                </a:ln>
                <a:solidFill>
                  <a:prstClr val="black"/>
                </a:solidFill>
                <a:effectLst/>
                <a:uLnTx/>
                <a:uFillTx/>
                <a:latin typeface="Arial MT"/>
                <a:ea typeface="+mn-ea"/>
                <a:cs typeface="Arial MT"/>
              </a:rPr>
              <a:t>If</a:t>
            </a:r>
            <a:r>
              <a:rPr kumimoji="0" sz="1400" b="0" i="0" u="none" strike="noStrike" kern="1200" cap="none" spc="-1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the</a:t>
            </a:r>
            <a:r>
              <a:rPr kumimoji="0" sz="1400" b="0" i="0" u="none" strike="noStrike" kern="1200" cap="none" spc="-15"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suite</a:t>
            </a:r>
            <a:r>
              <a:rPr kumimoji="0" sz="1400" b="0" i="0" u="none" strike="noStrike" kern="1200" cap="none" spc="-1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of</a:t>
            </a:r>
            <a:r>
              <a:rPr kumimoji="0" sz="1400" b="0" i="0" u="none" strike="noStrike" kern="1200" cap="none" spc="-1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an</a:t>
            </a:r>
            <a:r>
              <a:rPr kumimoji="0" sz="1400" b="0" i="0" u="none" strike="noStrike" kern="1200" cap="none" spc="-1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if</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clause</a:t>
            </a:r>
            <a:r>
              <a:rPr kumimoji="0" sz="1400" b="0" i="0" u="none" strike="noStrike" kern="1200" cap="none" spc="-15"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consists</a:t>
            </a:r>
            <a:r>
              <a:rPr kumimoji="0" sz="1400" b="0" i="0" u="none" strike="noStrike" kern="1200" cap="none" spc="-1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only </a:t>
            </a:r>
            <a:r>
              <a:rPr kumimoji="0" sz="1400" b="0" i="0" u="none" strike="noStrike" kern="1200" cap="none" spc="-38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of </a:t>
            </a:r>
            <a:r>
              <a:rPr kumimoji="0" sz="1400" b="0" i="0" u="none" strike="noStrike" kern="1200" cap="none" spc="0" normalizeH="0" baseline="0" noProof="0" dirty="0">
                <a:ln>
                  <a:noFill/>
                </a:ln>
                <a:solidFill>
                  <a:prstClr val="black"/>
                </a:solidFill>
                <a:effectLst/>
                <a:uLnTx/>
                <a:uFillTx/>
                <a:latin typeface="Arial MT"/>
                <a:ea typeface="+mn-ea"/>
                <a:cs typeface="Arial MT"/>
              </a:rPr>
              <a:t>a single </a:t>
            </a:r>
            <a:r>
              <a:rPr kumimoji="0" sz="1400" b="0" i="0" u="none" strike="noStrike" kern="1200" cap="none" spc="-5" normalizeH="0" baseline="0" noProof="0" dirty="0">
                <a:ln>
                  <a:noFill/>
                </a:ln>
                <a:solidFill>
                  <a:prstClr val="black"/>
                </a:solidFill>
                <a:effectLst/>
                <a:uLnTx/>
                <a:uFillTx/>
                <a:latin typeface="Arial MT"/>
                <a:ea typeface="+mn-ea"/>
                <a:cs typeface="Arial MT"/>
              </a:rPr>
              <a:t>line, it </a:t>
            </a:r>
            <a:r>
              <a:rPr kumimoji="0" sz="1400" b="0" i="0" u="none" strike="noStrike" kern="1200" cap="none" spc="0" normalizeH="0" baseline="0" noProof="0" dirty="0">
                <a:ln>
                  <a:noFill/>
                </a:ln>
                <a:solidFill>
                  <a:prstClr val="black"/>
                </a:solidFill>
                <a:effectLst/>
                <a:uLnTx/>
                <a:uFillTx/>
                <a:latin typeface="Arial MT"/>
                <a:ea typeface="+mn-ea"/>
                <a:cs typeface="Arial MT"/>
              </a:rPr>
              <a:t>may </a:t>
            </a:r>
            <a:r>
              <a:rPr kumimoji="0" sz="1400" b="0" i="0" u="none" strike="noStrike" kern="1200" cap="none" spc="-5" normalizeH="0" baseline="0" noProof="0" dirty="0">
                <a:ln>
                  <a:noFill/>
                </a:ln>
                <a:solidFill>
                  <a:prstClr val="black"/>
                </a:solidFill>
                <a:effectLst/>
                <a:uLnTx/>
                <a:uFillTx/>
                <a:latin typeface="Arial MT"/>
                <a:ea typeface="+mn-ea"/>
                <a:cs typeface="Arial MT"/>
              </a:rPr>
              <a:t>go on the </a:t>
            </a:r>
            <a:r>
              <a:rPr kumimoji="0" sz="1400" b="0" i="0" u="none" strike="noStrike" kern="1200" cap="none" spc="0" normalizeH="0" baseline="0" noProof="0" dirty="0">
                <a:ln>
                  <a:noFill/>
                </a:ln>
                <a:solidFill>
                  <a:prstClr val="black"/>
                </a:solidFill>
                <a:effectLst/>
                <a:uLnTx/>
                <a:uFillTx/>
                <a:latin typeface="Arial MT"/>
                <a:ea typeface="+mn-ea"/>
                <a:cs typeface="Arial MT"/>
              </a:rPr>
              <a:t>same </a:t>
            </a:r>
            <a:r>
              <a:rPr kumimoji="0" sz="1400" b="0" i="0" u="none" strike="noStrike" kern="1200" cap="none" spc="-37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line</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as</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the</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header</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statement.</a:t>
            </a:r>
            <a:endParaRPr kumimoji="0" sz="1400" b="0" i="0" u="none" strike="noStrike" kern="1200" cap="none" spc="0" normalizeH="0" baseline="0" noProof="0">
              <a:ln>
                <a:noFill/>
              </a:ln>
              <a:solidFill>
                <a:prstClr val="black"/>
              </a:solidFill>
              <a:effectLst/>
              <a:uLnTx/>
              <a:uFillTx/>
              <a:latin typeface="Arial MT"/>
              <a:ea typeface="+mn-ea"/>
              <a:cs typeface="Arial MT"/>
            </a:endParaRPr>
          </a:p>
          <a:p>
            <a:pPr marL="363855" marR="340360" lvl="0" indent="-336550" algn="just" defTabSz="914400" rtl="0" eaLnBrk="1" fontAlgn="auto" latinLnBrk="0" hangingPunct="1">
              <a:lnSpc>
                <a:spcPct val="116100"/>
              </a:lnSpc>
              <a:spcBef>
                <a:spcPts val="0"/>
              </a:spcBef>
              <a:spcAft>
                <a:spcPts val="0"/>
              </a:spcAft>
              <a:buClrTx/>
              <a:buSzTx/>
              <a:buFontTx/>
              <a:buChar char="●"/>
              <a:tabLst>
                <a:tab pos="364490" algn="l"/>
              </a:tabLst>
              <a:defRPr/>
            </a:pPr>
            <a:r>
              <a:rPr kumimoji="0" sz="1400" b="0" i="0" u="none" strike="noStrike" kern="1200" cap="none" spc="-5" normalizeH="0" baseline="0" noProof="0" dirty="0">
                <a:ln>
                  <a:noFill/>
                </a:ln>
                <a:solidFill>
                  <a:prstClr val="black"/>
                </a:solidFill>
                <a:effectLst/>
                <a:uLnTx/>
                <a:uFillTx/>
                <a:latin typeface="Arial MT"/>
                <a:ea typeface="+mn-ea"/>
                <a:cs typeface="Arial MT"/>
              </a:rPr>
              <a:t>Here is an example of </a:t>
            </a:r>
            <a:r>
              <a:rPr kumimoji="0" sz="1400" b="0" i="0" u="none" strike="noStrike" kern="1200" cap="none" spc="0" normalizeH="0" baseline="0" noProof="0" dirty="0">
                <a:ln>
                  <a:noFill/>
                </a:ln>
                <a:solidFill>
                  <a:prstClr val="black"/>
                </a:solidFill>
                <a:effectLst/>
                <a:uLnTx/>
                <a:uFillTx/>
                <a:latin typeface="Arial MT"/>
                <a:ea typeface="+mn-ea"/>
                <a:cs typeface="Arial MT"/>
              </a:rPr>
              <a:t>a </a:t>
            </a:r>
            <a:r>
              <a:rPr kumimoji="0" sz="1400" b="0" i="0" u="none" strike="noStrike" kern="1200" cap="none" spc="-5" normalizeH="0" baseline="0" noProof="0" dirty="0">
                <a:ln>
                  <a:noFill/>
                </a:ln>
                <a:solidFill>
                  <a:prstClr val="black"/>
                </a:solidFill>
                <a:effectLst/>
                <a:uLnTx/>
                <a:uFillTx/>
                <a:latin typeface="Arial MT"/>
                <a:ea typeface="+mn-ea"/>
                <a:cs typeface="Arial MT"/>
              </a:rPr>
              <a:t>one-line if </a:t>
            </a:r>
            <a:r>
              <a:rPr kumimoji="0" sz="1400" b="0" i="0" u="none" strike="noStrike" kern="1200" cap="none" spc="-375"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clause</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585" normalizeH="0" baseline="0" noProof="0" dirty="0">
                <a:ln>
                  <a:noFill/>
                </a:ln>
                <a:solidFill>
                  <a:prstClr val="black"/>
                </a:solidFill>
                <a:effectLst/>
                <a:uLnTx/>
                <a:uFillTx/>
                <a:latin typeface="Arial MT"/>
                <a:ea typeface="+mn-ea"/>
                <a:cs typeface="Arial MT"/>
              </a:rPr>
              <a:t>−</a:t>
            </a:r>
            <a:endParaRPr kumimoji="0" sz="1400" b="0" i="0" u="none" strike="noStrike" kern="1200" cap="none" spc="0" normalizeH="0" baseline="0" noProof="0">
              <a:ln>
                <a:noFill/>
              </a:ln>
              <a:solidFill>
                <a:prstClr val="black"/>
              </a:solidFill>
              <a:effectLst/>
              <a:uLnTx/>
              <a:uFillTx/>
              <a:latin typeface="Arial MT"/>
              <a:ea typeface="+mn-ea"/>
              <a:cs typeface="Arial MT"/>
            </a:endParaRPr>
          </a:p>
        </p:txBody>
      </p:sp>
      <p:pic>
        <p:nvPicPr>
          <p:cNvPr id="5" name="object 5"/>
          <p:cNvPicPr/>
          <p:nvPr/>
        </p:nvPicPr>
        <p:blipFill>
          <a:blip r:embed="rId2" cstate="print"/>
          <a:stretch>
            <a:fillRect/>
          </a:stretch>
        </p:blipFill>
        <p:spPr>
          <a:xfrm>
            <a:off x="4572000" y="1266250"/>
            <a:ext cx="4571999" cy="3069849"/>
          </a:xfrm>
          <a:prstGeom prst="rect">
            <a:avLst/>
          </a:prstGeom>
        </p:spPr>
      </p:pic>
      <p:grpSp>
        <p:nvGrpSpPr>
          <p:cNvPr id="6" name="object 6"/>
          <p:cNvGrpSpPr/>
          <p:nvPr/>
        </p:nvGrpSpPr>
        <p:grpSpPr>
          <a:xfrm>
            <a:off x="1645024" y="3657797"/>
            <a:ext cx="2821305" cy="188595"/>
            <a:chOff x="1645024" y="3657797"/>
            <a:chExt cx="2821305" cy="188595"/>
          </a:xfrm>
        </p:grpSpPr>
        <p:sp>
          <p:nvSpPr>
            <p:cNvPr id="7" name="object 7"/>
            <p:cNvSpPr/>
            <p:nvPr/>
          </p:nvSpPr>
          <p:spPr>
            <a:xfrm>
              <a:off x="1654549" y="3698747"/>
              <a:ext cx="2715895" cy="138430"/>
            </a:xfrm>
            <a:custGeom>
              <a:avLst/>
              <a:gdLst/>
              <a:ahLst/>
              <a:cxnLst/>
              <a:rect l="l" t="t" r="r" b="b"/>
              <a:pathLst>
                <a:path w="2715895" h="138429">
                  <a:moveTo>
                    <a:pt x="0" y="137902"/>
                  </a:moveTo>
                  <a:lnTo>
                    <a:pt x="2715447" y="0"/>
                  </a:lnTo>
                </a:path>
              </a:pathLst>
            </a:custGeom>
            <a:ln w="19049">
              <a:solidFill>
                <a:srgbClr val="0000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pic>
          <p:nvPicPr>
            <p:cNvPr id="8" name="object 8"/>
            <p:cNvPicPr/>
            <p:nvPr/>
          </p:nvPicPr>
          <p:blipFill>
            <a:blip r:embed="rId3" cstate="print"/>
            <a:stretch>
              <a:fillRect/>
            </a:stretch>
          </p:blipFill>
          <p:spPr>
            <a:xfrm>
              <a:off x="4358876" y="3657797"/>
              <a:ext cx="106985" cy="81899"/>
            </a:xfrm>
            <a:prstGeom prst="rect">
              <a:avLst/>
            </a:prstGeom>
          </p:spPr>
        </p:pic>
      </p:grpSp>
      <p:sp>
        <p:nvSpPr>
          <p:cNvPr id="9" name="object 9"/>
          <p:cNvSpPr txBox="1">
            <a:spLocks noGrp="1"/>
          </p:cNvSpPr>
          <p:nvPr>
            <p:ph type="ftr" sz="quarter" idx="5"/>
          </p:nvPr>
        </p:nvSpPr>
        <p:spPr>
          <a:prstGeom prst="rect">
            <a:avLst/>
          </a:prstGeom>
        </p:spPr>
        <p:txBody>
          <a:bodyPr vert="horz" wrap="square" lIns="0" tIns="3175" rIns="0" bIns="0" rtlCol="0">
            <a:spAutoFit/>
          </a:bodyPr>
          <a:lstStyle/>
          <a:p>
            <a:pPr marL="12700" marR="0" lvl="0" indent="0" algn="l" defTabSz="914400" rtl="0" eaLnBrk="1" fontAlgn="auto" latinLnBrk="0" hangingPunct="1">
              <a:lnSpc>
                <a:spcPct val="100000"/>
              </a:lnSpc>
              <a:spcBef>
                <a:spcPts val="25"/>
              </a:spcBef>
              <a:spcAft>
                <a:spcPts val="0"/>
              </a:spcAft>
              <a:buClrTx/>
              <a:buSzTx/>
              <a:buFontTx/>
              <a:buNone/>
              <a:tabLst/>
              <a:defRPr/>
            </a:pPr>
            <a:r>
              <a:rPr kumimoji="0" sz="800" b="0" i="0" u="none" strike="noStrike" kern="1200" cap="none" spc="0" normalizeH="0" baseline="0" noProof="0" dirty="0">
                <a:ln>
                  <a:noFill/>
                </a:ln>
                <a:solidFill>
                  <a:prstClr val="black"/>
                </a:solidFill>
                <a:effectLst/>
                <a:uLnTx/>
                <a:uFillTx/>
                <a:latin typeface="Arial MT"/>
                <a:ea typeface="+mn-ea"/>
              </a:rPr>
              <a:t>©</a:t>
            </a:r>
            <a:r>
              <a:rPr kumimoji="0" sz="800" b="0" i="0" u="none" strike="noStrike" kern="1200" cap="none" spc="-5" normalizeH="0" baseline="0" noProof="0" dirty="0">
                <a:ln>
                  <a:noFill/>
                </a:ln>
                <a:solidFill>
                  <a:prstClr val="black"/>
                </a:solidFill>
                <a:effectLst/>
                <a:uLnTx/>
                <a:uFillTx/>
                <a:latin typeface="Arial MT"/>
                <a:ea typeface="+mn-ea"/>
              </a:rPr>
              <a:t> Edune</a:t>
            </a:r>
            <a:r>
              <a:rPr kumimoji="0" sz="800" b="0" i="0" u="none" strike="noStrike" kern="1200" cap="none" spc="0" normalizeH="0" baseline="0" noProof="0" dirty="0">
                <a:ln>
                  <a:noFill/>
                </a:ln>
                <a:solidFill>
                  <a:prstClr val="black"/>
                </a:solidFill>
                <a:effectLst/>
                <a:uLnTx/>
                <a:uFillTx/>
                <a:latin typeface="Arial MT"/>
                <a:ea typeface="+mn-ea"/>
              </a:rPr>
              <a:t>t</a:t>
            </a:r>
            <a:r>
              <a:rPr kumimoji="0" sz="800" b="0" i="0" u="none" strike="noStrike" kern="1200" cap="none" spc="-5" normalizeH="0" baseline="0" noProof="0" dirty="0">
                <a:ln>
                  <a:noFill/>
                </a:ln>
                <a:solidFill>
                  <a:prstClr val="black"/>
                </a:solidFill>
                <a:effectLst/>
                <a:uLnTx/>
                <a:uFillTx/>
                <a:latin typeface="Arial MT"/>
                <a:ea typeface="+mn-ea"/>
              </a:rPr>
              <a:t> Foundation</a:t>
            </a:r>
            <a:r>
              <a:rPr kumimoji="0" sz="800" b="0" i="0" u="none" strike="noStrike" kern="1200" cap="none" spc="0" normalizeH="0" baseline="0" noProof="0" dirty="0">
                <a:ln>
                  <a:noFill/>
                </a:ln>
                <a:solidFill>
                  <a:prstClr val="black"/>
                </a:solidFill>
                <a:effectLst/>
                <a:uLnTx/>
                <a:uFillTx/>
                <a:latin typeface="Arial MT"/>
                <a:ea typeface="+mn-ea"/>
              </a:rPr>
              <a:t>.</a:t>
            </a:r>
            <a:r>
              <a:rPr kumimoji="0" sz="800" b="0" i="0" u="none" strike="noStrike" kern="1200" cap="none" spc="-50" normalizeH="0" baseline="0" noProof="0" dirty="0">
                <a:ln>
                  <a:noFill/>
                </a:ln>
                <a:solidFill>
                  <a:prstClr val="black"/>
                </a:solidFill>
                <a:effectLst/>
                <a:uLnTx/>
                <a:uFillTx/>
                <a:latin typeface="Arial MT"/>
                <a:ea typeface="+mn-ea"/>
              </a:rPr>
              <a:t> </a:t>
            </a:r>
            <a:r>
              <a:rPr kumimoji="0" sz="800" b="0" i="0" u="none" strike="noStrike" kern="1200" cap="none" spc="-5" normalizeH="0" baseline="0" noProof="0" dirty="0">
                <a:ln>
                  <a:noFill/>
                </a:ln>
                <a:solidFill>
                  <a:prstClr val="black"/>
                </a:solidFill>
                <a:effectLst/>
                <a:uLnTx/>
                <a:uFillTx/>
                <a:latin typeface="Arial MT"/>
                <a:ea typeface="+mn-ea"/>
              </a:rPr>
              <a:t>Al</a:t>
            </a:r>
            <a:r>
              <a:rPr kumimoji="0" sz="800" b="0" i="0" u="none" strike="noStrike" kern="1200" cap="none" spc="0" normalizeH="0" baseline="0" noProof="0" dirty="0">
                <a:ln>
                  <a:noFill/>
                </a:ln>
                <a:solidFill>
                  <a:prstClr val="black"/>
                </a:solidFill>
                <a:effectLst/>
                <a:uLnTx/>
                <a:uFillTx/>
                <a:latin typeface="Arial MT"/>
                <a:ea typeface="+mn-ea"/>
              </a:rPr>
              <a:t>l</a:t>
            </a:r>
            <a:r>
              <a:rPr kumimoji="0" sz="800" b="0" i="0" u="none" strike="noStrike" kern="1200" cap="none" spc="-5" normalizeH="0" baseline="0" noProof="0" dirty="0">
                <a:ln>
                  <a:noFill/>
                </a:ln>
                <a:solidFill>
                  <a:prstClr val="black"/>
                </a:solidFill>
                <a:effectLst/>
                <a:uLnTx/>
                <a:uFillTx/>
                <a:latin typeface="Arial MT"/>
                <a:ea typeface="+mn-ea"/>
              </a:rPr>
              <a:t> </a:t>
            </a:r>
            <a:r>
              <a:rPr kumimoji="0" sz="800" b="0" i="0" u="none" strike="noStrike" kern="1200" cap="none" spc="0" normalizeH="0" baseline="0" noProof="0" dirty="0">
                <a:ln>
                  <a:noFill/>
                </a:ln>
                <a:solidFill>
                  <a:prstClr val="black"/>
                </a:solidFill>
                <a:effectLst/>
                <a:uLnTx/>
                <a:uFillTx/>
                <a:latin typeface="Arial MT"/>
                <a:ea typeface="+mn-ea"/>
              </a:rPr>
              <a:t>rights</a:t>
            </a:r>
            <a:r>
              <a:rPr kumimoji="0" sz="800" b="0" i="0" u="none" strike="noStrike" kern="1200" cap="none" spc="-5" normalizeH="0" baseline="0" noProof="0" dirty="0">
                <a:ln>
                  <a:noFill/>
                </a:ln>
                <a:solidFill>
                  <a:prstClr val="black"/>
                </a:solidFill>
                <a:effectLst/>
                <a:uLnTx/>
                <a:uFillTx/>
                <a:latin typeface="Arial MT"/>
                <a:ea typeface="+mn-ea"/>
              </a:rPr>
              <a:t> </a:t>
            </a:r>
            <a:r>
              <a:rPr kumimoji="0" sz="800" b="0" i="0" u="none" strike="noStrike" kern="1200" cap="none" spc="0" normalizeH="0" baseline="0" noProof="0" dirty="0">
                <a:ln>
                  <a:noFill/>
                </a:ln>
                <a:solidFill>
                  <a:prstClr val="black"/>
                </a:solidFill>
                <a:effectLst/>
                <a:uLnTx/>
                <a:uFillTx/>
                <a:latin typeface="Arial MT"/>
                <a:ea typeface="+mn-ea"/>
              </a:rPr>
              <a:t>reserved.</a:t>
            </a: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016545" y="2548733"/>
            <a:ext cx="1109980" cy="39116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2400" b="0" i="0" u="none" strike="noStrike" kern="1200" cap="none" spc="-5" normalizeH="0" baseline="0" noProof="0" dirty="0">
                <a:ln>
                  <a:noFill/>
                </a:ln>
                <a:solidFill>
                  <a:prstClr val="black"/>
                </a:solidFill>
                <a:effectLst/>
                <a:uLnTx/>
                <a:uFillTx/>
                <a:latin typeface="Arial MT"/>
                <a:ea typeface="+mn-ea"/>
                <a:cs typeface="Arial MT"/>
              </a:rPr>
              <a:t>Looping</a:t>
            </a:r>
            <a:endParaRPr kumimoji="0" sz="2400" b="0" i="0" u="none" strike="noStrike" kern="1200" cap="none" spc="0" normalizeH="0" baseline="0" noProof="0">
              <a:ln>
                <a:noFill/>
              </a:ln>
              <a:solidFill>
                <a:prstClr val="black"/>
              </a:solidFill>
              <a:effectLst/>
              <a:uLnTx/>
              <a:uFillTx/>
              <a:latin typeface="Arial MT"/>
              <a:ea typeface="+mn-ea"/>
              <a:cs typeface="Arial MT"/>
            </a:endParaRPr>
          </a:p>
        </p:txBody>
      </p:sp>
      <p:sp>
        <p:nvSpPr>
          <p:cNvPr id="3" name="object 3"/>
          <p:cNvSpPr txBox="1"/>
          <p:nvPr/>
        </p:nvSpPr>
        <p:spPr>
          <a:xfrm>
            <a:off x="5147975" y="4841744"/>
            <a:ext cx="602615" cy="13208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700" b="0" i="0" u="none" strike="noStrike" kern="1200" cap="none" spc="-5" normalizeH="0" baseline="0" noProof="0" dirty="0">
                <a:ln>
                  <a:noFill/>
                </a:ln>
                <a:solidFill>
                  <a:srgbClr val="595959"/>
                </a:solidFill>
                <a:effectLst/>
                <a:uLnTx/>
                <a:uFillTx/>
                <a:latin typeface="Arial MT"/>
                <a:ea typeface="+mn-ea"/>
                <a:cs typeface="Arial MT"/>
              </a:rPr>
              <a:t>Imag</a:t>
            </a:r>
            <a:r>
              <a:rPr kumimoji="0" sz="700" b="0" i="0" u="none" strike="noStrike" kern="1200" cap="none" spc="0" normalizeH="0" baseline="0" noProof="0" dirty="0">
                <a:ln>
                  <a:noFill/>
                </a:ln>
                <a:solidFill>
                  <a:srgbClr val="595959"/>
                </a:solidFill>
                <a:effectLst/>
                <a:uLnTx/>
                <a:uFillTx/>
                <a:latin typeface="Arial MT"/>
                <a:ea typeface="+mn-ea"/>
                <a:cs typeface="Arial MT"/>
              </a:rPr>
              <a:t>e</a:t>
            </a:r>
            <a:r>
              <a:rPr kumimoji="0" sz="700" b="0" i="0" u="none" strike="noStrike" kern="1200" cap="none" spc="-5" normalizeH="0" baseline="0" noProof="0" dirty="0">
                <a:ln>
                  <a:noFill/>
                </a:ln>
                <a:solidFill>
                  <a:srgbClr val="595959"/>
                </a:solidFill>
                <a:effectLst/>
                <a:uLnTx/>
                <a:uFillTx/>
                <a:latin typeface="Arial MT"/>
                <a:ea typeface="+mn-ea"/>
                <a:cs typeface="Arial MT"/>
              </a:rPr>
              <a:t> Source:</a:t>
            </a:r>
            <a:endParaRPr kumimoji="0" sz="700" b="0" i="0" u="none" strike="noStrike" kern="1200" cap="none" spc="0" normalizeH="0" baseline="0" noProof="0">
              <a:ln>
                <a:noFill/>
              </a:ln>
              <a:solidFill>
                <a:prstClr val="black"/>
              </a:solidFill>
              <a:effectLst/>
              <a:uLnTx/>
              <a:uFillTx/>
              <a:latin typeface="Arial MT"/>
              <a:ea typeface="+mn-ea"/>
              <a:cs typeface="Arial MT"/>
            </a:endParaRPr>
          </a:p>
        </p:txBody>
      </p:sp>
      <p:pic>
        <p:nvPicPr>
          <p:cNvPr id="4" name="object 4"/>
          <p:cNvPicPr/>
          <p:nvPr/>
        </p:nvPicPr>
        <p:blipFill>
          <a:blip r:embed="rId2" cstate="print"/>
          <a:stretch>
            <a:fillRect/>
          </a:stretch>
        </p:blipFill>
        <p:spPr>
          <a:xfrm>
            <a:off x="4572000" y="1519025"/>
            <a:ext cx="4571999" cy="3048925"/>
          </a:xfrm>
          <a:prstGeom prst="rect">
            <a:avLst/>
          </a:prstGeom>
        </p:spPr>
      </p:pic>
      <p:grpSp>
        <p:nvGrpSpPr>
          <p:cNvPr id="5" name="object 5"/>
          <p:cNvGrpSpPr/>
          <p:nvPr/>
        </p:nvGrpSpPr>
        <p:grpSpPr>
          <a:xfrm>
            <a:off x="2066150" y="3653557"/>
            <a:ext cx="2438400" cy="1128395"/>
            <a:chOff x="2066150" y="3653557"/>
            <a:chExt cx="2438400" cy="1128395"/>
          </a:xfrm>
        </p:grpSpPr>
        <p:sp>
          <p:nvSpPr>
            <p:cNvPr id="6" name="object 6"/>
            <p:cNvSpPr/>
            <p:nvPr/>
          </p:nvSpPr>
          <p:spPr>
            <a:xfrm>
              <a:off x="2075675" y="3699114"/>
              <a:ext cx="2340610" cy="1073785"/>
            </a:xfrm>
            <a:custGeom>
              <a:avLst/>
              <a:gdLst/>
              <a:ahLst/>
              <a:cxnLst/>
              <a:rect l="l" t="t" r="r" b="b"/>
              <a:pathLst>
                <a:path w="2340610" h="1073785">
                  <a:moveTo>
                    <a:pt x="0" y="1073160"/>
                  </a:moveTo>
                  <a:lnTo>
                    <a:pt x="2340501" y="0"/>
                  </a:lnTo>
                </a:path>
              </a:pathLst>
            </a:custGeom>
            <a:ln w="19049">
              <a:solidFill>
                <a:srgbClr val="0000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pic>
          <p:nvPicPr>
            <p:cNvPr id="7" name="object 7"/>
            <p:cNvPicPr/>
            <p:nvPr/>
          </p:nvPicPr>
          <p:blipFill>
            <a:blip r:embed="rId3" cstate="print"/>
            <a:stretch>
              <a:fillRect/>
            </a:stretch>
          </p:blipFill>
          <p:spPr>
            <a:xfrm>
              <a:off x="4393536" y="3653557"/>
              <a:ext cx="110748" cy="83684"/>
            </a:xfrm>
            <a:prstGeom prst="rect">
              <a:avLst/>
            </a:prstGeom>
          </p:spPr>
        </p:pic>
      </p:grpSp>
      <p:sp>
        <p:nvSpPr>
          <p:cNvPr id="8" name="object 8"/>
          <p:cNvSpPr txBox="1">
            <a:spLocks noGrp="1"/>
          </p:cNvSpPr>
          <p:nvPr>
            <p:ph type="ftr" sz="quarter" idx="5"/>
          </p:nvPr>
        </p:nvSpPr>
        <p:spPr>
          <a:prstGeom prst="rect">
            <a:avLst/>
          </a:prstGeom>
        </p:spPr>
        <p:txBody>
          <a:bodyPr vert="horz" wrap="square" lIns="0" tIns="3175" rIns="0" bIns="0" rtlCol="0">
            <a:spAutoFit/>
          </a:bodyPr>
          <a:lstStyle/>
          <a:p>
            <a:pPr marL="12700" marR="0" lvl="0" indent="0" algn="l" defTabSz="914400" rtl="0" eaLnBrk="1" fontAlgn="auto" latinLnBrk="0" hangingPunct="1">
              <a:lnSpc>
                <a:spcPct val="100000"/>
              </a:lnSpc>
              <a:spcBef>
                <a:spcPts val="25"/>
              </a:spcBef>
              <a:spcAft>
                <a:spcPts val="0"/>
              </a:spcAft>
              <a:buClrTx/>
              <a:buSzTx/>
              <a:buFontTx/>
              <a:buNone/>
              <a:tabLst/>
              <a:defRPr/>
            </a:pPr>
            <a:r>
              <a:rPr kumimoji="0" sz="800" b="0" i="0" u="none" strike="noStrike" kern="1200" cap="none" spc="0" normalizeH="0" baseline="0" noProof="0" dirty="0">
                <a:ln>
                  <a:noFill/>
                </a:ln>
                <a:solidFill>
                  <a:prstClr val="black"/>
                </a:solidFill>
                <a:effectLst/>
                <a:uLnTx/>
                <a:uFillTx/>
                <a:latin typeface="Arial MT"/>
                <a:ea typeface="+mn-ea"/>
              </a:rPr>
              <a:t>©</a:t>
            </a:r>
            <a:r>
              <a:rPr kumimoji="0" sz="800" b="0" i="0" u="none" strike="noStrike" kern="1200" cap="none" spc="-5" normalizeH="0" baseline="0" noProof="0" dirty="0">
                <a:ln>
                  <a:noFill/>
                </a:ln>
                <a:solidFill>
                  <a:prstClr val="black"/>
                </a:solidFill>
                <a:effectLst/>
                <a:uLnTx/>
                <a:uFillTx/>
                <a:latin typeface="Arial MT"/>
                <a:ea typeface="+mn-ea"/>
              </a:rPr>
              <a:t> Edune</a:t>
            </a:r>
            <a:r>
              <a:rPr kumimoji="0" sz="800" b="0" i="0" u="none" strike="noStrike" kern="1200" cap="none" spc="0" normalizeH="0" baseline="0" noProof="0" dirty="0">
                <a:ln>
                  <a:noFill/>
                </a:ln>
                <a:solidFill>
                  <a:prstClr val="black"/>
                </a:solidFill>
                <a:effectLst/>
                <a:uLnTx/>
                <a:uFillTx/>
                <a:latin typeface="Arial MT"/>
                <a:ea typeface="+mn-ea"/>
              </a:rPr>
              <a:t>t</a:t>
            </a:r>
            <a:r>
              <a:rPr kumimoji="0" sz="800" b="0" i="0" u="none" strike="noStrike" kern="1200" cap="none" spc="-5" normalizeH="0" baseline="0" noProof="0" dirty="0">
                <a:ln>
                  <a:noFill/>
                </a:ln>
                <a:solidFill>
                  <a:prstClr val="black"/>
                </a:solidFill>
                <a:effectLst/>
                <a:uLnTx/>
                <a:uFillTx/>
                <a:latin typeface="Arial MT"/>
                <a:ea typeface="+mn-ea"/>
              </a:rPr>
              <a:t> Foundation</a:t>
            </a:r>
            <a:r>
              <a:rPr kumimoji="0" sz="800" b="0" i="0" u="none" strike="noStrike" kern="1200" cap="none" spc="0" normalizeH="0" baseline="0" noProof="0" dirty="0">
                <a:ln>
                  <a:noFill/>
                </a:ln>
                <a:solidFill>
                  <a:prstClr val="black"/>
                </a:solidFill>
                <a:effectLst/>
                <a:uLnTx/>
                <a:uFillTx/>
                <a:latin typeface="Arial MT"/>
                <a:ea typeface="+mn-ea"/>
              </a:rPr>
              <a:t>.</a:t>
            </a:r>
            <a:r>
              <a:rPr kumimoji="0" sz="800" b="0" i="0" u="none" strike="noStrike" kern="1200" cap="none" spc="-50" normalizeH="0" baseline="0" noProof="0" dirty="0">
                <a:ln>
                  <a:noFill/>
                </a:ln>
                <a:solidFill>
                  <a:prstClr val="black"/>
                </a:solidFill>
                <a:effectLst/>
                <a:uLnTx/>
                <a:uFillTx/>
                <a:latin typeface="Arial MT"/>
                <a:ea typeface="+mn-ea"/>
              </a:rPr>
              <a:t> </a:t>
            </a:r>
            <a:r>
              <a:rPr kumimoji="0" sz="800" b="0" i="0" u="none" strike="noStrike" kern="1200" cap="none" spc="-5" normalizeH="0" baseline="0" noProof="0" dirty="0">
                <a:ln>
                  <a:noFill/>
                </a:ln>
                <a:solidFill>
                  <a:prstClr val="black"/>
                </a:solidFill>
                <a:effectLst/>
                <a:uLnTx/>
                <a:uFillTx/>
                <a:latin typeface="Arial MT"/>
                <a:ea typeface="+mn-ea"/>
              </a:rPr>
              <a:t>Al</a:t>
            </a:r>
            <a:r>
              <a:rPr kumimoji="0" sz="800" b="0" i="0" u="none" strike="noStrike" kern="1200" cap="none" spc="0" normalizeH="0" baseline="0" noProof="0" dirty="0">
                <a:ln>
                  <a:noFill/>
                </a:ln>
                <a:solidFill>
                  <a:prstClr val="black"/>
                </a:solidFill>
                <a:effectLst/>
                <a:uLnTx/>
                <a:uFillTx/>
                <a:latin typeface="Arial MT"/>
                <a:ea typeface="+mn-ea"/>
              </a:rPr>
              <a:t>l</a:t>
            </a:r>
            <a:r>
              <a:rPr kumimoji="0" sz="800" b="0" i="0" u="none" strike="noStrike" kern="1200" cap="none" spc="-5" normalizeH="0" baseline="0" noProof="0" dirty="0">
                <a:ln>
                  <a:noFill/>
                </a:ln>
                <a:solidFill>
                  <a:prstClr val="black"/>
                </a:solidFill>
                <a:effectLst/>
                <a:uLnTx/>
                <a:uFillTx/>
                <a:latin typeface="Arial MT"/>
                <a:ea typeface="+mn-ea"/>
              </a:rPr>
              <a:t> </a:t>
            </a:r>
            <a:r>
              <a:rPr kumimoji="0" sz="800" b="0" i="0" u="none" strike="noStrike" kern="1200" cap="none" spc="0" normalizeH="0" baseline="0" noProof="0" dirty="0">
                <a:ln>
                  <a:noFill/>
                </a:ln>
                <a:solidFill>
                  <a:prstClr val="black"/>
                </a:solidFill>
                <a:effectLst/>
                <a:uLnTx/>
                <a:uFillTx/>
                <a:latin typeface="Arial MT"/>
                <a:ea typeface="+mn-ea"/>
              </a:rPr>
              <a:t>rights</a:t>
            </a:r>
            <a:r>
              <a:rPr kumimoji="0" sz="800" b="0" i="0" u="none" strike="noStrike" kern="1200" cap="none" spc="-5" normalizeH="0" baseline="0" noProof="0" dirty="0">
                <a:ln>
                  <a:noFill/>
                </a:ln>
                <a:solidFill>
                  <a:prstClr val="black"/>
                </a:solidFill>
                <a:effectLst/>
                <a:uLnTx/>
                <a:uFillTx/>
                <a:latin typeface="Arial MT"/>
                <a:ea typeface="+mn-ea"/>
              </a:rPr>
              <a:t> </a:t>
            </a:r>
            <a:r>
              <a:rPr kumimoji="0" sz="800" b="0" i="0" u="none" strike="noStrike" kern="1200" cap="none" spc="0" normalizeH="0" baseline="0" noProof="0" dirty="0">
                <a:ln>
                  <a:noFill/>
                </a:ln>
                <a:solidFill>
                  <a:prstClr val="black"/>
                </a:solidFill>
                <a:effectLst/>
                <a:uLnTx/>
                <a:uFillTx/>
                <a:latin typeface="Arial MT"/>
                <a:ea typeface="+mn-ea"/>
              </a:rPr>
              <a:t>reserved.</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084783" y="2548733"/>
            <a:ext cx="973455" cy="39116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2400" b="0" i="0" u="none" strike="noStrike" kern="1200" cap="none" spc="-5" normalizeH="0" baseline="0" noProof="0" dirty="0">
                <a:ln>
                  <a:noFill/>
                </a:ln>
                <a:solidFill>
                  <a:prstClr val="black"/>
                </a:solidFill>
                <a:effectLst/>
                <a:uLnTx/>
                <a:uFillTx/>
                <a:latin typeface="Arial MT"/>
                <a:ea typeface="+mn-ea"/>
                <a:cs typeface="Arial MT"/>
              </a:rPr>
              <a:t>History</a:t>
            </a:r>
            <a:endParaRPr kumimoji="0" sz="2400" b="0" i="0" u="none" strike="noStrike" kern="1200" cap="none" spc="0" normalizeH="0" baseline="0" noProof="0">
              <a:ln>
                <a:noFill/>
              </a:ln>
              <a:solidFill>
                <a:prstClr val="black"/>
              </a:solidFill>
              <a:effectLst/>
              <a:uLnTx/>
              <a:uFillTx/>
              <a:latin typeface="Arial MT"/>
              <a:ea typeface="+mn-ea"/>
              <a:cs typeface="Arial MT"/>
            </a:endParaRPr>
          </a:p>
        </p:txBody>
      </p:sp>
      <p:sp>
        <p:nvSpPr>
          <p:cNvPr id="3" name="object 3"/>
          <p:cNvSpPr txBox="1"/>
          <p:nvPr/>
        </p:nvSpPr>
        <p:spPr>
          <a:xfrm>
            <a:off x="5147975" y="4841744"/>
            <a:ext cx="696595" cy="13208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700" b="0" i="0" u="none" strike="noStrike" kern="1200" cap="none" spc="-5" normalizeH="0" baseline="0" noProof="0" dirty="0">
                <a:ln>
                  <a:noFill/>
                </a:ln>
                <a:solidFill>
                  <a:srgbClr val="595959"/>
                </a:solidFill>
                <a:effectLst/>
                <a:uLnTx/>
                <a:uFillTx/>
                <a:latin typeface="Arial MT"/>
                <a:ea typeface="+mn-ea"/>
                <a:cs typeface="Arial MT"/>
              </a:rPr>
              <a:t>Source</a:t>
            </a:r>
            <a:r>
              <a:rPr kumimoji="0" sz="700" b="0" i="0" u="none" strike="noStrike" kern="1200" cap="none" spc="-40" normalizeH="0" baseline="0" noProof="0" dirty="0">
                <a:ln>
                  <a:noFill/>
                </a:ln>
                <a:solidFill>
                  <a:srgbClr val="595959"/>
                </a:solidFill>
                <a:effectLst/>
                <a:uLnTx/>
                <a:uFillTx/>
                <a:latin typeface="Arial MT"/>
                <a:ea typeface="+mn-ea"/>
                <a:cs typeface="Arial MT"/>
              </a:rPr>
              <a:t> </a:t>
            </a:r>
            <a:r>
              <a:rPr kumimoji="0" sz="700" b="0" i="0" u="none" strike="noStrike" kern="1200" cap="none" spc="-5" normalizeH="0" baseline="0" noProof="0" dirty="0">
                <a:ln>
                  <a:noFill/>
                </a:ln>
                <a:solidFill>
                  <a:srgbClr val="595959"/>
                </a:solidFill>
                <a:effectLst/>
                <a:uLnTx/>
                <a:uFillTx/>
                <a:latin typeface="Arial MT"/>
                <a:ea typeface="+mn-ea"/>
                <a:cs typeface="Arial MT"/>
              </a:rPr>
              <a:t>of</a:t>
            </a:r>
            <a:r>
              <a:rPr kumimoji="0" sz="700" b="0" i="0" u="none" strike="noStrike" kern="1200" cap="none" spc="-35" normalizeH="0" baseline="0" noProof="0" dirty="0">
                <a:ln>
                  <a:noFill/>
                </a:ln>
                <a:solidFill>
                  <a:srgbClr val="595959"/>
                </a:solidFill>
                <a:effectLst/>
                <a:uLnTx/>
                <a:uFillTx/>
                <a:latin typeface="Arial MT"/>
                <a:ea typeface="+mn-ea"/>
                <a:cs typeface="Arial MT"/>
              </a:rPr>
              <a:t> </a:t>
            </a:r>
            <a:r>
              <a:rPr kumimoji="0" sz="700" b="0" i="0" u="none" strike="noStrike" kern="1200" cap="none" spc="-5" normalizeH="0" baseline="0" noProof="0" dirty="0">
                <a:ln>
                  <a:noFill/>
                </a:ln>
                <a:solidFill>
                  <a:srgbClr val="595959"/>
                </a:solidFill>
                <a:effectLst/>
                <a:uLnTx/>
                <a:uFillTx/>
                <a:latin typeface="Arial MT"/>
                <a:ea typeface="+mn-ea"/>
                <a:cs typeface="Arial MT"/>
              </a:rPr>
              <a:t>image:</a:t>
            </a:r>
            <a:endParaRPr kumimoji="0" sz="700" b="0" i="0" u="none" strike="noStrike" kern="1200" cap="none" spc="0" normalizeH="0" baseline="0" noProof="0">
              <a:ln>
                <a:noFill/>
              </a:ln>
              <a:solidFill>
                <a:prstClr val="black"/>
              </a:solidFill>
              <a:effectLst/>
              <a:uLnTx/>
              <a:uFillTx/>
              <a:latin typeface="Arial MT"/>
              <a:ea typeface="+mn-ea"/>
              <a:cs typeface="Arial MT"/>
            </a:endParaRPr>
          </a:p>
        </p:txBody>
      </p:sp>
      <p:pic>
        <p:nvPicPr>
          <p:cNvPr id="4" name="object 4"/>
          <p:cNvPicPr/>
          <p:nvPr/>
        </p:nvPicPr>
        <p:blipFill>
          <a:blip r:embed="rId2" cstate="print"/>
          <a:stretch>
            <a:fillRect/>
          </a:stretch>
        </p:blipFill>
        <p:spPr>
          <a:xfrm>
            <a:off x="4572000" y="1045725"/>
            <a:ext cx="4539924" cy="2733481"/>
          </a:xfrm>
          <a:prstGeom prst="rect">
            <a:avLst/>
          </a:prstGeom>
        </p:spPr>
      </p:pic>
      <p:sp>
        <p:nvSpPr>
          <p:cNvPr id="5" name="object 5"/>
          <p:cNvSpPr txBox="1">
            <a:spLocks noGrp="1"/>
          </p:cNvSpPr>
          <p:nvPr>
            <p:ph type="ftr" sz="quarter" idx="5"/>
          </p:nvPr>
        </p:nvSpPr>
        <p:spPr>
          <a:prstGeom prst="rect">
            <a:avLst/>
          </a:prstGeom>
        </p:spPr>
        <p:txBody>
          <a:bodyPr vert="horz" wrap="square" lIns="0" tIns="3175" rIns="0" bIns="0" rtlCol="0">
            <a:spAutoFit/>
          </a:bodyPr>
          <a:lstStyle/>
          <a:p>
            <a:pPr marL="12700" marR="0" lvl="0" indent="0" algn="l" defTabSz="914400" rtl="0" eaLnBrk="1" fontAlgn="auto" latinLnBrk="0" hangingPunct="1">
              <a:lnSpc>
                <a:spcPct val="100000"/>
              </a:lnSpc>
              <a:spcBef>
                <a:spcPts val="25"/>
              </a:spcBef>
              <a:spcAft>
                <a:spcPts val="0"/>
              </a:spcAft>
              <a:buClrTx/>
              <a:buSzTx/>
              <a:buFontTx/>
              <a:buNone/>
              <a:tabLst/>
              <a:defRPr/>
            </a:pPr>
            <a:r>
              <a:rPr kumimoji="0" sz="800" b="0" i="0" u="none" strike="noStrike" kern="1200" cap="none" spc="0" normalizeH="0" baseline="0" noProof="0" dirty="0">
                <a:ln>
                  <a:noFill/>
                </a:ln>
                <a:solidFill>
                  <a:prstClr val="black"/>
                </a:solidFill>
                <a:effectLst/>
                <a:uLnTx/>
                <a:uFillTx/>
                <a:latin typeface="Arial MT"/>
                <a:ea typeface="+mn-ea"/>
              </a:rPr>
              <a:t>©</a:t>
            </a:r>
            <a:r>
              <a:rPr kumimoji="0" sz="800" b="0" i="0" u="none" strike="noStrike" kern="1200" cap="none" spc="-5" normalizeH="0" baseline="0" noProof="0" dirty="0">
                <a:ln>
                  <a:noFill/>
                </a:ln>
                <a:solidFill>
                  <a:prstClr val="black"/>
                </a:solidFill>
                <a:effectLst/>
                <a:uLnTx/>
                <a:uFillTx/>
                <a:latin typeface="Arial MT"/>
                <a:ea typeface="+mn-ea"/>
              </a:rPr>
              <a:t> Edune</a:t>
            </a:r>
            <a:r>
              <a:rPr kumimoji="0" sz="800" b="0" i="0" u="none" strike="noStrike" kern="1200" cap="none" spc="0" normalizeH="0" baseline="0" noProof="0" dirty="0">
                <a:ln>
                  <a:noFill/>
                </a:ln>
                <a:solidFill>
                  <a:prstClr val="black"/>
                </a:solidFill>
                <a:effectLst/>
                <a:uLnTx/>
                <a:uFillTx/>
                <a:latin typeface="Arial MT"/>
                <a:ea typeface="+mn-ea"/>
              </a:rPr>
              <a:t>t</a:t>
            </a:r>
            <a:r>
              <a:rPr kumimoji="0" sz="800" b="0" i="0" u="none" strike="noStrike" kern="1200" cap="none" spc="-5" normalizeH="0" baseline="0" noProof="0" dirty="0">
                <a:ln>
                  <a:noFill/>
                </a:ln>
                <a:solidFill>
                  <a:prstClr val="black"/>
                </a:solidFill>
                <a:effectLst/>
                <a:uLnTx/>
                <a:uFillTx/>
                <a:latin typeface="Arial MT"/>
                <a:ea typeface="+mn-ea"/>
              </a:rPr>
              <a:t> Foundation</a:t>
            </a:r>
            <a:r>
              <a:rPr kumimoji="0" sz="800" b="0" i="0" u="none" strike="noStrike" kern="1200" cap="none" spc="0" normalizeH="0" baseline="0" noProof="0" dirty="0">
                <a:ln>
                  <a:noFill/>
                </a:ln>
                <a:solidFill>
                  <a:prstClr val="black"/>
                </a:solidFill>
                <a:effectLst/>
                <a:uLnTx/>
                <a:uFillTx/>
                <a:latin typeface="Arial MT"/>
                <a:ea typeface="+mn-ea"/>
              </a:rPr>
              <a:t>.</a:t>
            </a:r>
            <a:r>
              <a:rPr kumimoji="0" sz="800" b="0" i="0" u="none" strike="noStrike" kern="1200" cap="none" spc="-50" normalizeH="0" baseline="0" noProof="0" dirty="0">
                <a:ln>
                  <a:noFill/>
                </a:ln>
                <a:solidFill>
                  <a:prstClr val="black"/>
                </a:solidFill>
                <a:effectLst/>
                <a:uLnTx/>
                <a:uFillTx/>
                <a:latin typeface="Arial MT"/>
                <a:ea typeface="+mn-ea"/>
              </a:rPr>
              <a:t> </a:t>
            </a:r>
            <a:r>
              <a:rPr kumimoji="0" sz="800" b="0" i="0" u="none" strike="noStrike" kern="1200" cap="none" spc="-5" normalizeH="0" baseline="0" noProof="0" dirty="0">
                <a:ln>
                  <a:noFill/>
                </a:ln>
                <a:solidFill>
                  <a:prstClr val="black"/>
                </a:solidFill>
                <a:effectLst/>
                <a:uLnTx/>
                <a:uFillTx/>
                <a:latin typeface="Arial MT"/>
                <a:ea typeface="+mn-ea"/>
              </a:rPr>
              <a:t>Al</a:t>
            </a:r>
            <a:r>
              <a:rPr kumimoji="0" sz="800" b="0" i="0" u="none" strike="noStrike" kern="1200" cap="none" spc="0" normalizeH="0" baseline="0" noProof="0" dirty="0">
                <a:ln>
                  <a:noFill/>
                </a:ln>
                <a:solidFill>
                  <a:prstClr val="black"/>
                </a:solidFill>
                <a:effectLst/>
                <a:uLnTx/>
                <a:uFillTx/>
                <a:latin typeface="Arial MT"/>
                <a:ea typeface="+mn-ea"/>
              </a:rPr>
              <a:t>l</a:t>
            </a:r>
            <a:r>
              <a:rPr kumimoji="0" sz="800" b="0" i="0" u="none" strike="noStrike" kern="1200" cap="none" spc="-5" normalizeH="0" baseline="0" noProof="0" dirty="0">
                <a:ln>
                  <a:noFill/>
                </a:ln>
                <a:solidFill>
                  <a:prstClr val="black"/>
                </a:solidFill>
                <a:effectLst/>
                <a:uLnTx/>
                <a:uFillTx/>
                <a:latin typeface="Arial MT"/>
                <a:ea typeface="+mn-ea"/>
              </a:rPr>
              <a:t> </a:t>
            </a:r>
            <a:r>
              <a:rPr kumimoji="0" sz="800" b="0" i="0" u="none" strike="noStrike" kern="1200" cap="none" spc="0" normalizeH="0" baseline="0" noProof="0" dirty="0">
                <a:ln>
                  <a:noFill/>
                </a:ln>
                <a:solidFill>
                  <a:prstClr val="black"/>
                </a:solidFill>
                <a:effectLst/>
                <a:uLnTx/>
                <a:uFillTx/>
                <a:latin typeface="Arial MT"/>
                <a:ea typeface="+mn-ea"/>
              </a:rPr>
              <a:t>rights</a:t>
            </a:r>
            <a:r>
              <a:rPr kumimoji="0" sz="800" b="0" i="0" u="none" strike="noStrike" kern="1200" cap="none" spc="-5" normalizeH="0" baseline="0" noProof="0" dirty="0">
                <a:ln>
                  <a:noFill/>
                </a:ln>
                <a:solidFill>
                  <a:prstClr val="black"/>
                </a:solidFill>
                <a:effectLst/>
                <a:uLnTx/>
                <a:uFillTx/>
                <a:latin typeface="Arial MT"/>
                <a:ea typeface="+mn-ea"/>
              </a:rPr>
              <a:t> </a:t>
            </a:r>
            <a:r>
              <a:rPr kumimoji="0" sz="800" b="0" i="0" u="none" strike="noStrike" kern="1200" cap="none" spc="0" normalizeH="0" baseline="0" noProof="0" dirty="0">
                <a:ln>
                  <a:noFill/>
                </a:ln>
                <a:solidFill>
                  <a:prstClr val="black"/>
                </a:solidFill>
                <a:effectLst/>
                <a:uLnTx/>
                <a:uFillTx/>
                <a:latin typeface="Arial MT"/>
                <a:ea typeface="+mn-ea"/>
              </a:rPr>
              <a:t>reserved.</a:t>
            </a: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721570" y="828333"/>
            <a:ext cx="1109980" cy="391160"/>
          </a:xfrm>
          <a:prstGeom prst="rect">
            <a:avLst/>
          </a:prstGeom>
        </p:spPr>
        <p:txBody>
          <a:bodyPr vert="horz" wrap="square" lIns="0" tIns="12700" rIns="0" bIns="0" rtlCol="0">
            <a:spAutoFit/>
          </a:bodyPr>
          <a:lstStyle/>
          <a:p>
            <a:pPr marL="12700">
              <a:lnSpc>
                <a:spcPct val="100000"/>
              </a:lnSpc>
              <a:spcBef>
                <a:spcPts val="100"/>
              </a:spcBef>
            </a:pPr>
            <a:r>
              <a:rPr spc="-5" dirty="0"/>
              <a:t>Looping</a:t>
            </a:r>
          </a:p>
        </p:txBody>
      </p:sp>
      <p:sp>
        <p:nvSpPr>
          <p:cNvPr id="3" name="object 3"/>
          <p:cNvSpPr txBox="1"/>
          <p:nvPr/>
        </p:nvSpPr>
        <p:spPr>
          <a:xfrm>
            <a:off x="849121" y="1482230"/>
            <a:ext cx="2853690" cy="29972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800" b="0" i="0" u="none" strike="noStrike" kern="1200" cap="none" spc="-5" normalizeH="0" baseline="0" noProof="0" dirty="0">
                <a:ln>
                  <a:noFill/>
                </a:ln>
                <a:solidFill>
                  <a:srgbClr val="595959"/>
                </a:solidFill>
                <a:effectLst/>
                <a:uLnTx/>
                <a:uFillTx/>
                <a:latin typeface="Arial MT"/>
                <a:ea typeface="+mn-ea"/>
                <a:cs typeface="Arial MT"/>
              </a:rPr>
              <a:t>Loop</a:t>
            </a:r>
            <a:r>
              <a:rPr kumimoji="0" sz="1800" b="0" i="0" u="none" strike="noStrike" kern="1200" cap="none" spc="-55" normalizeH="0" baseline="0" noProof="0" dirty="0">
                <a:ln>
                  <a:noFill/>
                </a:ln>
                <a:solidFill>
                  <a:srgbClr val="595959"/>
                </a:solidFill>
                <a:effectLst/>
                <a:uLnTx/>
                <a:uFillTx/>
                <a:latin typeface="Arial MT"/>
                <a:ea typeface="+mn-ea"/>
                <a:cs typeface="Arial MT"/>
              </a:rPr>
              <a:t> </a:t>
            </a:r>
            <a:r>
              <a:rPr kumimoji="0" sz="1800" b="0" i="0" u="none" strike="noStrike" kern="1200" cap="none" spc="-25" normalizeH="0" baseline="0" noProof="0" dirty="0">
                <a:ln>
                  <a:noFill/>
                </a:ln>
                <a:solidFill>
                  <a:srgbClr val="595959"/>
                </a:solidFill>
                <a:effectLst/>
                <a:uLnTx/>
                <a:uFillTx/>
                <a:latin typeface="Arial MT"/>
                <a:ea typeface="+mn-ea"/>
                <a:cs typeface="Arial MT"/>
              </a:rPr>
              <a:t>Types</a:t>
            </a:r>
            <a:r>
              <a:rPr kumimoji="0" sz="1800" b="0" i="0" u="none" strike="noStrike" kern="1200" cap="none" spc="-30" normalizeH="0" baseline="0" noProof="0" dirty="0">
                <a:ln>
                  <a:noFill/>
                </a:ln>
                <a:solidFill>
                  <a:srgbClr val="595959"/>
                </a:solidFill>
                <a:effectLst/>
                <a:uLnTx/>
                <a:uFillTx/>
                <a:latin typeface="Arial MT"/>
                <a:ea typeface="+mn-ea"/>
                <a:cs typeface="Arial MT"/>
              </a:rPr>
              <a:t> </a:t>
            </a:r>
            <a:r>
              <a:rPr kumimoji="0" sz="1800" b="0" i="0" u="none" strike="noStrike" kern="1200" cap="none" spc="-5" normalizeH="0" baseline="0" noProof="0" dirty="0">
                <a:ln>
                  <a:noFill/>
                </a:ln>
                <a:solidFill>
                  <a:srgbClr val="595959"/>
                </a:solidFill>
                <a:effectLst/>
                <a:uLnTx/>
                <a:uFillTx/>
                <a:latin typeface="Arial MT"/>
                <a:ea typeface="+mn-ea"/>
                <a:cs typeface="Arial MT"/>
              </a:rPr>
              <a:t>and</a:t>
            </a:r>
            <a:r>
              <a:rPr kumimoji="0" sz="1800" b="0" i="0" u="none" strike="noStrike" kern="1200" cap="none" spc="-25" normalizeH="0" baseline="0" noProof="0" dirty="0">
                <a:ln>
                  <a:noFill/>
                </a:ln>
                <a:solidFill>
                  <a:srgbClr val="595959"/>
                </a:solidFill>
                <a:effectLst/>
                <a:uLnTx/>
                <a:uFillTx/>
                <a:latin typeface="Arial MT"/>
                <a:ea typeface="+mn-ea"/>
                <a:cs typeface="Arial MT"/>
              </a:rPr>
              <a:t> </a:t>
            </a:r>
            <a:r>
              <a:rPr kumimoji="0" sz="1800" b="0" i="0" u="none" strike="noStrike" kern="1200" cap="none" spc="-5" normalizeH="0" baseline="0" noProof="0" dirty="0">
                <a:ln>
                  <a:noFill/>
                </a:ln>
                <a:solidFill>
                  <a:srgbClr val="595959"/>
                </a:solidFill>
                <a:effectLst/>
                <a:uLnTx/>
                <a:uFillTx/>
                <a:latin typeface="Arial MT"/>
                <a:ea typeface="+mn-ea"/>
                <a:cs typeface="Arial MT"/>
              </a:rPr>
              <a:t>Description</a:t>
            </a:r>
            <a:endParaRPr kumimoji="0" sz="1800" b="0" i="0" u="none" strike="noStrike" kern="1200" cap="none" spc="0" normalizeH="0" baseline="0" noProof="0">
              <a:ln>
                <a:noFill/>
              </a:ln>
              <a:solidFill>
                <a:prstClr val="black"/>
              </a:solidFill>
              <a:effectLst/>
              <a:uLnTx/>
              <a:uFillTx/>
              <a:latin typeface="Arial MT"/>
              <a:ea typeface="+mn-ea"/>
              <a:cs typeface="Arial MT"/>
            </a:endParaRPr>
          </a:p>
        </p:txBody>
      </p:sp>
      <p:sp>
        <p:nvSpPr>
          <p:cNvPr id="4" name="object 4"/>
          <p:cNvSpPr txBox="1"/>
          <p:nvPr/>
        </p:nvSpPr>
        <p:spPr>
          <a:xfrm>
            <a:off x="656568" y="2057585"/>
            <a:ext cx="3521710" cy="2749550"/>
          </a:xfrm>
          <a:prstGeom prst="rect">
            <a:avLst/>
          </a:prstGeom>
        </p:spPr>
        <p:txBody>
          <a:bodyPr vert="horz" wrap="square" lIns="0" tIns="12700" rIns="0" bIns="0" rtlCol="0">
            <a:spAutoFit/>
          </a:bodyPr>
          <a:lstStyle/>
          <a:p>
            <a:pPr marL="348615" marR="156210" lvl="0" indent="-336550" algn="l" defTabSz="914400" rtl="0" eaLnBrk="1" fontAlgn="auto" latinLnBrk="0" hangingPunct="1">
              <a:lnSpc>
                <a:spcPct val="116100"/>
              </a:lnSpc>
              <a:spcBef>
                <a:spcPts val="100"/>
              </a:spcBef>
              <a:spcAft>
                <a:spcPts val="0"/>
              </a:spcAft>
              <a:buClr>
                <a:srgbClr val="222222"/>
              </a:buClr>
              <a:buSzTx/>
              <a:buFontTx/>
              <a:buChar char="●"/>
              <a:tabLst>
                <a:tab pos="347980" algn="l"/>
                <a:tab pos="349250" algn="l"/>
              </a:tabLst>
              <a:defRPr/>
            </a:pPr>
            <a:r>
              <a:rPr kumimoji="0" sz="1400" b="0" i="0" u="none" strike="noStrike" kern="1200" cap="none" spc="-5" normalizeH="0" baseline="0" noProof="0" dirty="0">
                <a:ln>
                  <a:noFill/>
                </a:ln>
                <a:solidFill>
                  <a:prstClr val="black"/>
                </a:solidFill>
                <a:effectLst/>
                <a:uLnTx/>
                <a:uFillTx/>
                <a:latin typeface="Arial MT"/>
                <a:ea typeface="+mn-ea"/>
                <a:cs typeface="Arial MT"/>
              </a:rPr>
              <a:t>The first </a:t>
            </a:r>
            <a:r>
              <a:rPr kumimoji="0" sz="1400" b="0" i="0" u="none" strike="noStrike" kern="1200" cap="none" spc="0" normalizeH="0" baseline="0" noProof="0" dirty="0">
                <a:ln>
                  <a:noFill/>
                </a:ln>
                <a:solidFill>
                  <a:prstClr val="black"/>
                </a:solidFill>
                <a:effectLst/>
                <a:uLnTx/>
                <a:uFillTx/>
                <a:latin typeface="Arial MT"/>
                <a:ea typeface="+mn-ea"/>
                <a:cs typeface="Arial MT"/>
              </a:rPr>
              <a:t>statement </a:t>
            </a:r>
            <a:r>
              <a:rPr kumimoji="0" sz="1400" b="0" i="0" u="none" strike="noStrike" kern="1200" cap="none" spc="-5" normalizeH="0" baseline="0" noProof="0" dirty="0">
                <a:ln>
                  <a:noFill/>
                </a:ln>
                <a:solidFill>
                  <a:prstClr val="black"/>
                </a:solidFill>
                <a:effectLst/>
                <a:uLnTx/>
                <a:uFillTx/>
                <a:latin typeface="Arial MT"/>
                <a:ea typeface="+mn-ea"/>
                <a:cs typeface="Arial MT"/>
              </a:rPr>
              <a:t>in </a:t>
            </a:r>
            <a:r>
              <a:rPr kumimoji="0" sz="1400" b="0" i="0" u="none" strike="noStrike" kern="1200" cap="none" spc="0" normalizeH="0" baseline="0" noProof="0" dirty="0">
                <a:ln>
                  <a:noFill/>
                </a:ln>
                <a:solidFill>
                  <a:prstClr val="black"/>
                </a:solidFill>
                <a:effectLst/>
                <a:uLnTx/>
                <a:uFillTx/>
                <a:latin typeface="Arial MT"/>
                <a:ea typeface="+mn-ea"/>
                <a:cs typeface="Arial MT"/>
              </a:rPr>
              <a:t>a </a:t>
            </a:r>
            <a:r>
              <a:rPr kumimoji="0" sz="1400" b="0" i="0" u="none" strike="noStrike" kern="1200" cap="none" spc="-5" normalizeH="0" baseline="0" noProof="0" dirty="0">
                <a:ln>
                  <a:noFill/>
                </a:ln>
                <a:solidFill>
                  <a:prstClr val="black"/>
                </a:solidFill>
                <a:effectLst/>
                <a:uLnTx/>
                <a:uFillTx/>
                <a:latin typeface="Arial MT"/>
                <a:ea typeface="+mn-ea"/>
                <a:cs typeface="Arial MT"/>
              </a:rPr>
              <a:t>function is </a:t>
            </a:r>
            <a:r>
              <a:rPr kumimoji="0" sz="1400" b="0" i="0" u="none" strike="noStrike" kern="1200" cap="none" spc="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executed first, followed by the </a:t>
            </a:r>
            <a:r>
              <a:rPr kumimoji="0" sz="1400" b="0" i="0" u="none" strike="noStrike" kern="1200" cap="none" spc="0" normalizeH="0" baseline="0" noProof="0" dirty="0">
                <a:ln>
                  <a:noFill/>
                </a:ln>
                <a:solidFill>
                  <a:prstClr val="black"/>
                </a:solidFill>
                <a:effectLst/>
                <a:uLnTx/>
                <a:uFillTx/>
                <a:latin typeface="Arial MT"/>
                <a:ea typeface="+mn-ea"/>
                <a:cs typeface="Arial MT"/>
              </a:rPr>
              <a:t>second, </a:t>
            </a:r>
            <a:r>
              <a:rPr kumimoji="0" sz="1400" b="0" i="0" u="none" strike="noStrike" kern="1200" cap="none" spc="-37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and</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so</a:t>
            </a:r>
            <a:r>
              <a:rPr kumimoji="0" sz="1400" b="0" i="0" u="none" strike="noStrike" kern="1200" cap="none" spc="-5" normalizeH="0" baseline="0" noProof="0" dirty="0">
                <a:ln>
                  <a:noFill/>
                </a:ln>
                <a:solidFill>
                  <a:prstClr val="black"/>
                </a:solidFill>
                <a:effectLst/>
                <a:uLnTx/>
                <a:uFillTx/>
                <a:latin typeface="Arial MT"/>
                <a:ea typeface="+mn-ea"/>
                <a:cs typeface="Arial MT"/>
              </a:rPr>
              <a:t> on.</a:t>
            </a:r>
            <a:endParaRPr kumimoji="0" sz="1400" b="0" i="0" u="none" strike="noStrike" kern="1200" cap="none" spc="0" normalizeH="0" baseline="0" noProof="0">
              <a:ln>
                <a:noFill/>
              </a:ln>
              <a:solidFill>
                <a:prstClr val="black"/>
              </a:solidFill>
              <a:effectLst/>
              <a:uLnTx/>
              <a:uFillTx/>
              <a:latin typeface="Arial MT"/>
              <a:ea typeface="+mn-ea"/>
              <a:cs typeface="Arial MT"/>
            </a:endParaRPr>
          </a:p>
          <a:p>
            <a:pPr marL="348615" marR="34290" lvl="0" indent="-336550" algn="l" defTabSz="914400" rtl="0" eaLnBrk="1" fontAlgn="auto" latinLnBrk="0" hangingPunct="1">
              <a:lnSpc>
                <a:spcPct val="116100"/>
              </a:lnSpc>
              <a:spcBef>
                <a:spcPts val="0"/>
              </a:spcBef>
              <a:spcAft>
                <a:spcPts val="0"/>
              </a:spcAft>
              <a:buClrTx/>
              <a:buSzTx/>
              <a:buFontTx/>
              <a:buChar char="●"/>
              <a:tabLst>
                <a:tab pos="347980" algn="l"/>
                <a:tab pos="349250" algn="l"/>
              </a:tabLst>
              <a:defRPr/>
            </a:pPr>
            <a:r>
              <a:rPr kumimoji="0" sz="1400" b="0" i="0" u="none" strike="noStrike" kern="1200" cap="none" spc="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There </a:t>
            </a:r>
            <a:r>
              <a:rPr kumimoji="0" sz="1400" b="0" i="0" u="none" strike="noStrike" kern="1200" cap="none" spc="0" normalizeH="0" baseline="0" noProof="0" dirty="0">
                <a:ln>
                  <a:noFill/>
                </a:ln>
                <a:solidFill>
                  <a:prstClr val="black"/>
                </a:solidFill>
                <a:effectLst/>
                <a:uLnTx/>
                <a:uFillTx/>
                <a:latin typeface="Arial MT"/>
                <a:ea typeface="+mn-ea"/>
                <a:cs typeface="Arial MT"/>
              </a:rPr>
              <a:t>may </a:t>
            </a:r>
            <a:r>
              <a:rPr kumimoji="0" sz="1400" b="0" i="0" u="none" strike="noStrike" kern="1200" cap="none" spc="-5" normalizeH="0" baseline="0" noProof="0" dirty="0">
                <a:ln>
                  <a:noFill/>
                </a:ln>
                <a:solidFill>
                  <a:prstClr val="black"/>
                </a:solidFill>
                <a:effectLst/>
                <a:uLnTx/>
                <a:uFillTx/>
                <a:latin typeface="Arial MT"/>
                <a:ea typeface="+mn-ea"/>
                <a:cs typeface="Arial MT"/>
              </a:rPr>
              <a:t>be </a:t>
            </a:r>
            <a:r>
              <a:rPr kumimoji="0" sz="1400" b="0" i="0" u="none" strike="noStrike" kern="1200" cap="none" spc="0" normalizeH="0" baseline="0" noProof="0" dirty="0">
                <a:ln>
                  <a:noFill/>
                </a:ln>
                <a:solidFill>
                  <a:prstClr val="black"/>
                </a:solidFill>
                <a:effectLst/>
                <a:uLnTx/>
                <a:uFillTx/>
                <a:latin typeface="Arial MT"/>
                <a:ea typeface="+mn-ea"/>
                <a:cs typeface="Arial MT"/>
              </a:rPr>
              <a:t>a situation </a:t>
            </a:r>
            <a:r>
              <a:rPr kumimoji="0" sz="1400" b="0" i="0" u="none" strike="noStrike" kern="1200" cap="none" spc="-5" normalizeH="0" baseline="0" noProof="0" dirty="0">
                <a:ln>
                  <a:noFill/>
                </a:ln>
                <a:solidFill>
                  <a:prstClr val="black"/>
                </a:solidFill>
                <a:effectLst/>
                <a:uLnTx/>
                <a:uFillTx/>
                <a:latin typeface="Arial MT"/>
                <a:ea typeface="+mn-ea"/>
                <a:cs typeface="Arial MT"/>
              </a:rPr>
              <a:t>when </a:t>
            </a:r>
            <a:r>
              <a:rPr kumimoji="0" sz="1400" b="0" i="0" u="none" strike="noStrike" kern="1200" cap="none" spc="0" normalizeH="0" baseline="0" noProof="0" dirty="0">
                <a:ln>
                  <a:noFill/>
                </a:ln>
                <a:solidFill>
                  <a:prstClr val="black"/>
                </a:solidFill>
                <a:effectLst/>
                <a:uLnTx/>
                <a:uFillTx/>
                <a:latin typeface="Arial MT"/>
                <a:ea typeface="+mn-ea"/>
                <a:cs typeface="Arial MT"/>
              </a:rPr>
              <a:t>you </a:t>
            </a:r>
            <a:r>
              <a:rPr kumimoji="0" sz="1400" b="0" i="0" u="none" strike="noStrike" kern="1200" cap="none" spc="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need to execute </a:t>
            </a:r>
            <a:r>
              <a:rPr kumimoji="0" sz="1400" b="0" i="0" u="none" strike="noStrike" kern="1200" cap="none" spc="0" normalizeH="0" baseline="0" noProof="0" dirty="0">
                <a:ln>
                  <a:noFill/>
                </a:ln>
                <a:solidFill>
                  <a:prstClr val="black"/>
                </a:solidFill>
                <a:effectLst/>
                <a:uLnTx/>
                <a:uFillTx/>
                <a:latin typeface="Arial MT"/>
                <a:ea typeface="+mn-ea"/>
                <a:cs typeface="Arial MT"/>
              </a:rPr>
              <a:t>a </a:t>
            </a:r>
            <a:r>
              <a:rPr kumimoji="0" sz="1400" b="0" i="0" u="none" strike="noStrike" kern="1200" cap="none" spc="-5" normalizeH="0" baseline="0" noProof="0" dirty="0">
                <a:ln>
                  <a:noFill/>
                </a:ln>
                <a:solidFill>
                  <a:prstClr val="black"/>
                </a:solidFill>
                <a:effectLst/>
                <a:uLnTx/>
                <a:uFillTx/>
                <a:latin typeface="Arial MT"/>
                <a:ea typeface="+mn-ea"/>
                <a:cs typeface="Arial MT"/>
              </a:rPr>
              <a:t>block of </a:t>
            </a:r>
            <a:r>
              <a:rPr kumimoji="0" sz="1400" b="0" i="0" u="none" strike="noStrike" kern="1200" cap="none" spc="0" normalizeH="0" baseline="0" noProof="0" dirty="0">
                <a:ln>
                  <a:noFill/>
                </a:ln>
                <a:solidFill>
                  <a:prstClr val="black"/>
                </a:solidFill>
                <a:effectLst/>
                <a:uLnTx/>
                <a:uFillTx/>
                <a:latin typeface="Arial MT"/>
                <a:ea typeface="+mn-ea"/>
                <a:cs typeface="Arial MT"/>
              </a:rPr>
              <a:t>code several </a:t>
            </a:r>
            <a:r>
              <a:rPr kumimoji="0" sz="1400" b="0" i="0" u="none" strike="noStrike" kern="1200" cap="none" spc="-37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number</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of times.</a:t>
            </a:r>
            <a:endParaRPr kumimoji="0" sz="1400" b="0" i="0" u="none" strike="noStrike" kern="1200" cap="none" spc="0" normalizeH="0" baseline="0" noProof="0">
              <a:ln>
                <a:noFill/>
              </a:ln>
              <a:solidFill>
                <a:prstClr val="black"/>
              </a:solidFill>
              <a:effectLst/>
              <a:uLnTx/>
              <a:uFillTx/>
              <a:latin typeface="Arial MT"/>
              <a:ea typeface="+mn-ea"/>
              <a:cs typeface="Arial MT"/>
            </a:endParaRPr>
          </a:p>
          <a:p>
            <a:pPr marL="348615" marR="5080" lvl="0" indent="-336550" algn="l" defTabSz="914400" rtl="0" eaLnBrk="1" fontAlgn="auto" latinLnBrk="0" hangingPunct="1">
              <a:lnSpc>
                <a:spcPct val="116100"/>
              </a:lnSpc>
              <a:spcBef>
                <a:spcPts val="0"/>
              </a:spcBef>
              <a:spcAft>
                <a:spcPts val="0"/>
              </a:spcAft>
              <a:buClrTx/>
              <a:buSzTx/>
              <a:buFont typeface="Arial MT"/>
              <a:buChar char="●"/>
              <a:tabLst>
                <a:tab pos="387985" algn="l"/>
                <a:tab pos="388620" algn="l"/>
              </a:tabLst>
              <a:defRPr/>
            </a:pPr>
            <a:r>
              <a:rPr kumimoji="0" sz="1800" b="0" i="0" u="none" strike="noStrike" kern="1200" cap="none" spc="0" normalizeH="0" baseline="0" noProof="0" dirty="0">
                <a:ln>
                  <a:noFill/>
                </a:ln>
                <a:solidFill>
                  <a:prstClr val="black"/>
                </a:solidFill>
                <a:effectLst/>
                <a:uLnTx/>
                <a:uFillTx/>
                <a:latin typeface="Calibri"/>
                <a:ea typeface="+mn-ea"/>
                <a:cs typeface="+mn-cs"/>
              </a:rPr>
              <a:t>	</a:t>
            </a:r>
            <a:r>
              <a:rPr kumimoji="0" sz="1400" b="0" i="0" u="none" strike="noStrike" kern="1200" cap="none" spc="0" normalizeH="0" baseline="0" noProof="0" dirty="0">
                <a:ln>
                  <a:noFill/>
                </a:ln>
                <a:solidFill>
                  <a:prstClr val="black"/>
                </a:solidFill>
                <a:effectLst/>
                <a:uLnTx/>
                <a:uFillTx/>
                <a:latin typeface="Arial MT"/>
                <a:ea typeface="+mn-ea"/>
                <a:cs typeface="Arial MT"/>
              </a:rPr>
              <a:t>A</a:t>
            </a:r>
            <a:r>
              <a:rPr kumimoji="0" sz="1400" b="0" i="0" u="none" strike="noStrike" kern="1200" cap="none" spc="-9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loop</a:t>
            </a:r>
            <a:r>
              <a:rPr kumimoji="0" sz="1400" b="0" i="0" u="none" strike="noStrike" kern="1200" cap="none" spc="-15"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statement</a:t>
            </a:r>
            <a:r>
              <a:rPr kumimoji="0" sz="1400" b="0" i="0" u="none" strike="noStrike" kern="1200" cap="none" spc="-1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allows</a:t>
            </a:r>
            <a:r>
              <a:rPr kumimoji="0" sz="1400" b="0" i="0" u="none" strike="noStrike" kern="1200" cap="none" spc="-2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us</a:t>
            </a:r>
            <a:r>
              <a:rPr kumimoji="0" sz="1400" b="0" i="0" u="none" strike="noStrike" kern="1200" cap="none" spc="-1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to</a:t>
            </a:r>
            <a:r>
              <a:rPr kumimoji="0" sz="1400" b="0" i="0" u="none" strike="noStrike" kern="1200" cap="none" spc="-1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execute</a:t>
            </a:r>
            <a:r>
              <a:rPr kumimoji="0" sz="1400" b="0" i="0" u="none" strike="noStrike" kern="1200" cap="none" spc="-15"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a </a:t>
            </a:r>
            <a:r>
              <a:rPr kumimoji="0" sz="1400" b="0" i="0" u="none" strike="noStrike" kern="1200" cap="none" spc="-375"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statement </a:t>
            </a:r>
            <a:r>
              <a:rPr kumimoji="0" sz="1400" b="0" i="0" u="none" strike="noStrike" kern="1200" cap="none" spc="-5" normalizeH="0" baseline="0" noProof="0" dirty="0">
                <a:ln>
                  <a:noFill/>
                </a:ln>
                <a:solidFill>
                  <a:prstClr val="black"/>
                </a:solidFill>
                <a:effectLst/>
                <a:uLnTx/>
                <a:uFillTx/>
                <a:latin typeface="Arial MT"/>
                <a:ea typeface="+mn-ea"/>
                <a:cs typeface="Arial MT"/>
              </a:rPr>
              <a:t>or group of </a:t>
            </a:r>
            <a:r>
              <a:rPr kumimoji="0" sz="1400" b="0" i="0" u="none" strike="noStrike" kern="1200" cap="none" spc="0" normalizeH="0" baseline="0" noProof="0" dirty="0">
                <a:ln>
                  <a:noFill/>
                </a:ln>
                <a:solidFill>
                  <a:prstClr val="black"/>
                </a:solidFill>
                <a:effectLst/>
                <a:uLnTx/>
                <a:uFillTx/>
                <a:latin typeface="Arial MT"/>
                <a:ea typeface="+mn-ea"/>
                <a:cs typeface="Arial MT"/>
              </a:rPr>
              <a:t>statements </a:t>
            </a:r>
            <a:r>
              <a:rPr kumimoji="0" sz="1400" b="0" i="0" u="none" strike="noStrike" kern="1200" cap="none" spc="5"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multiple</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times.</a:t>
            </a:r>
            <a:endParaRPr kumimoji="0" sz="1400" b="0" i="0" u="none" strike="noStrike" kern="1200" cap="none" spc="0" normalizeH="0" baseline="0" noProof="0">
              <a:ln>
                <a:noFill/>
              </a:ln>
              <a:solidFill>
                <a:prstClr val="black"/>
              </a:solidFill>
              <a:effectLst/>
              <a:uLnTx/>
              <a:uFillTx/>
              <a:latin typeface="Arial MT"/>
              <a:ea typeface="+mn-ea"/>
              <a:cs typeface="Arial MT"/>
            </a:endParaRPr>
          </a:p>
          <a:p>
            <a:pPr marL="348615" marR="50800" lvl="0" indent="-336550" algn="l" defTabSz="914400" rtl="0" eaLnBrk="1" fontAlgn="auto" latinLnBrk="0" hangingPunct="1">
              <a:lnSpc>
                <a:spcPct val="116100"/>
              </a:lnSpc>
              <a:spcBef>
                <a:spcPts val="0"/>
              </a:spcBef>
              <a:spcAft>
                <a:spcPts val="0"/>
              </a:spcAft>
              <a:buClrTx/>
              <a:buSzTx/>
              <a:buFont typeface="Arial MT"/>
              <a:buChar char="●"/>
              <a:tabLst>
                <a:tab pos="394335" algn="l"/>
                <a:tab pos="394970" algn="l"/>
              </a:tabLst>
              <a:defRPr/>
            </a:pPr>
            <a:r>
              <a:rPr kumimoji="0" sz="1800" b="0" i="0" u="none" strike="noStrike" kern="1200" cap="none" spc="0" normalizeH="0" baseline="0" noProof="0" dirty="0">
                <a:ln>
                  <a:noFill/>
                </a:ln>
                <a:solidFill>
                  <a:prstClr val="black"/>
                </a:solidFill>
                <a:effectLst/>
                <a:uLnTx/>
                <a:uFillTx/>
                <a:latin typeface="Calibri"/>
                <a:ea typeface="+mn-ea"/>
                <a:cs typeface="+mn-cs"/>
              </a:rPr>
              <a:t>	</a:t>
            </a:r>
            <a:r>
              <a:rPr kumimoji="0" sz="1400" b="0" i="0" u="none" strike="noStrike" kern="1200" cap="none" spc="-5" normalizeH="0" baseline="0" noProof="0" dirty="0">
                <a:ln>
                  <a:noFill/>
                </a:ln>
                <a:solidFill>
                  <a:prstClr val="black"/>
                </a:solidFill>
                <a:effectLst/>
                <a:uLnTx/>
                <a:uFillTx/>
                <a:latin typeface="Arial MT"/>
                <a:ea typeface="+mn-ea"/>
                <a:cs typeface="Arial MT"/>
              </a:rPr>
              <a:t>The following diagram illustrates </a:t>
            </a:r>
            <a:r>
              <a:rPr kumimoji="0" sz="1400" b="0" i="0" u="none" strike="noStrike" kern="1200" cap="none" spc="0" normalizeH="0" baseline="0" noProof="0" dirty="0">
                <a:ln>
                  <a:noFill/>
                </a:ln>
                <a:solidFill>
                  <a:prstClr val="black"/>
                </a:solidFill>
                <a:effectLst/>
                <a:uLnTx/>
                <a:uFillTx/>
                <a:latin typeface="Arial MT"/>
                <a:ea typeface="+mn-ea"/>
                <a:cs typeface="Arial MT"/>
              </a:rPr>
              <a:t>a </a:t>
            </a:r>
            <a:r>
              <a:rPr kumimoji="0" sz="1400" b="0" i="0" u="none" strike="noStrike" kern="1200" cap="none" spc="-5" normalizeH="0" baseline="0" noProof="0" dirty="0">
                <a:ln>
                  <a:noFill/>
                </a:ln>
                <a:solidFill>
                  <a:prstClr val="black"/>
                </a:solidFill>
                <a:effectLst/>
                <a:uLnTx/>
                <a:uFillTx/>
                <a:latin typeface="Arial MT"/>
                <a:ea typeface="+mn-ea"/>
                <a:cs typeface="Arial MT"/>
              </a:rPr>
              <a:t>loop </a:t>
            </a:r>
            <a:r>
              <a:rPr kumimoji="0" sz="1400" b="0" i="0" u="none" strike="noStrike" kern="1200" cap="none" spc="-375"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statement</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585" normalizeH="0" baseline="0" noProof="0" dirty="0">
                <a:ln>
                  <a:noFill/>
                </a:ln>
                <a:solidFill>
                  <a:prstClr val="black"/>
                </a:solidFill>
                <a:effectLst/>
                <a:uLnTx/>
                <a:uFillTx/>
                <a:latin typeface="Arial MT"/>
                <a:ea typeface="+mn-ea"/>
                <a:cs typeface="Arial MT"/>
              </a:rPr>
              <a:t>−</a:t>
            </a:r>
            <a:endParaRPr kumimoji="0" sz="1400" b="0" i="0" u="none" strike="noStrike" kern="1200" cap="none" spc="0" normalizeH="0" baseline="0" noProof="0">
              <a:ln>
                <a:noFill/>
              </a:ln>
              <a:solidFill>
                <a:prstClr val="black"/>
              </a:solidFill>
              <a:effectLst/>
              <a:uLnTx/>
              <a:uFillTx/>
              <a:latin typeface="Arial MT"/>
              <a:ea typeface="+mn-ea"/>
              <a:cs typeface="Arial MT"/>
            </a:endParaRPr>
          </a:p>
        </p:txBody>
      </p:sp>
      <p:sp>
        <p:nvSpPr>
          <p:cNvPr id="5" name="object 5"/>
          <p:cNvSpPr txBox="1"/>
          <p:nvPr/>
        </p:nvSpPr>
        <p:spPr>
          <a:xfrm>
            <a:off x="4708475" y="4841744"/>
            <a:ext cx="602615" cy="13208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700" b="0" i="0" u="none" strike="noStrike" kern="1200" cap="none" spc="-5" normalizeH="0" baseline="0" noProof="0" dirty="0">
                <a:ln>
                  <a:noFill/>
                </a:ln>
                <a:solidFill>
                  <a:srgbClr val="595959"/>
                </a:solidFill>
                <a:effectLst/>
                <a:uLnTx/>
                <a:uFillTx/>
                <a:latin typeface="Arial MT"/>
                <a:ea typeface="+mn-ea"/>
                <a:cs typeface="Arial MT"/>
              </a:rPr>
              <a:t>Imag</a:t>
            </a:r>
            <a:r>
              <a:rPr kumimoji="0" sz="700" b="0" i="0" u="none" strike="noStrike" kern="1200" cap="none" spc="0" normalizeH="0" baseline="0" noProof="0" dirty="0">
                <a:ln>
                  <a:noFill/>
                </a:ln>
                <a:solidFill>
                  <a:srgbClr val="595959"/>
                </a:solidFill>
                <a:effectLst/>
                <a:uLnTx/>
                <a:uFillTx/>
                <a:latin typeface="Arial MT"/>
                <a:ea typeface="+mn-ea"/>
                <a:cs typeface="Arial MT"/>
              </a:rPr>
              <a:t>e</a:t>
            </a:r>
            <a:r>
              <a:rPr kumimoji="0" sz="700" b="0" i="0" u="none" strike="noStrike" kern="1200" cap="none" spc="-5" normalizeH="0" baseline="0" noProof="0" dirty="0">
                <a:ln>
                  <a:noFill/>
                </a:ln>
                <a:solidFill>
                  <a:srgbClr val="595959"/>
                </a:solidFill>
                <a:effectLst/>
                <a:uLnTx/>
                <a:uFillTx/>
                <a:latin typeface="Arial MT"/>
                <a:ea typeface="+mn-ea"/>
                <a:cs typeface="Arial MT"/>
              </a:rPr>
              <a:t> Source:</a:t>
            </a:r>
            <a:endParaRPr kumimoji="0" sz="700" b="0" i="0" u="none" strike="noStrike" kern="1200" cap="none" spc="0" normalizeH="0" baseline="0" noProof="0">
              <a:ln>
                <a:noFill/>
              </a:ln>
              <a:solidFill>
                <a:prstClr val="black"/>
              </a:solidFill>
              <a:effectLst/>
              <a:uLnTx/>
              <a:uFillTx/>
              <a:latin typeface="Arial MT"/>
              <a:ea typeface="+mn-ea"/>
              <a:cs typeface="Arial MT"/>
            </a:endParaRPr>
          </a:p>
        </p:txBody>
      </p:sp>
      <p:pic>
        <p:nvPicPr>
          <p:cNvPr id="6" name="object 6"/>
          <p:cNvPicPr/>
          <p:nvPr/>
        </p:nvPicPr>
        <p:blipFill>
          <a:blip r:embed="rId2" cstate="print"/>
          <a:stretch>
            <a:fillRect/>
          </a:stretch>
        </p:blipFill>
        <p:spPr>
          <a:xfrm>
            <a:off x="4572000" y="1519025"/>
            <a:ext cx="4571999" cy="3048925"/>
          </a:xfrm>
          <a:prstGeom prst="rect">
            <a:avLst/>
          </a:prstGeom>
        </p:spPr>
      </p:pic>
      <p:grpSp>
        <p:nvGrpSpPr>
          <p:cNvPr id="7" name="object 7"/>
          <p:cNvGrpSpPr/>
          <p:nvPr/>
        </p:nvGrpSpPr>
        <p:grpSpPr>
          <a:xfrm>
            <a:off x="2066150" y="3407669"/>
            <a:ext cx="2438400" cy="1128395"/>
            <a:chOff x="2066150" y="3653557"/>
            <a:chExt cx="2438400" cy="1128395"/>
          </a:xfrm>
        </p:grpSpPr>
        <p:sp>
          <p:nvSpPr>
            <p:cNvPr id="8" name="object 8"/>
            <p:cNvSpPr/>
            <p:nvPr/>
          </p:nvSpPr>
          <p:spPr>
            <a:xfrm>
              <a:off x="2075675" y="3699114"/>
              <a:ext cx="2340610" cy="1073785"/>
            </a:xfrm>
            <a:custGeom>
              <a:avLst/>
              <a:gdLst/>
              <a:ahLst/>
              <a:cxnLst/>
              <a:rect l="l" t="t" r="r" b="b"/>
              <a:pathLst>
                <a:path w="2340610" h="1073785">
                  <a:moveTo>
                    <a:pt x="0" y="1073160"/>
                  </a:moveTo>
                  <a:lnTo>
                    <a:pt x="2340501" y="0"/>
                  </a:lnTo>
                </a:path>
              </a:pathLst>
            </a:custGeom>
            <a:ln w="19049">
              <a:solidFill>
                <a:srgbClr val="0000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pic>
          <p:nvPicPr>
            <p:cNvPr id="9" name="object 9"/>
            <p:cNvPicPr/>
            <p:nvPr/>
          </p:nvPicPr>
          <p:blipFill>
            <a:blip r:embed="rId3" cstate="print"/>
            <a:stretch>
              <a:fillRect/>
            </a:stretch>
          </p:blipFill>
          <p:spPr>
            <a:xfrm>
              <a:off x="4393536" y="3653557"/>
              <a:ext cx="110748" cy="83684"/>
            </a:xfrm>
            <a:prstGeom prst="rect">
              <a:avLst/>
            </a:prstGeom>
          </p:spPr>
        </p:pic>
      </p:grpSp>
      <p:sp>
        <p:nvSpPr>
          <p:cNvPr id="10" name="object 10"/>
          <p:cNvSpPr txBox="1">
            <a:spLocks noGrp="1"/>
          </p:cNvSpPr>
          <p:nvPr>
            <p:ph type="ftr" sz="quarter" idx="5"/>
          </p:nvPr>
        </p:nvSpPr>
        <p:spPr>
          <a:prstGeom prst="rect">
            <a:avLst/>
          </a:prstGeom>
        </p:spPr>
        <p:txBody>
          <a:bodyPr vert="horz" wrap="square" lIns="0" tIns="3175" rIns="0" bIns="0" rtlCol="0">
            <a:spAutoFit/>
          </a:bodyPr>
          <a:lstStyle/>
          <a:p>
            <a:pPr marL="12700" marR="0" lvl="0" indent="0" algn="l" defTabSz="914400" rtl="0" eaLnBrk="1" fontAlgn="auto" latinLnBrk="0" hangingPunct="1">
              <a:lnSpc>
                <a:spcPct val="100000"/>
              </a:lnSpc>
              <a:spcBef>
                <a:spcPts val="25"/>
              </a:spcBef>
              <a:spcAft>
                <a:spcPts val="0"/>
              </a:spcAft>
              <a:buClrTx/>
              <a:buSzTx/>
              <a:buFontTx/>
              <a:buNone/>
              <a:tabLst/>
              <a:defRPr/>
            </a:pPr>
            <a:r>
              <a:rPr kumimoji="0" sz="800" b="0" i="0" u="none" strike="noStrike" kern="1200" cap="none" spc="0" normalizeH="0" baseline="0" noProof="0" dirty="0">
                <a:ln>
                  <a:noFill/>
                </a:ln>
                <a:solidFill>
                  <a:prstClr val="black"/>
                </a:solidFill>
                <a:effectLst/>
                <a:uLnTx/>
                <a:uFillTx/>
                <a:latin typeface="Arial MT"/>
                <a:ea typeface="+mn-ea"/>
              </a:rPr>
              <a:t>©</a:t>
            </a:r>
            <a:r>
              <a:rPr kumimoji="0" sz="800" b="0" i="0" u="none" strike="noStrike" kern="1200" cap="none" spc="-5" normalizeH="0" baseline="0" noProof="0" dirty="0">
                <a:ln>
                  <a:noFill/>
                </a:ln>
                <a:solidFill>
                  <a:prstClr val="black"/>
                </a:solidFill>
                <a:effectLst/>
                <a:uLnTx/>
                <a:uFillTx/>
                <a:latin typeface="Arial MT"/>
                <a:ea typeface="+mn-ea"/>
              </a:rPr>
              <a:t> Edune</a:t>
            </a:r>
            <a:r>
              <a:rPr kumimoji="0" sz="800" b="0" i="0" u="none" strike="noStrike" kern="1200" cap="none" spc="0" normalizeH="0" baseline="0" noProof="0" dirty="0">
                <a:ln>
                  <a:noFill/>
                </a:ln>
                <a:solidFill>
                  <a:prstClr val="black"/>
                </a:solidFill>
                <a:effectLst/>
                <a:uLnTx/>
                <a:uFillTx/>
                <a:latin typeface="Arial MT"/>
                <a:ea typeface="+mn-ea"/>
              </a:rPr>
              <a:t>t</a:t>
            </a:r>
            <a:r>
              <a:rPr kumimoji="0" sz="800" b="0" i="0" u="none" strike="noStrike" kern="1200" cap="none" spc="-5" normalizeH="0" baseline="0" noProof="0" dirty="0">
                <a:ln>
                  <a:noFill/>
                </a:ln>
                <a:solidFill>
                  <a:prstClr val="black"/>
                </a:solidFill>
                <a:effectLst/>
                <a:uLnTx/>
                <a:uFillTx/>
                <a:latin typeface="Arial MT"/>
                <a:ea typeface="+mn-ea"/>
              </a:rPr>
              <a:t> Foundation</a:t>
            </a:r>
            <a:r>
              <a:rPr kumimoji="0" sz="800" b="0" i="0" u="none" strike="noStrike" kern="1200" cap="none" spc="0" normalizeH="0" baseline="0" noProof="0" dirty="0">
                <a:ln>
                  <a:noFill/>
                </a:ln>
                <a:solidFill>
                  <a:prstClr val="black"/>
                </a:solidFill>
                <a:effectLst/>
                <a:uLnTx/>
                <a:uFillTx/>
                <a:latin typeface="Arial MT"/>
                <a:ea typeface="+mn-ea"/>
              </a:rPr>
              <a:t>.</a:t>
            </a:r>
            <a:r>
              <a:rPr kumimoji="0" sz="800" b="0" i="0" u="none" strike="noStrike" kern="1200" cap="none" spc="-50" normalizeH="0" baseline="0" noProof="0" dirty="0">
                <a:ln>
                  <a:noFill/>
                </a:ln>
                <a:solidFill>
                  <a:prstClr val="black"/>
                </a:solidFill>
                <a:effectLst/>
                <a:uLnTx/>
                <a:uFillTx/>
                <a:latin typeface="Arial MT"/>
                <a:ea typeface="+mn-ea"/>
              </a:rPr>
              <a:t> </a:t>
            </a:r>
            <a:r>
              <a:rPr kumimoji="0" sz="800" b="0" i="0" u="none" strike="noStrike" kern="1200" cap="none" spc="-5" normalizeH="0" baseline="0" noProof="0" dirty="0">
                <a:ln>
                  <a:noFill/>
                </a:ln>
                <a:solidFill>
                  <a:prstClr val="black"/>
                </a:solidFill>
                <a:effectLst/>
                <a:uLnTx/>
                <a:uFillTx/>
                <a:latin typeface="Arial MT"/>
                <a:ea typeface="+mn-ea"/>
              </a:rPr>
              <a:t>Al</a:t>
            </a:r>
            <a:r>
              <a:rPr kumimoji="0" sz="800" b="0" i="0" u="none" strike="noStrike" kern="1200" cap="none" spc="0" normalizeH="0" baseline="0" noProof="0" dirty="0">
                <a:ln>
                  <a:noFill/>
                </a:ln>
                <a:solidFill>
                  <a:prstClr val="black"/>
                </a:solidFill>
                <a:effectLst/>
                <a:uLnTx/>
                <a:uFillTx/>
                <a:latin typeface="Arial MT"/>
                <a:ea typeface="+mn-ea"/>
              </a:rPr>
              <a:t>l</a:t>
            </a:r>
            <a:r>
              <a:rPr kumimoji="0" sz="800" b="0" i="0" u="none" strike="noStrike" kern="1200" cap="none" spc="-5" normalizeH="0" baseline="0" noProof="0" dirty="0">
                <a:ln>
                  <a:noFill/>
                </a:ln>
                <a:solidFill>
                  <a:prstClr val="black"/>
                </a:solidFill>
                <a:effectLst/>
                <a:uLnTx/>
                <a:uFillTx/>
                <a:latin typeface="Arial MT"/>
                <a:ea typeface="+mn-ea"/>
              </a:rPr>
              <a:t> </a:t>
            </a:r>
            <a:r>
              <a:rPr kumimoji="0" sz="800" b="0" i="0" u="none" strike="noStrike" kern="1200" cap="none" spc="0" normalizeH="0" baseline="0" noProof="0" dirty="0">
                <a:ln>
                  <a:noFill/>
                </a:ln>
                <a:solidFill>
                  <a:prstClr val="black"/>
                </a:solidFill>
                <a:effectLst/>
                <a:uLnTx/>
                <a:uFillTx/>
                <a:latin typeface="Arial MT"/>
                <a:ea typeface="+mn-ea"/>
              </a:rPr>
              <a:t>rights</a:t>
            </a:r>
            <a:r>
              <a:rPr kumimoji="0" sz="800" b="0" i="0" u="none" strike="noStrike" kern="1200" cap="none" spc="-5" normalizeH="0" baseline="0" noProof="0" dirty="0">
                <a:ln>
                  <a:noFill/>
                </a:ln>
                <a:solidFill>
                  <a:prstClr val="black"/>
                </a:solidFill>
                <a:effectLst/>
                <a:uLnTx/>
                <a:uFillTx/>
                <a:latin typeface="Arial MT"/>
                <a:ea typeface="+mn-ea"/>
              </a:rPr>
              <a:t> </a:t>
            </a:r>
            <a:r>
              <a:rPr kumimoji="0" sz="800" b="0" i="0" u="none" strike="noStrike" kern="1200" cap="none" spc="0" normalizeH="0" baseline="0" noProof="0" dirty="0">
                <a:ln>
                  <a:noFill/>
                </a:ln>
                <a:solidFill>
                  <a:prstClr val="black"/>
                </a:solidFill>
                <a:effectLst/>
                <a:uLnTx/>
                <a:uFillTx/>
                <a:latin typeface="Arial MT"/>
                <a:ea typeface="+mn-ea"/>
              </a:rPr>
              <a:t>reserved.</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721570" y="828333"/>
            <a:ext cx="1109980" cy="391160"/>
          </a:xfrm>
          <a:prstGeom prst="rect">
            <a:avLst/>
          </a:prstGeom>
        </p:spPr>
        <p:txBody>
          <a:bodyPr vert="horz" wrap="square" lIns="0" tIns="12700" rIns="0" bIns="0" rtlCol="0">
            <a:spAutoFit/>
          </a:bodyPr>
          <a:lstStyle/>
          <a:p>
            <a:pPr marL="12700">
              <a:lnSpc>
                <a:spcPct val="100000"/>
              </a:lnSpc>
              <a:spcBef>
                <a:spcPts val="100"/>
              </a:spcBef>
            </a:pPr>
            <a:r>
              <a:rPr spc="-5" dirty="0"/>
              <a:t>Looping</a:t>
            </a:r>
          </a:p>
        </p:txBody>
      </p:sp>
      <p:sp>
        <p:nvSpPr>
          <p:cNvPr id="3" name="object 3"/>
          <p:cNvSpPr txBox="1"/>
          <p:nvPr/>
        </p:nvSpPr>
        <p:spPr>
          <a:xfrm>
            <a:off x="1514216" y="1728118"/>
            <a:ext cx="1522730" cy="29972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800" b="0" i="0" u="none" strike="noStrike" kern="1200" cap="none" spc="-5" normalizeH="0" baseline="0" noProof="0" dirty="0">
                <a:ln>
                  <a:noFill/>
                </a:ln>
                <a:solidFill>
                  <a:srgbClr val="595959"/>
                </a:solidFill>
                <a:effectLst/>
                <a:uLnTx/>
                <a:uFillTx/>
                <a:latin typeface="Arial MT"/>
                <a:ea typeface="+mn-ea"/>
                <a:cs typeface="Arial MT"/>
              </a:rPr>
              <a:t>Loop</a:t>
            </a:r>
            <a:r>
              <a:rPr kumimoji="0" sz="1800" b="0" i="0" u="none" strike="noStrike" kern="1200" cap="none" spc="-80" normalizeH="0" baseline="0" noProof="0" dirty="0">
                <a:ln>
                  <a:noFill/>
                </a:ln>
                <a:solidFill>
                  <a:srgbClr val="595959"/>
                </a:solidFill>
                <a:effectLst/>
                <a:uLnTx/>
                <a:uFillTx/>
                <a:latin typeface="Arial MT"/>
                <a:ea typeface="+mn-ea"/>
                <a:cs typeface="Arial MT"/>
              </a:rPr>
              <a:t> </a:t>
            </a:r>
            <a:r>
              <a:rPr kumimoji="0" sz="1800" b="0" i="0" u="none" strike="noStrike" kern="1200" cap="none" spc="-5" normalizeH="0" baseline="0" noProof="0" dirty="0">
                <a:ln>
                  <a:noFill/>
                </a:ln>
                <a:solidFill>
                  <a:srgbClr val="595959"/>
                </a:solidFill>
                <a:effectLst/>
                <a:uLnTx/>
                <a:uFillTx/>
                <a:latin typeface="Arial MT"/>
                <a:ea typeface="+mn-ea"/>
                <a:cs typeface="Arial MT"/>
              </a:rPr>
              <a:t>Structure</a:t>
            </a:r>
            <a:endParaRPr kumimoji="0" sz="1800" b="0" i="0" u="none" strike="noStrike" kern="1200" cap="none" spc="0" normalizeH="0" baseline="0" noProof="0">
              <a:ln>
                <a:noFill/>
              </a:ln>
              <a:solidFill>
                <a:prstClr val="black"/>
              </a:solidFill>
              <a:effectLst/>
              <a:uLnTx/>
              <a:uFillTx/>
              <a:latin typeface="Arial MT"/>
              <a:ea typeface="+mn-ea"/>
              <a:cs typeface="Arial MT"/>
            </a:endParaRPr>
          </a:p>
        </p:txBody>
      </p:sp>
      <p:sp>
        <p:nvSpPr>
          <p:cNvPr id="4" name="object 4"/>
          <p:cNvSpPr txBox="1"/>
          <p:nvPr/>
        </p:nvSpPr>
        <p:spPr>
          <a:xfrm>
            <a:off x="656568" y="2798773"/>
            <a:ext cx="3510915" cy="1758950"/>
          </a:xfrm>
          <a:prstGeom prst="rect">
            <a:avLst/>
          </a:prstGeom>
        </p:spPr>
        <p:txBody>
          <a:bodyPr vert="horz" wrap="square" lIns="0" tIns="12700" rIns="0" bIns="0" rtlCol="0">
            <a:spAutoFit/>
          </a:bodyPr>
          <a:lstStyle/>
          <a:p>
            <a:pPr marL="348615" marR="92075" lvl="0" indent="-336550" algn="l" defTabSz="914400" rtl="0" eaLnBrk="1" fontAlgn="auto" latinLnBrk="0" hangingPunct="1">
              <a:lnSpc>
                <a:spcPct val="116100"/>
              </a:lnSpc>
              <a:spcBef>
                <a:spcPts val="100"/>
              </a:spcBef>
              <a:spcAft>
                <a:spcPts val="0"/>
              </a:spcAft>
              <a:buClrTx/>
              <a:buSzTx/>
              <a:buFontTx/>
              <a:buChar char="●"/>
              <a:tabLst>
                <a:tab pos="347980" algn="l"/>
                <a:tab pos="349250" algn="l"/>
              </a:tabLst>
              <a:defRPr/>
            </a:pPr>
            <a:r>
              <a:rPr kumimoji="0" sz="1400" b="0" i="0" u="none" strike="noStrike" kern="1200" cap="none" spc="-5" normalizeH="0" baseline="0" noProof="0" dirty="0">
                <a:ln>
                  <a:noFill/>
                </a:ln>
                <a:solidFill>
                  <a:prstClr val="black"/>
                </a:solidFill>
                <a:effectLst/>
                <a:uLnTx/>
                <a:uFillTx/>
                <a:latin typeface="Arial MT"/>
                <a:ea typeface="+mn-ea"/>
                <a:cs typeface="Arial MT"/>
              </a:rPr>
              <a:t>Program </a:t>
            </a:r>
            <a:r>
              <a:rPr kumimoji="0" sz="1400" b="0" i="0" u="none" strike="noStrike" kern="1200" cap="none" spc="0" normalizeH="0" baseline="0" noProof="0" dirty="0">
                <a:ln>
                  <a:noFill/>
                </a:ln>
                <a:solidFill>
                  <a:prstClr val="black"/>
                </a:solidFill>
                <a:effectLst/>
                <a:uLnTx/>
                <a:uFillTx/>
                <a:latin typeface="Arial MT"/>
                <a:ea typeface="+mn-ea"/>
                <a:cs typeface="Arial MT"/>
              </a:rPr>
              <a:t>statement </a:t>
            </a:r>
            <a:r>
              <a:rPr kumimoji="0" sz="1400" b="0" i="0" u="none" strike="noStrike" kern="1200" cap="none" spc="-5" normalizeH="0" baseline="0" noProof="0" dirty="0">
                <a:ln>
                  <a:noFill/>
                </a:ln>
                <a:solidFill>
                  <a:prstClr val="black"/>
                </a:solidFill>
                <a:effectLst/>
                <a:uLnTx/>
                <a:uFillTx/>
                <a:latin typeface="Arial MT"/>
                <a:ea typeface="+mn-ea"/>
                <a:cs typeface="Arial MT"/>
              </a:rPr>
              <a:t>are executed </a:t>
            </a:r>
            <a:r>
              <a:rPr kumimoji="0" sz="1400" b="0" i="0" u="none" strike="noStrike" kern="1200" cap="none" spc="0" normalizeH="0" baseline="0" noProof="0" dirty="0">
                <a:ln>
                  <a:noFill/>
                </a:ln>
                <a:solidFill>
                  <a:prstClr val="black"/>
                </a:solidFill>
                <a:effectLst/>
                <a:uLnTx/>
                <a:uFillTx/>
                <a:latin typeface="Arial MT"/>
                <a:ea typeface="+mn-ea"/>
                <a:cs typeface="Arial MT"/>
              </a:rPr>
              <a:t> sequentially </a:t>
            </a:r>
            <a:r>
              <a:rPr kumimoji="0" sz="1400" b="0" i="0" u="none" strike="noStrike" kern="1200" cap="none" spc="-5" normalizeH="0" baseline="0" noProof="0" dirty="0">
                <a:ln>
                  <a:noFill/>
                </a:ln>
                <a:solidFill>
                  <a:prstClr val="black"/>
                </a:solidFill>
                <a:effectLst/>
                <a:uLnTx/>
                <a:uFillTx/>
                <a:latin typeface="Arial MT"/>
                <a:ea typeface="+mn-ea"/>
                <a:cs typeface="Arial MT"/>
              </a:rPr>
              <a:t>one after </a:t>
            </a:r>
            <a:r>
              <a:rPr kumimoji="0" sz="1400" b="0" i="0" u="none" strike="noStrike" kern="1200" cap="none" spc="-15" normalizeH="0" baseline="0" noProof="0" dirty="0">
                <a:ln>
                  <a:noFill/>
                </a:ln>
                <a:solidFill>
                  <a:prstClr val="black"/>
                </a:solidFill>
                <a:effectLst/>
                <a:uLnTx/>
                <a:uFillTx/>
                <a:latin typeface="Arial MT"/>
                <a:ea typeface="+mn-ea"/>
                <a:cs typeface="Arial MT"/>
              </a:rPr>
              <a:t>another. </a:t>
            </a:r>
            <a:r>
              <a:rPr kumimoji="0" sz="1400" b="0" i="0" u="none" strike="noStrike" kern="1200" cap="none" spc="-5" normalizeH="0" baseline="0" noProof="0" dirty="0">
                <a:ln>
                  <a:noFill/>
                </a:ln>
                <a:solidFill>
                  <a:prstClr val="black"/>
                </a:solidFill>
                <a:effectLst/>
                <a:uLnTx/>
                <a:uFillTx/>
                <a:latin typeface="Arial MT"/>
                <a:ea typeface="+mn-ea"/>
                <a:cs typeface="Arial MT"/>
              </a:rPr>
              <a:t>In </a:t>
            </a:r>
            <a:r>
              <a:rPr kumimoji="0" sz="1400" b="0" i="0" u="none" strike="noStrike" kern="1200" cap="none" spc="0" normalizeH="0" baseline="0" noProof="0" dirty="0">
                <a:ln>
                  <a:noFill/>
                </a:ln>
                <a:solidFill>
                  <a:prstClr val="black"/>
                </a:solidFill>
                <a:effectLst/>
                <a:uLnTx/>
                <a:uFillTx/>
                <a:latin typeface="Arial MT"/>
                <a:ea typeface="+mn-ea"/>
                <a:cs typeface="Arial MT"/>
              </a:rPr>
              <a:t>some </a:t>
            </a:r>
            <a:r>
              <a:rPr kumimoji="0" sz="1400" b="0" i="0" u="none" strike="noStrike" kern="1200" cap="none" spc="-375"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situations, a </a:t>
            </a:r>
            <a:r>
              <a:rPr kumimoji="0" sz="1400" b="0" i="0" u="none" strike="noStrike" kern="1200" cap="none" spc="-5" normalizeH="0" baseline="0" noProof="0" dirty="0">
                <a:ln>
                  <a:noFill/>
                </a:ln>
                <a:solidFill>
                  <a:prstClr val="black"/>
                </a:solidFill>
                <a:effectLst/>
                <a:uLnTx/>
                <a:uFillTx/>
                <a:latin typeface="Arial MT"/>
                <a:ea typeface="+mn-ea"/>
                <a:cs typeface="Arial MT"/>
              </a:rPr>
              <a:t>block of </a:t>
            </a:r>
            <a:r>
              <a:rPr kumimoji="0" sz="1400" b="0" i="0" u="none" strike="noStrike" kern="1200" cap="none" spc="0" normalizeH="0" baseline="0" noProof="0" dirty="0">
                <a:ln>
                  <a:noFill/>
                </a:ln>
                <a:solidFill>
                  <a:prstClr val="black"/>
                </a:solidFill>
                <a:effectLst/>
                <a:uLnTx/>
                <a:uFillTx/>
                <a:latin typeface="Arial MT"/>
                <a:ea typeface="+mn-ea"/>
                <a:cs typeface="Arial MT"/>
              </a:rPr>
              <a:t>code </a:t>
            </a:r>
            <a:r>
              <a:rPr kumimoji="0" sz="1400" b="0" i="0" u="none" strike="noStrike" kern="1200" cap="none" spc="-5" normalizeH="0" baseline="0" noProof="0" dirty="0">
                <a:ln>
                  <a:noFill/>
                </a:ln>
                <a:solidFill>
                  <a:prstClr val="black"/>
                </a:solidFill>
                <a:effectLst/>
                <a:uLnTx/>
                <a:uFillTx/>
                <a:latin typeface="Arial MT"/>
                <a:ea typeface="+mn-ea"/>
                <a:cs typeface="Arial MT"/>
              </a:rPr>
              <a:t>needs of </a:t>
            </a:r>
            <a:r>
              <a:rPr kumimoji="0" sz="1400" b="0" i="0" u="none" strike="noStrike" kern="1200" cap="none" spc="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times.</a:t>
            </a:r>
            <a:endParaRPr kumimoji="0" sz="1400" b="0" i="0" u="none" strike="noStrike" kern="1200" cap="none" spc="0" normalizeH="0" baseline="0" noProof="0">
              <a:ln>
                <a:noFill/>
              </a:ln>
              <a:solidFill>
                <a:prstClr val="black"/>
              </a:solidFill>
              <a:effectLst/>
              <a:uLnTx/>
              <a:uFillTx/>
              <a:latin typeface="Arial MT"/>
              <a:ea typeface="+mn-ea"/>
              <a:cs typeface="Arial MT"/>
            </a:endParaRPr>
          </a:p>
          <a:p>
            <a:pPr marL="348615" marR="5080" lvl="0" indent="-332740" algn="l" defTabSz="914400" rtl="0" eaLnBrk="1" fontAlgn="auto" latinLnBrk="0" hangingPunct="1">
              <a:lnSpc>
                <a:spcPct val="116100"/>
              </a:lnSpc>
              <a:spcBef>
                <a:spcPts val="0"/>
              </a:spcBef>
              <a:spcAft>
                <a:spcPts val="0"/>
              </a:spcAft>
              <a:buClr>
                <a:srgbClr val="444444"/>
              </a:buClr>
              <a:buSzPct val="96428"/>
              <a:buFontTx/>
              <a:buChar char="●"/>
              <a:tabLst>
                <a:tab pos="347980" algn="l"/>
                <a:tab pos="349250" algn="l"/>
              </a:tabLst>
              <a:defRPr/>
            </a:pPr>
            <a:r>
              <a:rPr kumimoji="0" sz="1400" b="0" i="0" u="none" strike="noStrike" kern="1200" cap="none" spc="-5" normalizeH="0" baseline="0" noProof="0" dirty="0">
                <a:ln>
                  <a:noFill/>
                </a:ln>
                <a:solidFill>
                  <a:prstClr val="black"/>
                </a:solidFill>
                <a:effectLst/>
                <a:uLnTx/>
                <a:uFillTx/>
                <a:latin typeface="Arial MT"/>
                <a:ea typeface="+mn-ea"/>
                <a:cs typeface="Arial MT"/>
              </a:rPr>
              <a:t>These</a:t>
            </a:r>
            <a:r>
              <a:rPr kumimoji="0" sz="1400" b="0" i="0" u="none" strike="noStrike" kern="1200" cap="none" spc="-2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are</a:t>
            </a:r>
            <a:r>
              <a:rPr kumimoji="0" sz="1400" b="0" i="0" u="none" strike="noStrike" kern="1200" cap="none" spc="-20"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repetitive</a:t>
            </a:r>
            <a:r>
              <a:rPr kumimoji="0" sz="1400" b="0" i="0" u="none" strike="noStrike" kern="1200" cap="none" spc="-2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program</a:t>
            </a:r>
            <a:r>
              <a:rPr kumimoji="0" sz="1400" b="0" i="0" u="none" strike="noStrike" kern="1200" cap="none" spc="-25"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codes,</a:t>
            </a:r>
            <a:r>
              <a:rPr kumimoji="0" sz="1400" b="0" i="0" u="none" strike="noStrike" kern="1200" cap="none" spc="-2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the </a:t>
            </a:r>
            <a:r>
              <a:rPr kumimoji="0" sz="1400" b="0" i="0" u="none" strike="noStrike" kern="1200" cap="none" spc="-375"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computers </a:t>
            </a:r>
            <a:r>
              <a:rPr kumimoji="0" sz="1400" b="0" i="0" u="none" strike="noStrike" kern="1200" cap="none" spc="-5" normalizeH="0" baseline="0" noProof="0" dirty="0">
                <a:ln>
                  <a:noFill/>
                </a:ln>
                <a:solidFill>
                  <a:prstClr val="black"/>
                </a:solidFill>
                <a:effectLst/>
                <a:uLnTx/>
                <a:uFillTx/>
                <a:latin typeface="Arial MT"/>
                <a:ea typeface="+mn-ea"/>
                <a:cs typeface="Arial MT"/>
              </a:rPr>
              <a:t>have to perform to </a:t>
            </a:r>
            <a:r>
              <a:rPr kumimoji="0" sz="1400" b="0" i="0" u="none" strike="noStrike" kern="1200" cap="none" spc="0" normalizeH="0" baseline="0" noProof="0" dirty="0">
                <a:ln>
                  <a:noFill/>
                </a:ln>
                <a:solidFill>
                  <a:prstClr val="black"/>
                </a:solidFill>
                <a:effectLst/>
                <a:uLnTx/>
                <a:uFillTx/>
                <a:latin typeface="Arial MT"/>
                <a:ea typeface="+mn-ea"/>
                <a:cs typeface="Arial MT"/>
              </a:rPr>
              <a:t>complete </a:t>
            </a:r>
            <a:r>
              <a:rPr kumimoji="0" sz="1400" b="0" i="0" u="none" strike="noStrike" kern="1200" cap="none" spc="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task,</a:t>
            </a:r>
            <a:endParaRPr kumimoji="0" sz="1400" b="0" i="0" u="none" strike="noStrike" kern="1200" cap="none" spc="0" normalizeH="0" baseline="0" noProof="0">
              <a:ln>
                <a:noFill/>
              </a:ln>
              <a:solidFill>
                <a:prstClr val="black"/>
              </a:solidFill>
              <a:effectLst/>
              <a:uLnTx/>
              <a:uFillTx/>
              <a:latin typeface="Arial MT"/>
              <a:ea typeface="+mn-ea"/>
              <a:cs typeface="Arial MT"/>
            </a:endParaRPr>
          </a:p>
        </p:txBody>
      </p:sp>
      <p:pic>
        <p:nvPicPr>
          <p:cNvPr id="5" name="object 5"/>
          <p:cNvPicPr/>
          <p:nvPr/>
        </p:nvPicPr>
        <p:blipFill>
          <a:blip r:embed="rId2" cstate="print"/>
          <a:stretch>
            <a:fillRect/>
          </a:stretch>
        </p:blipFill>
        <p:spPr>
          <a:xfrm>
            <a:off x="4572000" y="1436950"/>
            <a:ext cx="4571999" cy="3106474"/>
          </a:xfrm>
          <a:prstGeom prst="rect">
            <a:avLst/>
          </a:prstGeom>
        </p:spPr>
      </p:pic>
      <p:sp>
        <p:nvSpPr>
          <p:cNvPr id="6" name="object 6"/>
          <p:cNvSpPr txBox="1"/>
          <p:nvPr/>
        </p:nvSpPr>
        <p:spPr>
          <a:xfrm>
            <a:off x="3633256" y="4850165"/>
            <a:ext cx="1875155" cy="323850"/>
          </a:xfrm>
          <a:prstGeom prst="rect">
            <a:avLst/>
          </a:prstGeom>
        </p:spPr>
        <p:txBody>
          <a:bodyPr vert="horz" wrap="square" lIns="0" tIns="3810" rIns="0" bIns="0" rtlCol="0">
            <a:spAutoFit/>
          </a:bodyPr>
          <a:lstStyle/>
          <a:p>
            <a:pPr marL="1087755" marR="0" lvl="0" indent="0" algn="l" defTabSz="914400" rtl="0" eaLnBrk="1" fontAlgn="auto" latinLnBrk="0" hangingPunct="1">
              <a:lnSpc>
                <a:spcPct val="100000"/>
              </a:lnSpc>
              <a:spcBef>
                <a:spcPts val="30"/>
              </a:spcBef>
              <a:spcAft>
                <a:spcPts val="0"/>
              </a:spcAft>
              <a:buClrTx/>
              <a:buSzTx/>
              <a:buFontTx/>
              <a:buNone/>
              <a:tabLst/>
              <a:defRPr/>
            </a:pPr>
            <a:r>
              <a:rPr kumimoji="0" sz="700" b="0" i="0" u="none" strike="noStrike" kern="1200" cap="none" spc="-5" normalizeH="0" baseline="0" noProof="0" dirty="0">
                <a:ln>
                  <a:noFill/>
                </a:ln>
                <a:solidFill>
                  <a:srgbClr val="595959"/>
                </a:solidFill>
                <a:effectLst/>
                <a:uLnTx/>
                <a:uFillTx/>
                <a:latin typeface="Arial MT"/>
                <a:ea typeface="+mn-ea"/>
                <a:cs typeface="Arial MT"/>
              </a:rPr>
              <a:t>Imag</a:t>
            </a:r>
            <a:r>
              <a:rPr kumimoji="0" sz="700" b="0" i="0" u="none" strike="noStrike" kern="1200" cap="none" spc="0" normalizeH="0" baseline="0" noProof="0" dirty="0">
                <a:ln>
                  <a:noFill/>
                </a:ln>
                <a:solidFill>
                  <a:srgbClr val="595959"/>
                </a:solidFill>
                <a:effectLst/>
                <a:uLnTx/>
                <a:uFillTx/>
                <a:latin typeface="Arial MT"/>
                <a:ea typeface="+mn-ea"/>
                <a:cs typeface="Arial MT"/>
              </a:rPr>
              <a:t>e</a:t>
            </a:r>
            <a:r>
              <a:rPr kumimoji="0" sz="700" b="0" i="0" u="none" strike="noStrike" kern="1200" cap="none" spc="-5" normalizeH="0" baseline="0" noProof="0" dirty="0">
                <a:ln>
                  <a:noFill/>
                </a:ln>
                <a:solidFill>
                  <a:srgbClr val="595959"/>
                </a:solidFill>
                <a:effectLst/>
                <a:uLnTx/>
                <a:uFillTx/>
                <a:latin typeface="Arial MT"/>
                <a:ea typeface="+mn-ea"/>
                <a:cs typeface="Arial MT"/>
              </a:rPr>
              <a:t> Source:</a:t>
            </a:r>
            <a:endParaRPr kumimoji="0" sz="700" b="0" i="0" u="none" strike="noStrike" kern="1200" cap="none" spc="0" normalizeH="0" baseline="0" noProof="0">
              <a:ln>
                <a:noFill/>
              </a:ln>
              <a:solidFill>
                <a:prstClr val="black"/>
              </a:solidFill>
              <a:effectLst/>
              <a:uLnTx/>
              <a:uFillTx/>
              <a:latin typeface="Arial MT"/>
              <a:ea typeface="+mn-ea"/>
              <a:cs typeface="Arial MT"/>
            </a:endParaRPr>
          </a:p>
          <a:p>
            <a:pPr marL="12700" marR="0" lvl="0" indent="0" algn="l" defTabSz="914400" rtl="0" eaLnBrk="1" fontAlgn="auto" latinLnBrk="0" hangingPunct="1">
              <a:lnSpc>
                <a:spcPct val="100000"/>
              </a:lnSpc>
              <a:spcBef>
                <a:spcPts val="605"/>
              </a:spcBef>
              <a:spcAft>
                <a:spcPts val="0"/>
              </a:spcAft>
              <a:buClrTx/>
              <a:buSzTx/>
              <a:buFontTx/>
              <a:buNone/>
              <a:tabLst/>
              <a:defRPr/>
            </a:pPr>
            <a:r>
              <a:rPr kumimoji="0" sz="800" b="0" i="0" u="none" strike="noStrike" kern="1200" cap="none" spc="0" normalizeH="0" baseline="0" noProof="0" dirty="0">
                <a:ln>
                  <a:noFill/>
                </a:ln>
                <a:solidFill>
                  <a:prstClr val="black"/>
                </a:solidFill>
                <a:effectLst/>
                <a:uLnTx/>
                <a:uFillTx/>
                <a:latin typeface="Arial MT"/>
                <a:ea typeface="+mn-ea"/>
                <a:cs typeface="Arial MT"/>
              </a:rPr>
              <a:t>©</a:t>
            </a:r>
            <a:r>
              <a:rPr kumimoji="0" sz="800" b="0" i="0" u="none" strike="noStrike" kern="1200" cap="none" spc="-5" normalizeH="0" baseline="0" noProof="0" dirty="0">
                <a:ln>
                  <a:noFill/>
                </a:ln>
                <a:solidFill>
                  <a:prstClr val="black"/>
                </a:solidFill>
                <a:effectLst/>
                <a:uLnTx/>
                <a:uFillTx/>
                <a:latin typeface="Arial MT"/>
                <a:ea typeface="+mn-ea"/>
                <a:cs typeface="Arial MT"/>
              </a:rPr>
              <a:t> Edune</a:t>
            </a:r>
            <a:r>
              <a:rPr kumimoji="0" sz="800" b="0" i="0" u="none" strike="noStrike" kern="1200" cap="none" spc="0" normalizeH="0" baseline="0" noProof="0" dirty="0">
                <a:ln>
                  <a:noFill/>
                </a:ln>
                <a:solidFill>
                  <a:prstClr val="black"/>
                </a:solidFill>
                <a:effectLst/>
                <a:uLnTx/>
                <a:uFillTx/>
                <a:latin typeface="Arial MT"/>
                <a:ea typeface="+mn-ea"/>
                <a:cs typeface="Arial MT"/>
              </a:rPr>
              <a:t>t</a:t>
            </a:r>
            <a:r>
              <a:rPr kumimoji="0" sz="800" b="0" i="0" u="none" strike="noStrike" kern="1200" cap="none" spc="-5" normalizeH="0" baseline="0" noProof="0" dirty="0">
                <a:ln>
                  <a:noFill/>
                </a:ln>
                <a:solidFill>
                  <a:prstClr val="black"/>
                </a:solidFill>
                <a:effectLst/>
                <a:uLnTx/>
                <a:uFillTx/>
                <a:latin typeface="Arial MT"/>
                <a:ea typeface="+mn-ea"/>
                <a:cs typeface="Arial MT"/>
              </a:rPr>
              <a:t> Foundation</a:t>
            </a:r>
            <a:r>
              <a:rPr kumimoji="0" sz="800" b="0" i="0" u="none" strike="noStrike" kern="1200" cap="none" spc="0" normalizeH="0" baseline="0" noProof="0" dirty="0">
                <a:ln>
                  <a:noFill/>
                </a:ln>
                <a:solidFill>
                  <a:prstClr val="black"/>
                </a:solidFill>
                <a:effectLst/>
                <a:uLnTx/>
                <a:uFillTx/>
                <a:latin typeface="Arial MT"/>
                <a:ea typeface="+mn-ea"/>
                <a:cs typeface="Arial MT"/>
              </a:rPr>
              <a:t>.</a:t>
            </a:r>
            <a:r>
              <a:rPr kumimoji="0" sz="800" b="0" i="0" u="none" strike="noStrike" kern="1200" cap="none" spc="-50" normalizeH="0" baseline="0" noProof="0" dirty="0">
                <a:ln>
                  <a:noFill/>
                </a:ln>
                <a:solidFill>
                  <a:prstClr val="black"/>
                </a:solidFill>
                <a:effectLst/>
                <a:uLnTx/>
                <a:uFillTx/>
                <a:latin typeface="Arial MT"/>
                <a:ea typeface="+mn-ea"/>
                <a:cs typeface="Arial MT"/>
              </a:rPr>
              <a:t> </a:t>
            </a:r>
            <a:r>
              <a:rPr kumimoji="0" sz="800" b="0" i="0" u="none" strike="noStrike" kern="1200" cap="none" spc="-5" normalizeH="0" baseline="0" noProof="0" dirty="0">
                <a:ln>
                  <a:noFill/>
                </a:ln>
                <a:solidFill>
                  <a:prstClr val="black"/>
                </a:solidFill>
                <a:effectLst/>
                <a:uLnTx/>
                <a:uFillTx/>
                <a:latin typeface="Arial MT"/>
                <a:ea typeface="+mn-ea"/>
                <a:cs typeface="Arial MT"/>
              </a:rPr>
              <a:t>Al</a:t>
            </a:r>
            <a:r>
              <a:rPr kumimoji="0" sz="800" b="0" i="0" u="none" strike="noStrike" kern="1200" cap="none" spc="0" normalizeH="0" baseline="0" noProof="0" dirty="0">
                <a:ln>
                  <a:noFill/>
                </a:ln>
                <a:solidFill>
                  <a:prstClr val="black"/>
                </a:solidFill>
                <a:effectLst/>
                <a:uLnTx/>
                <a:uFillTx/>
                <a:latin typeface="Arial MT"/>
                <a:ea typeface="+mn-ea"/>
                <a:cs typeface="Arial MT"/>
              </a:rPr>
              <a:t>l</a:t>
            </a:r>
            <a:r>
              <a:rPr kumimoji="0" sz="800" b="0" i="0" u="none" strike="noStrike" kern="1200" cap="none" spc="-5" normalizeH="0" baseline="0" noProof="0" dirty="0">
                <a:ln>
                  <a:noFill/>
                </a:ln>
                <a:solidFill>
                  <a:prstClr val="black"/>
                </a:solidFill>
                <a:effectLst/>
                <a:uLnTx/>
                <a:uFillTx/>
                <a:latin typeface="Arial MT"/>
                <a:ea typeface="+mn-ea"/>
                <a:cs typeface="Arial MT"/>
              </a:rPr>
              <a:t> </a:t>
            </a:r>
            <a:r>
              <a:rPr kumimoji="0" sz="800" b="0" i="0" u="none" strike="noStrike" kern="1200" cap="none" spc="0" normalizeH="0" baseline="0" noProof="0" dirty="0">
                <a:ln>
                  <a:noFill/>
                </a:ln>
                <a:solidFill>
                  <a:prstClr val="black"/>
                </a:solidFill>
                <a:effectLst/>
                <a:uLnTx/>
                <a:uFillTx/>
                <a:latin typeface="Arial MT"/>
                <a:ea typeface="+mn-ea"/>
                <a:cs typeface="Arial MT"/>
              </a:rPr>
              <a:t>rights</a:t>
            </a:r>
            <a:r>
              <a:rPr kumimoji="0" sz="800" b="0" i="0" u="none" strike="noStrike" kern="1200" cap="none" spc="-5" normalizeH="0" baseline="0" noProof="0" dirty="0">
                <a:ln>
                  <a:noFill/>
                </a:ln>
                <a:solidFill>
                  <a:prstClr val="black"/>
                </a:solidFill>
                <a:effectLst/>
                <a:uLnTx/>
                <a:uFillTx/>
                <a:latin typeface="Arial MT"/>
                <a:ea typeface="+mn-ea"/>
                <a:cs typeface="Arial MT"/>
              </a:rPr>
              <a:t> </a:t>
            </a:r>
            <a:r>
              <a:rPr kumimoji="0" sz="800" b="0" i="0" u="none" strike="noStrike" kern="1200" cap="none" spc="0" normalizeH="0" baseline="0" noProof="0" dirty="0">
                <a:ln>
                  <a:noFill/>
                </a:ln>
                <a:solidFill>
                  <a:prstClr val="black"/>
                </a:solidFill>
                <a:effectLst/>
                <a:uLnTx/>
                <a:uFillTx/>
                <a:latin typeface="Arial MT"/>
                <a:ea typeface="+mn-ea"/>
                <a:cs typeface="Arial MT"/>
              </a:rPr>
              <a:t>reserved.</a:t>
            </a:r>
            <a:endParaRPr kumimoji="0" sz="800" b="0" i="0" u="none" strike="noStrike" kern="1200" cap="none" spc="0" normalizeH="0" baseline="0" noProof="0">
              <a:ln>
                <a:noFill/>
              </a:ln>
              <a:solidFill>
                <a:prstClr val="black"/>
              </a:solidFill>
              <a:effectLst/>
              <a:uLnTx/>
              <a:uFillTx/>
              <a:latin typeface="Arial MT"/>
              <a:ea typeface="+mn-ea"/>
              <a:cs typeface="Arial MT"/>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721570" y="828333"/>
            <a:ext cx="1109980" cy="391160"/>
          </a:xfrm>
          <a:prstGeom prst="rect">
            <a:avLst/>
          </a:prstGeom>
        </p:spPr>
        <p:txBody>
          <a:bodyPr vert="horz" wrap="square" lIns="0" tIns="12700" rIns="0" bIns="0" rtlCol="0">
            <a:spAutoFit/>
          </a:bodyPr>
          <a:lstStyle/>
          <a:p>
            <a:pPr marL="12700">
              <a:lnSpc>
                <a:spcPct val="100000"/>
              </a:lnSpc>
              <a:spcBef>
                <a:spcPts val="100"/>
              </a:spcBef>
            </a:pPr>
            <a:r>
              <a:rPr spc="-5" dirty="0"/>
              <a:t>Looping</a:t>
            </a:r>
          </a:p>
        </p:txBody>
      </p:sp>
      <p:sp>
        <p:nvSpPr>
          <p:cNvPr id="3" name="object 3"/>
          <p:cNvSpPr txBox="1"/>
          <p:nvPr/>
        </p:nvSpPr>
        <p:spPr>
          <a:xfrm>
            <a:off x="1037817" y="1728118"/>
            <a:ext cx="2473325" cy="29972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800" b="0" i="0" u="none" strike="noStrike" kern="1200" cap="none" spc="-5" normalizeH="0" baseline="0" noProof="0" dirty="0">
                <a:ln>
                  <a:noFill/>
                </a:ln>
                <a:solidFill>
                  <a:srgbClr val="595959"/>
                </a:solidFill>
                <a:effectLst/>
                <a:uLnTx/>
                <a:uFillTx/>
                <a:latin typeface="Arial MT"/>
                <a:ea typeface="+mn-ea"/>
                <a:cs typeface="Arial MT"/>
              </a:rPr>
              <a:t>Loop</a:t>
            </a:r>
            <a:r>
              <a:rPr kumimoji="0" sz="1800" b="0" i="0" u="none" strike="noStrike" kern="1200" cap="none" spc="-45" normalizeH="0" baseline="0" noProof="0" dirty="0">
                <a:ln>
                  <a:noFill/>
                </a:ln>
                <a:solidFill>
                  <a:srgbClr val="595959"/>
                </a:solidFill>
                <a:effectLst/>
                <a:uLnTx/>
                <a:uFillTx/>
                <a:latin typeface="Arial MT"/>
                <a:ea typeface="+mn-ea"/>
                <a:cs typeface="Arial MT"/>
              </a:rPr>
              <a:t> </a:t>
            </a:r>
            <a:r>
              <a:rPr kumimoji="0" sz="1800" b="0" i="0" u="none" strike="noStrike" kern="1200" cap="none" spc="-5" normalizeH="0" baseline="0" noProof="0" dirty="0">
                <a:ln>
                  <a:noFill/>
                </a:ln>
                <a:solidFill>
                  <a:srgbClr val="595959"/>
                </a:solidFill>
                <a:effectLst/>
                <a:uLnTx/>
                <a:uFillTx/>
                <a:latin typeface="Arial MT"/>
                <a:ea typeface="+mn-ea"/>
                <a:cs typeface="Arial MT"/>
              </a:rPr>
              <a:t>Structure</a:t>
            </a:r>
            <a:r>
              <a:rPr kumimoji="0" sz="1800" b="0" i="0" u="none" strike="noStrike" kern="1200" cap="none" spc="-50" normalizeH="0" baseline="0" noProof="0" dirty="0">
                <a:ln>
                  <a:noFill/>
                </a:ln>
                <a:solidFill>
                  <a:srgbClr val="595959"/>
                </a:solidFill>
                <a:effectLst/>
                <a:uLnTx/>
                <a:uFillTx/>
                <a:latin typeface="Arial MT"/>
                <a:ea typeface="+mn-ea"/>
                <a:cs typeface="Arial MT"/>
              </a:rPr>
              <a:t> </a:t>
            </a:r>
            <a:r>
              <a:rPr kumimoji="0" sz="1800" b="0" i="0" u="none" strike="noStrike" kern="1200" cap="none" spc="0" normalizeH="0" baseline="0" noProof="0" dirty="0">
                <a:ln>
                  <a:noFill/>
                </a:ln>
                <a:solidFill>
                  <a:srgbClr val="595959"/>
                </a:solidFill>
                <a:effectLst/>
                <a:uLnTx/>
                <a:uFillTx/>
                <a:latin typeface="Arial MT"/>
                <a:ea typeface="+mn-ea"/>
                <a:cs typeface="Arial MT"/>
              </a:rPr>
              <a:t>(Contd..)</a:t>
            </a:r>
            <a:endParaRPr kumimoji="0" sz="1800" b="0" i="0" u="none" strike="noStrike" kern="1200" cap="none" spc="0" normalizeH="0" baseline="0" noProof="0">
              <a:ln>
                <a:noFill/>
              </a:ln>
              <a:solidFill>
                <a:prstClr val="black"/>
              </a:solidFill>
              <a:effectLst/>
              <a:uLnTx/>
              <a:uFillTx/>
              <a:latin typeface="Arial MT"/>
              <a:ea typeface="+mn-ea"/>
              <a:cs typeface="Arial MT"/>
            </a:endParaRPr>
          </a:p>
        </p:txBody>
      </p:sp>
      <p:sp>
        <p:nvSpPr>
          <p:cNvPr id="4" name="object 4"/>
          <p:cNvSpPr txBox="1"/>
          <p:nvPr/>
        </p:nvSpPr>
        <p:spPr>
          <a:xfrm>
            <a:off x="656568" y="2798773"/>
            <a:ext cx="3221990" cy="1263650"/>
          </a:xfrm>
          <a:prstGeom prst="rect">
            <a:avLst/>
          </a:prstGeom>
        </p:spPr>
        <p:txBody>
          <a:bodyPr vert="horz" wrap="square" lIns="0" tIns="12700" rIns="0" bIns="0" rtlCol="0">
            <a:spAutoFit/>
          </a:bodyPr>
          <a:lstStyle/>
          <a:p>
            <a:pPr marL="348615" marR="5080" lvl="0" indent="-336550" algn="l" defTabSz="914400" rtl="0" eaLnBrk="1" fontAlgn="auto" latinLnBrk="0" hangingPunct="1">
              <a:lnSpc>
                <a:spcPct val="116100"/>
              </a:lnSpc>
              <a:spcBef>
                <a:spcPts val="100"/>
              </a:spcBef>
              <a:spcAft>
                <a:spcPts val="0"/>
              </a:spcAft>
              <a:buClrTx/>
              <a:buSzTx/>
              <a:buFontTx/>
              <a:buChar char="●"/>
              <a:tabLst>
                <a:tab pos="347980" algn="l"/>
                <a:tab pos="349250" algn="l"/>
              </a:tabLst>
              <a:defRPr/>
            </a:pPr>
            <a:r>
              <a:rPr kumimoji="0" sz="1400" b="0" i="0" u="none" strike="noStrike" kern="1200" cap="none" spc="-5" normalizeH="0" baseline="0" noProof="0" dirty="0">
                <a:ln>
                  <a:noFill/>
                </a:ln>
                <a:solidFill>
                  <a:prstClr val="black"/>
                </a:solidFill>
                <a:effectLst/>
                <a:uLnTx/>
                <a:uFillTx/>
                <a:latin typeface="Arial MT"/>
                <a:ea typeface="+mn-ea"/>
                <a:cs typeface="Arial MT"/>
              </a:rPr>
              <a:t>The</a:t>
            </a:r>
            <a:r>
              <a:rPr kumimoji="0" sz="1400" b="0" i="0" u="none" strike="noStrike" kern="1200" cap="none" spc="-2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following</a:t>
            </a:r>
            <a:r>
              <a:rPr kumimoji="0" sz="1400" b="0" i="0" u="none" strike="noStrike" kern="1200" cap="none" spc="-2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are</a:t>
            </a:r>
            <a:r>
              <a:rPr kumimoji="0" sz="1400" b="0" i="0" u="none" strike="noStrike" kern="1200" cap="none" spc="-2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the</a:t>
            </a:r>
            <a:r>
              <a:rPr kumimoji="0" sz="1400" b="0" i="0" u="none" strike="noStrike" kern="1200" cap="none" spc="-2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loop</a:t>
            </a:r>
            <a:r>
              <a:rPr kumimoji="0" sz="1400" b="0" i="0" u="none" strike="noStrike" kern="1200" cap="none" spc="-20"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structures </a:t>
            </a:r>
            <a:r>
              <a:rPr kumimoji="0" sz="1400" b="0" i="0" u="none" strike="noStrike" kern="1200" cap="none" spc="-37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available</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in</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Python.</a:t>
            </a:r>
            <a:endParaRPr kumimoji="0" sz="1400" b="0" i="0" u="none" strike="noStrike" kern="1200" cap="none" spc="0" normalizeH="0" baseline="0" noProof="0">
              <a:ln>
                <a:noFill/>
              </a:ln>
              <a:solidFill>
                <a:prstClr val="black"/>
              </a:solidFill>
              <a:effectLst/>
              <a:uLnTx/>
              <a:uFillTx/>
              <a:latin typeface="Arial MT"/>
              <a:ea typeface="+mn-ea"/>
              <a:cs typeface="Arial MT"/>
            </a:endParaRPr>
          </a:p>
          <a:p>
            <a:pPr marL="805815" marR="0" lvl="1" indent="-337185" algn="l" defTabSz="914400" rtl="0" eaLnBrk="1" fontAlgn="auto" latinLnBrk="0" hangingPunct="1">
              <a:lnSpc>
                <a:spcPct val="100000"/>
              </a:lnSpc>
              <a:spcBef>
                <a:spcPts val="270"/>
              </a:spcBef>
              <a:spcAft>
                <a:spcPts val="0"/>
              </a:spcAft>
              <a:buClrTx/>
              <a:buSzTx/>
              <a:buFontTx/>
              <a:buChar char="○"/>
              <a:tabLst>
                <a:tab pos="805180" algn="l"/>
                <a:tab pos="806450" algn="l"/>
              </a:tabLst>
              <a:defRPr/>
            </a:pPr>
            <a:r>
              <a:rPr kumimoji="0" sz="1400" b="0" i="0" u="none" strike="noStrike" kern="1200" cap="none" spc="-5" normalizeH="0" baseline="0" noProof="0" dirty="0">
                <a:ln>
                  <a:noFill/>
                </a:ln>
                <a:solidFill>
                  <a:prstClr val="black"/>
                </a:solidFill>
                <a:effectLst/>
                <a:uLnTx/>
                <a:uFillTx/>
                <a:latin typeface="Arial MT"/>
                <a:ea typeface="+mn-ea"/>
                <a:cs typeface="Arial MT"/>
              </a:rPr>
              <a:t>While</a:t>
            </a:r>
            <a:r>
              <a:rPr kumimoji="0" sz="1400" b="0" i="0" u="none" strike="noStrike" kern="1200" cap="none" spc="-5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Statement</a:t>
            </a:r>
            <a:endParaRPr kumimoji="0" sz="1400" b="0" i="0" u="none" strike="noStrike" kern="1200" cap="none" spc="0" normalizeH="0" baseline="0" noProof="0">
              <a:ln>
                <a:noFill/>
              </a:ln>
              <a:solidFill>
                <a:prstClr val="black"/>
              </a:solidFill>
              <a:effectLst/>
              <a:uLnTx/>
              <a:uFillTx/>
              <a:latin typeface="Arial MT"/>
              <a:ea typeface="+mn-ea"/>
              <a:cs typeface="Arial MT"/>
            </a:endParaRPr>
          </a:p>
          <a:p>
            <a:pPr marL="805815" marR="0" lvl="1" indent="-337185" algn="l" defTabSz="914400" rtl="0" eaLnBrk="1" fontAlgn="auto" latinLnBrk="0" hangingPunct="1">
              <a:lnSpc>
                <a:spcPct val="100000"/>
              </a:lnSpc>
              <a:spcBef>
                <a:spcPts val="270"/>
              </a:spcBef>
              <a:spcAft>
                <a:spcPts val="0"/>
              </a:spcAft>
              <a:buClrTx/>
              <a:buSzTx/>
              <a:buFontTx/>
              <a:buChar char="○"/>
              <a:tabLst>
                <a:tab pos="805180" algn="l"/>
                <a:tab pos="806450" algn="l"/>
              </a:tabLst>
              <a:defRPr/>
            </a:pPr>
            <a:r>
              <a:rPr kumimoji="0" sz="1400" b="0" i="0" u="none" strike="noStrike" kern="1200" cap="none" spc="-5" normalizeH="0" baseline="0" noProof="0" dirty="0">
                <a:ln>
                  <a:noFill/>
                </a:ln>
                <a:solidFill>
                  <a:prstClr val="black"/>
                </a:solidFill>
                <a:effectLst/>
                <a:uLnTx/>
                <a:uFillTx/>
                <a:latin typeface="Arial MT"/>
                <a:ea typeface="+mn-ea"/>
                <a:cs typeface="Arial MT"/>
              </a:rPr>
              <a:t>For</a:t>
            </a:r>
            <a:r>
              <a:rPr kumimoji="0" sz="1400" b="0" i="0" u="none" strike="noStrike" kern="1200" cap="none" spc="-3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loop</a:t>
            </a:r>
            <a:r>
              <a:rPr kumimoji="0" sz="1400" b="0" i="0" u="none" strike="noStrike" kern="1200" cap="none" spc="-3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Statement</a:t>
            </a:r>
            <a:endParaRPr kumimoji="0" sz="1400" b="0" i="0" u="none" strike="noStrike" kern="1200" cap="none" spc="0" normalizeH="0" baseline="0" noProof="0">
              <a:ln>
                <a:noFill/>
              </a:ln>
              <a:solidFill>
                <a:prstClr val="black"/>
              </a:solidFill>
              <a:effectLst/>
              <a:uLnTx/>
              <a:uFillTx/>
              <a:latin typeface="Arial MT"/>
              <a:ea typeface="+mn-ea"/>
              <a:cs typeface="Arial MT"/>
            </a:endParaRPr>
          </a:p>
          <a:p>
            <a:pPr marL="805815" marR="0" lvl="1" indent="-337185" algn="l" defTabSz="914400" rtl="0" eaLnBrk="1" fontAlgn="auto" latinLnBrk="0" hangingPunct="1">
              <a:lnSpc>
                <a:spcPct val="100000"/>
              </a:lnSpc>
              <a:spcBef>
                <a:spcPts val="270"/>
              </a:spcBef>
              <a:spcAft>
                <a:spcPts val="0"/>
              </a:spcAft>
              <a:buClrTx/>
              <a:buSzTx/>
              <a:buFontTx/>
              <a:buChar char="○"/>
              <a:tabLst>
                <a:tab pos="805180" algn="l"/>
                <a:tab pos="806450" algn="l"/>
              </a:tabLst>
              <a:defRPr/>
            </a:pPr>
            <a:r>
              <a:rPr kumimoji="0" sz="1400" b="0" i="0" u="none" strike="noStrike" kern="1200" cap="none" spc="-5" normalizeH="0" baseline="0" noProof="0" dirty="0">
                <a:ln>
                  <a:noFill/>
                </a:ln>
                <a:solidFill>
                  <a:prstClr val="black"/>
                </a:solidFill>
                <a:effectLst/>
                <a:uLnTx/>
                <a:uFillTx/>
                <a:latin typeface="Arial MT"/>
                <a:ea typeface="+mn-ea"/>
                <a:cs typeface="Arial MT"/>
              </a:rPr>
              <a:t>Nested</a:t>
            </a:r>
            <a:r>
              <a:rPr kumimoji="0" sz="1400" b="0" i="0" u="none" strike="noStrike" kern="1200" cap="none" spc="-3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Loop</a:t>
            </a:r>
            <a:r>
              <a:rPr kumimoji="0" sz="1400" b="0" i="0" u="none" strike="noStrike" kern="1200" cap="none" spc="-3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Statement</a:t>
            </a:r>
            <a:endParaRPr kumimoji="0" sz="1400" b="0" i="0" u="none" strike="noStrike" kern="1200" cap="none" spc="0" normalizeH="0" baseline="0" noProof="0">
              <a:ln>
                <a:noFill/>
              </a:ln>
              <a:solidFill>
                <a:prstClr val="black"/>
              </a:solidFill>
              <a:effectLst/>
              <a:uLnTx/>
              <a:uFillTx/>
              <a:latin typeface="Arial MT"/>
              <a:ea typeface="+mn-ea"/>
              <a:cs typeface="Arial MT"/>
            </a:endParaRPr>
          </a:p>
        </p:txBody>
      </p:sp>
      <p:pic>
        <p:nvPicPr>
          <p:cNvPr id="5" name="object 5"/>
          <p:cNvPicPr/>
          <p:nvPr/>
        </p:nvPicPr>
        <p:blipFill>
          <a:blip r:embed="rId2" cstate="print"/>
          <a:stretch>
            <a:fillRect/>
          </a:stretch>
        </p:blipFill>
        <p:spPr>
          <a:xfrm>
            <a:off x="4572000" y="1638399"/>
            <a:ext cx="4571999" cy="3018449"/>
          </a:xfrm>
          <a:prstGeom prst="rect">
            <a:avLst/>
          </a:prstGeom>
        </p:spPr>
      </p:pic>
      <p:sp>
        <p:nvSpPr>
          <p:cNvPr id="6" name="object 6"/>
          <p:cNvSpPr txBox="1"/>
          <p:nvPr/>
        </p:nvSpPr>
        <p:spPr>
          <a:xfrm>
            <a:off x="3633256" y="4850165"/>
            <a:ext cx="1875155" cy="323850"/>
          </a:xfrm>
          <a:prstGeom prst="rect">
            <a:avLst/>
          </a:prstGeom>
        </p:spPr>
        <p:txBody>
          <a:bodyPr vert="horz" wrap="square" lIns="0" tIns="3810" rIns="0" bIns="0" rtlCol="0">
            <a:spAutoFit/>
          </a:bodyPr>
          <a:lstStyle/>
          <a:p>
            <a:pPr marL="1087755" marR="0" lvl="0" indent="0" algn="l" defTabSz="914400" rtl="0" eaLnBrk="1" fontAlgn="auto" latinLnBrk="0" hangingPunct="1">
              <a:lnSpc>
                <a:spcPct val="100000"/>
              </a:lnSpc>
              <a:spcBef>
                <a:spcPts val="30"/>
              </a:spcBef>
              <a:spcAft>
                <a:spcPts val="0"/>
              </a:spcAft>
              <a:buClrTx/>
              <a:buSzTx/>
              <a:buFontTx/>
              <a:buNone/>
              <a:tabLst/>
              <a:defRPr/>
            </a:pPr>
            <a:r>
              <a:rPr kumimoji="0" sz="700" b="0" i="0" u="none" strike="noStrike" kern="1200" cap="none" spc="-5" normalizeH="0" baseline="0" noProof="0" dirty="0">
                <a:ln>
                  <a:noFill/>
                </a:ln>
                <a:solidFill>
                  <a:srgbClr val="595959"/>
                </a:solidFill>
                <a:effectLst/>
                <a:uLnTx/>
                <a:uFillTx/>
                <a:latin typeface="Arial MT"/>
                <a:ea typeface="+mn-ea"/>
                <a:cs typeface="Arial MT"/>
              </a:rPr>
              <a:t>Imag</a:t>
            </a:r>
            <a:r>
              <a:rPr kumimoji="0" sz="700" b="0" i="0" u="none" strike="noStrike" kern="1200" cap="none" spc="0" normalizeH="0" baseline="0" noProof="0" dirty="0">
                <a:ln>
                  <a:noFill/>
                </a:ln>
                <a:solidFill>
                  <a:srgbClr val="595959"/>
                </a:solidFill>
                <a:effectLst/>
                <a:uLnTx/>
                <a:uFillTx/>
                <a:latin typeface="Arial MT"/>
                <a:ea typeface="+mn-ea"/>
                <a:cs typeface="Arial MT"/>
              </a:rPr>
              <a:t>e</a:t>
            </a:r>
            <a:r>
              <a:rPr kumimoji="0" sz="700" b="0" i="0" u="none" strike="noStrike" kern="1200" cap="none" spc="-5" normalizeH="0" baseline="0" noProof="0" dirty="0">
                <a:ln>
                  <a:noFill/>
                </a:ln>
                <a:solidFill>
                  <a:srgbClr val="595959"/>
                </a:solidFill>
                <a:effectLst/>
                <a:uLnTx/>
                <a:uFillTx/>
                <a:latin typeface="Arial MT"/>
                <a:ea typeface="+mn-ea"/>
                <a:cs typeface="Arial MT"/>
              </a:rPr>
              <a:t> Source:</a:t>
            </a:r>
            <a:endParaRPr kumimoji="0" sz="700" b="0" i="0" u="none" strike="noStrike" kern="1200" cap="none" spc="0" normalizeH="0" baseline="0" noProof="0">
              <a:ln>
                <a:noFill/>
              </a:ln>
              <a:solidFill>
                <a:prstClr val="black"/>
              </a:solidFill>
              <a:effectLst/>
              <a:uLnTx/>
              <a:uFillTx/>
              <a:latin typeface="Arial MT"/>
              <a:ea typeface="+mn-ea"/>
              <a:cs typeface="Arial MT"/>
            </a:endParaRPr>
          </a:p>
          <a:p>
            <a:pPr marL="12700" marR="0" lvl="0" indent="0" algn="l" defTabSz="914400" rtl="0" eaLnBrk="1" fontAlgn="auto" latinLnBrk="0" hangingPunct="1">
              <a:lnSpc>
                <a:spcPct val="100000"/>
              </a:lnSpc>
              <a:spcBef>
                <a:spcPts val="605"/>
              </a:spcBef>
              <a:spcAft>
                <a:spcPts val="0"/>
              </a:spcAft>
              <a:buClrTx/>
              <a:buSzTx/>
              <a:buFontTx/>
              <a:buNone/>
              <a:tabLst/>
              <a:defRPr/>
            </a:pPr>
            <a:r>
              <a:rPr kumimoji="0" sz="800" b="0" i="0" u="none" strike="noStrike" kern="1200" cap="none" spc="0" normalizeH="0" baseline="0" noProof="0" dirty="0">
                <a:ln>
                  <a:noFill/>
                </a:ln>
                <a:solidFill>
                  <a:prstClr val="black"/>
                </a:solidFill>
                <a:effectLst/>
                <a:uLnTx/>
                <a:uFillTx/>
                <a:latin typeface="Arial MT"/>
                <a:ea typeface="+mn-ea"/>
                <a:cs typeface="Arial MT"/>
              </a:rPr>
              <a:t>©</a:t>
            </a:r>
            <a:r>
              <a:rPr kumimoji="0" sz="800" b="0" i="0" u="none" strike="noStrike" kern="1200" cap="none" spc="-5" normalizeH="0" baseline="0" noProof="0" dirty="0">
                <a:ln>
                  <a:noFill/>
                </a:ln>
                <a:solidFill>
                  <a:prstClr val="black"/>
                </a:solidFill>
                <a:effectLst/>
                <a:uLnTx/>
                <a:uFillTx/>
                <a:latin typeface="Arial MT"/>
                <a:ea typeface="+mn-ea"/>
                <a:cs typeface="Arial MT"/>
              </a:rPr>
              <a:t> Edune</a:t>
            </a:r>
            <a:r>
              <a:rPr kumimoji="0" sz="800" b="0" i="0" u="none" strike="noStrike" kern="1200" cap="none" spc="0" normalizeH="0" baseline="0" noProof="0" dirty="0">
                <a:ln>
                  <a:noFill/>
                </a:ln>
                <a:solidFill>
                  <a:prstClr val="black"/>
                </a:solidFill>
                <a:effectLst/>
                <a:uLnTx/>
                <a:uFillTx/>
                <a:latin typeface="Arial MT"/>
                <a:ea typeface="+mn-ea"/>
                <a:cs typeface="Arial MT"/>
              </a:rPr>
              <a:t>t</a:t>
            </a:r>
            <a:r>
              <a:rPr kumimoji="0" sz="800" b="0" i="0" u="none" strike="noStrike" kern="1200" cap="none" spc="-5" normalizeH="0" baseline="0" noProof="0" dirty="0">
                <a:ln>
                  <a:noFill/>
                </a:ln>
                <a:solidFill>
                  <a:prstClr val="black"/>
                </a:solidFill>
                <a:effectLst/>
                <a:uLnTx/>
                <a:uFillTx/>
                <a:latin typeface="Arial MT"/>
                <a:ea typeface="+mn-ea"/>
                <a:cs typeface="Arial MT"/>
              </a:rPr>
              <a:t> Foundation</a:t>
            </a:r>
            <a:r>
              <a:rPr kumimoji="0" sz="800" b="0" i="0" u="none" strike="noStrike" kern="1200" cap="none" spc="0" normalizeH="0" baseline="0" noProof="0" dirty="0">
                <a:ln>
                  <a:noFill/>
                </a:ln>
                <a:solidFill>
                  <a:prstClr val="black"/>
                </a:solidFill>
                <a:effectLst/>
                <a:uLnTx/>
                <a:uFillTx/>
                <a:latin typeface="Arial MT"/>
                <a:ea typeface="+mn-ea"/>
                <a:cs typeface="Arial MT"/>
              </a:rPr>
              <a:t>.</a:t>
            </a:r>
            <a:r>
              <a:rPr kumimoji="0" sz="800" b="0" i="0" u="none" strike="noStrike" kern="1200" cap="none" spc="-50" normalizeH="0" baseline="0" noProof="0" dirty="0">
                <a:ln>
                  <a:noFill/>
                </a:ln>
                <a:solidFill>
                  <a:prstClr val="black"/>
                </a:solidFill>
                <a:effectLst/>
                <a:uLnTx/>
                <a:uFillTx/>
                <a:latin typeface="Arial MT"/>
                <a:ea typeface="+mn-ea"/>
                <a:cs typeface="Arial MT"/>
              </a:rPr>
              <a:t> </a:t>
            </a:r>
            <a:r>
              <a:rPr kumimoji="0" sz="800" b="0" i="0" u="none" strike="noStrike" kern="1200" cap="none" spc="-5" normalizeH="0" baseline="0" noProof="0" dirty="0">
                <a:ln>
                  <a:noFill/>
                </a:ln>
                <a:solidFill>
                  <a:prstClr val="black"/>
                </a:solidFill>
                <a:effectLst/>
                <a:uLnTx/>
                <a:uFillTx/>
                <a:latin typeface="Arial MT"/>
                <a:ea typeface="+mn-ea"/>
                <a:cs typeface="Arial MT"/>
              </a:rPr>
              <a:t>Al</a:t>
            </a:r>
            <a:r>
              <a:rPr kumimoji="0" sz="800" b="0" i="0" u="none" strike="noStrike" kern="1200" cap="none" spc="0" normalizeH="0" baseline="0" noProof="0" dirty="0">
                <a:ln>
                  <a:noFill/>
                </a:ln>
                <a:solidFill>
                  <a:prstClr val="black"/>
                </a:solidFill>
                <a:effectLst/>
                <a:uLnTx/>
                <a:uFillTx/>
                <a:latin typeface="Arial MT"/>
                <a:ea typeface="+mn-ea"/>
                <a:cs typeface="Arial MT"/>
              </a:rPr>
              <a:t>l</a:t>
            </a:r>
            <a:r>
              <a:rPr kumimoji="0" sz="800" b="0" i="0" u="none" strike="noStrike" kern="1200" cap="none" spc="-5" normalizeH="0" baseline="0" noProof="0" dirty="0">
                <a:ln>
                  <a:noFill/>
                </a:ln>
                <a:solidFill>
                  <a:prstClr val="black"/>
                </a:solidFill>
                <a:effectLst/>
                <a:uLnTx/>
                <a:uFillTx/>
                <a:latin typeface="Arial MT"/>
                <a:ea typeface="+mn-ea"/>
                <a:cs typeface="Arial MT"/>
              </a:rPr>
              <a:t> </a:t>
            </a:r>
            <a:r>
              <a:rPr kumimoji="0" sz="800" b="0" i="0" u="none" strike="noStrike" kern="1200" cap="none" spc="0" normalizeH="0" baseline="0" noProof="0" dirty="0">
                <a:ln>
                  <a:noFill/>
                </a:ln>
                <a:solidFill>
                  <a:prstClr val="black"/>
                </a:solidFill>
                <a:effectLst/>
                <a:uLnTx/>
                <a:uFillTx/>
                <a:latin typeface="Arial MT"/>
                <a:ea typeface="+mn-ea"/>
                <a:cs typeface="Arial MT"/>
              </a:rPr>
              <a:t>rights</a:t>
            </a:r>
            <a:r>
              <a:rPr kumimoji="0" sz="800" b="0" i="0" u="none" strike="noStrike" kern="1200" cap="none" spc="-5" normalizeH="0" baseline="0" noProof="0" dirty="0">
                <a:ln>
                  <a:noFill/>
                </a:ln>
                <a:solidFill>
                  <a:prstClr val="black"/>
                </a:solidFill>
                <a:effectLst/>
                <a:uLnTx/>
                <a:uFillTx/>
                <a:latin typeface="Arial MT"/>
                <a:ea typeface="+mn-ea"/>
                <a:cs typeface="Arial MT"/>
              </a:rPr>
              <a:t> </a:t>
            </a:r>
            <a:r>
              <a:rPr kumimoji="0" sz="800" b="0" i="0" u="none" strike="noStrike" kern="1200" cap="none" spc="0" normalizeH="0" baseline="0" noProof="0" dirty="0">
                <a:ln>
                  <a:noFill/>
                </a:ln>
                <a:solidFill>
                  <a:prstClr val="black"/>
                </a:solidFill>
                <a:effectLst/>
                <a:uLnTx/>
                <a:uFillTx/>
                <a:latin typeface="Arial MT"/>
                <a:ea typeface="+mn-ea"/>
                <a:cs typeface="Arial MT"/>
              </a:rPr>
              <a:t>reserved.</a:t>
            </a:r>
            <a:endParaRPr kumimoji="0" sz="800" b="0" i="0" u="none" strike="noStrike" kern="1200" cap="none" spc="0" normalizeH="0" baseline="0" noProof="0">
              <a:ln>
                <a:noFill/>
              </a:ln>
              <a:solidFill>
                <a:prstClr val="black"/>
              </a:solidFill>
              <a:effectLst/>
              <a:uLnTx/>
              <a:uFillTx/>
              <a:latin typeface="Arial MT"/>
              <a:ea typeface="+mn-ea"/>
              <a:cs typeface="Arial MT"/>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721570" y="828333"/>
            <a:ext cx="1109980" cy="391160"/>
          </a:xfrm>
          <a:prstGeom prst="rect">
            <a:avLst/>
          </a:prstGeom>
        </p:spPr>
        <p:txBody>
          <a:bodyPr vert="horz" wrap="square" lIns="0" tIns="12700" rIns="0" bIns="0" rtlCol="0">
            <a:spAutoFit/>
          </a:bodyPr>
          <a:lstStyle/>
          <a:p>
            <a:pPr marL="12700">
              <a:lnSpc>
                <a:spcPct val="100000"/>
              </a:lnSpc>
              <a:spcBef>
                <a:spcPts val="100"/>
              </a:spcBef>
            </a:pPr>
            <a:r>
              <a:rPr spc="-5" dirty="0"/>
              <a:t>Looping</a:t>
            </a:r>
          </a:p>
        </p:txBody>
      </p:sp>
      <p:sp>
        <p:nvSpPr>
          <p:cNvPr id="3" name="object 3"/>
          <p:cNvSpPr txBox="1"/>
          <p:nvPr/>
        </p:nvSpPr>
        <p:spPr>
          <a:xfrm>
            <a:off x="656568" y="1728118"/>
            <a:ext cx="3560445" cy="2954020"/>
          </a:xfrm>
          <a:prstGeom prst="rect">
            <a:avLst/>
          </a:prstGeom>
        </p:spPr>
        <p:txBody>
          <a:bodyPr vert="horz" wrap="square" lIns="0" tIns="12700" rIns="0" bIns="0" rtlCol="0">
            <a:spAutoFit/>
          </a:bodyPr>
          <a:lstStyle/>
          <a:p>
            <a:pPr marL="1047750" marR="0" lvl="0" indent="0" algn="l" defTabSz="914400" rtl="0" eaLnBrk="1" fontAlgn="auto" latinLnBrk="0" hangingPunct="1">
              <a:lnSpc>
                <a:spcPct val="100000"/>
              </a:lnSpc>
              <a:spcBef>
                <a:spcPts val="100"/>
              </a:spcBef>
              <a:spcAft>
                <a:spcPts val="0"/>
              </a:spcAft>
              <a:buClrTx/>
              <a:buSzTx/>
              <a:buFontTx/>
              <a:buNone/>
              <a:tabLst/>
              <a:defRPr/>
            </a:pPr>
            <a:r>
              <a:rPr kumimoji="0" sz="1800" b="0" i="0" u="none" strike="noStrike" kern="1200" cap="none" spc="-5" normalizeH="0" baseline="0" noProof="0" dirty="0">
                <a:ln>
                  <a:noFill/>
                </a:ln>
                <a:solidFill>
                  <a:srgbClr val="595959"/>
                </a:solidFill>
                <a:effectLst/>
                <a:uLnTx/>
                <a:uFillTx/>
                <a:latin typeface="Arial MT"/>
                <a:ea typeface="+mn-ea"/>
                <a:cs typeface="Arial MT"/>
              </a:rPr>
              <a:t>While</a:t>
            </a:r>
            <a:r>
              <a:rPr kumimoji="0" sz="1800" b="0" i="0" u="none" strike="noStrike" kern="1200" cap="none" spc="-50" normalizeH="0" baseline="0" noProof="0" dirty="0">
                <a:ln>
                  <a:noFill/>
                </a:ln>
                <a:solidFill>
                  <a:srgbClr val="595959"/>
                </a:solidFill>
                <a:effectLst/>
                <a:uLnTx/>
                <a:uFillTx/>
                <a:latin typeface="Arial MT"/>
                <a:ea typeface="+mn-ea"/>
                <a:cs typeface="Arial MT"/>
              </a:rPr>
              <a:t> </a:t>
            </a:r>
            <a:r>
              <a:rPr kumimoji="0" sz="1800" b="0" i="0" u="none" strike="noStrike" kern="1200" cap="none" spc="-5" normalizeH="0" baseline="0" noProof="0" dirty="0">
                <a:ln>
                  <a:noFill/>
                </a:ln>
                <a:solidFill>
                  <a:srgbClr val="595959"/>
                </a:solidFill>
                <a:effectLst/>
                <a:uLnTx/>
                <a:uFillTx/>
                <a:latin typeface="Arial MT"/>
                <a:ea typeface="+mn-ea"/>
                <a:cs typeface="Arial MT"/>
              </a:rPr>
              <a:t>Loop</a:t>
            </a:r>
            <a:endParaRPr kumimoji="0" sz="1800" b="0" i="0" u="none" strike="noStrike" kern="1200" cap="none" spc="0" normalizeH="0" baseline="0" noProof="0">
              <a:ln>
                <a:noFill/>
              </a:ln>
              <a:solidFill>
                <a:prstClr val="black"/>
              </a:solidFill>
              <a:effectLst/>
              <a:uLnTx/>
              <a:uFillTx/>
              <a:latin typeface="Arial MT"/>
              <a:ea typeface="+mn-ea"/>
              <a:cs typeface="Arial MT"/>
            </a:endParaRPr>
          </a:p>
          <a:p>
            <a:pPr marL="0" marR="0" lvl="0" indent="0" algn="l" defTabSz="914400" rtl="0" eaLnBrk="1" fontAlgn="auto" latinLnBrk="0" hangingPunct="1">
              <a:lnSpc>
                <a:spcPct val="100000"/>
              </a:lnSpc>
              <a:spcBef>
                <a:spcPts val="15"/>
              </a:spcBef>
              <a:spcAft>
                <a:spcPts val="0"/>
              </a:spcAft>
              <a:buClrTx/>
              <a:buSzTx/>
              <a:buFontTx/>
              <a:buNone/>
              <a:tabLst/>
              <a:defRPr/>
            </a:pPr>
            <a:endParaRPr kumimoji="0" sz="1850" b="0" i="0" u="none" strike="noStrike" kern="1200" cap="none" spc="0" normalizeH="0" baseline="0" noProof="0">
              <a:ln>
                <a:noFill/>
              </a:ln>
              <a:solidFill>
                <a:prstClr val="black"/>
              </a:solidFill>
              <a:effectLst/>
              <a:uLnTx/>
              <a:uFillTx/>
              <a:latin typeface="Arial MT"/>
              <a:ea typeface="+mn-ea"/>
              <a:cs typeface="Arial MT"/>
            </a:endParaRPr>
          </a:p>
          <a:p>
            <a:pPr marL="348615" marR="5080" lvl="0" indent="-336550" algn="l" defTabSz="914400" rtl="0" eaLnBrk="1" fontAlgn="auto" latinLnBrk="0" hangingPunct="1">
              <a:lnSpc>
                <a:spcPct val="116100"/>
              </a:lnSpc>
              <a:spcBef>
                <a:spcPts val="0"/>
              </a:spcBef>
              <a:spcAft>
                <a:spcPts val="0"/>
              </a:spcAft>
              <a:buClrTx/>
              <a:buSzTx/>
              <a:buFontTx/>
              <a:buChar char="●"/>
              <a:tabLst>
                <a:tab pos="347980" algn="l"/>
                <a:tab pos="349250" algn="l"/>
              </a:tabLst>
              <a:defRPr/>
            </a:pPr>
            <a:r>
              <a:rPr kumimoji="0" sz="1400" b="0" i="0" u="none" strike="noStrike" kern="1200" cap="none" spc="0" normalizeH="0" baseline="0" noProof="0" dirty="0">
                <a:ln>
                  <a:noFill/>
                </a:ln>
                <a:solidFill>
                  <a:prstClr val="black"/>
                </a:solidFill>
                <a:effectLst/>
                <a:uLnTx/>
                <a:uFillTx/>
                <a:latin typeface="Arial MT"/>
                <a:ea typeface="+mn-ea"/>
                <a:cs typeface="Arial MT"/>
              </a:rPr>
              <a:t>A </a:t>
            </a:r>
            <a:r>
              <a:rPr kumimoji="0" sz="1400" b="0" i="0" u="none" strike="noStrike" kern="1200" cap="none" spc="-5" normalizeH="0" baseline="0" noProof="0" dirty="0">
                <a:ln>
                  <a:noFill/>
                </a:ln>
                <a:solidFill>
                  <a:prstClr val="black"/>
                </a:solidFill>
                <a:effectLst/>
                <a:uLnTx/>
                <a:uFillTx/>
                <a:latin typeface="Arial MT"/>
                <a:ea typeface="+mn-ea"/>
                <a:cs typeface="Arial MT"/>
              </a:rPr>
              <a:t>while loop </a:t>
            </a:r>
            <a:r>
              <a:rPr kumimoji="0" sz="1400" b="0" i="0" u="none" strike="noStrike" kern="1200" cap="none" spc="0" normalizeH="0" baseline="0" noProof="0" dirty="0">
                <a:ln>
                  <a:noFill/>
                </a:ln>
                <a:solidFill>
                  <a:prstClr val="black"/>
                </a:solidFill>
                <a:effectLst/>
                <a:uLnTx/>
                <a:uFillTx/>
                <a:latin typeface="Arial MT"/>
                <a:ea typeface="+mn-ea"/>
                <a:cs typeface="Arial MT"/>
              </a:rPr>
              <a:t>statement </a:t>
            </a:r>
            <a:r>
              <a:rPr kumimoji="0" sz="1400" b="0" i="0" u="none" strike="noStrike" kern="1200" cap="none" spc="-5" normalizeH="0" baseline="0" noProof="0" dirty="0">
                <a:ln>
                  <a:noFill/>
                </a:ln>
                <a:solidFill>
                  <a:prstClr val="black"/>
                </a:solidFill>
                <a:effectLst/>
                <a:uLnTx/>
                <a:uFillTx/>
                <a:latin typeface="Arial MT"/>
                <a:ea typeface="+mn-ea"/>
                <a:cs typeface="Arial MT"/>
              </a:rPr>
              <a:t>in Python </a:t>
            </a:r>
            <a:r>
              <a:rPr kumimoji="0" sz="1400" b="0" i="0" u="none" strike="noStrike" kern="1200" cap="none" spc="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programming language </a:t>
            </a:r>
            <a:r>
              <a:rPr kumimoji="0" sz="1400" b="0" i="0" u="none" strike="noStrike" kern="1200" cap="none" spc="0" normalizeH="0" baseline="0" noProof="0" dirty="0">
                <a:ln>
                  <a:noFill/>
                </a:ln>
                <a:solidFill>
                  <a:prstClr val="black"/>
                </a:solidFill>
                <a:effectLst/>
                <a:uLnTx/>
                <a:uFillTx/>
                <a:latin typeface="Arial MT"/>
                <a:ea typeface="+mn-ea"/>
                <a:cs typeface="Arial MT"/>
              </a:rPr>
              <a:t>repeatedly </a:t>
            </a:r>
            <a:r>
              <a:rPr kumimoji="0" sz="1400" b="0" i="0" u="none" strike="noStrike" kern="1200" cap="none" spc="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executes </a:t>
            </a:r>
            <a:r>
              <a:rPr kumimoji="0" sz="1400" b="0" i="0" u="none" strike="noStrike" kern="1200" cap="none" spc="0" normalizeH="0" baseline="0" noProof="0" dirty="0">
                <a:ln>
                  <a:noFill/>
                </a:ln>
                <a:solidFill>
                  <a:prstClr val="black"/>
                </a:solidFill>
                <a:effectLst/>
                <a:uLnTx/>
                <a:uFillTx/>
                <a:latin typeface="Arial MT"/>
                <a:ea typeface="+mn-ea"/>
                <a:cs typeface="Arial MT"/>
              </a:rPr>
              <a:t>a </a:t>
            </a:r>
            <a:r>
              <a:rPr kumimoji="0" sz="1400" b="0" i="0" u="none" strike="noStrike" kern="1200" cap="none" spc="-5" normalizeH="0" baseline="0" noProof="0" dirty="0">
                <a:ln>
                  <a:noFill/>
                </a:ln>
                <a:solidFill>
                  <a:prstClr val="black"/>
                </a:solidFill>
                <a:effectLst/>
                <a:uLnTx/>
                <a:uFillTx/>
                <a:latin typeface="Arial MT"/>
                <a:ea typeface="+mn-ea"/>
                <a:cs typeface="Arial MT"/>
              </a:rPr>
              <a:t>target </a:t>
            </a:r>
            <a:r>
              <a:rPr kumimoji="0" sz="1400" b="0" i="0" u="none" strike="noStrike" kern="1200" cap="none" spc="0" normalizeH="0" baseline="0" noProof="0" dirty="0">
                <a:ln>
                  <a:noFill/>
                </a:ln>
                <a:solidFill>
                  <a:prstClr val="black"/>
                </a:solidFill>
                <a:effectLst/>
                <a:uLnTx/>
                <a:uFillTx/>
                <a:latin typeface="Arial MT"/>
                <a:ea typeface="+mn-ea"/>
                <a:cs typeface="Arial MT"/>
              </a:rPr>
              <a:t>statement </a:t>
            </a:r>
            <a:r>
              <a:rPr kumimoji="0" sz="1400" b="0" i="0" u="none" strike="noStrike" kern="1200" cap="none" spc="-5" normalizeH="0" baseline="0" noProof="0" dirty="0">
                <a:ln>
                  <a:noFill/>
                </a:ln>
                <a:solidFill>
                  <a:prstClr val="black"/>
                </a:solidFill>
                <a:effectLst/>
                <a:uLnTx/>
                <a:uFillTx/>
                <a:latin typeface="Arial MT"/>
                <a:ea typeface="+mn-ea"/>
                <a:cs typeface="Arial MT"/>
              </a:rPr>
              <a:t>as long as </a:t>
            </a:r>
            <a:r>
              <a:rPr kumimoji="0" sz="1400" b="0" i="0" u="none" strike="noStrike" kern="1200" cap="none" spc="0" normalizeH="0" baseline="0" noProof="0" dirty="0">
                <a:ln>
                  <a:noFill/>
                </a:ln>
                <a:solidFill>
                  <a:prstClr val="black"/>
                </a:solidFill>
                <a:effectLst/>
                <a:uLnTx/>
                <a:uFillTx/>
                <a:latin typeface="Arial MT"/>
                <a:ea typeface="+mn-ea"/>
                <a:cs typeface="Arial MT"/>
              </a:rPr>
              <a:t>a </a:t>
            </a:r>
            <a:r>
              <a:rPr kumimoji="0" sz="1400" b="0" i="0" u="none" strike="noStrike" kern="1200" cap="none" spc="-37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given</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condition</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is true.</a:t>
            </a:r>
            <a:endParaRPr kumimoji="0" sz="1400" b="0" i="0" u="none" strike="noStrike" kern="1200" cap="none" spc="0" normalizeH="0" baseline="0" noProof="0">
              <a:ln>
                <a:noFill/>
              </a:ln>
              <a:solidFill>
                <a:prstClr val="black"/>
              </a:solidFill>
              <a:effectLst/>
              <a:uLnTx/>
              <a:uFillTx/>
              <a:latin typeface="Arial MT"/>
              <a:ea typeface="+mn-ea"/>
              <a:cs typeface="Arial MT"/>
            </a:endParaRPr>
          </a:p>
          <a:p>
            <a:pPr marL="348615" marR="55244" lvl="0" indent="-336550" algn="l" defTabSz="914400" rtl="0" eaLnBrk="1" fontAlgn="auto" latinLnBrk="0" hangingPunct="1">
              <a:lnSpc>
                <a:spcPct val="116100"/>
              </a:lnSpc>
              <a:spcBef>
                <a:spcPts val="0"/>
              </a:spcBef>
              <a:spcAft>
                <a:spcPts val="0"/>
              </a:spcAft>
              <a:buClrTx/>
              <a:buSzTx/>
              <a:buFontTx/>
              <a:buChar char="●"/>
              <a:tabLst>
                <a:tab pos="347980" algn="l"/>
                <a:tab pos="349250" algn="l"/>
              </a:tabLst>
              <a:defRPr/>
            </a:pPr>
            <a:r>
              <a:rPr kumimoji="0" sz="1400" b="0" i="0" u="none" strike="noStrike" kern="1200" cap="none" spc="-5" normalizeH="0" baseline="0" noProof="0" dirty="0">
                <a:ln>
                  <a:noFill/>
                </a:ln>
                <a:solidFill>
                  <a:prstClr val="black"/>
                </a:solidFill>
                <a:effectLst/>
                <a:uLnTx/>
                <a:uFillTx/>
                <a:latin typeface="Arial MT"/>
                <a:ea typeface="+mn-ea"/>
                <a:cs typeface="Arial MT"/>
              </a:rPr>
              <a:t>It test the </a:t>
            </a:r>
            <a:r>
              <a:rPr kumimoji="0" sz="1400" b="0" i="0" u="none" strike="noStrike" kern="1200" cap="none" spc="0" normalizeH="0" baseline="0" noProof="0" dirty="0">
                <a:ln>
                  <a:noFill/>
                </a:ln>
                <a:solidFill>
                  <a:prstClr val="black"/>
                </a:solidFill>
                <a:effectLst/>
                <a:uLnTx/>
                <a:uFillTx/>
                <a:latin typeface="Arial MT"/>
                <a:ea typeface="+mn-ea"/>
                <a:cs typeface="Arial MT"/>
              </a:rPr>
              <a:t>condition </a:t>
            </a:r>
            <a:r>
              <a:rPr kumimoji="0" sz="1400" b="0" i="0" u="none" strike="noStrike" kern="1200" cap="none" spc="-5" normalizeH="0" baseline="0" noProof="0" dirty="0">
                <a:ln>
                  <a:noFill/>
                </a:ln>
                <a:solidFill>
                  <a:prstClr val="black"/>
                </a:solidFill>
                <a:effectLst/>
                <a:uLnTx/>
                <a:uFillTx/>
                <a:latin typeface="Arial MT"/>
                <a:ea typeface="+mn-ea"/>
                <a:cs typeface="Arial MT"/>
              </a:rPr>
              <a:t>before executing the </a:t>
            </a:r>
            <a:r>
              <a:rPr kumimoji="0" sz="1400" b="0" i="0" u="none" strike="noStrike" kern="1200" cap="none" spc="-37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loop</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25" normalizeH="0" baseline="0" noProof="0" dirty="0">
                <a:ln>
                  <a:noFill/>
                </a:ln>
                <a:solidFill>
                  <a:prstClr val="black"/>
                </a:solidFill>
                <a:effectLst/>
                <a:uLnTx/>
                <a:uFillTx/>
                <a:latin typeface="Arial MT"/>
                <a:ea typeface="+mn-ea"/>
                <a:cs typeface="Arial MT"/>
              </a:rPr>
              <a:t>body.</a:t>
            </a:r>
            <a:endParaRPr kumimoji="0" sz="1400" b="0" i="0" u="none" strike="noStrike" kern="1200" cap="none" spc="0" normalizeH="0" baseline="0" noProof="0">
              <a:ln>
                <a:noFill/>
              </a:ln>
              <a:solidFill>
                <a:prstClr val="black"/>
              </a:solidFill>
              <a:effectLst/>
              <a:uLnTx/>
              <a:uFillTx/>
              <a:latin typeface="Arial MT"/>
              <a:ea typeface="+mn-ea"/>
              <a:cs typeface="Arial MT"/>
            </a:endParaRPr>
          </a:p>
          <a:p>
            <a:pPr marL="348615" marR="231775" lvl="0" indent="-336550" algn="l" defTabSz="914400" rtl="0" eaLnBrk="1" fontAlgn="auto" latinLnBrk="0" hangingPunct="1">
              <a:lnSpc>
                <a:spcPct val="116100"/>
              </a:lnSpc>
              <a:spcBef>
                <a:spcPts val="0"/>
              </a:spcBef>
              <a:spcAft>
                <a:spcPts val="0"/>
              </a:spcAft>
              <a:buClrTx/>
              <a:buSzTx/>
              <a:buFontTx/>
              <a:buChar char="●"/>
              <a:tabLst>
                <a:tab pos="347980" algn="l"/>
                <a:tab pos="349250" algn="l"/>
              </a:tabLst>
              <a:defRPr/>
            </a:pPr>
            <a:r>
              <a:rPr kumimoji="0" sz="1400" b="0" i="0" u="none" strike="noStrike" kern="1200" cap="none" spc="-5" normalizeH="0" baseline="0" noProof="0" dirty="0">
                <a:ln>
                  <a:noFill/>
                </a:ln>
                <a:solidFill>
                  <a:prstClr val="black"/>
                </a:solidFill>
                <a:effectLst/>
                <a:uLnTx/>
                <a:uFillTx/>
                <a:latin typeface="Arial MT"/>
                <a:ea typeface="+mn-ea"/>
                <a:cs typeface="Arial MT"/>
              </a:rPr>
              <a:t>The </a:t>
            </a:r>
            <a:r>
              <a:rPr kumimoji="0" sz="1400" b="1" i="0" u="none" strike="noStrike" kern="1200" cap="none" spc="-5" normalizeH="0" baseline="0" noProof="0" dirty="0">
                <a:ln>
                  <a:noFill/>
                </a:ln>
                <a:solidFill>
                  <a:prstClr val="black"/>
                </a:solidFill>
                <a:effectLst/>
                <a:uLnTx/>
                <a:uFillTx/>
                <a:latin typeface="Arial"/>
                <a:ea typeface="+mn-ea"/>
                <a:cs typeface="Arial"/>
              </a:rPr>
              <a:t>syntax </a:t>
            </a:r>
            <a:r>
              <a:rPr kumimoji="0" sz="1400" b="0" i="0" u="none" strike="noStrike" kern="1200" cap="none" spc="-5" normalizeH="0" baseline="0" noProof="0" dirty="0">
                <a:ln>
                  <a:noFill/>
                </a:ln>
                <a:solidFill>
                  <a:prstClr val="black"/>
                </a:solidFill>
                <a:effectLst/>
                <a:uLnTx/>
                <a:uFillTx/>
                <a:latin typeface="Arial MT"/>
                <a:ea typeface="+mn-ea"/>
                <a:cs typeface="Arial MT"/>
              </a:rPr>
              <a:t>of </a:t>
            </a:r>
            <a:r>
              <a:rPr kumimoji="0" sz="1400" b="0" i="0" u="none" strike="noStrike" kern="1200" cap="none" spc="0" normalizeH="0" baseline="0" noProof="0" dirty="0">
                <a:ln>
                  <a:noFill/>
                </a:ln>
                <a:solidFill>
                  <a:prstClr val="black"/>
                </a:solidFill>
                <a:effectLst/>
                <a:uLnTx/>
                <a:uFillTx/>
                <a:latin typeface="Arial MT"/>
                <a:ea typeface="+mn-ea"/>
                <a:cs typeface="Arial MT"/>
              </a:rPr>
              <a:t>a </a:t>
            </a:r>
            <a:r>
              <a:rPr kumimoji="0" sz="1400" b="1" i="0" u="none" strike="noStrike" kern="1200" cap="none" spc="-5" normalizeH="0" baseline="0" noProof="0" dirty="0">
                <a:ln>
                  <a:noFill/>
                </a:ln>
                <a:solidFill>
                  <a:prstClr val="black"/>
                </a:solidFill>
                <a:effectLst/>
                <a:uLnTx/>
                <a:uFillTx/>
                <a:latin typeface="Arial"/>
                <a:ea typeface="+mn-ea"/>
                <a:cs typeface="Arial"/>
              </a:rPr>
              <a:t>while loop </a:t>
            </a:r>
            <a:r>
              <a:rPr kumimoji="0" sz="1400" b="0" i="0" u="none" strike="noStrike" kern="1200" cap="none" spc="-5" normalizeH="0" baseline="0" noProof="0" dirty="0">
                <a:ln>
                  <a:noFill/>
                </a:ln>
                <a:solidFill>
                  <a:prstClr val="black"/>
                </a:solidFill>
                <a:effectLst/>
                <a:uLnTx/>
                <a:uFillTx/>
                <a:latin typeface="Arial MT"/>
                <a:ea typeface="+mn-ea"/>
                <a:cs typeface="Arial MT"/>
              </a:rPr>
              <a:t>in Python </a:t>
            </a:r>
            <a:r>
              <a:rPr kumimoji="0" sz="1400" b="0" i="0" u="none" strike="noStrike" kern="1200" cap="none" spc="-37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programming</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language</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is</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585" normalizeH="0" baseline="0" noProof="0" dirty="0">
                <a:ln>
                  <a:noFill/>
                </a:ln>
                <a:solidFill>
                  <a:prstClr val="black"/>
                </a:solidFill>
                <a:effectLst/>
                <a:uLnTx/>
                <a:uFillTx/>
                <a:latin typeface="Arial MT"/>
                <a:ea typeface="+mn-ea"/>
                <a:cs typeface="Arial MT"/>
              </a:rPr>
              <a:t>−</a:t>
            </a:r>
            <a:endParaRPr kumimoji="0" sz="1400" b="0" i="0" u="none" strike="noStrike" kern="1200" cap="none" spc="0" normalizeH="0" baseline="0" noProof="0">
              <a:ln>
                <a:noFill/>
              </a:ln>
              <a:solidFill>
                <a:prstClr val="black"/>
              </a:solidFill>
              <a:effectLst/>
              <a:uLnTx/>
              <a:uFillTx/>
              <a:latin typeface="Arial MT"/>
              <a:ea typeface="+mn-ea"/>
              <a:cs typeface="Arial MT"/>
            </a:endParaRPr>
          </a:p>
          <a:p>
            <a:pPr marL="0" marR="0" lvl="0" indent="0" algn="l" defTabSz="914400" rtl="0" eaLnBrk="1" fontAlgn="auto" latinLnBrk="0" hangingPunct="1">
              <a:lnSpc>
                <a:spcPct val="100000"/>
              </a:lnSpc>
              <a:spcBef>
                <a:spcPts val="30"/>
              </a:spcBef>
              <a:spcAft>
                <a:spcPts val="0"/>
              </a:spcAft>
              <a:buClrTx/>
              <a:buSzTx/>
              <a:buFontTx/>
              <a:buNone/>
              <a:tabLst/>
              <a:defRPr/>
            </a:pPr>
            <a:endParaRPr kumimoji="0" sz="1250" b="0" i="0" u="none" strike="noStrike" kern="1200" cap="none" spc="0" normalizeH="0" baseline="0" noProof="0">
              <a:ln>
                <a:noFill/>
              </a:ln>
              <a:solidFill>
                <a:prstClr val="black"/>
              </a:solidFill>
              <a:effectLst/>
              <a:uLnTx/>
              <a:uFillTx/>
              <a:latin typeface="Arial MT"/>
              <a:ea typeface="+mn-ea"/>
              <a:cs typeface="Arial MT"/>
            </a:endParaRPr>
          </a:p>
          <a:p>
            <a:pPr marL="805815" marR="0" lvl="0" indent="0" algn="l" defTabSz="914400" rtl="0" eaLnBrk="1" fontAlgn="auto" latinLnBrk="0" hangingPunct="1">
              <a:lnSpc>
                <a:spcPct val="100000"/>
              </a:lnSpc>
              <a:spcBef>
                <a:spcPts val="5"/>
              </a:spcBef>
              <a:spcAft>
                <a:spcPts val="0"/>
              </a:spcAft>
              <a:buClrTx/>
              <a:buSzTx/>
              <a:buFontTx/>
              <a:buNone/>
              <a:tabLst/>
              <a:defRPr/>
            </a:pPr>
            <a:r>
              <a:rPr kumimoji="0" sz="1400" b="0" i="0" u="none" strike="noStrike" kern="1200" cap="none" spc="-5" normalizeH="0" baseline="0" noProof="0" dirty="0">
                <a:ln>
                  <a:noFill/>
                </a:ln>
                <a:solidFill>
                  <a:prstClr val="black"/>
                </a:solidFill>
                <a:effectLst/>
                <a:uLnTx/>
                <a:uFillTx/>
                <a:latin typeface="Arial MT"/>
                <a:ea typeface="+mn-ea"/>
                <a:cs typeface="Arial MT"/>
              </a:rPr>
              <a:t>While</a:t>
            </a:r>
            <a:r>
              <a:rPr kumimoji="0" sz="1400" b="0" i="0" u="none" strike="noStrike" kern="1200" cap="none" spc="-5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expression:</a:t>
            </a:r>
            <a:endParaRPr kumimoji="0" sz="1400" b="0" i="0" u="none" strike="noStrike" kern="1200" cap="none" spc="0" normalizeH="0" baseline="0" noProof="0">
              <a:ln>
                <a:noFill/>
              </a:ln>
              <a:solidFill>
                <a:prstClr val="black"/>
              </a:solidFill>
              <a:effectLst/>
              <a:uLnTx/>
              <a:uFillTx/>
              <a:latin typeface="Arial MT"/>
              <a:ea typeface="+mn-ea"/>
              <a:cs typeface="Arial MT"/>
            </a:endParaRPr>
          </a:p>
        </p:txBody>
      </p:sp>
      <p:sp>
        <p:nvSpPr>
          <p:cNvPr id="4" name="object 4"/>
          <p:cNvSpPr txBox="1"/>
          <p:nvPr/>
        </p:nvSpPr>
        <p:spPr>
          <a:xfrm>
            <a:off x="1449700" y="4842838"/>
            <a:ext cx="1130300" cy="23876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400" b="0" i="0" u="none" strike="noStrike" kern="1200" cap="none" spc="-5" normalizeH="0" baseline="0" noProof="0" dirty="0">
                <a:ln>
                  <a:noFill/>
                </a:ln>
                <a:solidFill>
                  <a:prstClr val="black"/>
                </a:solidFill>
                <a:effectLst/>
                <a:uLnTx/>
                <a:uFillTx/>
                <a:latin typeface="Arial MT"/>
                <a:ea typeface="+mn-ea"/>
                <a:cs typeface="Arial MT"/>
              </a:rPr>
              <a:t>Statements(s)</a:t>
            </a:r>
            <a:endParaRPr kumimoji="0" sz="1400" b="0" i="0" u="none" strike="noStrike" kern="1200" cap="none" spc="0" normalizeH="0" baseline="0" noProof="0">
              <a:ln>
                <a:noFill/>
              </a:ln>
              <a:solidFill>
                <a:prstClr val="black"/>
              </a:solidFill>
              <a:effectLst/>
              <a:uLnTx/>
              <a:uFillTx/>
              <a:latin typeface="Arial MT"/>
              <a:ea typeface="+mn-ea"/>
              <a:cs typeface="Arial MT"/>
            </a:endParaRPr>
          </a:p>
        </p:txBody>
      </p:sp>
      <p:sp>
        <p:nvSpPr>
          <p:cNvPr id="5" name="object 5"/>
          <p:cNvSpPr txBox="1"/>
          <p:nvPr/>
        </p:nvSpPr>
        <p:spPr>
          <a:xfrm>
            <a:off x="4708475" y="4841744"/>
            <a:ext cx="602615" cy="13208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700" b="0" i="0" u="none" strike="noStrike" kern="1200" cap="none" spc="-5" normalizeH="0" baseline="0" noProof="0" dirty="0">
                <a:ln>
                  <a:noFill/>
                </a:ln>
                <a:solidFill>
                  <a:srgbClr val="595959"/>
                </a:solidFill>
                <a:effectLst/>
                <a:uLnTx/>
                <a:uFillTx/>
                <a:latin typeface="Arial MT"/>
                <a:ea typeface="+mn-ea"/>
                <a:cs typeface="Arial MT"/>
              </a:rPr>
              <a:t>Imag</a:t>
            </a:r>
            <a:r>
              <a:rPr kumimoji="0" sz="700" b="0" i="0" u="none" strike="noStrike" kern="1200" cap="none" spc="0" normalizeH="0" baseline="0" noProof="0" dirty="0">
                <a:ln>
                  <a:noFill/>
                </a:ln>
                <a:solidFill>
                  <a:srgbClr val="595959"/>
                </a:solidFill>
                <a:effectLst/>
                <a:uLnTx/>
                <a:uFillTx/>
                <a:latin typeface="Arial MT"/>
                <a:ea typeface="+mn-ea"/>
                <a:cs typeface="Arial MT"/>
              </a:rPr>
              <a:t>e</a:t>
            </a:r>
            <a:r>
              <a:rPr kumimoji="0" sz="700" b="0" i="0" u="none" strike="noStrike" kern="1200" cap="none" spc="-5" normalizeH="0" baseline="0" noProof="0" dirty="0">
                <a:ln>
                  <a:noFill/>
                </a:ln>
                <a:solidFill>
                  <a:srgbClr val="595959"/>
                </a:solidFill>
                <a:effectLst/>
                <a:uLnTx/>
                <a:uFillTx/>
                <a:latin typeface="Arial MT"/>
                <a:ea typeface="+mn-ea"/>
                <a:cs typeface="Arial MT"/>
              </a:rPr>
              <a:t> Source:</a:t>
            </a:r>
            <a:endParaRPr kumimoji="0" sz="700" b="0" i="0" u="none" strike="noStrike" kern="1200" cap="none" spc="0" normalizeH="0" baseline="0" noProof="0">
              <a:ln>
                <a:noFill/>
              </a:ln>
              <a:solidFill>
                <a:prstClr val="black"/>
              </a:solidFill>
              <a:effectLst/>
              <a:uLnTx/>
              <a:uFillTx/>
              <a:latin typeface="Arial MT"/>
              <a:ea typeface="+mn-ea"/>
              <a:cs typeface="Arial MT"/>
            </a:endParaRPr>
          </a:p>
        </p:txBody>
      </p:sp>
      <p:pic>
        <p:nvPicPr>
          <p:cNvPr id="6" name="object 6"/>
          <p:cNvPicPr/>
          <p:nvPr/>
        </p:nvPicPr>
        <p:blipFill>
          <a:blip r:embed="rId2" cstate="print"/>
          <a:stretch>
            <a:fillRect/>
          </a:stretch>
        </p:blipFill>
        <p:spPr>
          <a:xfrm>
            <a:off x="4572000" y="1038750"/>
            <a:ext cx="4571999" cy="3543299"/>
          </a:xfrm>
          <a:prstGeom prst="rect">
            <a:avLst/>
          </a:prstGeom>
        </p:spPr>
      </p:pic>
      <p:sp>
        <p:nvSpPr>
          <p:cNvPr id="7" name="object 7"/>
          <p:cNvSpPr txBox="1">
            <a:spLocks noGrp="1"/>
          </p:cNvSpPr>
          <p:nvPr>
            <p:ph type="ftr" sz="quarter" idx="5"/>
          </p:nvPr>
        </p:nvSpPr>
        <p:spPr>
          <a:prstGeom prst="rect">
            <a:avLst/>
          </a:prstGeom>
        </p:spPr>
        <p:txBody>
          <a:bodyPr vert="horz" wrap="square" lIns="0" tIns="3175" rIns="0" bIns="0" rtlCol="0">
            <a:spAutoFit/>
          </a:bodyPr>
          <a:lstStyle/>
          <a:p>
            <a:pPr marL="12700" marR="0" lvl="0" indent="0" algn="l" defTabSz="914400" rtl="0" eaLnBrk="1" fontAlgn="auto" latinLnBrk="0" hangingPunct="1">
              <a:lnSpc>
                <a:spcPct val="100000"/>
              </a:lnSpc>
              <a:spcBef>
                <a:spcPts val="25"/>
              </a:spcBef>
              <a:spcAft>
                <a:spcPts val="0"/>
              </a:spcAft>
              <a:buClrTx/>
              <a:buSzTx/>
              <a:buFontTx/>
              <a:buNone/>
              <a:tabLst/>
              <a:defRPr/>
            </a:pPr>
            <a:r>
              <a:rPr kumimoji="0" sz="800" b="0" i="0" u="none" strike="noStrike" kern="1200" cap="none" spc="0" normalizeH="0" baseline="0" noProof="0" dirty="0">
                <a:ln>
                  <a:noFill/>
                </a:ln>
                <a:solidFill>
                  <a:prstClr val="black"/>
                </a:solidFill>
                <a:effectLst/>
                <a:uLnTx/>
                <a:uFillTx/>
                <a:latin typeface="Arial MT"/>
                <a:ea typeface="+mn-ea"/>
              </a:rPr>
              <a:t>©</a:t>
            </a:r>
            <a:r>
              <a:rPr kumimoji="0" sz="800" b="0" i="0" u="none" strike="noStrike" kern="1200" cap="none" spc="-5" normalizeH="0" baseline="0" noProof="0" dirty="0">
                <a:ln>
                  <a:noFill/>
                </a:ln>
                <a:solidFill>
                  <a:prstClr val="black"/>
                </a:solidFill>
                <a:effectLst/>
                <a:uLnTx/>
                <a:uFillTx/>
                <a:latin typeface="Arial MT"/>
                <a:ea typeface="+mn-ea"/>
              </a:rPr>
              <a:t> Edune</a:t>
            </a:r>
            <a:r>
              <a:rPr kumimoji="0" sz="800" b="0" i="0" u="none" strike="noStrike" kern="1200" cap="none" spc="0" normalizeH="0" baseline="0" noProof="0" dirty="0">
                <a:ln>
                  <a:noFill/>
                </a:ln>
                <a:solidFill>
                  <a:prstClr val="black"/>
                </a:solidFill>
                <a:effectLst/>
                <a:uLnTx/>
                <a:uFillTx/>
                <a:latin typeface="Arial MT"/>
                <a:ea typeface="+mn-ea"/>
              </a:rPr>
              <a:t>t</a:t>
            </a:r>
            <a:r>
              <a:rPr kumimoji="0" sz="800" b="0" i="0" u="none" strike="noStrike" kern="1200" cap="none" spc="-5" normalizeH="0" baseline="0" noProof="0" dirty="0">
                <a:ln>
                  <a:noFill/>
                </a:ln>
                <a:solidFill>
                  <a:prstClr val="black"/>
                </a:solidFill>
                <a:effectLst/>
                <a:uLnTx/>
                <a:uFillTx/>
                <a:latin typeface="Arial MT"/>
                <a:ea typeface="+mn-ea"/>
              </a:rPr>
              <a:t> Foundation</a:t>
            </a:r>
            <a:r>
              <a:rPr kumimoji="0" sz="800" b="0" i="0" u="none" strike="noStrike" kern="1200" cap="none" spc="0" normalizeH="0" baseline="0" noProof="0" dirty="0">
                <a:ln>
                  <a:noFill/>
                </a:ln>
                <a:solidFill>
                  <a:prstClr val="black"/>
                </a:solidFill>
                <a:effectLst/>
                <a:uLnTx/>
                <a:uFillTx/>
                <a:latin typeface="Arial MT"/>
                <a:ea typeface="+mn-ea"/>
              </a:rPr>
              <a:t>.</a:t>
            </a:r>
            <a:r>
              <a:rPr kumimoji="0" sz="800" b="0" i="0" u="none" strike="noStrike" kern="1200" cap="none" spc="-50" normalizeH="0" baseline="0" noProof="0" dirty="0">
                <a:ln>
                  <a:noFill/>
                </a:ln>
                <a:solidFill>
                  <a:prstClr val="black"/>
                </a:solidFill>
                <a:effectLst/>
                <a:uLnTx/>
                <a:uFillTx/>
                <a:latin typeface="Arial MT"/>
                <a:ea typeface="+mn-ea"/>
              </a:rPr>
              <a:t> </a:t>
            </a:r>
            <a:r>
              <a:rPr kumimoji="0" sz="800" b="0" i="0" u="none" strike="noStrike" kern="1200" cap="none" spc="-5" normalizeH="0" baseline="0" noProof="0" dirty="0">
                <a:ln>
                  <a:noFill/>
                </a:ln>
                <a:solidFill>
                  <a:prstClr val="black"/>
                </a:solidFill>
                <a:effectLst/>
                <a:uLnTx/>
                <a:uFillTx/>
                <a:latin typeface="Arial MT"/>
                <a:ea typeface="+mn-ea"/>
              </a:rPr>
              <a:t>Al</a:t>
            </a:r>
            <a:r>
              <a:rPr kumimoji="0" sz="800" b="0" i="0" u="none" strike="noStrike" kern="1200" cap="none" spc="0" normalizeH="0" baseline="0" noProof="0" dirty="0">
                <a:ln>
                  <a:noFill/>
                </a:ln>
                <a:solidFill>
                  <a:prstClr val="black"/>
                </a:solidFill>
                <a:effectLst/>
                <a:uLnTx/>
                <a:uFillTx/>
                <a:latin typeface="Arial MT"/>
                <a:ea typeface="+mn-ea"/>
              </a:rPr>
              <a:t>l</a:t>
            </a:r>
            <a:r>
              <a:rPr kumimoji="0" sz="800" b="0" i="0" u="none" strike="noStrike" kern="1200" cap="none" spc="-5" normalizeH="0" baseline="0" noProof="0" dirty="0">
                <a:ln>
                  <a:noFill/>
                </a:ln>
                <a:solidFill>
                  <a:prstClr val="black"/>
                </a:solidFill>
                <a:effectLst/>
                <a:uLnTx/>
                <a:uFillTx/>
                <a:latin typeface="Arial MT"/>
                <a:ea typeface="+mn-ea"/>
              </a:rPr>
              <a:t> </a:t>
            </a:r>
            <a:r>
              <a:rPr kumimoji="0" sz="800" b="0" i="0" u="none" strike="noStrike" kern="1200" cap="none" spc="0" normalizeH="0" baseline="0" noProof="0" dirty="0">
                <a:ln>
                  <a:noFill/>
                </a:ln>
                <a:solidFill>
                  <a:prstClr val="black"/>
                </a:solidFill>
                <a:effectLst/>
                <a:uLnTx/>
                <a:uFillTx/>
                <a:latin typeface="Arial MT"/>
                <a:ea typeface="+mn-ea"/>
              </a:rPr>
              <a:t>rights</a:t>
            </a:r>
            <a:r>
              <a:rPr kumimoji="0" sz="800" b="0" i="0" u="none" strike="noStrike" kern="1200" cap="none" spc="-5" normalizeH="0" baseline="0" noProof="0" dirty="0">
                <a:ln>
                  <a:noFill/>
                </a:ln>
                <a:solidFill>
                  <a:prstClr val="black"/>
                </a:solidFill>
                <a:effectLst/>
                <a:uLnTx/>
                <a:uFillTx/>
                <a:latin typeface="Arial MT"/>
                <a:ea typeface="+mn-ea"/>
              </a:rPr>
              <a:t> </a:t>
            </a:r>
            <a:r>
              <a:rPr kumimoji="0" sz="800" b="0" i="0" u="none" strike="noStrike" kern="1200" cap="none" spc="0" normalizeH="0" baseline="0" noProof="0" dirty="0">
                <a:ln>
                  <a:noFill/>
                </a:ln>
                <a:solidFill>
                  <a:prstClr val="black"/>
                </a:solidFill>
                <a:effectLst/>
                <a:uLnTx/>
                <a:uFillTx/>
                <a:latin typeface="Arial MT"/>
                <a:ea typeface="+mn-ea"/>
              </a:rPr>
              <a:t>reserved.</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721570" y="828333"/>
            <a:ext cx="1109980" cy="391160"/>
          </a:xfrm>
          <a:prstGeom prst="rect">
            <a:avLst/>
          </a:prstGeom>
        </p:spPr>
        <p:txBody>
          <a:bodyPr vert="horz" wrap="square" lIns="0" tIns="12700" rIns="0" bIns="0" rtlCol="0">
            <a:spAutoFit/>
          </a:bodyPr>
          <a:lstStyle/>
          <a:p>
            <a:pPr marL="12700">
              <a:lnSpc>
                <a:spcPct val="100000"/>
              </a:lnSpc>
              <a:spcBef>
                <a:spcPts val="100"/>
              </a:spcBef>
            </a:pPr>
            <a:r>
              <a:rPr spc="-5" dirty="0"/>
              <a:t>Looping</a:t>
            </a:r>
          </a:p>
        </p:txBody>
      </p:sp>
      <p:sp>
        <p:nvSpPr>
          <p:cNvPr id="3" name="object 3"/>
          <p:cNvSpPr txBox="1"/>
          <p:nvPr/>
        </p:nvSpPr>
        <p:spPr>
          <a:xfrm>
            <a:off x="1215741" y="1728118"/>
            <a:ext cx="2119630" cy="29972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800" b="0" i="0" u="none" strike="noStrike" kern="1200" cap="none" spc="-5" normalizeH="0" baseline="0" noProof="0" dirty="0">
                <a:ln>
                  <a:noFill/>
                </a:ln>
                <a:solidFill>
                  <a:srgbClr val="595959"/>
                </a:solidFill>
                <a:effectLst/>
                <a:uLnTx/>
                <a:uFillTx/>
                <a:latin typeface="Arial MT"/>
                <a:ea typeface="+mn-ea"/>
                <a:cs typeface="Arial MT"/>
              </a:rPr>
              <a:t>While</a:t>
            </a:r>
            <a:r>
              <a:rPr kumimoji="0" sz="1800" b="0" i="0" u="none" strike="noStrike" kern="1200" cap="none" spc="-45" normalizeH="0" baseline="0" noProof="0" dirty="0">
                <a:ln>
                  <a:noFill/>
                </a:ln>
                <a:solidFill>
                  <a:srgbClr val="595959"/>
                </a:solidFill>
                <a:effectLst/>
                <a:uLnTx/>
                <a:uFillTx/>
                <a:latin typeface="Arial MT"/>
                <a:ea typeface="+mn-ea"/>
                <a:cs typeface="Arial MT"/>
              </a:rPr>
              <a:t> </a:t>
            </a:r>
            <a:r>
              <a:rPr kumimoji="0" sz="1800" b="0" i="0" u="none" strike="noStrike" kern="1200" cap="none" spc="-5" normalizeH="0" baseline="0" noProof="0" dirty="0">
                <a:ln>
                  <a:noFill/>
                </a:ln>
                <a:solidFill>
                  <a:srgbClr val="595959"/>
                </a:solidFill>
                <a:effectLst/>
                <a:uLnTx/>
                <a:uFillTx/>
                <a:latin typeface="Arial MT"/>
                <a:ea typeface="+mn-ea"/>
                <a:cs typeface="Arial MT"/>
              </a:rPr>
              <a:t>Loop</a:t>
            </a:r>
            <a:r>
              <a:rPr kumimoji="0" sz="1800" b="0" i="0" u="none" strike="noStrike" kern="1200" cap="none" spc="-45" normalizeH="0" baseline="0" noProof="0" dirty="0">
                <a:ln>
                  <a:noFill/>
                </a:ln>
                <a:solidFill>
                  <a:srgbClr val="595959"/>
                </a:solidFill>
                <a:effectLst/>
                <a:uLnTx/>
                <a:uFillTx/>
                <a:latin typeface="Arial MT"/>
                <a:ea typeface="+mn-ea"/>
                <a:cs typeface="Arial MT"/>
              </a:rPr>
              <a:t> </a:t>
            </a:r>
            <a:r>
              <a:rPr kumimoji="0" sz="1800" b="0" i="0" u="none" strike="noStrike" kern="1200" cap="none" spc="0" normalizeH="0" baseline="0" noProof="0" dirty="0">
                <a:ln>
                  <a:noFill/>
                </a:ln>
                <a:solidFill>
                  <a:srgbClr val="595959"/>
                </a:solidFill>
                <a:effectLst/>
                <a:uLnTx/>
                <a:uFillTx/>
                <a:latin typeface="Arial MT"/>
                <a:ea typeface="+mn-ea"/>
                <a:cs typeface="Arial MT"/>
              </a:rPr>
              <a:t>(Contd..)</a:t>
            </a:r>
            <a:endParaRPr kumimoji="0" sz="1800" b="0" i="0" u="none" strike="noStrike" kern="1200" cap="none" spc="0" normalizeH="0" baseline="0" noProof="0">
              <a:ln>
                <a:noFill/>
              </a:ln>
              <a:solidFill>
                <a:prstClr val="black"/>
              </a:solidFill>
              <a:effectLst/>
              <a:uLnTx/>
              <a:uFillTx/>
              <a:latin typeface="Arial MT"/>
              <a:ea typeface="+mn-ea"/>
              <a:cs typeface="Arial MT"/>
            </a:endParaRPr>
          </a:p>
        </p:txBody>
      </p:sp>
      <p:sp>
        <p:nvSpPr>
          <p:cNvPr id="4" name="object 4"/>
          <p:cNvSpPr txBox="1"/>
          <p:nvPr/>
        </p:nvSpPr>
        <p:spPr>
          <a:xfrm>
            <a:off x="535300" y="2575888"/>
            <a:ext cx="2566670" cy="2239010"/>
          </a:xfrm>
          <a:prstGeom prst="rect">
            <a:avLst/>
          </a:prstGeom>
        </p:spPr>
        <p:txBody>
          <a:bodyPr vert="horz" wrap="square" lIns="0" tIns="12700" rIns="0" bIns="0" rtlCol="0">
            <a:spAutoFit/>
          </a:bodyPr>
          <a:lstStyle/>
          <a:p>
            <a:pPr marL="469900" marR="0" lvl="0" indent="-336550" algn="l" defTabSz="914400" rtl="0" eaLnBrk="1" fontAlgn="auto" latinLnBrk="0" hangingPunct="1">
              <a:lnSpc>
                <a:spcPct val="100000"/>
              </a:lnSpc>
              <a:spcBef>
                <a:spcPts val="100"/>
              </a:spcBef>
              <a:spcAft>
                <a:spcPts val="0"/>
              </a:spcAft>
              <a:buClrTx/>
              <a:buSzTx/>
              <a:buFontTx/>
              <a:buChar char="●"/>
              <a:tabLst>
                <a:tab pos="469265" algn="l"/>
                <a:tab pos="469900" algn="l"/>
              </a:tabLst>
              <a:defRPr/>
            </a:pPr>
            <a:r>
              <a:rPr kumimoji="0" sz="1400" b="1" i="0" u="heavy" strike="noStrike" kern="1200" cap="none" spc="-5" normalizeH="0" baseline="0" noProof="0" dirty="0">
                <a:ln>
                  <a:noFill/>
                </a:ln>
                <a:solidFill>
                  <a:prstClr val="black"/>
                </a:solidFill>
                <a:effectLst/>
                <a:uLnTx/>
                <a:uFill>
                  <a:solidFill>
                    <a:srgbClr val="000000"/>
                  </a:solidFill>
                </a:uFill>
                <a:latin typeface="Arial"/>
                <a:ea typeface="+mn-ea"/>
                <a:cs typeface="Arial"/>
              </a:rPr>
              <a:t>Example</a:t>
            </a:r>
            <a:r>
              <a:rPr kumimoji="0" sz="1400" b="1" i="0" u="heavy" strike="noStrike" kern="1200" cap="none" spc="-50" normalizeH="0" baseline="0" noProof="0" dirty="0">
                <a:ln>
                  <a:noFill/>
                </a:ln>
                <a:solidFill>
                  <a:prstClr val="black"/>
                </a:solidFill>
                <a:effectLst/>
                <a:uLnTx/>
                <a:uFill>
                  <a:solidFill>
                    <a:srgbClr val="000000"/>
                  </a:solidFill>
                </a:uFill>
                <a:latin typeface="Arial"/>
                <a:ea typeface="+mn-ea"/>
                <a:cs typeface="Arial"/>
              </a:rPr>
              <a:t> </a:t>
            </a:r>
            <a:r>
              <a:rPr kumimoji="0" sz="1400" b="1" i="0" u="heavy" strike="noStrike" kern="1200" cap="none" spc="-5" normalizeH="0" baseline="0" noProof="0" dirty="0">
                <a:ln>
                  <a:noFill/>
                </a:ln>
                <a:solidFill>
                  <a:prstClr val="black"/>
                </a:solidFill>
                <a:effectLst/>
                <a:uLnTx/>
                <a:uFill>
                  <a:solidFill>
                    <a:srgbClr val="000000"/>
                  </a:solidFill>
                </a:uFill>
                <a:latin typeface="Arial"/>
                <a:ea typeface="+mn-ea"/>
                <a:cs typeface="Arial"/>
              </a:rPr>
              <a:t>Program-</a:t>
            </a:r>
            <a:endParaRPr kumimoji="0" sz="1400" b="0" i="0" u="none" strike="noStrike" kern="1200" cap="none" spc="0" normalizeH="0" baseline="0" noProof="0">
              <a:ln>
                <a:noFill/>
              </a:ln>
              <a:solidFill>
                <a:prstClr val="black"/>
              </a:solidFill>
              <a:effectLst/>
              <a:uLnTx/>
              <a:uFillTx/>
              <a:latin typeface="Arial"/>
              <a:ea typeface="+mn-ea"/>
              <a:cs typeface="Arial"/>
            </a:endParaRPr>
          </a:p>
          <a:p>
            <a:pPr marL="12700" marR="1335405" lvl="0" indent="0" algn="l" defTabSz="914400" rtl="0" eaLnBrk="1" fontAlgn="auto" latinLnBrk="0" hangingPunct="1">
              <a:lnSpc>
                <a:spcPct val="187500"/>
              </a:lnSpc>
              <a:spcBef>
                <a:spcPts val="0"/>
              </a:spcBef>
              <a:spcAft>
                <a:spcPts val="0"/>
              </a:spcAft>
              <a:buClrTx/>
              <a:buSzTx/>
              <a:buFontTx/>
              <a:buNone/>
              <a:tabLst/>
              <a:defRPr/>
            </a:pPr>
            <a:r>
              <a:rPr kumimoji="0" sz="1400" b="0" i="0" u="none" strike="noStrike" kern="1200" cap="none" spc="0" normalizeH="0" baseline="0" noProof="0" dirty="0">
                <a:ln>
                  <a:noFill/>
                </a:ln>
                <a:solidFill>
                  <a:prstClr val="black"/>
                </a:solidFill>
                <a:effectLst/>
                <a:uLnTx/>
                <a:uFillTx/>
                <a:latin typeface="Arial MT"/>
                <a:ea typeface="+mn-ea"/>
                <a:cs typeface="Arial MT"/>
              </a:rPr>
              <a:t>count=0 </a:t>
            </a:r>
            <a:r>
              <a:rPr kumimoji="0" sz="1400" b="0" i="0" u="none" strike="noStrike" kern="1200" cap="none" spc="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while(count&lt;5):</a:t>
            </a:r>
            <a:endParaRPr kumimoji="0" sz="1400" b="0" i="0" u="none" strike="noStrike" kern="1200" cap="none" spc="0" normalizeH="0" baseline="0" noProof="0">
              <a:ln>
                <a:noFill/>
              </a:ln>
              <a:solidFill>
                <a:prstClr val="black"/>
              </a:solidFill>
              <a:effectLst/>
              <a:uLnTx/>
              <a:uFillTx/>
              <a:latin typeface="Arial MT"/>
              <a:ea typeface="+mn-ea"/>
              <a:cs typeface="Arial MT"/>
            </a:endParaRPr>
          </a:p>
          <a:p>
            <a:pPr marL="469900" marR="5080" lvl="0" indent="0" algn="l" defTabSz="914400" rtl="0" eaLnBrk="1" fontAlgn="auto" latinLnBrk="0" hangingPunct="1">
              <a:lnSpc>
                <a:spcPct val="187500"/>
              </a:lnSpc>
              <a:spcBef>
                <a:spcPts val="0"/>
              </a:spcBef>
              <a:spcAft>
                <a:spcPts val="0"/>
              </a:spcAft>
              <a:buClrTx/>
              <a:buSzTx/>
              <a:buFontTx/>
              <a:buNone/>
              <a:tabLst/>
              <a:defRPr/>
            </a:pPr>
            <a:r>
              <a:rPr kumimoji="0" sz="1400" b="0" i="0" u="none" strike="noStrike" kern="1200" cap="none" spc="-5" normalizeH="0" baseline="0" noProof="0" dirty="0">
                <a:ln>
                  <a:noFill/>
                </a:ln>
                <a:solidFill>
                  <a:prstClr val="black"/>
                </a:solidFill>
                <a:effectLst/>
                <a:uLnTx/>
                <a:uFillTx/>
                <a:latin typeface="Arial MT"/>
                <a:ea typeface="+mn-ea"/>
                <a:cs typeface="Arial MT"/>
              </a:rPr>
              <a:t>print(“The </a:t>
            </a:r>
            <a:r>
              <a:rPr kumimoji="0" sz="1400" b="0" i="0" u="none" strike="noStrike" kern="1200" cap="none" spc="0" normalizeH="0" baseline="0" noProof="0" dirty="0">
                <a:ln>
                  <a:noFill/>
                </a:ln>
                <a:solidFill>
                  <a:prstClr val="black"/>
                </a:solidFill>
                <a:effectLst/>
                <a:uLnTx/>
                <a:uFillTx/>
                <a:latin typeface="Arial MT"/>
                <a:ea typeface="+mn-ea"/>
                <a:cs typeface="Arial MT"/>
              </a:rPr>
              <a:t>count </a:t>
            </a:r>
            <a:r>
              <a:rPr kumimoji="0" sz="1400" b="0" i="0" u="none" strike="noStrike" kern="1200" cap="none" spc="-5" normalizeH="0" baseline="0" noProof="0" dirty="0">
                <a:ln>
                  <a:noFill/>
                </a:ln>
                <a:solidFill>
                  <a:prstClr val="black"/>
                </a:solidFill>
                <a:effectLst/>
                <a:uLnTx/>
                <a:uFillTx/>
                <a:latin typeface="Arial MT"/>
                <a:ea typeface="+mn-ea"/>
                <a:cs typeface="Arial MT"/>
              </a:rPr>
              <a:t>is:”,count) </a:t>
            </a:r>
            <a:r>
              <a:rPr kumimoji="0" sz="1400" b="0" i="0" u="none" strike="noStrike" kern="1200" cap="none" spc="-380"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count=count+1</a:t>
            </a:r>
            <a:endParaRPr kumimoji="0" sz="1400" b="0" i="0" u="none" strike="noStrike" kern="1200" cap="none" spc="0" normalizeH="0" baseline="0" noProof="0">
              <a:ln>
                <a:noFill/>
              </a:ln>
              <a:solidFill>
                <a:prstClr val="black"/>
              </a:solidFill>
              <a:effectLst/>
              <a:uLnTx/>
              <a:uFillTx/>
              <a:latin typeface="Arial MT"/>
              <a:ea typeface="+mn-ea"/>
              <a:cs typeface="Arial MT"/>
            </a:endParaRPr>
          </a:p>
          <a:p>
            <a:pPr marL="0" marR="0" lvl="0" indent="0" algn="l" defTabSz="914400" rtl="0" eaLnBrk="1" fontAlgn="auto" latinLnBrk="0" hangingPunct="1">
              <a:lnSpc>
                <a:spcPct val="100000"/>
              </a:lnSpc>
              <a:spcBef>
                <a:spcPts val="30"/>
              </a:spcBef>
              <a:spcAft>
                <a:spcPts val="0"/>
              </a:spcAft>
              <a:buClrTx/>
              <a:buSzTx/>
              <a:buFontTx/>
              <a:buNone/>
              <a:tabLst/>
              <a:defRPr/>
            </a:pPr>
            <a:endParaRPr kumimoji="0" sz="1250" b="0" i="0" u="none" strike="noStrike" kern="1200" cap="none" spc="0" normalizeH="0" baseline="0" noProof="0">
              <a:ln>
                <a:noFill/>
              </a:ln>
              <a:solidFill>
                <a:prstClr val="black"/>
              </a:solidFill>
              <a:effectLst/>
              <a:uLnTx/>
              <a:uFillTx/>
              <a:latin typeface="Arial MT"/>
              <a:ea typeface="+mn-ea"/>
              <a:cs typeface="Arial MT"/>
            </a:endParaRPr>
          </a:p>
          <a:p>
            <a:pPr marL="12700" marR="0" lvl="0" indent="0" algn="l" defTabSz="914400" rtl="0" eaLnBrk="1" fontAlgn="auto" latinLnBrk="0" hangingPunct="1">
              <a:lnSpc>
                <a:spcPct val="100000"/>
              </a:lnSpc>
              <a:spcBef>
                <a:spcPts val="0"/>
              </a:spcBef>
              <a:spcAft>
                <a:spcPts val="0"/>
              </a:spcAft>
              <a:buClrTx/>
              <a:buSzTx/>
              <a:buFontTx/>
              <a:buNone/>
              <a:tabLst/>
              <a:defRPr/>
            </a:pPr>
            <a:r>
              <a:rPr kumimoji="0" sz="1400" b="1" i="0" u="none" strike="noStrike" kern="1200" cap="none" spc="-15" normalizeH="0" baseline="0" noProof="0" dirty="0">
                <a:ln>
                  <a:noFill/>
                </a:ln>
                <a:solidFill>
                  <a:prstClr val="black"/>
                </a:solidFill>
                <a:effectLst/>
                <a:uLnTx/>
                <a:uFillTx/>
                <a:latin typeface="Arial"/>
                <a:ea typeface="+mn-ea"/>
                <a:cs typeface="Arial"/>
              </a:rPr>
              <a:t>OUTPUT-</a:t>
            </a:r>
            <a:endParaRPr kumimoji="0" sz="1400" b="0" i="0" u="none" strike="noStrike" kern="1200" cap="none" spc="0" normalizeH="0" baseline="0" noProof="0">
              <a:ln>
                <a:noFill/>
              </a:ln>
              <a:solidFill>
                <a:prstClr val="black"/>
              </a:solidFill>
              <a:effectLst/>
              <a:uLnTx/>
              <a:uFillTx/>
              <a:latin typeface="Arial"/>
              <a:ea typeface="+mn-ea"/>
              <a:cs typeface="Arial"/>
            </a:endParaRPr>
          </a:p>
        </p:txBody>
      </p:sp>
      <p:grpSp>
        <p:nvGrpSpPr>
          <p:cNvPr id="5" name="object 5"/>
          <p:cNvGrpSpPr/>
          <p:nvPr/>
        </p:nvGrpSpPr>
        <p:grpSpPr>
          <a:xfrm>
            <a:off x="1319999" y="1127850"/>
            <a:ext cx="7824470" cy="3401695"/>
            <a:chOff x="1319999" y="1127850"/>
            <a:chExt cx="7824470" cy="3401695"/>
          </a:xfrm>
        </p:grpSpPr>
        <p:pic>
          <p:nvPicPr>
            <p:cNvPr id="6" name="object 6"/>
            <p:cNvPicPr/>
            <p:nvPr/>
          </p:nvPicPr>
          <p:blipFill>
            <a:blip r:embed="rId2" cstate="print"/>
            <a:stretch>
              <a:fillRect/>
            </a:stretch>
          </p:blipFill>
          <p:spPr>
            <a:xfrm>
              <a:off x="4572000" y="1127850"/>
              <a:ext cx="4571998" cy="3142074"/>
            </a:xfrm>
            <a:prstGeom prst="rect">
              <a:avLst/>
            </a:prstGeom>
          </p:spPr>
        </p:pic>
        <p:sp>
          <p:nvSpPr>
            <p:cNvPr id="7" name="object 7"/>
            <p:cNvSpPr/>
            <p:nvPr/>
          </p:nvSpPr>
          <p:spPr>
            <a:xfrm>
              <a:off x="1329524" y="3754754"/>
              <a:ext cx="3125470" cy="765175"/>
            </a:xfrm>
            <a:custGeom>
              <a:avLst/>
              <a:gdLst/>
              <a:ahLst/>
              <a:cxnLst/>
              <a:rect l="l" t="t" r="r" b="b"/>
              <a:pathLst>
                <a:path w="3125470" h="765175">
                  <a:moveTo>
                    <a:pt x="0" y="765120"/>
                  </a:moveTo>
                  <a:lnTo>
                    <a:pt x="3125378" y="0"/>
                  </a:lnTo>
                </a:path>
              </a:pathLst>
            </a:custGeom>
            <a:ln w="19049">
              <a:solidFill>
                <a:srgbClr val="0000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pic>
          <p:nvPicPr>
            <p:cNvPr id="8" name="object 8"/>
            <p:cNvPicPr/>
            <p:nvPr/>
          </p:nvPicPr>
          <p:blipFill>
            <a:blip r:embed="rId3" cstate="print"/>
            <a:stretch>
              <a:fillRect/>
            </a:stretch>
          </p:blipFill>
          <p:spPr>
            <a:xfrm>
              <a:off x="4437896" y="3714665"/>
              <a:ext cx="110502" cy="80176"/>
            </a:xfrm>
            <a:prstGeom prst="rect">
              <a:avLst/>
            </a:prstGeom>
          </p:spPr>
        </p:pic>
      </p:grpSp>
      <p:sp>
        <p:nvSpPr>
          <p:cNvPr id="9" name="object 9"/>
          <p:cNvSpPr txBox="1">
            <a:spLocks noGrp="1"/>
          </p:cNvSpPr>
          <p:nvPr>
            <p:ph type="ftr" sz="quarter" idx="5"/>
          </p:nvPr>
        </p:nvSpPr>
        <p:spPr>
          <a:prstGeom prst="rect">
            <a:avLst/>
          </a:prstGeom>
        </p:spPr>
        <p:txBody>
          <a:bodyPr vert="horz" wrap="square" lIns="0" tIns="3175" rIns="0" bIns="0" rtlCol="0">
            <a:spAutoFit/>
          </a:bodyPr>
          <a:lstStyle/>
          <a:p>
            <a:pPr marL="12700" marR="0" lvl="0" indent="0" algn="l" defTabSz="914400" rtl="0" eaLnBrk="1" fontAlgn="auto" latinLnBrk="0" hangingPunct="1">
              <a:lnSpc>
                <a:spcPct val="100000"/>
              </a:lnSpc>
              <a:spcBef>
                <a:spcPts val="25"/>
              </a:spcBef>
              <a:spcAft>
                <a:spcPts val="0"/>
              </a:spcAft>
              <a:buClrTx/>
              <a:buSzTx/>
              <a:buFontTx/>
              <a:buNone/>
              <a:tabLst/>
              <a:defRPr/>
            </a:pPr>
            <a:r>
              <a:rPr kumimoji="0" sz="800" b="0" i="0" u="none" strike="noStrike" kern="1200" cap="none" spc="0" normalizeH="0" baseline="0" noProof="0" dirty="0">
                <a:ln>
                  <a:noFill/>
                </a:ln>
                <a:solidFill>
                  <a:prstClr val="black"/>
                </a:solidFill>
                <a:effectLst/>
                <a:uLnTx/>
                <a:uFillTx/>
                <a:latin typeface="Arial MT"/>
                <a:ea typeface="+mn-ea"/>
              </a:rPr>
              <a:t>©</a:t>
            </a:r>
            <a:r>
              <a:rPr kumimoji="0" sz="800" b="0" i="0" u="none" strike="noStrike" kern="1200" cap="none" spc="-5" normalizeH="0" baseline="0" noProof="0" dirty="0">
                <a:ln>
                  <a:noFill/>
                </a:ln>
                <a:solidFill>
                  <a:prstClr val="black"/>
                </a:solidFill>
                <a:effectLst/>
                <a:uLnTx/>
                <a:uFillTx/>
                <a:latin typeface="Arial MT"/>
                <a:ea typeface="+mn-ea"/>
              </a:rPr>
              <a:t> Edune</a:t>
            </a:r>
            <a:r>
              <a:rPr kumimoji="0" sz="800" b="0" i="0" u="none" strike="noStrike" kern="1200" cap="none" spc="0" normalizeH="0" baseline="0" noProof="0" dirty="0">
                <a:ln>
                  <a:noFill/>
                </a:ln>
                <a:solidFill>
                  <a:prstClr val="black"/>
                </a:solidFill>
                <a:effectLst/>
                <a:uLnTx/>
                <a:uFillTx/>
                <a:latin typeface="Arial MT"/>
                <a:ea typeface="+mn-ea"/>
              </a:rPr>
              <a:t>t</a:t>
            </a:r>
            <a:r>
              <a:rPr kumimoji="0" sz="800" b="0" i="0" u="none" strike="noStrike" kern="1200" cap="none" spc="-5" normalizeH="0" baseline="0" noProof="0" dirty="0">
                <a:ln>
                  <a:noFill/>
                </a:ln>
                <a:solidFill>
                  <a:prstClr val="black"/>
                </a:solidFill>
                <a:effectLst/>
                <a:uLnTx/>
                <a:uFillTx/>
                <a:latin typeface="Arial MT"/>
                <a:ea typeface="+mn-ea"/>
              </a:rPr>
              <a:t> Foundation</a:t>
            </a:r>
            <a:r>
              <a:rPr kumimoji="0" sz="800" b="0" i="0" u="none" strike="noStrike" kern="1200" cap="none" spc="0" normalizeH="0" baseline="0" noProof="0" dirty="0">
                <a:ln>
                  <a:noFill/>
                </a:ln>
                <a:solidFill>
                  <a:prstClr val="black"/>
                </a:solidFill>
                <a:effectLst/>
                <a:uLnTx/>
                <a:uFillTx/>
                <a:latin typeface="Arial MT"/>
                <a:ea typeface="+mn-ea"/>
              </a:rPr>
              <a:t>.</a:t>
            </a:r>
            <a:r>
              <a:rPr kumimoji="0" sz="800" b="0" i="0" u="none" strike="noStrike" kern="1200" cap="none" spc="-50" normalizeH="0" baseline="0" noProof="0" dirty="0">
                <a:ln>
                  <a:noFill/>
                </a:ln>
                <a:solidFill>
                  <a:prstClr val="black"/>
                </a:solidFill>
                <a:effectLst/>
                <a:uLnTx/>
                <a:uFillTx/>
                <a:latin typeface="Arial MT"/>
                <a:ea typeface="+mn-ea"/>
              </a:rPr>
              <a:t> </a:t>
            </a:r>
            <a:r>
              <a:rPr kumimoji="0" sz="800" b="0" i="0" u="none" strike="noStrike" kern="1200" cap="none" spc="-5" normalizeH="0" baseline="0" noProof="0" dirty="0">
                <a:ln>
                  <a:noFill/>
                </a:ln>
                <a:solidFill>
                  <a:prstClr val="black"/>
                </a:solidFill>
                <a:effectLst/>
                <a:uLnTx/>
                <a:uFillTx/>
                <a:latin typeface="Arial MT"/>
                <a:ea typeface="+mn-ea"/>
              </a:rPr>
              <a:t>Al</a:t>
            </a:r>
            <a:r>
              <a:rPr kumimoji="0" sz="800" b="0" i="0" u="none" strike="noStrike" kern="1200" cap="none" spc="0" normalizeH="0" baseline="0" noProof="0" dirty="0">
                <a:ln>
                  <a:noFill/>
                </a:ln>
                <a:solidFill>
                  <a:prstClr val="black"/>
                </a:solidFill>
                <a:effectLst/>
                <a:uLnTx/>
                <a:uFillTx/>
                <a:latin typeface="Arial MT"/>
                <a:ea typeface="+mn-ea"/>
              </a:rPr>
              <a:t>l</a:t>
            </a:r>
            <a:r>
              <a:rPr kumimoji="0" sz="800" b="0" i="0" u="none" strike="noStrike" kern="1200" cap="none" spc="-5" normalizeH="0" baseline="0" noProof="0" dirty="0">
                <a:ln>
                  <a:noFill/>
                </a:ln>
                <a:solidFill>
                  <a:prstClr val="black"/>
                </a:solidFill>
                <a:effectLst/>
                <a:uLnTx/>
                <a:uFillTx/>
                <a:latin typeface="Arial MT"/>
                <a:ea typeface="+mn-ea"/>
              </a:rPr>
              <a:t> </a:t>
            </a:r>
            <a:r>
              <a:rPr kumimoji="0" sz="800" b="0" i="0" u="none" strike="noStrike" kern="1200" cap="none" spc="0" normalizeH="0" baseline="0" noProof="0" dirty="0">
                <a:ln>
                  <a:noFill/>
                </a:ln>
                <a:solidFill>
                  <a:prstClr val="black"/>
                </a:solidFill>
                <a:effectLst/>
                <a:uLnTx/>
                <a:uFillTx/>
                <a:latin typeface="Arial MT"/>
                <a:ea typeface="+mn-ea"/>
              </a:rPr>
              <a:t>rights</a:t>
            </a:r>
            <a:r>
              <a:rPr kumimoji="0" sz="800" b="0" i="0" u="none" strike="noStrike" kern="1200" cap="none" spc="-5" normalizeH="0" baseline="0" noProof="0" dirty="0">
                <a:ln>
                  <a:noFill/>
                </a:ln>
                <a:solidFill>
                  <a:prstClr val="black"/>
                </a:solidFill>
                <a:effectLst/>
                <a:uLnTx/>
                <a:uFillTx/>
                <a:latin typeface="Arial MT"/>
                <a:ea typeface="+mn-ea"/>
              </a:rPr>
              <a:t> </a:t>
            </a:r>
            <a:r>
              <a:rPr kumimoji="0" sz="800" b="0" i="0" u="none" strike="noStrike" kern="1200" cap="none" spc="0" normalizeH="0" baseline="0" noProof="0" dirty="0">
                <a:ln>
                  <a:noFill/>
                </a:ln>
                <a:solidFill>
                  <a:prstClr val="black"/>
                </a:solidFill>
                <a:effectLst/>
                <a:uLnTx/>
                <a:uFillTx/>
                <a:latin typeface="Arial MT"/>
                <a:ea typeface="+mn-ea"/>
              </a:rPr>
              <a:t>reserved.</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721570" y="828333"/>
            <a:ext cx="1109980" cy="391160"/>
          </a:xfrm>
          <a:prstGeom prst="rect">
            <a:avLst/>
          </a:prstGeom>
        </p:spPr>
        <p:txBody>
          <a:bodyPr vert="horz" wrap="square" lIns="0" tIns="12700" rIns="0" bIns="0" rtlCol="0">
            <a:spAutoFit/>
          </a:bodyPr>
          <a:lstStyle/>
          <a:p>
            <a:pPr marL="12700">
              <a:lnSpc>
                <a:spcPct val="100000"/>
              </a:lnSpc>
              <a:spcBef>
                <a:spcPts val="100"/>
              </a:spcBef>
            </a:pPr>
            <a:r>
              <a:rPr spc="-5" dirty="0"/>
              <a:t>Looping</a:t>
            </a:r>
          </a:p>
        </p:txBody>
      </p:sp>
      <p:sp>
        <p:nvSpPr>
          <p:cNvPr id="3" name="object 3"/>
          <p:cNvSpPr txBox="1"/>
          <p:nvPr/>
        </p:nvSpPr>
        <p:spPr>
          <a:xfrm>
            <a:off x="656568" y="1728118"/>
            <a:ext cx="3490595" cy="2796540"/>
          </a:xfrm>
          <a:prstGeom prst="rect">
            <a:avLst/>
          </a:prstGeom>
        </p:spPr>
        <p:txBody>
          <a:bodyPr vert="horz" wrap="square" lIns="0" tIns="12700" rIns="0" bIns="0" rtlCol="0">
            <a:spAutoFit/>
          </a:bodyPr>
          <a:lstStyle/>
          <a:p>
            <a:pPr marL="1162050" marR="0" lvl="0" indent="0" algn="l" defTabSz="914400" rtl="0" eaLnBrk="1" fontAlgn="auto" latinLnBrk="0" hangingPunct="1">
              <a:lnSpc>
                <a:spcPct val="100000"/>
              </a:lnSpc>
              <a:spcBef>
                <a:spcPts val="100"/>
              </a:spcBef>
              <a:spcAft>
                <a:spcPts val="0"/>
              </a:spcAft>
              <a:buClrTx/>
              <a:buSzTx/>
              <a:buFontTx/>
              <a:buNone/>
              <a:tabLst/>
              <a:defRPr/>
            </a:pPr>
            <a:r>
              <a:rPr kumimoji="0" sz="1800" b="0" i="0" u="none" strike="noStrike" kern="1200" cap="none" spc="-5" normalizeH="0" baseline="0" noProof="0" dirty="0">
                <a:ln>
                  <a:noFill/>
                </a:ln>
                <a:solidFill>
                  <a:srgbClr val="595959"/>
                </a:solidFill>
                <a:effectLst/>
                <a:uLnTx/>
                <a:uFillTx/>
                <a:latin typeface="Arial MT"/>
                <a:ea typeface="+mn-ea"/>
                <a:cs typeface="Arial MT"/>
              </a:rPr>
              <a:t>For</a:t>
            </a:r>
            <a:r>
              <a:rPr kumimoji="0" sz="1800" b="0" i="0" u="none" strike="noStrike" kern="1200" cap="none" spc="-50" normalizeH="0" baseline="0" noProof="0" dirty="0">
                <a:ln>
                  <a:noFill/>
                </a:ln>
                <a:solidFill>
                  <a:srgbClr val="595959"/>
                </a:solidFill>
                <a:effectLst/>
                <a:uLnTx/>
                <a:uFillTx/>
                <a:latin typeface="Arial MT"/>
                <a:ea typeface="+mn-ea"/>
                <a:cs typeface="Arial MT"/>
              </a:rPr>
              <a:t> </a:t>
            </a:r>
            <a:r>
              <a:rPr kumimoji="0" sz="1800" b="0" i="0" u="none" strike="noStrike" kern="1200" cap="none" spc="-5" normalizeH="0" baseline="0" noProof="0" dirty="0">
                <a:ln>
                  <a:noFill/>
                </a:ln>
                <a:solidFill>
                  <a:srgbClr val="595959"/>
                </a:solidFill>
                <a:effectLst/>
                <a:uLnTx/>
                <a:uFillTx/>
                <a:latin typeface="Arial MT"/>
                <a:ea typeface="+mn-ea"/>
                <a:cs typeface="Arial MT"/>
              </a:rPr>
              <a:t>Loop</a:t>
            </a:r>
            <a:endParaRPr kumimoji="0" sz="1800" b="0" i="0" u="none" strike="noStrike" kern="1200" cap="none" spc="0" normalizeH="0" baseline="0" noProof="0">
              <a:ln>
                <a:noFill/>
              </a:ln>
              <a:solidFill>
                <a:prstClr val="black"/>
              </a:solidFill>
              <a:effectLst/>
              <a:uLnTx/>
              <a:uFillTx/>
              <a:latin typeface="Arial MT"/>
              <a:ea typeface="+mn-ea"/>
              <a:cs typeface="Arial M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sz="2000" b="0" i="0" u="none" strike="noStrike" kern="1200" cap="none" spc="0" normalizeH="0" baseline="0" noProof="0">
              <a:ln>
                <a:noFill/>
              </a:ln>
              <a:solidFill>
                <a:prstClr val="black"/>
              </a:solidFill>
              <a:effectLst/>
              <a:uLnTx/>
              <a:uFillTx/>
              <a:latin typeface="Arial MT"/>
              <a:ea typeface="+mn-ea"/>
              <a:cs typeface="Arial MT"/>
            </a:endParaRPr>
          </a:p>
          <a:p>
            <a:pPr marL="348615" marR="5080" lvl="0" indent="-336550" algn="l" defTabSz="914400" rtl="0" eaLnBrk="1" fontAlgn="auto" latinLnBrk="0" hangingPunct="1">
              <a:lnSpc>
                <a:spcPct val="116100"/>
              </a:lnSpc>
              <a:spcBef>
                <a:spcPts val="1305"/>
              </a:spcBef>
              <a:spcAft>
                <a:spcPts val="0"/>
              </a:spcAft>
              <a:buClrTx/>
              <a:buSzTx/>
              <a:buFontTx/>
              <a:buChar char="●"/>
              <a:tabLst>
                <a:tab pos="347980" algn="l"/>
                <a:tab pos="349250" algn="l"/>
              </a:tabLst>
              <a:defRPr/>
            </a:pPr>
            <a:r>
              <a:rPr kumimoji="0" sz="1400" b="0" i="0" u="none" strike="noStrike" kern="1200" cap="none" spc="-5" normalizeH="0" baseline="0" noProof="0" dirty="0">
                <a:ln>
                  <a:noFill/>
                </a:ln>
                <a:solidFill>
                  <a:prstClr val="black"/>
                </a:solidFill>
                <a:effectLst/>
                <a:uLnTx/>
                <a:uFillTx/>
                <a:latin typeface="Arial MT"/>
                <a:ea typeface="+mn-ea"/>
                <a:cs typeface="Arial MT"/>
              </a:rPr>
              <a:t>Executes </a:t>
            </a:r>
            <a:r>
              <a:rPr kumimoji="0" sz="1400" b="0" i="0" u="none" strike="noStrike" kern="1200" cap="none" spc="0" normalizeH="0" baseline="0" noProof="0" dirty="0">
                <a:ln>
                  <a:noFill/>
                </a:ln>
                <a:solidFill>
                  <a:prstClr val="black"/>
                </a:solidFill>
                <a:effectLst/>
                <a:uLnTx/>
                <a:uFillTx/>
                <a:latin typeface="Arial MT"/>
                <a:ea typeface="+mn-ea"/>
                <a:cs typeface="Arial MT"/>
              </a:rPr>
              <a:t>a sequence </a:t>
            </a:r>
            <a:r>
              <a:rPr kumimoji="0" sz="1400" b="0" i="0" u="none" strike="noStrike" kern="1200" cap="none" spc="-5" normalizeH="0" baseline="0" noProof="0" dirty="0">
                <a:ln>
                  <a:noFill/>
                </a:ln>
                <a:solidFill>
                  <a:prstClr val="black"/>
                </a:solidFill>
                <a:effectLst/>
                <a:uLnTx/>
                <a:uFillTx/>
                <a:latin typeface="Arial MT"/>
                <a:ea typeface="+mn-ea"/>
                <a:cs typeface="Arial MT"/>
              </a:rPr>
              <a:t>of </a:t>
            </a:r>
            <a:r>
              <a:rPr kumimoji="0" sz="1400" b="0" i="0" u="none" strike="noStrike" kern="1200" cap="none" spc="0" normalizeH="0" baseline="0" noProof="0" dirty="0">
                <a:ln>
                  <a:noFill/>
                </a:ln>
                <a:solidFill>
                  <a:prstClr val="black"/>
                </a:solidFill>
                <a:effectLst/>
                <a:uLnTx/>
                <a:uFillTx/>
                <a:latin typeface="Arial MT"/>
                <a:ea typeface="+mn-ea"/>
                <a:cs typeface="Arial MT"/>
              </a:rPr>
              <a:t>statements </a:t>
            </a:r>
            <a:r>
              <a:rPr kumimoji="0" sz="1400" b="0" i="0" u="none" strike="noStrike" kern="1200" cap="none" spc="5"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multiple </a:t>
            </a:r>
            <a:r>
              <a:rPr kumimoji="0" sz="1400" b="0" i="0" u="none" strike="noStrike" kern="1200" cap="none" spc="-5" normalizeH="0" baseline="0" noProof="0" dirty="0">
                <a:ln>
                  <a:noFill/>
                </a:ln>
                <a:solidFill>
                  <a:prstClr val="black"/>
                </a:solidFill>
                <a:effectLst/>
                <a:uLnTx/>
                <a:uFillTx/>
                <a:latin typeface="Arial MT"/>
                <a:ea typeface="+mn-ea"/>
                <a:cs typeface="Arial MT"/>
              </a:rPr>
              <a:t>times and abbreviates the </a:t>
            </a:r>
            <a:r>
              <a:rPr kumimoji="0" sz="1400" b="0" i="0" u="none" strike="noStrike" kern="1200" cap="none" spc="0" normalizeH="0" baseline="0" noProof="0" dirty="0">
                <a:ln>
                  <a:noFill/>
                </a:ln>
                <a:solidFill>
                  <a:prstClr val="black"/>
                </a:solidFill>
                <a:effectLst/>
                <a:uLnTx/>
                <a:uFillTx/>
                <a:latin typeface="Arial MT"/>
                <a:ea typeface="+mn-ea"/>
                <a:cs typeface="Arial MT"/>
              </a:rPr>
              <a:t>code </a:t>
            </a:r>
            <a:r>
              <a:rPr kumimoji="0" sz="1400" b="0" i="0" u="none" strike="noStrike" kern="1200" cap="none" spc="-38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that</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manages</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the</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loop</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variable.</a:t>
            </a:r>
            <a:endParaRPr kumimoji="0" sz="1400" b="0" i="0" u="none" strike="noStrike" kern="1200" cap="none" spc="0" normalizeH="0" baseline="0" noProof="0">
              <a:ln>
                <a:noFill/>
              </a:ln>
              <a:solidFill>
                <a:prstClr val="black"/>
              </a:solidFill>
              <a:effectLst/>
              <a:uLnTx/>
              <a:uFillTx/>
              <a:latin typeface="Arial MT"/>
              <a:ea typeface="+mn-ea"/>
              <a:cs typeface="Arial MT"/>
            </a:endParaRPr>
          </a:p>
          <a:p>
            <a:pPr marL="348615" marR="369570" lvl="0" indent="-336550" algn="l" defTabSz="914400" rtl="0" eaLnBrk="1" fontAlgn="auto" latinLnBrk="0" hangingPunct="1">
              <a:lnSpc>
                <a:spcPct val="116100"/>
              </a:lnSpc>
              <a:spcBef>
                <a:spcPts val="0"/>
              </a:spcBef>
              <a:spcAft>
                <a:spcPts val="0"/>
              </a:spcAft>
              <a:buClrTx/>
              <a:buSzTx/>
              <a:buFontTx/>
              <a:buChar char="●"/>
              <a:tabLst>
                <a:tab pos="347980" algn="l"/>
                <a:tab pos="349250" algn="l"/>
              </a:tabLst>
              <a:defRPr/>
            </a:pPr>
            <a:r>
              <a:rPr kumimoji="0" sz="1400" b="0" i="0" u="none" strike="noStrike" kern="1200" cap="none" spc="-5" normalizeH="0" baseline="0" noProof="0" dirty="0">
                <a:ln>
                  <a:noFill/>
                </a:ln>
                <a:solidFill>
                  <a:prstClr val="black"/>
                </a:solidFill>
                <a:effectLst/>
                <a:uLnTx/>
                <a:uFillTx/>
                <a:latin typeface="Arial MT"/>
                <a:ea typeface="+mn-ea"/>
                <a:cs typeface="Arial MT"/>
              </a:rPr>
              <a:t>The </a:t>
            </a:r>
            <a:r>
              <a:rPr kumimoji="0" sz="1400" b="1" i="0" u="none" strike="noStrike" kern="1200" cap="none" spc="-5" normalizeH="0" baseline="0" noProof="0" dirty="0">
                <a:ln>
                  <a:noFill/>
                </a:ln>
                <a:solidFill>
                  <a:prstClr val="black"/>
                </a:solidFill>
                <a:effectLst/>
                <a:uLnTx/>
                <a:uFillTx/>
                <a:latin typeface="Arial"/>
                <a:ea typeface="+mn-ea"/>
                <a:cs typeface="Arial"/>
              </a:rPr>
              <a:t>syntax </a:t>
            </a:r>
            <a:r>
              <a:rPr kumimoji="0" sz="1400" b="0" i="0" u="none" strike="noStrike" kern="1200" cap="none" spc="-5" normalizeH="0" baseline="0" noProof="0" dirty="0">
                <a:ln>
                  <a:noFill/>
                </a:ln>
                <a:solidFill>
                  <a:prstClr val="black"/>
                </a:solidFill>
                <a:effectLst/>
                <a:uLnTx/>
                <a:uFillTx/>
                <a:latin typeface="Arial MT"/>
                <a:ea typeface="+mn-ea"/>
                <a:cs typeface="Arial MT"/>
              </a:rPr>
              <a:t>of </a:t>
            </a:r>
            <a:r>
              <a:rPr kumimoji="0" sz="1400" b="0" i="0" u="none" strike="noStrike" kern="1200" cap="none" spc="0" normalizeH="0" baseline="0" noProof="0" dirty="0">
                <a:ln>
                  <a:noFill/>
                </a:ln>
                <a:solidFill>
                  <a:prstClr val="black"/>
                </a:solidFill>
                <a:effectLst/>
                <a:uLnTx/>
                <a:uFillTx/>
                <a:latin typeface="Arial MT"/>
                <a:ea typeface="+mn-ea"/>
                <a:cs typeface="Arial MT"/>
              </a:rPr>
              <a:t>a </a:t>
            </a:r>
            <a:r>
              <a:rPr kumimoji="0" sz="1400" b="1" i="0" u="none" strike="noStrike" kern="1200" cap="none" spc="0" normalizeH="0" baseline="0" noProof="0" dirty="0">
                <a:ln>
                  <a:noFill/>
                </a:ln>
                <a:solidFill>
                  <a:prstClr val="black"/>
                </a:solidFill>
                <a:effectLst/>
                <a:uLnTx/>
                <a:uFillTx/>
                <a:latin typeface="Arial"/>
                <a:ea typeface="+mn-ea"/>
                <a:cs typeface="Arial"/>
              </a:rPr>
              <a:t>for </a:t>
            </a:r>
            <a:r>
              <a:rPr kumimoji="0" sz="1400" b="1" i="0" u="none" strike="noStrike" kern="1200" cap="none" spc="-5" normalizeH="0" baseline="0" noProof="0" dirty="0">
                <a:ln>
                  <a:noFill/>
                </a:ln>
                <a:solidFill>
                  <a:prstClr val="black"/>
                </a:solidFill>
                <a:effectLst/>
                <a:uLnTx/>
                <a:uFillTx/>
                <a:latin typeface="Arial"/>
                <a:ea typeface="+mn-ea"/>
                <a:cs typeface="Arial"/>
              </a:rPr>
              <a:t>loop </a:t>
            </a:r>
            <a:r>
              <a:rPr kumimoji="0" sz="1400" b="0" i="0" u="none" strike="noStrike" kern="1200" cap="none" spc="-5" normalizeH="0" baseline="0" noProof="0" dirty="0">
                <a:ln>
                  <a:noFill/>
                </a:ln>
                <a:solidFill>
                  <a:prstClr val="black"/>
                </a:solidFill>
                <a:effectLst/>
                <a:uLnTx/>
                <a:uFillTx/>
                <a:latin typeface="Arial MT"/>
                <a:ea typeface="+mn-ea"/>
                <a:cs typeface="Arial MT"/>
              </a:rPr>
              <a:t>in Python </a:t>
            </a:r>
            <a:r>
              <a:rPr kumimoji="0" sz="1400" b="0" i="0" u="none" strike="noStrike" kern="1200" cap="none" spc="-37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programming</a:t>
            </a:r>
            <a:r>
              <a:rPr kumimoji="0" sz="1400" b="0" i="0" u="none" strike="noStrike" kern="1200" cap="none" spc="-1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language</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is </a:t>
            </a:r>
            <a:r>
              <a:rPr kumimoji="0" sz="1400" b="1" i="0" u="none" strike="noStrike" kern="1200" cap="none" spc="0" normalizeH="0" baseline="0" noProof="0" dirty="0">
                <a:ln>
                  <a:noFill/>
                </a:ln>
                <a:solidFill>
                  <a:prstClr val="black"/>
                </a:solidFill>
                <a:effectLst/>
                <a:uLnTx/>
                <a:uFillTx/>
                <a:latin typeface="Arial"/>
                <a:ea typeface="+mn-ea"/>
                <a:cs typeface="Arial"/>
              </a:rPr>
              <a:t>−</a:t>
            </a:r>
            <a:endParaRPr kumimoji="0" sz="1400" b="0" i="0" u="none" strike="noStrike" kern="1200" cap="none" spc="0" normalizeH="0" baseline="0" noProof="0">
              <a:ln>
                <a:noFill/>
              </a:ln>
              <a:solidFill>
                <a:prstClr val="black"/>
              </a:solidFill>
              <a:effectLst/>
              <a:uLnTx/>
              <a:uFillTx/>
              <a:latin typeface="Arial"/>
              <a:ea typeface="+mn-ea"/>
              <a:cs typeface="Arial"/>
            </a:endParaRPr>
          </a:p>
          <a:p>
            <a:pPr marL="348615" marR="843280" lvl="0" indent="0" algn="l" defTabSz="914400" rtl="0" eaLnBrk="1" fontAlgn="auto" latinLnBrk="0" hangingPunct="1">
              <a:lnSpc>
                <a:spcPct val="187500"/>
              </a:lnSpc>
              <a:spcBef>
                <a:spcPts val="0"/>
              </a:spcBef>
              <a:spcAft>
                <a:spcPts val="0"/>
              </a:spcAft>
              <a:buClrTx/>
              <a:buSzTx/>
              <a:buFontTx/>
              <a:buNone/>
              <a:tabLst/>
              <a:defRPr/>
            </a:pPr>
            <a:r>
              <a:rPr kumimoji="0" sz="1400" b="0" i="0" u="none" strike="noStrike" kern="1200" cap="none" spc="-5" normalizeH="0" baseline="0" noProof="0" dirty="0">
                <a:ln>
                  <a:noFill/>
                </a:ln>
                <a:solidFill>
                  <a:prstClr val="black"/>
                </a:solidFill>
                <a:effectLst/>
                <a:uLnTx/>
                <a:uFillTx/>
                <a:latin typeface="Arial MT"/>
                <a:ea typeface="+mn-ea"/>
                <a:cs typeface="Arial MT"/>
              </a:rPr>
              <a:t>for</a:t>
            </a:r>
            <a:r>
              <a:rPr kumimoji="0" sz="1400" b="0" i="0" u="none" strike="noStrike" kern="1200" cap="none" spc="-3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iterating_var</a:t>
            </a:r>
            <a:r>
              <a:rPr kumimoji="0" sz="1400" b="0" i="0" u="none" strike="noStrike" kern="1200" cap="none" spc="-3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in</a:t>
            </a:r>
            <a:r>
              <a:rPr kumimoji="0" sz="1400" b="0" i="0" u="none" strike="noStrike" kern="1200" cap="none" spc="-30"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sequence: </a:t>
            </a:r>
            <a:r>
              <a:rPr kumimoji="0" sz="1400" b="0" i="0" u="none" strike="noStrike" kern="1200" cap="none" spc="-375"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statements(s)</a:t>
            </a:r>
            <a:endParaRPr kumimoji="0" sz="1400" b="0" i="0" u="none" strike="noStrike" kern="1200" cap="none" spc="0" normalizeH="0" baseline="0" noProof="0">
              <a:ln>
                <a:noFill/>
              </a:ln>
              <a:solidFill>
                <a:prstClr val="black"/>
              </a:solidFill>
              <a:effectLst/>
              <a:uLnTx/>
              <a:uFillTx/>
              <a:latin typeface="Arial MT"/>
              <a:ea typeface="+mn-ea"/>
              <a:cs typeface="Arial MT"/>
            </a:endParaRPr>
          </a:p>
        </p:txBody>
      </p:sp>
      <p:sp>
        <p:nvSpPr>
          <p:cNvPr id="4" name="object 4"/>
          <p:cNvSpPr txBox="1"/>
          <p:nvPr/>
        </p:nvSpPr>
        <p:spPr>
          <a:xfrm>
            <a:off x="4708475" y="4841744"/>
            <a:ext cx="602615" cy="13208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700" b="0" i="0" u="none" strike="noStrike" kern="1200" cap="none" spc="-5" normalizeH="0" baseline="0" noProof="0" dirty="0">
                <a:ln>
                  <a:noFill/>
                </a:ln>
                <a:solidFill>
                  <a:srgbClr val="595959"/>
                </a:solidFill>
                <a:effectLst/>
                <a:uLnTx/>
                <a:uFillTx/>
                <a:latin typeface="Arial MT"/>
                <a:ea typeface="+mn-ea"/>
                <a:cs typeface="Arial MT"/>
              </a:rPr>
              <a:t>Imag</a:t>
            </a:r>
            <a:r>
              <a:rPr kumimoji="0" sz="700" b="0" i="0" u="none" strike="noStrike" kern="1200" cap="none" spc="0" normalizeH="0" baseline="0" noProof="0" dirty="0">
                <a:ln>
                  <a:noFill/>
                </a:ln>
                <a:solidFill>
                  <a:srgbClr val="595959"/>
                </a:solidFill>
                <a:effectLst/>
                <a:uLnTx/>
                <a:uFillTx/>
                <a:latin typeface="Arial MT"/>
                <a:ea typeface="+mn-ea"/>
                <a:cs typeface="Arial MT"/>
              </a:rPr>
              <a:t>e</a:t>
            </a:r>
            <a:r>
              <a:rPr kumimoji="0" sz="700" b="0" i="0" u="none" strike="noStrike" kern="1200" cap="none" spc="-5" normalizeH="0" baseline="0" noProof="0" dirty="0">
                <a:ln>
                  <a:noFill/>
                </a:ln>
                <a:solidFill>
                  <a:srgbClr val="595959"/>
                </a:solidFill>
                <a:effectLst/>
                <a:uLnTx/>
                <a:uFillTx/>
                <a:latin typeface="Arial MT"/>
                <a:ea typeface="+mn-ea"/>
                <a:cs typeface="Arial MT"/>
              </a:rPr>
              <a:t> Source:</a:t>
            </a:r>
            <a:endParaRPr kumimoji="0" sz="700" b="0" i="0" u="none" strike="noStrike" kern="1200" cap="none" spc="0" normalizeH="0" baseline="0" noProof="0">
              <a:ln>
                <a:noFill/>
              </a:ln>
              <a:solidFill>
                <a:prstClr val="black"/>
              </a:solidFill>
              <a:effectLst/>
              <a:uLnTx/>
              <a:uFillTx/>
              <a:latin typeface="Arial MT"/>
              <a:ea typeface="+mn-ea"/>
              <a:cs typeface="Arial MT"/>
            </a:endParaRPr>
          </a:p>
        </p:txBody>
      </p:sp>
      <p:pic>
        <p:nvPicPr>
          <p:cNvPr id="5" name="object 5"/>
          <p:cNvPicPr/>
          <p:nvPr/>
        </p:nvPicPr>
        <p:blipFill>
          <a:blip r:embed="rId2" cstate="print"/>
          <a:stretch>
            <a:fillRect/>
          </a:stretch>
        </p:blipFill>
        <p:spPr>
          <a:xfrm>
            <a:off x="4572000" y="1414775"/>
            <a:ext cx="4539924" cy="2789857"/>
          </a:xfrm>
          <a:prstGeom prst="rect">
            <a:avLst/>
          </a:prstGeom>
        </p:spPr>
      </p:pic>
      <p:sp>
        <p:nvSpPr>
          <p:cNvPr id="6" name="object 6"/>
          <p:cNvSpPr txBox="1">
            <a:spLocks noGrp="1"/>
          </p:cNvSpPr>
          <p:nvPr>
            <p:ph type="ftr" sz="quarter" idx="5"/>
          </p:nvPr>
        </p:nvSpPr>
        <p:spPr>
          <a:prstGeom prst="rect">
            <a:avLst/>
          </a:prstGeom>
        </p:spPr>
        <p:txBody>
          <a:bodyPr vert="horz" wrap="square" lIns="0" tIns="3175" rIns="0" bIns="0" rtlCol="0">
            <a:spAutoFit/>
          </a:bodyPr>
          <a:lstStyle/>
          <a:p>
            <a:pPr marL="12700" marR="0" lvl="0" indent="0" algn="l" defTabSz="914400" rtl="0" eaLnBrk="1" fontAlgn="auto" latinLnBrk="0" hangingPunct="1">
              <a:lnSpc>
                <a:spcPct val="100000"/>
              </a:lnSpc>
              <a:spcBef>
                <a:spcPts val="25"/>
              </a:spcBef>
              <a:spcAft>
                <a:spcPts val="0"/>
              </a:spcAft>
              <a:buClrTx/>
              <a:buSzTx/>
              <a:buFontTx/>
              <a:buNone/>
              <a:tabLst/>
              <a:defRPr/>
            </a:pPr>
            <a:r>
              <a:rPr kumimoji="0" sz="800" b="0" i="0" u="none" strike="noStrike" kern="1200" cap="none" spc="0" normalizeH="0" baseline="0" noProof="0" dirty="0">
                <a:ln>
                  <a:noFill/>
                </a:ln>
                <a:solidFill>
                  <a:prstClr val="black"/>
                </a:solidFill>
                <a:effectLst/>
                <a:uLnTx/>
                <a:uFillTx/>
                <a:latin typeface="Arial MT"/>
                <a:ea typeface="+mn-ea"/>
              </a:rPr>
              <a:t>©</a:t>
            </a:r>
            <a:r>
              <a:rPr kumimoji="0" sz="800" b="0" i="0" u="none" strike="noStrike" kern="1200" cap="none" spc="-5" normalizeH="0" baseline="0" noProof="0" dirty="0">
                <a:ln>
                  <a:noFill/>
                </a:ln>
                <a:solidFill>
                  <a:prstClr val="black"/>
                </a:solidFill>
                <a:effectLst/>
                <a:uLnTx/>
                <a:uFillTx/>
                <a:latin typeface="Arial MT"/>
                <a:ea typeface="+mn-ea"/>
              </a:rPr>
              <a:t> Edune</a:t>
            </a:r>
            <a:r>
              <a:rPr kumimoji="0" sz="800" b="0" i="0" u="none" strike="noStrike" kern="1200" cap="none" spc="0" normalizeH="0" baseline="0" noProof="0" dirty="0">
                <a:ln>
                  <a:noFill/>
                </a:ln>
                <a:solidFill>
                  <a:prstClr val="black"/>
                </a:solidFill>
                <a:effectLst/>
                <a:uLnTx/>
                <a:uFillTx/>
                <a:latin typeface="Arial MT"/>
                <a:ea typeface="+mn-ea"/>
              </a:rPr>
              <a:t>t</a:t>
            </a:r>
            <a:r>
              <a:rPr kumimoji="0" sz="800" b="0" i="0" u="none" strike="noStrike" kern="1200" cap="none" spc="-5" normalizeH="0" baseline="0" noProof="0" dirty="0">
                <a:ln>
                  <a:noFill/>
                </a:ln>
                <a:solidFill>
                  <a:prstClr val="black"/>
                </a:solidFill>
                <a:effectLst/>
                <a:uLnTx/>
                <a:uFillTx/>
                <a:latin typeface="Arial MT"/>
                <a:ea typeface="+mn-ea"/>
              </a:rPr>
              <a:t> Foundation</a:t>
            </a:r>
            <a:r>
              <a:rPr kumimoji="0" sz="800" b="0" i="0" u="none" strike="noStrike" kern="1200" cap="none" spc="0" normalizeH="0" baseline="0" noProof="0" dirty="0">
                <a:ln>
                  <a:noFill/>
                </a:ln>
                <a:solidFill>
                  <a:prstClr val="black"/>
                </a:solidFill>
                <a:effectLst/>
                <a:uLnTx/>
                <a:uFillTx/>
                <a:latin typeface="Arial MT"/>
                <a:ea typeface="+mn-ea"/>
              </a:rPr>
              <a:t>.</a:t>
            </a:r>
            <a:r>
              <a:rPr kumimoji="0" sz="800" b="0" i="0" u="none" strike="noStrike" kern="1200" cap="none" spc="-50" normalizeH="0" baseline="0" noProof="0" dirty="0">
                <a:ln>
                  <a:noFill/>
                </a:ln>
                <a:solidFill>
                  <a:prstClr val="black"/>
                </a:solidFill>
                <a:effectLst/>
                <a:uLnTx/>
                <a:uFillTx/>
                <a:latin typeface="Arial MT"/>
                <a:ea typeface="+mn-ea"/>
              </a:rPr>
              <a:t> </a:t>
            </a:r>
            <a:r>
              <a:rPr kumimoji="0" sz="800" b="0" i="0" u="none" strike="noStrike" kern="1200" cap="none" spc="-5" normalizeH="0" baseline="0" noProof="0" dirty="0">
                <a:ln>
                  <a:noFill/>
                </a:ln>
                <a:solidFill>
                  <a:prstClr val="black"/>
                </a:solidFill>
                <a:effectLst/>
                <a:uLnTx/>
                <a:uFillTx/>
                <a:latin typeface="Arial MT"/>
                <a:ea typeface="+mn-ea"/>
              </a:rPr>
              <a:t>Al</a:t>
            </a:r>
            <a:r>
              <a:rPr kumimoji="0" sz="800" b="0" i="0" u="none" strike="noStrike" kern="1200" cap="none" spc="0" normalizeH="0" baseline="0" noProof="0" dirty="0">
                <a:ln>
                  <a:noFill/>
                </a:ln>
                <a:solidFill>
                  <a:prstClr val="black"/>
                </a:solidFill>
                <a:effectLst/>
                <a:uLnTx/>
                <a:uFillTx/>
                <a:latin typeface="Arial MT"/>
                <a:ea typeface="+mn-ea"/>
              </a:rPr>
              <a:t>l</a:t>
            </a:r>
            <a:r>
              <a:rPr kumimoji="0" sz="800" b="0" i="0" u="none" strike="noStrike" kern="1200" cap="none" spc="-5" normalizeH="0" baseline="0" noProof="0" dirty="0">
                <a:ln>
                  <a:noFill/>
                </a:ln>
                <a:solidFill>
                  <a:prstClr val="black"/>
                </a:solidFill>
                <a:effectLst/>
                <a:uLnTx/>
                <a:uFillTx/>
                <a:latin typeface="Arial MT"/>
                <a:ea typeface="+mn-ea"/>
              </a:rPr>
              <a:t> </a:t>
            </a:r>
            <a:r>
              <a:rPr kumimoji="0" sz="800" b="0" i="0" u="none" strike="noStrike" kern="1200" cap="none" spc="0" normalizeH="0" baseline="0" noProof="0" dirty="0">
                <a:ln>
                  <a:noFill/>
                </a:ln>
                <a:solidFill>
                  <a:prstClr val="black"/>
                </a:solidFill>
                <a:effectLst/>
                <a:uLnTx/>
                <a:uFillTx/>
                <a:latin typeface="Arial MT"/>
                <a:ea typeface="+mn-ea"/>
              </a:rPr>
              <a:t>rights</a:t>
            </a:r>
            <a:r>
              <a:rPr kumimoji="0" sz="800" b="0" i="0" u="none" strike="noStrike" kern="1200" cap="none" spc="-5" normalizeH="0" baseline="0" noProof="0" dirty="0">
                <a:ln>
                  <a:noFill/>
                </a:ln>
                <a:solidFill>
                  <a:prstClr val="black"/>
                </a:solidFill>
                <a:effectLst/>
                <a:uLnTx/>
                <a:uFillTx/>
                <a:latin typeface="Arial MT"/>
                <a:ea typeface="+mn-ea"/>
              </a:rPr>
              <a:t> </a:t>
            </a:r>
            <a:r>
              <a:rPr kumimoji="0" sz="800" b="0" i="0" u="none" strike="noStrike" kern="1200" cap="none" spc="0" normalizeH="0" baseline="0" noProof="0" dirty="0">
                <a:ln>
                  <a:noFill/>
                </a:ln>
                <a:solidFill>
                  <a:prstClr val="black"/>
                </a:solidFill>
                <a:effectLst/>
                <a:uLnTx/>
                <a:uFillTx/>
                <a:latin typeface="Arial MT"/>
                <a:ea typeface="+mn-ea"/>
              </a:rPr>
              <a:t>reserved.</a:t>
            </a: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721570" y="828333"/>
            <a:ext cx="1109980" cy="391160"/>
          </a:xfrm>
          <a:prstGeom prst="rect">
            <a:avLst/>
          </a:prstGeom>
        </p:spPr>
        <p:txBody>
          <a:bodyPr vert="horz" wrap="square" lIns="0" tIns="12700" rIns="0" bIns="0" rtlCol="0">
            <a:spAutoFit/>
          </a:bodyPr>
          <a:lstStyle/>
          <a:p>
            <a:pPr marL="12700">
              <a:lnSpc>
                <a:spcPct val="100000"/>
              </a:lnSpc>
              <a:spcBef>
                <a:spcPts val="100"/>
              </a:spcBef>
            </a:pPr>
            <a:r>
              <a:rPr spc="-5" dirty="0"/>
              <a:t>Looping</a:t>
            </a:r>
          </a:p>
        </p:txBody>
      </p:sp>
      <p:sp>
        <p:nvSpPr>
          <p:cNvPr id="3" name="object 3"/>
          <p:cNvSpPr txBox="1"/>
          <p:nvPr/>
        </p:nvSpPr>
        <p:spPr>
          <a:xfrm>
            <a:off x="1330097" y="1728118"/>
            <a:ext cx="1891664" cy="29972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800" b="0" i="0" u="none" strike="noStrike" kern="1200" cap="none" spc="-5" normalizeH="0" baseline="0" noProof="0" dirty="0">
                <a:ln>
                  <a:noFill/>
                </a:ln>
                <a:solidFill>
                  <a:srgbClr val="595959"/>
                </a:solidFill>
                <a:effectLst/>
                <a:uLnTx/>
                <a:uFillTx/>
                <a:latin typeface="Arial MT"/>
                <a:ea typeface="+mn-ea"/>
                <a:cs typeface="Arial MT"/>
              </a:rPr>
              <a:t>For</a:t>
            </a:r>
            <a:r>
              <a:rPr kumimoji="0" sz="1800" b="0" i="0" u="none" strike="noStrike" kern="1200" cap="none" spc="-45" normalizeH="0" baseline="0" noProof="0" dirty="0">
                <a:ln>
                  <a:noFill/>
                </a:ln>
                <a:solidFill>
                  <a:srgbClr val="595959"/>
                </a:solidFill>
                <a:effectLst/>
                <a:uLnTx/>
                <a:uFillTx/>
                <a:latin typeface="Arial MT"/>
                <a:ea typeface="+mn-ea"/>
                <a:cs typeface="Arial MT"/>
              </a:rPr>
              <a:t> </a:t>
            </a:r>
            <a:r>
              <a:rPr kumimoji="0" sz="1800" b="0" i="0" u="none" strike="noStrike" kern="1200" cap="none" spc="-5" normalizeH="0" baseline="0" noProof="0" dirty="0">
                <a:ln>
                  <a:noFill/>
                </a:ln>
                <a:solidFill>
                  <a:srgbClr val="595959"/>
                </a:solidFill>
                <a:effectLst/>
                <a:uLnTx/>
                <a:uFillTx/>
                <a:latin typeface="Arial MT"/>
                <a:ea typeface="+mn-ea"/>
                <a:cs typeface="Arial MT"/>
              </a:rPr>
              <a:t>Loop</a:t>
            </a:r>
            <a:r>
              <a:rPr kumimoji="0" sz="1800" b="0" i="0" u="none" strike="noStrike" kern="1200" cap="none" spc="-45" normalizeH="0" baseline="0" noProof="0" dirty="0">
                <a:ln>
                  <a:noFill/>
                </a:ln>
                <a:solidFill>
                  <a:srgbClr val="595959"/>
                </a:solidFill>
                <a:effectLst/>
                <a:uLnTx/>
                <a:uFillTx/>
                <a:latin typeface="Arial MT"/>
                <a:ea typeface="+mn-ea"/>
                <a:cs typeface="Arial MT"/>
              </a:rPr>
              <a:t> </a:t>
            </a:r>
            <a:r>
              <a:rPr kumimoji="0" sz="1800" b="0" i="0" u="none" strike="noStrike" kern="1200" cap="none" spc="0" normalizeH="0" baseline="0" noProof="0" dirty="0">
                <a:ln>
                  <a:noFill/>
                </a:ln>
                <a:solidFill>
                  <a:srgbClr val="595959"/>
                </a:solidFill>
                <a:effectLst/>
                <a:uLnTx/>
                <a:uFillTx/>
                <a:latin typeface="Arial MT"/>
                <a:ea typeface="+mn-ea"/>
                <a:cs typeface="Arial MT"/>
              </a:rPr>
              <a:t>(Contd..)</a:t>
            </a:r>
            <a:endParaRPr kumimoji="0" sz="1800" b="0" i="0" u="none" strike="noStrike" kern="1200" cap="none" spc="0" normalizeH="0" baseline="0" noProof="0">
              <a:ln>
                <a:noFill/>
              </a:ln>
              <a:solidFill>
                <a:prstClr val="black"/>
              </a:solidFill>
              <a:effectLst/>
              <a:uLnTx/>
              <a:uFillTx/>
              <a:latin typeface="Arial MT"/>
              <a:ea typeface="+mn-ea"/>
              <a:cs typeface="Arial MT"/>
            </a:endParaRPr>
          </a:p>
        </p:txBody>
      </p:sp>
      <p:sp>
        <p:nvSpPr>
          <p:cNvPr id="4" name="object 4"/>
          <p:cNvSpPr txBox="1"/>
          <p:nvPr/>
        </p:nvSpPr>
        <p:spPr>
          <a:xfrm>
            <a:off x="535300" y="2590175"/>
            <a:ext cx="2585085" cy="1838960"/>
          </a:xfrm>
          <a:prstGeom prst="rect">
            <a:avLst/>
          </a:prstGeom>
        </p:spPr>
        <p:txBody>
          <a:bodyPr vert="horz" wrap="square" lIns="0" tIns="12700" rIns="0" bIns="0" rtlCol="0">
            <a:spAutoFit/>
          </a:bodyPr>
          <a:lstStyle/>
          <a:p>
            <a:pPr marL="469900" marR="0" lvl="0" indent="-336550" algn="l" defTabSz="914400" rtl="0" eaLnBrk="1" fontAlgn="auto" latinLnBrk="0" hangingPunct="1">
              <a:lnSpc>
                <a:spcPct val="100000"/>
              </a:lnSpc>
              <a:spcBef>
                <a:spcPts val="100"/>
              </a:spcBef>
              <a:spcAft>
                <a:spcPts val="0"/>
              </a:spcAft>
              <a:buClrTx/>
              <a:buSzTx/>
              <a:buFontTx/>
              <a:buChar char="●"/>
              <a:tabLst>
                <a:tab pos="469265" algn="l"/>
                <a:tab pos="469900" algn="l"/>
              </a:tabLst>
              <a:defRPr/>
            </a:pPr>
            <a:r>
              <a:rPr kumimoji="0" sz="1400" b="1" i="0" u="heavy" strike="noStrike" kern="1200" cap="none" spc="-5" normalizeH="0" baseline="0" noProof="0" dirty="0">
                <a:ln>
                  <a:noFill/>
                </a:ln>
                <a:solidFill>
                  <a:prstClr val="black"/>
                </a:solidFill>
                <a:effectLst/>
                <a:uLnTx/>
                <a:uFill>
                  <a:solidFill>
                    <a:srgbClr val="000000"/>
                  </a:solidFill>
                </a:uFill>
                <a:latin typeface="Arial"/>
                <a:ea typeface="+mn-ea"/>
                <a:cs typeface="Arial"/>
              </a:rPr>
              <a:t>Example</a:t>
            </a:r>
            <a:r>
              <a:rPr kumimoji="0" sz="1400" b="1" i="0" u="heavy" strike="noStrike" kern="1200" cap="none" spc="-50" normalizeH="0" baseline="0" noProof="0" dirty="0">
                <a:ln>
                  <a:noFill/>
                </a:ln>
                <a:solidFill>
                  <a:prstClr val="black"/>
                </a:solidFill>
                <a:effectLst/>
                <a:uLnTx/>
                <a:uFill>
                  <a:solidFill>
                    <a:srgbClr val="000000"/>
                  </a:solidFill>
                </a:uFill>
                <a:latin typeface="Arial"/>
                <a:ea typeface="+mn-ea"/>
                <a:cs typeface="Arial"/>
              </a:rPr>
              <a:t> </a:t>
            </a:r>
            <a:r>
              <a:rPr kumimoji="0" sz="1400" b="1" i="0" u="heavy" strike="noStrike" kern="1200" cap="none" spc="-5" normalizeH="0" baseline="0" noProof="0" dirty="0">
                <a:ln>
                  <a:noFill/>
                </a:ln>
                <a:solidFill>
                  <a:prstClr val="black"/>
                </a:solidFill>
                <a:effectLst/>
                <a:uLnTx/>
                <a:uFill>
                  <a:solidFill>
                    <a:srgbClr val="000000"/>
                  </a:solidFill>
                </a:uFill>
                <a:latin typeface="Arial"/>
                <a:ea typeface="+mn-ea"/>
                <a:cs typeface="Arial"/>
              </a:rPr>
              <a:t>Program-</a:t>
            </a:r>
            <a:endParaRPr kumimoji="0" sz="1400" b="0" i="0" u="none" strike="noStrike" kern="1200" cap="none" spc="0" normalizeH="0" baseline="0" noProof="0">
              <a:ln>
                <a:noFill/>
              </a:ln>
              <a:solidFill>
                <a:prstClr val="black"/>
              </a:solidFill>
              <a:effectLst/>
              <a:uLnTx/>
              <a:uFillTx/>
              <a:latin typeface="Arial"/>
              <a:ea typeface="+mn-ea"/>
              <a:cs typeface="Arial"/>
            </a:endParaRPr>
          </a:p>
          <a:p>
            <a:pPr marL="12700" marR="5080" lvl="0" indent="0" algn="l" defTabSz="914400" rtl="0" eaLnBrk="1" fontAlgn="auto" latinLnBrk="0" hangingPunct="1">
              <a:lnSpc>
                <a:spcPct val="187500"/>
              </a:lnSpc>
              <a:spcBef>
                <a:spcPts val="0"/>
              </a:spcBef>
              <a:spcAft>
                <a:spcPts val="0"/>
              </a:spcAft>
              <a:buClrTx/>
              <a:buSzTx/>
              <a:buFontTx/>
              <a:buNone/>
              <a:tabLst/>
              <a:defRPr/>
            </a:pPr>
            <a:r>
              <a:rPr kumimoji="0" sz="1400" b="0" i="0" u="none" strike="noStrike" kern="1200" cap="none" spc="-5" normalizeH="0" baseline="0" noProof="0" dirty="0">
                <a:ln>
                  <a:noFill/>
                </a:ln>
                <a:solidFill>
                  <a:prstClr val="black"/>
                </a:solidFill>
                <a:effectLst/>
                <a:uLnTx/>
                <a:uFillTx/>
                <a:latin typeface="Arial MT"/>
                <a:ea typeface="+mn-ea"/>
                <a:cs typeface="Arial MT"/>
              </a:rPr>
              <a:t>fruits=[“apple”,”banana”,”cherry”]  For</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x</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in fruits:</a:t>
            </a:r>
            <a:endParaRPr kumimoji="0" sz="1400" b="0" i="0" u="none" strike="noStrike" kern="1200" cap="none" spc="0" normalizeH="0" baseline="0" noProof="0">
              <a:ln>
                <a:noFill/>
              </a:ln>
              <a:solidFill>
                <a:prstClr val="black"/>
              </a:solidFill>
              <a:effectLst/>
              <a:uLnTx/>
              <a:uFillTx/>
              <a:latin typeface="Arial MT"/>
              <a:ea typeface="+mn-ea"/>
              <a:cs typeface="Arial MT"/>
            </a:endParaRPr>
          </a:p>
          <a:p>
            <a:pPr marL="0" marR="0" lvl="0" indent="0" algn="l" defTabSz="914400" rtl="0" eaLnBrk="1" fontAlgn="auto" latinLnBrk="0" hangingPunct="1">
              <a:lnSpc>
                <a:spcPct val="100000"/>
              </a:lnSpc>
              <a:spcBef>
                <a:spcPts val="30"/>
              </a:spcBef>
              <a:spcAft>
                <a:spcPts val="0"/>
              </a:spcAft>
              <a:buClrTx/>
              <a:buSzTx/>
              <a:buFontTx/>
              <a:buNone/>
              <a:tabLst/>
              <a:defRPr/>
            </a:pPr>
            <a:endParaRPr kumimoji="0" sz="1250" b="0" i="0" u="none" strike="noStrike" kern="1200" cap="none" spc="0" normalizeH="0" baseline="0" noProof="0">
              <a:ln>
                <a:noFill/>
              </a:ln>
              <a:solidFill>
                <a:prstClr val="black"/>
              </a:solidFill>
              <a:effectLst/>
              <a:uLnTx/>
              <a:uFillTx/>
              <a:latin typeface="Arial MT"/>
              <a:ea typeface="+mn-ea"/>
              <a:cs typeface="Arial MT"/>
            </a:endParaRPr>
          </a:p>
          <a:p>
            <a:pPr marL="469900" marR="0" lvl="0" indent="0" algn="l" defTabSz="914400" rtl="0" eaLnBrk="1" fontAlgn="auto" latinLnBrk="0" hangingPunct="1">
              <a:lnSpc>
                <a:spcPct val="100000"/>
              </a:lnSpc>
              <a:spcBef>
                <a:spcPts val="0"/>
              </a:spcBef>
              <a:spcAft>
                <a:spcPts val="0"/>
              </a:spcAft>
              <a:buClrTx/>
              <a:buSzTx/>
              <a:buFontTx/>
              <a:buNone/>
              <a:tabLst/>
              <a:defRPr/>
            </a:pPr>
            <a:r>
              <a:rPr kumimoji="0" sz="1400" b="0" i="0" u="none" strike="noStrike" kern="1200" cap="none" spc="-5" normalizeH="0" baseline="0" noProof="0" dirty="0">
                <a:ln>
                  <a:noFill/>
                </a:ln>
                <a:solidFill>
                  <a:prstClr val="black"/>
                </a:solidFill>
                <a:effectLst/>
                <a:uLnTx/>
                <a:uFillTx/>
                <a:latin typeface="Arial MT"/>
                <a:ea typeface="+mn-ea"/>
                <a:cs typeface="Arial MT"/>
              </a:rPr>
              <a:t>print(x)</a:t>
            </a:r>
            <a:endParaRPr kumimoji="0" sz="1400" b="0" i="0" u="none" strike="noStrike" kern="1200" cap="none" spc="0" normalizeH="0" baseline="0" noProof="0">
              <a:ln>
                <a:noFill/>
              </a:ln>
              <a:solidFill>
                <a:prstClr val="black"/>
              </a:solidFill>
              <a:effectLst/>
              <a:uLnTx/>
              <a:uFillTx/>
              <a:latin typeface="Arial MT"/>
              <a:ea typeface="+mn-ea"/>
              <a:cs typeface="Arial MT"/>
            </a:endParaRPr>
          </a:p>
          <a:p>
            <a:pPr marL="0" marR="0" lvl="0" indent="0" algn="l" defTabSz="914400" rtl="0" eaLnBrk="1" fontAlgn="auto" latinLnBrk="0" hangingPunct="1">
              <a:lnSpc>
                <a:spcPct val="100000"/>
              </a:lnSpc>
              <a:spcBef>
                <a:spcPts val="35"/>
              </a:spcBef>
              <a:spcAft>
                <a:spcPts val="0"/>
              </a:spcAft>
              <a:buClrTx/>
              <a:buSzTx/>
              <a:buFontTx/>
              <a:buNone/>
              <a:tabLst/>
              <a:defRPr/>
            </a:pPr>
            <a:endParaRPr kumimoji="0" sz="1250" b="0" i="0" u="none" strike="noStrike" kern="1200" cap="none" spc="0" normalizeH="0" baseline="0" noProof="0">
              <a:ln>
                <a:noFill/>
              </a:ln>
              <a:solidFill>
                <a:prstClr val="black"/>
              </a:solidFill>
              <a:effectLst/>
              <a:uLnTx/>
              <a:uFillTx/>
              <a:latin typeface="Arial MT"/>
              <a:ea typeface="+mn-ea"/>
              <a:cs typeface="Arial MT"/>
            </a:endParaRPr>
          </a:p>
          <a:p>
            <a:pPr marL="12700" marR="0" lvl="0" indent="0" algn="l" defTabSz="914400" rtl="0" eaLnBrk="1" fontAlgn="auto" latinLnBrk="0" hangingPunct="1">
              <a:lnSpc>
                <a:spcPct val="100000"/>
              </a:lnSpc>
              <a:spcBef>
                <a:spcPts val="0"/>
              </a:spcBef>
              <a:spcAft>
                <a:spcPts val="0"/>
              </a:spcAft>
              <a:buClrTx/>
              <a:buSzTx/>
              <a:buFontTx/>
              <a:buNone/>
              <a:tabLst/>
              <a:defRPr/>
            </a:pPr>
            <a:r>
              <a:rPr kumimoji="0" sz="1400" b="1" i="0" u="none" strike="noStrike" kern="1200" cap="none" spc="-15" normalizeH="0" baseline="0" noProof="0" dirty="0">
                <a:ln>
                  <a:noFill/>
                </a:ln>
                <a:solidFill>
                  <a:prstClr val="black"/>
                </a:solidFill>
                <a:effectLst/>
                <a:uLnTx/>
                <a:uFillTx/>
                <a:latin typeface="Arial"/>
                <a:ea typeface="+mn-ea"/>
                <a:cs typeface="Arial"/>
              </a:rPr>
              <a:t>OUTPUT-</a:t>
            </a:r>
            <a:endParaRPr kumimoji="0" sz="1400" b="0" i="0" u="none" strike="noStrike" kern="1200" cap="none" spc="0" normalizeH="0" baseline="0" noProof="0">
              <a:ln>
                <a:noFill/>
              </a:ln>
              <a:solidFill>
                <a:prstClr val="black"/>
              </a:solidFill>
              <a:effectLst/>
              <a:uLnTx/>
              <a:uFillTx/>
              <a:latin typeface="Arial"/>
              <a:ea typeface="+mn-ea"/>
              <a:cs typeface="Arial"/>
            </a:endParaRPr>
          </a:p>
        </p:txBody>
      </p:sp>
      <p:pic>
        <p:nvPicPr>
          <p:cNvPr id="5" name="object 5"/>
          <p:cNvPicPr/>
          <p:nvPr/>
        </p:nvPicPr>
        <p:blipFill>
          <a:blip r:embed="rId2" cstate="print"/>
          <a:stretch>
            <a:fillRect/>
          </a:stretch>
        </p:blipFill>
        <p:spPr>
          <a:xfrm>
            <a:off x="4572000" y="1462501"/>
            <a:ext cx="4571999" cy="2964875"/>
          </a:xfrm>
          <a:prstGeom prst="rect">
            <a:avLst/>
          </a:prstGeom>
        </p:spPr>
      </p:pic>
      <p:grpSp>
        <p:nvGrpSpPr>
          <p:cNvPr id="6" name="object 6"/>
          <p:cNvGrpSpPr/>
          <p:nvPr/>
        </p:nvGrpSpPr>
        <p:grpSpPr>
          <a:xfrm>
            <a:off x="1467724" y="3596744"/>
            <a:ext cx="3053715" cy="502920"/>
            <a:chOff x="1467724" y="3596744"/>
            <a:chExt cx="3053715" cy="502920"/>
          </a:xfrm>
        </p:grpSpPr>
        <p:sp>
          <p:nvSpPr>
            <p:cNvPr id="7" name="object 7"/>
            <p:cNvSpPr/>
            <p:nvPr/>
          </p:nvSpPr>
          <p:spPr>
            <a:xfrm>
              <a:off x="1477249" y="3637370"/>
              <a:ext cx="2948940" cy="452755"/>
            </a:xfrm>
            <a:custGeom>
              <a:avLst/>
              <a:gdLst/>
              <a:ahLst/>
              <a:cxnLst/>
              <a:rect l="l" t="t" r="r" b="b"/>
              <a:pathLst>
                <a:path w="2948940" h="452754">
                  <a:moveTo>
                    <a:pt x="0" y="452753"/>
                  </a:moveTo>
                  <a:lnTo>
                    <a:pt x="2948823" y="0"/>
                  </a:lnTo>
                </a:path>
              </a:pathLst>
            </a:custGeom>
            <a:ln w="19049">
              <a:solidFill>
                <a:srgbClr val="0000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pic>
          <p:nvPicPr>
            <p:cNvPr id="8" name="object 8"/>
            <p:cNvPicPr/>
            <p:nvPr/>
          </p:nvPicPr>
          <p:blipFill>
            <a:blip r:embed="rId3" cstate="print"/>
            <a:stretch>
              <a:fillRect/>
            </a:stretch>
          </p:blipFill>
          <p:spPr>
            <a:xfrm>
              <a:off x="4411773" y="3596744"/>
              <a:ext cx="109274" cy="81252"/>
            </a:xfrm>
            <a:prstGeom prst="rect">
              <a:avLst/>
            </a:prstGeom>
          </p:spPr>
        </p:pic>
      </p:grpSp>
      <p:sp>
        <p:nvSpPr>
          <p:cNvPr id="9" name="object 9"/>
          <p:cNvSpPr txBox="1">
            <a:spLocks noGrp="1"/>
          </p:cNvSpPr>
          <p:nvPr>
            <p:ph type="ftr" sz="quarter" idx="5"/>
          </p:nvPr>
        </p:nvSpPr>
        <p:spPr>
          <a:prstGeom prst="rect">
            <a:avLst/>
          </a:prstGeom>
        </p:spPr>
        <p:txBody>
          <a:bodyPr vert="horz" wrap="square" lIns="0" tIns="3175" rIns="0" bIns="0" rtlCol="0">
            <a:spAutoFit/>
          </a:bodyPr>
          <a:lstStyle/>
          <a:p>
            <a:pPr marL="12700" marR="0" lvl="0" indent="0" algn="l" defTabSz="914400" rtl="0" eaLnBrk="1" fontAlgn="auto" latinLnBrk="0" hangingPunct="1">
              <a:lnSpc>
                <a:spcPct val="100000"/>
              </a:lnSpc>
              <a:spcBef>
                <a:spcPts val="25"/>
              </a:spcBef>
              <a:spcAft>
                <a:spcPts val="0"/>
              </a:spcAft>
              <a:buClrTx/>
              <a:buSzTx/>
              <a:buFontTx/>
              <a:buNone/>
              <a:tabLst/>
              <a:defRPr/>
            </a:pPr>
            <a:r>
              <a:rPr kumimoji="0" sz="800" b="0" i="0" u="none" strike="noStrike" kern="1200" cap="none" spc="0" normalizeH="0" baseline="0" noProof="0" dirty="0">
                <a:ln>
                  <a:noFill/>
                </a:ln>
                <a:solidFill>
                  <a:prstClr val="black"/>
                </a:solidFill>
                <a:effectLst/>
                <a:uLnTx/>
                <a:uFillTx/>
                <a:latin typeface="Arial MT"/>
                <a:ea typeface="+mn-ea"/>
              </a:rPr>
              <a:t>©</a:t>
            </a:r>
            <a:r>
              <a:rPr kumimoji="0" sz="800" b="0" i="0" u="none" strike="noStrike" kern="1200" cap="none" spc="-5" normalizeH="0" baseline="0" noProof="0" dirty="0">
                <a:ln>
                  <a:noFill/>
                </a:ln>
                <a:solidFill>
                  <a:prstClr val="black"/>
                </a:solidFill>
                <a:effectLst/>
                <a:uLnTx/>
                <a:uFillTx/>
                <a:latin typeface="Arial MT"/>
                <a:ea typeface="+mn-ea"/>
              </a:rPr>
              <a:t> Edune</a:t>
            </a:r>
            <a:r>
              <a:rPr kumimoji="0" sz="800" b="0" i="0" u="none" strike="noStrike" kern="1200" cap="none" spc="0" normalizeH="0" baseline="0" noProof="0" dirty="0">
                <a:ln>
                  <a:noFill/>
                </a:ln>
                <a:solidFill>
                  <a:prstClr val="black"/>
                </a:solidFill>
                <a:effectLst/>
                <a:uLnTx/>
                <a:uFillTx/>
                <a:latin typeface="Arial MT"/>
                <a:ea typeface="+mn-ea"/>
              </a:rPr>
              <a:t>t</a:t>
            </a:r>
            <a:r>
              <a:rPr kumimoji="0" sz="800" b="0" i="0" u="none" strike="noStrike" kern="1200" cap="none" spc="-5" normalizeH="0" baseline="0" noProof="0" dirty="0">
                <a:ln>
                  <a:noFill/>
                </a:ln>
                <a:solidFill>
                  <a:prstClr val="black"/>
                </a:solidFill>
                <a:effectLst/>
                <a:uLnTx/>
                <a:uFillTx/>
                <a:latin typeface="Arial MT"/>
                <a:ea typeface="+mn-ea"/>
              </a:rPr>
              <a:t> Foundation</a:t>
            </a:r>
            <a:r>
              <a:rPr kumimoji="0" sz="800" b="0" i="0" u="none" strike="noStrike" kern="1200" cap="none" spc="0" normalizeH="0" baseline="0" noProof="0" dirty="0">
                <a:ln>
                  <a:noFill/>
                </a:ln>
                <a:solidFill>
                  <a:prstClr val="black"/>
                </a:solidFill>
                <a:effectLst/>
                <a:uLnTx/>
                <a:uFillTx/>
                <a:latin typeface="Arial MT"/>
                <a:ea typeface="+mn-ea"/>
              </a:rPr>
              <a:t>.</a:t>
            </a:r>
            <a:r>
              <a:rPr kumimoji="0" sz="800" b="0" i="0" u="none" strike="noStrike" kern="1200" cap="none" spc="-50" normalizeH="0" baseline="0" noProof="0" dirty="0">
                <a:ln>
                  <a:noFill/>
                </a:ln>
                <a:solidFill>
                  <a:prstClr val="black"/>
                </a:solidFill>
                <a:effectLst/>
                <a:uLnTx/>
                <a:uFillTx/>
                <a:latin typeface="Arial MT"/>
                <a:ea typeface="+mn-ea"/>
              </a:rPr>
              <a:t> </a:t>
            </a:r>
            <a:r>
              <a:rPr kumimoji="0" sz="800" b="0" i="0" u="none" strike="noStrike" kern="1200" cap="none" spc="-5" normalizeH="0" baseline="0" noProof="0" dirty="0">
                <a:ln>
                  <a:noFill/>
                </a:ln>
                <a:solidFill>
                  <a:prstClr val="black"/>
                </a:solidFill>
                <a:effectLst/>
                <a:uLnTx/>
                <a:uFillTx/>
                <a:latin typeface="Arial MT"/>
                <a:ea typeface="+mn-ea"/>
              </a:rPr>
              <a:t>Al</a:t>
            </a:r>
            <a:r>
              <a:rPr kumimoji="0" sz="800" b="0" i="0" u="none" strike="noStrike" kern="1200" cap="none" spc="0" normalizeH="0" baseline="0" noProof="0" dirty="0">
                <a:ln>
                  <a:noFill/>
                </a:ln>
                <a:solidFill>
                  <a:prstClr val="black"/>
                </a:solidFill>
                <a:effectLst/>
                <a:uLnTx/>
                <a:uFillTx/>
                <a:latin typeface="Arial MT"/>
                <a:ea typeface="+mn-ea"/>
              </a:rPr>
              <a:t>l</a:t>
            </a:r>
            <a:r>
              <a:rPr kumimoji="0" sz="800" b="0" i="0" u="none" strike="noStrike" kern="1200" cap="none" spc="-5" normalizeH="0" baseline="0" noProof="0" dirty="0">
                <a:ln>
                  <a:noFill/>
                </a:ln>
                <a:solidFill>
                  <a:prstClr val="black"/>
                </a:solidFill>
                <a:effectLst/>
                <a:uLnTx/>
                <a:uFillTx/>
                <a:latin typeface="Arial MT"/>
                <a:ea typeface="+mn-ea"/>
              </a:rPr>
              <a:t> </a:t>
            </a:r>
            <a:r>
              <a:rPr kumimoji="0" sz="800" b="0" i="0" u="none" strike="noStrike" kern="1200" cap="none" spc="0" normalizeH="0" baseline="0" noProof="0" dirty="0">
                <a:ln>
                  <a:noFill/>
                </a:ln>
                <a:solidFill>
                  <a:prstClr val="black"/>
                </a:solidFill>
                <a:effectLst/>
                <a:uLnTx/>
                <a:uFillTx/>
                <a:latin typeface="Arial MT"/>
                <a:ea typeface="+mn-ea"/>
              </a:rPr>
              <a:t>rights</a:t>
            </a:r>
            <a:r>
              <a:rPr kumimoji="0" sz="800" b="0" i="0" u="none" strike="noStrike" kern="1200" cap="none" spc="-5" normalizeH="0" baseline="0" noProof="0" dirty="0">
                <a:ln>
                  <a:noFill/>
                </a:ln>
                <a:solidFill>
                  <a:prstClr val="black"/>
                </a:solidFill>
                <a:effectLst/>
                <a:uLnTx/>
                <a:uFillTx/>
                <a:latin typeface="Arial MT"/>
                <a:ea typeface="+mn-ea"/>
              </a:rPr>
              <a:t> </a:t>
            </a:r>
            <a:r>
              <a:rPr kumimoji="0" sz="800" b="0" i="0" u="none" strike="noStrike" kern="1200" cap="none" spc="0" normalizeH="0" baseline="0" noProof="0" dirty="0">
                <a:ln>
                  <a:noFill/>
                </a:ln>
                <a:solidFill>
                  <a:prstClr val="black"/>
                </a:solidFill>
                <a:effectLst/>
                <a:uLnTx/>
                <a:uFillTx/>
                <a:latin typeface="Arial MT"/>
                <a:ea typeface="+mn-ea"/>
              </a:rPr>
              <a:t>reserved.</a:t>
            </a: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721570" y="828333"/>
            <a:ext cx="1109980" cy="391160"/>
          </a:xfrm>
          <a:prstGeom prst="rect">
            <a:avLst/>
          </a:prstGeom>
        </p:spPr>
        <p:txBody>
          <a:bodyPr vert="horz" wrap="square" lIns="0" tIns="12700" rIns="0" bIns="0" rtlCol="0">
            <a:spAutoFit/>
          </a:bodyPr>
          <a:lstStyle/>
          <a:p>
            <a:pPr marL="12700">
              <a:lnSpc>
                <a:spcPct val="100000"/>
              </a:lnSpc>
              <a:spcBef>
                <a:spcPts val="100"/>
              </a:spcBef>
            </a:pPr>
            <a:r>
              <a:rPr spc="-5" dirty="0"/>
              <a:t>Looping</a:t>
            </a:r>
          </a:p>
        </p:txBody>
      </p:sp>
      <p:sp>
        <p:nvSpPr>
          <p:cNvPr id="3" name="object 3"/>
          <p:cNvSpPr txBox="1"/>
          <p:nvPr/>
        </p:nvSpPr>
        <p:spPr>
          <a:xfrm>
            <a:off x="1615791" y="1728118"/>
            <a:ext cx="1321435" cy="29972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800" b="0" i="0" u="none" strike="noStrike" kern="1200" cap="none" spc="-5" normalizeH="0" baseline="0" noProof="0" dirty="0">
                <a:ln>
                  <a:noFill/>
                </a:ln>
                <a:solidFill>
                  <a:srgbClr val="595959"/>
                </a:solidFill>
                <a:effectLst/>
                <a:uLnTx/>
                <a:uFillTx/>
                <a:latin typeface="Arial MT"/>
                <a:ea typeface="+mn-ea"/>
                <a:cs typeface="Arial MT"/>
              </a:rPr>
              <a:t>Nested</a:t>
            </a:r>
            <a:r>
              <a:rPr kumimoji="0" sz="1800" b="0" i="0" u="none" strike="noStrike" kern="1200" cap="none" spc="-80" normalizeH="0" baseline="0" noProof="0" dirty="0">
                <a:ln>
                  <a:noFill/>
                </a:ln>
                <a:solidFill>
                  <a:srgbClr val="595959"/>
                </a:solidFill>
                <a:effectLst/>
                <a:uLnTx/>
                <a:uFillTx/>
                <a:latin typeface="Arial MT"/>
                <a:ea typeface="+mn-ea"/>
                <a:cs typeface="Arial MT"/>
              </a:rPr>
              <a:t> </a:t>
            </a:r>
            <a:r>
              <a:rPr kumimoji="0" sz="1800" b="0" i="0" u="none" strike="noStrike" kern="1200" cap="none" spc="-5" normalizeH="0" baseline="0" noProof="0" dirty="0">
                <a:ln>
                  <a:noFill/>
                </a:ln>
                <a:solidFill>
                  <a:srgbClr val="595959"/>
                </a:solidFill>
                <a:effectLst/>
                <a:uLnTx/>
                <a:uFillTx/>
                <a:latin typeface="Arial MT"/>
                <a:ea typeface="+mn-ea"/>
                <a:cs typeface="Arial MT"/>
              </a:rPr>
              <a:t>Loop</a:t>
            </a:r>
            <a:endParaRPr kumimoji="0" sz="1800" b="0" i="0" u="none" strike="noStrike" kern="1200" cap="none" spc="0" normalizeH="0" baseline="0" noProof="0">
              <a:ln>
                <a:noFill/>
              </a:ln>
              <a:solidFill>
                <a:prstClr val="black"/>
              </a:solidFill>
              <a:effectLst/>
              <a:uLnTx/>
              <a:uFillTx/>
              <a:latin typeface="Arial MT"/>
              <a:ea typeface="+mn-ea"/>
              <a:cs typeface="Arial MT"/>
            </a:endParaRPr>
          </a:p>
        </p:txBody>
      </p:sp>
      <p:sp>
        <p:nvSpPr>
          <p:cNvPr id="4" name="object 4"/>
          <p:cNvSpPr txBox="1"/>
          <p:nvPr/>
        </p:nvSpPr>
        <p:spPr>
          <a:xfrm>
            <a:off x="656568" y="2708285"/>
            <a:ext cx="3451860" cy="1511300"/>
          </a:xfrm>
          <a:prstGeom prst="rect">
            <a:avLst/>
          </a:prstGeom>
        </p:spPr>
        <p:txBody>
          <a:bodyPr vert="horz" wrap="square" lIns="0" tIns="12700" rIns="0" bIns="0" rtlCol="0">
            <a:spAutoFit/>
          </a:bodyPr>
          <a:lstStyle/>
          <a:p>
            <a:pPr marL="348615" marR="5080" lvl="0" indent="-336550" algn="l" defTabSz="914400" rtl="0" eaLnBrk="1" fontAlgn="auto" latinLnBrk="0" hangingPunct="1">
              <a:lnSpc>
                <a:spcPct val="116100"/>
              </a:lnSpc>
              <a:spcBef>
                <a:spcPts val="100"/>
              </a:spcBef>
              <a:spcAft>
                <a:spcPts val="0"/>
              </a:spcAft>
              <a:buClrTx/>
              <a:buSzTx/>
              <a:buFontTx/>
              <a:buChar char="●"/>
              <a:tabLst>
                <a:tab pos="347980" algn="l"/>
                <a:tab pos="349250" algn="l"/>
              </a:tabLst>
              <a:defRPr/>
            </a:pPr>
            <a:r>
              <a:rPr kumimoji="0" sz="1400" b="0" i="0" u="none" strike="noStrike" kern="1200" cap="none" spc="-45" normalizeH="0" baseline="0" noProof="0" dirty="0">
                <a:ln>
                  <a:noFill/>
                </a:ln>
                <a:solidFill>
                  <a:prstClr val="black"/>
                </a:solidFill>
                <a:effectLst/>
                <a:uLnTx/>
                <a:uFillTx/>
                <a:latin typeface="Arial MT"/>
                <a:ea typeface="+mn-ea"/>
                <a:cs typeface="Arial MT"/>
              </a:rPr>
              <a:t>You </a:t>
            </a:r>
            <a:r>
              <a:rPr kumimoji="0" sz="1400" b="0" i="0" u="none" strike="noStrike" kern="1200" cap="none" spc="0" normalizeH="0" baseline="0" noProof="0" dirty="0">
                <a:ln>
                  <a:noFill/>
                </a:ln>
                <a:solidFill>
                  <a:prstClr val="black"/>
                </a:solidFill>
                <a:effectLst/>
                <a:uLnTx/>
                <a:uFillTx/>
                <a:latin typeface="Arial MT"/>
                <a:ea typeface="+mn-ea"/>
                <a:cs typeface="Arial MT"/>
              </a:rPr>
              <a:t>can </a:t>
            </a:r>
            <a:r>
              <a:rPr kumimoji="0" sz="1400" b="0" i="0" u="none" strike="noStrike" kern="1200" cap="none" spc="-5" normalizeH="0" baseline="0" noProof="0" dirty="0">
                <a:ln>
                  <a:noFill/>
                </a:ln>
                <a:solidFill>
                  <a:prstClr val="black"/>
                </a:solidFill>
                <a:effectLst/>
                <a:uLnTx/>
                <a:uFillTx/>
                <a:latin typeface="Arial MT"/>
                <a:ea typeface="+mn-ea"/>
                <a:cs typeface="Arial MT"/>
              </a:rPr>
              <a:t>use one or </a:t>
            </a:r>
            <a:r>
              <a:rPr kumimoji="0" sz="1400" b="0" i="0" u="none" strike="noStrike" kern="1200" cap="none" spc="0" normalizeH="0" baseline="0" noProof="0" dirty="0">
                <a:ln>
                  <a:noFill/>
                </a:ln>
                <a:solidFill>
                  <a:prstClr val="black"/>
                </a:solidFill>
                <a:effectLst/>
                <a:uLnTx/>
                <a:uFillTx/>
                <a:latin typeface="Arial MT"/>
                <a:ea typeface="+mn-ea"/>
                <a:cs typeface="Arial MT"/>
              </a:rPr>
              <a:t>more </a:t>
            </a:r>
            <a:r>
              <a:rPr kumimoji="0" sz="1400" b="0" i="0" u="none" strike="noStrike" kern="1200" cap="none" spc="-5" normalizeH="0" baseline="0" noProof="0" dirty="0">
                <a:ln>
                  <a:noFill/>
                </a:ln>
                <a:solidFill>
                  <a:prstClr val="black"/>
                </a:solidFill>
                <a:effectLst/>
                <a:uLnTx/>
                <a:uFillTx/>
                <a:latin typeface="Arial MT"/>
                <a:ea typeface="+mn-ea"/>
                <a:cs typeface="Arial MT"/>
              </a:rPr>
              <a:t>loop inside </a:t>
            </a:r>
            <a:r>
              <a:rPr kumimoji="0" sz="1400" b="0" i="0" u="none" strike="noStrike" kern="1200" cap="none" spc="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any</a:t>
            </a:r>
            <a:r>
              <a:rPr kumimoji="0" sz="1400" b="0" i="0" u="none" strike="noStrike" kern="1200" cap="none" spc="-2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another</a:t>
            </a:r>
            <a:r>
              <a:rPr kumimoji="0" sz="1400" b="0" i="0" u="none" strike="noStrike" kern="1200" cap="none" spc="-1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while,</a:t>
            </a:r>
            <a:r>
              <a:rPr kumimoji="0" sz="1400" b="0" i="0" u="none" strike="noStrike" kern="1200" cap="none" spc="-1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for</a:t>
            </a:r>
            <a:r>
              <a:rPr kumimoji="0" sz="1400" b="0" i="0" u="none" strike="noStrike" kern="1200" cap="none" spc="-1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or</a:t>
            </a:r>
            <a:r>
              <a:rPr kumimoji="0" sz="1400" b="0" i="0" u="none" strike="noStrike" kern="1200" cap="none" spc="-1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do..while</a:t>
            </a:r>
            <a:r>
              <a:rPr kumimoji="0" sz="1400" b="0" i="0" u="none" strike="noStrike" kern="1200" cap="none" spc="-2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loop.</a:t>
            </a:r>
            <a:endParaRPr kumimoji="0" sz="1400" b="0" i="0" u="none" strike="noStrike" kern="1200" cap="none" spc="0" normalizeH="0" baseline="0" noProof="0">
              <a:ln>
                <a:noFill/>
              </a:ln>
              <a:solidFill>
                <a:prstClr val="black"/>
              </a:solidFill>
              <a:effectLst/>
              <a:uLnTx/>
              <a:uFillTx/>
              <a:latin typeface="Arial MT"/>
              <a:ea typeface="+mn-ea"/>
              <a:cs typeface="Arial MT"/>
            </a:endParaRPr>
          </a:p>
          <a:p>
            <a:pPr marL="348615" marR="0" lvl="0" indent="-336550" algn="l" defTabSz="914400" rtl="0" eaLnBrk="1" fontAlgn="auto" latinLnBrk="0" hangingPunct="1">
              <a:lnSpc>
                <a:spcPct val="100000"/>
              </a:lnSpc>
              <a:spcBef>
                <a:spcPts val="270"/>
              </a:spcBef>
              <a:spcAft>
                <a:spcPts val="0"/>
              </a:spcAft>
              <a:buClrTx/>
              <a:buSzTx/>
              <a:buFontTx/>
              <a:buChar char="●"/>
              <a:tabLst>
                <a:tab pos="347980" algn="l"/>
                <a:tab pos="349250" algn="l"/>
              </a:tabLst>
              <a:defRPr/>
            </a:pPr>
            <a:r>
              <a:rPr kumimoji="0" sz="1400" b="0" i="0" u="none" strike="noStrike" kern="1200" cap="none" spc="0" normalizeH="0" baseline="0" noProof="0" dirty="0">
                <a:ln>
                  <a:noFill/>
                </a:ln>
                <a:solidFill>
                  <a:prstClr val="black"/>
                </a:solidFill>
                <a:effectLst/>
                <a:uLnTx/>
                <a:uFillTx/>
                <a:latin typeface="Arial MT"/>
                <a:ea typeface="+mn-ea"/>
                <a:cs typeface="Arial MT"/>
              </a:rPr>
              <a:t>A</a:t>
            </a:r>
            <a:r>
              <a:rPr kumimoji="0" sz="1400" b="0" i="0" u="none" strike="noStrike" kern="1200" cap="none" spc="-9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nested</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loop</a:t>
            </a:r>
            <a:r>
              <a:rPr kumimoji="0" sz="1400" b="0" i="0" u="none" strike="noStrike" kern="1200" cap="none" spc="-1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is</a:t>
            </a:r>
            <a:r>
              <a:rPr kumimoji="0" sz="1400" b="0" i="0" u="none" strike="noStrike" kern="1200" cap="none" spc="-15"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a</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loop</a:t>
            </a:r>
            <a:r>
              <a:rPr kumimoji="0" sz="1400" b="0" i="0" u="none" strike="noStrike" kern="1200" cap="none" spc="-1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inside</a:t>
            </a:r>
            <a:r>
              <a:rPr kumimoji="0" sz="1400" b="0" i="0" u="none" strike="noStrike" kern="1200" cap="none" spc="-15"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a</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loop.</a:t>
            </a:r>
            <a:endParaRPr kumimoji="0" sz="1400" b="0" i="0" u="none" strike="noStrike" kern="1200" cap="none" spc="0" normalizeH="0" baseline="0" noProof="0">
              <a:ln>
                <a:noFill/>
              </a:ln>
              <a:solidFill>
                <a:prstClr val="black"/>
              </a:solidFill>
              <a:effectLst/>
              <a:uLnTx/>
              <a:uFillTx/>
              <a:latin typeface="Arial MT"/>
              <a:ea typeface="+mn-ea"/>
              <a:cs typeface="Arial MT"/>
            </a:endParaRPr>
          </a:p>
          <a:p>
            <a:pPr marL="348615" marR="176530" lvl="0" indent="-336550" algn="l" defTabSz="914400" rtl="0" eaLnBrk="1" fontAlgn="auto" latinLnBrk="0" hangingPunct="1">
              <a:lnSpc>
                <a:spcPct val="116100"/>
              </a:lnSpc>
              <a:spcBef>
                <a:spcPts val="0"/>
              </a:spcBef>
              <a:spcAft>
                <a:spcPts val="0"/>
              </a:spcAft>
              <a:buClrTx/>
              <a:buSzTx/>
              <a:buFontTx/>
              <a:buChar char="●"/>
              <a:tabLst>
                <a:tab pos="347980" algn="l"/>
                <a:tab pos="349250" algn="l"/>
              </a:tabLst>
              <a:defRPr/>
            </a:pPr>
            <a:r>
              <a:rPr kumimoji="0" sz="1400" b="0" i="0" u="none" strike="noStrike" kern="1200" cap="none" spc="-5" normalizeH="0" baseline="0" noProof="0" dirty="0">
                <a:ln>
                  <a:noFill/>
                </a:ln>
                <a:solidFill>
                  <a:prstClr val="black"/>
                </a:solidFill>
                <a:effectLst/>
                <a:uLnTx/>
                <a:uFillTx/>
                <a:latin typeface="Arial MT"/>
                <a:ea typeface="+mn-ea"/>
                <a:cs typeface="Arial MT"/>
              </a:rPr>
              <a:t>The "inner loop" will be executed one </a:t>
            </a:r>
            <a:r>
              <a:rPr kumimoji="0" sz="1400" b="0" i="0" u="none" strike="noStrike" kern="1200" cap="none" spc="-37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time for each iteration of the "outer </a:t>
            </a:r>
            <a:r>
              <a:rPr kumimoji="0" sz="1400" b="0" i="0" u="none" strike="noStrike" kern="1200" cap="none" spc="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loop".</a:t>
            </a:r>
            <a:endParaRPr kumimoji="0" sz="1400" b="0" i="0" u="none" strike="noStrike" kern="1200" cap="none" spc="0" normalizeH="0" baseline="0" noProof="0">
              <a:ln>
                <a:noFill/>
              </a:ln>
              <a:solidFill>
                <a:prstClr val="black"/>
              </a:solidFill>
              <a:effectLst/>
              <a:uLnTx/>
              <a:uFillTx/>
              <a:latin typeface="Arial MT"/>
              <a:ea typeface="+mn-ea"/>
              <a:cs typeface="Arial MT"/>
            </a:endParaRPr>
          </a:p>
        </p:txBody>
      </p:sp>
      <p:sp>
        <p:nvSpPr>
          <p:cNvPr id="5" name="object 5"/>
          <p:cNvSpPr txBox="1"/>
          <p:nvPr/>
        </p:nvSpPr>
        <p:spPr>
          <a:xfrm>
            <a:off x="4708475" y="4841744"/>
            <a:ext cx="602615" cy="13208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700" b="0" i="0" u="none" strike="noStrike" kern="1200" cap="none" spc="-5" normalizeH="0" baseline="0" noProof="0" dirty="0">
                <a:ln>
                  <a:noFill/>
                </a:ln>
                <a:solidFill>
                  <a:srgbClr val="595959"/>
                </a:solidFill>
                <a:effectLst/>
                <a:uLnTx/>
                <a:uFillTx/>
                <a:latin typeface="Arial MT"/>
                <a:ea typeface="+mn-ea"/>
                <a:cs typeface="Arial MT"/>
              </a:rPr>
              <a:t>Imag</a:t>
            </a:r>
            <a:r>
              <a:rPr kumimoji="0" sz="700" b="0" i="0" u="none" strike="noStrike" kern="1200" cap="none" spc="0" normalizeH="0" baseline="0" noProof="0" dirty="0">
                <a:ln>
                  <a:noFill/>
                </a:ln>
                <a:solidFill>
                  <a:srgbClr val="595959"/>
                </a:solidFill>
                <a:effectLst/>
                <a:uLnTx/>
                <a:uFillTx/>
                <a:latin typeface="Arial MT"/>
                <a:ea typeface="+mn-ea"/>
                <a:cs typeface="Arial MT"/>
              </a:rPr>
              <a:t>e</a:t>
            </a:r>
            <a:r>
              <a:rPr kumimoji="0" sz="700" b="0" i="0" u="none" strike="noStrike" kern="1200" cap="none" spc="-5" normalizeH="0" baseline="0" noProof="0" dirty="0">
                <a:ln>
                  <a:noFill/>
                </a:ln>
                <a:solidFill>
                  <a:srgbClr val="595959"/>
                </a:solidFill>
                <a:effectLst/>
                <a:uLnTx/>
                <a:uFillTx/>
                <a:latin typeface="Arial MT"/>
                <a:ea typeface="+mn-ea"/>
                <a:cs typeface="Arial MT"/>
              </a:rPr>
              <a:t> Source:</a:t>
            </a:r>
            <a:endParaRPr kumimoji="0" sz="700" b="0" i="0" u="none" strike="noStrike" kern="1200" cap="none" spc="0" normalizeH="0" baseline="0" noProof="0">
              <a:ln>
                <a:noFill/>
              </a:ln>
              <a:solidFill>
                <a:prstClr val="black"/>
              </a:solidFill>
              <a:effectLst/>
              <a:uLnTx/>
              <a:uFillTx/>
              <a:latin typeface="Arial MT"/>
              <a:ea typeface="+mn-ea"/>
              <a:cs typeface="Arial MT"/>
            </a:endParaRPr>
          </a:p>
        </p:txBody>
      </p:sp>
      <p:pic>
        <p:nvPicPr>
          <p:cNvPr id="6" name="object 6"/>
          <p:cNvPicPr/>
          <p:nvPr/>
        </p:nvPicPr>
        <p:blipFill>
          <a:blip r:embed="rId2" cstate="print"/>
          <a:stretch>
            <a:fillRect/>
          </a:stretch>
        </p:blipFill>
        <p:spPr>
          <a:xfrm>
            <a:off x="4609250" y="1354900"/>
            <a:ext cx="4534749" cy="3285824"/>
          </a:xfrm>
          <a:prstGeom prst="rect">
            <a:avLst/>
          </a:prstGeom>
        </p:spPr>
      </p:pic>
      <p:sp>
        <p:nvSpPr>
          <p:cNvPr id="7" name="object 7"/>
          <p:cNvSpPr txBox="1">
            <a:spLocks noGrp="1"/>
          </p:cNvSpPr>
          <p:nvPr>
            <p:ph type="ftr" sz="quarter" idx="5"/>
          </p:nvPr>
        </p:nvSpPr>
        <p:spPr>
          <a:prstGeom prst="rect">
            <a:avLst/>
          </a:prstGeom>
        </p:spPr>
        <p:txBody>
          <a:bodyPr vert="horz" wrap="square" lIns="0" tIns="3175" rIns="0" bIns="0" rtlCol="0">
            <a:spAutoFit/>
          </a:bodyPr>
          <a:lstStyle/>
          <a:p>
            <a:pPr marL="12700" marR="0" lvl="0" indent="0" algn="l" defTabSz="914400" rtl="0" eaLnBrk="1" fontAlgn="auto" latinLnBrk="0" hangingPunct="1">
              <a:lnSpc>
                <a:spcPct val="100000"/>
              </a:lnSpc>
              <a:spcBef>
                <a:spcPts val="25"/>
              </a:spcBef>
              <a:spcAft>
                <a:spcPts val="0"/>
              </a:spcAft>
              <a:buClrTx/>
              <a:buSzTx/>
              <a:buFontTx/>
              <a:buNone/>
              <a:tabLst/>
              <a:defRPr/>
            </a:pPr>
            <a:r>
              <a:rPr kumimoji="0" sz="800" b="0" i="0" u="none" strike="noStrike" kern="1200" cap="none" spc="0" normalizeH="0" baseline="0" noProof="0" dirty="0">
                <a:ln>
                  <a:noFill/>
                </a:ln>
                <a:solidFill>
                  <a:prstClr val="black"/>
                </a:solidFill>
                <a:effectLst/>
                <a:uLnTx/>
                <a:uFillTx/>
                <a:latin typeface="Arial MT"/>
                <a:ea typeface="+mn-ea"/>
              </a:rPr>
              <a:t>©</a:t>
            </a:r>
            <a:r>
              <a:rPr kumimoji="0" sz="800" b="0" i="0" u="none" strike="noStrike" kern="1200" cap="none" spc="-5" normalizeH="0" baseline="0" noProof="0" dirty="0">
                <a:ln>
                  <a:noFill/>
                </a:ln>
                <a:solidFill>
                  <a:prstClr val="black"/>
                </a:solidFill>
                <a:effectLst/>
                <a:uLnTx/>
                <a:uFillTx/>
                <a:latin typeface="Arial MT"/>
                <a:ea typeface="+mn-ea"/>
              </a:rPr>
              <a:t> Edune</a:t>
            </a:r>
            <a:r>
              <a:rPr kumimoji="0" sz="800" b="0" i="0" u="none" strike="noStrike" kern="1200" cap="none" spc="0" normalizeH="0" baseline="0" noProof="0" dirty="0">
                <a:ln>
                  <a:noFill/>
                </a:ln>
                <a:solidFill>
                  <a:prstClr val="black"/>
                </a:solidFill>
                <a:effectLst/>
                <a:uLnTx/>
                <a:uFillTx/>
                <a:latin typeface="Arial MT"/>
                <a:ea typeface="+mn-ea"/>
              </a:rPr>
              <a:t>t</a:t>
            </a:r>
            <a:r>
              <a:rPr kumimoji="0" sz="800" b="0" i="0" u="none" strike="noStrike" kern="1200" cap="none" spc="-5" normalizeH="0" baseline="0" noProof="0" dirty="0">
                <a:ln>
                  <a:noFill/>
                </a:ln>
                <a:solidFill>
                  <a:prstClr val="black"/>
                </a:solidFill>
                <a:effectLst/>
                <a:uLnTx/>
                <a:uFillTx/>
                <a:latin typeface="Arial MT"/>
                <a:ea typeface="+mn-ea"/>
              </a:rPr>
              <a:t> Foundation</a:t>
            </a:r>
            <a:r>
              <a:rPr kumimoji="0" sz="800" b="0" i="0" u="none" strike="noStrike" kern="1200" cap="none" spc="0" normalizeH="0" baseline="0" noProof="0" dirty="0">
                <a:ln>
                  <a:noFill/>
                </a:ln>
                <a:solidFill>
                  <a:prstClr val="black"/>
                </a:solidFill>
                <a:effectLst/>
                <a:uLnTx/>
                <a:uFillTx/>
                <a:latin typeface="Arial MT"/>
                <a:ea typeface="+mn-ea"/>
              </a:rPr>
              <a:t>.</a:t>
            </a:r>
            <a:r>
              <a:rPr kumimoji="0" sz="800" b="0" i="0" u="none" strike="noStrike" kern="1200" cap="none" spc="-50" normalizeH="0" baseline="0" noProof="0" dirty="0">
                <a:ln>
                  <a:noFill/>
                </a:ln>
                <a:solidFill>
                  <a:prstClr val="black"/>
                </a:solidFill>
                <a:effectLst/>
                <a:uLnTx/>
                <a:uFillTx/>
                <a:latin typeface="Arial MT"/>
                <a:ea typeface="+mn-ea"/>
              </a:rPr>
              <a:t> </a:t>
            </a:r>
            <a:r>
              <a:rPr kumimoji="0" sz="800" b="0" i="0" u="none" strike="noStrike" kern="1200" cap="none" spc="-5" normalizeH="0" baseline="0" noProof="0" dirty="0">
                <a:ln>
                  <a:noFill/>
                </a:ln>
                <a:solidFill>
                  <a:prstClr val="black"/>
                </a:solidFill>
                <a:effectLst/>
                <a:uLnTx/>
                <a:uFillTx/>
                <a:latin typeface="Arial MT"/>
                <a:ea typeface="+mn-ea"/>
              </a:rPr>
              <a:t>Al</a:t>
            </a:r>
            <a:r>
              <a:rPr kumimoji="0" sz="800" b="0" i="0" u="none" strike="noStrike" kern="1200" cap="none" spc="0" normalizeH="0" baseline="0" noProof="0" dirty="0">
                <a:ln>
                  <a:noFill/>
                </a:ln>
                <a:solidFill>
                  <a:prstClr val="black"/>
                </a:solidFill>
                <a:effectLst/>
                <a:uLnTx/>
                <a:uFillTx/>
                <a:latin typeface="Arial MT"/>
                <a:ea typeface="+mn-ea"/>
              </a:rPr>
              <a:t>l</a:t>
            </a:r>
            <a:r>
              <a:rPr kumimoji="0" sz="800" b="0" i="0" u="none" strike="noStrike" kern="1200" cap="none" spc="-5" normalizeH="0" baseline="0" noProof="0" dirty="0">
                <a:ln>
                  <a:noFill/>
                </a:ln>
                <a:solidFill>
                  <a:prstClr val="black"/>
                </a:solidFill>
                <a:effectLst/>
                <a:uLnTx/>
                <a:uFillTx/>
                <a:latin typeface="Arial MT"/>
                <a:ea typeface="+mn-ea"/>
              </a:rPr>
              <a:t> </a:t>
            </a:r>
            <a:r>
              <a:rPr kumimoji="0" sz="800" b="0" i="0" u="none" strike="noStrike" kern="1200" cap="none" spc="0" normalizeH="0" baseline="0" noProof="0" dirty="0">
                <a:ln>
                  <a:noFill/>
                </a:ln>
                <a:solidFill>
                  <a:prstClr val="black"/>
                </a:solidFill>
                <a:effectLst/>
                <a:uLnTx/>
                <a:uFillTx/>
                <a:latin typeface="Arial MT"/>
                <a:ea typeface="+mn-ea"/>
              </a:rPr>
              <a:t>rights</a:t>
            </a:r>
            <a:r>
              <a:rPr kumimoji="0" sz="800" b="0" i="0" u="none" strike="noStrike" kern="1200" cap="none" spc="-5" normalizeH="0" baseline="0" noProof="0" dirty="0">
                <a:ln>
                  <a:noFill/>
                </a:ln>
                <a:solidFill>
                  <a:prstClr val="black"/>
                </a:solidFill>
                <a:effectLst/>
                <a:uLnTx/>
                <a:uFillTx/>
                <a:latin typeface="Arial MT"/>
                <a:ea typeface="+mn-ea"/>
              </a:rPr>
              <a:t> </a:t>
            </a:r>
            <a:r>
              <a:rPr kumimoji="0" sz="800" b="0" i="0" u="none" strike="noStrike" kern="1200" cap="none" spc="0" normalizeH="0" baseline="0" noProof="0" dirty="0">
                <a:ln>
                  <a:noFill/>
                </a:ln>
                <a:solidFill>
                  <a:prstClr val="black"/>
                </a:solidFill>
                <a:effectLst/>
                <a:uLnTx/>
                <a:uFillTx/>
                <a:latin typeface="Arial MT"/>
                <a:ea typeface="+mn-ea"/>
              </a:rPr>
              <a:t>reserved.</a:t>
            </a: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721570" y="828333"/>
            <a:ext cx="1109980" cy="391160"/>
          </a:xfrm>
          <a:prstGeom prst="rect">
            <a:avLst/>
          </a:prstGeom>
        </p:spPr>
        <p:txBody>
          <a:bodyPr vert="horz" wrap="square" lIns="0" tIns="12700" rIns="0" bIns="0" rtlCol="0">
            <a:spAutoFit/>
          </a:bodyPr>
          <a:lstStyle/>
          <a:p>
            <a:pPr marL="12700">
              <a:lnSpc>
                <a:spcPct val="100000"/>
              </a:lnSpc>
              <a:spcBef>
                <a:spcPts val="100"/>
              </a:spcBef>
            </a:pPr>
            <a:r>
              <a:rPr spc="-5" dirty="0"/>
              <a:t>Looping</a:t>
            </a:r>
          </a:p>
        </p:txBody>
      </p:sp>
      <p:sp>
        <p:nvSpPr>
          <p:cNvPr id="3" name="object 3"/>
          <p:cNvSpPr txBox="1"/>
          <p:nvPr/>
        </p:nvSpPr>
        <p:spPr>
          <a:xfrm>
            <a:off x="535300" y="1728118"/>
            <a:ext cx="2877820" cy="2872740"/>
          </a:xfrm>
          <a:prstGeom prst="rect">
            <a:avLst/>
          </a:prstGeom>
        </p:spPr>
        <p:txBody>
          <a:bodyPr vert="horz" wrap="square" lIns="0" tIns="12700" rIns="0" bIns="0" rtlCol="0">
            <a:spAutoFit/>
          </a:bodyPr>
          <a:lstStyle/>
          <a:p>
            <a:pPr marL="616585" marR="0" lvl="0" indent="0" algn="l" defTabSz="914400" rtl="0" eaLnBrk="1" fontAlgn="auto" latinLnBrk="0" hangingPunct="1">
              <a:lnSpc>
                <a:spcPct val="100000"/>
              </a:lnSpc>
              <a:spcBef>
                <a:spcPts val="100"/>
              </a:spcBef>
              <a:spcAft>
                <a:spcPts val="0"/>
              </a:spcAft>
              <a:buClrTx/>
              <a:buSzTx/>
              <a:buFontTx/>
              <a:buNone/>
              <a:tabLst/>
              <a:defRPr/>
            </a:pPr>
            <a:r>
              <a:rPr kumimoji="0" sz="1800" b="0" i="0" u="none" strike="noStrike" kern="1200" cap="none" spc="-5" normalizeH="0" baseline="0" noProof="0" dirty="0">
                <a:ln>
                  <a:noFill/>
                </a:ln>
                <a:solidFill>
                  <a:srgbClr val="595959"/>
                </a:solidFill>
                <a:effectLst/>
                <a:uLnTx/>
                <a:uFillTx/>
                <a:latin typeface="Arial MT"/>
                <a:ea typeface="+mn-ea"/>
                <a:cs typeface="Arial MT"/>
              </a:rPr>
              <a:t>Nested</a:t>
            </a:r>
            <a:r>
              <a:rPr kumimoji="0" sz="1800" b="0" i="0" u="none" strike="noStrike" kern="1200" cap="none" spc="-45" normalizeH="0" baseline="0" noProof="0" dirty="0">
                <a:ln>
                  <a:noFill/>
                </a:ln>
                <a:solidFill>
                  <a:srgbClr val="595959"/>
                </a:solidFill>
                <a:effectLst/>
                <a:uLnTx/>
                <a:uFillTx/>
                <a:latin typeface="Arial MT"/>
                <a:ea typeface="+mn-ea"/>
                <a:cs typeface="Arial MT"/>
              </a:rPr>
              <a:t> </a:t>
            </a:r>
            <a:r>
              <a:rPr kumimoji="0" sz="1800" b="0" i="0" u="none" strike="noStrike" kern="1200" cap="none" spc="-5" normalizeH="0" baseline="0" noProof="0" dirty="0">
                <a:ln>
                  <a:noFill/>
                </a:ln>
                <a:solidFill>
                  <a:srgbClr val="595959"/>
                </a:solidFill>
                <a:effectLst/>
                <a:uLnTx/>
                <a:uFillTx/>
                <a:latin typeface="Arial MT"/>
                <a:ea typeface="+mn-ea"/>
                <a:cs typeface="Arial MT"/>
              </a:rPr>
              <a:t>Loop</a:t>
            </a:r>
            <a:r>
              <a:rPr kumimoji="0" sz="1800" b="0" i="0" u="none" strike="noStrike" kern="1200" cap="none" spc="-45" normalizeH="0" baseline="0" noProof="0" dirty="0">
                <a:ln>
                  <a:noFill/>
                </a:ln>
                <a:solidFill>
                  <a:srgbClr val="595959"/>
                </a:solidFill>
                <a:effectLst/>
                <a:uLnTx/>
                <a:uFillTx/>
                <a:latin typeface="Arial MT"/>
                <a:ea typeface="+mn-ea"/>
                <a:cs typeface="Arial MT"/>
              </a:rPr>
              <a:t> </a:t>
            </a:r>
            <a:r>
              <a:rPr kumimoji="0" sz="1800" b="0" i="0" u="none" strike="noStrike" kern="1200" cap="none" spc="0" normalizeH="0" baseline="0" noProof="0" dirty="0">
                <a:ln>
                  <a:noFill/>
                </a:ln>
                <a:solidFill>
                  <a:srgbClr val="595959"/>
                </a:solidFill>
                <a:effectLst/>
                <a:uLnTx/>
                <a:uFillTx/>
                <a:latin typeface="Arial MT"/>
                <a:ea typeface="+mn-ea"/>
                <a:cs typeface="Arial MT"/>
              </a:rPr>
              <a:t>(Contd..)</a:t>
            </a:r>
            <a:endParaRPr kumimoji="0" sz="1800" b="0" i="0" u="none" strike="noStrike" kern="1200" cap="none" spc="0" normalizeH="0" baseline="0" noProof="0">
              <a:ln>
                <a:noFill/>
              </a:ln>
              <a:solidFill>
                <a:prstClr val="black"/>
              </a:solidFill>
              <a:effectLst/>
              <a:uLnTx/>
              <a:uFillTx/>
              <a:latin typeface="Arial MT"/>
              <a:ea typeface="+mn-ea"/>
              <a:cs typeface="Arial MT"/>
            </a:endParaRPr>
          </a:p>
          <a:p>
            <a:pPr marL="12700" marR="832485" lvl="0" indent="120650" algn="l" defTabSz="914400" rtl="0" eaLnBrk="1" fontAlgn="auto" latinLnBrk="0" hangingPunct="1">
              <a:lnSpc>
                <a:spcPct val="187500"/>
              </a:lnSpc>
              <a:spcBef>
                <a:spcPts val="1355"/>
              </a:spcBef>
              <a:spcAft>
                <a:spcPts val="0"/>
              </a:spcAft>
              <a:buClrTx/>
              <a:buSzTx/>
              <a:buFontTx/>
              <a:buChar char="●"/>
              <a:tabLst>
                <a:tab pos="469265" algn="l"/>
                <a:tab pos="469900" algn="l"/>
              </a:tabLst>
              <a:defRPr/>
            </a:pPr>
            <a:r>
              <a:rPr kumimoji="0" sz="1400" b="1" i="0" u="heavy" strike="noStrike" kern="1200" cap="none" spc="-5" normalizeH="0" baseline="0" noProof="0" dirty="0">
                <a:ln>
                  <a:noFill/>
                </a:ln>
                <a:solidFill>
                  <a:prstClr val="black"/>
                </a:solidFill>
                <a:effectLst/>
                <a:uLnTx/>
                <a:uFill>
                  <a:solidFill>
                    <a:srgbClr val="000000"/>
                  </a:solidFill>
                </a:uFill>
                <a:latin typeface="Arial"/>
                <a:ea typeface="+mn-ea"/>
                <a:cs typeface="Arial"/>
              </a:rPr>
              <a:t>Example</a:t>
            </a:r>
            <a:r>
              <a:rPr kumimoji="0" sz="1400" b="1" i="0" u="heavy" strike="noStrike" kern="1200" cap="none" spc="-90" normalizeH="0" baseline="0" noProof="0" dirty="0">
                <a:ln>
                  <a:noFill/>
                </a:ln>
                <a:solidFill>
                  <a:prstClr val="black"/>
                </a:solidFill>
                <a:effectLst/>
                <a:uLnTx/>
                <a:uFill>
                  <a:solidFill>
                    <a:srgbClr val="000000"/>
                  </a:solidFill>
                </a:uFill>
                <a:latin typeface="Arial"/>
                <a:ea typeface="+mn-ea"/>
                <a:cs typeface="Arial"/>
              </a:rPr>
              <a:t> </a:t>
            </a:r>
            <a:r>
              <a:rPr kumimoji="0" sz="1400" b="1" i="0" u="heavy" strike="noStrike" kern="1200" cap="none" spc="-5" normalizeH="0" baseline="0" noProof="0" dirty="0">
                <a:ln>
                  <a:noFill/>
                </a:ln>
                <a:solidFill>
                  <a:prstClr val="black"/>
                </a:solidFill>
                <a:effectLst/>
                <a:uLnTx/>
                <a:uFill>
                  <a:solidFill>
                    <a:srgbClr val="000000"/>
                  </a:solidFill>
                </a:uFill>
                <a:latin typeface="Arial"/>
                <a:ea typeface="+mn-ea"/>
                <a:cs typeface="Arial"/>
              </a:rPr>
              <a:t>Program- </a:t>
            </a:r>
            <a:r>
              <a:rPr kumimoji="0" sz="1400" b="1" i="0" u="none" strike="noStrike" kern="1200" cap="none" spc="-375" normalizeH="0" baseline="0" noProof="0" dirty="0">
                <a:ln>
                  <a:noFill/>
                </a:ln>
                <a:solidFill>
                  <a:prstClr val="black"/>
                </a:solidFill>
                <a:effectLst/>
                <a:uLnTx/>
                <a:uFillTx/>
                <a:latin typeface="Arial"/>
                <a:ea typeface="+mn-ea"/>
                <a:cs typeface="Arial"/>
              </a:rPr>
              <a:t> </a:t>
            </a:r>
            <a:r>
              <a:rPr kumimoji="0" sz="1400" b="0" i="0" u="none" strike="noStrike" kern="1200" cap="none" spc="-5" normalizeH="0" baseline="0" noProof="0" dirty="0">
                <a:ln>
                  <a:noFill/>
                </a:ln>
                <a:solidFill>
                  <a:prstClr val="black"/>
                </a:solidFill>
                <a:effectLst/>
                <a:uLnTx/>
                <a:uFillTx/>
                <a:latin typeface="Arial MT"/>
                <a:ea typeface="+mn-ea"/>
                <a:cs typeface="Arial MT"/>
              </a:rPr>
              <a:t>adj=[“red”,”big”] </a:t>
            </a:r>
            <a:r>
              <a:rPr kumimoji="0" sz="1400" b="0" i="0" u="none" strike="noStrike" kern="1200" cap="none" spc="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fruits=[“apple”,”banana”] </a:t>
            </a:r>
            <a:r>
              <a:rPr kumimoji="0" sz="1400" b="0" i="0" u="none" strike="noStrike" kern="1200" cap="none" spc="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For</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x</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in</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adj:</a:t>
            </a:r>
            <a:endParaRPr kumimoji="0" sz="1400" b="0" i="0" u="none" strike="noStrike" kern="1200" cap="none" spc="0" normalizeH="0" baseline="0" noProof="0">
              <a:ln>
                <a:noFill/>
              </a:ln>
              <a:solidFill>
                <a:prstClr val="black"/>
              </a:solidFill>
              <a:effectLst/>
              <a:uLnTx/>
              <a:uFillTx/>
              <a:latin typeface="Arial MT"/>
              <a:ea typeface="+mn-ea"/>
              <a:cs typeface="Arial MT"/>
            </a:endParaRPr>
          </a:p>
          <a:p>
            <a:pPr marL="0" marR="0" lvl="0" indent="0" algn="l" defTabSz="914400" rtl="0" eaLnBrk="1" fontAlgn="auto" latinLnBrk="0" hangingPunct="1">
              <a:lnSpc>
                <a:spcPct val="100000"/>
              </a:lnSpc>
              <a:spcBef>
                <a:spcPts val="35"/>
              </a:spcBef>
              <a:spcAft>
                <a:spcPts val="0"/>
              </a:spcAft>
              <a:buClrTx/>
              <a:buSzTx/>
              <a:buFontTx/>
              <a:buNone/>
              <a:tabLst/>
              <a:defRPr/>
            </a:pPr>
            <a:endParaRPr kumimoji="0" sz="1250" b="0" i="0" u="none" strike="noStrike" kern="1200" cap="none" spc="0" normalizeH="0" baseline="0" noProof="0">
              <a:ln>
                <a:noFill/>
              </a:ln>
              <a:solidFill>
                <a:prstClr val="black"/>
              </a:solidFill>
              <a:effectLst/>
              <a:uLnTx/>
              <a:uFillTx/>
              <a:latin typeface="Arial MT"/>
              <a:ea typeface="+mn-ea"/>
              <a:cs typeface="Arial MT"/>
            </a:endParaRPr>
          </a:p>
          <a:p>
            <a:pPr marL="12700" marR="0" lvl="0" indent="0" algn="l" defTabSz="914400" rtl="0" eaLnBrk="1" fontAlgn="auto" latinLnBrk="0" hangingPunct="1">
              <a:lnSpc>
                <a:spcPct val="100000"/>
              </a:lnSpc>
              <a:spcBef>
                <a:spcPts val="0"/>
              </a:spcBef>
              <a:spcAft>
                <a:spcPts val="0"/>
              </a:spcAft>
              <a:buClrTx/>
              <a:buSzTx/>
              <a:buFontTx/>
              <a:buNone/>
              <a:tabLst/>
              <a:defRPr/>
            </a:pPr>
            <a:r>
              <a:rPr kumimoji="0" sz="1400" b="0" i="0" u="none" strike="noStrike" kern="1200" cap="none" spc="-5" normalizeH="0" baseline="0" noProof="0" dirty="0">
                <a:ln>
                  <a:noFill/>
                </a:ln>
                <a:solidFill>
                  <a:prstClr val="black"/>
                </a:solidFill>
                <a:effectLst/>
                <a:uLnTx/>
                <a:uFillTx/>
                <a:latin typeface="Arial MT"/>
                <a:ea typeface="+mn-ea"/>
                <a:cs typeface="Arial MT"/>
              </a:rPr>
              <a:t>For</a:t>
            </a:r>
            <a:r>
              <a:rPr kumimoji="0" sz="1400" b="0" i="0" u="none" strike="noStrike" kern="1200" cap="none" spc="-30"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y</a:t>
            </a:r>
            <a:r>
              <a:rPr kumimoji="0" sz="1400" b="0" i="0" u="none" strike="noStrike" kern="1200" cap="none" spc="-2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in</a:t>
            </a:r>
            <a:r>
              <a:rPr kumimoji="0" sz="1400" b="0" i="0" u="none" strike="noStrike" kern="1200" cap="none" spc="-2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fruits:</a:t>
            </a:r>
            <a:endParaRPr kumimoji="0" sz="1400" b="0" i="0" u="none" strike="noStrike" kern="1200" cap="none" spc="0" normalizeH="0" baseline="0" noProof="0">
              <a:ln>
                <a:noFill/>
              </a:ln>
              <a:solidFill>
                <a:prstClr val="black"/>
              </a:solidFill>
              <a:effectLst/>
              <a:uLnTx/>
              <a:uFillTx/>
              <a:latin typeface="Arial MT"/>
              <a:ea typeface="+mn-ea"/>
              <a:cs typeface="Arial MT"/>
            </a:endParaRPr>
          </a:p>
          <a:p>
            <a:pPr marL="0" marR="0" lvl="0" indent="0" algn="l" defTabSz="914400" rtl="0" eaLnBrk="1" fontAlgn="auto" latinLnBrk="0" hangingPunct="1">
              <a:lnSpc>
                <a:spcPct val="100000"/>
              </a:lnSpc>
              <a:spcBef>
                <a:spcPts val="30"/>
              </a:spcBef>
              <a:spcAft>
                <a:spcPts val="0"/>
              </a:spcAft>
              <a:buClrTx/>
              <a:buSzTx/>
              <a:buFontTx/>
              <a:buNone/>
              <a:tabLst/>
              <a:defRPr/>
            </a:pPr>
            <a:endParaRPr kumimoji="0" sz="1250" b="0" i="0" u="none" strike="noStrike" kern="1200" cap="none" spc="0" normalizeH="0" baseline="0" noProof="0">
              <a:ln>
                <a:noFill/>
              </a:ln>
              <a:solidFill>
                <a:prstClr val="black"/>
              </a:solidFill>
              <a:effectLst/>
              <a:uLnTx/>
              <a:uFillTx/>
              <a:latin typeface="Arial MT"/>
              <a:ea typeface="+mn-ea"/>
              <a:cs typeface="Arial MT"/>
            </a:endParaRPr>
          </a:p>
          <a:p>
            <a:pPr marL="469900" marR="0" lvl="0" indent="0" algn="l" defTabSz="914400" rtl="0" eaLnBrk="1" fontAlgn="auto" latinLnBrk="0" hangingPunct="1">
              <a:lnSpc>
                <a:spcPct val="100000"/>
              </a:lnSpc>
              <a:spcBef>
                <a:spcPts val="0"/>
              </a:spcBef>
              <a:spcAft>
                <a:spcPts val="0"/>
              </a:spcAft>
              <a:buClrTx/>
              <a:buSzTx/>
              <a:buFontTx/>
              <a:buNone/>
              <a:tabLst/>
              <a:defRPr/>
            </a:pPr>
            <a:r>
              <a:rPr kumimoji="0" sz="1400" b="0" i="0" u="none" strike="noStrike" kern="1200" cap="none" spc="-5" normalizeH="0" baseline="0" noProof="0" dirty="0">
                <a:ln>
                  <a:noFill/>
                </a:ln>
                <a:solidFill>
                  <a:prstClr val="black"/>
                </a:solidFill>
                <a:effectLst/>
                <a:uLnTx/>
                <a:uFillTx/>
                <a:latin typeface="Arial MT"/>
                <a:ea typeface="+mn-ea"/>
                <a:cs typeface="Arial MT"/>
              </a:rPr>
              <a:t>print(x,y)</a:t>
            </a:r>
            <a:endParaRPr kumimoji="0" sz="1400" b="0" i="0" u="none" strike="noStrike" kern="1200" cap="none" spc="0" normalizeH="0" baseline="0" noProof="0">
              <a:ln>
                <a:noFill/>
              </a:ln>
              <a:solidFill>
                <a:prstClr val="black"/>
              </a:solidFill>
              <a:effectLst/>
              <a:uLnTx/>
              <a:uFillTx/>
              <a:latin typeface="Arial MT"/>
              <a:ea typeface="+mn-ea"/>
              <a:cs typeface="Arial MT"/>
            </a:endParaRPr>
          </a:p>
        </p:txBody>
      </p:sp>
      <p:pic>
        <p:nvPicPr>
          <p:cNvPr id="4" name="object 4"/>
          <p:cNvPicPr/>
          <p:nvPr/>
        </p:nvPicPr>
        <p:blipFill>
          <a:blip r:embed="rId2" cstate="print"/>
          <a:stretch>
            <a:fillRect/>
          </a:stretch>
        </p:blipFill>
        <p:spPr>
          <a:xfrm>
            <a:off x="4572000" y="1053503"/>
            <a:ext cx="4571999" cy="3282600"/>
          </a:xfrm>
          <a:prstGeom prst="rect">
            <a:avLst/>
          </a:prstGeom>
        </p:spPr>
      </p:pic>
      <p:sp>
        <p:nvSpPr>
          <p:cNvPr id="5" name="object 5"/>
          <p:cNvSpPr txBox="1">
            <a:spLocks noGrp="1"/>
          </p:cNvSpPr>
          <p:nvPr>
            <p:ph type="ftr" sz="quarter" idx="5"/>
          </p:nvPr>
        </p:nvSpPr>
        <p:spPr>
          <a:prstGeom prst="rect">
            <a:avLst/>
          </a:prstGeom>
        </p:spPr>
        <p:txBody>
          <a:bodyPr vert="horz" wrap="square" lIns="0" tIns="3175" rIns="0" bIns="0" rtlCol="0">
            <a:spAutoFit/>
          </a:bodyPr>
          <a:lstStyle/>
          <a:p>
            <a:pPr marL="12700" marR="0" lvl="0" indent="0" algn="l" defTabSz="914400" rtl="0" eaLnBrk="1" fontAlgn="auto" latinLnBrk="0" hangingPunct="1">
              <a:lnSpc>
                <a:spcPct val="100000"/>
              </a:lnSpc>
              <a:spcBef>
                <a:spcPts val="25"/>
              </a:spcBef>
              <a:spcAft>
                <a:spcPts val="0"/>
              </a:spcAft>
              <a:buClrTx/>
              <a:buSzTx/>
              <a:buFontTx/>
              <a:buNone/>
              <a:tabLst/>
              <a:defRPr/>
            </a:pPr>
            <a:r>
              <a:rPr kumimoji="0" sz="800" b="0" i="0" u="none" strike="noStrike" kern="1200" cap="none" spc="0" normalizeH="0" baseline="0" noProof="0" dirty="0">
                <a:ln>
                  <a:noFill/>
                </a:ln>
                <a:solidFill>
                  <a:prstClr val="black"/>
                </a:solidFill>
                <a:effectLst/>
                <a:uLnTx/>
                <a:uFillTx/>
                <a:latin typeface="Arial MT"/>
                <a:ea typeface="+mn-ea"/>
              </a:rPr>
              <a:t>©</a:t>
            </a:r>
            <a:r>
              <a:rPr kumimoji="0" sz="800" b="0" i="0" u="none" strike="noStrike" kern="1200" cap="none" spc="-5" normalizeH="0" baseline="0" noProof="0" dirty="0">
                <a:ln>
                  <a:noFill/>
                </a:ln>
                <a:solidFill>
                  <a:prstClr val="black"/>
                </a:solidFill>
                <a:effectLst/>
                <a:uLnTx/>
                <a:uFillTx/>
                <a:latin typeface="Arial MT"/>
                <a:ea typeface="+mn-ea"/>
              </a:rPr>
              <a:t> Edune</a:t>
            </a:r>
            <a:r>
              <a:rPr kumimoji="0" sz="800" b="0" i="0" u="none" strike="noStrike" kern="1200" cap="none" spc="0" normalizeH="0" baseline="0" noProof="0" dirty="0">
                <a:ln>
                  <a:noFill/>
                </a:ln>
                <a:solidFill>
                  <a:prstClr val="black"/>
                </a:solidFill>
                <a:effectLst/>
                <a:uLnTx/>
                <a:uFillTx/>
                <a:latin typeface="Arial MT"/>
                <a:ea typeface="+mn-ea"/>
              </a:rPr>
              <a:t>t</a:t>
            </a:r>
            <a:r>
              <a:rPr kumimoji="0" sz="800" b="0" i="0" u="none" strike="noStrike" kern="1200" cap="none" spc="-5" normalizeH="0" baseline="0" noProof="0" dirty="0">
                <a:ln>
                  <a:noFill/>
                </a:ln>
                <a:solidFill>
                  <a:prstClr val="black"/>
                </a:solidFill>
                <a:effectLst/>
                <a:uLnTx/>
                <a:uFillTx/>
                <a:latin typeface="Arial MT"/>
                <a:ea typeface="+mn-ea"/>
              </a:rPr>
              <a:t> Foundation</a:t>
            </a:r>
            <a:r>
              <a:rPr kumimoji="0" sz="800" b="0" i="0" u="none" strike="noStrike" kern="1200" cap="none" spc="0" normalizeH="0" baseline="0" noProof="0" dirty="0">
                <a:ln>
                  <a:noFill/>
                </a:ln>
                <a:solidFill>
                  <a:prstClr val="black"/>
                </a:solidFill>
                <a:effectLst/>
                <a:uLnTx/>
                <a:uFillTx/>
                <a:latin typeface="Arial MT"/>
                <a:ea typeface="+mn-ea"/>
              </a:rPr>
              <a:t>.</a:t>
            </a:r>
            <a:r>
              <a:rPr kumimoji="0" sz="800" b="0" i="0" u="none" strike="noStrike" kern="1200" cap="none" spc="-50" normalizeH="0" baseline="0" noProof="0" dirty="0">
                <a:ln>
                  <a:noFill/>
                </a:ln>
                <a:solidFill>
                  <a:prstClr val="black"/>
                </a:solidFill>
                <a:effectLst/>
                <a:uLnTx/>
                <a:uFillTx/>
                <a:latin typeface="Arial MT"/>
                <a:ea typeface="+mn-ea"/>
              </a:rPr>
              <a:t> </a:t>
            </a:r>
            <a:r>
              <a:rPr kumimoji="0" sz="800" b="0" i="0" u="none" strike="noStrike" kern="1200" cap="none" spc="-5" normalizeH="0" baseline="0" noProof="0" dirty="0">
                <a:ln>
                  <a:noFill/>
                </a:ln>
                <a:solidFill>
                  <a:prstClr val="black"/>
                </a:solidFill>
                <a:effectLst/>
                <a:uLnTx/>
                <a:uFillTx/>
                <a:latin typeface="Arial MT"/>
                <a:ea typeface="+mn-ea"/>
              </a:rPr>
              <a:t>Al</a:t>
            </a:r>
            <a:r>
              <a:rPr kumimoji="0" sz="800" b="0" i="0" u="none" strike="noStrike" kern="1200" cap="none" spc="0" normalizeH="0" baseline="0" noProof="0" dirty="0">
                <a:ln>
                  <a:noFill/>
                </a:ln>
                <a:solidFill>
                  <a:prstClr val="black"/>
                </a:solidFill>
                <a:effectLst/>
                <a:uLnTx/>
                <a:uFillTx/>
                <a:latin typeface="Arial MT"/>
                <a:ea typeface="+mn-ea"/>
              </a:rPr>
              <a:t>l</a:t>
            </a:r>
            <a:r>
              <a:rPr kumimoji="0" sz="800" b="0" i="0" u="none" strike="noStrike" kern="1200" cap="none" spc="-5" normalizeH="0" baseline="0" noProof="0" dirty="0">
                <a:ln>
                  <a:noFill/>
                </a:ln>
                <a:solidFill>
                  <a:prstClr val="black"/>
                </a:solidFill>
                <a:effectLst/>
                <a:uLnTx/>
                <a:uFillTx/>
                <a:latin typeface="Arial MT"/>
                <a:ea typeface="+mn-ea"/>
              </a:rPr>
              <a:t> </a:t>
            </a:r>
            <a:r>
              <a:rPr kumimoji="0" sz="800" b="0" i="0" u="none" strike="noStrike" kern="1200" cap="none" spc="0" normalizeH="0" baseline="0" noProof="0" dirty="0">
                <a:ln>
                  <a:noFill/>
                </a:ln>
                <a:solidFill>
                  <a:prstClr val="black"/>
                </a:solidFill>
                <a:effectLst/>
                <a:uLnTx/>
                <a:uFillTx/>
                <a:latin typeface="Arial MT"/>
                <a:ea typeface="+mn-ea"/>
              </a:rPr>
              <a:t>rights</a:t>
            </a:r>
            <a:r>
              <a:rPr kumimoji="0" sz="800" b="0" i="0" u="none" strike="noStrike" kern="1200" cap="none" spc="-5" normalizeH="0" baseline="0" noProof="0" dirty="0">
                <a:ln>
                  <a:noFill/>
                </a:ln>
                <a:solidFill>
                  <a:prstClr val="black"/>
                </a:solidFill>
                <a:effectLst/>
                <a:uLnTx/>
                <a:uFillTx/>
                <a:latin typeface="Arial MT"/>
                <a:ea typeface="+mn-ea"/>
              </a:rPr>
              <a:t> </a:t>
            </a:r>
            <a:r>
              <a:rPr kumimoji="0" sz="800" b="0" i="0" u="none" strike="noStrike" kern="1200" cap="none" spc="0" normalizeH="0" baseline="0" noProof="0" dirty="0">
                <a:ln>
                  <a:noFill/>
                </a:ln>
                <a:solidFill>
                  <a:prstClr val="black"/>
                </a:solidFill>
                <a:effectLst/>
                <a:uLnTx/>
                <a:uFillTx/>
                <a:latin typeface="Arial MT"/>
                <a:ea typeface="+mn-ea"/>
              </a:rPr>
              <a:t>reserved.</a:t>
            </a: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330671" y="2548733"/>
            <a:ext cx="2478405" cy="39116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2400" b="0" i="0" u="none" strike="noStrike" kern="1200" cap="none" spc="-5" normalizeH="0" baseline="0" noProof="0" dirty="0">
                <a:ln>
                  <a:noFill/>
                </a:ln>
                <a:solidFill>
                  <a:prstClr val="black"/>
                </a:solidFill>
                <a:effectLst/>
                <a:uLnTx/>
                <a:uFillTx/>
                <a:latin typeface="Arial MT"/>
                <a:ea typeface="+mn-ea"/>
                <a:cs typeface="Arial MT"/>
              </a:rPr>
              <a:t>Control</a:t>
            </a:r>
            <a:r>
              <a:rPr kumimoji="0" sz="2400" b="0" i="0" u="none" strike="noStrike" kern="1200" cap="none" spc="-85" normalizeH="0" baseline="0" noProof="0" dirty="0">
                <a:ln>
                  <a:noFill/>
                </a:ln>
                <a:solidFill>
                  <a:prstClr val="black"/>
                </a:solidFill>
                <a:effectLst/>
                <a:uLnTx/>
                <a:uFillTx/>
                <a:latin typeface="Arial MT"/>
                <a:ea typeface="+mn-ea"/>
                <a:cs typeface="Arial MT"/>
              </a:rPr>
              <a:t> </a:t>
            </a:r>
            <a:r>
              <a:rPr kumimoji="0" sz="2400" b="0" i="0" u="none" strike="noStrike" kern="1200" cap="none" spc="-5" normalizeH="0" baseline="0" noProof="0" dirty="0">
                <a:ln>
                  <a:noFill/>
                </a:ln>
                <a:solidFill>
                  <a:prstClr val="black"/>
                </a:solidFill>
                <a:effectLst/>
                <a:uLnTx/>
                <a:uFillTx/>
                <a:latin typeface="Arial MT"/>
                <a:ea typeface="+mn-ea"/>
                <a:cs typeface="Arial MT"/>
              </a:rPr>
              <a:t>Statement</a:t>
            </a:r>
            <a:endParaRPr kumimoji="0" sz="2400" b="0" i="0" u="none" strike="noStrike" kern="1200" cap="none" spc="0" normalizeH="0" baseline="0" noProof="0">
              <a:ln>
                <a:noFill/>
              </a:ln>
              <a:solidFill>
                <a:prstClr val="black"/>
              </a:solidFill>
              <a:effectLst/>
              <a:uLnTx/>
              <a:uFillTx/>
              <a:latin typeface="Arial MT"/>
              <a:ea typeface="+mn-ea"/>
              <a:cs typeface="Arial MT"/>
            </a:endParaRPr>
          </a:p>
        </p:txBody>
      </p:sp>
      <p:sp>
        <p:nvSpPr>
          <p:cNvPr id="3" name="object 3"/>
          <p:cNvSpPr txBox="1"/>
          <p:nvPr/>
        </p:nvSpPr>
        <p:spPr>
          <a:xfrm>
            <a:off x="5147975" y="4841744"/>
            <a:ext cx="602615" cy="13208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700" b="0" i="0" u="none" strike="noStrike" kern="1200" cap="none" spc="-5" normalizeH="0" baseline="0" noProof="0" dirty="0">
                <a:ln>
                  <a:noFill/>
                </a:ln>
                <a:solidFill>
                  <a:srgbClr val="595959"/>
                </a:solidFill>
                <a:effectLst/>
                <a:uLnTx/>
                <a:uFillTx/>
                <a:latin typeface="Arial MT"/>
                <a:ea typeface="+mn-ea"/>
                <a:cs typeface="Arial MT"/>
              </a:rPr>
              <a:t>Imag</a:t>
            </a:r>
            <a:r>
              <a:rPr kumimoji="0" sz="700" b="0" i="0" u="none" strike="noStrike" kern="1200" cap="none" spc="0" normalizeH="0" baseline="0" noProof="0" dirty="0">
                <a:ln>
                  <a:noFill/>
                </a:ln>
                <a:solidFill>
                  <a:srgbClr val="595959"/>
                </a:solidFill>
                <a:effectLst/>
                <a:uLnTx/>
                <a:uFillTx/>
                <a:latin typeface="Arial MT"/>
                <a:ea typeface="+mn-ea"/>
                <a:cs typeface="Arial MT"/>
              </a:rPr>
              <a:t>e</a:t>
            </a:r>
            <a:r>
              <a:rPr kumimoji="0" sz="700" b="0" i="0" u="none" strike="noStrike" kern="1200" cap="none" spc="-5" normalizeH="0" baseline="0" noProof="0" dirty="0">
                <a:ln>
                  <a:noFill/>
                </a:ln>
                <a:solidFill>
                  <a:srgbClr val="595959"/>
                </a:solidFill>
                <a:effectLst/>
                <a:uLnTx/>
                <a:uFillTx/>
                <a:latin typeface="Arial MT"/>
                <a:ea typeface="+mn-ea"/>
                <a:cs typeface="Arial MT"/>
              </a:rPr>
              <a:t> Source:</a:t>
            </a:r>
            <a:endParaRPr kumimoji="0" sz="700" b="0" i="0" u="none" strike="noStrike" kern="1200" cap="none" spc="0" normalizeH="0" baseline="0" noProof="0">
              <a:ln>
                <a:noFill/>
              </a:ln>
              <a:solidFill>
                <a:prstClr val="black"/>
              </a:solidFill>
              <a:effectLst/>
              <a:uLnTx/>
              <a:uFillTx/>
              <a:latin typeface="Arial MT"/>
              <a:ea typeface="+mn-ea"/>
              <a:cs typeface="Arial MT"/>
            </a:endParaRPr>
          </a:p>
        </p:txBody>
      </p:sp>
      <p:pic>
        <p:nvPicPr>
          <p:cNvPr id="4" name="object 4"/>
          <p:cNvPicPr/>
          <p:nvPr/>
        </p:nvPicPr>
        <p:blipFill>
          <a:blip r:embed="rId2" cstate="print"/>
          <a:stretch>
            <a:fillRect/>
          </a:stretch>
        </p:blipFill>
        <p:spPr>
          <a:xfrm>
            <a:off x="4572000" y="1816374"/>
            <a:ext cx="4571999" cy="2519724"/>
          </a:xfrm>
          <a:prstGeom prst="rect">
            <a:avLst/>
          </a:prstGeom>
        </p:spPr>
      </p:pic>
      <p:sp>
        <p:nvSpPr>
          <p:cNvPr id="5" name="object 5"/>
          <p:cNvSpPr txBox="1">
            <a:spLocks noGrp="1"/>
          </p:cNvSpPr>
          <p:nvPr>
            <p:ph type="ftr" sz="quarter" idx="5"/>
          </p:nvPr>
        </p:nvSpPr>
        <p:spPr>
          <a:prstGeom prst="rect">
            <a:avLst/>
          </a:prstGeom>
        </p:spPr>
        <p:txBody>
          <a:bodyPr vert="horz" wrap="square" lIns="0" tIns="3175" rIns="0" bIns="0" rtlCol="0">
            <a:spAutoFit/>
          </a:bodyPr>
          <a:lstStyle/>
          <a:p>
            <a:pPr marL="12700" marR="0" lvl="0" indent="0" algn="l" defTabSz="914400" rtl="0" eaLnBrk="1" fontAlgn="auto" latinLnBrk="0" hangingPunct="1">
              <a:lnSpc>
                <a:spcPct val="100000"/>
              </a:lnSpc>
              <a:spcBef>
                <a:spcPts val="25"/>
              </a:spcBef>
              <a:spcAft>
                <a:spcPts val="0"/>
              </a:spcAft>
              <a:buClrTx/>
              <a:buSzTx/>
              <a:buFontTx/>
              <a:buNone/>
              <a:tabLst/>
              <a:defRPr/>
            </a:pPr>
            <a:r>
              <a:rPr kumimoji="0" sz="800" b="0" i="0" u="none" strike="noStrike" kern="1200" cap="none" spc="0" normalizeH="0" baseline="0" noProof="0" dirty="0">
                <a:ln>
                  <a:noFill/>
                </a:ln>
                <a:solidFill>
                  <a:prstClr val="black"/>
                </a:solidFill>
                <a:effectLst/>
                <a:uLnTx/>
                <a:uFillTx/>
                <a:latin typeface="Arial MT"/>
                <a:ea typeface="+mn-ea"/>
              </a:rPr>
              <a:t>©</a:t>
            </a:r>
            <a:r>
              <a:rPr kumimoji="0" sz="800" b="0" i="0" u="none" strike="noStrike" kern="1200" cap="none" spc="-5" normalizeH="0" baseline="0" noProof="0" dirty="0">
                <a:ln>
                  <a:noFill/>
                </a:ln>
                <a:solidFill>
                  <a:prstClr val="black"/>
                </a:solidFill>
                <a:effectLst/>
                <a:uLnTx/>
                <a:uFillTx/>
                <a:latin typeface="Arial MT"/>
                <a:ea typeface="+mn-ea"/>
              </a:rPr>
              <a:t> Edune</a:t>
            </a:r>
            <a:r>
              <a:rPr kumimoji="0" sz="800" b="0" i="0" u="none" strike="noStrike" kern="1200" cap="none" spc="0" normalizeH="0" baseline="0" noProof="0" dirty="0">
                <a:ln>
                  <a:noFill/>
                </a:ln>
                <a:solidFill>
                  <a:prstClr val="black"/>
                </a:solidFill>
                <a:effectLst/>
                <a:uLnTx/>
                <a:uFillTx/>
                <a:latin typeface="Arial MT"/>
                <a:ea typeface="+mn-ea"/>
              </a:rPr>
              <a:t>t</a:t>
            </a:r>
            <a:r>
              <a:rPr kumimoji="0" sz="800" b="0" i="0" u="none" strike="noStrike" kern="1200" cap="none" spc="-5" normalizeH="0" baseline="0" noProof="0" dirty="0">
                <a:ln>
                  <a:noFill/>
                </a:ln>
                <a:solidFill>
                  <a:prstClr val="black"/>
                </a:solidFill>
                <a:effectLst/>
                <a:uLnTx/>
                <a:uFillTx/>
                <a:latin typeface="Arial MT"/>
                <a:ea typeface="+mn-ea"/>
              </a:rPr>
              <a:t> Foundation</a:t>
            </a:r>
            <a:r>
              <a:rPr kumimoji="0" sz="800" b="0" i="0" u="none" strike="noStrike" kern="1200" cap="none" spc="0" normalizeH="0" baseline="0" noProof="0" dirty="0">
                <a:ln>
                  <a:noFill/>
                </a:ln>
                <a:solidFill>
                  <a:prstClr val="black"/>
                </a:solidFill>
                <a:effectLst/>
                <a:uLnTx/>
                <a:uFillTx/>
                <a:latin typeface="Arial MT"/>
                <a:ea typeface="+mn-ea"/>
              </a:rPr>
              <a:t>.</a:t>
            </a:r>
            <a:r>
              <a:rPr kumimoji="0" sz="800" b="0" i="0" u="none" strike="noStrike" kern="1200" cap="none" spc="-50" normalizeH="0" baseline="0" noProof="0" dirty="0">
                <a:ln>
                  <a:noFill/>
                </a:ln>
                <a:solidFill>
                  <a:prstClr val="black"/>
                </a:solidFill>
                <a:effectLst/>
                <a:uLnTx/>
                <a:uFillTx/>
                <a:latin typeface="Arial MT"/>
                <a:ea typeface="+mn-ea"/>
              </a:rPr>
              <a:t> </a:t>
            </a:r>
            <a:r>
              <a:rPr kumimoji="0" sz="800" b="0" i="0" u="none" strike="noStrike" kern="1200" cap="none" spc="-5" normalizeH="0" baseline="0" noProof="0" dirty="0">
                <a:ln>
                  <a:noFill/>
                </a:ln>
                <a:solidFill>
                  <a:prstClr val="black"/>
                </a:solidFill>
                <a:effectLst/>
                <a:uLnTx/>
                <a:uFillTx/>
                <a:latin typeface="Arial MT"/>
                <a:ea typeface="+mn-ea"/>
              </a:rPr>
              <a:t>Al</a:t>
            </a:r>
            <a:r>
              <a:rPr kumimoji="0" sz="800" b="0" i="0" u="none" strike="noStrike" kern="1200" cap="none" spc="0" normalizeH="0" baseline="0" noProof="0" dirty="0">
                <a:ln>
                  <a:noFill/>
                </a:ln>
                <a:solidFill>
                  <a:prstClr val="black"/>
                </a:solidFill>
                <a:effectLst/>
                <a:uLnTx/>
                <a:uFillTx/>
                <a:latin typeface="Arial MT"/>
                <a:ea typeface="+mn-ea"/>
              </a:rPr>
              <a:t>l</a:t>
            </a:r>
            <a:r>
              <a:rPr kumimoji="0" sz="800" b="0" i="0" u="none" strike="noStrike" kern="1200" cap="none" spc="-5" normalizeH="0" baseline="0" noProof="0" dirty="0">
                <a:ln>
                  <a:noFill/>
                </a:ln>
                <a:solidFill>
                  <a:prstClr val="black"/>
                </a:solidFill>
                <a:effectLst/>
                <a:uLnTx/>
                <a:uFillTx/>
                <a:latin typeface="Arial MT"/>
                <a:ea typeface="+mn-ea"/>
              </a:rPr>
              <a:t> </a:t>
            </a:r>
            <a:r>
              <a:rPr kumimoji="0" sz="800" b="0" i="0" u="none" strike="noStrike" kern="1200" cap="none" spc="0" normalizeH="0" baseline="0" noProof="0" dirty="0">
                <a:ln>
                  <a:noFill/>
                </a:ln>
                <a:solidFill>
                  <a:prstClr val="black"/>
                </a:solidFill>
                <a:effectLst/>
                <a:uLnTx/>
                <a:uFillTx/>
                <a:latin typeface="Arial MT"/>
                <a:ea typeface="+mn-ea"/>
              </a:rPr>
              <a:t>rights</a:t>
            </a:r>
            <a:r>
              <a:rPr kumimoji="0" sz="800" b="0" i="0" u="none" strike="noStrike" kern="1200" cap="none" spc="-5" normalizeH="0" baseline="0" noProof="0" dirty="0">
                <a:ln>
                  <a:noFill/>
                </a:ln>
                <a:solidFill>
                  <a:prstClr val="black"/>
                </a:solidFill>
                <a:effectLst/>
                <a:uLnTx/>
                <a:uFillTx/>
                <a:latin typeface="Arial MT"/>
                <a:ea typeface="+mn-ea"/>
              </a:rPr>
              <a:t> </a:t>
            </a:r>
            <a:r>
              <a:rPr kumimoji="0" sz="800" b="0" i="0" u="none" strike="noStrike" kern="1200" cap="none" spc="0" normalizeH="0" baseline="0" noProof="0" dirty="0">
                <a:ln>
                  <a:noFill/>
                </a:ln>
                <a:solidFill>
                  <a:prstClr val="black"/>
                </a:solidFill>
                <a:effectLst/>
                <a:uLnTx/>
                <a:uFillTx/>
                <a:latin typeface="Arial MT"/>
                <a:ea typeface="+mn-ea"/>
              </a:rPr>
              <a:t>reserved.</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789808" y="828333"/>
            <a:ext cx="973455" cy="391160"/>
          </a:xfrm>
          <a:prstGeom prst="rect">
            <a:avLst/>
          </a:prstGeom>
        </p:spPr>
        <p:txBody>
          <a:bodyPr vert="horz" wrap="square" lIns="0" tIns="12700" rIns="0" bIns="0" rtlCol="0">
            <a:spAutoFit/>
          </a:bodyPr>
          <a:lstStyle/>
          <a:p>
            <a:pPr marL="12700">
              <a:lnSpc>
                <a:spcPct val="100000"/>
              </a:lnSpc>
              <a:spcBef>
                <a:spcPts val="100"/>
              </a:spcBef>
            </a:pPr>
            <a:r>
              <a:rPr spc="-5" dirty="0"/>
              <a:t>History</a:t>
            </a:r>
          </a:p>
        </p:txBody>
      </p:sp>
      <p:sp>
        <p:nvSpPr>
          <p:cNvPr id="3" name="object 3"/>
          <p:cNvSpPr txBox="1"/>
          <p:nvPr/>
        </p:nvSpPr>
        <p:spPr>
          <a:xfrm>
            <a:off x="548693" y="1451893"/>
            <a:ext cx="3449954" cy="575945"/>
          </a:xfrm>
          <a:prstGeom prst="rect">
            <a:avLst/>
          </a:prstGeom>
        </p:spPr>
        <p:txBody>
          <a:bodyPr vert="horz" wrap="square" lIns="0" tIns="10795" rIns="0" bIns="0" rtlCol="0">
            <a:spAutoFit/>
          </a:bodyPr>
          <a:lstStyle/>
          <a:p>
            <a:pPr marL="1295400" marR="5080" lvl="0" indent="-1283335" algn="l" defTabSz="914400" rtl="0" eaLnBrk="1" fontAlgn="auto" latinLnBrk="0" hangingPunct="1">
              <a:lnSpc>
                <a:spcPct val="100699"/>
              </a:lnSpc>
              <a:spcBef>
                <a:spcPts val="85"/>
              </a:spcBef>
              <a:spcAft>
                <a:spcPts val="0"/>
              </a:spcAft>
              <a:buClrTx/>
              <a:buSzTx/>
              <a:buFontTx/>
              <a:buNone/>
              <a:tabLst/>
              <a:defRPr/>
            </a:pPr>
            <a:r>
              <a:rPr kumimoji="0" sz="1800" b="0" i="0" u="none" strike="noStrike" kern="1200" cap="none" spc="-5" normalizeH="0" baseline="0" noProof="0" dirty="0">
                <a:ln>
                  <a:noFill/>
                </a:ln>
                <a:solidFill>
                  <a:srgbClr val="595959"/>
                </a:solidFill>
                <a:effectLst/>
                <a:uLnTx/>
                <a:uFillTx/>
                <a:latin typeface="Arial MT"/>
                <a:ea typeface="+mn-ea"/>
                <a:cs typeface="Arial MT"/>
              </a:rPr>
              <a:t>Python </a:t>
            </a:r>
            <a:r>
              <a:rPr kumimoji="0" sz="1800" b="0" i="0" u="none" strike="noStrike" kern="1200" cap="none" spc="-10" normalizeH="0" baseline="0" noProof="0" dirty="0">
                <a:ln>
                  <a:noFill/>
                </a:ln>
                <a:solidFill>
                  <a:srgbClr val="595959"/>
                </a:solidFill>
                <a:effectLst/>
                <a:uLnTx/>
                <a:uFillTx/>
                <a:latin typeface="Arial MT"/>
                <a:ea typeface="+mn-ea"/>
                <a:cs typeface="Arial MT"/>
              </a:rPr>
              <a:t>Timeline/History </a:t>
            </a:r>
            <a:r>
              <a:rPr kumimoji="0" sz="1800" b="0" i="0" u="none" strike="noStrike" kern="1200" cap="none" spc="-5" normalizeH="0" baseline="0" noProof="0" dirty="0">
                <a:ln>
                  <a:noFill/>
                </a:ln>
                <a:solidFill>
                  <a:srgbClr val="595959"/>
                </a:solidFill>
                <a:effectLst/>
                <a:uLnTx/>
                <a:uFillTx/>
                <a:latin typeface="Arial MT"/>
                <a:ea typeface="+mn-ea"/>
                <a:cs typeface="Arial MT"/>
              </a:rPr>
              <a:t>and IEEE </a:t>
            </a:r>
            <a:r>
              <a:rPr kumimoji="0" sz="1800" b="0" i="0" u="none" strike="noStrike" kern="1200" cap="none" spc="-495" normalizeH="0" baseline="0" noProof="0" dirty="0">
                <a:ln>
                  <a:noFill/>
                </a:ln>
                <a:solidFill>
                  <a:srgbClr val="595959"/>
                </a:solidFill>
                <a:effectLst/>
                <a:uLnTx/>
                <a:uFillTx/>
                <a:latin typeface="Arial MT"/>
                <a:ea typeface="+mn-ea"/>
                <a:cs typeface="Arial MT"/>
              </a:rPr>
              <a:t> </a:t>
            </a:r>
            <a:r>
              <a:rPr kumimoji="0" sz="1800" b="0" i="0" u="none" strike="noStrike" kern="1200" cap="none" spc="0" normalizeH="0" baseline="0" noProof="0" dirty="0">
                <a:ln>
                  <a:noFill/>
                </a:ln>
                <a:solidFill>
                  <a:srgbClr val="595959"/>
                </a:solidFill>
                <a:effectLst/>
                <a:uLnTx/>
                <a:uFillTx/>
                <a:latin typeface="Arial MT"/>
                <a:ea typeface="+mn-ea"/>
                <a:cs typeface="Arial MT"/>
              </a:rPr>
              <a:t>rankings</a:t>
            </a:r>
            <a:endParaRPr kumimoji="0" sz="1800" b="0" i="0" u="none" strike="noStrike" kern="1200" cap="none" spc="0" normalizeH="0" baseline="0" noProof="0">
              <a:ln>
                <a:noFill/>
              </a:ln>
              <a:solidFill>
                <a:prstClr val="black"/>
              </a:solidFill>
              <a:effectLst/>
              <a:uLnTx/>
              <a:uFillTx/>
              <a:latin typeface="Arial MT"/>
              <a:ea typeface="+mn-ea"/>
              <a:cs typeface="Arial MT"/>
            </a:endParaRPr>
          </a:p>
        </p:txBody>
      </p:sp>
      <p:sp>
        <p:nvSpPr>
          <p:cNvPr id="4" name="object 4"/>
          <p:cNvSpPr txBox="1"/>
          <p:nvPr/>
        </p:nvSpPr>
        <p:spPr>
          <a:xfrm>
            <a:off x="656568" y="2741623"/>
            <a:ext cx="3453765" cy="2254250"/>
          </a:xfrm>
          <a:prstGeom prst="rect">
            <a:avLst/>
          </a:prstGeom>
        </p:spPr>
        <p:txBody>
          <a:bodyPr vert="horz" wrap="square" lIns="0" tIns="12700" rIns="0" bIns="0" rtlCol="0">
            <a:spAutoFit/>
          </a:bodyPr>
          <a:lstStyle/>
          <a:p>
            <a:pPr marL="348615" marR="185420" lvl="0" indent="-336550" algn="l" defTabSz="914400" rtl="0" eaLnBrk="1" fontAlgn="auto" latinLnBrk="0" hangingPunct="1">
              <a:lnSpc>
                <a:spcPct val="116100"/>
              </a:lnSpc>
              <a:spcBef>
                <a:spcPts val="100"/>
              </a:spcBef>
              <a:spcAft>
                <a:spcPts val="0"/>
              </a:spcAft>
              <a:buClrTx/>
              <a:buSzTx/>
              <a:buFontTx/>
              <a:buChar char="●"/>
              <a:tabLst>
                <a:tab pos="347980" algn="l"/>
                <a:tab pos="349250" algn="l"/>
              </a:tabLst>
              <a:defRPr/>
            </a:pPr>
            <a:r>
              <a:rPr kumimoji="0" sz="1400" b="0" i="0" u="none" strike="noStrike" kern="1200" cap="none" spc="-5" normalizeH="0" baseline="0" noProof="0" dirty="0">
                <a:ln>
                  <a:noFill/>
                </a:ln>
                <a:solidFill>
                  <a:prstClr val="black"/>
                </a:solidFill>
                <a:effectLst/>
                <a:uLnTx/>
                <a:uFillTx/>
                <a:latin typeface="Arial MT"/>
                <a:ea typeface="+mn-ea"/>
                <a:cs typeface="Arial MT"/>
              </a:rPr>
              <a:t>Python</a:t>
            </a:r>
            <a:r>
              <a:rPr kumimoji="0" sz="1400" b="0" i="0" u="none" strike="noStrike" kern="1200" cap="none" spc="-3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was</a:t>
            </a:r>
            <a:r>
              <a:rPr kumimoji="0" sz="1400" b="0" i="0" u="none" strike="noStrike" kern="1200" cap="none" spc="-25"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conceptualized</a:t>
            </a:r>
            <a:r>
              <a:rPr kumimoji="0" sz="1400" b="0" i="0" u="none" strike="noStrike" kern="1200" cap="none" spc="-2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by</a:t>
            </a:r>
            <a:r>
              <a:rPr kumimoji="0" sz="1400" b="0" i="0" u="none" strike="noStrike" kern="1200" cap="none" spc="-2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Guido </a:t>
            </a:r>
            <a:r>
              <a:rPr kumimoji="0" sz="1400" b="0" i="0" u="none" strike="noStrike" kern="1200" cap="none" spc="-375" normalizeH="0" baseline="0" noProof="0" dirty="0">
                <a:ln>
                  <a:noFill/>
                </a:ln>
                <a:solidFill>
                  <a:prstClr val="black"/>
                </a:solidFill>
                <a:effectLst/>
                <a:uLnTx/>
                <a:uFillTx/>
                <a:latin typeface="Arial MT"/>
                <a:ea typeface="+mn-ea"/>
                <a:cs typeface="Arial MT"/>
              </a:rPr>
              <a:t> </a:t>
            </a:r>
            <a:r>
              <a:rPr kumimoji="0" sz="1400" b="0" i="0" u="none" strike="noStrike" kern="1200" cap="none" spc="-40" normalizeH="0" baseline="0" noProof="0" dirty="0">
                <a:ln>
                  <a:noFill/>
                </a:ln>
                <a:solidFill>
                  <a:prstClr val="black"/>
                </a:solidFill>
                <a:effectLst/>
                <a:uLnTx/>
                <a:uFillTx/>
                <a:latin typeface="Arial MT"/>
                <a:ea typeface="+mn-ea"/>
                <a:cs typeface="Arial MT"/>
              </a:rPr>
              <a:t>Van</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Rossum</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in</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the</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late</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1980s.</a:t>
            </a:r>
            <a:endParaRPr kumimoji="0" sz="1400" b="0" i="0" u="none" strike="noStrike" kern="1200" cap="none" spc="0" normalizeH="0" baseline="0" noProof="0">
              <a:ln>
                <a:noFill/>
              </a:ln>
              <a:solidFill>
                <a:prstClr val="black"/>
              </a:solidFill>
              <a:effectLst/>
              <a:uLnTx/>
              <a:uFillTx/>
              <a:latin typeface="Arial MT"/>
              <a:ea typeface="+mn-ea"/>
              <a:cs typeface="Arial MT"/>
            </a:endParaRPr>
          </a:p>
          <a:p>
            <a:pPr marL="348615" marR="5080" lvl="0" indent="-336550" algn="l" defTabSz="914400" rtl="0" eaLnBrk="1" fontAlgn="auto" latinLnBrk="0" hangingPunct="1">
              <a:lnSpc>
                <a:spcPct val="116100"/>
              </a:lnSpc>
              <a:spcBef>
                <a:spcPts val="0"/>
              </a:spcBef>
              <a:spcAft>
                <a:spcPts val="0"/>
              </a:spcAft>
              <a:buClrTx/>
              <a:buSzTx/>
              <a:buFontTx/>
              <a:buChar char="●"/>
              <a:tabLst>
                <a:tab pos="347980" algn="l"/>
                <a:tab pos="349250" algn="l"/>
              </a:tabLst>
              <a:defRPr/>
            </a:pPr>
            <a:r>
              <a:rPr kumimoji="0" sz="1400" b="0" i="0" u="none" strike="noStrike" kern="1200" cap="none" spc="-5" normalizeH="0" baseline="0" noProof="0" dirty="0">
                <a:ln>
                  <a:noFill/>
                </a:ln>
                <a:solidFill>
                  <a:prstClr val="black"/>
                </a:solidFill>
                <a:effectLst/>
                <a:uLnTx/>
                <a:uFillTx/>
                <a:latin typeface="Arial MT"/>
                <a:ea typeface="+mn-ea"/>
                <a:cs typeface="Arial MT"/>
              </a:rPr>
              <a:t>Rossum Published the first </a:t>
            </a:r>
            <a:r>
              <a:rPr kumimoji="0" sz="1400" b="0" i="0" u="none" strike="noStrike" kern="1200" cap="none" spc="0" normalizeH="0" baseline="0" noProof="0" dirty="0">
                <a:ln>
                  <a:noFill/>
                </a:ln>
                <a:solidFill>
                  <a:prstClr val="black"/>
                </a:solidFill>
                <a:effectLst/>
                <a:uLnTx/>
                <a:uFillTx/>
                <a:latin typeface="Arial MT"/>
                <a:ea typeface="+mn-ea"/>
                <a:cs typeface="Arial MT"/>
              </a:rPr>
              <a:t>version </a:t>
            </a:r>
            <a:r>
              <a:rPr kumimoji="0" sz="1400" b="0" i="0" u="none" strike="noStrike" kern="1200" cap="none" spc="-5" normalizeH="0" baseline="0" noProof="0" dirty="0">
                <a:ln>
                  <a:noFill/>
                </a:ln>
                <a:solidFill>
                  <a:prstClr val="black"/>
                </a:solidFill>
                <a:effectLst/>
                <a:uLnTx/>
                <a:uFillTx/>
                <a:latin typeface="Arial MT"/>
                <a:ea typeface="+mn-ea"/>
                <a:cs typeface="Arial MT"/>
              </a:rPr>
              <a:t>of </a:t>
            </a:r>
            <a:r>
              <a:rPr kumimoji="0" sz="1400" b="0" i="0" u="none" strike="noStrike" kern="1200" cap="none" spc="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Python </a:t>
            </a:r>
            <a:r>
              <a:rPr kumimoji="0" sz="1400" b="0" i="0" u="none" strike="noStrike" kern="1200" cap="none" spc="0" normalizeH="0" baseline="0" noProof="0" dirty="0">
                <a:ln>
                  <a:noFill/>
                </a:ln>
                <a:solidFill>
                  <a:prstClr val="black"/>
                </a:solidFill>
                <a:effectLst/>
                <a:uLnTx/>
                <a:uFillTx/>
                <a:latin typeface="Arial MT"/>
                <a:ea typeface="+mn-ea"/>
                <a:cs typeface="Arial MT"/>
              </a:rPr>
              <a:t>code(0.9.0) </a:t>
            </a:r>
            <a:r>
              <a:rPr kumimoji="0" sz="1400" b="0" i="0" u="none" strike="noStrike" kern="1200" cap="none" spc="-5" normalizeH="0" baseline="0" noProof="0" dirty="0">
                <a:ln>
                  <a:noFill/>
                </a:ln>
                <a:solidFill>
                  <a:prstClr val="black"/>
                </a:solidFill>
                <a:effectLst/>
                <a:uLnTx/>
                <a:uFillTx/>
                <a:latin typeface="Arial MT"/>
                <a:ea typeface="+mn-ea"/>
                <a:cs typeface="Arial MT"/>
              </a:rPr>
              <a:t>in February 1991 at </a:t>
            </a:r>
            <a:r>
              <a:rPr kumimoji="0" sz="1400" b="0" i="0" u="none" strike="noStrike" kern="1200" cap="none" spc="-37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CWI(Centrum Wiskunde </a:t>
            </a:r>
            <a:r>
              <a:rPr kumimoji="0" sz="1400" b="0" i="0" u="none" strike="noStrike" kern="1200" cap="none" spc="0" normalizeH="0" baseline="0" noProof="0" dirty="0">
                <a:ln>
                  <a:noFill/>
                </a:ln>
                <a:solidFill>
                  <a:prstClr val="black"/>
                </a:solidFill>
                <a:effectLst/>
                <a:uLnTx/>
                <a:uFillTx/>
                <a:latin typeface="Arial MT"/>
                <a:ea typeface="+mn-ea"/>
                <a:cs typeface="Arial MT"/>
              </a:rPr>
              <a:t>&amp; </a:t>
            </a:r>
            <a:r>
              <a:rPr kumimoji="0" sz="1400" b="0" i="0" u="none" strike="noStrike" kern="1200" cap="none" spc="-5" normalizeH="0" baseline="0" noProof="0" dirty="0">
                <a:ln>
                  <a:noFill/>
                </a:ln>
                <a:solidFill>
                  <a:prstClr val="black"/>
                </a:solidFill>
                <a:effectLst/>
                <a:uLnTx/>
                <a:uFillTx/>
                <a:latin typeface="Arial MT"/>
                <a:ea typeface="+mn-ea"/>
                <a:cs typeface="Arial MT"/>
              </a:rPr>
              <a:t>Informatica) </a:t>
            </a:r>
            <a:r>
              <a:rPr kumimoji="0" sz="1400" b="0" i="0" u="none" strike="noStrike" kern="1200" cap="none" spc="-37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in</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Netherland,</a:t>
            </a:r>
            <a:r>
              <a:rPr kumimoji="0" sz="1400" b="0" i="0" u="none" strike="noStrike" kern="1200" cap="none" spc="-8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Amsterdam.</a:t>
            </a:r>
            <a:endParaRPr kumimoji="0" sz="1400" b="0" i="0" u="none" strike="noStrike" kern="1200" cap="none" spc="0" normalizeH="0" baseline="0" noProof="0">
              <a:ln>
                <a:noFill/>
              </a:ln>
              <a:solidFill>
                <a:prstClr val="black"/>
              </a:solidFill>
              <a:effectLst/>
              <a:uLnTx/>
              <a:uFillTx/>
              <a:latin typeface="Arial MT"/>
              <a:ea typeface="+mn-ea"/>
              <a:cs typeface="Arial MT"/>
            </a:endParaRPr>
          </a:p>
          <a:p>
            <a:pPr marL="348615" marR="58419" lvl="0" indent="-336550" algn="l" defTabSz="914400" rtl="0" eaLnBrk="1" fontAlgn="auto" latinLnBrk="0" hangingPunct="1">
              <a:lnSpc>
                <a:spcPct val="116100"/>
              </a:lnSpc>
              <a:spcBef>
                <a:spcPts val="0"/>
              </a:spcBef>
              <a:spcAft>
                <a:spcPts val="0"/>
              </a:spcAft>
              <a:buClrTx/>
              <a:buSzTx/>
              <a:buFontTx/>
              <a:buChar char="●"/>
              <a:tabLst>
                <a:tab pos="347980" algn="l"/>
                <a:tab pos="349250" algn="l"/>
              </a:tabLst>
              <a:defRPr/>
            </a:pPr>
            <a:r>
              <a:rPr kumimoji="0" sz="1400" b="0" i="0" u="none" strike="noStrike" kern="1200" cap="none" spc="-5" normalizeH="0" baseline="0" noProof="0" dirty="0">
                <a:ln>
                  <a:noFill/>
                </a:ln>
                <a:solidFill>
                  <a:prstClr val="black"/>
                </a:solidFill>
                <a:effectLst/>
                <a:uLnTx/>
                <a:uFillTx/>
                <a:latin typeface="Arial MT"/>
                <a:ea typeface="+mn-ea"/>
                <a:cs typeface="Arial MT"/>
              </a:rPr>
              <a:t>Python is Derived from ABC </a:t>
            </a:r>
            <a:r>
              <a:rPr kumimoji="0" sz="1400" b="0" i="0" u="none" strike="noStrike" kern="1200" cap="none" spc="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Programming Language that had been </a:t>
            </a:r>
            <a:r>
              <a:rPr kumimoji="0" sz="1400" b="0" i="0" u="none" strike="noStrike" kern="1200" cap="none" spc="-37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developed</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at</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the CWI.</a:t>
            </a:r>
            <a:endParaRPr kumimoji="0" sz="1400" b="0" i="0" u="none" strike="noStrike" kern="1200" cap="none" spc="0" normalizeH="0" baseline="0" noProof="0">
              <a:ln>
                <a:noFill/>
              </a:ln>
              <a:solidFill>
                <a:prstClr val="black"/>
              </a:solidFill>
              <a:effectLst/>
              <a:uLnTx/>
              <a:uFillTx/>
              <a:latin typeface="Arial MT"/>
              <a:ea typeface="+mn-ea"/>
              <a:cs typeface="Arial MT"/>
            </a:endParaRPr>
          </a:p>
        </p:txBody>
      </p:sp>
      <p:sp>
        <p:nvSpPr>
          <p:cNvPr id="5" name="object 5"/>
          <p:cNvSpPr txBox="1"/>
          <p:nvPr/>
        </p:nvSpPr>
        <p:spPr>
          <a:xfrm>
            <a:off x="4708475" y="4841744"/>
            <a:ext cx="696595" cy="13208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700" b="0" i="0" u="none" strike="noStrike" kern="1200" cap="none" spc="-5" normalizeH="0" baseline="0" noProof="0" dirty="0">
                <a:ln>
                  <a:noFill/>
                </a:ln>
                <a:solidFill>
                  <a:srgbClr val="595959"/>
                </a:solidFill>
                <a:effectLst/>
                <a:uLnTx/>
                <a:uFillTx/>
                <a:latin typeface="Arial MT"/>
                <a:ea typeface="+mn-ea"/>
                <a:cs typeface="Arial MT"/>
              </a:rPr>
              <a:t>Source</a:t>
            </a:r>
            <a:r>
              <a:rPr kumimoji="0" sz="700" b="0" i="0" u="none" strike="noStrike" kern="1200" cap="none" spc="-40" normalizeH="0" baseline="0" noProof="0" dirty="0">
                <a:ln>
                  <a:noFill/>
                </a:ln>
                <a:solidFill>
                  <a:srgbClr val="595959"/>
                </a:solidFill>
                <a:effectLst/>
                <a:uLnTx/>
                <a:uFillTx/>
                <a:latin typeface="Arial MT"/>
                <a:ea typeface="+mn-ea"/>
                <a:cs typeface="Arial MT"/>
              </a:rPr>
              <a:t> </a:t>
            </a:r>
            <a:r>
              <a:rPr kumimoji="0" sz="700" b="0" i="0" u="none" strike="noStrike" kern="1200" cap="none" spc="-5" normalizeH="0" baseline="0" noProof="0" dirty="0">
                <a:ln>
                  <a:noFill/>
                </a:ln>
                <a:solidFill>
                  <a:srgbClr val="595959"/>
                </a:solidFill>
                <a:effectLst/>
                <a:uLnTx/>
                <a:uFillTx/>
                <a:latin typeface="Arial MT"/>
                <a:ea typeface="+mn-ea"/>
                <a:cs typeface="Arial MT"/>
              </a:rPr>
              <a:t>of</a:t>
            </a:r>
            <a:r>
              <a:rPr kumimoji="0" sz="700" b="0" i="0" u="none" strike="noStrike" kern="1200" cap="none" spc="-35" normalizeH="0" baseline="0" noProof="0" dirty="0">
                <a:ln>
                  <a:noFill/>
                </a:ln>
                <a:solidFill>
                  <a:srgbClr val="595959"/>
                </a:solidFill>
                <a:effectLst/>
                <a:uLnTx/>
                <a:uFillTx/>
                <a:latin typeface="Arial MT"/>
                <a:ea typeface="+mn-ea"/>
                <a:cs typeface="Arial MT"/>
              </a:rPr>
              <a:t> </a:t>
            </a:r>
            <a:r>
              <a:rPr kumimoji="0" sz="700" b="0" i="0" u="none" strike="noStrike" kern="1200" cap="none" spc="-5" normalizeH="0" baseline="0" noProof="0" dirty="0">
                <a:ln>
                  <a:noFill/>
                </a:ln>
                <a:solidFill>
                  <a:srgbClr val="595959"/>
                </a:solidFill>
                <a:effectLst/>
                <a:uLnTx/>
                <a:uFillTx/>
                <a:latin typeface="Arial MT"/>
                <a:ea typeface="+mn-ea"/>
                <a:cs typeface="Arial MT"/>
              </a:rPr>
              <a:t>image:</a:t>
            </a:r>
            <a:endParaRPr kumimoji="0" sz="700" b="0" i="0" u="none" strike="noStrike" kern="1200" cap="none" spc="0" normalizeH="0" baseline="0" noProof="0">
              <a:ln>
                <a:noFill/>
              </a:ln>
              <a:solidFill>
                <a:prstClr val="black"/>
              </a:solidFill>
              <a:effectLst/>
              <a:uLnTx/>
              <a:uFillTx/>
              <a:latin typeface="Arial MT"/>
              <a:ea typeface="+mn-ea"/>
              <a:cs typeface="Arial MT"/>
            </a:endParaRPr>
          </a:p>
        </p:txBody>
      </p:sp>
      <p:pic>
        <p:nvPicPr>
          <p:cNvPr id="6" name="object 6"/>
          <p:cNvPicPr/>
          <p:nvPr/>
        </p:nvPicPr>
        <p:blipFill>
          <a:blip r:embed="rId2" cstate="print"/>
          <a:stretch>
            <a:fillRect/>
          </a:stretch>
        </p:blipFill>
        <p:spPr>
          <a:xfrm>
            <a:off x="4572000" y="1045725"/>
            <a:ext cx="4539924" cy="2733481"/>
          </a:xfrm>
          <a:prstGeom prst="rect">
            <a:avLst/>
          </a:prstGeom>
        </p:spPr>
      </p:pic>
      <p:sp>
        <p:nvSpPr>
          <p:cNvPr id="7" name="object 7"/>
          <p:cNvSpPr txBox="1">
            <a:spLocks noGrp="1"/>
          </p:cNvSpPr>
          <p:nvPr>
            <p:ph type="ftr" sz="quarter" idx="5"/>
          </p:nvPr>
        </p:nvSpPr>
        <p:spPr>
          <a:prstGeom prst="rect">
            <a:avLst/>
          </a:prstGeom>
        </p:spPr>
        <p:txBody>
          <a:bodyPr vert="horz" wrap="square" lIns="0" tIns="3175" rIns="0" bIns="0" rtlCol="0">
            <a:spAutoFit/>
          </a:bodyPr>
          <a:lstStyle/>
          <a:p>
            <a:pPr marL="12700" marR="0" lvl="0" indent="0" algn="l" defTabSz="914400" rtl="0" eaLnBrk="1" fontAlgn="auto" latinLnBrk="0" hangingPunct="1">
              <a:lnSpc>
                <a:spcPct val="100000"/>
              </a:lnSpc>
              <a:spcBef>
                <a:spcPts val="25"/>
              </a:spcBef>
              <a:spcAft>
                <a:spcPts val="0"/>
              </a:spcAft>
              <a:buClrTx/>
              <a:buSzTx/>
              <a:buFontTx/>
              <a:buNone/>
              <a:tabLst/>
              <a:defRPr/>
            </a:pPr>
            <a:r>
              <a:rPr kumimoji="0" sz="800" b="0" i="0" u="none" strike="noStrike" kern="1200" cap="none" spc="0" normalizeH="0" baseline="0" noProof="0" dirty="0">
                <a:ln>
                  <a:noFill/>
                </a:ln>
                <a:solidFill>
                  <a:prstClr val="black"/>
                </a:solidFill>
                <a:effectLst/>
                <a:uLnTx/>
                <a:uFillTx/>
                <a:latin typeface="Arial MT"/>
                <a:ea typeface="+mn-ea"/>
              </a:rPr>
              <a:t>©</a:t>
            </a:r>
            <a:r>
              <a:rPr kumimoji="0" sz="800" b="0" i="0" u="none" strike="noStrike" kern="1200" cap="none" spc="-5" normalizeH="0" baseline="0" noProof="0" dirty="0">
                <a:ln>
                  <a:noFill/>
                </a:ln>
                <a:solidFill>
                  <a:prstClr val="black"/>
                </a:solidFill>
                <a:effectLst/>
                <a:uLnTx/>
                <a:uFillTx/>
                <a:latin typeface="Arial MT"/>
                <a:ea typeface="+mn-ea"/>
              </a:rPr>
              <a:t> Edune</a:t>
            </a:r>
            <a:r>
              <a:rPr kumimoji="0" sz="800" b="0" i="0" u="none" strike="noStrike" kern="1200" cap="none" spc="0" normalizeH="0" baseline="0" noProof="0" dirty="0">
                <a:ln>
                  <a:noFill/>
                </a:ln>
                <a:solidFill>
                  <a:prstClr val="black"/>
                </a:solidFill>
                <a:effectLst/>
                <a:uLnTx/>
                <a:uFillTx/>
                <a:latin typeface="Arial MT"/>
                <a:ea typeface="+mn-ea"/>
              </a:rPr>
              <a:t>t</a:t>
            </a:r>
            <a:r>
              <a:rPr kumimoji="0" sz="800" b="0" i="0" u="none" strike="noStrike" kern="1200" cap="none" spc="-5" normalizeH="0" baseline="0" noProof="0" dirty="0">
                <a:ln>
                  <a:noFill/>
                </a:ln>
                <a:solidFill>
                  <a:prstClr val="black"/>
                </a:solidFill>
                <a:effectLst/>
                <a:uLnTx/>
                <a:uFillTx/>
                <a:latin typeface="Arial MT"/>
                <a:ea typeface="+mn-ea"/>
              </a:rPr>
              <a:t> Foundation</a:t>
            </a:r>
            <a:r>
              <a:rPr kumimoji="0" sz="800" b="0" i="0" u="none" strike="noStrike" kern="1200" cap="none" spc="0" normalizeH="0" baseline="0" noProof="0" dirty="0">
                <a:ln>
                  <a:noFill/>
                </a:ln>
                <a:solidFill>
                  <a:prstClr val="black"/>
                </a:solidFill>
                <a:effectLst/>
                <a:uLnTx/>
                <a:uFillTx/>
                <a:latin typeface="Arial MT"/>
                <a:ea typeface="+mn-ea"/>
              </a:rPr>
              <a:t>.</a:t>
            </a:r>
            <a:r>
              <a:rPr kumimoji="0" sz="800" b="0" i="0" u="none" strike="noStrike" kern="1200" cap="none" spc="-50" normalizeH="0" baseline="0" noProof="0" dirty="0">
                <a:ln>
                  <a:noFill/>
                </a:ln>
                <a:solidFill>
                  <a:prstClr val="black"/>
                </a:solidFill>
                <a:effectLst/>
                <a:uLnTx/>
                <a:uFillTx/>
                <a:latin typeface="Arial MT"/>
                <a:ea typeface="+mn-ea"/>
              </a:rPr>
              <a:t> </a:t>
            </a:r>
            <a:r>
              <a:rPr kumimoji="0" sz="800" b="0" i="0" u="none" strike="noStrike" kern="1200" cap="none" spc="-5" normalizeH="0" baseline="0" noProof="0" dirty="0">
                <a:ln>
                  <a:noFill/>
                </a:ln>
                <a:solidFill>
                  <a:prstClr val="black"/>
                </a:solidFill>
                <a:effectLst/>
                <a:uLnTx/>
                <a:uFillTx/>
                <a:latin typeface="Arial MT"/>
                <a:ea typeface="+mn-ea"/>
              </a:rPr>
              <a:t>Al</a:t>
            </a:r>
            <a:r>
              <a:rPr kumimoji="0" sz="800" b="0" i="0" u="none" strike="noStrike" kern="1200" cap="none" spc="0" normalizeH="0" baseline="0" noProof="0" dirty="0">
                <a:ln>
                  <a:noFill/>
                </a:ln>
                <a:solidFill>
                  <a:prstClr val="black"/>
                </a:solidFill>
                <a:effectLst/>
                <a:uLnTx/>
                <a:uFillTx/>
                <a:latin typeface="Arial MT"/>
                <a:ea typeface="+mn-ea"/>
              </a:rPr>
              <a:t>l</a:t>
            </a:r>
            <a:r>
              <a:rPr kumimoji="0" sz="800" b="0" i="0" u="none" strike="noStrike" kern="1200" cap="none" spc="-5" normalizeH="0" baseline="0" noProof="0" dirty="0">
                <a:ln>
                  <a:noFill/>
                </a:ln>
                <a:solidFill>
                  <a:prstClr val="black"/>
                </a:solidFill>
                <a:effectLst/>
                <a:uLnTx/>
                <a:uFillTx/>
                <a:latin typeface="Arial MT"/>
                <a:ea typeface="+mn-ea"/>
              </a:rPr>
              <a:t> </a:t>
            </a:r>
            <a:r>
              <a:rPr kumimoji="0" sz="800" b="0" i="0" u="none" strike="noStrike" kern="1200" cap="none" spc="0" normalizeH="0" baseline="0" noProof="0" dirty="0">
                <a:ln>
                  <a:noFill/>
                </a:ln>
                <a:solidFill>
                  <a:prstClr val="black"/>
                </a:solidFill>
                <a:effectLst/>
                <a:uLnTx/>
                <a:uFillTx/>
                <a:latin typeface="Arial MT"/>
                <a:ea typeface="+mn-ea"/>
              </a:rPr>
              <a:t>rights</a:t>
            </a:r>
            <a:r>
              <a:rPr kumimoji="0" sz="800" b="0" i="0" u="none" strike="noStrike" kern="1200" cap="none" spc="-5" normalizeH="0" baseline="0" noProof="0" dirty="0">
                <a:ln>
                  <a:noFill/>
                </a:ln>
                <a:solidFill>
                  <a:prstClr val="black"/>
                </a:solidFill>
                <a:effectLst/>
                <a:uLnTx/>
                <a:uFillTx/>
                <a:latin typeface="Arial MT"/>
                <a:ea typeface="+mn-ea"/>
              </a:rPr>
              <a:t> </a:t>
            </a:r>
            <a:r>
              <a:rPr kumimoji="0" sz="800" b="0" i="0" u="none" strike="noStrike" kern="1200" cap="none" spc="0" normalizeH="0" baseline="0" noProof="0" dirty="0">
                <a:ln>
                  <a:noFill/>
                </a:ln>
                <a:solidFill>
                  <a:prstClr val="black"/>
                </a:solidFill>
                <a:effectLst/>
                <a:uLnTx/>
                <a:uFillTx/>
                <a:latin typeface="Arial MT"/>
                <a:ea typeface="+mn-ea"/>
              </a:rPr>
              <a:t>reserved.</a:t>
            </a: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35696" y="828333"/>
            <a:ext cx="2478405" cy="391160"/>
          </a:xfrm>
          <a:prstGeom prst="rect">
            <a:avLst/>
          </a:prstGeom>
        </p:spPr>
        <p:txBody>
          <a:bodyPr vert="horz" wrap="square" lIns="0" tIns="12700" rIns="0" bIns="0" rtlCol="0">
            <a:spAutoFit/>
          </a:bodyPr>
          <a:lstStyle/>
          <a:p>
            <a:pPr marL="12700">
              <a:lnSpc>
                <a:spcPct val="100000"/>
              </a:lnSpc>
              <a:spcBef>
                <a:spcPts val="100"/>
              </a:spcBef>
            </a:pPr>
            <a:r>
              <a:rPr spc="-5" dirty="0"/>
              <a:t>Control</a:t>
            </a:r>
            <a:r>
              <a:rPr spc="-85" dirty="0"/>
              <a:t> </a:t>
            </a:r>
            <a:r>
              <a:rPr spc="-5" dirty="0"/>
              <a:t>Statement</a:t>
            </a:r>
          </a:p>
        </p:txBody>
      </p:sp>
      <p:sp>
        <p:nvSpPr>
          <p:cNvPr id="3" name="object 3"/>
          <p:cNvSpPr txBox="1"/>
          <p:nvPr/>
        </p:nvSpPr>
        <p:spPr>
          <a:xfrm>
            <a:off x="656568" y="1728118"/>
            <a:ext cx="3352800" cy="2987040"/>
          </a:xfrm>
          <a:prstGeom prst="rect">
            <a:avLst/>
          </a:prstGeom>
        </p:spPr>
        <p:txBody>
          <a:bodyPr vert="horz" wrap="square" lIns="0" tIns="12700" rIns="0" bIns="0" rtlCol="0">
            <a:spAutoFit/>
          </a:bodyPr>
          <a:lstStyle/>
          <a:p>
            <a:pPr marL="412750" marR="0" lvl="0" indent="0" algn="l" defTabSz="914400" rtl="0" eaLnBrk="1" fontAlgn="auto" latinLnBrk="0" hangingPunct="1">
              <a:lnSpc>
                <a:spcPct val="100000"/>
              </a:lnSpc>
              <a:spcBef>
                <a:spcPts val="100"/>
              </a:spcBef>
              <a:spcAft>
                <a:spcPts val="0"/>
              </a:spcAft>
              <a:buClrTx/>
              <a:buSzTx/>
              <a:buFontTx/>
              <a:buNone/>
              <a:tabLst/>
              <a:defRPr/>
            </a:pPr>
            <a:r>
              <a:rPr kumimoji="0" sz="1800" b="0" i="0" u="none" strike="noStrike" kern="1200" cap="none" spc="-5" normalizeH="0" baseline="0" noProof="0" dirty="0">
                <a:ln>
                  <a:noFill/>
                </a:ln>
                <a:solidFill>
                  <a:srgbClr val="595959"/>
                </a:solidFill>
                <a:effectLst/>
                <a:uLnTx/>
                <a:uFillTx/>
                <a:latin typeface="Arial MT"/>
                <a:ea typeface="+mn-ea"/>
                <a:cs typeface="Arial MT"/>
              </a:rPr>
              <a:t>Loop</a:t>
            </a:r>
            <a:r>
              <a:rPr kumimoji="0" sz="1800" b="0" i="0" u="none" strike="noStrike" kern="1200" cap="none" spc="-35" normalizeH="0" baseline="0" noProof="0" dirty="0">
                <a:ln>
                  <a:noFill/>
                </a:ln>
                <a:solidFill>
                  <a:srgbClr val="595959"/>
                </a:solidFill>
                <a:effectLst/>
                <a:uLnTx/>
                <a:uFillTx/>
                <a:latin typeface="Arial MT"/>
                <a:ea typeface="+mn-ea"/>
                <a:cs typeface="Arial MT"/>
              </a:rPr>
              <a:t> </a:t>
            </a:r>
            <a:r>
              <a:rPr kumimoji="0" sz="1800" b="0" i="0" u="none" strike="noStrike" kern="1200" cap="none" spc="-5" normalizeH="0" baseline="0" noProof="0" dirty="0">
                <a:ln>
                  <a:noFill/>
                </a:ln>
                <a:solidFill>
                  <a:srgbClr val="595959"/>
                </a:solidFill>
                <a:effectLst/>
                <a:uLnTx/>
                <a:uFillTx/>
                <a:latin typeface="Arial MT"/>
                <a:ea typeface="+mn-ea"/>
                <a:cs typeface="Arial MT"/>
              </a:rPr>
              <a:t>Control</a:t>
            </a:r>
            <a:r>
              <a:rPr kumimoji="0" sz="1800" b="0" i="0" u="none" strike="noStrike" kern="1200" cap="none" spc="-35" normalizeH="0" baseline="0" noProof="0" dirty="0">
                <a:ln>
                  <a:noFill/>
                </a:ln>
                <a:solidFill>
                  <a:srgbClr val="595959"/>
                </a:solidFill>
                <a:effectLst/>
                <a:uLnTx/>
                <a:uFillTx/>
                <a:latin typeface="Arial MT"/>
                <a:ea typeface="+mn-ea"/>
                <a:cs typeface="Arial MT"/>
              </a:rPr>
              <a:t> </a:t>
            </a:r>
            <a:r>
              <a:rPr kumimoji="0" sz="1800" b="0" i="0" u="none" strike="noStrike" kern="1200" cap="none" spc="-5" normalizeH="0" baseline="0" noProof="0" dirty="0">
                <a:ln>
                  <a:noFill/>
                </a:ln>
                <a:solidFill>
                  <a:srgbClr val="595959"/>
                </a:solidFill>
                <a:effectLst/>
                <a:uLnTx/>
                <a:uFillTx/>
                <a:latin typeface="Arial MT"/>
                <a:ea typeface="+mn-ea"/>
                <a:cs typeface="Arial MT"/>
              </a:rPr>
              <a:t>Statement</a:t>
            </a:r>
            <a:endParaRPr kumimoji="0" sz="1800" b="0" i="0" u="none" strike="noStrike" kern="1200" cap="none" spc="0" normalizeH="0" baseline="0" noProof="0">
              <a:ln>
                <a:noFill/>
              </a:ln>
              <a:solidFill>
                <a:prstClr val="black"/>
              </a:solidFill>
              <a:effectLst/>
              <a:uLnTx/>
              <a:uFillTx/>
              <a:latin typeface="Arial MT"/>
              <a:ea typeface="+mn-ea"/>
              <a:cs typeface="Arial MT"/>
            </a:endParaRPr>
          </a:p>
          <a:p>
            <a:pPr marL="348615" marR="142875" lvl="0" indent="-336550" algn="l" defTabSz="914400" rtl="0" eaLnBrk="1" fontAlgn="auto" latinLnBrk="0" hangingPunct="1">
              <a:lnSpc>
                <a:spcPct val="116100"/>
              </a:lnSpc>
              <a:spcBef>
                <a:spcPts val="1655"/>
              </a:spcBef>
              <a:spcAft>
                <a:spcPts val="0"/>
              </a:spcAft>
              <a:buClrTx/>
              <a:buSzTx/>
              <a:buFontTx/>
              <a:buChar char="●"/>
              <a:tabLst>
                <a:tab pos="347980" algn="l"/>
                <a:tab pos="349250" algn="l"/>
              </a:tabLst>
              <a:defRPr/>
            </a:pPr>
            <a:r>
              <a:rPr kumimoji="0" sz="1400" b="0" i="0" u="none" strike="noStrike" kern="1200" cap="none" spc="-5" normalizeH="0" baseline="0" noProof="0" dirty="0">
                <a:ln>
                  <a:noFill/>
                </a:ln>
                <a:solidFill>
                  <a:prstClr val="black"/>
                </a:solidFill>
                <a:effectLst/>
                <a:uLnTx/>
                <a:uFillTx/>
                <a:latin typeface="Arial MT"/>
                <a:ea typeface="+mn-ea"/>
                <a:cs typeface="Arial MT"/>
              </a:rPr>
              <a:t>Loop </a:t>
            </a:r>
            <a:r>
              <a:rPr kumimoji="0" sz="1400" b="0" i="0" u="none" strike="noStrike" kern="1200" cap="none" spc="0" normalizeH="0" baseline="0" noProof="0" dirty="0">
                <a:ln>
                  <a:noFill/>
                </a:ln>
                <a:solidFill>
                  <a:prstClr val="black"/>
                </a:solidFill>
                <a:effectLst/>
                <a:uLnTx/>
                <a:uFillTx/>
                <a:latin typeface="Arial MT"/>
                <a:ea typeface="+mn-ea"/>
                <a:cs typeface="Arial MT"/>
              </a:rPr>
              <a:t>control statements change </a:t>
            </a:r>
            <a:r>
              <a:rPr kumimoji="0" sz="1400" b="0" i="0" u="none" strike="noStrike" kern="1200" cap="none" spc="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execution</a:t>
            </a:r>
            <a:r>
              <a:rPr kumimoji="0" sz="1400" b="0" i="0" u="none" strike="noStrike" kern="1200" cap="none" spc="-2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from</a:t>
            </a:r>
            <a:r>
              <a:rPr kumimoji="0" sz="1400" b="0" i="0" u="none" strike="noStrike" kern="1200" cap="none" spc="-2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its</a:t>
            </a:r>
            <a:r>
              <a:rPr kumimoji="0" sz="1400" b="0" i="0" u="none" strike="noStrike" kern="1200" cap="none" spc="-2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normal</a:t>
            </a:r>
            <a:r>
              <a:rPr kumimoji="0" sz="1400" b="0" i="0" u="none" strike="noStrike" kern="1200" cap="none" spc="-25"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sequence.</a:t>
            </a:r>
            <a:endParaRPr kumimoji="0" sz="1400" b="0" i="0" u="none" strike="noStrike" kern="1200" cap="none" spc="0" normalizeH="0" baseline="0" noProof="0">
              <a:ln>
                <a:noFill/>
              </a:ln>
              <a:solidFill>
                <a:prstClr val="black"/>
              </a:solidFill>
              <a:effectLst/>
              <a:uLnTx/>
              <a:uFillTx/>
              <a:latin typeface="Arial MT"/>
              <a:ea typeface="+mn-ea"/>
              <a:cs typeface="Arial MT"/>
            </a:endParaRPr>
          </a:p>
          <a:p>
            <a:pPr marL="348615" marR="5080" lvl="0" indent="-332740" algn="l" defTabSz="914400" rtl="0" eaLnBrk="1" fontAlgn="auto" latinLnBrk="0" hangingPunct="1">
              <a:lnSpc>
                <a:spcPct val="116100"/>
              </a:lnSpc>
              <a:spcBef>
                <a:spcPts val="0"/>
              </a:spcBef>
              <a:spcAft>
                <a:spcPts val="0"/>
              </a:spcAft>
              <a:buClr>
                <a:srgbClr val="444444"/>
              </a:buClr>
              <a:buSzPct val="96428"/>
              <a:buFontTx/>
              <a:buChar char="●"/>
              <a:tabLst>
                <a:tab pos="347980" algn="l"/>
                <a:tab pos="349250" algn="l"/>
              </a:tabLst>
              <a:defRPr/>
            </a:pPr>
            <a:r>
              <a:rPr kumimoji="0" sz="1400" b="0" i="0" u="none" strike="noStrike" kern="1200" cap="none" spc="-5" normalizeH="0" baseline="0" noProof="0" dirty="0">
                <a:ln>
                  <a:noFill/>
                </a:ln>
                <a:solidFill>
                  <a:prstClr val="black"/>
                </a:solidFill>
                <a:effectLst/>
                <a:uLnTx/>
                <a:uFillTx/>
                <a:latin typeface="Arial MT"/>
                <a:ea typeface="+mn-ea"/>
                <a:cs typeface="Arial MT"/>
              </a:rPr>
              <a:t>When execution leaves </a:t>
            </a:r>
            <a:r>
              <a:rPr kumimoji="0" sz="1400" b="0" i="0" u="none" strike="noStrike" kern="1200" cap="none" spc="0" normalizeH="0" baseline="0" noProof="0" dirty="0">
                <a:ln>
                  <a:noFill/>
                </a:ln>
                <a:solidFill>
                  <a:prstClr val="black"/>
                </a:solidFill>
                <a:effectLst/>
                <a:uLnTx/>
                <a:uFillTx/>
                <a:latin typeface="Arial MT"/>
                <a:ea typeface="+mn-ea"/>
                <a:cs typeface="Arial MT"/>
              </a:rPr>
              <a:t>a scope, </a:t>
            </a:r>
            <a:r>
              <a:rPr kumimoji="0" sz="1400" b="0" i="0" u="none" strike="noStrike" kern="1200" cap="none" spc="-5" normalizeH="0" baseline="0" noProof="0" dirty="0">
                <a:ln>
                  <a:noFill/>
                </a:ln>
                <a:solidFill>
                  <a:prstClr val="black"/>
                </a:solidFill>
                <a:effectLst/>
                <a:uLnTx/>
                <a:uFillTx/>
                <a:latin typeface="Arial MT"/>
                <a:ea typeface="+mn-ea"/>
                <a:cs typeface="Arial MT"/>
              </a:rPr>
              <a:t>all </a:t>
            </a:r>
            <a:r>
              <a:rPr kumimoji="0" sz="1400" b="0" i="0" u="none" strike="noStrike" kern="1200" cap="none" spc="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automatic objects that were </a:t>
            </a:r>
            <a:r>
              <a:rPr kumimoji="0" sz="1400" b="0" i="0" u="none" strike="noStrike" kern="1200" cap="none" spc="0" normalizeH="0" baseline="0" noProof="0" dirty="0">
                <a:ln>
                  <a:noFill/>
                </a:ln>
                <a:solidFill>
                  <a:prstClr val="black"/>
                </a:solidFill>
                <a:effectLst/>
                <a:uLnTx/>
                <a:uFillTx/>
                <a:latin typeface="Arial MT"/>
                <a:ea typeface="+mn-ea"/>
                <a:cs typeface="Arial MT"/>
              </a:rPr>
              <a:t>created </a:t>
            </a:r>
            <a:r>
              <a:rPr kumimoji="0" sz="1400" b="0" i="0" u="none" strike="noStrike" kern="1200" cap="none" spc="-5" normalizeH="0" baseline="0" noProof="0" dirty="0">
                <a:ln>
                  <a:noFill/>
                </a:ln>
                <a:solidFill>
                  <a:prstClr val="black"/>
                </a:solidFill>
                <a:effectLst/>
                <a:uLnTx/>
                <a:uFillTx/>
                <a:latin typeface="Arial MT"/>
                <a:ea typeface="+mn-ea"/>
                <a:cs typeface="Arial MT"/>
              </a:rPr>
              <a:t>in </a:t>
            </a:r>
            <a:r>
              <a:rPr kumimoji="0" sz="1400" b="0" i="0" u="none" strike="noStrike" kern="1200" cap="none" spc="-37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that</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scope</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are</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destroyed</a:t>
            </a:r>
            <a:endParaRPr kumimoji="0" sz="1400" b="0" i="0" u="none" strike="noStrike" kern="1200" cap="none" spc="0" normalizeH="0" baseline="0" noProof="0">
              <a:ln>
                <a:noFill/>
              </a:ln>
              <a:solidFill>
                <a:prstClr val="black"/>
              </a:solidFill>
              <a:effectLst/>
              <a:uLnTx/>
              <a:uFillTx/>
              <a:latin typeface="Arial MT"/>
              <a:ea typeface="+mn-ea"/>
              <a:cs typeface="Arial MT"/>
            </a:endParaRPr>
          </a:p>
          <a:p>
            <a:pPr marL="348615" marR="96520" lvl="0" indent="-332740" algn="l" defTabSz="914400" rtl="0" eaLnBrk="1" fontAlgn="auto" latinLnBrk="0" hangingPunct="1">
              <a:lnSpc>
                <a:spcPct val="116100"/>
              </a:lnSpc>
              <a:spcBef>
                <a:spcPts val="0"/>
              </a:spcBef>
              <a:spcAft>
                <a:spcPts val="0"/>
              </a:spcAft>
              <a:buClr>
                <a:srgbClr val="444444"/>
              </a:buClr>
              <a:buSzPct val="96428"/>
              <a:buFontTx/>
              <a:buChar char="●"/>
              <a:tabLst>
                <a:tab pos="347980" algn="l"/>
                <a:tab pos="349250" algn="l"/>
              </a:tabLst>
              <a:defRPr/>
            </a:pPr>
            <a:r>
              <a:rPr kumimoji="0" sz="1400" b="0" i="0" u="none" strike="noStrike" kern="1200" cap="none" spc="-5" normalizeH="0" baseline="0" noProof="0" dirty="0">
                <a:ln>
                  <a:noFill/>
                </a:ln>
                <a:solidFill>
                  <a:prstClr val="black"/>
                </a:solidFill>
                <a:effectLst/>
                <a:uLnTx/>
                <a:uFillTx/>
                <a:latin typeface="Arial MT"/>
                <a:ea typeface="+mn-ea"/>
                <a:cs typeface="Arial MT"/>
              </a:rPr>
              <a:t>Python</a:t>
            </a:r>
            <a:r>
              <a:rPr kumimoji="0" sz="1400" b="0" i="0" u="none" strike="noStrike" kern="1200" cap="none" spc="-30"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supports</a:t>
            </a:r>
            <a:r>
              <a:rPr kumimoji="0" sz="1400" b="0" i="0" u="none" strike="noStrike" kern="1200" cap="none" spc="-2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the</a:t>
            </a:r>
            <a:r>
              <a:rPr kumimoji="0" sz="1400" b="0" i="0" u="none" strike="noStrike" kern="1200" cap="none" spc="-2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following</a:t>
            </a:r>
            <a:r>
              <a:rPr kumimoji="0" sz="1400" b="0" i="0" u="none" strike="noStrike" kern="1200" cap="none" spc="-25"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control </a:t>
            </a:r>
            <a:r>
              <a:rPr kumimoji="0" sz="1400" b="0" i="0" u="none" strike="noStrike" kern="1200" cap="none" spc="-375"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statements.</a:t>
            </a:r>
            <a:endParaRPr kumimoji="0" sz="1400" b="0" i="0" u="none" strike="noStrike" kern="1200" cap="none" spc="0" normalizeH="0" baseline="0" noProof="0">
              <a:ln>
                <a:noFill/>
              </a:ln>
              <a:solidFill>
                <a:prstClr val="black"/>
              </a:solidFill>
              <a:effectLst/>
              <a:uLnTx/>
              <a:uFillTx/>
              <a:latin typeface="Arial MT"/>
              <a:ea typeface="+mn-ea"/>
              <a:cs typeface="Arial MT"/>
            </a:endParaRPr>
          </a:p>
          <a:p>
            <a:pPr marL="805815" marR="0" lvl="1" indent="-313690" algn="l" defTabSz="914400" rtl="0" eaLnBrk="1" fontAlgn="auto" latinLnBrk="0" hangingPunct="1">
              <a:lnSpc>
                <a:spcPct val="100000"/>
              </a:lnSpc>
              <a:spcBef>
                <a:spcPts val="270"/>
              </a:spcBef>
              <a:spcAft>
                <a:spcPts val="0"/>
              </a:spcAft>
              <a:buClrTx/>
              <a:buSzPct val="78571"/>
              <a:buFontTx/>
              <a:buChar char="○"/>
              <a:tabLst>
                <a:tab pos="805180" algn="l"/>
                <a:tab pos="806450" algn="l"/>
              </a:tabLst>
              <a:defRPr/>
            </a:pPr>
            <a:r>
              <a:rPr kumimoji="0" sz="1400" b="0" i="0" u="none" strike="noStrike" kern="1200" cap="none" spc="-5" normalizeH="0" baseline="0" noProof="0" dirty="0">
                <a:ln>
                  <a:noFill/>
                </a:ln>
                <a:solidFill>
                  <a:prstClr val="black"/>
                </a:solidFill>
                <a:effectLst/>
                <a:uLnTx/>
                <a:uFillTx/>
                <a:latin typeface="Arial MT"/>
                <a:ea typeface="+mn-ea"/>
                <a:cs typeface="Arial MT"/>
              </a:rPr>
              <a:t>Break</a:t>
            </a:r>
            <a:r>
              <a:rPr kumimoji="0" sz="1400" b="0" i="0" u="none" strike="noStrike" kern="1200" cap="none" spc="-5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Statement</a:t>
            </a:r>
            <a:endParaRPr kumimoji="0" sz="1400" b="0" i="0" u="none" strike="noStrike" kern="1200" cap="none" spc="0" normalizeH="0" baseline="0" noProof="0">
              <a:ln>
                <a:noFill/>
              </a:ln>
              <a:solidFill>
                <a:prstClr val="black"/>
              </a:solidFill>
              <a:effectLst/>
              <a:uLnTx/>
              <a:uFillTx/>
              <a:latin typeface="Arial MT"/>
              <a:ea typeface="+mn-ea"/>
              <a:cs typeface="Arial MT"/>
            </a:endParaRPr>
          </a:p>
          <a:p>
            <a:pPr marL="805815" marR="0" lvl="1" indent="-313690" algn="l" defTabSz="914400" rtl="0" eaLnBrk="1" fontAlgn="auto" latinLnBrk="0" hangingPunct="1">
              <a:lnSpc>
                <a:spcPct val="100000"/>
              </a:lnSpc>
              <a:spcBef>
                <a:spcPts val="270"/>
              </a:spcBef>
              <a:spcAft>
                <a:spcPts val="0"/>
              </a:spcAft>
              <a:buClrTx/>
              <a:buSzPct val="78571"/>
              <a:buFontTx/>
              <a:buChar char="○"/>
              <a:tabLst>
                <a:tab pos="805180" algn="l"/>
                <a:tab pos="806450" algn="l"/>
              </a:tabLst>
              <a:defRPr/>
            </a:pPr>
            <a:r>
              <a:rPr kumimoji="0" sz="1400" b="0" i="0" u="none" strike="noStrike" kern="1200" cap="none" spc="-5" normalizeH="0" baseline="0" noProof="0" dirty="0">
                <a:ln>
                  <a:noFill/>
                </a:ln>
                <a:solidFill>
                  <a:prstClr val="black"/>
                </a:solidFill>
                <a:effectLst/>
                <a:uLnTx/>
                <a:uFillTx/>
                <a:latin typeface="Arial MT"/>
                <a:ea typeface="+mn-ea"/>
                <a:cs typeface="Arial MT"/>
              </a:rPr>
              <a:t>Continue</a:t>
            </a:r>
            <a:r>
              <a:rPr kumimoji="0" sz="1400" b="0" i="0" u="none" strike="noStrike" kern="1200" cap="none" spc="-5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Statement</a:t>
            </a:r>
            <a:endParaRPr kumimoji="0" sz="1400" b="0" i="0" u="none" strike="noStrike" kern="1200" cap="none" spc="0" normalizeH="0" baseline="0" noProof="0">
              <a:ln>
                <a:noFill/>
              </a:ln>
              <a:solidFill>
                <a:prstClr val="black"/>
              </a:solidFill>
              <a:effectLst/>
              <a:uLnTx/>
              <a:uFillTx/>
              <a:latin typeface="Arial MT"/>
              <a:ea typeface="+mn-ea"/>
              <a:cs typeface="Arial MT"/>
            </a:endParaRPr>
          </a:p>
          <a:p>
            <a:pPr marL="805815" marR="0" lvl="1" indent="-313690" algn="l" defTabSz="914400" rtl="0" eaLnBrk="1" fontAlgn="auto" latinLnBrk="0" hangingPunct="1">
              <a:lnSpc>
                <a:spcPct val="100000"/>
              </a:lnSpc>
              <a:spcBef>
                <a:spcPts val="270"/>
              </a:spcBef>
              <a:spcAft>
                <a:spcPts val="0"/>
              </a:spcAft>
              <a:buClrTx/>
              <a:buSzPct val="78571"/>
              <a:buFontTx/>
              <a:buChar char="○"/>
              <a:tabLst>
                <a:tab pos="805180" algn="l"/>
                <a:tab pos="806450" algn="l"/>
              </a:tabLst>
              <a:defRPr/>
            </a:pPr>
            <a:r>
              <a:rPr kumimoji="0" sz="1400" b="0" i="0" u="none" strike="noStrike" kern="1200" cap="none" spc="-5" normalizeH="0" baseline="0" noProof="0" dirty="0">
                <a:ln>
                  <a:noFill/>
                </a:ln>
                <a:solidFill>
                  <a:prstClr val="black"/>
                </a:solidFill>
                <a:effectLst/>
                <a:uLnTx/>
                <a:uFillTx/>
                <a:latin typeface="Arial MT"/>
                <a:ea typeface="+mn-ea"/>
                <a:cs typeface="Arial MT"/>
              </a:rPr>
              <a:t>Pass</a:t>
            </a:r>
            <a:r>
              <a:rPr kumimoji="0" sz="1400" b="0" i="0" u="none" strike="noStrike" kern="1200" cap="none" spc="-5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Statement</a:t>
            </a:r>
            <a:endParaRPr kumimoji="0" sz="1400" b="0" i="0" u="none" strike="noStrike" kern="1200" cap="none" spc="0" normalizeH="0" baseline="0" noProof="0">
              <a:ln>
                <a:noFill/>
              </a:ln>
              <a:solidFill>
                <a:prstClr val="black"/>
              </a:solidFill>
              <a:effectLst/>
              <a:uLnTx/>
              <a:uFillTx/>
              <a:latin typeface="Arial MT"/>
              <a:ea typeface="+mn-ea"/>
              <a:cs typeface="Arial MT"/>
            </a:endParaRPr>
          </a:p>
        </p:txBody>
      </p:sp>
      <p:pic>
        <p:nvPicPr>
          <p:cNvPr id="4" name="object 4"/>
          <p:cNvPicPr/>
          <p:nvPr/>
        </p:nvPicPr>
        <p:blipFill>
          <a:blip r:embed="rId2" cstate="print"/>
          <a:stretch>
            <a:fillRect/>
          </a:stretch>
        </p:blipFill>
        <p:spPr>
          <a:xfrm>
            <a:off x="4572000" y="1816374"/>
            <a:ext cx="4571999" cy="2519724"/>
          </a:xfrm>
          <a:prstGeom prst="rect">
            <a:avLst/>
          </a:prstGeom>
        </p:spPr>
      </p:pic>
      <p:sp>
        <p:nvSpPr>
          <p:cNvPr id="5" name="object 5"/>
          <p:cNvSpPr txBox="1"/>
          <p:nvPr/>
        </p:nvSpPr>
        <p:spPr>
          <a:xfrm>
            <a:off x="3633256" y="4850165"/>
            <a:ext cx="1875155" cy="323850"/>
          </a:xfrm>
          <a:prstGeom prst="rect">
            <a:avLst/>
          </a:prstGeom>
        </p:spPr>
        <p:txBody>
          <a:bodyPr vert="horz" wrap="square" lIns="0" tIns="3810" rIns="0" bIns="0" rtlCol="0">
            <a:spAutoFit/>
          </a:bodyPr>
          <a:lstStyle/>
          <a:p>
            <a:pPr marL="1087755" marR="0" lvl="0" indent="0" algn="l" defTabSz="914400" rtl="0" eaLnBrk="1" fontAlgn="auto" latinLnBrk="0" hangingPunct="1">
              <a:lnSpc>
                <a:spcPct val="100000"/>
              </a:lnSpc>
              <a:spcBef>
                <a:spcPts val="30"/>
              </a:spcBef>
              <a:spcAft>
                <a:spcPts val="0"/>
              </a:spcAft>
              <a:buClrTx/>
              <a:buSzTx/>
              <a:buFontTx/>
              <a:buNone/>
              <a:tabLst/>
              <a:defRPr/>
            </a:pPr>
            <a:r>
              <a:rPr kumimoji="0" sz="700" b="0" i="0" u="none" strike="noStrike" kern="1200" cap="none" spc="-5" normalizeH="0" baseline="0" noProof="0" dirty="0">
                <a:ln>
                  <a:noFill/>
                </a:ln>
                <a:solidFill>
                  <a:srgbClr val="595959"/>
                </a:solidFill>
                <a:effectLst/>
                <a:uLnTx/>
                <a:uFillTx/>
                <a:latin typeface="Arial MT"/>
                <a:ea typeface="+mn-ea"/>
                <a:cs typeface="Arial MT"/>
              </a:rPr>
              <a:t>Imag</a:t>
            </a:r>
            <a:r>
              <a:rPr kumimoji="0" sz="700" b="0" i="0" u="none" strike="noStrike" kern="1200" cap="none" spc="0" normalizeH="0" baseline="0" noProof="0" dirty="0">
                <a:ln>
                  <a:noFill/>
                </a:ln>
                <a:solidFill>
                  <a:srgbClr val="595959"/>
                </a:solidFill>
                <a:effectLst/>
                <a:uLnTx/>
                <a:uFillTx/>
                <a:latin typeface="Arial MT"/>
                <a:ea typeface="+mn-ea"/>
                <a:cs typeface="Arial MT"/>
              </a:rPr>
              <a:t>e</a:t>
            </a:r>
            <a:r>
              <a:rPr kumimoji="0" sz="700" b="0" i="0" u="none" strike="noStrike" kern="1200" cap="none" spc="-5" normalizeH="0" baseline="0" noProof="0" dirty="0">
                <a:ln>
                  <a:noFill/>
                </a:ln>
                <a:solidFill>
                  <a:srgbClr val="595959"/>
                </a:solidFill>
                <a:effectLst/>
                <a:uLnTx/>
                <a:uFillTx/>
                <a:latin typeface="Arial MT"/>
                <a:ea typeface="+mn-ea"/>
                <a:cs typeface="Arial MT"/>
              </a:rPr>
              <a:t> Source:</a:t>
            </a:r>
            <a:endParaRPr kumimoji="0" sz="700" b="0" i="0" u="none" strike="noStrike" kern="1200" cap="none" spc="0" normalizeH="0" baseline="0" noProof="0">
              <a:ln>
                <a:noFill/>
              </a:ln>
              <a:solidFill>
                <a:prstClr val="black"/>
              </a:solidFill>
              <a:effectLst/>
              <a:uLnTx/>
              <a:uFillTx/>
              <a:latin typeface="Arial MT"/>
              <a:ea typeface="+mn-ea"/>
              <a:cs typeface="Arial MT"/>
            </a:endParaRPr>
          </a:p>
          <a:p>
            <a:pPr marL="12700" marR="0" lvl="0" indent="0" algn="l" defTabSz="914400" rtl="0" eaLnBrk="1" fontAlgn="auto" latinLnBrk="0" hangingPunct="1">
              <a:lnSpc>
                <a:spcPct val="100000"/>
              </a:lnSpc>
              <a:spcBef>
                <a:spcPts val="605"/>
              </a:spcBef>
              <a:spcAft>
                <a:spcPts val="0"/>
              </a:spcAft>
              <a:buClrTx/>
              <a:buSzTx/>
              <a:buFontTx/>
              <a:buNone/>
              <a:tabLst/>
              <a:defRPr/>
            </a:pPr>
            <a:r>
              <a:rPr kumimoji="0" sz="800" b="0" i="0" u="none" strike="noStrike" kern="1200" cap="none" spc="0" normalizeH="0" baseline="0" noProof="0" dirty="0">
                <a:ln>
                  <a:noFill/>
                </a:ln>
                <a:solidFill>
                  <a:prstClr val="black"/>
                </a:solidFill>
                <a:effectLst/>
                <a:uLnTx/>
                <a:uFillTx/>
                <a:latin typeface="Arial MT"/>
                <a:ea typeface="+mn-ea"/>
                <a:cs typeface="Arial MT"/>
              </a:rPr>
              <a:t>©</a:t>
            </a:r>
            <a:r>
              <a:rPr kumimoji="0" sz="800" b="0" i="0" u="none" strike="noStrike" kern="1200" cap="none" spc="-5" normalizeH="0" baseline="0" noProof="0" dirty="0">
                <a:ln>
                  <a:noFill/>
                </a:ln>
                <a:solidFill>
                  <a:prstClr val="black"/>
                </a:solidFill>
                <a:effectLst/>
                <a:uLnTx/>
                <a:uFillTx/>
                <a:latin typeface="Arial MT"/>
                <a:ea typeface="+mn-ea"/>
                <a:cs typeface="Arial MT"/>
              </a:rPr>
              <a:t> Edune</a:t>
            </a:r>
            <a:r>
              <a:rPr kumimoji="0" sz="800" b="0" i="0" u="none" strike="noStrike" kern="1200" cap="none" spc="0" normalizeH="0" baseline="0" noProof="0" dirty="0">
                <a:ln>
                  <a:noFill/>
                </a:ln>
                <a:solidFill>
                  <a:prstClr val="black"/>
                </a:solidFill>
                <a:effectLst/>
                <a:uLnTx/>
                <a:uFillTx/>
                <a:latin typeface="Arial MT"/>
                <a:ea typeface="+mn-ea"/>
                <a:cs typeface="Arial MT"/>
              </a:rPr>
              <a:t>t</a:t>
            </a:r>
            <a:r>
              <a:rPr kumimoji="0" sz="800" b="0" i="0" u="none" strike="noStrike" kern="1200" cap="none" spc="-5" normalizeH="0" baseline="0" noProof="0" dirty="0">
                <a:ln>
                  <a:noFill/>
                </a:ln>
                <a:solidFill>
                  <a:prstClr val="black"/>
                </a:solidFill>
                <a:effectLst/>
                <a:uLnTx/>
                <a:uFillTx/>
                <a:latin typeface="Arial MT"/>
                <a:ea typeface="+mn-ea"/>
                <a:cs typeface="Arial MT"/>
              </a:rPr>
              <a:t> Foundation</a:t>
            </a:r>
            <a:r>
              <a:rPr kumimoji="0" sz="800" b="0" i="0" u="none" strike="noStrike" kern="1200" cap="none" spc="0" normalizeH="0" baseline="0" noProof="0" dirty="0">
                <a:ln>
                  <a:noFill/>
                </a:ln>
                <a:solidFill>
                  <a:prstClr val="black"/>
                </a:solidFill>
                <a:effectLst/>
                <a:uLnTx/>
                <a:uFillTx/>
                <a:latin typeface="Arial MT"/>
                <a:ea typeface="+mn-ea"/>
                <a:cs typeface="Arial MT"/>
              </a:rPr>
              <a:t>.</a:t>
            </a:r>
            <a:r>
              <a:rPr kumimoji="0" sz="800" b="0" i="0" u="none" strike="noStrike" kern="1200" cap="none" spc="-50" normalizeH="0" baseline="0" noProof="0" dirty="0">
                <a:ln>
                  <a:noFill/>
                </a:ln>
                <a:solidFill>
                  <a:prstClr val="black"/>
                </a:solidFill>
                <a:effectLst/>
                <a:uLnTx/>
                <a:uFillTx/>
                <a:latin typeface="Arial MT"/>
                <a:ea typeface="+mn-ea"/>
                <a:cs typeface="Arial MT"/>
              </a:rPr>
              <a:t> </a:t>
            </a:r>
            <a:r>
              <a:rPr kumimoji="0" sz="800" b="0" i="0" u="none" strike="noStrike" kern="1200" cap="none" spc="-5" normalizeH="0" baseline="0" noProof="0" dirty="0">
                <a:ln>
                  <a:noFill/>
                </a:ln>
                <a:solidFill>
                  <a:prstClr val="black"/>
                </a:solidFill>
                <a:effectLst/>
                <a:uLnTx/>
                <a:uFillTx/>
                <a:latin typeface="Arial MT"/>
                <a:ea typeface="+mn-ea"/>
                <a:cs typeface="Arial MT"/>
              </a:rPr>
              <a:t>Al</a:t>
            </a:r>
            <a:r>
              <a:rPr kumimoji="0" sz="800" b="0" i="0" u="none" strike="noStrike" kern="1200" cap="none" spc="0" normalizeH="0" baseline="0" noProof="0" dirty="0">
                <a:ln>
                  <a:noFill/>
                </a:ln>
                <a:solidFill>
                  <a:prstClr val="black"/>
                </a:solidFill>
                <a:effectLst/>
                <a:uLnTx/>
                <a:uFillTx/>
                <a:latin typeface="Arial MT"/>
                <a:ea typeface="+mn-ea"/>
                <a:cs typeface="Arial MT"/>
              </a:rPr>
              <a:t>l</a:t>
            </a:r>
            <a:r>
              <a:rPr kumimoji="0" sz="800" b="0" i="0" u="none" strike="noStrike" kern="1200" cap="none" spc="-5" normalizeH="0" baseline="0" noProof="0" dirty="0">
                <a:ln>
                  <a:noFill/>
                </a:ln>
                <a:solidFill>
                  <a:prstClr val="black"/>
                </a:solidFill>
                <a:effectLst/>
                <a:uLnTx/>
                <a:uFillTx/>
                <a:latin typeface="Arial MT"/>
                <a:ea typeface="+mn-ea"/>
                <a:cs typeface="Arial MT"/>
              </a:rPr>
              <a:t> </a:t>
            </a:r>
            <a:r>
              <a:rPr kumimoji="0" sz="800" b="0" i="0" u="none" strike="noStrike" kern="1200" cap="none" spc="0" normalizeH="0" baseline="0" noProof="0" dirty="0">
                <a:ln>
                  <a:noFill/>
                </a:ln>
                <a:solidFill>
                  <a:prstClr val="black"/>
                </a:solidFill>
                <a:effectLst/>
                <a:uLnTx/>
                <a:uFillTx/>
                <a:latin typeface="Arial MT"/>
                <a:ea typeface="+mn-ea"/>
                <a:cs typeface="Arial MT"/>
              </a:rPr>
              <a:t>rights</a:t>
            </a:r>
            <a:r>
              <a:rPr kumimoji="0" sz="800" b="0" i="0" u="none" strike="noStrike" kern="1200" cap="none" spc="-5" normalizeH="0" baseline="0" noProof="0" dirty="0">
                <a:ln>
                  <a:noFill/>
                </a:ln>
                <a:solidFill>
                  <a:prstClr val="black"/>
                </a:solidFill>
                <a:effectLst/>
                <a:uLnTx/>
                <a:uFillTx/>
                <a:latin typeface="Arial MT"/>
                <a:ea typeface="+mn-ea"/>
                <a:cs typeface="Arial MT"/>
              </a:rPr>
              <a:t> </a:t>
            </a:r>
            <a:r>
              <a:rPr kumimoji="0" sz="800" b="0" i="0" u="none" strike="noStrike" kern="1200" cap="none" spc="0" normalizeH="0" baseline="0" noProof="0" dirty="0">
                <a:ln>
                  <a:noFill/>
                </a:ln>
                <a:solidFill>
                  <a:prstClr val="black"/>
                </a:solidFill>
                <a:effectLst/>
                <a:uLnTx/>
                <a:uFillTx/>
                <a:latin typeface="Arial MT"/>
                <a:ea typeface="+mn-ea"/>
                <a:cs typeface="Arial MT"/>
              </a:rPr>
              <a:t>reserved.</a:t>
            </a:r>
            <a:endParaRPr kumimoji="0" sz="800" b="0" i="0" u="none" strike="noStrike" kern="1200" cap="none" spc="0" normalizeH="0" baseline="0" noProof="0">
              <a:ln>
                <a:noFill/>
              </a:ln>
              <a:solidFill>
                <a:prstClr val="black"/>
              </a:solidFill>
              <a:effectLst/>
              <a:uLnTx/>
              <a:uFillTx/>
              <a:latin typeface="Arial MT"/>
              <a:ea typeface="+mn-ea"/>
              <a:cs typeface="Arial MT"/>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35696" y="828333"/>
            <a:ext cx="2478405" cy="391160"/>
          </a:xfrm>
          <a:prstGeom prst="rect">
            <a:avLst/>
          </a:prstGeom>
        </p:spPr>
        <p:txBody>
          <a:bodyPr vert="horz" wrap="square" lIns="0" tIns="12700" rIns="0" bIns="0" rtlCol="0">
            <a:spAutoFit/>
          </a:bodyPr>
          <a:lstStyle/>
          <a:p>
            <a:pPr marL="12700">
              <a:lnSpc>
                <a:spcPct val="100000"/>
              </a:lnSpc>
              <a:spcBef>
                <a:spcPts val="100"/>
              </a:spcBef>
            </a:pPr>
            <a:r>
              <a:rPr spc="-5" dirty="0"/>
              <a:t>Control</a:t>
            </a:r>
            <a:r>
              <a:rPr spc="-85" dirty="0"/>
              <a:t> </a:t>
            </a:r>
            <a:r>
              <a:rPr spc="-5" dirty="0"/>
              <a:t>Statement</a:t>
            </a:r>
          </a:p>
        </p:txBody>
      </p:sp>
      <p:sp>
        <p:nvSpPr>
          <p:cNvPr id="3" name="object 3"/>
          <p:cNvSpPr txBox="1"/>
          <p:nvPr/>
        </p:nvSpPr>
        <p:spPr>
          <a:xfrm>
            <a:off x="1412640" y="1728118"/>
            <a:ext cx="1724025" cy="29972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800" b="0" i="0" u="none" strike="noStrike" kern="1200" cap="none" spc="-5" normalizeH="0" baseline="0" noProof="0" dirty="0">
                <a:ln>
                  <a:noFill/>
                </a:ln>
                <a:solidFill>
                  <a:srgbClr val="595959"/>
                </a:solidFill>
                <a:effectLst/>
                <a:uLnTx/>
                <a:uFillTx/>
                <a:latin typeface="Arial MT"/>
                <a:ea typeface="+mn-ea"/>
                <a:cs typeface="Arial MT"/>
              </a:rPr>
              <a:t>Break</a:t>
            </a:r>
            <a:r>
              <a:rPr kumimoji="0" sz="1800" b="0" i="0" u="none" strike="noStrike" kern="1200" cap="none" spc="-85" normalizeH="0" baseline="0" noProof="0" dirty="0">
                <a:ln>
                  <a:noFill/>
                </a:ln>
                <a:solidFill>
                  <a:srgbClr val="595959"/>
                </a:solidFill>
                <a:effectLst/>
                <a:uLnTx/>
                <a:uFillTx/>
                <a:latin typeface="Arial MT"/>
                <a:ea typeface="+mn-ea"/>
                <a:cs typeface="Arial MT"/>
              </a:rPr>
              <a:t> </a:t>
            </a:r>
            <a:r>
              <a:rPr kumimoji="0" sz="1800" b="0" i="0" u="none" strike="noStrike" kern="1200" cap="none" spc="-5" normalizeH="0" baseline="0" noProof="0" dirty="0">
                <a:ln>
                  <a:noFill/>
                </a:ln>
                <a:solidFill>
                  <a:srgbClr val="595959"/>
                </a:solidFill>
                <a:effectLst/>
                <a:uLnTx/>
                <a:uFillTx/>
                <a:latin typeface="Arial MT"/>
                <a:ea typeface="+mn-ea"/>
                <a:cs typeface="Arial MT"/>
              </a:rPr>
              <a:t>Statement</a:t>
            </a:r>
            <a:endParaRPr kumimoji="0" sz="1800" b="0" i="0" u="none" strike="noStrike" kern="1200" cap="none" spc="0" normalizeH="0" baseline="0" noProof="0">
              <a:ln>
                <a:noFill/>
              </a:ln>
              <a:solidFill>
                <a:prstClr val="black"/>
              </a:solidFill>
              <a:effectLst/>
              <a:uLnTx/>
              <a:uFillTx/>
              <a:latin typeface="Arial MT"/>
              <a:ea typeface="+mn-ea"/>
              <a:cs typeface="Arial MT"/>
            </a:endParaRPr>
          </a:p>
        </p:txBody>
      </p:sp>
      <p:sp>
        <p:nvSpPr>
          <p:cNvPr id="4" name="object 4"/>
          <p:cNvSpPr txBox="1"/>
          <p:nvPr/>
        </p:nvSpPr>
        <p:spPr>
          <a:xfrm>
            <a:off x="656568" y="2708285"/>
            <a:ext cx="3413125" cy="1511300"/>
          </a:xfrm>
          <a:prstGeom prst="rect">
            <a:avLst/>
          </a:prstGeom>
        </p:spPr>
        <p:txBody>
          <a:bodyPr vert="horz" wrap="square" lIns="0" tIns="12700" rIns="0" bIns="0" rtlCol="0">
            <a:spAutoFit/>
          </a:bodyPr>
          <a:lstStyle/>
          <a:p>
            <a:pPr marL="348615" marR="234950" lvl="0" indent="-336550" algn="l" defTabSz="914400" rtl="0" eaLnBrk="1" fontAlgn="auto" latinLnBrk="0" hangingPunct="1">
              <a:lnSpc>
                <a:spcPct val="116100"/>
              </a:lnSpc>
              <a:spcBef>
                <a:spcPts val="100"/>
              </a:spcBef>
              <a:spcAft>
                <a:spcPts val="0"/>
              </a:spcAft>
              <a:buClrTx/>
              <a:buSzTx/>
              <a:buFontTx/>
              <a:buChar char="●"/>
              <a:tabLst>
                <a:tab pos="347980" algn="l"/>
                <a:tab pos="349250" algn="l"/>
              </a:tabLst>
              <a:defRPr/>
            </a:pPr>
            <a:r>
              <a:rPr kumimoji="0" sz="1400" b="0" i="0" u="none" strike="noStrike" kern="1200" cap="none" spc="-20" normalizeH="0" baseline="0" noProof="0" dirty="0">
                <a:ln>
                  <a:noFill/>
                </a:ln>
                <a:solidFill>
                  <a:prstClr val="black"/>
                </a:solidFill>
                <a:effectLst/>
                <a:uLnTx/>
                <a:uFillTx/>
                <a:latin typeface="Arial MT"/>
                <a:ea typeface="+mn-ea"/>
                <a:cs typeface="Arial MT"/>
              </a:rPr>
              <a:t>Terminates </a:t>
            </a:r>
            <a:r>
              <a:rPr kumimoji="0" sz="1400" b="0" i="0" u="none" strike="noStrike" kern="1200" cap="none" spc="-5" normalizeH="0" baseline="0" noProof="0" dirty="0">
                <a:ln>
                  <a:noFill/>
                </a:ln>
                <a:solidFill>
                  <a:prstClr val="black"/>
                </a:solidFill>
                <a:effectLst/>
                <a:uLnTx/>
                <a:uFillTx/>
                <a:latin typeface="Arial MT"/>
                <a:ea typeface="+mn-ea"/>
                <a:cs typeface="Arial MT"/>
              </a:rPr>
              <a:t>the loop </a:t>
            </a:r>
            <a:r>
              <a:rPr kumimoji="0" sz="1400" b="0" i="0" u="none" strike="noStrike" kern="1200" cap="none" spc="0" normalizeH="0" baseline="0" noProof="0" dirty="0">
                <a:ln>
                  <a:noFill/>
                </a:ln>
                <a:solidFill>
                  <a:prstClr val="black"/>
                </a:solidFill>
                <a:effectLst/>
                <a:uLnTx/>
                <a:uFillTx/>
                <a:latin typeface="Arial MT"/>
                <a:ea typeface="+mn-ea"/>
                <a:cs typeface="Arial MT"/>
              </a:rPr>
              <a:t>statement </a:t>
            </a:r>
            <a:r>
              <a:rPr kumimoji="0" sz="1400" b="0" i="0" u="none" strike="noStrike" kern="1200" cap="none" spc="-5" normalizeH="0" baseline="0" noProof="0" dirty="0">
                <a:ln>
                  <a:noFill/>
                </a:ln>
                <a:solidFill>
                  <a:prstClr val="black"/>
                </a:solidFill>
                <a:effectLst/>
                <a:uLnTx/>
                <a:uFillTx/>
                <a:latin typeface="Arial MT"/>
                <a:ea typeface="+mn-ea"/>
                <a:cs typeface="Arial MT"/>
              </a:rPr>
              <a:t>and </a:t>
            </a:r>
            <a:r>
              <a:rPr kumimoji="0" sz="1400" b="0" i="0" u="none" strike="noStrike" kern="1200" cap="none" spc="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transfers</a:t>
            </a:r>
            <a:r>
              <a:rPr kumimoji="0" sz="1400" b="0" i="0" u="none" strike="noStrike" kern="1200" cap="none" spc="-2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execution</a:t>
            </a:r>
            <a:r>
              <a:rPr kumimoji="0" sz="1400" b="0" i="0" u="none" strike="noStrike" kern="1200" cap="none" spc="-2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to</a:t>
            </a:r>
            <a:r>
              <a:rPr kumimoji="0" sz="1400" b="0" i="0" u="none" strike="noStrike" kern="1200" cap="none" spc="-2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the</a:t>
            </a:r>
            <a:r>
              <a:rPr kumimoji="0" sz="1400" b="0" i="0" u="none" strike="noStrike" kern="1200" cap="none" spc="-25"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statement </a:t>
            </a:r>
            <a:r>
              <a:rPr kumimoji="0" sz="1400" b="0" i="0" u="none" strike="noStrike" kern="1200" cap="none" spc="-37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immediately</a:t>
            </a:r>
            <a:r>
              <a:rPr kumimoji="0" sz="1400" b="0" i="0" u="none" strike="noStrike" kern="1200" cap="none" spc="-1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following</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the</a:t>
            </a:r>
            <a:r>
              <a:rPr kumimoji="0" sz="1400" b="0" i="0" u="none" strike="noStrike" kern="1200" cap="none" spc="-1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loop.</a:t>
            </a:r>
            <a:endParaRPr kumimoji="0" sz="1400" b="0" i="0" u="none" strike="noStrike" kern="1200" cap="none" spc="0" normalizeH="0" baseline="0" noProof="0">
              <a:ln>
                <a:noFill/>
              </a:ln>
              <a:solidFill>
                <a:prstClr val="black"/>
              </a:solidFill>
              <a:effectLst/>
              <a:uLnTx/>
              <a:uFillTx/>
              <a:latin typeface="Arial MT"/>
              <a:ea typeface="+mn-ea"/>
              <a:cs typeface="Arial MT"/>
            </a:endParaRPr>
          </a:p>
          <a:p>
            <a:pPr marL="348615" marR="5080" lvl="0" indent="-336550" algn="l" defTabSz="914400" rtl="0" eaLnBrk="1" fontAlgn="auto" latinLnBrk="0" hangingPunct="1">
              <a:lnSpc>
                <a:spcPct val="116100"/>
              </a:lnSpc>
              <a:spcBef>
                <a:spcPts val="0"/>
              </a:spcBef>
              <a:spcAft>
                <a:spcPts val="0"/>
              </a:spcAft>
              <a:buClrTx/>
              <a:buSzTx/>
              <a:buFontTx/>
              <a:buChar char="●"/>
              <a:tabLst>
                <a:tab pos="347980" algn="l"/>
                <a:tab pos="349250" algn="l"/>
              </a:tabLst>
              <a:defRPr/>
            </a:pPr>
            <a:r>
              <a:rPr kumimoji="0" sz="1400" b="0" i="0" u="none" strike="noStrike" kern="1200" cap="none" spc="-5" normalizeH="0" baseline="0" noProof="0" dirty="0">
                <a:ln>
                  <a:noFill/>
                </a:ln>
                <a:solidFill>
                  <a:prstClr val="black"/>
                </a:solidFill>
                <a:effectLst/>
                <a:uLnTx/>
                <a:uFillTx/>
                <a:latin typeface="Arial MT"/>
                <a:ea typeface="+mn-ea"/>
                <a:cs typeface="Arial MT"/>
              </a:rPr>
              <a:t>If break </a:t>
            </a:r>
            <a:r>
              <a:rPr kumimoji="0" sz="1400" b="0" i="0" u="none" strike="noStrike" kern="1200" cap="none" spc="0" normalizeH="0" baseline="0" noProof="0" dirty="0">
                <a:ln>
                  <a:noFill/>
                </a:ln>
                <a:solidFill>
                  <a:prstClr val="black"/>
                </a:solidFill>
                <a:effectLst/>
                <a:uLnTx/>
                <a:uFillTx/>
                <a:latin typeface="Arial MT"/>
                <a:ea typeface="+mn-ea"/>
                <a:cs typeface="Arial MT"/>
              </a:rPr>
              <a:t>statement </a:t>
            </a:r>
            <a:r>
              <a:rPr kumimoji="0" sz="1400" b="0" i="0" u="none" strike="noStrike" kern="1200" cap="none" spc="-5" normalizeH="0" baseline="0" noProof="0" dirty="0">
                <a:ln>
                  <a:noFill/>
                </a:ln>
                <a:solidFill>
                  <a:prstClr val="black"/>
                </a:solidFill>
                <a:effectLst/>
                <a:uLnTx/>
                <a:uFillTx/>
                <a:latin typeface="Arial MT"/>
                <a:ea typeface="+mn-ea"/>
                <a:cs typeface="Arial MT"/>
              </a:rPr>
              <a:t>inside </a:t>
            </a:r>
            <a:r>
              <a:rPr kumimoji="0" sz="1400" b="0" i="0" u="none" strike="noStrike" kern="1200" cap="none" spc="0" normalizeH="0" baseline="0" noProof="0" dirty="0">
                <a:ln>
                  <a:noFill/>
                </a:ln>
                <a:solidFill>
                  <a:prstClr val="black"/>
                </a:solidFill>
                <a:effectLst/>
                <a:uLnTx/>
                <a:uFillTx/>
                <a:latin typeface="Arial MT"/>
                <a:ea typeface="+mn-ea"/>
                <a:cs typeface="Arial MT"/>
              </a:rPr>
              <a:t>a </a:t>
            </a:r>
            <a:r>
              <a:rPr kumimoji="0" sz="1400" b="0" i="0" u="none" strike="noStrike" kern="1200" cap="none" spc="-5" normalizeH="0" baseline="0" noProof="0" dirty="0">
                <a:ln>
                  <a:noFill/>
                </a:ln>
                <a:solidFill>
                  <a:prstClr val="black"/>
                </a:solidFill>
                <a:effectLst/>
                <a:uLnTx/>
                <a:uFillTx/>
                <a:latin typeface="Arial MT"/>
                <a:ea typeface="+mn-ea"/>
                <a:cs typeface="Arial MT"/>
              </a:rPr>
              <a:t>nested loop </a:t>
            </a:r>
            <a:r>
              <a:rPr kumimoji="0" sz="1400" b="0" i="0" u="none" strike="noStrike" kern="1200" cap="none" spc="-375"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(loop </a:t>
            </a:r>
            <a:r>
              <a:rPr kumimoji="0" sz="1400" b="0" i="0" u="none" strike="noStrike" kern="1200" cap="none" spc="-5" normalizeH="0" baseline="0" noProof="0" dirty="0">
                <a:ln>
                  <a:noFill/>
                </a:ln>
                <a:solidFill>
                  <a:prstClr val="black"/>
                </a:solidFill>
                <a:effectLst/>
                <a:uLnTx/>
                <a:uFillTx/>
                <a:latin typeface="Arial MT"/>
                <a:ea typeface="+mn-ea"/>
                <a:cs typeface="Arial MT"/>
              </a:rPr>
              <a:t>inside another loop), break will </a:t>
            </a:r>
            <a:r>
              <a:rPr kumimoji="0" sz="1400" b="0" i="0" u="none" strike="noStrike" kern="1200" cap="none" spc="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terminate</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the</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innermost</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loop.</a:t>
            </a:r>
            <a:endParaRPr kumimoji="0" sz="1400" b="0" i="0" u="none" strike="noStrike" kern="1200" cap="none" spc="0" normalizeH="0" baseline="0" noProof="0">
              <a:ln>
                <a:noFill/>
              </a:ln>
              <a:solidFill>
                <a:prstClr val="black"/>
              </a:solidFill>
              <a:effectLst/>
              <a:uLnTx/>
              <a:uFillTx/>
              <a:latin typeface="Arial MT"/>
              <a:ea typeface="+mn-ea"/>
              <a:cs typeface="Arial MT"/>
            </a:endParaRPr>
          </a:p>
        </p:txBody>
      </p:sp>
      <p:pic>
        <p:nvPicPr>
          <p:cNvPr id="5" name="object 5"/>
          <p:cNvPicPr/>
          <p:nvPr/>
        </p:nvPicPr>
        <p:blipFill>
          <a:blip r:embed="rId2" cstate="print"/>
          <a:stretch>
            <a:fillRect/>
          </a:stretch>
        </p:blipFill>
        <p:spPr>
          <a:xfrm>
            <a:off x="4572000" y="1047500"/>
            <a:ext cx="4571999" cy="3491825"/>
          </a:xfrm>
          <a:prstGeom prst="rect">
            <a:avLst/>
          </a:prstGeom>
        </p:spPr>
      </p:pic>
      <p:sp>
        <p:nvSpPr>
          <p:cNvPr id="6" name="object 6"/>
          <p:cNvSpPr txBox="1"/>
          <p:nvPr/>
        </p:nvSpPr>
        <p:spPr>
          <a:xfrm>
            <a:off x="3633256" y="4850165"/>
            <a:ext cx="1875155" cy="323850"/>
          </a:xfrm>
          <a:prstGeom prst="rect">
            <a:avLst/>
          </a:prstGeom>
        </p:spPr>
        <p:txBody>
          <a:bodyPr vert="horz" wrap="square" lIns="0" tIns="3810" rIns="0" bIns="0" rtlCol="0">
            <a:spAutoFit/>
          </a:bodyPr>
          <a:lstStyle/>
          <a:p>
            <a:pPr marL="1087755" marR="0" lvl="0" indent="0" algn="l" defTabSz="914400" rtl="0" eaLnBrk="1" fontAlgn="auto" latinLnBrk="0" hangingPunct="1">
              <a:lnSpc>
                <a:spcPct val="100000"/>
              </a:lnSpc>
              <a:spcBef>
                <a:spcPts val="30"/>
              </a:spcBef>
              <a:spcAft>
                <a:spcPts val="0"/>
              </a:spcAft>
              <a:buClrTx/>
              <a:buSzTx/>
              <a:buFontTx/>
              <a:buNone/>
              <a:tabLst/>
              <a:defRPr/>
            </a:pPr>
            <a:r>
              <a:rPr kumimoji="0" sz="700" b="0" i="0" u="none" strike="noStrike" kern="1200" cap="none" spc="-5" normalizeH="0" baseline="0" noProof="0" dirty="0">
                <a:ln>
                  <a:noFill/>
                </a:ln>
                <a:solidFill>
                  <a:srgbClr val="595959"/>
                </a:solidFill>
                <a:effectLst/>
                <a:uLnTx/>
                <a:uFillTx/>
                <a:latin typeface="Arial MT"/>
                <a:ea typeface="+mn-ea"/>
                <a:cs typeface="Arial MT"/>
              </a:rPr>
              <a:t>Imag</a:t>
            </a:r>
            <a:r>
              <a:rPr kumimoji="0" sz="700" b="0" i="0" u="none" strike="noStrike" kern="1200" cap="none" spc="0" normalizeH="0" baseline="0" noProof="0" dirty="0">
                <a:ln>
                  <a:noFill/>
                </a:ln>
                <a:solidFill>
                  <a:srgbClr val="595959"/>
                </a:solidFill>
                <a:effectLst/>
                <a:uLnTx/>
                <a:uFillTx/>
                <a:latin typeface="Arial MT"/>
                <a:ea typeface="+mn-ea"/>
                <a:cs typeface="Arial MT"/>
              </a:rPr>
              <a:t>e</a:t>
            </a:r>
            <a:r>
              <a:rPr kumimoji="0" sz="700" b="0" i="0" u="none" strike="noStrike" kern="1200" cap="none" spc="-5" normalizeH="0" baseline="0" noProof="0" dirty="0">
                <a:ln>
                  <a:noFill/>
                </a:ln>
                <a:solidFill>
                  <a:srgbClr val="595959"/>
                </a:solidFill>
                <a:effectLst/>
                <a:uLnTx/>
                <a:uFillTx/>
                <a:latin typeface="Arial MT"/>
                <a:ea typeface="+mn-ea"/>
                <a:cs typeface="Arial MT"/>
              </a:rPr>
              <a:t> Source:</a:t>
            </a:r>
            <a:endParaRPr kumimoji="0" sz="700" b="0" i="0" u="none" strike="noStrike" kern="1200" cap="none" spc="0" normalizeH="0" baseline="0" noProof="0">
              <a:ln>
                <a:noFill/>
              </a:ln>
              <a:solidFill>
                <a:prstClr val="black"/>
              </a:solidFill>
              <a:effectLst/>
              <a:uLnTx/>
              <a:uFillTx/>
              <a:latin typeface="Arial MT"/>
              <a:ea typeface="+mn-ea"/>
              <a:cs typeface="Arial MT"/>
            </a:endParaRPr>
          </a:p>
          <a:p>
            <a:pPr marL="12700" marR="0" lvl="0" indent="0" algn="l" defTabSz="914400" rtl="0" eaLnBrk="1" fontAlgn="auto" latinLnBrk="0" hangingPunct="1">
              <a:lnSpc>
                <a:spcPct val="100000"/>
              </a:lnSpc>
              <a:spcBef>
                <a:spcPts val="605"/>
              </a:spcBef>
              <a:spcAft>
                <a:spcPts val="0"/>
              </a:spcAft>
              <a:buClrTx/>
              <a:buSzTx/>
              <a:buFontTx/>
              <a:buNone/>
              <a:tabLst/>
              <a:defRPr/>
            </a:pPr>
            <a:r>
              <a:rPr kumimoji="0" sz="800" b="0" i="0" u="none" strike="noStrike" kern="1200" cap="none" spc="0" normalizeH="0" baseline="0" noProof="0" dirty="0">
                <a:ln>
                  <a:noFill/>
                </a:ln>
                <a:solidFill>
                  <a:prstClr val="black"/>
                </a:solidFill>
                <a:effectLst/>
                <a:uLnTx/>
                <a:uFillTx/>
                <a:latin typeface="Arial MT"/>
                <a:ea typeface="+mn-ea"/>
                <a:cs typeface="Arial MT"/>
              </a:rPr>
              <a:t>©</a:t>
            </a:r>
            <a:r>
              <a:rPr kumimoji="0" sz="800" b="0" i="0" u="none" strike="noStrike" kern="1200" cap="none" spc="-5" normalizeH="0" baseline="0" noProof="0" dirty="0">
                <a:ln>
                  <a:noFill/>
                </a:ln>
                <a:solidFill>
                  <a:prstClr val="black"/>
                </a:solidFill>
                <a:effectLst/>
                <a:uLnTx/>
                <a:uFillTx/>
                <a:latin typeface="Arial MT"/>
                <a:ea typeface="+mn-ea"/>
                <a:cs typeface="Arial MT"/>
              </a:rPr>
              <a:t> Edune</a:t>
            </a:r>
            <a:r>
              <a:rPr kumimoji="0" sz="800" b="0" i="0" u="none" strike="noStrike" kern="1200" cap="none" spc="0" normalizeH="0" baseline="0" noProof="0" dirty="0">
                <a:ln>
                  <a:noFill/>
                </a:ln>
                <a:solidFill>
                  <a:prstClr val="black"/>
                </a:solidFill>
                <a:effectLst/>
                <a:uLnTx/>
                <a:uFillTx/>
                <a:latin typeface="Arial MT"/>
                <a:ea typeface="+mn-ea"/>
                <a:cs typeface="Arial MT"/>
              </a:rPr>
              <a:t>t</a:t>
            </a:r>
            <a:r>
              <a:rPr kumimoji="0" sz="800" b="0" i="0" u="none" strike="noStrike" kern="1200" cap="none" spc="-5" normalizeH="0" baseline="0" noProof="0" dirty="0">
                <a:ln>
                  <a:noFill/>
                </a:ln>
                <a:solidFill>
                  <a:prstClr val="black"/>
                </a:solidFill>
                <a:effectLst/>
                <a:uLnTx/>
                <a:uFillTx/>
                <a:latin typeface="Arial MT"/>
                <a:ea typeface="+mn-ea"/>
                <a:cs typeface="Arial MT"/>
              </a:rPr>
              <a:t> Foundation</a:t>
            </a:r>
            <a:r>
              <a:rPr kumimoji="0" sz="800" b="0" i="0" u="none" strike="noStrike" kern="1200" cap="none" spc="0" normalizeH="0" baseline="0" noProof="0" dirty="0">
                <a:ln>
                  <a:noFill/>
                </a:ln>
                <a:solidFill>
                  <a:prstClr val="black"/>
                </a:solidFill>
                <a:effectLst/>
                <a:uLnTx/>
                <a:uFillTx/>
                <a:latin typeface="Arial MT"/>
                <a:ea typeface="+mn-ea"/>
                <a:cs typeface="Arial MT"/>
              </a:rPr>
              <a:t>.</a:t>
            </a:r>
            <a:r>
              <a:rPr kumimoji="0" sz="800" b="0" i="0" u="none" strike="noStrike" kern="1200" cap="none" spc="-50" normalizeH="0" baseline="0" noProof="0" dirty="0">
                <a:ln>
                  <a:noFill/>
                </a:ln>
                <a:solidFill>
                  <a:prstClr val="black"/>
                </a:solidFill>
                <a:effectLst/>
                <a:uLnTx/>
                <a:uFillTx/>
                <a:latin typeface="Arial MT"/>
                <a:ea typeface="+mn-ea"/>
                <a:cs typeface="Arial MT"/>
              </a:rPr>
              <a:t> </a:t>
            </a:r>
            <a:r>
              <a:rPr kumimoji="0" sz="800" b="0" i="0" u="none" strike="noStrike" kern="1200" cap="none" spc="-5" normalizeH="0" baseline="0" noProof="0" dirty="0">
                <a:ln>
                  <a:noFill/>
                </a:ln>
                <a:solidFill>
                  <a:prstClr val="black"/>
                </a:solidFill>
                <a:effectLst/>
                <a:uLnTx/>
                <a:uFillTx/>
                <a:latin typeface="Arial MT"/>
                <a:ea typeface="+mn-ea"/>
                <a:cs typeface="Arial MT"/>
              </a:rPr>
              <a:t>Al</a:t>
            </a:r>
            <a:r>
              <a:rPr kumimoji="0" sz="800" b="0" i="0" u="none" strike="noStrike" kern="1200" cap="none" spc="0" normalizeH="0" baseline="0" noProof="0" dirty="0">
                <a:ln>
                  <a:noFill/>
                </a:ln>
                <a:solidFill>
                  <a:prstClr val="black"/>
                </a:solidFill>
                <a:effectLst/>
                <a:uLnTx/>
                <a:uFillTx/>
                <a:latin typeface="Arial MT"/>
                <a:ea typeface="+mn-ea"/>
                <a:cs typeface="Arial MT"/>
              </a:rPr>
              <a:t>l</a:t>
            </a:r>
            <a:r>
              <a:rPr kumimoji="0" sz="800" b="0" i="0" u="none" strike="noStrike" kern="1200" cap="none" spc="-5" normalizeH="0" baseline="0" noProof="0" dirty="0">
                <a:ln>
                  <a:noFill/>
                </a:ln>
                <a:solidFill>
                  <a:prstClr val="black"/>
                </a:solidFill>
                <a:effectLst/>
                <a:uLnTx/>
                <a:uFillTx/>
                <a:latin typeface="Arial MT"/>
                <a:ea typeface="+mn-ea"/>
                <a:cs typeface="Arial MT"/>
              </a:rPr>
              <a:t> </a:t>
            </a:r>
            <a:r>
              <a:rPr kumimoji="0" sz="800" b="0" i="0" u="none" strike="noStrike" kern="1200" cap="none" spc="0" normalizeH="0" baseline="0" noProof="0" dirty="0">
                <a:ln>
                  <a:noFill/>
                </a:ln>
                <a:solidFill>
                  <a:prstClr val="black"/>
                </a:solidFill>
                <a:effectLst/>
                <a:uLnTx/>
                <a:uFillTx/>
                <a:latin typeface="Arial MT"/>
                <a:ea typeface="+mn-ea"/>
                <a:cs typeface="Arial MT"/>
              </a:rPr>
              <a:t>rights</a:t>
            </a:r>
            <a:r>
              <a:rPr kumimoji="0" sz="800" b="0" i="0" u="none" strike="noStrike" kern="1200" cap="none" spc="-5" normalizeH="0" baseline="0" noProof="0" dirty="0">
                <a:ln>
                  <a:noFill/>
                </a:ln>
                <a:solidFill>
                  <a:prstClr val="black"/>
                </a:solidFill>
                <a:effectLst/>
                <a:uLnTx/>
                <a:uFillTx/>
                <a:latin typeface="Arial MT"/>
                <a:ea typeface="+mn-ea"/>
                <a:cs typeface="Arial MT"/>
              </a:rPr>
              <a:t> </a:t>
            </a:r>
            <a:r>
              <a:rPr kumimoji="0" sz="800" b="0" i="0" u="none" strike="noStrike" kern="1200" cap="none" spc="0" normalizeH="0" baseline="0" noProof="0" dirty="0">
                <a:ln>
                  <a:noFill/>
                </a:ln>
                <a:solidFill>
                  <a:prstClr val="black"/>
                </a:solidFill>
                <a:effectLst/>
                <a:uLnTx/>
                <a:uFillTx/>
                <a:latin typeface="Arial MT"/>
                <a:ea typeface="+mn-ea"/>
                <a:cs typeface="Arial MT"/>
              </a:rPr>
              <a:t>reserved.</a:t>
            </a:r>
            <a:endParaRPr kumimoji="0" sz="800" b="0" i="0" u="none" strike="noStrike" kern="1200" cap="none" spc="0" normalizeH="0" baseline="0" noProof="0">
              <a:ln>
                <a:noFill/>
              </a:ln>
              <a:solidFill>
                <a:prstClr val="black"/>
              </a:solidFill>
              <a:effectLst/>
              <a:uLnTx/>
              <a:uFillTx/>
              <a:latin typeface="Arial MT"/>
              <a:ea typeface="+mn-ea"/>
              <a:cs typeface="Arial MT"/>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35696" y="828333"/>
            <a:ext cx="2478405" cy="391160"/>
          </a:xfrm>
          <a:prstGeom prst="rect">
            <a:avLst/>
          </a:prstGeom>
        </p:spPr>
        <p:txBody>
          <a:bodyPr vert="horz" wrap="square" lIns="0" tIns="12700" rIns="0" bIns="0" rtlCol="0">
            <a:spAutoFit/>
          </a:bodyPr>
          <a:lstStyle/>
          <a:p>
            <a:pPr marL="12700">
              <a:lnSpc>
                <a:spcPct val="100000"/>
              </a:lnSpc>
              <a:spcBef>
                <a:spcPts val="100"/>
              </a:spcBef>
            </a:pPr>
            <a:r>
              <a:rPr spc="-5" dirty="0"/>
              <a:t>Control</a:t>
            </a:r>
            <a:r>
              <a:rPr spc="-85" dirty="0"/>
              <a:t> </a:t>
            </a:r>
            <a:r>
              <a:rPr spc="-5" dirty="0"/>
              <a:t>Statement</a:t>
            </a:r>
          </a:p>
        </p:txBody>
      </p:sp>
      <p:sp>
        <p:nvSpPr>
          <p:cNvPr id="3" name="object 3"/>
          <p:cNvSpPr/>
          <p:nvPr/>
        </p:nvSpPr>
        <p:spPr>
          <a:xfrm>
            <a:off x="669268" y="1981337"/>
            <a:ext cx="1906270" cy="213360"/>
          </a:xfrm>
          <a:custGeom>
            <a:avLst/>
            <a:gdLst/>
            <a:ahLst/>
            <a:cxnLst/>
            <a:rect l="l" t="t" r="r" b="b"/>
            <a:pathLst>
              <a:path w="1906270" h="213360">
                <a:moveTo>
                  <a:pt x="1906171" y="213359"/>
                </a:moveTo>
                <a:lnTo>
                  <a:pt x="0" y="213359"/>
                </a:lnTo>
                <a:lnTo>
                  <a:pt x="0" y="0"/>
                </a:lnTo>
                <a:lnTo>
                  <a:pt x="1906171" y="0"/>
                </a:lnTo>
                <a:lnTo>
                  <a:pt x="1906171" y="213359"/>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 name="object 4"/>
          <p:cNvSpPr txBox="1"/>
          <p:nvPr/>
        </p:nvSpPr>
        <p:spPr>
          <a:xfrm>
            <a:off x="535300" y="1728118"/>
            <a:ext cx="3397885" cy="3272790"/>
          </a:xfrm>
          <a:prstGeom prst="rect">
            <a:avLst/>
          </a:prstGeom>
        </p:spPr>
        <p:txBody>
          <a:bodyPr vert="horz" wrap="square" lIns="0" tIns="12700" rIns="0" bIns="0" rtlCol="0">
            <a:spAutoFit/>
          </a:bodyPr>
          <a:lstStyle/>
          <a:p>
            <a:pPr marL="413384" marR="0" lvl="0" indent="0" algn="l" defTabSz="914400" rtl="0" eaLnBrk="1" fontAlgn="auto" latinLnBrk="0" hangingPunct="1">
              <a:lnSpc>
                <a:spcPts val="2000"/>
              </a:lnSpc>
              <a:spcBef>
                <a:spcPts val="100"/>
              </a:spcBef>
              <a:spcAft>
                <a:spcPts val="0"/>
              </a:spcAft>
              <a:buClrTx/>
              <a:buSzTx/>
              <a:buFontTx/>
              <a:buNone/>
              <a:tabLst/>
              <a:defRPr/>
            </a:pPr>
            <a:r>
              <a:rPr kumimoji="0" sz="1800" b="0" i="0" u="none" strike="noStrike" kern="1200" cap="none" spc="-5" normalizeH="0" baseline="0" noProof="0" dirty="0">
                <a:ln>
                  <a:noFill/>
                </a:ln>
                <a:solidFill>
                  <a:srgbClr val="595959"/>
                </a:solidFill>
                <a:effectLst/>
                <a:uLnTx/>
                <a:uFillTx/>
                <a:latin typeface="Arial MT"/>
                <a:ea typeface="+mn-ea"/>
                <a:cs typeface="Arial MT"/>
              </a:rPr>
              <a:t>Break</a:t>
            </a:r>
            <a:r>
              <a:rPr kumimoji="0" sz="1800" b="0" i="0" u="none" strike="noStrike" kern="1200" cap="none" spc="-40" normalizeH="0" baseline="0" noProof="0" dirty="0">
                <a:ln>
                  <a:noFill/>
                </a:ln>
                <a:solidFill>
                  <a:srgbClr val="595959"/>
                </a:solidFill>
                <a:effectLst/>
                <a:uLnTx/>
                <a:uFillTx/>
                <a:latin typeface="Arial MT"/>
                <a:ea typeface="+mn-ea"/>
                <a:cs typeface="Arial MT"/>
              </a:rPr>
              <a:t> </a:t>
            </a:r>
            <a:r>
              <a:rPr kumimoji="0" sz="1800" b="0" i="0" u="none" strike="noStrike" kern="1200" cap="none" spc="-5" normalizeH="0" baseline="0" noProof="0" dirty="0">
                <a:ln>
                  <a:noFill/>
                </a:ln>
                <a:solidFill>
                  <a:srgbClr val="595959"/>
                </a:solidFill>
                <a:effectLst/>
                <a:uLnTx/>
                <a:uFillTx/>
                <a:latin typeface="Arial MT"/>
                <a:ea typeface="+mn-ea"/>
                <a:cs typeface="Arial MT"/>
              </a:rPr>
              <a:t>Statement</a:t>
            </a:r>
            <a:r>
              <a:rPr kumimoji="0" sz="1800" b="0" i="0" u="none" strike="noStrike" kern="1200" cap="none" spc="-40" normalizeH="0" baseline="0" noProof="0" dirty="0">
                <a:ln>
                  <a:noFill/>
                </a:ln>
                <a:solidFill>
                  <a:srgbClr val="595959"/>
                </a:solidFill>
                <a:effectLst/>
                <a:uLnTx/>
                <a:uFillTx/>
                <a:latin typeface="Arial MT"/>
                <a:ea typeface="+mn-ea"/>
                <a:cs typeface="Arial MT"/>
              </a:rPr>
              <a:t> </a:t>
            </a:r>
            <a:r>
              <a:rPr kumimoji="0" sz="1800" b="0" i="0" u="none" strike="noStrike" kern="1200" cap="none" spc="0" normalizeH="0" baseline="0" noProof="0" dirty="0">
                <a:ln>
                  <a:noFill/>
                </a:ln>
                <a:solidFill>
                  <a:srgbClr val="595959"/>
                </a:solidFill>
                <a:effectLst/>
                <a:uLnTx/>
                <a:uFillTx/>
                <a:latin typeface="Arial MT"/>
                <a:ea typeface="+mn-ea"/>
                <a:cs typeface="Arial MT"/>
              </a:rPr>
              <a:t>(Contd..)</a:t>
            </a:r>
            <a:endParaRPr kumimoji="0" sz="1800" b="0" i="0" u="none" strike="noStrike" kern="1200" cap="none" spc="0" normalizeH="0" baseline="0" noProof="0">
              <a:ln>
                <a:noFill/>
              </a:ln>
              <a:solidFill>
                <a:prstClr val="black"/>
              </a:solidFill>
              <a:effectLst/>
              <a:uLnTx/>
              <a:uFillTx/>
              <a:latin typeface="Arial MT"/>
              <a:ea typeface="+mn-ea"/>
              <a:cs typeface="Arial MT"/>
            </a:endParaRPr>
          </a:p>
          <a:p>
            <a:pPr marL="469900" marR="0" lvl="0" indent="-336550" algn="l" defTabSz="914400" rtl="0" eaLnBrk="1" fontAlgn="auto" latinLnBrk="0" hangingPunct="1">
              <a:lnSpc>
                <a:spcPts val="1520"/>
              </a:lnSpc>
              <a:spcBef>
                <a:spcPts val="0"/>
              </a:spcBef>
              <a:spcAft>
                <a:spcPts val="0"/>
              </a:spcAft>
              <a:buClrTx/>
              <a:buSzTx/>
              <a:buFontTx/>
              <a:buChar char="●"/>
              <a:tabLst>
                <a:tab pos="469265" algn="l"/>
                <a:tab pos="469900" algn="l"/>
              </a:tabLst>
              <a:defRPr/>
            </a:pPr>
            <a:r>
              <a:rPr kumimoji="0" sz="1400" b="1" i="0" u="heavy" strike="noStrike" kern="1200" cap="none" spc="-5" normalizeH="0" baseline="0" noProof="0" dirty="0">
                <a:ln>
                  <a:noFill/>
                </a:ln>
                <a:solidFill>
                  <a:prstClr val="black"/>
                </a:solidFill>
                <a:effectLst/>
                <a:uLnTx/>
                <a:uFill>
                  <a:solidFill>
                    <a:srgbClr val="000000"/>
                  </a:solidFill>
                </a:uFill>
                <a:latin typeface="Arial"/>
                <a:ea typeface="+mn-ea"/>
                <a:cs typeface="Arial"/>
              </a:rPr>
              <a:t>Example</a:t>
            </a:r>
            <a:r>
              <a:rPr kumimoji="0" sz="1400" b="1" i="0" u="heavy" strike="noStrike" kern="1200" cap="none" spc="-50" normalizeH="0" baseline="0" noProof="0" dirty="0">
                <a:ln>
                  <a:noFill/>
                </a:ln>
                <a:solidFill>
                  <a:prstClr val="black"/>
                </a:solidFill>
                <a:effectLst/>
                <a:uLnTx/>
                <a:uFill>
                  <a:solidFill>
                    <a:srgbClr val="000000"/>
                  </a:solidFill>
                </a:uFill>
                <a:latin typeface="Arial"/>
                <a:ea typeface="+mn-ea"/>
                <a:cs typeface="Arial"/>
              </a:rPr>
              <a:t> </a:t>
            </a:r>
            <a:r>
              <a:rPr kumimoji="0" sz="1400" b="1" i="0" u="heavy" strike="noStrike" kern="1200" cap="none" spc="-5" normalizeH="0" baseline="0" noProof="0" dirty="0">
                <a:ln>
                  <a:noFill/>
                </a:ln>
                <a:solidFill>
                  <a:prstClr val="black"/>
                </a:solidFill>
                <a:effectLst/>
                <a:uLnTx/>
                <a:uFill>
                  <a:solidFill>
                    <a:srgbClr val="000000"/>
                  </a:solidFill>
                </a:uFill>
                <a:latin typeface="Arial"/>
                <a:ea typeface="+mn-ea"/>
                <a:cs typeface="Arial"/>
              </a:rPr>
              <a:t>Program-</a:t>
            </a:r>
            <a:endParaRPr kumimoji="0" sz="1400" b="0" i="0" u="none" strike="noStrike" kern="1200" cap="none" spc="0" normalizeH="0" baseline="0" noProof="0">
              <a:ln>
                <a:noFill/>
              </a:ln>
              <a:solidFill>
                <a:prstClr val="black"/>
              </a:solidFill>
              <a:effectLst/>
              <a:uLnTx/>
              <a:uFillTx/>
              <a:latin typeface="Arial"/>
              <a:ea typeface="+mn-ea"/>
              <a:cs typeface="Arial"/>
            </a:endParaRPr>
          </a:p>
          <a:p>
            <a:pPr marL="0" marR="0" lvl="0" indent="0" algn="l" defTabSz="914400" rtl="0" eaLnBrk="1" fontAlgn="auto" latinLnBrk="0" hangingPunct="1">
              <a:lnSpc>
                <a:spcPct val="100000"/>
              </a:lnSpc>
              <a:spcBef>
                <a:spcPts val="30"/>
              </a:spcBef>
              <a:spcAft>
                <a:spcPts val="0"/>
              </a:spcAft>
              <a:buClrTx/>
              <a:buSzTx/>
              <a:buFontTx/>
              <a:buNone/>
              <a:tabLst/>
              <a:defRPr/>
            </a:pPr>
            <a:endParaRPr kumimoji="0" sz="1250" b="0" i="0" u="none" strike="noStrike" kern="1200" cap="none" spc="0" normalizeH="0" baseline="0" noProof="0">
              <a:ln>
                <a:noFill/>
              </a:ln>
              <a:solidFill>
                <a:prstClr val="black"/>
              </a:solidFill>
              <a:effectLst/>
              <a:uLnTx/>
              <a:uFillTx/>
              <a:latin typeface="Arial"/>
              <a:ea typeface="+mn-ea"/>
              <a:cs typeface="Arial"/>
            </a:endParaRPr>
          </a:p>
          <a:p>
            <a:pPr marL="12700" marR="0" lvl="0" indent="0" algn="l" defTabSz="914400" rtl="0" eaLnBrk="1" fontAlgn="auto" latinLnBrk="0" hangingPunct="1">
              <a:lnSpc>
                <a:spcPct val="100000"/>
              </a:lnSpc>
              <a:spcBef>
                <a:spcPts val="0"/>
              </a:spcBef>
              <a:spcAft>
                <a:spcPts val="0"/>
              </a:spcAft>
              <a:buClrTx/>
              <a:buSzTx/>
              <a:buFontTx/>
              <a:buNone/>
              <a:tabLst/>
              <a:defRPr/>
            </a:pPr>
            <a:r>
              <a:rPr kumimoji="0" sz="1400" b="0" i="0" u="none" strike="noStrike" kern="1200" cap="none" spc="-5" normalizeH="0" baseline="0" noProof="0" dirty="0">
                <a:ln>
                  <a:noFill/>
                </a:ln>
                <a:solidFill>
                  <a:prstClr val="black"/>
                </a:solidFill>
                <a:effectLst/>
                <a:uLnTx/>
                <a:uFillTx/>
                <a:latin typeface="Arial MT"/>
                <a:ea typeface="+mn-ea"/>
                <a:cs typeface="Arial MT"/>
              </a:rPr>
              <a:t>For</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num</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25" normalizeH="0" baseline="0" noProof="0" dirty="0">
                <a:ln>
                  <a:noFill/>
                </a:ln>
                <a:solidFill>
                  <a:prstClr val="black"/>
                </a:solidFill>
                <a:effectLst/>
                <a:uLnTx/>
                <a:uFillTx/>
                <a:latin typeface="Arial MT"/>
                <a:ea typeface="+mn-ea"/>
                <a:cs typeface="Arial MT"/>
              </a:rPr>
              <a:t>in[11,</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9,</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88,</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10,</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90,</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3, 19]:</a:t>
            </a:r>
            <a:endParaRPr kumimoji="0" sz="1400" b="0" i="0" u="none" strike="noStrike" kern="1200" cap="none" spc="0" normalizeH="0" baseline="0" noProof="0">
              <a:ln>
                <a:noFill/>
              </a:ln>
              <a:solidFill>
                <a:prstClr val="black"/>
              </a:solidFill>
              <a:effectLst/>
              <a:uLnTx/>
              <a:uFillTx/>
              <a:latin typeface="Arial MT"/>
              <a:ea typeface="+mn-ea"/>
              <a:cs typeface="Arial MT"/>
            </a:endParaRPr>
          </a:p>
          <a:p>
            <a:pPr marL="469900" marR="1911985" lvl="0" indent="0" algn="l" defTabSz="914400" rtl="0" eaLnBrk="1" fontAlgn="auto" latinLnBrk="0" hangingPunct="1">
              <a:lnSpc>
                <a:spcPct val="187500"/>
              </a:lnSpc>
              <a:spcBef>
                <a:spcPts val="0"/>
              </a:spcBef>
              <a:spcAft>
                <a:spcPts val="0"/>
              </a:spcAft>
              <a:buClrTx/>
              <a:buSzTx/>
              <a:buFontTx/>
              <a:buNone/>
              <a:tabLst/>
              <a:defRPr/>
            </a:pPr>
            <a:r>
              <a:rPr kumimoji="0" sz="1400" b="0" i="0" u="none" strike="noStrike" kern="1200" cap="none" spc="-5" normalizeH="0" baseline="0" noProof="0" dirty="0">
                <a:ln>
                  <a:noFill/>
                </a:ln>
                <a:solidFill>
                  <a:prstClr val="black"/>
                </a:solidFill>
                <a:effectLst/>
                <a:uLnTx/>
                <a:uFillTx/>
                <a:latin typeface="Arial MT"/>
                <a:ea typeface="+mn-ea"/>
                <a:cs typeface="Arial MT"/>
              </a:rPr>
              <a:t>print(num) </a:t>
            </a:r>
            <a:r>
              <a:rPr kumimoji="0" sz="1400" b="0" i="0" u="none" strike="noStrike" kern="1200" cap="none" spc="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if(num==88):</a:t>
            </a:r>
            <a:endParaRPr kumimoji="0" sz="1400" b="0" i="0" u="none" strike="noStrike" kern="1200" cap="none" spc="0" normalizeH="0" baseline="0" noProof="0">
              <a:ln>
                <a:noFill/>
              </a:ln>
              <a:solidFill>
                <a:prstClr val="black"/>
              </a:solidFill>
              <a:effectLst/>
              <a:uLnTx/>
              <a:uFillTx/>
              <a:latin typeface="Arial MT"/>
              <a:ea typeface="+mn-ea"/>
              <a:cs typeface="Arial MT"/>
            </a:endParaRPr>
          </a:p>
          <a:p>
            <a:pPr marL="927100" marR="5080" lvl="0" indent="0" algn="l" defTabSz="914400" rtl="0" eaLnBrk="1" fontAlgn="auto" latinLnBrk="0" hangingPunct="1">
              <a:lnSpc>
                <a:spcPct val="187500"/>
              </a:lnSpc>
              <a:spcBef>
                <a:spcPts val="0"/>
              </a:spcBef>
              <a:spcAft>
                <a:spcPts val="0"/>
              </a:spcAft>
              <a:buClrTx/>
              <a:buSzTx/>
              <a:buFontTx/>
              <a:buNone/>
              <a:tabLst/>
              <a:defRPr/>
            </a:pPr>
            <a:r>
              <a:rPr kumimoji="0" sz="1400" b="0" i="0" u="none" strike="noStrike" kern="1200" cap="none" spc="-5" normalizeH="0" baseline="0" noProof="0" dirty="0">
                <a:ln>
                  <a:noFill/>
                </a:ln>
                <a:solidFill>
                  <a:prstClr val="black"/>
                </a:solidFill>
                <a:effectLst/>
                <a:uLnTx/>
                <a:uFillTx/>
                <a:latin typeface="Arial MT"/>
                <a:ea typeface="+mn-ea"/>
                <a:cs typeface="Arial MT"/>
              </a:rPr>
              <a:t>print(“The number 88 is found”) </a:t>
            </a:r>
            <a:r>
              <a:rPr kumimoji="0" sz="1400" b="0" i="0" u="none" strike="noStrike" kern="1200" cap="none" spc="-375" normalizeH="0" baseline="0" noProof="0" dirty="0">
                <a:ln>
                  <a:noFill/>
                </a:ln>
                <a:solidFill>
                  <a:prstClr val="black"/>
                </a:solidFill>
                <a:effectLst/>
                <a:uLnTx/>
                <a:uFillTx/>
                <a:latin typeface="Arial MT"/>
                <a:ea typeface="+mn-ea"/>
                <a:cs typeface="Arial MT"/>
              </a:rPr>
              <a:t> </a:t>
            </a:r>
            <a:r>
              <a:rPr kumimoji="0" sz="1400" b="0" i="0" u="none" strike="noStrike" kern="1200" cap="none" spc="-15" normalizeH="0" baseline="0" noProof="0" dirty="0">
                <a:ln>
                  <a:noFill/>
                </a:ln>
                <a:solidFill>
                  <a:prstClr val="black"/>
                </a:solidFill>
                <a:effectLst/>
                <a:uLnTx/>
                <a:uFillTx/>
                <a:latin typeface="Arial MT"/>
                <a:ea typeface="+mn-ea"/>
                <a:cs typeface="Arial MT"/>
              </a:rPr>
              <a:t>print(“Terminating </a:t>
            </a:r>
            <a:r>
              <a:rPr kumimoji="0" sz="1400" b="0" i="0" u="none" strike="noStrike" kern="1200" cap="none" spc="-5" normalizeH="0" baseline="0" noProof="0" dirty="0">
                <a:ln>
                  <a:noFill/>
                </a:ln>
                <a:solidFill>
                  <a:prstClr val="black"/>
                </a:solidFill>
                <a:effectLst/>
                <a:uLnTx/>
                <a:uFillTx/>
                <a:latin typeface="Arial MT"/>
                <a:ea typeface="+mn-ea"/>
                <a:cs typeface="Arial MT"/>
              </a:rPr>
              <a:t>the loop”) </a:t>
            </a:r>
            <a:r>
              <a:rPr kumimoji="0" sz="1400" b="0" i="0" u="none" strike="noStrike" kern="1200" cap="none" spc="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Break</a:t>
            </a:r>
            <a:endParaRPr kumimoji="0" sz="1400" b="0" i="0" u="none" strike="noStrike" kern="1200" cap="none" spc="0" normalizeH="0" baseline="0" noProof="0">
              <a:ln>
                <a:noFill/>
              </a:ln>
              <a:solidFill>
                <a:prstClr val="black"/>
              </a:solidFill>
              <a:effectLst/>
              <a:uLnTx/>
              <a:uFillTx/>
              <a:latin typeface="Arial MT"/>
              <a:ea typeface="+mn-ea"/>
              <a:cs typeface="Arial MT"/>
            </a:endParaRPr>
          </a:p>
          <a:p>
            <a:pPr marL="0" marR="0" lvl="0" indent="0" algn="l" defTabSz="914400" rtl="0" eaLnBrk="1" fontAlgn="auto" latinLnBrk="0" hangingPunct="1">
              <a:lnSpc>
                <a:spcPct val="100000"/>
              </a:lnSpc>
              <a:spcBef>
                <a:spcPts val="35"/>
              </a:spcBef>
              <a:spcAft>
                <a:spcPts val="0"/>
              </a:spcAft>
              <a:buClrTx/>
              <a:buSzTx/>
              <a:buFontTx/>
              <a:buNone/>
              <a:tabLst/>
              <a:defRPr/>
            </a:pPr>
            <a:endParaRPr kumimoji="0" sz="1250" b="0" i="0" u="none" strike="noStrike" kern="1200" cap="none" spc="0" normalizeH="0" baseline="0" noProof="0">
              <a:ln>
                <a:noFill/>
              </a:ln>
              <a:solidFill>
                <a:prstClr val="black"/>
              </a:solidFill>
              <a:effectLst/>
              <a:uLnTx/>
              <a:uFillTx/>
              <a:latin typeface="Arial MT"/>
              <a:ea typeface="+mn-ea"/>
              <a:cs typeface="Arial MT"/>
            </a:endParaRPr>
          </a:p>
          <a:p>
            <a:pPr marL="12700" marR="0" lvl="0" indent="0" algn="l" defTabSz="914400" rtl="0" eaLnBrk="1" fontAlgn="auto" latinLnBrk="0" hangingPunct="1">
              <a:lnSpc>
                <a:spcPct val="100000"/>
              </a:lnSpc>
              <a:spcBef>
                <a:spcPts val="0"/>
              </a:spcBef>
              <a:spcAft>
                <a:spcPts val="0"/>
              </a:spcAft>
              <a:buClrTx/>
              <a:buSzTx/>
              <a:buFontTx/>
              <a:buNone/>
              <a:tabLst/>
              <a:defRPr/>
            </a:pPr>
            <a:r>
              <a:rPr kumimoji="0" sz="1400" b="1" i="0" u="none" strike="noStrike" kern="1200" cap="none" spc="-15" normalizeH="0" baseline="0" noProof="0" dirty="0">
                <a:ln>
                  <a:noFill/>
                </a:ln>
                <a:solidFill>
                  <a:prstClr val="black"/>
                </a:solidFill>
                <a:effectLst/>
                <a:uLnTx/>
                <a:uFillTx/>
                <a:latin typeface="Arial"/>
                <a:ea typeface="+mn-ea"/>
                <a:cs typeface="Arial"/>
              </a:rPr>
              <a:t>OUTPUT-</a:t>
            </a:r>
            <a:endParaRPr kumimoji="0" sz="1400" b="0" i="0" u="none" strike="noStrike" kern="1200" cap="none" spc="0" normalizeH="0" baseline="0" noProof="0">
              <a:ln>
                <a:noFill/>
              </a:ln>
              <a:solidFill>
                <a:prstClr val="black"/>
              </a:solidFill>
              <a:effectLst/>
              <a:uLnTx/>
              <a:uFillTx/>
              <a:latin typeface="Arial"/>
              <a:ea typeface="+mn-ea"/>
              <a:cs typeface="Arial"/>
            </a:endParaRPr>
          </a:p>
        </p:txBody>
      </p:sp>
      <p:grpSp>
        <p:nvGrpSpPr>
          <p:cNvPr id="5" name="object 5"/>
          <p:cNvGrpSpPr/>
          <p:nvPr/>
        </p:nvGrpSpPr>
        <p:grpSpPr>
          <a:xfrm>
            <a:off x="1467724" y="1425300"/>
            <a:ext cx="7676515" cy="3480435"/>
            <a:chOff x="1467724" y="1425300"/>
            <a:chExt cx="7676515" cy="3480435"/>
          </a:xfrm>
        </p:grpSpPr>
        <p:pic>
          <p:nvPicPr>
            <p:cNvPr id="6" name="object 6"/>
            <p:cNvPicPr/>
            <p:nvPr/>
          </p:nvPicPr>
          <p:blipFill>
            <a:blip r:embed="rId2" cstate="print"/>
            <a:stretch>
              <a:fillRect/>
            </a:stretch>
          </p:blipFill>
          <p:spPr>
            <a:xfrm>
              <a:off x="4572000" y="1425300"/>
              <a:ext cx="4571998" cy="2819825"/>
            </a:xfrm>
            <a:prstGeom prst="rect">
              <a:avLst/>
            </a:prstGeom>
          </p:spPr>
        </p:pic>
        <p:sp>
          <p:nvSpPr>
            <p:cNvPr id="7" name="object 7"/>
            <p:cNvSpPr/>
            <p:nvPr/>
          </p:nvSpPr>
          <p:spPr>
            <a:xfrm>
              <a:off x="1477249" y="4028165"/>
              <a:ext cx="2979420" cy="868044"/>
            </a:xfrm>
            <a:custGeom>
              <a:avLst/>
              <a:gdLst/>
              <a:ahLst/>
              <a:cxnLst/>
              <a:rect l="l" t="t" r="r" b="b"/>
              <a:pathLst>
                <a:path w="2979420" h="868045">
                  <a:moveTo>
                    <a:pt x="0" y="867734"/>
                  </a:moveTo>
                  <a:lnTo>
                    <a:pt x="2979060" y="0"/>
                  </a:lnTo>
                </a:path>
              </a:pathLst>
            </a:custGeom>
            <a:ln w="19049">
              <a:solidFill>
                <a:srgbClr val="0000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pic>
          <p:nvPicPr>
            <p:cNvPr id="8" name="object 8"/>
            <p:cNvPicPr/>
            <p:nvPr/>
          </p:nvPicPr>
          <p:blipFill>
            <a:blip r:embed="rId3" cstate="print"/>
            <a:stretch>
              <a:fillRect/>
            </a:stretch>
          </p:blipFill>
          <p:spPr>
            <a:xfrm>
              <a:off x="4437985" y="3988429"/>
              <a:ext cx="110850" cy="79469"/>
            </a:xfrm>
            <a:prstGeom prst="rect">
              <a:avLst/>
            </a:prstGeom>
          </p:spPr>
        </p:pic>
      </p:grpSp>
      <p:sp>
        <p:nvSpPr>
          <p:cNvPr id="9" name="object 9"/>
          <p:cNvSpPr txBox="1">
            <a:spLocks noGrp="1"/>
          </p:cNvSpPr>
          <p:nvPr>
            <p:ph type="ftr" sz="quarter" idx="5"/>
          </p:nvPr>
        </p:nvSpPr>
        <p:spPr>
          <a:prstGeom prst="rect">
            <a:avLst/>
          </a:prstGeom>
        </p:spPr>
        <p:txBody>
          <a:bodyPr vert="horz" wrap="square" lIns="0" tIns="3175" rIns="0" bIns="0" rtlCol="0">
            <a:spAutoFit/>
          </a:bodyPr>
          <a:lstStyle/>
          <a:p>
            <a:pPr marL="12700" marR="0" lvl="0" indent="0" algn="l" defTabSz="914400" rtl="0" eaLnBrk="1" fontAlgn="auto" latinLnBrk="0" hangingPunct="1">
              <a:lnSpc>
                <a:spcPct val="100000"/>
              </a:lnSpc>
              <a:spcBef>
                <a:spcPts val="25"/>
              </a:spcBef>
              <a:spcAft>
                <a:spcPts val="0"/>
              </a:spcAft>
              <a:buClrTx/>
              <a:buSzTx/>
              <a:buFontTx/>
              <a:buNone/>
              <a:tabLst/>
              <a:defRPr/>
            </a:pPr>
            <a:r>
              <a:rPr kumimoji="0" sz="800" b="0" i="0" u="none" strike="noStrike" kern="1200" cap="none" spc="0" normalizeH="0" baseline="0" noProof="0" dirty="0">
                <a:ln>
                  <a:noFill/>
                </a:ln>
                <a:solidFill>
                  <a:prstClr val="black"/>
                </a:solidFill>
                <a:effectLst/>
                <a:uLnTx/>
                <a:uFillTx/>
                <a:latin typeface="Arial MT"/>
                <a:ea typeface="+mn-ea"/>
              </a:rPr>
              <a:t>©</a:t>
            </a:r>
            <a:r>
              <a:rPr kumimoji="0" sz="800" b="0" i="0" u="none" strike="noStrike" kern="1200" cap="none" spc="-5" normalizeH="0" baseline="0" noProof="0" dirty="0">
                <a:ln>
                  <a:noFill/>
                </a:ln>
                <a:solidFill>
                  <a:prstClr val="black"/>
                </a:solidFill>
                <a:effectLst/>
                <a:uLnTx/>
                <a:uFillTx/>
                <a:latin typeface="Arial MT"/>
                <a:ea typeface="+mn-ea"/>
              </a:rPr>
              <a:t> Edune</a:t>
            </a:r>
            <a:r>
              <a:rPr kumimoji="0" sz="800" b="0" i="0" u="none" strike="noStrike" kern="1200" cap="none" spc="0" normalizeH="0" baseline="0" noProof="0" dirty="0">
                <a:ln>
                  <a:noFill/>
                </a:ln>
                <a:solidFill>
                  <a:prstClr val="black"/>
                </a:solidFill>
                <a:effectLst/>
                <a:uLnTx/>
                <a:uFillTx/>
                <a:latin typeface="Arial MT"/>
                <a:ea typeface="+mn-ea"/>
              </a:rPr>
              <a:t>t</a:t>
            </a:r>
            <a:r>
              <a:rPr kumimoji="0" sz="800" b="0" i="0" u="none" strike="noStrike" kern="1200" cap="none" spc="-5" normalizeH="0" baseline="0" noProof="0" dirty="0">
                <a:ln>
                  <a:noFill/>
                </a:ln>
                <a:solidFill>
                  <a:prstClr val="black"/>
                </a:solidFill>
                <a:effectLst/>
                <a:uLnTx/>
                <a:uFillTx/>
                <a:latin typeface="Arial MT"/>
                <a:ea typeface="+mn-ea"/>
              </a:rPr>
              <a:t> Foundation</a:t>
            </a:r>
            <a:r>
              <a:rPr kumimoji="0" sz="800" b="0" i="0" u="none" strike="noStrike" kern="1200" cap="none" spc="0" normalizeH="0" baseline="0" noProof="0" dirty="0">
                <a:ln>
                  <a:noFill/>
                </a:ln>
                <a:solidFill>
                  <a:prstClr val="black"/>
                </a:solidFill>
                <a:effectLst/>
                <a:uLnTx/>
                <a:uFillTx/>
                <a:latin typeface="Arial MT"/>
                <a:ea typeface="+mn-ea"/>
              </a:rPr>
              <a:t>.</a:t>
            </a:r>
            <a:r>
              <a:rPr kumimoji="0" sz="800" b="0" i="0" u="none" strike="noStrike" kern="1200" cap="none" spc="-50" normalizeH="0" baseline="0" noProof="0" dirty="0">
                <a:ln>
                  <a:noFill/>
                </a:ln>
                <a:solidFill>
                  <a:prstClr val="black"/>
                </a:solidFill>
                <a:effectLst/>
                <a:uLnTx/>
                <a:uFillTx/>
                <a:latin typeface="Arial MT"/>
                <a:ea typeface="+mn-ea"/>
              </a:rPr>
              <a:t> </a:t>
            </a:r>
            <a:r>
              <a:rPr kumimoji="0" sz="800" b="0" i="0" u="none" strike="noStrike" kern="1200" cap="none" spc="-5" normalizeH="0" baseline="0" noProof="0" dirty="0">
                <a:ln>
                  <a:noFill/>
                </a:ln>
                <a:solidFill>
                  <a:prstClr val="black"/>
                </a:solidFill>
                <a:effectLst/>
                <a:uLnTx/>
                <a:uFillTx/>
                <a:latin typeface="Arial MT"/>
                <a:ea typeface="+mn-ea"/>
              </a:rPr>
              <a:t>Al</a:t>
            </a:r>
            <a:r>
              <a:rPr kumimoji="0" sz="800" b="0" i="0" u="none" strike="noStrike" kern="1200" cap="none" spc="0" normalizeH="0" baseline="0" noProof="0" dirty="0">
                <a:ln>
                  <a:noFill/>
                </a:ln>
                <a:solidFill>
                  <a:prstClr val="black"/>
                </a:solidFill>
                <a:effectLst/>
                <a:uLnTx/>
                <a:uFillTx/>
                <a:latin typeface="Arial MT"/>
                <a:ea typeface="+mn-ea"/>
              </a:rPr>
              <a:t>l</a:t>
            </a:r>
            <a:r>
              <a:rPr kumimoji="0" sz="800" b="0" i="0" u="none" strike="noStrike" kern="1200" cap="none" spc="-5" normalizeH="0" baseline="0" noProof="0" dirty="0">
                <a:ln>
                  <a:noFill/>
                </a:ln>
                <a:solidFill>
                  <a:prstClr val="black"/>
                </a:solidFill>
                <a:effectLst/>
                <a:uLnTx/>
                <a:uFillTx/>
                <a:latin typeface="Arial MT"/>
                <a:ea typeface="+mn-ea"/>
              </a:rPr>
              <a:t> </a:t>
            </a:r>
            <a:r>
              <a:rPr kumimoji="0" sz="800" b="0" i="0" u="none" strike="noStrike" kern="1200" cap="none" spc="0" normalizeH="0" baseline="0" noProof="0" dirty="0">
                <a:ln>
                  <a:noFill/>
                </a:ln>
                <a:solidFill>
                  <a:prstClr val="black"/>
                </a:solidFill>
                <a:effectLst/>
                <a:uLnTx/>
                <a:uFillTx/>
                <a:latin typeface="Arial MT"/>
                <a:ea typeface="+mn-ea"/>
              </a:rPr>
              <a:t>rights</a:t>
            </a:r>
            <a:r>
              <a:rPr kumimoji="0" sz="800" b="0" i="0" u="none" strike="noStrike" kern="1200" cap="none" spc="-5" normalizeH="0" baseline="0" noProof="0" dirty="0">
                <a:ln>
                  <a:noFill/>
                </a:ln>
                <a:solidFill>
                  <a:prstClr val="black"/>
                </a:solidFill>
                <a:effectLst/>
                <a:uLnTx/>
                <a:uFillTx/>
                <a:latin typeface="Arial MT"/>
                <a:ea typeface="+mn-ea"/>
              </a:rPr>
              <a:t> </a:t>
            </a:r>
            <a:r>
              <a:rPr kumimoji="0" sz="800" b="0" i="0" u="none" strike="noStrike" kern="1200" cap="none" spc="0" normalizeH="0" baseline="0" noProof="0" dirty="0">
                <a:ln>
                  <a:noFill/>
                </a:ln>
                <a:solidFill>
                  <a:prstClr val="black"/>
                </a:solidFill>
                <a:effectLst/>
                <a:uLnTx/>
                <a:uFillTx/>
                <a:latin typeface="Arial MT"/>
                <a:ea typeface="+mn-ea"/>
              </a:rPr>
              <a:t>reserved.</a:t>
            </a: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35696" y="828333"/>
            <a:ext cx="2478405" cy="391160"/>
          </a:xfrm>
          <a:prstGeom prst="rect">
            <a:avLst/>
          </a:prstGeom>
        </p:spPr>
        <p:txBody>
          <a:bodyPr vert="horz" wrap="square" lIns="0" tIns="12700" rIns="0" bIns="0" rtlCol="0">
            <a:spAutoFit/>
          </a:bodyPr>
          <a:lstStyle/>
          <a:p>
            <a:pPr marL="12700">
              <a:lnSpc>
                <a:spcPct val="100000"/>
              </a:lnSpc>
              <a:spcBef>
                <a:spcPts val="100"/>
              </a:spcBef>
            </a:pPr>
            <a:r>
              <a:rPr spc="-5" dirty="0"/>
              <a:t>Control</a:t>
            </a:r>
            <a:r>
              <a:rPr spc="-85" dirty="0"/>
              <a:t> </a:t>
            </a:r>
            <a:r>
              <a:rPr spc="-5" dirty="0"/>
              <a:t>Statement</a:t>
            </a:r>
          </a:p>
        </p:txBody>
      </p:sp>
      <p:sp>
        <p:nvSpPr>
          <p:cNvPr id="3" name="object 3"/>
          <p:cNvSpPr txBox="1"/>
          <p:nvPr/>
        </p:nvSpPr>
        <p:spPr>
          <a:xfrm>
            <a:off x="1253692" y="1728118"/>
            <a:ext cx="2043430" cy="29972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800" b="0" i="0" u="none" strike="noStrike" kern="1200" cap="none" spc="-5" normalizeH="0" baseline="0" noProof="0" dirty="0">
                <a:ln>
                  <a:noFill/>
                </a:ln>
                <a:solidFill>
                  <a:srgbClr val="595959"/>
                </a:solidFill>
                <a:effectLst/>
                <a:uLnTx/>
                <a:uFillTx/>
                <a:latin typeface="Arial MT"/>
                <a:ea typeface="+mn-ea"/>
                <a:cs typeface="Arial MT"/>
              </a:rPr>
              <a:t>Continue</a:t>
            </a:r>
            <a:r>
              <a:rPr kumimoji="0" sz="1800" b="0" i="0" u="none" strike="noStrike" kern="1200" cap="none" spc="-80" normalizeH="0" baseline="0" noProof="0" dirty="0">
                <a:ln>
                  <a:noFill/>
                </a:ln>
                <a:solidFill>
                  <a:srgbClr val="595959"/>
                </a:solidFill>
                <a:effectLst/>
                <a:uLnTx/>
                <a:uFillTx/>
                <a:latin typeface="Arial MT"/>
                <a:ea typeface="+mn-ea"/>
                <a:cs typeface="Arial MT"/>
              </a:rPr>
              <a:t> </a:t>
            </a:r>
            <a:r>
              <a:rPr kumimoji="0" sz="1800" b="0" i="0" u="none" strike="noStrike" kern="1200" cap="none" spc="-5" normalizeH="0" baseline="0" noProof="0" dirty="0">
                <a:ln>
                  <a:noFill/>
                </a:ln>
                <a:solidFill>
                  <a:srgbClr val="595959"/>
                </a:solidFill>
                <a:effectLst/>
                <a:uLnTx/>
                <a:uFillTx/>
                <a:latin typeface="Arial MT"/>
                <a:ea typeface="+mn-ea"/>
                <a:cs typeface="Arial MT"/>
              </a:rPr>
              <a:t>Statement</a:t>
            </a:r>
            <a:endParaRPr kumimoji="0" sz="1800" b="0" i="0" u="none" strike="noStrike" kern="1200" cap="none" spc="0" normalizeH="0" baseline="0" noProof="0">
              <a:ln>
                <a:noFill/>
              </a:ln>
              <a:solidFill>
                <a:prstClr val="black"/>
              </a:solidFill>
              <a:effectLst/>
              <a:uLnTx/>
              <a:uFillTx/>
              <a:latin typeface="Arial MT"/>
              <a:ea typeface="+mn-ea"/>
              <a:cs typeface="Arial MT"/>
            </a:endParaRPr>
          </a:p>
        </p:txBody>
      </p:sp>
      <p:sp>
        <p:nvSpPr>
          <p:cNvPr id="4" name="object 4"/>
          <p:cNvSpPr txBox="1"/>
          <p:nvPr/>
        </p:nvSpPr>
        <p:spPr>
          <a:xfrm>
            <a:off x="656568" y="2617798"/>
            <a:ext cx="3549650" cy="1263650"/>
          </a:xfrm>
          <a:prstGeom prst="rect">
            <a:avLst/>
          </a:prstGeom>
        </p:spPr>
        <p:txBody>
          <a:bodyPr vert="horz" wrap="square" lIns="0" tIns="12700" rIns="0" bIns="0" rtlCol="0">
            <a:spAutoFit/>
          </a:bodyPr>
          <a:lstStyle/>
          <a:p>
            <a:pPr marL="348615" marR="5080" lvl="0" indent="-336550" algn="l" defTabSz="914400" rtl="0" eaLnBrk="1" fontAlgn="auto" latinLnBrk="0" hangingPunct="1">
              <a:lnSpc>
                <a:spcPct val="116100"/>
              </a:lnSpc>
              <a:spcBef>
                <a:spcPts val="100"/>
              </a:spcBef>
              <a:spcAft>
                <a:spcPts val="0"/>
              </a:spcAft>
              <a:buClrTx/>
              <a:buSzTx/>
              <a:buFontTx/>
              <a:buChar char="●"/>
              <a:tabLst>
                <a:tab pos="347980" algn="l"/>
                <a:tab pos="349250" algn="l"/>
              </a:tabLst>
              <a:defRPr/>
            </a:pPr>
            <a:r>
              <a:rPr kumimoji="0" sz="1400" b="0" i="0" u="none" strike="noStrike" kern="1200" cap="none" spc="-5" normalizeH="0" baseline="0" noProof="0" dirty="0">
                <a:ln>
                  <a:noFill/>
                </a:ln>
                <a:solidFill>
                  <a:prstClr val="black"/>
                </a:solidFill>
                <a:effectLst/>
                <a:uLnTx/>
                <a:uFillTx/>
                <a:latin typeface="Arial MT"/>
                <a:ea typeface="+mn-ea"/>
                <a:cs typeface="Arial MT"/>
              </a:rPr>
              <a:t>Causes</a:t>
            </a:r>
            <a:r>
              <a:rPr kumimoji="0" sz="1400" b="0" i="0" u="none" strike="noStrike" kern="1200" cap="none" spc="-2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the</a:t>
            </a:r>
            <a:r>
              <a:rPr kumimoji="0" sz="1400" b="0" i="0" u="none" strike="noStrike" kern="1200" cap="none" spc="-1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loop</a:t>
            </a:r>
            <a:r>
              <a:rPr kumimoji="0" sz="1400" b="0" i="0" u="none" strike="noStrike" kern="1200" cap="none" spc="-1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to</a:t>
            </a:r>
            <a:r>
              <a:rPr kumimoji="0" sz="1400" b="0" i="0" u="none" strike="noStrike" kern="1200" cap="none" spc="-15"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skip</a:t>
            </a:r>
            <a:r>
              <a:rPr kumimoji="0" sz="1400" b="0" i="0" u="none" strike="noStrike" kern="1200" cap="none" spc="-1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the</a:t>
            </a:r>
            <a:r>
              <a:rPr kumimoji="0" sz="1400" b="0" i="0" u="none" strike="noStrike" kern="1200" cap="none" spc="-15"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remainder</a:t>
            </a:r>
            <a:r>
              <a:rPr kumimoji="0" sz="1400" b="0" i="0" u="none" strike="noStrike" kern="1200" cap="none" spc="-1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of </a:t>
            </a:r>
            <a:r>
              <a:rPr kumimoji="0" sz="1400" b="0" i="0" u="none" strike="noStrike" kern="1200" cap="none" spc="-37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its body and immediately </a:t>
            </a:r>
            <a:r>
              <a:rPr kumimoji="0" sz="1400" b="0" i="0" u="none" strike="noStrike" kern="1200" cap="none" spc="0" normalizeH="0" baseline="0" noProof="0" dirty="0">
                <a:ln>
                  <a:noFill/>
                </a:ln>
                <a:solidFill>
                  <a:prstClr val="black"/>
                </a:solidFill>
                <a:effectLst/>
                <a:uLnTx/>
                <a:uFillTx/>
                <a:latin typeface="Arial MT"/>
                <a:ea typeface="+mn-ea"/>
                <a:cs typeface="Arial MT"/>
              </a:rPr>
              <a:t>retest </a:t>
            </a:r>
            <a:r>
              <a:rPr kumimoji="0" sz="1400" b="0" i="0" u="none" strike="noStrike" kern="1200" cap="none" spc="-5" normalizeH="0" baseline="0" noProof="0" dirty="0">
                <a:ln>
                  <a:noFill/>
                </a:ln>
                <a:solidFill>
                  <a:prstClr val="black"/>
                </a:solidFill>
                <a:effectLst/>
                <a:uLnTx/>
                <a:uFillTx/>
                <a:latin typeface="Arial MT"/>
                <a:ea typeface="+mn-ea"/>
                <a:cs typeface="Arial MT"/>
              </a:rPr>
              <a:t>its </a:t>
            </a:r>
            <a:r>
              <a:rPr kumimoji="0" sz="1400" b="0" i="0" u="none" strike="noStrike" kern="1200" cap="none" spc="0" normalizeH="0" baseline="0" noProof="0" dirty="0">
                <a:ln>
                  <a:noFill/>
                </a:ln>
                <a:solidFill>
                  <a:prstClr val="black"/>
                </a:solidFill>
                <a:effectLst/>
                <a:uLnTx/>
                <a:uFillTx/>
                <a:latin typeface="Arial MT"/>
                <a:ea typeface="+mn-ea"/>
                <a:cs typeface="Arial MT"/>
              </a:rPr>
              <a:t> condition</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prior</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to</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reiterating.</a:t>
            </a:r>
            <a:endParaRPr kumimoji="0" sz="1400" b="0" i="0" u="none" strike="noStrike" kern="1200" cap="none" spc="0" normalizeH="0" baseline="0" noProof="0">
              <a:ln>
                <a:noFill/>
              </a:ln>
              <a:solidFill>
                <a:prstClr val="black"/>
              </a:solidFill>
              <a:effectLst/>
              <a:uLnTx/>
              <a:uFillTx/>
              <a:latin typeface="Arial MT"/>
              <a:ea typeface="+mn-ea"/>
              <a:cs typeface="Arial MT"/>
            </a:endParaRPr>
          </a:p>
          <a:p>
            <a:pPr marL="348615" marR="130810" lvl="0" indent="-336550" algn="l" defTabSz="914400" rtl="0" eaLnBrk="1" fontAlgn="auto" latinLnBrk="0" hangingPunct="1">
              <a:lnSpc>
                <a:spcPct val="116100"/>
              </a:lnSpc>
              <a:spcBef>
                <a:spcPts val="0"/>
              </a:spcBef>
              <a:spcAft>
                <a:spcPts val="0"/>
              </a:spcAft>
              <a:buClrTx/>
              <a:buSzTx/>
              <a:buFontTx/>
              <a:buChar char="●"/>
              <a:tabLst>
                <a:tab pos="347980" algn="l"/>
                <a:tab pos="349250" algn="l"/>
              </a:tabLst>
              <a:defRPr/>
            </a:pPr>
            <a:r>
              <a:rPr kumimoji="0" sz="1400" b="0" i="0" u="none" strike="noStrike" kern="1200" cap="none" spc="-5" normalizeH="0" baseline="0" noProof="0" dirty="0">
                <a:ln>
                  <a:noFill/>
                </a:ln>
                <a:solidFill>
                  <a:prstClr val="black"/>
                </a:solidFill>
                <a:effectLst/>
                <a:uLnTx/>
                <a:uFillTx/>
                <a:latin typeface="Arial MT"/>
                <a:ea typeface="+mn-ea"/>
                <a:cs typeface="Arial MT"/>
              </a:rPr>
              <a:t>The</a:t>
            </a:r>
            <a:r>
              <a:rPr kumimoji="0" sz="1400" b="0" i="0" u="none" strike="noStrike" kern="1200" cap="none" spc="-20"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continue</a:t>
            </a:r>
            <a:r>
              <a:rPr kumimoji="0" sz="1400" b="0" i="0" u="none" strike="noStrike" kern="1200" cap="none" spc="-20"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statement</a:t>
            </a:r>
            <a:r>
              <a:rPr kumimoji="0" sz="1400" b="0" i="0" u="none" strike="noStrike" kern="1200" cap="none" spc="-20"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can</a:t>
            </a:r>
            <a:r>
              <a:rPr kumimoji="0" sz="1400" b="0" i="0" u="none" strike="noStrike" kern="1200" cap="none" spc="-1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be</a:t>
            </a:r>
            <a:r>
              <a:rPr kumimoji="0" sz="1400" b="0" i="0" u="none" strike="noStrike" kern="1200" cap="none" spc="-2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used</a:t>
            </a:r>
            <a:r>
              <a:rPr kumimoji="0" sz="1400" b="0" i="0" u="none" strike="noStrike" kern="1200" cap="none" spc="-2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in </a:t>
            </a:r>
            <a:r>
              <a:rPr kumimoji="0" sz="1400" b="0" i="0" u="none" strike="noStrike" kern="1200" cap="none" spc="-37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both</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while</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and for</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loops.</a:t>
            </a:r>
            <a:endParaRPr kumimoji="0" sz="1400" b="0" i="0" u="none" strike="noStrike" kern="1200" cap="none" spc="0" normalizeH="0" baseline="0" noProof="0">
              <a:ln>
                <a:noFill/>
              </a:ln>
              <a:solidFill>
                <a:prstClr val="black"/>
              </a:solidFill>
              <a:effectLst/>
              <a:uLnTx/>
              <a:uFillTx/>
              <a:latin typeface="Arial MT"/>
              <a:ea typeface="+mn-ea"/>
              <a:cs typeface="Arial MT"/>
            </a:endParaRPr>
          </a:p>
        </p:txBody>
      </p:sp>
      <p:sp>
        <p:nvSpPr>
          <p:cNvPr id="5" name="object 5"/>
          <p:cNvSpPr txBox="1"/>
          <p:nvPr/>
        </p:nvSpPr>
        <p:spPr>
          <a:xfrm>
            <a:off x="4708475" y="4841744"/>
            <a:ext cx="602615" cy="13208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700" b="0" i="0" u="none" strike="noStrike" kern="1200" cap="none" spc="-5" normalizeH="0" baseline="0" noProof="0" dirty="0">
                <a:ln>
                  <a:noFill/>
                </a:ln>
                <a:solidFill>
                  <a:srgbClr val="595959"/>
                </a:solidFill>
                <a:effectLst/>
                <a:uLnTx/>
                <a:uFillTx/>
                <a:latin typeface="Arial MT"/>
                <a:ea typeface="+mn-ea"/>
                <a:cs typeface="Arial MT"/>
              </a:rPr>
              <a:t>Imag</a:t>
            </a:r>
            <a:r>
              <a:rPr kumimoji="0" sz="700" b="0" i="0" u="none" strike="noStrike" kern="1200" cap="none" spc="0" normalizeH="0" baseline="0" noProof="0" dirty="0">
                <a:ln>
                  <a:noFill/>
                </a:ln>
                <a:solidFill>
                  <a:srgbClr val="595959"/>
                </a:solidFill>
                <a:effectLst/>
                <a:uLnTx/>
                <a:uFillTx/>
                <a:latin typeface="Arial MT"/>
                <a:ea typeface="+mn-ea"/>
                <a:cs typeface="Arial MT"/>
              </a:rPr>
              <a:t>e</a:t>
            </a:r>
            <a:r>
              <a:rPr kumimoji="0" sz="700" b="0" i="0" u="none" strike="noStrike" kern="1200" cap="none" spc="-5" normalizeH="0" baseline="0" noProof="0" dirty="0">
                <a:ln>
                  <a:noFill/>
                </a:ln>
                <a:solidFill>
                  <a:srgbClr val="595959"/>
                </a:solidFill>
                <a:effectLst/>
                <a:uLnTx/>
                <a:uFillTx/>
                <a:latin typeface="Arial MT"/>
                <a:ea typeface="+mn-ea"/>
                <a:cs typeface="Arial MT"/>
              </a:rPr>
              <a:t> Source:</a:t>
            </a:r>
            <a:endParaRPr kumimoji="0" sz="700" b="0" i="0" u="none" strike="noStrike" kern="1200" cap="none" spc="0" normalizeH="0" baseline="0" noProof="0">
              <a:ln>
                <a:noFill/>
              </a:ln>
              <a:solidFill>
                <a:prstClr val="black"/>
              </a:solidFill>
              <a:effectLst/>
              <a:uLnTx/>
              <a:uFillTx/>
              <a:latin typeface="Arial MT"/>
              <a:ea typeface="+mn-ea"/>
              <a:cs typeface="Arial MT"/>
            </a:endParaRPr>
          </a:p>
        </p:txBody>
      </p:sp>
      <p:pic>
        <p:nvPicPr>
          <p:cNvPr id="6" name="object 6"/>
          <p:cNvPicPr/>
          <p:nvPr/>
        </p:nvPicPr>
        <p:blipFill>
          <a:blip r:embed="rId2" cstate="print"/>
          <a:stretch>
            <a:fillRect/>
          </a:stretch>
        </p:blipFill>
        <p:spPr>
          <a:xfrm>
            <a:off x="4572000" y="1262374"/>
            <a:ext cx="4571999" cy="2955999"/>
          </a:xfrm>
          <a:prstGeom prst="rect">
            <a:avLst/>
          </a:prstGeom>
        </p:spPr>
      </p:pic>
      <p:sp>
        <p:nvSpPr>
          <p:cNvPr id="7" name="object 7"/>
          <p:cNvSpPr txBox="1">
            <a:spLocks noGrp="1"/>
          </p:cNvSpPr>
          <p:nvPr>
            <p:ph type="ftr" sz="quarter" idx="5"/>
          </p:nvPr>
        </p:nvSpPr>
        <p:spPr>
          <a:prstGeom prst="rect">
            <a:avLst/>
          </a:prstGeom>
        </p:spPr>
        <p:txBody>
          <a:bodyPr vert="horz" wrap="square" lIns="0" tIns="3175" rIns="0" bIns="0" rtlCol="0">
            <a:spAutoFit/>
          </a:bodyPr>
          <a:lstStyle/>
          <a:p>
            <a:pPr marL="12700" marR="0" lvl="0" indent="0" algn="l" defTabSz="914400" rtl="0" eaLnBrk="1" fontAlgn="auto" latinLnBrk="0" hangingPunct="1">
              <a:lnSpc>
                <a:spcPct val="100000"/>
              </a:lnSpc>
              <a:spcBef>
                <a:spcPts val="25"/>
              </a:spcBef>
              <a:spcAft>
                <a:spcPts val="0"/>
              </a:spcAft>
              <a:buClrTx/>
              <a:buSzTx/>
              <a:buFontTx/>
              <a:buNone/>
              <a:tabLst/>
              <a:defRPr/>
            </a:pPr>
            <a:r>
              <a:rPr kumimoji="0" sz="800" b="0" i="0" u="none" strike="noStrike" kern="1200" cap="none" spc="0" normalizeH="0" baseline="0" noProof="0" dirty="0">
                <a:ln>
                  <a:noFill/>
                </a:ln>
                <a:solidFill>
                  <a:prstClr val="black"/>
                </a:solidFill>
                <a:effectLst/>
                <a:uLnTx/>
                <a:uFillTx/>
                <a:latin typeface="Arial MT"/>
                <a:ea typeface="+mn-ea"/>
              </a:rPr>
              <a:t>©</a:t>
            </a:r>
            <a:r>
              <a:rPr kumimoji="0" sz="800" b="0" i="0" u="none" strike="noStrike" kern="1200" cap="none" spc="-5" normalizeH="0" baseline="0" noProof="0" dirty="0">
                <a:ln>
                  <a:noFill/>
                </a:ln>
                <a:solidFill>
                  <a:prstClr val="black"/>
                </a:solidFill>
                <a:effectLst/>
                <a:uLnTx/>
                <a:uFillTx/>
                <a:latin typeface="Arial MT"/>
                <a:ea typeface="+mn-ea"/>
              </a:rPr>
              <a:t> Edune</a:t>
            </a:r>
            <a:r>
              <a:rPr kumimoji="0" sz="800" b="0" i="0" u="none" strike="noStrike" kern="1200" cap="none" spc="0" normalizeH="0" baseline="0" noProof="0" dirty="0">
                <a:ln>
                  <a:noFill/>
                </a:ln>
                <a:solidFill>
                  <a:prstClr val="black"/>
                </a:solidFill>
                <a:effectLst/>
                <a:uLnTx/>
                <a:uFillTx/>
                <a:latin typeface="Arial MT"/>
                <a:ea typeface="+mn-ea"/>
              </a:rPr>
              <a:t>t</a:t>
            </a:r>
            <a:r>
              <a:rPr kumimoji="0" sz="800" b="0" i="0" u="none" strike="noStrike" kern="1200" cap="none" spc="-5" normalizeH="0" baseline="0" noProof="0" dirty="0">
                <a:ln>
                  <a:noFill/>
                </a:ln>
                <a:solidFill>
                  <a:prstClr val="black"/>
                </a:solidFill>
                <a:effectLst/>
                <a:uLnTx/>
                <a:uFillTx/>
                <a:latin typeface="Arial MT"/>
                <a:ea typeface="+mn-ea"/>
              </a:rPr>
              <a:t> Foundation</a:t>
            </a:r>
            <a:r>
              <a:rPr kumimoji="0" sz="800" b="0" i="0" u="none" strike="noStrike" kern="1200" cap="none" spc="0" normalizeH="0" baseline="0" noProof="0" dirty="0">
                <a:ln>
                  <a:noFill/>
                </a:ln>
                <a:solidFill>
                  <a:prstClr val="black"/>
                </a:solidFill>
                <a:effectLst/>
                <a:uLnTx/>
                <a:uFillTx/>
                <a:latin typeface="Arial MT"/>
                <a:ea typeface="+mn-ea"/>
              </a:rPr>
              <a:t>.</a:t>
            </a:r>
            <a:r>
              <a:rPr kumimoji="0" sz="800" b="0" i="0" u="none" strike="noStrike" kern="1200" cap="none" spc="-50" normalizeH="0" baseline="0" noProof="0" dirty="0">
                <a:ln>
                  <a:noFill/>
                </a:ln>
                <a:solidFill>
                  <a:prstClr val="black"/>
                </a:solidFill>
                <a:effectLst/>
                <a:uLnTx/>
                <a:uFillTx/>
                <a:latin typeface="Arial MT"/>
                <a:ea typeface="+mn-ea"/>
              </a:rPr>
              <a:t> </a:t>
            </a:r>
            <a:r>
              <a:rPr kumimoji="0" sz="800" b="0" i="0" u="none" strike="noStrike" kern="1200" cap="none" spc="-5" normalizeH="0" baseline="0" noProof="0" dirty="0">
                <a:ln>
                  <a:noFill/>
                </a:ln>
                <a:solidFill>
                  <a:prstClr val="black"/>
                </a:solidFill>
                <a:effectLst/>
                <a:uLnTx/>
                <a:uFillTx/>
                <a:latin typeface="Arial MT"/>
                <a:ea typeface="+mn-ea"/>
              </a:rPr>
              <a:t>Al</a:t>
            </a:r>
            <a:r>
              <a:rPr kumimoji="0" sz="800" b="0" i="0" u="none" strike="noStrike" kern="1200" cap="none" spc="0" normalizeH="0" baseline="0" noProof="0" dirty="0">
                <a:ln>
                  <a:noFill/>
                </a:ln>
                <a:solidFill>
                  <a:prstClr val="black"/>
                </a:solidFill>
                <a:effectLst/>
                <a:uLnTx/>
                <a:uFillTx/>
                <a:latin typeface="Arial MT"/>
                <a:ea typeface="+mn-ea"/>
              </a:rPr>
              <a:t>l</a:t>
            </a:r>
            <a:r>
              <a:rPr kumimoji="0" sz="800" b="0" i="0" u="none" strike="noStrike" kern="1200" cap="none" spc="-5" normalizeH="0" baseline="0" noProof="0" dirty="0">
                <a:ln>
                  <a:noFill/>
                </a:ln>
                <a:solidFill>
                  <a:prstClr val="black"/>
                </a:solidFill>
                <a:effectLst/>
                <a:uLnTx/>
                <a:uFillTx/>
                <a:latin typeface="Arial MT"/>
                <a:ea typeface="+mn-ea"/>
              </a:rPr>
              <a:t> </a:t>
            </a:r>
            <a:r>
              <a:rPr kumimoji="0" sz="800" b="0" i="0" u="none" strike="noStrike" kern="1200" cap="none" spc="0" normalizeH="0" baseline="0" noProof="0" dirty="0">
                <a:ln>
                  <a:noFill/>
                </a:ln>
                <a:solidFill>
                  <a:prstClr val="black"/>
                </a:solidFill>
                <a:effectLst/>
                <a:uLnTx/>
                <a:uFillTx/>
                <a:latin typeface="Arial MT"/>
                <a:ea typeface="+mn-ea"/>
              </a:rPr>
              <a:t>rights</a:t>
            </a:r>
            <a:r>
              <a:rPr kumimoji="0" sz="800" b="0" i="0" u="none" strike="noStrike" kern="1200" cap="none" spc="-5" normalizeH="0" baseline="0" noProof="0" dirty="0">
                <a:ln>
                  <a:noFill/>
                </a:ln>
                <a:solidFill>
                  <a:prstClr val="black"/>
                </a:solidFill>
                <a:effectLst/>
                <a:uLnTx/>
                <a:uFillTx/>
                <a:latin typeface="Arial MT"/>
                <a:ea typeface="+mn-ea"/>
              </a:rPr>
              <a:t> </a:t>
            </a:r>
            <a:r>
              <a:rPr kumimoji="0" sz="800" b="0" i="0" u="none" strike="noStrike" kern="1200" cap="none" spc="0" normalizeH="0" baseline="0" noProof="0" dirty="0">
                <a:ln>
                  <a:noFill/>
                </a:ln>
                <a:solidFill>
                  <a:prstClr val="black"/>
                </a:solidFill>
                <a:effectLst/>
                <a:uLnTx/>
                <a:uFillTx/>
                <a:latin typeface="Arial MT"/>
                <a:ea typeface="+mn-ea"/>
              </a:rPr>
              <a:t>reserved.</a:t>
            </a: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35696" y="828333"/>
            <a:ext cx="2478405" cy="391160"/>
          </a:xfrm>
          <a:prstGeom prst="rect">
            <a:avLst/>
          </a:prstGeom>
        </p:spPr>
        <p:txBody>
          <a:bodyPr vert="horz" wrap="square" lIns="0" tIns="12700" rIns="0" bIns="0" rtlCol="0">
            <a:spAutoFit/>
          </a:bodyPr>
          <a:lstStyle/>
          <a:p>
            <a:pPr marL="12700">
              <a:lnSpc>
                <a:spcPct val="100000"/>
              </a:lnSpc>
              <a:spcBef>
                <a:spcPts val="100"/>
              </a:spcBef>
            </a:pPr>
            <a:r>
              <a:rPr spc="-5" dirty="0"/>
              <a:t>Control</a:t>
            </a:r>
            <a:r>
              <a:rPr spc="-85" dirty="0"/>
              <a:t> </a:t>
            </a:r>
            <a:r>
              <a:rPr spc="-5" dirty="0"/>
              <a:t>Statement</a:t>
            </a:r>
          </a:p>
        </p:txBody>
      </p:sp>
      <p:sp>
        <p:nvSpPr>
          <p:cNvPr id="3" name="object 3"/>
          <p:cNvSpPr txBox="1"/>
          <p:nvPr/>
        </p:nvSpPr>
        <p:spPr>
          <a:xfrm>
            <a:off x="535300" y="1728118"/>
            <a:ext cx="3235960" cy="2458720"/>
          </a:xfrm>
          <a:prstGeom prst="rect">
            <a:avLst/>
          </a:prstGeom>
        </p:spPr>
        <p:txBody>
          <a:bodyPr vert="horz" wrap="square" lIns="0" tIns="12700" rIns="0" bIns="0" rtlCol="0">
            <a:spAutoFit/>
          </a:bodyPr>
          <a:lstStyle/>
          <a:p>
            <a:pPr marL="254635" marR="0" lvl="0" indent="0" algn="l" defTabSz="914400" rtl="0" eaLnBrk="1" fontAlgn="auto" latinLnBrk="0" hangingPunct="1">
              <a:lnSpc>
                <a:spcPct val="100000"/>
              </a:lnSpc>
              <a:spcBef>
                <a:spcPts val="100"/>
              </a:spcBef>
              <a:spcAft>
                <a:spcPts val="0"/>
              </a:spcAft>
              <a:buClrTx/>
              <a:buSzTx/>
              <a:buFontTx/>
              <a:buNone/>
              <a:tabLst/>
              <a:defRPr/>
            </a:pPr>
            <a:r>
              <a:rPr kumimoji="0" sz="1800" b="0" i="0" u="none" strike="noStrike" kern="1200" cap="none" spc="-5" normalizeH="0" baseline="0" noProof="0" dirty="0">
                <a:ln>
                  <a:noFill/>
                </a:ln>
                <a:solidFill>
                  <a:srgbClr val="595959"/>
                </a:solidFill>
                <a:effectLst/>
                <a:uLnTx/>
                <a:uFillTx/>
                <a:latin typeface="Arial MT"/>
                <a:ea typeface="+mn-ea"/>
                <a:cs typeface="Arial MT"/>
              </a:rPr>
              <a:t>Continue</a:t>
            </a:r>
            <a:r>
              <a:rPr kumimoji="0" sz="1800" b="0" i="0" u="none" strike="noStrike" kern="1200" cap="none" spc="-45" normalizeH="0" baseline="0" noProof="0" dirty="0">
                <a:ln>
                  <a:noFill/>
                </a:ln>
                <a:solidFill>
                  <a:srgbClr val="595959"/>
                </a:solidFill>
                <a:effectLst/>
                <a:uLnTx/>
                <a:uFillTx/>
                <a:latin typeface="Arial MT"/>
                <a:ea typeface="+mn-ea"/>
                <a:cs typeface="Arial MT"/>
              </a:rPr>
              <a:t> </a:t>
            </a:r>
            <a:r>
              <a:rPr kumimoji="0" sz="1800" b="0" i="0" u="none" strike="noStrike" kern="1200" cap="none" spc="-5" normalizeH="0" baseline="0" noProof="0" dirty="0">
                <a:ln>
                  <a:noFill/>
                </a:ln>
                <a:solidFill>
                  <a:srgbClr val="595959"/>
                </a:solidFill>
                <a:effectLst/>
                <a:uLnTx/>
                <a:uFillTx/>
                <a:latin typeface="Arial MT"/>
                <a:ea typeface="+mn-ea"/>
                <a:cs typeface="Arial MT"/>
              </a:rPr>
              <a:t>Statement</a:t>
            </a:r>
            <a:r>
              <a:rPr kumimoji="0" sz="1800" b="0" i="0" u="none" strike="noStrike" kern="1200" cap="none" spc="-50" normalizeH="0" baseline="0" noProof="0" dirty="0">
                <a:ln>
                  <a:noFill/>
                </a:ln>
                <a:solidFill>
                  <a:srgbClr val="595959"/>
                </a:solidFill>
                <a:effectLst/>
                <a:uLnTx/>
                <a:uFillTx/>
                <a:latin typeface="Arial MT"/>
                <a:ea typeface="+mn-ea"/>
                <a:cs typeface="Arial MT"/>
              </a:rPr>
              <a:t> </a:t>
            </a:r>
            <a:r>
              <a:rPr kumimoji="0" sz="1800" b="0" i="0" u="none" strike="noStrike" kern="1200" cap="none" spc="0" normalizeH="0" baseline="0" noProof="0" dirty="0">
                <a:ln>
                  <a:noFill/>
                </a:ln>
                <a:solidFill>
                  <a:srgbClr val="595959"/>
                </a:solidFill>
                <a:effectLst/>
                <a:uLnTx/>
                <a:uFillTx/>
                <a:latin typeface="Arial MT"/>
                <a:ea typeface="+mn-ea"/>
                <a:cs typeface="Arial MT"/>
              </a:rPr>
              <a:t>(Contd..)</a:t>
            </a:r>
            <a:endParaRPr kumimoji="0" sz="1800" b="0" i="0" u="none" strike="noStrike" kern="1200" cap="none" spc="0" normalizeH="0" baseline="0" noProof="0">
              <a:ln>
                <a:noFill/>
              </a:ln>
              <a:solidFill>
                <a:prstClr val="black"/>
              </a:solidFill>
              <a:effectLst/>
              <a:uLnTx/>
              <a:uFillTx/>
              <a:latin typeface="Arial MT"/>
              <a:ea typeface="+mn-ea"/>
              <a:cs typeface="Arial MT"/>
            </a:endParaRPr>
          </a:p>
          <a:p>
            <a:pPr marL="0" marR="0" lvl="0" indent="0" algn="l" defTabSz="914400" rtl="0" eaLnBrk="1" fontAlgn="auto" latinLnBrk="0" hangingPunct="1">
              <a:lnSpc>
                <a:spcPct val="100000"/>
              </a:lnSpc>
              <a:spcBef>
                <a:spcPts val="10"/>
              </a:spcBef>
              <a:spcAft>
                <a:spcPts val="0"/>
              </a:spcAft>
              <a:buClrTx/>
              <a:buSzTx/>
              <a:buFontTx/>
              <a:buNone/>
              <a:tabLst/>
              <a:defRPr/>
            </a:pPr>
            <a:endParaRPr kumimoji="0" sz="2350" b="0" i="0" u="none" strike="noStrike" kern="1200" cap="none" spc="0" normalizeH="0" baseline="0" noProof="0">
              <a:ln>
                <a:noFill/>
              </a:ln>
              <a:solidFill>
                <a:prstClr val="black"/>
              </a:solidFill>
              <a:effectLst/>
              <a:uLnTx/>
              <a:uFillTx/>
              <a:latin typeface="Arial MT"/>
              <a:ea typeface="+mn-ea"/>
              <a:cs typeface="Arial MT"/>
            </a:endParaRPr>
          </a:p>
          <a:p>
            <a:pPr marL="469900" marR="0" lvl="0" indent="-336550" algn="l" defTabSz="914400" rtl="0" eaLnBrk="1" fontAlgn="auto" latinLnBrk="0" hangingPunct="1">
              <a:lnSpc>
                <a:spcPct val="100000"/>
              </a:lnSpc>
              <a:spcBef>
                <a:spcPts val="0"/>
              </a:spcBef>
              <a:spcAft>
                <a:spcPts val="0"/>
              </a:spcAft>
              <a:buClrTx/>
              <a:buSzTx/>
              <a:buFontTx/>
              <a:buChar char="●"/>
              <a:tabLst>
                <a:tab pos="469265" algn="l"/>
                <a:tab pos="469900" algn="l"/>
              </a:tabLst>
              <a:defRPr/>
            </a:pPr>
            <a:r>
              <a:rPr kumimoji="0" sz="1400" b="1" i="0" u="heavy" strike="noStrike" kern="1200" cap="none" spc="-5" normalizeH="0" baseline="0" noProof="0" dirty="0">
                <a:ln>
                  <a:noFill/>
                </a:ln>
                <a:solidFill>
                  <a:prstClr val="black"/>
                </a:solidFill>
                <a:effectLst/>
                <a:uLnTx/>
                <a:uFill>
                  <a:solidFill>
                    <a:srgbClr val="000000"/>
                  </a:solidFill>
                </a:uFill>
                <a:latin typeface="Arial"/>
                <a:ea typeface="+mn-ea"/>
                <a:cs typeface="Arial"/>
              </a:rPr>
              <a:t>Example</a:t>
            </a:r>
            <a:r>
              <a:rPr kumimoji="0" sz="1400" b="1" i="0" u="heavy" strike="noStrike" kern="1200" cap="none" spc="-50" normalizeH="0" baseline="0" noProof="0" dirty="0">
                <a:ln>
                  <a:noFill/>
                </a:ln>
                <a:solidFill>
                  <a:prstClr val="black"/>
                </a:solidFill>
                <a:effectLst/>
                <a:uLnTx/>
                <a:uFill>
                  <a:solidFill>
                    <a:srgbClr val="000000"/>
                  </a:solidFill>
                </a:uFill>
                <a:latin typeface="Arial"/>
                <a:ea typeface="+mn-ea"/>
                <a:cs typeface="Arial"/>
              </a:rPr>
              <a:t> </a:t>
            </a:r>
            <a:r>
              <a:rPr kumimoji="0" sz="1400" b="1" i="0" u="heavy" strike="noStrike" kern="1200" cap="none" spc="-5" normalizeH="0" baseline="0" noProof="0" dirty="0">
                <a:ln>
                  <a:noFill/>
                </a:ln>
                <a:solidFill>
                  <a:prstClr val="black"/>
                </a:solidFill>
                <a:effectLst/>
                <a:uLnTx/>
                <a:uFill>
                  <a:solidFill>
                    <a:srgbClr val="000000"/>
                  </a:solidFill>
                </a:uFill>
                <a:latin typeface="Arial"/>
                <a:ea typeface="+mn-ea"/>
                <a:cs typeface="Arial"/>
              </a:rPr>
              <a:t>Program-</a:t>
            </a:r>
            <a:endParaRPr kumimoji="0" sz="1400" b="0" i="0" u="none" strike="noStrike" kern="1200" cap="none" spc="0" normalizeH="0" baseline="0" noProof="0">
              <a:ln>
                <a:noFill/>
              </a:ln>
              <a:solidFill>
                <a:prstClr val="black"/>
              </a:solidFill>
              <a:effectLst/>
              <a:uLnTx/>
              <a:uFillTx/>
              <a:latin typeface="Arial"/>
              <a:ea typeface="+mn-ea"/>
              <a:cs typeface="Arial"/>
            </a:endParaRPr>
          </a:p>
          <a:p>
            <a:pPr marL="0" marR="0" lvl="0" indent="0" algn="l" defTabSz="914400" rtl="0" eaLnBrk="1" fontAlgn="auto" latinLnBrk="0" hangingPunct="1">
              <a:lnSpc>
                <a:spcPct val="100000"/>
              </a:lnSpc>
              <a:spcBef>
                <a:spcPts val="35"/>
              </a:spcBef>
              <a:spcAft>
                <a:spcPts val="0"/>
              </a:spcAft>
              <a:buClrTx/>
              <a:buSzTx/>
              <a:buFontTx/>
              <a:buNone/>
              <a:tabLst/>
              <a:defRPr/>
            </a:pPr>
            <a:endParaRPr kumimoji="0" sz="1250" b="0" i="0" u="none" strike="noStrike" kern="1200" cap="none" spc="0" normalizeH="0" baseline="0" noProof="0">
              <a:ln>
                <a:noFill/>
              </a:ln>
              <a:solidFill>
                <a:prstClr val="black"/>
              </a:solidFill>
              <a:effectLst/>
              <a:uLnTx/>
              <a:uFillTx/>
              <a:latin typeface="Arial"/>
              <a:ea typeface="+mn-ea"/>
              <a:cs typeface="Arial"/>
            </a:endParaRPr>
          </a:p>
          <a:p>
            <a:pPr marL="12700" marR="0" lvl="0" indent="0" algn="l" defTabSz="914400" rtl="0" eaLnBrk="1" fontAlgn="auto" latinLnBrk="0" hangingPunct="1">
              <a:lnSpc>
                <a:spcPct val="100000"/>
              </a:lnSpc>
              <a:spcBef>
                <a:spcPts val="0"/>
              </a:spcBef>
              <a:spcAft>
                <a:spcPts val="0"/>
              </a:spcAft>
              <a:buClrTx/>
              <a:buSzTx/>
              <a:buFontTx/>
              <a:buNone/>
              <a:tabLst/>
              <a:defRPr/>
            </a:pPr>
            <a:r>
              <a:rPr kumimoji="0" sz="1400" b="0" i="0" u="none" strike="noStrike" kern="1200" cap="none" spc="-5" normalizeH="0" baseline="0" noProof="0" dirty="0">
                <a:ln>
                  <a:noFill/>
                </a:ln>
                <a:solidFill>
                  <a:prstClr val="black"/>
                </a:solidFill>
                <a:effectLst/>
                <a:uLnTx/>
                <a:uFillTx/>
                <a:latin typeface="Arial MT"/>
                <a:ea typeface="+mn-ea"/>
                <a:cs typeface="Arial MT"/>
              </a:rPr>
              <a:t>For</a:t>
            </a:r>
            <a:r>
              <a:rPr kumimoji="0" sz="1400" b="0" i="0" u="none" strike="noStrike" kern="1200" cap="none" spc="-1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num</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in[20,</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40" normalizeH="0" baseline="0" noProof="0" dirty="0">
                <a:ln>
                  <a:noFill/>
                </a:ln>
                <a:solidFill>
                  <a:prstClr val="black"/>
                </a:solidFill>
                <a:effectLst/>
                <a:uLnTx/>
                <a:uFillTx/>
                <a:latin typeface="Arial MT"/>
                <a:ea typeface="+mn-ea"/>
                <a:cs typeface="Arial MT"/>
              </a:rPr>
              <a:t>11,</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9,</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66,</a:t>
            </a:r>
            <a:r>
              <a:rPr kumimoji="0" sz="1400" b="0" i="0" u="none" strike="noStrike" kern="1200" cap="none" spc="-1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4,</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89,</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44]:</a:t>
            </a:r>
            <a:endParaRPr kumimoji="0" sz="1400" b="0" i="0" u="none" strike="noStrike" kern="1200" cap="none" spc="0" normalizeH="0" baseline="0" noProof="0">
              <a:ln>
                <a:noFill/>
              </a:ln>
              <a:solidFill>
                <a:prstClr val="black"/>
              </a:solidFill>
              <a:effectLst/>
              <a:uLnTx/>
              <a:uFillTx/>
              <a:latin typeface="Arial MT"/>
              <a:ea typeface="+mn-ea"/>
              <a:cs typeface="Arial MT"/>
            </a:endParaRPr>
          </a:p>
          <a:p>
            <a:pPr marL="469900" marR="1651635" lvl="0" indent="0" algn="l" defTabSz="914400" rtl="0" eaLnBrk="1" fontAlgn="auto" latinLnBrk="0" hangingPunct="1">
              <a:lnSpc>
                <a:spcPct val="187500"/>
              </a:lnSpc>
              <a:spcBef>
                <a:spcPts val="0"/>
              </a:spcBef>
              <a:spcAft>
                <a:spcPts val="0"/>
              </a:spcAft>
              <a:buClrTx/>
              <a:buSzTx/>
              <a:buFontTx/>
              <a:buNone/>
              <a:tabLst/>
              <a:defRPr/>
            </a:pPr>
            <a:r>
              <a:rPr kumimoji="0" sz="1400" b="0" i="0" u="none" strike="noStrike" kern="1200" cap="none" spc="-5" normalizeH="0" baseline="0" noProof="0" dirty="0">
                <a:ln>
                  <a:noFill/>
                </a:ln>
                <a:solidFill>
                  <a:prstClr val="black"/>
                </a:solidFill>
                <a:effectLst/>
                <a:uLnTx/>
                <a:uFillTx/>
                <a:latin typeface="Arial MT"/>
                <a:ea typeface="+mn-ea"/>
                <a:cs typeface="Arial MT"/>
              </a:rPr>
              <a:t>If</a:t>
            </a:r>
            <a:r>
              <a:rPr kumimoji="0" sz="1400" b="0" i="0" u="none" strike="noStrike" kern="1200" cap="none" spc="-9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num%2==0: </a:t>
            </a:r>
            <a:r>
              <a:rPr kumimoji="0" sz="1400" b="0" i="0" u="none" strike="noStrike" kern="1200" cap="none" spc="-37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print(num)</a:t>
            </a:r>
            <a:endParaRPr kumimoji="0" sz="1400" b="0" i="0" u="none" strike="noStrike" kern="1200" cap="none" spc="0" normalizeH="0" baseline="0" noProof="0">
              <a:ln>
                <a:noFill/>
              </a:ln>
              <a:solidFill>
                <a:prstClr val="black"/>
              </a:solidFill>
              <a:effectLst/>
              <a:uLnTx/>
              <a:uFillTx/>
              <a:latin typeface="Arial MT"/>
              <a:ea typeface="+mn-ea"/>
              <a:cs typeface="Arial MT"/>
            </a:endParaRPr>
          </a:p>
          <a:p>
            <a:pPr marL="0" marR="0" lvl="0" indent="0" algn="l" defTabSz="914400" rtl="0" eaLnBrk="1" fontAlgn="auto" latinLnBrk="0" hangingPunct="1">
              <a:lnSpc>
                <a:spcPct val="100000"/>
              </a:lnSpc>
              <a:spcBef>
                <a:spcPts val="30"/>
              </a:spcBef>
              <a:spcAft>
                <a:spcPts val="0"/>
              </a:spcAft>
              <a:buClrTx/>
              <a:buSzTx/>
              <a:buFontTx/>
              <a:buNone/>
              <a:tabLst/>
              <a:defRPr/>
            </a:pPr>
            <a:endParaRPr kumimoji="0" sz="1250" b="0" i="0" u="none" strike="noStrike" kern="1200" cap="none" spc="0" normalizeH="0" baseline="0" noProof="0">
              <a:ln>
                <a:noFill/>
              </a:ln>
              <a:solidFill>
                <a:prstClr val="black"/>
              </a:solidFill>
              <a:effectLst/>
              <a:uLnTx/>
              <a:uFillTx/>
              <a:latin typeface="Arial MT"/>
              <a:ea typeface="+mn-ea"/>
              <a:cs typeface="Arial MT"/>
            </a:endParaRPr>
          </a:p>
          <a:p>
            <a:pPr marL="12700" marR="0" lvl="0" indent="0" algn="l" defTabSz="914400" rtl="0" eaLnBrk="1" fontAlgn="auto" latinLnBrk="0" hangingPunct="1">
              <a:lnSpc>
                <a:spcPct val="100000"/>
              </a:lnSpc>
              <a:spcBef>
                <a:spcPts val="0"/>
              </a:spcBef>
              <a:spcAft>
                <a:spcPts val="0"/>
              </a:spcAft>
              <a:buClrTx/>
              <a:buSzTx/>
              <a:buFontTx/>
              <a:buNone/>
              <a:tabLst/>
              <a:defRPr/>
            </a:pPr>
            <a:r>
              <a:rPr kumimoji="0" sz="1400" b="1" i="0" u="none" strike="noStrike" kern="1200" cap="none" spc="-15" normalizeH="0" baseline="0" noProof="0" dirty="0">
                <a:ln>
                  <a:noFill/>
                </a:ln>
                <a:solidFill>
                  <a:prstClr val="black"/>
                </a:solidFill>
                <a:effectLst/>
                <a:uLnTx/>
                <a:uFillTx/>
                <a:latin typeface="Arial"/>
                <a:ea typeface="+mn-ea"/>
                <a:cs typeface="Arial"/>
              </a:rPr>
              <a:t>OUTPUT-</a:t>
            </a:r>
            <a:endParaRPr kumimoji="0" sz="1400" b="0" i="0" u="none" strike="noStrike" kern="1200" cap="none" spc="0" normalizeH="0" baseline="0" noProof="0">
              <a:ln>
                <a:noFill/>
              </a:ln>
              <a:solidFill>
                <a:prstClr val="black"/>
              </a:solidFill>
              <a:effectLst/>
              <a:uLnTx/>
              <a:uFillTx/>
              <a:latin typeface="Arial"/>
              <a:ea typeface="+mn-ea"/>
              <a:cs typeface="Arial"/>
            </a:endParaRPr>
          </a:p>
        </p:txBody>
      </p:sp>
      <p:grpSp>
        <p:nvGrpSpPr>
          <p:cNvPr id="4" name="object 4"/>
          <p:cNvGrpSpPr/>
          <p:nvPr/>
        </p:nvGrpSpPr>
        <p:grpSpPr>
          <a:xfrm>
            <a:off x="1346849" y="1152649"/>
            <a:ext cx="7797165" cy="2993390"/>
            <a:chOff x="1346849" y="1152649"/>
            <a:chExt cx="7797165" cy="2993390"/>
          </a:xfrm>
        </p:grpSpPr>
        <p:pic>
          <p:nvPicPr>
            <p:cNvPr id="5" name="object 5"/>
            <p:cNvPicPr/>
            <p:nvPr/>
          </p:nvPicPr>
          <p:blipFill>
            <a:blip r:embed="rId2" cstate="print"/>
            <a:stretch>
              <a:fillRect/>
            </a:stretch>
          </p:blipFill>
          <p:spPr>
            <a:xfrm>
              <a:off x="4572000" y="1152649"/>
              <a:ext cx="4571998" cy="2993324"/>
            </a:xfrm>
            <a:prstGeom prst="rect">
              <a:avLst/>
            </a:prstGeom>
          </p:spPr>
        </p:pic>
        <p:sp>
          <p:nvSpPr>
            <p:cNvPr id="6" name="object 6"/>
            <p:cNvSpPr/>
            <p:nvPr/>
          </p:nvSpPr>
          <p:spPr>
            <a:xfrm>
              <a:off x="1356374" y="3434806"/>
              <a:ext cx="3164205" cy="454025"/>
            </a:xfrm>
            <a:custGeom>
              <a:avLst/>
              <a:gdLst/>
              <a:ahLst/>
              <a:cxnLst/>
              <a:rect l="l" t="t" r="r" b="b"/>
              <a:pathLst>
                <a:path w="3164204" h="454025">
                  <a:moveTo>
                    <a:pt x="0" y="453868"/>
                  </a:moveTo>
                  <a:lnTo>
                    <a:pt x="3163758" y="0"/>
                  </a:lnTo>
                </a:path>
              </a:pathLst>
            </a:custGeom>
            <a:ln w="19049">
              <a:solidFill>
                <a:srgbClr val="0000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pic>
          <p:nvPicPr>
            <p:cNvPr id="7" name="object 7"/>
            <p:cNvPicPr/>
            <p:nvPr/>
          </p:nvPicPr>
          <p:blipFill>
            <a:blip r:embed="rId3" cstate="print"/>
            <a:stretch>
              <a:fillRect/>
            </a:stretch>
          </p:blipFill>
          <p:spPr>
            <a:xfrm>
              <a:off x="4506140" y="3394134"/>
              <a:ext cx="109092" cy="81343"/>
            </a:xfrm>
            <a:prstGeom prst="rect">
              <a:avLst/>
            </a:prstGeom>
          </p:spPr>
        </p:pic>
      </p:grpSp>
      <p:sp>
        <p:nvSpPr>
          <p:cNvPr id="8" name="object 8"/>
          <p:cNvSpPr txBox="1">
            <a:spLocks noGrp="1"/>
          </p:cNvSpPr>
          <p:nvPr>
            <p:ph type="ftr" sz="quarter" idx="5"/>
          </p:nvPr>
        </p:nvSpPr>
        <p:spPr>
          <a:prstGeom prst="rect">
            <a:avLst/>
          </a:prstGeom>
        </p:spPr>
        <p:txBody>
          <a:bodyPr vert="horz" wrap="square" lIns="0" tIns="3175" rIns="0" bIns="0" rtlCol="0">
            <a:spAutoFit/>
          </a:bodyPr>
          <a:lstStyle/>
          <a:p>
            <a:pPr marL="12700" marR="0" lvl="0" indent="0" algn="l" defTabSz="914400" rtl="0" eaLnBrk="1" fontAlgn="auto" latinLnBrk="0" hangingPunct="1">
              <a:lnSpc>
                <a:spcPct val="100000"/>
              </a:lnSpc>
              <a:spcBef>
                <a:spcPts val="25"/>
              </a:spcBef>
              <a:spcAft>
                <a:spcPts val="0"/>
              </a:spcAft>
              <a:buClrTx/>
              <a:buSzTx/>
              <a:buFontTx/>
              <a:buNone/>
              <a:tabLst/>
              <a:defRPr/>
            </a:pPr>
            <a:r>
              <a:rPr kumimoji="0" sz="800" b="0" i="0" u="none" strike="noStrike" kern="1200" cap="none" spc="0" normalizeH="0" baseline="0" noProof="0" dirty="0">
                <a:ln>
                  <a:noFill/>
                </a:ln>
                <a:solidFill>
                  <a:prstClr val="black"/>
                </a:solidFill>
                <a:effectLst/>
                <a:uLnTx/>
                <a:uFillTx/>
                <a:latin typeface="Arial MT"/>
                <a:ea typeface="+mn-ea"/>
              </a:rPr>
              <a:t>©</a:t>
            </a:r>
            <a:r>
              <a:rPr kumimoji="0" sz="800" b="0" i="0" u="none" strike="noStrike" kern="1200" cap="none" spc="-5" normalizeH="0" baseline="0" noProof="0" dirty="0">
                <a:ln>
                  <a:noFill/>
                </a:ln>
                <a:solidFill>
                  <a:prstClr val="black"/>
                </a:solidFill>
                <a:effectLst/>
                <a:uLnTx/>
                <a:uFillTx/>
                <a:latin typeface="Arial MT"/>
                <a:ea typeface="+mn-ea"/>
              </a:rPr>
              <a:t> Edune</a:t>
            </a:r>
            <a:r>
              <a:rPr kumimoji="0" sz="800" b="0" i="0" u="none" strike="noStrike" kern="1200" cap="none" spc="0" normalizeH="0" baseline="0" noProof="0" dirty="0">
                <a:ln>
                  <a:noFill/>
                </a:ln>
                <a:solidFill>
                  <a:prstClr val="black"/>
                </a:solidFill>
                <a:effectLst/>
                <a:uLnTx/>
                <a:uFillTx/>
                <a:latin typeface="Arial MT"/>
                <a:ea typeface="+mn-ea"/>
              </a:rPr>
              <a:t>t</a:t>
            </a:r>
            <a:r>
              <a:rPr kumimoji="0" sz="800" b="0" i="0" u="none" strike="noStrike" kern="1200" cap="none" spc="-5" normalizeH="0" baseline="0" noProof="0" dirty="0">
                <a:ln>
                  <a:noFill/>
                </a:ln>
                <a:solidFill>
                  <a:prstClr val="black"/>
                </a:solidFill>
                <a:effectLst/>
                <a:uLnTx/>
                <a:uFillTx/>
                <a:latin typeface="Arial MT"/>
                <a:ea typeface="+mn-ea"/>
              </a:rPr>
              <a:t> Foundation</a:t>
            </a:r>
            <a:r>
              <a:rPr kumimoji="0" sz="800" b="0" i="0" u="none" strike="noStrike" kern="1200" cap="none" spc="0" normalizeH="0" baseline="0" noProof="0" dirty="0">
                <a:ln>
                  <a:noFill/>
                </a:ln>
                <a:solidFill>
                  <a:prstClr val="black"/>
                </a:solidFill>
                <a:effectLst/>
                <a:uLnTx/>
                <a:uFillTx/>
                <a:latin typeface="Arial MT"/>
                <a:ea typeface="+mn-ea"/>
              </a:rPr>
              <a:t>.</a:t>
            </a:r>
            <a:r>
              <a:rPr kumimoji="0" sz="800" b="0" i="0" u="none" strike="noStrike" kern="1200" cap="none" spc="-50" normalizeH="0" baseline="0" noProof="0" dirty="0">
                <a:ln>
                  <a:noFill/>
                </a:ln>
                <a:solidFill>
                  <a:prstClr val="black"/>
                </a:solidFill>
                <a:effectLst/>
                <a:uLnTx/>
                <a:uFillTx/>
                <a:latin typeface="Arial MT"/>
                <a:ea typeface="+mn-ea"/>
              </a:rPr>
              <a:t> </a:t>
            </a:r>
            <a:r>
              <a:rPr kumimoji="0" sz="800" b="0" i="0" u="none" strike="noStrike" kern="1200" cap="none" spc="-5" normalizeH="0" baseline="0" noProof="0" dirty="0">
                <a:ln>
                  <a:noFill/>
                </a:ln>
                <a:solidFill>
                  <a:prstClr val="black"/>
                </a:solidFill>
                <a:effectLst/>
                <a:uLnTx/>
                <a:uFillTx/>
                <a:latin typeface="Arial MT"/>
                <a:ea typeface="+mn-ea"/>
              </a:rPr>
              <a:t>Al</a:t>
            </a:r>
            <a:r>
              <a:rPr kumimoji="0" sz="800" b="0" i="0" u="none" strike="noStrike" kern="1200" cap="none" spc="0" normalizeH="0" baseline="0" noProof="0" dirty="0">
                <a:ln>
                  <a:noFill/>
                </a:ln>
                <a:solidFill>
                  <a:prstClr val="black"/>
                </a:solidFill>
                <a:effectLst/>
                <a:uLnTx/>
                <a:uFillTx/>
                <a:latin typeface="Arial MT"/>
                <a:ea typeface="+mn-ea"/>
              </a:rPr>
              <a:t>l</a:t>
            </a:r>
            <a:r>
              <a:rPr kumimoji="0" sz="800" b="0" i="0" u="none" strike="noStrike" kern="1200" cap="none" spc="-5" normalizeH="0" baseline="0" noProof="0" dirty="0">
                <a:ln>
                  <a:noFill/>
                </a:ln>
                <a:solidFill>
                  <a:prstClr val="black"/>
                </a:solidFill>
                <a:effectLst/>
                <a:uLnTx/>
                <a:uFillTx/>
                <a:latin typeface="Arial MT"/>
                <a:ea typeface="+mn-ea"/>
              </a:rPr>
              <a:t> </a:t>
            </a:r>
            <a:r>
              <a:rPr kumimoji="0" sz="800" b="0" i="0" u="none" strike="noStrike" kern="1200" cap="none" spc="0" normalizeH="0" baseline="0" noProof="0" dirty="0">
                <a:ln>
                  <a:noFill/>
                </a:ln>
                <a:solidFill>
                  <a:prstClr val="black"/>
                </a:solidFill>
                <a:effectLst/>
                <a:uLnTx/>
                <a:uFillTx/>
                <a:latin typeface="Arial MT"/>
                <a:ea typeface="+mn-ea"/>
              </a:rPr>
              <a:t>rights</a:t>
            </a:r>
            <a:r>
              <a:rPr kumimoji="0" sz="800" b="0" i="0" u="none" strike="noStrike" kern="1200" cap="none" spc="-5" normalizeH="0" baseline="0" noProof="0" dirty="0">
                <a:ln>
                  <a:noFill/>
                </a:ln>
                <a:solidFill>
                  <a:prstClr val="black"/>
                </a:solidFill>
                <a:effectLst/>
                <a:uLnTx/>
                <a:uFillTx/>
                <a:latin typeface="Arial MT"/>
                <a:ea typeface="+mn-ea"/>
              </a:rPr>
              <a:t> </a:t>
            </a:r>
            <a:r>
              <a:rPr kumimoji="0" sz="800" b="0" i="0" u="none" strike="noStrike" kern="1200" cap="none" spc="0" normalizeH="0" baseline="0" noProof="0" dirty="0">
                <a:ln>
                  <a:noFill/>
                </a:ln>
                <a:solidFill>
                  <a:prstClr val="black"/>
                </a:solidFill>
                <a:effectLst/>
                <a:uLnTx/>
                <a:uFillTx/>
                <a:latin typeface="Arial MT"/>
                <a:ea typeface="+mn-ea"/>
              </a:rPr>
              <a:t>reserved.</a:t>
            </a: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35696" y="828333"/>
            <a:ext cx="2478405" cy="391160"/>
          </a:xfrm>
          <a:prstGeom prst="rect">
            <a:avLst/>
          </a:prstGeom>
        </p:spPr>
        <p:txBody>
          <a:bodyPr vert="horz" wrap="square" lIns="0" tIns="12700" rIns="0" bIns="0" rtlCol="0">
            <a:spAutoFit/>
          </a:bodyPr>
          <a:lstStyle/>
          <a:p>
            <a:pPr marL="12700">
              <a:lnSpc>
                <a:spcPct val="100000"/>
              </a:lnSpc>
              <a:spcBef>
                <a:spcPts val="100"/>
              </a:spcBef>
            </a:pPr>
            <a:r>
              <a:rPr spc="-5" dirty="0"/>
              <a:t>Control</a:t>
            </a:r>
            <a:r>
              <a:rPr spc="-85" dirty="0"/>
              <a:t> </a:t>
            </a:r>
            <a:r>
              <a:rPr spc="-5" dirty="0"/>
              <a:t>Statement</a:t>
            </a:r>
          </a:p>
        </p:txBody>
      </p:sp>
      <p:sp>
        <p:nvSpPr>
          <p:cNvPr id="3" name="object 3"/>
          <p:cNvSpPr txBox="1"/>
          <p:nvPr/>
        </p:nvSpPr>
        <p:spPr>
          <a:xfrm>
            <a:off x="656568" y="1728118"/>
            <a:ext cx="3551554" cy="2401570"/>
          </a:xfrm>
          <a:prstGeom prst="rect">
            <a:avLst/>
          </a:prstGeom>
        </p:spPr>
        <p:txBody>
          <a:bodyPr vert="horz" wrap="square" lIns="0" tIns="12700" rIns="0" bIns="0" rtlCol="0">
            <a:spAutoFit/>
          </a:bodyPr>
          <a:lstStyle/>
          <a:p>
            <a:pPr marL="812800" marR="0" lvl="0" indent="0" algn="l" defTabSz="914400" rtl="0" eaLnBrk="1" fontAlgn="auto" latinLnBrk="0" hangingPunct="1">
              <a:lnSpc>
                <a:spcPct val="100000"/>
              </a:lnSpc>
              <a:spcBef>
                <a:spcPts val="100"/>
              </a:spcBef>
              <a:spcAft>
                <a:spcPts val="0"/>
              </a:spcAft>
              <a:buClrTx/>
              <a:buSzTx/>
              <a:buFontTx/>
              <a:buNone/>
              <a:tabLst/>
              <a:defRPr/>
            </a:pPr>
            <a:r>
              <a:rPr kumimoji="0" sz="1800" b="0" i="0" u="none" strike="noStrike" kern="1200" cap="none" spc="-5" normalizeH="0" baseline="0" noProof="0" dirty="0">
                <a:ln>
                  <a:noFill/>
                </a:ln>
                <a:solidFill>
                  <a:srgbClr val="595959"/>
                </a:solidFill>
                <a:effectLst/>
                <a:uLnTx/>
                <a:uFillTx/>
                <a:latin typeface="Arial MT"/>
                <a:ea typeface="+mn-ea"/>
                <a:cs typeface="Arial MT"/>
              </a:rPr>
              <a:t>Pass</a:t>
            </a:r>
            <a:r>
              <a:rPr kumimoji="0" sz="1800" b="0" i="0" u="none" strike="noStrike" kern="1200" cap="none" spc="-55" normalizeH="0" baseline="0" noProof="0" dirty="0">
                <a:ln>
                  <a:noFill/>
                </a:ln>
                <a:solidFill>
                  <a:srgbClr val="595959"/>
                </a:solidFill>
                <a:effectLst/>
                <a:uLnTx/>
                <a:uFillTx/>
                <a:latin typeface="Arial MT"/>
                <a:ea typeface="+mn-ea"/>
                <a:cs typeface="Arial MT"/>
              </a:rPr>
              <a:t> </a:t>
            </a:r>
            <a:r>
              <a:rPr kumimoji="0" sz="1800" b="0" i="0" u="none" strike="noStrike" kern="1200" cap="none" spc="-5" normalizeH="0" baseline="0" noProof="0" dirty="0">
                <a:ln>
                  <a:noFill/>
                </a:ln>
                <a:solidFill>
                  <a:srgbClr val="595959"/>
                </a:solidFill>
                <a:effectLst/>
                <a:uLnTx/>
                <a:uFillTx/>
                <a:latin typeface="Arial MT"/>
                <a:ea typeface="+mn-ea"/>
                <a:cs typeface="Arial MT"/>
              </a:rPr>
              <a:t>Statement</a:t>
            </a:r>
            <a:endParaRPr kumimoji="0" sz="1800" b="0" i="0" u="none" strike="noStrike" kern="1200" cap="none" spc="0" normalizeH="0" baseline="0" noProof="0">
              <a:ln>
                <a:noFill/>
              </a:ln>
              <a:solidFill>
                <a:prstClr val="black"/>
              </a:solidFill>
              <a:effectLst/>
              <a:uLnTx/>
              <a:uFillTx/>
              <a:latin typeface="Arial MT"/>
              <a:ea typeface="+mn-ea"/>
              <a:cs typeface="Arial MT"/>
            </a:endParaRPr>
          </a:p>
          <a:p>
            <a:pPr marL="0" marR="0" lvl="0" indent="0" algn="l" defTabSz="914400" rtl="0" eaLnBrk="1" fontAlgn="auto" latinLnBrk="0" hangingPunct="1">
              <a:lnSpc>
                <a:spcPct val="100000"/>
              </a:lnSpc>
              <a:spcBef>
                <a:spcPts val="20"/>
              </a:spcBef>
              <a:spcAft>
                <a:spcPts val="0"/>
              </a:spcAft>
              <a:buClrTx/>
              <a:buSzTx/>
              <a:buFontTx/>
              <a:buNone/>
              <a:tabLst/>
              <a:defRPr/>
            </a:pPr>
            <a:endParaRPr kumimoji="0" sz="2500" b="0" i="0" u="none" strike="noStrike" kern="1200" cap="none" spc="0" normalizeH="0" baseline="0" noProof="0">
              <a:ln>
                <a:noFill/>
              </a:ln>
              <a:solidFill>
                <a:prstClr val="black"/>
              </a:solidFill>
              <a:effectLst/>
              <a:uLnTx/>
              <a:uFillTx/>
              <a:latin typeface="Arial MT"/>
              <a:ea typeface="+mn-ea"/>
              <a:cs typeface="Arial MT"/>
            </a:endParaRPr>
          </a:p>
          <a:p>
            <a:pPr marL="348615" marR="234315" lvl="0" indent="-336550" algn="l" defTabSz="914400" rtl="0" eaLnBrk="1" fontAlgn="auto" latinLnBrk="0" hangingPunct="1">
              <a:lnSpc>
                <a:spcPct val="116100"/>
              </a:lnSpc>
              <a:spcBef>
                <a:spcPts val="0"/>
              </a:spcBef>
              <a:spcAft>
                <a:spcPts val="0"/>
              </a:spcAft>
              <a:buClrTx/>
              <a:buSzTx/>
              <a:buFontTx/>
              <a:buChar char="●"/>
              <a:tabLst>
                <a:tab pos="347980" algn="l"/>
                <a:tab pos="349250" algn="l"/>
              </a:tabLst>
              <a:defRPr/>
            </a:pPr>
            <a:r>
              <a:rPr kumimoji="0" sz="1400" b="0" i="0" u="none" strike="noStrike" kern="1200" cap="none" spc="-5" normalizeH="0" baseline="0" noProof="0" dirty="0">
                <a:ln>
                  <a:noFill/>
                </a:ln>
                <a:solidFill>
                  <a:prstClr val="black"/>
                </a:solidFill>
                <a:effectLst/>
                <a:uLnTx/>
                <a:uFillTx/>
                <a:latin typeface="Arial MT"/>
                <a:ea typeface="+mn-ea"/>
                <a:cs typeface="Arial MT"/>
              </a:rPr>
              <a:t>The</a:t>
            </a:r>
            <a:r>
              <a:rPr kumimoji="0" sz="1400" b="0" i="0" u="none" strike="noStrike" kern="1200" cap="none" spc="-2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pass</a:t>
            </a:r>
            <a:r>
              <a:rPr kumimoji="0" sz="1400" b="0" i="0" u="none" strike="noStrike" kern="1200" cap="none" spc="-15"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statement</a:t>
            </a:r>
            <a:r>
              <a:rPr kumimoji="0" sz="1400" b="0" i="0" u="none" strike="noStrike" kern="1200" cap="none" spc="-2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in</a:t>
            </a:r>
            <a:r>
              <a:rPr kumimoji="0" sz="1400" b="0" i="0" u="none" strike="noStrike" kern="1200" cap="none" spc="-1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Python</a:t>
            </a:r>
            <a:r>
              <a:rPr kumimoji="0" sz="1400" b="0" i="0" u="none" strike="noStrike" kern="1200" cap="none" spc="-2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is</a:t>
            </a:r>
            <a:r>
              <a:rPr kumimoji="0" sz="1400" b="0" i="0" u="none" strike="noStrike" kern="1200" cap="none" spc="-1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used </a:t>
            </a:r>
            <a:r>
              <a:rPr kumimoji="0" sz="1400" b="0" i="0" u="none" strike="noStrike" kern="1200" cap="none" spc="-37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when </a:t>
            </a:r>
            <a:r>
              <a:rPr kumimoji="0" sz="1400" b="0" i="0" u="none" strike="noStrike" kern="1200" cap="none" spc="0" normalizeH="0" baseline="0" noProof="0" dirty="0">
                <a:ln>
                  <a:noFill/>
                </a:ln>
                <a:solidFill>
                  <a:prstClr val="black"/>
                </a:solidFill>
                <a:effectLst/>
                <a:uLnTx/>
                <a:uFillTx/>
                <a:latin typeface="Arial MT"/>
                <a:ea typeface="+mn-ea"/>
                <a:cs typeface="Arial MT"/>
              </a:rPr>
              <a:t>a statement </a:t>
            </a:r>
            <a:r>
              <a:rPr kumimoji="0" sz="1400" b="0" i="0" u="none" strike="noStrike" kern="1200" cap="none" spc="-5" normalizeH="0" baseline="0" noProof="0" dirty="0">
                <a:ln>
                  <a:noFill/>
                </a:ln>
                <a:solidFill>
                  <a:prstClr val="black"/>
                </a:solidFill>
                <a:effectLst/>
                <a:uLnTx/>
                <a:uFillTx/>
                <a:latin typeface="Arial MT"/>
                <a:ea typeface="+mn-ea"/>
                <a:cs typeface="Arial MT"/>
              </a:rPr>
              <a:t>is </a:t>
            </a:r>
            <a:r>
              <a:rPr kumimoji="0" sz="1400" b="0" i="0" u="none" strike="noStrike" kern="1200" cap="none" spc="0" normalizeH="0" baseline="0" noProof="0" dirty="0">
                <a:ln>
                  <a:noFill/>
                </a:ln>
                <a:solidFill>
                  <a:prstClr val="black"/>
                </a:solidFill>
                <a:effectLst/>
                <a:uLnTx/>
                <a:uFillTx/>
                <a:latin typeface="Arial MT"/>
                <a:ea typeface="+mn-ea"/>
                <a:cs typeface="Arial MT"/>
              </a:rPr>
              <a:t>required </a:t>
            </a:r>
            <a:r>
              <a:rPr kumimoji="0" sz="1400" b="0" i="0" u="none" strike="noStrike" kern="1200" cap="none" spc="5"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syntactically </a:t>
            </a:r>
            <a:r>
              <a:rPr kumimoji="0" sz="1400" b="0" i="0" u="none" strike="noStrike" kern="1200" cap="none" spc="-5" normalizeH="0" baseline="0" noProof="0" dirty="0">
                <a:ln>
                  <a:noFill/>
                </a:ln>
                <a:solidFill>
                  <a:prstClr val="black"/>
                </a:solidFill>
                <a:effectLst/>
                <a:uLnTx/>
                <a:uFillTx/>
                <a:latin typeface="Arial MT"/>
                <a:ea typeface="+mn-ea"/>
                <a:cs typeface="Arial MT"/>
              </a:rPr>
              <a:t>but </a:t>
            </a:r>
            <a:r>
              <a:rPr kumimoji="0" sz="1400" b="0" i="0" u="none" strike="noStrike" kern="1200" cap="none" spc="0" normalizeH="0" baseline="0" noProof="0" dirty="0">
                <a:ln>
                  <a:noFill/>
                </a:ln>
                <a:solidFill>
                  <a:prstClr val="black"/>
                </a:solidFill>
                <a:effectLst/>
                <a:uLnTx/>
                <a:uFillTx/>
                <a:latin typeface="Arial MT"/>
                <a:ea typeface="+mn-ea"/>
                <a:cs typeface="Arial MT"/>
              </a:rPr>
              <a:t>you </a:t>
            </a:r>
            <a:r>
              <a:rPr kumimoji="0" sz="1400" b="0" i="0" u="none" strike="noStrike" kern="1200" cap="none" spc="-5" normalizeH="0" baseline="0" noProof="0" dirty="0">
                <a:ln>
                  <a:noFill/>
                </a:ln>
                <a:solidFill>
                  <a:prstClr val="black"/>
                </a:solidFill>
                <a:effectLst/>
                <a:uLnTx/>
                <a:uFillTx/>
                <a:latin typeface="Arial MT"/>
                <a:ea typeface="+mn-ea"/>
                <a:cs typeface="Arial MT"/>
              </a:rPr>
              <a:t>do not want any </a:t>
            </a:r>
            <a:r>
              <a:rPr kumimoji="0" sz="1400" b="0" i="0" u="none" strike="noStrike" kern="1200" cap="none" spc="0" normalizeH="0" baseline="0" noProof="0" dirty="0">
                <a:ln>
                  <a:noFill/>
                </a:ln>
                <a:solidFill>
                  <a:prstClr val="black"/>
                </a:solidFill>
                <a:effectLst/>
                <a:uLnTx/>
                <a:uFillTx/>
                <a:latin typeface="Arial MT"/>
                <a:ea typeface="+mn-ea"/>
                <a:cs typeface="Arial MT"/>
              </a:rPr>
              <a:t> command</a:t>
            </a:r>
            <a:r>
              <a:rPr kumimoji="0" sz="1400" b="0" i="0" u="none" strike="noStrike" kern="1200" cap="none" spc="-1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or</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code</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to</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execute.</a:t>
            </a:r>
            <a:endParaRPr kumimoji="0" sz="1400" b="0" i="0" u="none" strike="noStrike" kern="1200" cap="none" spc="0" normalizeH="0" baseline="0" noProof="0">
              <a:ln>
                <a:noFill/>
              </a:ln>
              <a:solidFill>
                <a:prstClr val="black"/>
              </a:solidFill>
              <a:effectLst/>
              <a:uLnTx/>
              <a:uFillTx/>
              <a:latin typeface="Arial MT"/>
              <a:ea typeface="+mn-ea"/>
              <a:cs typeface="Arial MT"/>
            </a:endParaRPr>
          </a:p>
          <a:p>
            <a:pPr marL="348615" marR="5080" lvl="0" indent="-336550" algn="l" defTabSz="914400" rtl="0" eaLnBrk="1" fontAlgn="auto" latinLnBrk="0" hangingPunct="1">
              <a:lnSpc>
                <a:spcPct val="116100"/>
              </a:lnSpc>
              <a:spcBef>
                <a:spcPts val="0"/>
              </a:spcBef>
              <a:spcAft>
                <a:spcPts val="0"/>
              </a:spcAft>
              <a:buClrTx/>
              <a:buSzTx/>
              <a:buFont typeface="Arial MT"/>
              <a:buChar char="●"/>
              <a:tabLst>
                <a:tab pos="394335" algn="l"/>
                <a:tab pos="394970" algn="l"/>
              </a:tabLst>
              <a:defRPr/>
            </a:pPr>
            <a:r>
              <a:rPr kumimoji="0" sz="1800" b="0" i="0" u="none" strike="noStrike" kern="1200" cap="none" spc="0" normalizeH="0" baseline="0" noProof="0" dirty="0">
                <a:ln>
                  <a:noFill/>
                </a:ln>
                <a:solidFill>
                  <a:prstClr val="black"/>
                </a:solidFill>
                <a:effectLst/>
                <a:uLnTx/>
                <a:uFillTx/>
                <a:latin typeface="Calibri"/>
                <a:ea typeface="+mn-ea"/>
                <a:cs typeface="+mn-cs"/>
              </a:rPr>
              <a:t>	</a:t>
            </a:r>
            <a:r>
              <a:rPr kumimoji="0" sz="1400" b="0" i="0" u="none" strike="noStrike" kern="1200" cap="none" spc="-5" normalizeH="0" baseline="0" noProof="0" dirty="0">
                <a:ln>
                  <a:noFill/>
                </a:ln>
                <a:solidFill>
                  <a:prstClr val="black"/>
                </a:solidFill>
                <a:effectLst/>
                <a:uLnTx/>
                <a:uFillTx/>
                <a:latin typeface="Arial MT"/>
                <a:ea typeface="+mn-ea"/>
                <a:cs typeface="Arial MT"/>
              </a:rPr>
              <a:t>The interpreter does not ignore </a:t>
            </a:r>
            <a:r>
              <a:rPr kumimoji="0" sz="1400" b="0" i="0" u="none" strike="noStrike" kern="1200" cap="none" spc="0" normalizeH="0" baseline="0" noProof="0" dirty="0">
                <a:ln>
                  <a:noFill/>
                </a:ln>
                <a:solidFill>
                  <a:prstClr val="black"/>
                </a:solidFill>
                <a:effectLst/>
                <a:uLnTx/>
                <a:uFillTx/>
                <a:latin typeface="Arial MT"/>
                <a:ea typeface="+mn-ea"/>
                <a:cs typeface="Arial MT"/>
              </a:rPr>
              <a:t>a </a:t>
            </a:r>
            <a:r>
              <a:rPr kumimoji="0" sz="1400" b="1" i="0" u="none" strike="noStrike" kern="1200" cap="none" spc="-5" normalizeH="0" baseline="0" noProof="0" dirty="0">
                <a:ln>
                  <a:noFill/>
                </a:ln>
                <a:solidFill>
                  <a:prstClr val="black"/>
                </a:solidFill>
                <a:effectLst/>
                <a:uLnTx/>
                <a:uFillTx/>
                <a:latin typeface="Arial"/>
                <a:ea typeface="+mn-ea"/>
                <a:cs typeface="Arial"/>
              </a:rPr>
              <a:t>pass </a:t>
            </a:r>
            <a:r>
              <a:rPr kumimoji="0" sz="1400" b="1" i="0" u="none" strike="noStrike" kern="1200" cap="none" spc="0" normalizeH="0" baseline="0" noProof="0" dirty="0">
                <a:ln>
                  <a:noFill/>
                </a:ln>
                <a:solidFill>
                  <a:prstClr val="black"/>
                </a:solidFill>
                <a:effectLst/>
                <a:uLnTx/>
                <a:uFillTx/>
                <a:latin typeface="Arial"/>
                <a:ea typeface="+mn-ea"/>
                <a:cs typeface="Arial"/>
              </a:rPr>
              <a:t> </a:t>
            </a:r>
            <a:r>
              <a:rPr kumimoji="0" sz="1400" b="1" i="0" u="none" strike="noStrike" kern="1200" cap="none" spc="-5" normalizeH="0" baseline="0" noProof="0" dirty="0">
                <a:ln>
                  <a:noFill/>
                </a:ln>
                <a:solidFill>
                  <a:prstClr val="black"/>
                </a:solidFill>
                <a:effectLst/>
                <a:uLnTx/>
                <a:uFillTx/>
                <a:latin typeface="Arial"/>
                <a:ea typeface="+mn-ea"/>
                <a:cs typeface="Arial"/>
              </a:rPr>
              <a:t>statement</a:t>
            </a:r>
            <a:r>
              <a:rPr kumimoji="0" sz="1400" b="0" i="0" u="none" strike="noStrike" kern="1200" cap="none" spc="-5" normalizeH="0" baseline="0" noProof="0" dirty="0">
                <a:ln>
                  <a:noFill/>
                </a:ln>
                <a:solidFill>
                  <a:prstClr val="black"/>
                </a:solidFill>
                <a:effectLst/>
                <a:uLnTx/>
                <a:uFillTx/>
                <a:latin typeface="Arial MT"/>
                <a:ea typeface="+mn-ea"/>
                <a:cs typeface="Arial MT"/>
              </a:rPr>
              <a:t>, but nothing happens and the </a:t>
            </a:r>
            <a:r>
              <a:rPr kumimoji="0" sz="1400" b="0" i="0" u="none" strike="noStrike" kern="1200" cap="none" spc="-375" normalizeH="0" baseline="0" noProof="0" dirty="0">
                <a:ln>
                  <a:noFill/>
                </a:ln>
                <a:solidFill>
                  <a:prstClr val="black"/>
                </a:solidFill>
                <a:effectLst/>
                <a:uLnTx/>
                <a:uFillTx/>
                <a:latin typeface="Arial MT"/>
                <a:ea typeface="+mn-ea"/>
                <a:cs typeface="Arial MT"/>
              </a:rPr>
              <a:t> </a:t>
            </a:r>
            <a:r>
              <a:rPr kumimoji="0" sz="1400" b="1" i="0" u="none" strike="noStrike" kern="1200" cap="none" spc="-5" normalizeH="0" baseline="0" noProof="0" dirty="0">
                <a:ln>
                  <a:noFill/>
                </a:ln>
                <a:solidFill>
                  <a:prstClr val="black"/>
                </a:solidFill>
                <a:effectLst/>
                <a:uLnTx/>
                <a:uFillTx/>
                <a:latin typeface="Arial"/>
                <a:ea typeface="+mn-ea"/>
                <a:cs typeface="Arial"/>
              </a:rPr>
              <a:t>statement</a:t>
            </a:r>
            <a:r>
              <a:rPr kumimoji="0" sz="1400" b="1" i="0" u="none" strike="noStrike" kern="1200" cap="none" spc="-15" normalizeH="0" baseline="0" noProof="0" dirty="0">
                <a:ln>
                  <a:noFill/>
                </a:ln>
                <a:solidFill>
                  <a:prstClr val="black"/>
                </a:solidFill>
                <a:effectLst/>
                <a:uLnTx/>
                <a:uFillTx/>
                <a:latin typeface="Arial"/>
                <a:ea typeface="+mn-ea"/>
                <a:cs typeface="Arial"/>
              </a:rPr>
              <a:t> </a:t>
            </a:r>
            <a:r>
              <a:rPr kumimoji="0" sz="1400" b="0" i="0" u="none" strike="noStrike" kern="1200" cap="none" spc="0" normalizeH="0" baseline="0" noProof="0" dirty="0">
                <a:ln>
                  <a:noFill/>
                </a:ln>
                <a:solidFill>
                  <a:prstClr val="black"/>
                </a:solidFill>
                <a:effectLst/>
                <a:uLnTx/>
                <a:uFillTx/>
                <a:latin typeface="Arial MT"/>
                <a:ea typeface="+mn-ea"/>
                <a:cs typeface="Arial MT"/>
              </a:rPr>
              <a:t>results</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into</a:t>
            </a:r>
            <a:r>
              <a:rPr kumimoji="0" sz="1400" b="0" i="0" u="none" strike="noStrike" kern="1200" cap="none" spc="-1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no</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operation.</a:t>
            </a:r>
            <a:endParaRPr kumimoji="0" sz="1400" b="0" i="0" u="none" strike="noStrike" kern="1200" cap="none" spc="0" normalizeH="0" baseline="0" noProof="0">
              <a:ln>
                <a:noFill/>
              </a:ln>
              <a:solidFill>
                <a:prstClr val="black"/>
              </a:solidFill>
              <a:effectLst/>
              <a:uLnTx/>
              <a:uFillTx/>
              <a:latin typeface="Arial MT"/>
              <a:ea typeface="+mn-ea"/>
              <a:cs typeface="Arial MT"/>
            </a:endParaRPr>
          </a:p>
        </p:txBody>
      </p:sp>
      <p:sp>
        <p:nvSpPr>
          <p:cNvPr id="4" name="object 4"/>
          <p:cNvSpPr txBox="1"/>
          <p:nvPr/>
        </p:nvSpPr>
        <p:spPr>
          <a:xfrm>
            <a:off x="4708475" y="4841744"/>
            <a:ext cx="602615" cy="13208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700" b="0" i="0" u="none" strike="noStrike" kern="1200" cap="none" spc="-5" normalizeH="0" baseline="0" noProof="0" dirty="0">
                <a:ln>
                  <a:noFill/>
                </a:ln>
                <a:solidFill>
                  <a:srgbClr val="595959"/>
                </a:solidFill>
                <a:effectLst/>
                <a:uLnTx/>
                <a:uFillTx/>
                <a:latin typeface="Arial MT"/>
                <a:ea typeface="+mn-ea"/>
                <a:cs typeface="Arial MT"/>
              </a:rPr>
              <a:t>Imag</a:t>
            </a:r>
            <a:r>
              <a:rPr kumimoji="0" sz="700" b="0" i="0" u="none" strike="noStrike" kern="1200" cap="none" spc="0" normalizeH="0" baseline="0" noProof="0" dirty="0">
                <a:ln>
                  <a:noFill/>
                </a:ln>
                <a:solidFill>
                  <a:srgbClr val="595959"/>
                </a:solidFill>
                <a:effectLst/>
                <a:uLnTx/>
                <a:uFillTx/>
                <a:latin typeface="Arial MT"/>
                <a:ea typeface="+mn-ea"/>
                <a:cs typeface="Arial MT"/>
              </a:rPr>
              <a:t>e</a:t>
            </a:r>
            <a:r>
              <a:rPr kumimoji="0" sz="700" b="0" i="0" u="none" strike="noStrike" kern="1200" cap="none" spc="-5" normalizeH="0" baseline="0" noProof="0" dirty="0">
                <a:ln>
                  <a:noFill/>
                </a:ln>
                <a:solidFill>
                  <a:srgbClr val="595959"/>
                </a:solidFill>
                <a:effectLst/>
                <a:uLnTx/>
                <a:uFillTx/>
                <a:latin typeface="Arial MT"/>
                <a:ea typeface="+mn-ea"/>
                <a:cs typeface="Arial MT"/>
              </a:rPr>
              <a:t> Source:</a:t>
            </a:r>
            <a:endParaRPr kumimoji="0" sz="700" b="0" i="0" u="none" strike="noStrike" kern="1200" cap="none" spc="0" normalizeH="0" baseline="0" noProof="0">
              <a:ln>
                <a:noFill/>
              </a:ln>
              <a:solidFill>
                <a:prstClr val="black"/>
              </a:solidFill>
              <a:effectLst/>
              <a:uLnTx/>
              <a:uFillTx/>
              <a:latin typeface="Arial MT"/>
              <a:ea typeface="+mn-ea"/>
              <a:cs typeface="Arial MT"/>
            </a:endParaRPr>
          </a:p>
        </p:txBody>
      </p:sp>
      <p:pic>
        <p:nvPicPr>
          <p:cNvPr id="5" name="object 5"/>
          <p:cNvPicPr/>
          <p:nvPr/>
        </p:nvPicPr>
        <p:blipFill>
          <a:blip r:embed="rId2" cstate="print"/>
          <a:stretch>
            <a:fillRect/>
          </a:stretch>
        </p:blipFill>
        <p:spPr>
          <a:xfrm>
            <a:off x="4572000" y="1338775"/>
            <a:ext cx="4571999" cy="3119825"/>
          </a:xfrm>
          <a:prstGeom prst="rect">
            <a:avLst/>
          </a:prstGeom>
        </p:spPr>
      </p:pic>
      <p:sp>
        <p:nvSpPr>
          <p:cNvPr id="6" name="object 6"/>
          <p:cNvSpPr txBox="1">
            <a:spLocks noGrp="1"/>
          </p:cNvSpPr>
          <p:nvPr>
            <p:ph type="ftr" sz="quarter" idx="5"/>
          </p:nvPr>
        </p:nvSpPr>
        <p:spPr>
          <a:prstGeom prst="rect">
            <a:avLst/>
          </a:prstGeom>
        </p:spPr>
        <p:txBody>
          <a:bodyPr vert="horz" wrap="square" lIns="0" tIns="3175" rIns="0" bIns="0" rtlCol="0">
            <a:spAutoFit/>
          </a:bodyPr>
          <a:lstStyle/>
          <a:p>
            <a:pPr marL="12700" marR="0" lvl="0" indent="0" algn="l" defTabSz="914400" rtl="0" eaLnBrk="1" fontAlgn="auto" latinLnBrk="0" hangingPunct="1">
              <a:lnSpc>
                <a:spcPct val="100000"/>
              </a:lnSpc>
              <a:spcBef>
                <a:spcPts val="25"/>
              </a:spcBef>
              <a:spcAft>
                <a:spcPts val="0"/>
              </a:spcAft>
              <a:buClrTx/>
              <a:buSzTx/>
              <a:buFontTx/>
              <a:buNone/>
              <a:tabLst/>
              <a:defRPr/>
            </a:pPr>
            <a:r>
              <a:rPr kumimoji="0" sz="800" b="0" i="0" u="none" strike="noStrike" kern="1200" cap="none" spc="0" normalizeH="0" baseline="0" noProof="0" dirty="0">
                <a:ln>
                  <a:noFill/>
                </a:ln>
                <a:solidFill>
                  <a:prstClr val="black"/>
                </a:solidFill>
                <a:effectLst/>
                <a:uLnTx/>
                <a:uFillTx/>
                <a:latin typeface="Arial MT"/>
                <a:ea typeface="+mn-ea"/>
              </a:rPr>
              <a:t>©</a:t>
            </a:r>
            <a:r>
              <a:rPr kumimoji="0" sz="800" b="0" i="0" u="none" strike="noStrike" kern="1200" cap="none" spc="-5" normalizeH="0" baseline="0" noProof="0" dirty="0">
                <a:ln>
                  <a:noFill/>
                </a:ln>
                <a:solidFill>
                  <a:prstClr val="black"/>
                </a:solidFill>
                <a:effectLst/>
                <a:uLnTx/>
                <a:uFillTx/>
                <a:latin typeface="Arial MT"/>
                <a:ea typeface="+mn-ea"/>
              </a:rPr>
              <a:t> Edune</a:t>
            </a:r>
            <a:r>
              <a:rPr kumimoji="0" sz="800" b="0" i="0" u="none" strike="noStrike" kern="1200" cap="none" spc="0" normalizeH="0" baseline="0" noProof="0" dirty="0">
                <a:ln>
                  <a:noFill/>
                </a:ln>
                <a:solidFill>
                  <a:prstClr val="black"/>
                </a:solidFill>
                <a:effectLst/>
                <a:uLnTx/>
                <a:uFillTx/>
                <a:latin typeface="Arial MT"/>
                <a:ea typeface="+mn-ea"/>
              </a:rPr>
              <a:t>t</a:t>
            </a:r>
            <a:r>
              <a:rPr kumimoji="0" sz="800" b="0" i="0" u="none" strike="noStrike" kern="1200" cap="none" spc="-5" normalizeH="0" baseline="0" noProof="0" dirty="0">
                <a:ln>
                  <a:noFill/>
                </a:ln>
                <a:solidFill>
                  <a:prstClr val="black"/>
                </a:solidFill>
                <a:effectLst/>
                <a:uLnTx/>
                <a:uFillTx/>
                <a:latin typeface="Arial MT"/>
                <a:ea typeface="+mn-ea"/>
              </a:rPr>
              <a:t> Foundation</a:t>
            </a:r>
            <a:r>
              <a:rPr kumimoji="0" sz="800" b="0" i="0" u="none" strike="noStrike" kern="1200" cap="none" spc="0" normalizeH="0" baseline="0" noProof="0" dirty="0">
                <a:ln>
                  <a:noFill/>
                </a:ln>
                <a:solidFill>
                  <a:prstClr val="black"/>
                </a:solidFill>
                <a:effectLst/>
                <a:uLnTx/>
                <a:uFillTx/>
                <a:latin typeface="Arial MT"/>
                <a:ea typeface="+mn-ea"/>
              </a:rPr>
              <a:t>.</a:t>
            </a:r>
            <a:r>
              <a:rPr kumimoji="0" sz="800" b="0" i="0" u="none" strike="noStrike" kern="1200" cap="none" spc="-50" normalizeH="0" baseline="0" noProof="0" dirty="0">
                <a:ln>
                  <a:noFill/>
                </a:ln>
                <a:solidFill>
                  <a:prstClr val="black"/>
                </a:solidFill>
                <a:effectLst/>
                <a:uLnTx/>
                <a:uFillTx/>
                <a:latin typeface="Arial MT"/>
                <a:ea typeface="+mn-ea"/>
              </a:rPr>
              <a:t> </a:t>
            </a:r>
            <a:r>
              <a:rPr kumimoji="0" sz="800" b="0" i="0" u="none" strike="noStrike" kern="1200" cap="none" spc="-5" normalizeH="0" baseline="0" noProof="0" dirty="0">
                <a:ln>
                  <a:noFill/>
                </a:ln>
                <a:solidFill>
                  <a:prstClr val="black"/>
                </a:solidFill>
                <a:effectLst/>
                <a:uLnTx/>
                <a:uFillTx/>
                <a:latin typeface="Arial MT"/>
                <a:ea typeface="+mn-ea"/>
              </a:rPr>
              <a:t>Al</a:t>
            </a:r>
            <a:r>
              <a:rPr kumimoji="0" sz="800" b="0" i="0" u="none" strike="noStrike" kern="1200" cap="none" spc="0" normalizeH="0" baseline="0" noProof="0" dirty="0">
                <a:ln>
                  <a:noFill/>
                </a:ln>
                <a:solidFill>
                  <a:prstClr val="black"/>
                </a:solidFill>
                <a:effectLst/>
                <a:uLnTx/>
                <a:uFillTx/>
                <a:latin typeface="Arial MT"/>
                <a:ea typeface="+mn-ea"/>
              </a:rPr>
              <a:t>l</a:t>
            </a:r>
            <a:r>
              <a:rPr kumimoji="0" sz="800" b="0" i="0" u="none" strike="noStrike" kern="1200" cap="none" spc="-5" normalizeH="0" baseline="0" noProof="0" dirty="0">
                <a:ln>
                  <a:noFill/>
                </a:ln>
                <a:solidFill>
                  <a:prstClr val="black"/>
                </a:solidFill>
                <a:effectLst/>
                <a:uLnTx/>
                <a:uFillTx/>
                <a:latin typeface="Arial MT"/>
                <a:ea typeface="+mn-ea"/>
              </a:rPr>
              <a:t> </a:t>
            </a:r>
            <a:r>
              <a:rPr kumimoji="0" sz="800" b="0" i="0" u="none" strike="noStrike" kern="1200" cap="none" spc="0" normalizeH="0" baseline="0" noProof="0" dirty="0">
                <a:ln>
                  <a:noFill/>
                </a:ln>
                <a:solidFill>
                  <a:prstClr val="black"/>
                </a:solidFill>
                <a:effectLst/>
                <a:uLnTx/>
                <a:uFillTx/>
                <a:latin typeface="Arial MT"/>
                <a:ea typeface="+mn-ea"/>
              </a:rPr>
              <a:t>rights</a:t>
            </a:r>
            <a:r>
              <a:rPr kumimoji="0" sz="800" b="0" i="0" u="none" strike="noStrike" kern="1200" cap="none" spc="-5" normalizeH="0" baseline="0" noProof="0" dirty="0">
                <a:ln>
                  <a:noFill/>
                </a:ln>
                <a:solidFill>
                  <a:prstClr val="black"/>
                </a:solidFill>
                <a:effectLst/>
                <a:uLnTx/>
                <a:uFillTx/>
                <a:latin typeface="Arial MT"/>
                <a:ea typeface="+mn-ea"/>
              </a:rPr>
              <a:t> </a:t>
            </a:r>
            <a:r>
              <a:rPr kumimoji="0" sz="800" b="0" i="0" u="none" strike="noStrike" kern="1200" cap="none" spc="0" normalizeH="0" baseline="0" noProof="0" dirty="0">
                <a:ln>
                  <a:noFill/>
                </a:ln>
                <a:solidFill>
                  <a:prstClr val="black"/>
                </a:solidFill>
                <a:effectLst/>
                <a:uLnTx/>
                <a:uFillTx/>
                <a:latin typeface="Arial MT"/>
                <a:ea typeface="+mn-ea"/>
              </a:rPr>
              <a:t>reserved.</a:t>
            </a: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35696" y="828333"/>
            <a:ext cx="2478405" cy="391160"/>
          </a:xfrm>
          <a:prstGeom prst="rect">
            <a:avLst/>
          </a:prstGeom>
        </p:spPr>
        <p:txBody>
          <a:bodyPr vert="horz" wrap="square" lIns="0" tIns="12700" rIns="0" bIns="0" rtlCol="0">
            <a:spAutoFit/>
          </a:bodyPr>
          <a:lstStyle/>
          <a:p>
            <a:pPr marL="12700">
              <a:lnSpc>
                <a:spcPct val="100000"/>
              </a:lnSpc>
              <a:spcBef>
                <a:spcPts val="100"/>
              </a:spcBef>
            </a:pPr>
            <a:r>
              <a:rPr spc="-5" dirty="0"/>
              <a:t>Control</a:t>
            </a:r>
            <a:r>
              <a:rPr spc="-85" dirty="0"/>
              <a:t> </a:t>
            </a:r>
            <a:r>
              <a:rPr spc="-5" dirty="0"/>
              <a:t>Statement</a:t>
            </a:r>
          </a:p>
        </p:txBody>
      </p:sp>
      <p:sp>
        <p:nvSpPr>
          <p:cNvPr id="3" name="object 3"/>
          <p:cNvSpPr/>
          <p:nvPr/>
        </p:nvSpPr>
        <p:spPr>
          <a:xfrm>
            <a:off x="669268" y="1967050"/>
            <a:ext cx="1906270" cy="213360"/>
          </a:xfrm>
          <a:custGeom>
            <a:avLst/>
            <a:gdLst/>
            <a:ahLst/>
            <a:cxnLst/>
            <a:rect l="l" t="t" r="r" b="b"/>
            <a:pathLst>
              <a:path w="1906270" h="213360">
                <a:moveTo>
                  <a:pt x="1906171" y="213359"/>
                </a:moveTo>
                <a:lnTo>
                  <a:pt x="0" y="213359"/>
                </a:lnTo>
                <a:lnTo>
                  <a:pt x="0" y="0"/>
                </a:lnTo>
                <a:lnTo>
                  <a:pt x="1906171" y="0"/>
                </a:lnTo>
                <a:lnTo>
                  <a:pt x="1906171" y="213359"/>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 name="object 4"/>
          <p:cNvSpPr txBox="1"/>
          <p:nvPr/>
        </p:nvSpPr>
        <p:spPr>
          <a:xfrm>
            <a:off x="535300" y="1728118"/>
            <a:ext cx="3031490" cy="2858770"/>
          </a:xfrm>
          <a:prstGeom prst="rect">
            <a:avLst/>
          </a:prstGeom>
        </p:spPr>
        <p:txBody>
          <a:bodyPr vert="horz" wrap="square" lIns="0" tIns="12700" rIns="0" bIns="0" rtlCol="0">
            <a:spAutoFit/>
          </a:bodyPr>
          <a:lstStyle/>
          <a:p>
            <a:pPr marL="457834" marR="0" lvl="0" indent="0" algn="l" defTabSz="914400" rtl="0" eaLnBrk="1" fontAlgn="auto" latinLnBrk="0" hangingPunct="1">
              <a:lnSpc>
                <a:spcPts val="1945"/>
              </a:lnSpc>
              <a:spcBef>
                <a:spcPts val="100"/>
              </a:spcBef>
              <a:spcAft>
                <a:spcPts val="0"/>
              </a:spcAft>
              <a:buClrTx/>
              <a:buSzTx/>
              <a:buFontTx/>
              <a:buNone/>
              <a:tabLst/>
              <a:defRPr/>
            </a:pPr>
            <a:r>
              <a:rPr kumimoji="0" sz="1800" b="0" i="0" u="none" strike="noStrike" kern="1200" cap="none" spc="-5" normalizeH="0" baseline="0" noProof="0" dirty="0">
                <a:ln>
                  <a:noFill/>
                </a:ln>
                <a:solidFill>
                  <a:srgbClr val="595959"/>
                </a:solidFill>
                <a:effectLst/>
                <a:uLnTx/>
                <a:uFillTx/>
                <a:latin typeface="Arial MT"/>
                <a:ea typeface="+mn-ea"/>
                <a:cs typeface="Arial MT"/>
              </a:rPr>
              <a:t>Pass</a:t>
            </a:r>
            <a:r>
              <a:rPr kumimoji="0" sz="1800" b="0" i="0" u="none" strike="noStrike" kern="1200" cap="none" spc="-50" normalizeH="0" baseline="0" noProof="0" dirty="0">
                <a:ln>
                  <a:noFill/>
                </a:ln>
                <a:solidFill>
                  <a:srgbClr val="595959"/>
                </a:solidFill>
                <a:effectLst/>
                <a:uLnTx/>
                <a:uFillTx/>
                <a:latin typeface="Arial MT"/>
                <a:ea typeface="+mn-ea"/>
                <a:cs typeface="Arial MT"/>
              </a:rPr>
              <a:t> </a:t>
            </a:r>
            <a:r>
              <a:rPr kumimoji="0" sz="1800" b="0" i="0" u="none" strike="noStrike" kern="1200" cap="none" spc="-5" normalizeH="0" baseline="0" noProof="0" dirty="0">
                <a:ln>
                  <a:noFill/>
                </a:ln>
                <a:solidFill>
                  <a:srgbClr val="595959"/>
                </a:solidFill>
                <a:effectLst/>
                <a:uLnTx/>
                <a:uFillTx/>
                <a:latin typeface="Arial MT"/>
                <a:ea typeface="+mn-ea"/>
                <a:cs typeface="Arial MT"/>
              </a:rPr>
              <a:t>Statement</a:t>
            </a:r>
            <a:r>
              <a:rPr kumimoji="0" sz="1800" b="0" i="0" u="none" strike="noStrike" kern="1200" cap="none" spc="-50" normalizeH="0" baseline="0" noProof="0" dirty="0">
                <a:ln>
                  <a:noFill/>
                </a:ln>
                <a:solidFill>
                  <a:srgbClr val="595959"/>
                </a:solidFill>
                <a:effectLst/>
                <a:uLnTx/>
                <a:uFillTx/>
                <a:latin typeface="Arial MT"/>
                <a:ea typeface="+mn-ea"/>
                <a:cs typeface="Arial MT"/>
              </a:rPr>
              <a:t> </a:t>
            </a:r>
            <a:r>
              <a:rPr kumimoji="0" sz="1800" b="0" i="0" u="none" strike="noStrike" kern="1200" cap="none" spc="0" normalizeH="0" baseline="0" noProof="0" dirty="0">
                <a:ln>
                  <a:noFill/>
                </a:ln>
                <a:solidFill>
                  <a:srgbClr val="595959"/>
                </a:solidFill>
                <a:effectLst/>
                <a:uLnTx/>
                <a:uFillTx/>
                <a:latin typeface="Arial MT"/>
                <a:ea typeface="+mn-ea"/>
                <a:cs typeface="Arial MT"/>
              </a:rPr>
              <a:t>(Contd..)</a:t>
            </a:r>
            <a:endParaRPr kumimoji="0" sz="1800" b="0" i="0" u="none" strike="noStrike" kern="1200" cap="none" spc="0" normalizeH="0" baseline="0" noProof="0">
              <a:ln>
                <a:noFill/>
              </a:ln>
              <a:solidFill>
                <a:prstClr val="black"/>
              </a:solidFill>
              <a:effectLst/>
              <a:uLnTx/>
              <a:uFillTx/>
              <a:latin typeface="Arial MT"/>
              <a:ea typeface="+mn-ea"/>
              <a:cs typeface="Arial MT"/>
            </a:endParaRPr>
          </a:p>
          <a:p>
            <a:pPr marL="469900" marR="0" lvl="0" indent="-336550" algn="l" defTabSz="914400" rtl="0" eaLnBrk="1" fontAlgn="auto" latinLnBrk="0" hangingPunct="1">
              <a:lnSpc>
                <a:spcPts val="1465"/>
              </a:lnSpc>
              <a:spcBef>
                <a:spcPts val="0"/>
              </a:spcBef>
              <a:spcAft>
                <a:spcPts val="0"/>
              </a:spcAft>
              <a:buClrTx/>
              <a:buSzTx/>
              <a:buFontTx/>
              <a:buChar char="●"/>
              <a:tabLst>
                <a:tab pos="469265" algn="l"/>
                <a:tab pos="469900" algn="l"/>
              </a:tabLst>
              <a:defRPr/>
            </a:pPr>
            <a:r>
              <a:rPr kumimoji="0" sz="1400" b="1" i="0" u="heavy" strike="noStrike" kern="1200" cap="none" spc="-5" normalizeH="0" baseline="0" noProof="0" dirty="0">
                <a:ln>
                  <a:noFill/>
                </a:ln>
                <a:solidFill>
                  <a:prstClr val="black"/>
                </a:solidFill>
                <a:effectLst/>
                <a:uLnTx/>
                <a:uFill>
                  <a:solidFill>
                    <a:srgbClr val="000000"/>
                  </a:solidFill>
                </a:uFill>
                <a:latin typeface="Arial"/>
                <a:ea typeface="+mn-ea"/>
                <a:cs typeface="Arial"/>
              </a:rPr>
              <a:t>Example</a:t>
            </a:r>
            <a:r>
              <a:rPr kumimoji="0" sz="1400" b="1" i="0" u="heavy" strike="noStrike" kern="1200" cap="none" spc="-50" normalizeH="0" baseline="0" noProof="0" dirty="0">
                <a:ln>
                  <a:noFill/>
                </a:ln>
                <a:solidFill>
                  <a:prstClr val="black"/>
                </a:solidFill>
                <a:effectLst/>
                <a:uLnTx/>
                <a:uFill>
                  <a:solidFill>
                    <a:srgbClr val="000000"/>
                  </a:solidFill>
                </a:uFill>
                <a:latin typeface="Arial"/>
                <a:ea typeface="+mn-ea"/>
                <a:cs typeface="Arial"/>
              </a:rPr>
              <a:t> </a:t>
            </a:r>
            <a:r>
              <a:rPr kumimoji="0" sz="1400" b="1" i="0" u="heavy" strike="noStrike" kern="1200" cap="none" spc="-5" normalizeH="0" baseline="0" noProof="0" dirty="0">
                <a:ln>
                  <a:noFill/>
                </a:ln>
                <a:solidFill>
                  <a:prstClr val="black"/>
                </a:solidFill>
                <a:effectLst/>
                <a:uLnTx/>
                <a:uFill>
                  <a:solidFill>
                    <a:srgbClr val="000000"/>
                  </a:solidFill>
                </a:uFill>
                <a:latin typeface="Arial"/>
                <a:ea typeface="+mn-ea"/>
                <a:cs typeface="Arial"/>
              </a:rPr>
              <a:t>Program-</a:t>
            </a:r>
            <a:endParaRPr kumimoji="0" sz="1400" b="0" i="0" u="none" strike="noStrike" kern="1200" cap="none" spc="0" normalizeH="0" baseline="0" noProof="0">
              <a:ln>
                <a:noFill/>
              </a:ln>
              <a:solidFill>
                <a:prstClr val="black"/>
              </a:solidFill>
              <a:effectLst/>
              <a:uLnTx/>
              <a:uFillTx/>
              <a:latin typeface="Arial"/>
              <a:ea typeface="+mn-ea"/>
              <a:cs typeface="Arial"/>
            </a:endParaRPr>
          </a:p>
          <a:p>
            <a:pPr marL="0" marR="0" lvl="0" indent="0" algn="l" defTabSz="914400" rtl="0" eaLnBrk="1" fontAlgn="auto" latinLnBrk="0" hangingPunct="1">
              <a:lnSpc>
                <a:spcPct val="100000"/>
              </a:lnSpc>
              <a:spcBef>
                <a:spcPts val="30"/>
              </a:spcBef>
              <a:spcAft>
                <a:spcPts val="0"/>
              </a:spcAft>
              <a:buClrTx/>
              <a:buSzTx/>
              <a:buFontTx/>
              <a:buNone/>
              <a:tabLst/>
              <a:defRPr/>
            </a:pPr>
            <a:endParaRPr kumimoji="0" sz="1250" b="0" i="0" u="none" strike="noStrike" kern="1200" cap="none" spc="0" normalizeH="0" baseline="0" noProof="0">
              <a:ln>
                <a:noFill/>
              </a:ln>
              <a:solidFill>
                <a:prstClr val="black"/>
              </a:solidFill>
              <a:effectLst/>
              <a:uLnTx/>
              <a:uFillTx/>
              <a:latin typeface="Arial"/>
              <a:ea typeface="+mn-ea"/>
              <a:cs typeface="Arial"/>
            </a:endParaRPr>
          </a:p>
          <a:p>
            <a:pPr marL="12700" marR="0" lvl="0" indent="0" algn="l" defTabSz="914400" rtl="0" eaLnBrk="1" fontAlgn="auto" latinLnBrk="0" hangingPunct="1">
              <a:lnSpc>
                <a:spcPct val="100000"/>
              </a:lnSpc>
              <a:spcBef>
                <a:spcPts val="0"/>
              </a:spcBef>
              <a:spcAft>
                <a:spcPts val="0"/>
              </a:spcAft>
              <a:buClrTx/>
              <a:buSzTx/>
              <a:buFontTx/>
              <a:buNone/>
              <a:tabLst/>
              <a:defRPr/>
            </a:pPr>
            <a:r>
              <a:rPr kumimoji="0" sz="1400" b="0" i="0" u="none" strike="noStrike" kern="1200" cap="none" spc="-5" normalizeH="0" baseline="0" noProof="0" dirty="0">
                <a:ln>
                  <a:noFill/>
                </a:ln>
                <a:solidFill>
                  <a:prstClr val="black"/>
                </a:solidFill>
                <a:effectLst/>
                <a:uLnTx/>
                <a:uFillTx/>
                <a:latin typeface="Arial MT"/>
                <a:ea typeface="+mn-ea"/>
                <a:cs typeface="Arial MT"/>
              </a:rPr>
              <a:t>For</a:t>
            </a:r>
            <a:r>
              <a:rPr kumimoji="0" sz="1400" b="0" i="0" u="none" strike="noStrike" kern="1200" cap="none" spc="-1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num</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in</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[20,</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40" normalizeH="0" baseline="0" noProof="0" dirty="0">
                <a:ln>
                  <a:noFill/>
                </a:ln>
                <a:solidFill>
                  <a:prstClr val="black"/>
                </a:solidFill>
                <a:effectLst/>
                <a:uLnTx/>
                <a:uFillTx/>
                <a:latin typeface="Arial MT"/>
                <a:ea typeface="+mn-ea"/>
                <a:cs typeface="Arial MT"/>
              </a:rPr>
              <a:t>11,</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9,</a:t>
            </a:r>
            <a:r>
              <a:rPr kumimoji="0" sz="1400" b="0" i="0" u="none" strike="noStrike" kern="1200" cap="none" spc="-1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66,</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89,</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44]:</a:t>
            </a:r>
            <a:endParaRPr kumimoji="0" sz="1400" b="0" i="0" u="none" strike="noStrike" kern="1200" cap="none" spc="0" normalizeH="0" baseline="0" noProof="0">
              <a:ln>
                <a:noFill/>
              </a:ln>
              <a:solidFill>
                <a:prstClr val="black"/>
              </a:solidFill>
              <a:effectLst/>
              <a:uLnTx/>
              <a:uFillTx/>
              <a:latin typeface="Arial MT"/>
              <a:ea typeface="+mn-ea"/>
              <a:cs typeface="Arial MT"/>
            </a:endParaRPr>
          </a:p>
          <a:p>
            <a:pPr marL="0" marR="0" lvl="0" indent="0" algn="l" defTabSz="914400" rtl="0" eaLnBrk="1" fontAlgn="auto" latinLnBrk="0" hangingPunct="1">
              <a:lnSpc>
                <a:spcPct val="100000"/>
              </a:lnSpc>
              <a:spcBef>
                <a:spcPts val="35"/>
              </a:spcBef>
              <a:spcAft>
                <a:spcPts val="0"/>
              </a:spcAft>
              <a:buClrTx/>
              <a:buSzTx/>
              <a:buFontTx/>
              <a:buNone/>
              <a:tabLst/>
              <a:defRPr/>
            </a:pPr>
            <a:endParaRPr kumimoji="0" sz="1250" b="0" i="0" u="none" strike="noStrike" kern="1200" cap="none" spc="0" normalizeH="0" baseline="0" noProof="0">
              <a:ln>
                <a:noFill/>
              </a:ln>
              <a:solidFill>
                <a:prstClr val="black"/>
              </a:solidFill>
              <a:effectLst/>
              <a:uLnTx/>
              <a:uFillTx/>
              <a:latin typeface="Arial MT"/>
              <a:ea typeface="+mn-ea"/>
              <a:cs typeface="Arial MT"/>
            </a:endParaRPr>
          </a:p>
          <a:p>
            <a:pPr marL="469900" marR="0" lvl="0" indent="0" algn="l" defTabSz="914400" rtl="0" eaLnBrk="1" fontAlgn="auto" latinLnBrk="0" hangingPunct="1">
              <a:lnSpc>
                <a:spcPct val="100000"/>
              </a:lnSpc>
              <a:spcBef>
                <a:spcPts val="0"/>
              </a:spcBef>
              <a:spcAft>
                <a:spcPts val="0"/>
              </a:spcAft>
              <a:buClrTx/>
              <a:buSzTx/>
              <a:buFontTx/>
              <a:buNone/>
              <a:tabLst/>
              <a:defRPr/>
            </a:pPr>
            <a:r>
              <a:rPr kumimoji="0" sz="1400" b="0" i="0" u="none" strike="noStrike" kern="1200" cap="none" spc="-5" normalizeH="0" baseline="0" noProof="0" dirty="0">
                <a:ln>
                  <a:noFill/>
                </a:ln>
                <a:solidFill>
                  <a:prstClr val="black"/>
                </a:solidFill>
                <a:effectLst/>
                <a:uLnTx/>
                <a:uFillTx/>
                <a:latin typeface="Arial MT"/>
                <a:ea typeface="+mn-ea"/>
                <a:cs typeface="Arial MT"/>
              </a:rPr>
              <a:t>If</a:t>
            </a:r>
            <a:r>
              <a:rPr kumimoji="0" sz="1400" b="0" i="0" u="none" strike="noStrike" kern="1200" cap="none" spc="-5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num%2==0:</a:t>
            </a:r>
            <a:endParaRPr kumimoji="0" sz="1400" b="0" i="0" u="none" strike="noStrike" kern="1200" cap="none" spc="0" normalizeH="0" baseline="0" noProof="0">
              <a:ln>
                <a:noFill/>
              </a:ln>
              <a:solidFill>
                <a:prstClr val="black"/>
              </a:solidFill>
              <a:effectLst/>
              <a:uLnTx/>
              <a:uFillTx/>
              <a:latin typeface="Arial MT"/>
              <a:ea typeface="+mn-ea"/>
              <a:cs typeface="Arial MT"/>
            </a:endParaRPr>
          </a:p>
          <a:p>
            <a:pPr marL="0" marR="0" lvl="0" indent="0" algn="l" defTabSz="914400" rtl="0" eaLnBrk="1" fontAlgn="auto" latinLnBrk="0" hangingPunct="1">
              <a:lnSpc>
                <a:spcPct val="100000"/>
              </a:lnSpc>
              <a:spcBef>
                <a:spcPts val="30"/>
              </a:spcBef>
              <a:spcAft>
                <a:spcPts val="0"/>
              </a:spcAft>
              <a:buClrTx/>
              <a:buSzTx/>
              <a:buFontTx/>
              <a:buNone/>
              <a:tabLst/>
              <a:defRPr/>
            </a:pPr>
            <a:endParaRPr kumimoji="0" sz="1250" b="0" i="0" u="none" strike="noStrike" kern="1200" cap="none" spc="0" normalizeH="0" baseline="0" noProof="0">
              <a:ln>
                <a:noFill/>
              </a:ln>
              <a:solidFill>
                <a:prstClr val="black"/>
              </a:solidFill>
              <a:effectLst/>
              <a:uLnTx/>
              <a:uFillTx/>
              <a:latin typeface="Arial MT"/>
              <a:ea typeface="+mn-ea"/>
              <a:cs typeface="Arial MT"/>
            </a:endParaRPr>
          </a:p>
          <a:p>
            <a:pPr marL="927100" marR="0" lvl="0" indent="0" algn="l" defTabSz="914400" rtl="0" eaLnBrk="1" fontAlgn="auto" latinLnBrk="0" hangingPunct="1">
              <a:lnSpc>
                <a:spcPct val="100000"/>
              </a:lnSpc>
              <a:spcBef>
                <a:spcPts val="0"/>
              </a:spcBef>
              <a:spcAft>
                <a:spcPts val="0"/>
              </a:spcAft>
              <a:buClrTx/>
              <a:buSzTx/>
              <a:buFontTx/>
              <a:buNone/>
              <a:tabLst/>
              <a:defRPr/>
            </a:pPr>
            <a:r>
              <a:rPr kumimoji="0" sz="1400" b="0" i="0" u="none" strike="noStrike" kern="1200" cap="none" spc="-5" normalizeH="0" baseline="0" noProof="0" dirty="0">
                <a:ln>
                  <a:noFill/>
                </a:ln>
                <a:solidFill>
                  <a:prstClr val="black"/>
                </a:solidFill>
                <a:effectLst/>
                <a:uLnTx/>
                <a:uFillTx/>
                <a:latin typeface="Arial MT"/>
                <a:ea typeface="+mn-ea"/>
                <a:cs typeface="Arial MT"/>
              </a:rPr>
              <a:t>Pass</a:t>
            </a:r>
            <a:endParaRPr kumimoji="0" sz="1400" b="0" i="0" u="none" strike="noStrike" kern="1200" cap="none" spc="0" normalizeH="0" baseline="0" noProof="0">
              <a:ln>
                <a:noFill/>
              </a:ln>
              <a:solidFill>
                <a:prstClr val="black"/>
              </a:solidFill>
              <a:effectLst/>
              <a:uLnTx/>
              <a:uFillTx/>
              <a:latin typeface="Arial MT"/>
              <a:ea typeface="+mn-ea"/>
              <a:cs typeface="Arial MT"/>
            </a:endParaRPr>
          </a:p>
          <a:p>
            <a:pPr marL="0" marR="0" lvl="0" indent="0" algn="l" defTabSz="914400" rtl="0" eaLnBrk="1" fontAlgn="auto" latinLnBrk="0" hangingPunct="1">
              <a:lnSpc>
                <a:spcPct val="100000"/>
              </a:lnSpc>
              <a:spcBef>
                <a:spcPts val="35"/>
              </a:spcBef>
              <a:spcAft>
                <a:spcPts val="0"/>
              </a:spcAft>
              <a:buClrTx/>
              <a:buSzTx/>
              <a:buFontTx/>
              <a:buNone/>
              <a:tabLst/>
              <a:defRPr/>
            </a:pPr>
            <a:endParaRPr kumimoji="0" sz="1250" b="0" i="0" u="none" strike="noStrike" kern="1200" cap="none" spc="0" normalizeH="0" baseline="0" noProof="0">
              <a:ln>
                <a:noFill/>
              </a:ln>
              <a:solidFill>
                <a:prstClr val="black"/>
              </a:solidFill>
              <a:effectLst/>
              <a:uLnTx/>
              <a:uFillTx/>
              <a:latin typeface="Arial MT"/>
              <a:ea typeface="+mn-ea"/>
              <a:cs typeface="Arial MT"/>
            </a:endParaRPr>
          </a:p>
          <a:p>
            <a:pPr marL="469900" marR="0" lvl="0" indent="0" algn="l" defTabSz="914400" rtl="0" eaLnBrk="1" fontAlgn="auto" latinLnBrk="0" hangingPunct="1">
              <a:lnSpc>
                <a:spcPct val="100000"/>
              </a:lnSpc>
              <a:spcBef>
                <a:spcPts val="0"/>
              </a:spcBef>
              <a:spcAft>
                <a:spcPts val="0"/>
              </a:spcAft>
              <a:buClrTx/>
              <a:buSzTx/>
              <a:buFontTx/>
              <a:buNone/>
              <a:tabLst/>
              <a:defRPr/>
            </a:pPr>
            <a:r>
              <a:rPr kumimoji="0" sz="1400" b="0" i="0" u="none" strike="noStrike" kern="1200" cap="none" spc="-5" normalizeH="0" baseline="0" noProof="0" dirty="0">
                <a:ln>
                  <a:noFill/>
                </a:ln>
                <a:solidFill>
                  <a:prstClr val="black"/>
                </a:solidFill>
                <a:effectLst/>
                <a:uLnTx/>
                <a:uFillTx/>
                <a:latin typeface="Arial MT"/>
                <a:ea typeface="+mn-ea"/>
                <a:cs typeface="Arial MT"/>
              </a:rPr>
              <a:t>else:</a:t>
            </a:r>
            <a:endParaRPr kumimoji="0" sz="1400" b="0" i="0" u="none" strike="noStrike" kern="1200" cap="none" spc="0" normalizeH="0" baseline="0" noProof="0">
              <a:ln>
                <a:noFill/>
              </a:ln>
              <a:solidFill>
                <a:prstClr val="black"/>
              </a:solidFill>
              <a:effectLst/>
              <a:uLnTx/>
              <a:uFillTx/>
              <a:latin typeface="Arial MT"/>
              <a:ea typeface="+mn-ea"/>
              <a:cs typeface="Arial MT"/>
            </a:endParaRPr>
          </a:p>
          <a:p>
            <a:pPr marL="0" marR="0" lvl="0" indent="0" algn="l" defTabSz="914400" rtl="0" eaLnBrk="1" fontAlgn="auto" latinLnBrk="0" hangingPunct="1">
              <a:lnSpc>
                <a:spcPct val="100000"/>
              </a:lnSpc>
              <a:spcBef>
                <a:spcPts val="30"/>
              </a:spcBef>
              <a:spcAft>
                <a:spcPts val="0"/>
              </a:spcAft>
              <a:buClrTx/>
              <a:buSzTx/>
              <a:buFontTx/>
              <a:buNone/>
              <a:tabLst/>
              <a:defRPr/>
            </a:pPr>
            <a:endParaRPr kumimoji="0" sz="1250" b="0" i="0" u="none" strike="noStrike" kern="1200" cap="none" spc="0" normalizeH="0" baseline="0" noProof="0">
              <a:ln>
                <a:noFill/>
              </a:ln>
              <a:solidFill>
                <a:prstClr val="black"/>
              </a:solidFill>
              <a:effectLst/>
              <a:uLnTx/>
              <a:uFillTx/>
              <a:latin typeface="Arial MT"/>
              <a:ea typeface="+mn-ea"/>
              <a:cs typeface="Arial MT"/>
            </a:endParaRPr>
          </a:p>
          <a:p>
            <a:pPr marL="927100" marR="0" lvl="0" indent="0" algn="l" defTabSz="914400" rtl="0" eaLnBrk="1" fontAlgn="auto" latinLnBrk="0" hangingPunct="1">
              <a:lnSpc>
                <a:spcPct val="100000"/>
              </a:lnSpc>
              <a:spcBef>
                <a:spcPts val="0"/>
              </a:spcBef>
              <a:spcAft>
                <a:spcPts val="0"/>
              </a:spcAft>
              <a:buClrTx/>
              <a:buSzTx/>
              <a:buFontTx/>
              <a:buNone/>
              <a:tabLst/>
              <a:defRPr/>
            </a:pPr>
            <a:r>
              <a:rPr kumimoji="0" sz="1400" b="0" i="0" u="none" strike="noStrike" kern="1200" cap="none" spc="-5" normalizeH="0" baseline="0" noProof="0" dirty="0">
                <a:ln>
                  <a:noFill/>
                </a:ln>
                <a:solidFill>
                  <a:prstClr val="black"/>
                </a:solidFill>
                <a:effectLst/>
                <a:uLnTx/>
                <a:uFillTx/>
                <a:latin typeface="Arial MT"/>
                <a:ea typeface="+mn-ea"/>
                <a:cs typeface="Arial MT"/>
              </a:rPr>
              <a:t>print(num)</a:t>
            </a:r>
            <a:endParaRPr kumimoji="0" sz="1400" b="0" i="0" u="none" strike="noStrike" kern="1200" cap="none" spc="0" normalizeH="0" baseline="0" noProof="0">
              <a:ln>
                <a:noFill/>
              </a:ln>
              <a:solidFill>
                <a:prstClr val="black"/>
              </a:solidFill>
              <a:effectLst/>
              <a:uLnTx/>
              <a:uFillTx/>
              <a:latin typeface="Arial MT"/>
              <a:ea typeface="+mn-ea"/>
              <a:cs typeface="Arial MT"/>
            </a:endParaRPr>
          </a:p>
          <a:p>
            <a:pPr marL="0" marR="0" lvl="0" indent="0" algn="l" defTabSz="914400" rtl="0" eaLnBrk="1" fontAlgn="auto" latinLnBrk="0" hangingPunct="1">
              <a:lnSpc>
                <a:spcPct val="100000"/>
              </a:lnSpc>
              <a:spcBef>
                <a:spcPts val="35"/>
              </a:spcBef>
              <a:spcAft>
                <a:spcPts val="0"/>
              </a:spcAft>
              <a:buClrTx/>
              <a:buSzTx/>
              <a:buFontTx/>
              <a:buNone/>
              <a:tabLst/>
              <a:defRPr/>
            </a:pPr>
            <a:endParaRPr kumimoji="0" sz="1250" b="0" i="0" u="none" strike="noStrike" kern="1200" cap="none" spc="0" normalizeH="0" baseline="0" noProof="0">
              <a:ln>
                <a:noFill/>
              </a:ln>
              <a:solidFill>
                <a:prstClr val="black"/>
              </a:solidFill>
              <a:effectLst/>
              <a:uLnTx/>
              <a:uFillTx/>
              <a:latin typeface="Arial MT"/>
              <a:ea typeface="+mn-ea"/>
              <a:cs typeface="Arial MT"/>
            </a:endParaRPr>
          </a:p>
          <a:p>
            <a:pPr marL="12700" marR="0" lvl="0" indent="0" algn="l" defTabSz="914400" rtl="0" eaLnBrk="1" fontAlgn="auto" latinLnBrk="0" hangingPunct="1">
              <a:lnSpc>
                <a:spcPct val="100000"/>
              </a:lnSpc>
              <a:spcBef>
                <a:spcPts val="0"/>
              </a:spcBef>
              <a:spcAft>
                <a:spcPts val="0"/>
              </a:spcAft>
              <a:buClrTx/>
              <a:buSzTx/>
              <a:buFontTx/>
              <a:buNone/>
              <a:tabLst/>
              <a:defRPr/>
            </a:pPr>
            <a:r>
              <a:rPr kumimoji="0" sz="1400" b="1" i="0" u="none" strike="noStrike" kern="1200" cap="none" spc="-15" normalizeH="0" baseline="0" noProof="0" dirty="0">
                <a:ln>
                  <a:noFill/>
                </a:ln>
                <a:solidFill>
                  <a:prstClr val="black"/>
                </a:solidFill>
                <a:effectLst/>
                <a:uLnTx/>
                <a:uFillTx/>
                <a:latin typeface="Arial"/>
                <a:ea typeface="+mn-ea"/>
                <a:cs typeface="Arial"/>
              </a:rPr>
              <a:t>OUTPUT-</a:t>
            </a:r>
            <a:endParaRPr kumimoji="0" sz="1400" b="0" i="0" u="none" strike="noStrike" kern="1200" cap="none" spc="0" normalizeH="0" baseline="0" noProof="0">
              <a:ln>
                <a:noFill/>
              </a:ln>
              <a:solidFill>
                <a:prstClr val="black"/>
              </a:solidFill>
              <a:effectLst/>
              <a:uLnTx/>
              <a:uFillTx/>
              <a:latin typeface="Arial"/>
              <a:ea typeface="+mn-ea"/>
              <a:cs typeface="Arial"/>
            </a:endParaRPr>
          </a:p>
        </p:txBody>
      </p:sp>
      <p:grpSp>
        <p:nvGrpSpPr>
          <p:cNvPr id="5" name="object 5"/>
          <p:cNvGrpSpPr/>
          <p:nvPr/>
        </p:nvGrpSpPr>
        <p:grpSpPr>
          <a:xfrm>
            <a:off x="1481149" y="1266250"/>
            <a:ext cx="7663180" cy="3330575"/>
            <a:chOff x="1481149" y="1266250"/>
            <a:chExt cx="7663180" cy="3330575"/>
          </a:xfrm>
        </p:grpSpPr>
        <p:pic>
          <p:nvPicPr>
            <p:cNvPr id="6" name="object 6"/>
            <p:cNvPicPr/>
            <p:nvPr/>
          </p:nvPicPr>
          <p:blipFill>
            <a:blip r:embed="rId2" cstate="print"/>
            <a:stretch>
              <a:fillRect/>
            </a:stretch>
          </p:blipFill>
          <p:spPr>
            <a:xfrm>
              <a:off x="4572000" y="1266250"/>
              <a:ext cx="4571998" cy="3245149"/>
            </a:xfrm>
            <a:prstGeom prst="rect">
              <a:avLst/>
            </a:prstGeom>
          </p:spPr>
        </p:pic>
        <p:sp>
          <p:nvSpPr>
            <p:cNvPr id="7" name="object 7"/>
            <p:cNvSpPr/>
            <p:nvPr/>
          </p:nvSpPr>
          <p:spPr>
            <a:xfrm>
              <a:off x="1490674" y="4004477"/>
              <a:ext cx="2976880" cy="582930"/>
            </a:xfrm>
            <a:custGeom>
              <a:avLst/>
              <a:gdLst/>
              <a:ahLst/>
              <a:cxnLst/>
              <a:rect l="l" t="t" r="r" b="b"/>
              <a:pathLst>
                <a:path w="2976879" h="582929">
                  <a:moveTo>
                    <a:pt x="0" y="582547"/>
                  </a:moveTo>
                  <a:lnTo>
                    <a:pt x="2976627" y="0"/>
                  </a:lnTo>
                </a:path>
              </a:pathLst>
            </a:custGeom>
            <a:ln w="19049">
              <a:solidFill>
                <a:srgbClr val="0000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pic>
          <p:nvPicPr>
            <p:cNvPr id="8" name="object 8"/>
            <p:cNvPicPr/>
            <p:nvPr/>
          </p:nvPicPr>
          <p:blipFill>
            <a:blip r:embed="rId3" cstate="print"/>
            <a:stretch>
              <a:fillRect/>
            </a:stretch>
          </p:blipFill>
          <p:spPr>
            <a:xfrm>
              <a:off x="4451734" y="3964072"/>
              <a:ext cx="109934" cy="80809"/>
            </a:xfrm>
            <a:prstGeom prst="rect">
              <a:avLst/>
            </a:prstGeom>
          </p:spPr>
        </p:pic>
      </p:grpSp>
      <p:sp>
        <p:nvSpPr>
          <p:cNvPr id="9" name="object 9"/>
          <p:cNvSpPr txBox="1">
            <a:spLocks noGrp="1"/>
          </p:cNvSpPr>
          <p:nvPr>
            <p:ph type="ftr" sz="quarter" idx="5"/>
          </p:nvPr>
        </p:nvSpPr>
        <p:spPr>
          <a:prstGeom prst="rect">
            <a:avLst/>
          </a:prstGeom>
        </p:spPr>
        <p:txBody>
          <a:bodyPr vert="horz" wrap="square" lIns="0" tIns="3175" rIns="0" bIns="0" rtlCol="0">
            <a:spAutoFit/>
          </a:bodyPr>
          <a:lstStyle/>
          <a:p>
            <a:pPr marL="12700" marR="0" lvl="0" indent="0" algn="l" defTabSz="914400" rtl="0" eaLnBrk="1" fontAlgn="auto" latinLnBrk="0" hangingPunct="1">
              <a:lnSpc>
                <a:spcPct val="100000"/>
              </a:lnSpc>
              <a:spcBef>
                <a:spcPts val="25"/>
              </a:spcBef>
              <a:spcAft>
                <a:spcPts val="0"/>
              </a:spcAft>
              <a:buClrTx/>
              <a:buSzTx/>
              <a:buFontTx/>
              <a:buNone/>
              <a:tabLst/>
              <a:defRPr/>
            </a:pPr>
            <a:r>
              <a:rPr kumimoji="0" sz="800" b="0" i="0" u="none" strike="noStrike" kern="1200" cap="none" spc="0" normalizeH="0" baseline="0" noProof="0" dirty="0">
                <a:ln>
                  <a:noFill/>
                </a:ln>
                <a:solidFill>
                  <a:prstClr val="black"/>
                </a:solidFill>
                <a:effectLst/>
                <a:uLnTx/>
                <a:uFillTx/>
                <a:latin typeface="Arial MT"/>
                <a:ea typeface="+mn-ea"/>
              </a:rPr>
              <a:t>©</a:t>
            </a:r>
            <a:r>
              <a:rPr kumimoji="0" sz="800" b="0" i="0" u="none" strike="noStrike" kern="1200" cap="none" spc="-5" normalizeH="0" baseline="0" noProof="0" dirty="0">
                <a:ln>
                  <a:noFill/>
                </a:ln>
                <a:solidFill>
                  <a:prstClr val="black"/>
                </a:solidFill>
                <a:effectLst/>
                <a:uLnTx/>
                <a:uFillTx/>
                <a:latin typeface="Arial MT"/>
                <a:ea typeface="+mn-ea"/>
              </a:rPr>
              <a:t> Edune</a:t>
            </a:r>
            <a:r>
              <a:rPr kumimoji="0" sz="800" b="0" i="0" u="none" strike="noStrike" kern="1200" cap="none" spc="0" normalizeH="0" baseline="0" noProof="0" dirty="0">
                <a:ln>
                  <a:noFill/>
                </a:ln>
                <a:solidFill>
                  <a:prstClr val="black"/>
                </a:solidFill>
                <a:effectLst/>
                <a:uLnTx/>
                <a:uFillTx/>
                <a:latin typeface="Arial MT"/>
                <a:ea typeface="+mn-ea"/>
              </a:rPr>
              <a:t>t</a:t>
            </a:r>
            <a:r>
              <a:rPr kumimoji="0" sz="800" b="0" i="0" u="none" strike="noStrike" kern="1200" cap="none" spc="-5" normalizeH="0" baseline="0" noProof="0" dirty="0">
                <a:ln>
                  <a:noFill/>
                </a:ln>
                <a:solidFill>
                  <a:prstClr val="black"/>
                </a:solidFill>
                <a:effectLst/>
                <a:uLnTx/>
                <a:uFillTx/>
                <a:latin typeface="Arial MT"/>
                <a:ea typeface="+mn-ea"/>
              </a:rPr>
              <a:t> Foundation</a:t>
            </a:r>
            <a:r>
              <a:rPr kumimoji="0" sz="800" b="0" i="0" u="none" strike="noStrike" kern="1200" cap="none" spc="0" normalizeH="0" baseline="0" noProof="0" dirty="0">
                <a:ln>
                  <a:noFill/>
                </a:ln>
                <a:solidFill>
                  <a:prstClr val="black"/>
                </a:solidFill>
                <a:effectLst/>
                <a:uLnTx/>
                <a:uFillTx/>
                <a:latin typeface="Arial MT"/>
                <a:ea typeface="+mn-ea"/>
              </a:rPr>
              <a:t>.</a:t>
            </a:r>
            <a:r>
              <a:rPr kumimoji="0" sz="800" b="0" i="0" u="none" strike="noStrike" kern="1200" cap="none" spc="-50" normalizeH="0" baseline="0" noProof="0" dirty="0">
                <a:ln>
                  <a:noFill/>
                </a:ln>
                <a:solidFill>
                  <a:prstClr val="black"/>
                </a:solidFill>
                <a:effectLst/>
                <a:uLnTx/>
                <a:uFillTx/>
                <a:latin typeface="Arial MT"/>
                <a:ea typeface="+mn-ea"/>
              </a:rPr>
              <a:t> </a:t>
            </a:r>
            <a:r>
              <a:rPr kumimoji="0" sz="800" b="0" i="0" u="none" strike="noStrike" kern="1200" cap="none" spc="-5" normalizeH="0" baseline="0" noProof="0" dirty="0">
                <a:ln>
                  <a:noFill/>
                </a:ln>
                <a:solidFill>
                  <a:prstClr val="black"/>
                </a:solidFill>
                <a:effectLst/>
                <a:uLnTx/>
                <a:uFillTx/>
                <a:latin typeface="Arial MT"/>
                <a:ea typeface="+mn-ea"/>
              </a:rPr>
              <a:t>Al</a:t>
            </a:r>
            <a:r>
              <a:rPr kumimoji="0" sz="800" b="0" i="0" u="none" strike="noStrike" kern="1200" cap="none" spc="0" normalizeH="0" baseline="0" noProof="0" dirty="0">
                <a:ln>
                  <a:noFill/>
                </a:ln>
                <a:solidFill>
                  <a:prstClr val="black"/>
                </a:solidFill>
                <a:effectLst/>
                <a:uLnTx/>
                <a:uFillTx/>
                <a:latin typeface="Arial MT"/>
                <a:ea typeface="+mn-ea"/>
              </a:rPr>
              <a:t>l</a:t>
            </a:r>
            <a:r>
              <a:rPr kumimoji="0" sz="800" b="0" i="0" u="none" strike="noStrike" kern="1200" cap="none" spc="-5" normalizeH="0" baseline="0" noProof="0" dirty="0">
                <a:ln>
                  <a:noFill/>
                </a:ln>
                <a:solidFill>
                  <a:prstClr val="black"/>
                </a:solidFill>
                <a:effectLst/>
                <a:uLnTx/>
                <a:uFillTx/>
                <a:latin typeface="Arial MT"/>
                <a:ea typeface="+mn-ea"/>
              </a:rPr>
              <a:t> </a:t>
            </a:r>
            <a:r>
              <a:rPr kumimoji="0" sz="800" b="0" i="0" u="none" strike="noStrike" kern="1200" cap="none" spc="0" normalizeH="0" baseline="0" noProof="0" dirty="0">
                <a:ln>
                  <a:noFill/>
                </a:ln>
                <a:solidFill>
                  <a:prstClr val="black"/>
                </a:solidFill>
                <a:effectLst/>
                <a:uLnTx/>
                <a:uFillTx/>
                <a:latin typeface="Arial MT"/>
                <a:ea typeface="+mn-ea"/>
              </a:rPr>
              <a:t>rights</a:t>
            </a:r>
            <a:r>
              <a:rPr kumimoji="0" sz="800" b="0" i="0" u="none" strike="noStrike" kern="1200" cap="none" spc="-5" normalizeH="0" baseline="0" noProof="0" dirty="0">
                <a:ln>
                  <a:noFill/>
                </a:ln>
                <a:solidFill>
                  <a:prstClr val="black"/>
                </a:solidFill>
                <a:effectLst/>
                <a:uLnTx/>
                <a:uFillTx/>
                <a:latin typeface="Arial MT"/>
                <a:ea typeface="+mn-ea"/>
              </a:rPr>
              <a:t> </a:t>
            </a:r>
            <a:r>
              <a:rPr kumimoji="0" sz="800" b="0" i="0" u="none" strike="noStrike" kern="1200" cap="none" spc="0" normalizeH="0" baseline="0" noProof="0" dirty="0">
                <a:ln>
                  <a:noFill/>
                </a:ln>
                <a:solidFill>
                  <a:prstClr val="black"/>
                </a:solidFill>
                <a:effectLst/>
                <a:uLnTx/>
                <a:uFillTx/>
                <a:latin typeface="Arial MT"/>
                <a:ea typeface="+mn-ea"/>
              </a:rPr>
              <a:t>reserved.</a:t>
            </a: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254322" y="2548733"/>
            <a:ext cx="2630805" cy="39116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2400" b="0" i="0" u="none" strike="noStrike" kern="1200" cap="none" spc="-5" normalizeH="0" baseline="0" noProof="0" dirty="0">
                <a:ln>
                  <a:noFill/>
                </a:ln>
                <a:solidFill>
                  <a:prstClr val="black"/>
                </a:solidFill>
                <a:effectLst/>
                <a:uLnTx/>
                <a:uFillTx/>
                <a:latin typeface="Arial MT"/>
                <a:ea typeface="+mn-ea"/>
                <a:cs typeface="Arial MT"/>
              </a:rPr>
              <a:t>String</a:t>
            </a:r>
            <a:r>
              <a:rPr kumimoji="0" sz="2400" b="0" i="0" u="none" strike="noStrike" kern="1200" cap="none" spc="-95" normalizeH="0" baseline="0" noProof="0" dirty="0">
                <a:ln>
                  <a:noFill/>
                </a:ln>
                <a:solidFill>
                  <a:prstClr val="black"/>
                </a:solidFill>
                <a:effectLst/>
                <a:uLnTx/>
                <a:uFillTx/>
                <a:latin typeface="Arial MT"/>
                <a:ea typeface="+mn-ea"/>
                <a:cs typeface="Arial MT"/>
              </a:rPr>
              <a:t> </a:t>
            </a:r>
            <a:r>
              <a:rPr kumimoji="0" sz="2400" b="0" i="0" u="none" strike="noStrike" kern="1200" cap="none" spc="0" normalizeH="0" baseline="0" noProof="0" dirty="0">
                <a:ln>
                  <a:noFill/>
                </a:ln>
                <a:solidFill>
                  <a:prstClr val="black"/>
                </a:solidFill>
                <a:effectLst/>
                <a:uLnTx/>
                <a:uFillTx/>
                <a:latin typeface="Arial MT"/>
                <a:ea typeface="+mn-ea"/>
                <a:cs typeface="Arial MT"/>
              </a:rPr>
              <a:t>Manipulation</a:t>
            </a:r>
            <a:endParaRPr kumimoji="0" sz="2400" b="0" i="0" u="none" strike="noStrike" kern="1200" cap="none" spc="0" normalizeH="0" baseline="0" noProof="0">
              <a:ln>
                <a:noFill/>
              </a:ln>
              <a:solidFill>
                <a:prstClr val="black"/>
              </a:solidFill>
              <a:effectLst/>
              <a:uLnTx/>
              <a:uFillTx/>
              <a:latin typeface="Arial MT"/>
              <a:ea typeface="+mn-ea"/>
              <a:cs typeface="Arial MT"/>
            </a:endParaRPr>
          </a:p>
        </p:txBody>
      </p:sp>
      <p:pic>
        <p:nvPicPr>
          <p:cNvPr id="3" name="object 3"/>
          <p:cNvPicPr/>
          <p:nvPr/>
        </p:nvPicPr>
        <p:blipFill>
          <a:blip r:embed="rId2" cstate="print"/>
          <a:stretch>
            <a:fillRect/>
          </a:stretch>
        </p:blipFill>
        <p:spPr>
          <a:xfrm>
            <a:off x="5007371" y="535709"/>
            <a:ext cx="3438524" cy="4334531"/>
          </a:xfrm>
          <a:prstGeom prst="rect">
            <a:avLst/>
          </a:prstGeom>
        </p:spPr>
      </p:pic>
      <p:sp>
        <p:nvSpPr>
          <p:cNvPr id="4" name="object 4"/>
          <p:cNvSpPr txBox="1"/>
          <p:nvPr/>
        </p:nvSpPr>
        <p:spPr>
          <a:xfrm>
            <a:off x="4645025" y="4949391"/>
            <a:ext cx="4201160" cy="14732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800" b="0" i="0" u="none" strike="noStrike" kern="1200" cap="none" spc="-5" normalizeH="0" baseline="0" noProof="0" dirty="0">
                <a:ln>
                  <a:noFill/>
                </a:ln>
                <a:solidFill>
                  <a:prstClr val="black"/>
                </a:solidFill>
                <a:effectLst/>
                <a:uLnTx/>
                <a:uFillTx/>
                <a:latin typeface="Arial MT"/>
                <a:ea typeface="+mn-ea"/>
                <a:cs typeface="Arial MT"/>
              </a:rPr>
              <a:t>Image</a:t>
            </a:r>
            <a:r>
              <a:rPr kumimoji="0" sz="800" b="0" i="0" u="none" strike="noStrike" kern="1200" cap="none" spc="-35" normalizeH="0" baseline="0" noProof="0" dirty="0">
                <a:ln>
                  <a:noFill/>
                </a:ln>
                <a:solidFill>
                  <a:prstClr val="black"/>
                </a:solidFill>
                <a:effectLst/>
                <a:uLnTx/>
                <a:uFillTx/>
                <a:latin typeface="Arial MT"/>
                <a:ea typeface="+mn-ea"/>
                <a:cs typeface="Arial MT"/>
              </a:rPr>
              <a:t> </a:t>
            </a:r>
            <a:r>
              <a:rPr kumimoji="0" sz="800" b="0" i="0" u="none" strike="noStrike" kern="1200" cap="none" spc="-5" normalizeH="0" baseline="0" noProof="0" dirty="0">
                <a:ln>
                  <a:noFill/>
                </a:ln>
                <a:solidFill>
                  <a:prstClr val="black"/>
                </a:solidFill>
                <a:effectLst/>
                <a:uLnTx/>
                <a:uFillTx/>
                <a:latin typeface="Arial MT"/>
                <a:ea typeface="+mn-ea"/>
                <a:cs typeface="Arial MT"/>
              </a:rPr>
              <a:t>Source:</a:t>
            </a:r>
            <a:r>
              <a:rPr kumimoji="0" sz="800" b="0" i="0" u="none" strike="noStrike" kern="1200" cap="none" spc="-35" normalizeH="0" baseline="0" noProof="0" dirty="0">
                <a:ln>
                  <a:noFill/>
                </a:ln>
                <a:solidFill>
                  <a:prstClr val="black"/>
                </a:solidFill>
                <a:effectLst/>
                <a:uLnTx/>
                <a:uFillTx/>
                <a:latin typeface="Arial MT"/>
                <a:ea typeface="+mn-ea"/>
                <a:cs typeface="Arial MT"/>
              </a:rPr>
              <a:t> </a:t>
            </a:r>
            <a:r>
              <a:rPr kumimoji="0" sz="800" b="0" i="0" u="none" strike="noStrike" kern="1200" cap="none" spc="-5" normalizeH="0" baseline="0" noProof="0" dirty="0">
                <a:ln>
                  <a:noFill/>
                </a:ln>
                <a:solidFill>
                  <a:prstClr val="black"/>
                </a:solidFill>
                <a:effectLst/>
                <a:uLnTx/>
                <a:uFillTx/>
                <a:latin typeface="Arial MT"/>
                <a:ea typeface="+mn-ea"/>
                <a:cs typeface="Arial MT"/>
              </a:rPr>
              <a:t>https://static.javatpoint.com/python/images/strings-indexing-and-splitting2.png</a:t>
            </a:r>
            <a:endParaRPr kumimoji="0" sz="800" b="0" i="0" u="none" strike="noStrike" kern="1200" cap="none" spc="0" normalizeH="0" baseline="0" noProof="0">
              <a:ln>
                <a:noFill/>
              </a:ln>
              <a:solidFill>
                <a:prstClr val="black"/>
              </a:solidFill>
              <a:effectLst/>
              <a:uLnTx/>
              <a:uFillTx/>
              <a:latin typeface="Arial MT"/>
              <a:ea typeface="+mn-ea"/>
              <a:cs typeface="Arial MT"/>
            </a:endParaRPr>
          </a:p>
        </p:txBody>
      </p:sp>
      <p:sp>
        <p:nvSpPr>
          <p:cNvPr id="5" name="object 5"/>
          <p:cNvSpPr txBox="1">
            <a:spLocks noGrp="1"/>
          </p:cNvSpPr>
          <p:nvPr>
            <p:ph type="ftr" sz="quarter" idx="5"/>
          </p:nvPr>
        </p:nvSpPr>
        <p:spPr>
          <a:prstGeom prst="rect">
            <a:avLst/>
          </a:prstGeom>
        </p:spPr>
        <p:txBody>
          <a:bodyPr vert="horz" wrap="square" lIns="0" tIns="3175" rIns="0" bIns="0" rtlCol="0">
            <a:spAutoFit/>
          </a:bodyPr>
          <a:lstStyle/>
          <a:p>
            <a:pPr marL="12700" marR="0" lvl="0" indent="0" algn="l" defTabSz="914400" rtl="0" eaLnBrk="1" fontAlgn="auto" latinLnBrk="0" hangingPunct="1">
              <a:lnSpc>
                <a:spcPct val="100000"/>
              </a:lnSpc>
              <a:spcBef>
                <a:spcPts val="25"/>
              </a:spcBef>
              <a:spcAft>
                <a:spcPts val="0"/>
              </a:spcAft>
              <a:buClrTx/>
              <a:buSzTx/>
              <a:buFontTx/>
              <a:buNone/>
              <a:tabLst/>
              <a:defRPr/>
            </a:pPr>
            <a:r>
              <a:rPr kumimoji="0" sz="800" b="0" i="0" u="none" strike="noStrike" kern="1200" cap="none" spc="0" normalizeH="0" baseline="0" noProof="0" dirty="0">
                <a:ln>
                  <a:noFill/>
                </a:ln>
                <a:solidFill>
                  <a:prstClr val="black"/>
                </a:solidFill>
                <a:effectLst/>
                <a:uLnTx/>
                <a:uFillTx/>
                <a:latin typeface="Arial MT"/>
                <a:ea typeface="+mn-ea"/>
              </a:rPr>
              <a:t>©</a:t>
            </a:r>
            <a:r>
              <a:rPr kumimoji="0" sz="800" b="0" i="0" u="none" strike="noStrike" kern="1200" cap="none" spc="-5" normalizeH="0" baseline="0" noProof="0" dirty="0">
                <a:ln>
                  <a:noFill/>
                </a:ln>
                <a:solidFill>
                  <a:prstClr val="black"/>
                </a:solidFill>
                <a:effectLst/>
                <a:uLnTx/>
                <a:uFillTx/>
                <a:latin typeface="Arial MT"/>
                <a:ea typeface="+mn-ea"/>
              </a:rPr>
              <a:t> Edune</a:t>
            </a:r>
            <a:r>
              <a:rPr kumimoji="0" sz="800" b="0" i="0" u="none" strike="noStrike" kern="1200" cap="none" spc="0" normalizeH="0" baseline="0" noProof="0" dirty="0">
                <a:ln>
                  <a:noFill/>
                </a:ln>
                <a:solidFill>
                  <a:prstClr val="black"/>
                </a:solidFill>
                <a:effectLst/>
                <a:uLnTx/>
                <a:uFillTx/>
                <a:latin typeface="Arial MT"/>
                <a:ea typeface="+mn-ea"/>
              </a:rPr>
              <a:t>t</a:t>
            </a:r>
            <a:r>
              <a:rPr kumimoji="0" sz="800" b="0" i="0" u="none" strike="noStrike" kern="1200" cap="none" spc="-5" normalizeH="0" baseline="0" noProof="0" dirty="0">
                <a:ln>
                  <a:noFill/>
                </a:ln>
                <a:solidFill>
                  <a:prstClr val="black"/>
                </a:solidFill>
                <a:effectLst/>
                <a:uLnTx/>
                <a:uFillTx/>
                <a:latin typeface="Arial MT"/>
                <a:ea typeface="+mn-ea"/>
              </a:rPr>
              <a:t> Foundation</a:t>
            </a:r>
            <a:r>
              <a:rPr kumimoji="0" sz="800" b="0" i="0" u="none" strike="noStrike" kern="1200" cap="none" spc="0" normalizeH="0" baseline="0" noProof="0" dirty="0">
                <a:ln>
                  <a:noFill/>
                </a:ln>
                <a:solidFill>
                  <a:prstClr val="black"/>
                </a:solidFill>
                <a:effectLst/>
                <a:uLnTx/>
                <a:uFillTx/>
                <a:latin typeface="Arial MT"/>
                <a:ea typeface="+mn-ea"/>
              </a:rPr>
              <a:t>.</a:t>
            </a:r>
            <a:r>
              <a:rPr kumimoji="0" sz="800" b="0" i="0" u="none" strike="noStrike" kern="1200" cap="none" spc="-50" normalizeH="0" baseline="0" noProof="0" dirty="0">
                <a:ln>
                  <a:noFill/>
                </a:ln>
                <a:solidFill>
                  <a:prstClr val="black"/>
                </a:solidFill>
                <a:effectLst/>
                <a:uLnTx/>
                <a:uFillTx/>
                <a:latin typeface="Arial MT"/>
                <a:ea typeface="+mn-ea"/>
              </a:rPr>
              <a:t> </a:t>
            </a:r>
            <a:r>
              <a:rPr kumimoji="0" sz="800" b="0" i="0" u="none" strike="noStrike" kern="1200" cap="none" spc="-5" normalizeH="0" baseline="0" noProof="0" dirty="0">
                <a:ln>
                  <a:noFill/>
                </a:ln>
                <a:solidFill>
                  <a:prstClr val="black"/>
                </a:solidFill>
                <a:effectLst/>
                <a:uLnTx/>
                <a:uFillTx/>
                <a:latin typeface="Arial MT"/>
                <a:ea typeface="+mn-ea"/>
              </a:rPr>
              <a:t>Al</a:t>
            </a:r>
            <a:r>
              <a:rPr kumimoji="0" sz="800" b="0" i="0" u="none" strike="noStrike" kern="1200" cap="none" spc="0" normalizeH="0" baseline="0" noProof="0" dirty="0">
                <a:ln>
                  <a:noFill/>
                </a:ln>
                <a:solidFill>
                  <a:prstClr val="black"/>
                </a:solidFill>
                <a:effectLst/>
                <a:uLnTx/>
                <a:uFillTx/>
                <a:latin typeface="Arial MT"/>
                <a:ea typeface="+mn-ea"/>
              </a:rPr>
              <a:t>l</a:t>
            </a:r>
            <a:r>
              <a:rPr kumimoji="0" sz="800" b="0" i="0" u="none" strike="noStrike" kern="1200" cap="none" spc="-5" normalizeH="0" baseline="0" noProof="0" dirty="0">
                <a:ln>
                  <a:noFill/>
                </a:ln>
                <a:solidFill>
                  <a:prstClr val="black"/>
                </a:solidFill>
                <a:effectLst/>
                <a:uLnTx/>
                <a:uFillTx/>
                <a:latin typeface="Arial MT"/>
                <a:ea typeface="+mn-ea"/>
              </a:rPr>
              <a:t> </a:t>
            </a:r>
            <a:r>
              <a:rPr kumimoji="0" sz="800" b="0" i="0" u="none" strike="noStrike" kern="1200" cap="none" spc="0" normalizeH="0" baseline="0" noProof="0" dirty="0">
                <a:ln>
                  <a:noFill/>
                </a:ln>
                <a:solidFill>
                  <a:prstClr val="black"/>
                </a:solidFill>
                <a:effectLst/>
                <a:uLnTx/>
                <a:uFillTx/>
                <a:latin typeface="Arial MT"/>
                <a:ea typeface="+mn-ea"/>
              </a:rPr>
              <a:t>rights</a:t>
            </a:r>
            <a:r>
              <a:rPr kumimoji="0" sz="800" b="0" i="0" u="none" strike="noStrike" kern="1200" cap="none" spc="-5" normalizeH="0" baseline="0" noProof="0" dirty="0">
                <a:ln>
                  <a:noFill/>
                </a:ln>
                <a:solidFill>
                  <a:prstClr val="black"/>
                </a:solidFill>
                <a:effectLst/>
                <a:uLnTx/>
                <a:uFillTx/>
                <a:latin typeface="Arial MT"/>
                <a:ea typeface="+mn-ea"/>
              </a:rPr>
              <a:t> </a:t>
            </a:r>
            <a:r>
              <a:rPr kumimoji="0" sz="800" b="0" i="0" u="none" strike="noStrike" kern="1200" cap="none" spc="0" normalizeH="0" baseline="0" noProof="0" dirty="0">
                <a:ln>
                  <a:noFill/>
                </a:ln>
                <a:solidFill>
                  <a:prstClr val="black"/>
                </a:solidFill>
                <a:effectLst/>
                <a:uLnTx/>
                <a:uFillTx/>
                <a:latin typeface="Arial MT"/>
                <a:ea typeface="+mn-ea"/>
              </a:rPr>
              <a:t>reserved.</a:t>
            </a: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59347" y="828333"/>
            <a:ext cx="2630805" cy="391160"/>
          </a:xfrm>
          <a:prstGeom prst="rect">
            <a:avLst/>
          </a:prstGeom>
        </p:spPr>
        <p:txBody>
          <a:bodyPr vert="horz" wrap="square" lIns="0" tIns="12700" rIns="0" bIns="0" rtlCol="0">
            <a:spAutoFit/>
          </a:bodyPr>
          <a:lstStyle/>
          <a:p>
            <a:pPr marL="12700">
              <a:lnSpc>
                <a:spcPct val="100000"/>
              </a:lnSpc>
              <a:spcBef>
                <a:spcPts val="100"/>
              </a:spcBef>
            </a:pPr>
            <a:r>
              <a:rPr spc="-5" dirty="0"/>
              <a:t>String</a:t>
            </a:r>
            <a:r>
              <a:rPr spc="-95" dirty="0"/>
              <a:t> </a:t>
            </a:r>
            <a:r>
              <a:rPr dirty="0"/>
              <a:t>Manipulation</a:t>
            </a:r>
          </a:p>
        </p:txBody>
      </p:sp>
      <p:sp>
        <p:nvSpPr>
          <p:cNvPr id="3" name="object 3"/>
          <p:cNvSpPr txBox="1"/>
          <p:nvPr/>
        </p:nvSpPr>
        <p:spPr>
          <a:xfrm>
            <a:off x="656568" y="1359286"/>
            <a:ext cx="3569335" cy="3268345"/>
          </a:xfrm>
          <a:prstGeom prst="rect">
            <a:avLst/>
          </a:prstGeom>
        </p:spPr>
        <p:txBody>
          <a:bodyPr vert="horz" wrap="square" lIns="0" tIns="12700" rIns="0" bIns="0" rtlCol="0">
            <a:spAutoFit/>
          </a:bodyPr>
          <a:lstStyle/>
          <a:p>
            <a:pPr marL="1079500" marR="0" lvl="0" indent="0" algn="l" defTabSz="914400" rtl="0" eaLnBrk="1" fontAlgn="auto" latinLnBrk="0" hangingPunct="1">
              <a:lnSpc>
                <a:spcPct val="100000"/>
              </a:lnSpc>
              <a:spcBef>
                <a:spcPts val="100"/>
              </a:spcBef>
              <a:spcAft>
                <a:spcPts val="0"/>
              </a:spcAft>
              <a:buClrTx/>
              <a:buSzTx/>
              <a:buFontTx/>
              <a:buNone/>
              <a:tabLst/>
              <a:defRPr/>
            </a:pPr>
            <a:r>
              <a:rPr kumimoji="0" sz="1800" b="0" i="0" u="none" strike="noStrike" kern="1200" cap="none" spc="-5" normalizeH="0" baseline="0" noProof="0" dirty="0">
                <a:ln>
                  <a:noFill/>
                </a:ln>
                <a:solidFill>
                  <a:srgbClr val="595959"/>
                </a:solidFill>
                <a:effectLst/>
                <a:uLnTx/>
                <a:uFillTx/>
                <a:latin typeface="Arial MT"/>
                <a:ea typeface="+mn-ea"/>
                <a:cs typeface="Arial MT"/>
              </a:rPr>
              <a:t>Introduction</a:t>
            </a:r>
            <a:endParaRPr kumimoji="0" sz="1800" b="0" i="0" u="none" strike="noStrike" kern="1200" cap="none" spc="0" normalizeH="0" baseline="0" noProof="0">
              <a:ln>
                <a:noFill/>
              </a:ln>
              <a:solidFill>
                <a:prstClr val="black"/>
              </a:solidFill>
              <a:effectLst/>
              <a:uLnTx/>
              <a:uFillTx/>
              <a:latin typeface="Arial MT"/>
              <a:ea typeface="+mn-ea"/>
              <a:cs typeface="Arial MT"/>
            </a:endParaRPr>
          </a:p>
          <a:p>
            <a:pPr marL="0" marR="0" lvl="0" indent="0" algn="l" defTabSz="914400" rtl="0" eaLnBrk="1" fontAlgn="auto" latinLnBrk="0" hangingPunct="1">
              <a:lnSpc>
                <a:spcPct val="100000"/>
              </a:lnSpc>
              <a:spcBef>
                <a:spcPts val="20"/>
              </a:spcBef>
              <a:spcAft>
                <a:spcPts val="0"/>
              </a:spcAft>
              <a:buClrTx/>
              <a:buSzTx/>
              <a:buFontTx/>
              <a:buNone/>
              <a:tabLst/>
              <a:defRPr/>
            </a:pPr>
            <a:endParaRPr kumimoji="0" sz="1650" b="0" i="0" u="none" strike="noStrike" kern="1200" cap="none" spc="0" normalizeH="0" baseline="0" noProof="0">
              <a:ln>
                <a:noFill/>
              </a:ln>
              <a:solidFill>
                <a:prstClr val="black"/>
              </a:solidFill>
              <a:effectLst/>
              <a:uLnTx/>
              <a:uFillTx/>
              <a:latin typeface="Arial MT"/>
              <a:ea typeface="+mn-ea"/>
              <a:cs typeface="Arial MT"/>
            </a:endParaRPr>
          </a:p>
          <a:p>
            <a:pPr marL="348615" marR="5080" lvl="0" indent="-336550" algn="just" defTabSz="914400" rtl="0" eaLnBrk="1" fontAlgn="auto" latinLnBrk="0" hangingPunct="1">
              <a:lnSpc>
                <a:spcPct val="116100"/>
              </a:lnSpc>
              <a:spcBef>
                <a:spcPts val="0"/>
              </a:spcBef>
              <a:spcAft>
                <a:spcPts val="0"/>
              </a:spcAft>
              <a:buClrTx/>
              <a:buSzTx/>
              <a:buFontTx/>
              <a:buChar char="●"/>
              <a:tabLst>
                <a:tab pos="349250" algn="l"/>
              </a:tabLst>
              <a:defRPr/>
            </a:pPr>
            <a:r>
              <a:rPr kumimoji="0" sz="1400" b="0" i="0" u="none" strike="noStrike" kern="1200" cap="none" spc="-5" normalizeH="0" baseline="0" noProof="0" dirty="0">
                <a:ln>
                  <a:noFill/>
                </a:ln>
                <a:solidFill>
                  <a:prstClr val="black"/>
                </a:solidFill>
                <a:effectLst/>
                <a:uLnTx/>
                <a:uFillTx/>
                <a:latin typeface="Arial MT"/>
                <a:ea typeface="+mn-ea"/>
                <a:cs typeface="Arial MT"/>
              </a:rPr>
              <a:t>Python </a:t>
            </a:r>
            <a:r>
              <a:rPr kumimoji="0" sz="1400" b="0" i="0" u="none" strike="noStrike" kern="1200" cap="none" spc="0" normalizeH="0" baseline="0" noProof="0" dirty="0">
                <a:ln>
                  <a:noFill/>
                </a:ln>
                <a:solidFill>
                  <a:prstClr val="black"/>
                </a:solidFill>
                <a:effectLst/>
                <a:uLnTx/>
                <a:uFillTx/>
                <a:latin typeface="Arial MT"/>
                <a:ea typeface="+mn-ea"/>
                <a:cs typeface="Arial MT"/>
              </a:rPr>
              <a:t>string </a:t>
            </a:r>
            <a:r>
              <a:rPr kumimoji="0" sz="1400" b="0" i="0" u="none" strike="noStrike" kern="1200" cap="none" spc="-5" normalizeH="0" baseline="0" noProof="0" dirty="0">
                <a:ln>
                  <a:noFill/>
                </a:ln>
                <a:solidFill>
                  <a:prstClr val="black"/>
                </a:solidFill>
                <a:effectLst/>
                <a:uLnTx/>
                <a:uFillTx/>
                <a:latin typeface="Arial MT"/>
                <a:ea typeface="+mn-ea"/>
                <a:cs typeface="Arial MT"/>
              </a:rPr>
              <a:t>is an ordered </a:t>
            </a:r>
            <a:r>
              <a:rPr kumimoji="0" sz="1400" b="0" i="0" u="none" strike="noStrike" kern="1200" cap="none" spc="0" normalizeH="0" baseline="0" noProof="0" dirty="0">
                <a:ln>
                  <a:noFill/>
                </a:ln>
                <a:solidFill>
                  <a:prstClr val="black"/>
                </a:solidFill>
                <a:effectLst/>
                <a:uLnTx/>
                <a:uFillTx/>
                <a:latin typeface="Arial MT"/>
                <a:ea typeface="+mn-ea"/>
                <a:cs typeface="Arial MT"/>
              </a:rPr>
              <a:t>collection </a:t>
            </a:r>
            <a:r>
              <a:rPr kumimoji="0" sz="1400" b="0" i="0" u="none" strike="noStrike" kern="1200" cap="none" spc="-5" normalizeH="0" baseline="0" noProof="0" dirty="0">
                <a:ln>
                  <a:noFill/>
                </a:ln>
                <a:solidFill>
                  <a:prstClr val="black"/>
                </a:solidFill>
                <a:effectLst/>
                <a:uLnTx/>
                <a:uFillTx/>
                <a:latin typeface="Arial MT"/>
                <a:ea typeface="+mn-ea"/>
                <a:cs typeface="Arial MT"/>
              </a:rPr>
              <a:t>of </a:t>
            </a:r>
            <a:r>
              <a:rPr kumimoji="0" sz="1400" b="0" i="0" u="none" strike="noStrike" kern="1200" cap="none" spc="0" normalizeH="0" baseline="0" noProof="0" dirty="0">
                <a:ln>
                  <a:noFill/>
                </a:ln>
                <a:solidFill>
                  <a:prstClr val="black"/>
                </a:solidFill>
                <a:effectLst/>
                <a:uLnTx/>
                <a:uFillTx/>
                <a:latin typeface="Arial MT"/>
                <a:ea typeface="+mn-ea"/>
                <a:cs typeface="Arial MT"/>
              </a:rPr>
              <a:t> characters</a:t>
            </a:r>
            <a:r>
              <a:rPr kumimoji="0" sz="1400" b="0" i="0" u="none" strike="noStrike" kern="1200" cap="none" spc="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which</a:t>
            </a:r>
            <a:r>
              <a:rPr kumimoji="0" sz="1400" b="0" i="0" u="none" strike="noStrike" kern="1200" cap="none" spc="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is</a:t>
            </a:r>
            <a:r>
              <a:rPr kumimoji="0" sz="1400" b="0" i="0" u="none" strike="noStrike" kern="1200" cap="none" spc="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used</a:t>
            </a:r>
            <a:r>
              <a:rPr kumimoji="0" sz="1400" b="0" i="0" u="none" strike="noStrike" kern="1200" cap="none" spc="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to</a:t>
            </a:r>
            <a:r>
              <a:rPr kumimoji="0" sz="1400" b="0" i="0" u="none" strike="noStrike" kern="1200" cap="none" spc="0" normalizeH="0" baseline="0" noProof="0" dirty="0">
                <a:ln>
                  <a:noFill/>
                </a:ln>
                <a:solidFill>
                  <a:prstClr val="black"/>
                </a:solidFill>
                <a:effectLst/>
                <a:uLnTx/>
                <a:uFillTx/>
                <a:latin typeface="Arial MT"/>
                <a:ea typeface="+mn-ea"/>
                <a:cs typeface="Arial MT"/>
              </a:rPr>
              <a:t> represent </a:t>
            </a:r>
            <a:r>
              <a:rPr kumimoji="0" sz="1400" b="0" i="0" u="none" strike="noStrike" kern="1200" cap="none" spc="-37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and</a:t>
            </a:r>
            <a:r>
              <a:rPr kumimoji="0" sz="1400" b="0" i="0" u="none" strike="noStrike" kern="1200" cap="none" spc="-15"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store</a:t>
            </a:r>
            <a:r>
              <a:rPr kumimoji="0" sz="1400" b="0" i="0" u="none" strike="noStrike" kern="1200" cap="none" spc="-1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the</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text-based</a:t>
            </a:r>
            <a:r>
              <a:rPr kumimoji="0" sz="1400" b="0" i="0" u="none" strike="noStrike" kern="1200" cap="none" spc="-1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information.</a:t>
            </a:r>
            <a:endParaRPr kumimoji="0" sz="1400" b="0" i="0" u="none" strike="noStrike" kern="1200" cap="none" spc="0" normalizeH="0" baseline="0" noProof="0">
              <a:ln>
                <a:noFill/>
              </a:ln>
              <a:solidFill>
                <a:prstClr val="black"/>
              </a:solidFill>
              <a:effectLst/>
              <a:uLnTx/>
              <a:uFillTx/>
              <a:latin typeface="Arial MT"/>
              <a:ea typeface="+mn-ea"/>
              <a:cs typeface="Arial MT"/>
            </a:endParaRPr>
          </a:p>
          <a:p>
            <a:pPr marL="348615" marR="29845" lvl="0" indent="-336550" algn="just" defTabSz="914400" rtl="0" eaLnBrk="1" fontAlgn="auto" latinLnBrk="0" hangingPunct="1">
              <a:lnSpc>
                <a:spcPct val="116100"/>
              </a:lnSpc>
              <a:spcBef>
                <a:spcPts val="0"/>
              </a:spcBef>
              <a:spcAft>
                <a:spcPts val="0"/>
              </a:spcAft>
              <a:buClrTx/>
              <a:buSzTx/>
              <a:buFontTx/>
              <a:buChar char="●"/>
              <a:tabLst>
                <a:tab pos="349250" algn="l"/>
              </a:tabLst>
              <a:defRPr/>
            </a:pPr>
            <a:r>
              <a:rPr kumimoji="0" sz="1400" b="0" i="0" u="none" strike="noStrike" kern="1200" cap="none" spc="-5" normalizeH="0" baseline="0" noProof="0" dirty="0">
                <a:ln>
                  <a:noFill/>
                </a:ln>
                <a:solidFill>
                  <a:prstClr val="black"/>
                </a:solidFill>
                <a:effectLst/>
                <a:uLnTx/>
                <a:uFillTx/>
                <a:latin typeface="Arial MT"/>
                <a:ea typeface="+mn-ea"/>
                <a:cs typeface="Arial MT"/>
              </a:rPr>
              <a:t>Strings</a:t>
            </a:r>
            <a:r>
              <a:rPr kumimoji="0" sz="1400" b="0" i="0" u="none" strike="noStrike" kern="1200" cap="none" spc="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are</a:t>
            </a:r>
            <a:r>
              <a:rPr kumimoji="0" sz="1400" b="0" i="0" u="none" strike="noStrike" kern="1200" cap="none" spc="0" normalizeH="0" baseline="0" noProof="0" dirty="0">
                <a:ln>
                  <a:noFill/>
                </a:ln>
                <a:solidFill>
                  <a:prstClr val="black"/>
                </a:solidFill>
                <a:effectLst/>
                <a:uLnTx/>
                <a:uFillTx/>
                <a:latin typeface="Arial MT"/>
                <a:ea typeface="+mn-ea"/>
                <a:cs typeface="Arial MT"/>
              </a:rPr>
              <a:t> </a:t>
            </a:r>
            <a:r>
              <a:rPr kumimoji="0" sz="1400" b="1" i="0" u="none" strike="noStrike" kern="1200" cap="none" spc="-5" normalizeH="0" baseline="0" noProof="0" dirty="0">
                <a:ln>
                  <a:noFill/>
                </a:ln>
                <a:solidFill>
                  <a:prstClr val="black"/>
                </a:solidFill>
                <a:effectLst/>
                <a:uLnTx/>
                <a:uFillTx/>
                <a:latin typeface="Arial"/>
                <a:ea typeface="+mn-ea"/>
                <a:cs typeface="Arial"/>
              </a:rPr>
              <a:t>stored</a:t>
            </a:r>
            <a:r>
              <a:rPr kumimoji="0" sz="1400" b="1" i="0" u="none" strike="noStrike" kern="1200" cap="none" spc="0" normalizeH="0" baseline="0" noProof="0" dirty="0">
                <a:ln>
                  <a:noFill/>
                </a:ln>
                <a:solidFill>
                  <a:prstClr val="black"/>
                </a:solidFill>
                <a:effectLst/>
                <a:uLnTx/>
                <a:uFillTx/>
                <a:latin typeface="Arial"/>
                <a:ea typeface="+mn-ea"/>
                <a:cs typeface="Arial"/>
              </a:rPr>
              <a:t> </a:t>
            </a:r>
            <a:r>
              <a:rPr kumimoji="0" sz="1400" b="1" i="0" u="none" strike="noStrike" kern="1200" cap="none" spc="-5" normalizeH="0" baseline="0" noProof="0" dirty="0">
                <a:ln>
                  <a:noFill/>
                </a:ln>
                <a:solidFill>
                  <a:prstClr val="black"/>
                </a:solidFill>
                <a:effectLst/>
                <a:uLnTx/>
                <a:uFillTx/>
                <a:latin typeface="Arial"/>
                <a:ea typeface="+mn-ea"/>
                <a:cs typeface="Arial"/>
              </a:rPr>
              <a:t>as</a:t>
            </a:r>
            <a:r>
              <a:rPr kumimoji="0" sz="1400" b="1" i="0" u="none" strike="noStrike" kern="1200" cap="none" spc="0" normalizeH="0" baseline="0" noProof="0" dirty="0">
                <a:ln>
                  <a:noFill/>
                </a:ln>
                <a:solidFill>
                  <a:prstClr val="black"/>
                </a:solidFill>
                <a:effectLst/>
                <a:uLnTx/>
                <a:uFillTx/>
                <a:latin typeface="Arial"/>
                <a:ea typeface="+mn-ea"/>
                <a:cs typeface="Arial"/>
              </a:rPr>
              <a:t> </a:t>
            </a:r>
            <a:r>
              <a:rPr kumimoji="0" sz="1400" b="1" i="0" u="none" strike="noStrike" kern="1200" cap="none" spc="-5" normalizeH="0" baseline="0" noProof="0" dirty="0">
                <a:ln>
                  <a:noFill/>
                </a:ln>
                <a:solidFill>
                  <a:prstClr val="black"/>
                </a:solidFill>
                <a:effectLst/>
                <a:uLnTx/>
                <a:uFillTx/>
                <a:latin typeface="Arial"/>
                <a:ea typeface="+mn-ea"/>
                <a:cs typeface="Arial"/>
              </a:rPr>
              <a:t>individual </a:t>
            </a:r>
            <a:r>
              <a:rPr kumimoji="0" sz="1400" b="1" i="0" u="none" strike="noStrike" kern="1200" cap="none" spc="0" normalizeH="0" baseline="0" noProof="0" dirty="0">
                <a:ln>
                  <a:noFill/>
                </a:ln>
                <a:solidFill>
                  <a:prstClr val="black"/>
                </a:solidFill>
                <a:effectLst/>
                <a:uLnTx/>
                <a:uFillTx/>
                <a:latin typeface="Arial"/>
                <a:ea typeface="+mn-ea"/>
                <a:cs typeface="Arial"/>
              </a:rPr>
              <a:t> </a:t>
            </a:r>
            <a:r>
              <a:rPr kumimoji="0" sz="1400" b="1" i="0" u="none" strike="noStrike" kern="1200" cap="none" spc="-5" normalizeH="0" baseline="0" noProof="0" dirty="0">
                <a:ln>
                  <a:noFill/>
                </a:ln>
                <a:solidFill>
                  <a:prstClr val="black"/>
                </a:solidFill>
                <a:effectLst/>
                <a:uLnTx/>
                <a:uFillTx/>
                <a:latin typeface="Arial"/>
                <a:ea typeface="+mn-ea"/>
                <a:cs typeface="Arial"/>
              </a:rPr>
              <a:t>characters</a:t>
            </a:r>
            <a:r>
              <a:rPr kumimoji="0" sz="1400" b="1" i="0" u="none" strike="noStrike" kern="1200" cap="none" spc="0" normalizeH="0" baseline="0" noProof="0" dirty="0">
                <a:ln>
                  <a:noFill/>
                </a:ln>
                <a:solidFill>
                  <a:prstClr val="black"/>
                </a:solidFill>
                <a:effectLst/>
                <a:uLnTx/>
                <a:uFillTx/>
                <a:latin typeface="Arial"/>
                <a:ea typeface="+mn-ea"/>
                <a:cs typeface="Arial"/>
              </a:rPr>
              <a:t> </a:t>
            </a:r>
            <a:r>
              <a:rPr kumimoji="0" sz="1400" b="0" i="0" u="none" strike="noStrike" kern="1200" cap="none" spc="-5" normalizeH="0" baseline="0" noProof="0" dirty="0">
                <a:ln>
                  <a:noFill/>
                </a:ln>
                <a:solidFill>
                  <a:prstClr val="black"/>
                </a:solidFill>
                <a:effectLst/>
                <a:uLnTx/>
                <a:uFillTx/>
                <a:latin typeface="Arial MT"/>
                <a:ea typeface="+mn-ea"/>
                <a:cs typeface="Arial MT"/>
              </a:rPr>
              <a:t>in</a:t>
            </a:r>
            <a:r>
              <a:rPr kumimoji="0" sz="1400" b="0" i="0" u="none" strike="noStrike" kern="1200" cap="none" spc="0" normalizeH="0" baseline="0" noProof="0" dirty="0">
                <a:ln>
                  <a:noFill/>
                </a:ln>
                <a:solidFill>
                  <a:prstClr val="black"/>
                </a:solidFill>
                <a:effectLst/>
                <a:uLnTx/>
                <a:uFillTx/>
                <a:latin typeface="Arial MT"/>
                <a:ea typeface="+mn-ea"/>
                <a:cs typeface="Arial MT"/>
              </a:rPr>
              <a:t> a</a:t>
            </a:r>
            <a:r>
              <a:rPr kumimoji="0" sz="1400" b="0" i="0" u="none" strike="noStrike" kern="1200" cap="none" spc="5" normalizeH="0" baseline="0" noProof="0" dirty="0">
                <a:ln>
                  <a:noFill/>
                </a:ln>
                <a:solidFill>
                  <a:prstClr val="black"/>
                </a:solidFill>
                <a:effectLst/>
                <a:uLnTx/>
                <a:uFillTx/>
                <a:latin typeface="Arial MT"/>
                <a:ea typeface="+mn-ea"/>
                <a:cs typeface="Arial MT"/>
              </a:rPr>
              <a:t> </a:t>
            </a:r>
            <a:r>
              <a:rPr kumimoji="0" sz="1400" b="1" i="0" u="none" strike="noStrike" kern="1200" cap="none" spc="-5" normalizeH="0" baseline="0" noProof="0" dirty="0">
                <a:ln>
                  <a:noFill/>
                </a:ln>
                <a:solidFill>
                  <a:prstClr val="black"/>
                </a:solidFill>
                <a:effectLst/>
                <a:uLnTx/>
                <a:uFillTx/>
                <a:latin typeface="Arial"/>
                <a:ea typeface="+mn-ea"/>
                <a:cs typeface="Arial"/>
              </a:rPr>
              <a:t>contiguous</a:t>
            </a:r>
            <a:r>
              <a:rPr kumimoji="0" sz="1400" b="1" i="0" u="none" strike="noStrike" kern="1200" cap="none" spc="0" normalizeH="0" baseline="0" noProof="0" dirty="0">
                <a:ln>
                  <a:noFill/>
                </a:ln>
                <a:solidFill>
                  <a:prstClr val="black"/>
                </a:solidFill>
                <a:effectLst/>
                <a:uLnTx/>
                <a:uFillTx/>
                <a:latin typeface="Arial"/>
                <a:ea typeface="+mn-ea"/>
                <a:cs typeface="Arial"/>
              </a:rPr>
              <a:t> </a:t>
            </a:r>
            <a:r>
              <a:rPr kumimoji="0" sz="1400" b="1" i="0" u="none" strike="noStrike" kern="1200" cap="none" spc="-5" normalizeH="0" baseline="0" noProof="0" dirty="0">
                <a:ln>
                  <a:noFill/>
                </a:ln>
                <a:solidFill>
                  <a:prstClr val="black"/>
                </a:solidFill>
                <a:effectLst/>
                <a:uLnTx/>
                <a:uFillTx/>
                <a:latin typeface="Arial"/>
                <a:ea typeface="+mn-ea"/>
                <a:cs typeface="Arial"/>
              </a:rPr>
              <a:t>memory </a:t>
            </a:r>
            <a:r>
              <a:rPr kumimoji="0" sz="1400" b="1" i="0" u="none" strike="noStrike" kern="1200" cap="none" spc="-375" normalizeH="0" baseline="0" noProof="0" dirty="0">
                <a:ln>
                  <a:noFill/>
                </a:ln>
                <a:solidFill>
                  <a:prstClr val="black"/>
                </a:solidFill>
                <a:effectLst/>
                <a:uLnTx/>
                <a:uFillTx/>
                <a:latin typeface="Arial"/>
                <a:ea typeface="+mn-ea"/>
                <a:cs typeface="Arial"/>
              </a:rPr>
              <a:t> </a:t>
            </a:r>
            <a:r>
              <a:rPr kumimoji="0" sz="1400" b="1" i="0" u="none" strike="noStrike" kern="1200" cap="none" spc="-5" normalizeH="0" baseline="0" noProof="0" dirty="0">
                <a:ln>
                  <a:noFill/>
                </a:ln>
                <a:solidFill>
                  <a:prstClr val="black"/>
                </a:solidFill>
                <a:effectLst/>
                <a:uLnTx/>
                <a:uFillTx/>
                <a:latin typeface="Arial"/>
                <a:ea typeface="+mn-ea"/>
                <a:cs typeface="Arial"/>
              </a:rPr>
              <a:t>location</a:t>
            </a:r>
            <a:r>
              <a:rPr kumimoji="0" sz="1400" b="0" i="0" u="none" strike="noStrike" kern="1200" cap="none" spc="-5" normalizeH="0" baseline="0" noProof="0" dirty="0">
                <a:ln>
                  <a:noFill/>
                </a:ln>
                <a:solidFill>
                  <a:prstClr val="black"/>
                </a:solidFill>
                <a:effectLst/>
                <a:uLnTx/>
                <a:uFillTx/>
                <a:latin typeface="Arial MT"/>
                <a:ea typeface="+mn-ea"/>
                <a:cs typeface="Arial MT"/>
              </a:rPr>
              <a:t>.</a:t>
            </a:r>
            <a:endParaRPr kumimoji="0" sz="1400" b="0" i="0" u="none" strike="noStrike" kern="1200" cap="none" spc="0" normalizeH="0" baseline="0" noProof="0">
              <a:ln>
                <a:noFill/>
              </a:ln>
              <a:solidFill>
                <a:prstClr val="black"/>
              </a:solidFill>
              <a:effectLst/>
              <a:uLnTx/>
              <a:uFillTx/>
              <a:latin typeface="Arial MT"/>
              <a:ea typeface="+mn-ea"/>
              <a:cs typeface="Arial MT"/>
            </a:endParaRPr>
          </a:p>
          <a:p>
            <a:pPr marL="348615" marR="78105" lvl="0" indent="-336550" algn="just" defTabSz="914400" rtl="0" eaLnBrk="1" fontAlgn="auto" latinLnBrk="0" hangingPunct="1">
              <a:lnSpc>
                <a:spcPct val="116100"/>
              </a:lnSpc>
              <a:spcBef>
                <a:spcPts val="0"/>
              </a:spcBef>
              <a:spcAft>
                <a:spcPts val="0"/>
              </a:spcAft>
              <a:buClrTx/>
              <a:buSzTx/>
              <a:buFontTx/>
              <a:buChar char="●"/>
              <a:tabLst>
                <a:tab pos="349250" algn="l"/>
              </a:tabLst>
              <a:defRPr/>
            </a:pPr>
            <a:r>
              <a:rPr kumimoji="0" sz="1400" b="0" i="0" u="none" strike="noStrike" kern="1200" cap="none" spc="-5" normalizeH="0" baseline="0" noProof="0" dirty="0">
                <a:ln>
                  <a:noFill/>
                </a:ln>
                <a:solidFill>
                  <a:prstClr val="black"/>
                </a:solidFill>
                <a:effectLst/>
                <a:uLnTx/>
                <a:uFillTx/>
                <a:latin typeface="Arial MT"/>
                <a:ea typeface="+mn-ea"/>
                <a:cs typeface="Arial MT"/>
              </a:rPr>
              <a:t>It</a:t>
            </a:r>
            <a:r>
              <a:rPr kumimoji="0" sz="1400" b="0" i="0" u="none" strike="noStrike" kern="1200" cap="none" spc="0" normalizeH="0" baseline="0" noProof="0" dirty="0">
                <a:ln>
                  <a:noFill/>
                </a:ln>
                <a:solidFill>
                  <a:prstClr val="black"/>
                </a:solidFill>
                <a:effectLst/>
                <a:uLnTx/>
                <a:uFillTx/>
                <a:latin typeface="Arial MT"/>
                <a:ea typeface="+mn-ea"/>
                <a:cs typeface="Arial MT"/>
              </a:rPr>
              <a:t> can</a:t>
            </a:r>
            <a:r>
              <a:rPr kumimoji="0" sz="1400" b="0" i="0" u="none" strike="noStrike" kern="1200" cap="none" spc="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be</a:t>
            </a:r>
            <a:r>
              <a:rPr kumimoji="0" sz="1400" b="0" i="0" u="none" strike="noStrike" kern="1200" cap="none" spc="0" normalizeH="0" baseline="0" noProof="0" dirty="0">
                <a:ln>
                  <a:noFill/>
                </a:ln>
                <a:solidFill>
                  <a:prstClr val="black"/>
                </a:solidFill>
                <a:effectLst/>
                <a:uLnTx/>
                <a:uFillTx/>
                <a:latin typeface="Arial MT"/>
                <a:ea typeface="+mn-ea"/>
                <a:cs typeface="Arial MT"/>
              </a:rPr>
              <a:t> </a:t>
            </a:r>
            <a:r>
              <a:rPr kumimoji="0" sz="1400" b="1" i="0" u="none" strike="noStrike" kern="1200" cap="none" spc="-5" normalizeH="0" baseline="0" noProof="0" dirty="0">
                <a:ln>
                  <a:noFill/>
                </a:ln>
                <a:solidFill>
                  <a:prstClr val="black"/>
                </a:solidFill>
                <a:effectLst/>
                <a:uLnTx/>
                <a:uFillTx/>
                <a:latin typeface="Arial"/>
                <a:ea typeface="+mn-ea"/>
                <a:cs typeface="Arial"/>
              </a:rPr>
              <a:t>accessed</a:t>
            </a:r>
            <a:r>
              <a:rPr kumimoji="0" sz="1400" b="1" i="0" u="none" strike="noStrike" kern="1200" cap="none" spc="0" normalizeH="0" baseline="0" noProof="0" dirty="0">
                <a:ln>
                  <a:noFill/>
                </a:ln>
                <a:solidFill>
                  <a:prstClr val="black"/>
                </a:solidFill>
                <a:effectLst/>
                <a:uLnTx/>
                <a:uFillTx/>
                <a:latin typeface="Arial"/>
                <a:ea typeface="+mn-ea"/>
                <a:cs typeface="Arial"/>
              </a:rPr>
              <a:t> from</a:t>
            </a:r>
            <a:r>
              <a:rPr kumimoji="0" sz="1400" b="1" i="0" u="none" strike="noStrike" kern="1200" cap="none" spc="5" normalizeH="0" baseline="0" noProof="0" dirty="0">
                <a:ln>
                  <a:noFill/>
                </a:ln>
                <a:solidFill>
                  <a:prstClr val="black"/>
                </a:solidFill>
                <a:effectLst/>
                <a:uLnTx/>
                <a:uFillTx/>
                <a:latin typeface="Arial"/>
                <a:ea typeface="+mn-ea"/>
                <a:cs typeface="Arial"/>
              </a:rPr>
              <a:t> </a:t>
            </a:r>
            <a:r>
              <a:rPr kumimoji="0" sz="1400" b="1" i="0" u="none" strike="noStrike" kern="1200" cap="none" spc="-5" normalizeH="0" baseline="0" noProof="0" dirty="0">
                <a:ln>
                  <a:noFill/>
                </a:ln>
                <a:solidFill>
                  <a:prstClr val="black"/>
                </a:solidFill>
                <a:effectLst/>
                <a:uLnTx/>
                <a:uFillTx/>
                <a:latin typeface="Arial"/>
                <a:ea typeface="+mn-ea"/>
                <a:cs typeface="Arial"/>
              </a:rPr>
              <a:t>both </a:t>
            </a:r>
            <a:r>
              <a:rPr kumimoji="0" sz="1400" b="1" i="0" u="none" strike="noStrike" kern="1200" cap="none" spc="0" normalizeH="0" baseline="0" noProof="0" dirty="0">
                <a:ln>
                  <a:noFill/>
                </a:ln>
                <a:solidFill>
                  <a:prstClr val="black"/>
                </a:solidFill>
                <a:effectLst/>
                <a:uLnTx/>
                <a:uFillTx/>
                <a:latin typeface="Arial"/>
                <a:ea typeface="+mn-ea"/>
                <a:cs typeface="Arial"/>
              </a:rPr>
              <a:t> </a:t>
            </a:r>
            <a:r>
              <a:rPr kumimoji="0" sz="1400" b="1" i="0" u="none" strike="noStrike" kern="1200" cap="none" spc="-5" normalizeH="0" baseline="0" noProof="0" dirty="0">
                <a:ln>
                  <a:noFill/>
                </a:ln>
                <a:solidFill>
                  <a:prstClr val="black"/>
                </a:solidFill>
                <a:effectLst/>
                <a:uLnTx/>
                <a:uFillTx/>
                <a:latin typeface="Arial"/>
                <a:ea typeface="+mn-ea"/>
                <a:cs typeface="Arial"/>
              </a:rPr>
              <a:t>directions</a:t>
            </a:r>
            <a:r>
              <a:rPr kumimoji="0" sz="1400" b="0" i="0" u="none" strike="noStrike" kern="1200" cap="none" spc="-5" normalizeH="0" baseline="0" noProof="0" dirty="0">
                <a:ln>
                  <a:noFill/>
                </a:ln>
                <a:solidFill>
                  <a:prstClr val="black"/>
                </a:solidFill>
                <a:effectLst/>
                <a:uLnTx/>
                <a:uFillTx/>
                <a:latin typeface="Arial MT"/>
                <a:ea typeface="+mn-ea"/>
                <a:cs typeface="Arial MT"/>
              </a:rPr>
              <a:t>:</a:t>
            </a:r>
            <a:r>
              <a:rPr kumimoji="0" sz="1400" b="0" i="0" u="none" strike="noStrike" kern="1200" cap="none" spc="-1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forward</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and</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backward.</a:t>
            </a:r>
            <a:endParaRPr kumimoji="0" sz="1400" b="0" i="0" u="none" strike="noStrike" kern="1200" cap="none" spc="0" normalizeH="0" baseline="0" noProof="0">
              <a:ln>
                <a:noFill/>
              </a:ln>
              <a:solidFill>
                <a:prstClr val="black"/>
              </a:solidFill>
              <a:effectLst/>
              <a:uLnTx/>
              <a:uFillTx/>
              <a:latin typeface="Arial MT"/>
              <a:ea typeface="+mn-ea"/>
              <a:cs typeface="Arial MT"/>
            </a:endParaRPr>
          </a:p>
          <a:p>
            <a:pPr marL="348615" marR="0" lvl="0" indent="-336550" algn="l" defTabSz="914400" rtl="0" eaLnBrk="1" fontAlgn="auto" latinLnBrk="0" hangingPunct="1">
              <a:lnSpc>
                <a:spcPct val="100000"/>
              </a:lnSpc>
              <a:spcBef>
                <a:spcPts val="270"/>
              </a:spcBef>
              <a:spcAft>
                <a:spcPts val="0"/>
              </a:spcAft>
              <a:buClrTx/>
              <a:buSzTx/>
              <a:buFontTx/>
              <a:buChar char="●"/>
              <a:tabLst>
                <a:tab pos="347980" algn="l"/>
                <a:tab pos="349250" algn="l"/>
              </a:tabLst>
              <a:defRPr/>
            </a:pPr>
            <a:r>
              <a:rPr kumimoji="0" sz="1400" b="1" i="0" u="none" strike="noStrike" kern="1200" cap="none" spc="-5" normalizeH="0" baseline="0" noProof="0" dirty="0">
                <a:ln>
                  <a:noFill/>
                </a:ln>
                <a:solidFill>
                  <a:prstClr val="black"/>
                </a:solidFill>
                <a:effectLst/>
                <a:uLnTx/>
                <a:uFillTx/>
                <a:latin typeface="Arial"/>
                <a:ea typeface="+mn-ea"/>
                <a:cs typeface="Arial"/>
              </a:rPr>
              <a:t>Characters</a:t>
            </a:r>
            <a:r>
              <a:rPr kumimoji="0" sz="1400" b="1" i="0" u="none" strike="noStrike" kern="1200" cap="none" spc="-15" normalizeH="0" baseline="0" noProof="0" dirty="0">
                <a:ln>
                  <a:noFill/>
                </a:ln>
                <a:solidFill>
                  <a:prstClr val="black"/>
                </a:solidFill>
                <a:effectLst/>
                <a:uLnTx/>
                <a:uFillTx/>
                <a:latin typeface="Arial"/>
                <a:ea typeface="+mn-ea"/>
                <a:cs typeface="Arial"/>
              </a:rPr>
              <a:t> </a:t>
            </a:r>
            <a:r>
              <a:rPr kumimoji="0" sz="1400" b="1" i="0" u="none" strike="noStrike" kern="1200" cap="none" spc="-5" normalizeH="0" baseline="0" noProof="0" dirty="0">
                <a:ln>
                  <a:noFill/>
                </a:ln>
                <a:solidFill>
                  <a:prstClr val="black"/>
                </a:solidFill>
                <a:effectLst/>
                <a:uLnTx/>
                <a:uFillTx/>
                <a:latin typeface="Arial"/>
                <a:ea typeface="+mn-ea"/>
                <a:cs typeface="Arial"/>
              </a:rPr>
              <a:t>are</a:t>
            </a:r>
            <a:r>
              <a:rPr kumimoji="0" sz="1400" b="1" i="0" u="none" strike="noStrike" kern="1200" cap="none" spc="-15" normalizeH="0" baseline="0" noProof="0" dirty="0">
                <a:ln>
                  <a:noFill/>
                </a:ln>
                <a:solidFill>
                  <a:prstClr val="black"/>
                </a:solidFill>
                <a:effectLst/>
                <a:uLnTx/>
                <a:uFillTx/>
                <a:latin typeface="Arial"/>
                <a:ea typeface="+mn-ea"/>
                <a:cs typeface="Arial"/>
              </a:rPr>
              <a:t> </a:t>
            </a:r>
            <a:r>
              <a:rPr kumimoji="0" sz="1400" b="1" i="0" u="none" strike="noStrike" kern="1200" cap="none" spc="-5" normalizeH="0" baseline="0" noProof="0" dirty="0">
                <a:ln>
                  <a:noFill/>
                </a:ln>
                <a:solidFill>
                  <a:prstClr val="black"/>
                </a:solidFill>
                <a:effectLst/>
                <a:uLnTx/>
                <a:uFillTx/>
                <a:latin typeface="Arial"/>
                <a:ea typeface="+mn-ea"/>
                <a:cs typeface="Arial"/>
              </a:rPr>
              <a:t>nothing</a:t>
            </a:r>
            <a:r>
              <a:rPr kumimoji="0" sz="1400" b="1" i="0" u="none" strike="noStrike" kern="1200" cap="none" spc="-15" normalizeH="0" baseline="0" noProof="0" dirty="0">
                <a:ln>
                  <a:noFill/>
                </a:ln>
                <a:solidFill>
                  <a:prstClr val="black"/>
                </a:solidFill>
                <a:effectLst/>
                <a:uLnTx/>
                <a:uFillTx/>
                <a:latin typeface="Arial"/>
                <a:ea typeface="+mn-ea"/>
                <a:cs typeface="Arial"/>
              </a:rPr>
              <a:t> </a:t>
            </a:r>
            <a:r>
              <a:rPr kumimoji="0" sz="1400" b="1" i="0" u="none" strike="noStrike" kern="1200" cap="none" spc="-5" normalizeH="0" baseline="0" noProof="0" dirty="0">
                <a:ln>
                  <a:noFill/>
                </a:ln>
                <a:solidFill>
                  <a:prstClr val="black"/>
                </a:solidFill>
                <a:effectLst/>
                <a:uLnTx/>
                <a:uFillTx/>
                <a:latin typeface="Arial"/>
                <a:ea typeface="+mn-ea"/>
                <a:cs typeface="Arial"/>
              </a:rPr>
              <a:t>but</a:t>
            </a:r>
            <a:r>
              <a:rPr kumimoji="0" sz="1400" b="1" i="0" u="none" strike="noStrike" kern="1200" cap="none" spc="-15" normalizeH="0" baseline="0" noProof="0" dirty="0">
                <a:ln>
                  <a:noFill/>
                </a:ln>
                <a:solidFill>
                  <a:prstClr val="black"/>
                </a:solidFill>
                <a:effectLst/>
                <a:uLnTx/>
                <a:uFillTx/>
                <a:latin typeface="Arial"/>
                <a:ea typeface="+mn-ea"/>
                <a:cs typeface="Arial"/>
              </a:rPr>
              <a:t> </a:t>
            </a:r>
            <a:r>
              <a:rPr kumimoji="0" sz="1400" b="1" i="0" u="none" strike="noStrike" kern="1200" cap="none" spc="-5" normalizeH="0" baseline="0" noProof="0" dirty="0">
                <a:ln>
                  <a:noFill/>
                </a:ln>
                <a:solidFill>
                  <a:prstClr val="black"/>
                </a:solidFill>
                <a:effectLst/>
                <a:uLnTx/>
                <a:uFillTx/>
                <a:latin typeface="Arial"/>
                <a:ea typeface="+mn-ea"/>
                <a:cs typeface="Arial"/>
              </a:rPr>
              <a:t>symbols</a:t>
            </a:r>
            <a:r>
              <a:rPr kumimoji="0" sz="1400" b="0" i="0" u="none" strike="noStrike" kern="1200" cap="none" spc="-5" normalizeH="0" baseline="0" noProof="0" dirty="0">
                <a:ln>
                  <a:noFill/>
                </a:ln>
                <a:solidFill>
                  <a:prstClr val="black"/>
                </a:solidFill>
                <a:effectLst/>
                <a:uLnTx/>
                <a:uFillTx/>
                <a:latin typeface="Arial MT"/>
                <a:ea typeface="+mn-ea"/>
                <a:cs typeface="Arial MT"/>
              </a:rPr>
              <a:t>.</a:t>
            </a:r>
            <a:endParaRPr kumimoji="0" sz="1400" b="0" i="0" u="none" strike="noStrike" kern="1200" cap="none" spc="0" normalizeH="0" baseline="0" noProof="0">
              <a:ln>
                <a:noFill/>
              </a:ln>
              <a:solidFill>
                <a:prstClr val="black"/>
              </a:solidFill>
              <a:effectLst/>
              <a:uLnTx/>
              <a:uFillTx/>
              <a:latin typeface="Arial MT"/>
              <a:ea typeface="+mn-ea"/>
              <a:cs typeface="Arial MT"/>
            </a:endParaRPr>
          </a:p>
          <a:p>
            <a:pPr marL="348615" marR="34925" lvl="0" indent="-336550" algn="just" defTabSz="914400" rtl="0" eaLnBrk="1" fontAlgn="auto" latinLnBrk="0" hangingPunct="1">
              <a:lnSpc>
                <a:spcPct val="116100"/>
              </a:lnSpc>
              <a:spcBef>
                <a:spcPts val="0"/>
              </a:spcBef>
              <a:spcAft>
                <a:spcPts val="0"/>
              </a:spcAft>
              <a:buClrTx/>
              <a:buSzTx/>
              <a:buFontTx/>
              <a:buChar char="●"/>
              <a:tabLst>
                <a:tab pos="349250" algn="l"/>
              </a:tabLst>
              <a:defRPr/>
            </a:pPr>
            <a:r>
              <a:rPr kumimoji="0" sz="1400" b="0" i="0" u="none" strike="noStrike" kern="1200" cap="none" spc="-5" normalizeH="0" baseline="0" noProof="0" dirty="0">
                <a:ln>
                  <a:noFill/>
                </a:ln>
                <a:solidFill>
                  <a:prstClr val="black"/>
                </a:solidFill>
                <a:effectLst/>
                <a:uLnTx/>
                <a:uFillTx/>
                <a:latin typeface="Arial MT"/>
                <a:ea typeface="+mn-ea"/>
                <a:cs typeface="Arial MT"/>
              </a:rPr>
              <a:t>Strings</a:t>
            </a:r>
            <a:r>
              <a:rPr kumimoji="0" sz="1400" b="0" i="0" u="none" strike="noStrike" kern="1200" cap="none" spc="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are</a:t>
            </a:r>
            <a:r>
              <a:rPr kumimoji="0" sz="1400" b="0" i="0" u="none" strike="noStrike" kern="1200" cap="none" spc="0" normalizeH="0" baseline="0" noProof="0" dirty="0">
                <a:ln>
                  <a:noFill/>
                </a:ln>
                <a:solidFill>
                  <a:prstClr val="black"/>
                </a:solidFill>
                <a:effectLst/>
                <a:uLnTx/>
                <a:uFillTx/>
                <a:latin typeface="Arial MT"/>
                <a:ea typeface="+mn-ea"/>
                <a:cs typeface="Arial MT"/>
              </a:rPr>
              <a:t> </a:t>
            </a:r>
            <a:r>
              <a:rPr kumimoji="0" sz="1400" b="1" i="0" u="none" strike="noStrike" kern="1200" cap="none" spc="-5" normalizeH="0" baseline="0" noProof="0" dirty="0">
                <a:ln>
                  <a:noFill/>
                </a:ln>
                <a:solidFill>
                  <a:prstClr val="black"/>
                </a:solidFill>
                <a:effectLst/>
                <a:uLnTx/>
                <a:uFillTx/>
                <a:latin typeface="Arial"/>
                <a:ea typeface="+mn-ea"/>
                <a:cs typeface="Arial"/>
              </a:rPr>
              <a:t>immutable</a:t>
            </a:r>
            <a:r>
              <a:rPr kumimoji="0" sz="1400" b="0" i="0" u="none" strike="noStrike" kern="1200" cap="none" spc="-5" normalizeH="0" baseline="0" noProof="0" dirty="0">
                <a:ln>
                  <a:noFill/>
                </a:ln>
                <a:solidFill>
                  <a:prstClr val="black"/>
                </a:solidFill>
                <a:effectLst/>
                <a:uLnTx/>
                <a:uFillTx/>
                <a:latin typeface="Arial MT"/>
                <a:ea typeface="+mn-ea"/>
                <a:cs typeface="Arial MT"/>
              </a:rPr>
              <a:t>,</a:t>
            </a:r>
            <a:r>
              <a:rPr kumimoji="0" sz="1400" b="0" i="0" u="none" strike="noStrike" kern="1200" cap="none" spc="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which</a:t>
            </a:r>
            <a:r>
              <a:rPr kumimoji="0" sz="1400" b="0" i="0" u="none" strike="noStrike" kern="1200" cap="none" spc="0" normalizeH="0" baseline="0" noProof="0" dirty="0">
                <a:ln>
                  <a:noFill/>
                </a:ln>
                <a:solidFill>
                  <a:prstClr val="black"/>
                </a:solidFill>
                <a:effectLst/>
                <a:uLnTx/>
                <a:uFillTx/>
                <a:latin typeface="Arial MT"/>
                <a:ea typeface="+mn-ea"/>
                <a:cs typeface="Arial MT"/>
              </a:rPr>
              <a:t> means </a:t>
            </a:r>
            <a:r>
              <a:rPr kumimoji="0" sz="1400" b="0" i="0" u="none" strike="noStrike" kern="1200" cap="none" spc="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that</a:t>
            </a:r>
            <a:r>
              <a:rPr kumimoji="0" sz="1400" b="0" i="0" u="none" strike="noStrike" kern="1200" cap="none" spc="27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once</a:t>
            </a:r>
            <a:r>
              <a:rPr kumimoji="0" sz="1400" b="0" i="0" u="none" strike="noStrike" kern="1200" cap="none" spc="270"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a</a:t>
            </a:r>
            <a:r>
              <a:rPr kumimoji="0" sz="1400" b="0" i="0" u="none" strike="noStrike" kern="1200" cap="none" spc="265"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string</a:t>
            </a:r>
            <a:r>
              <a:rPr kumimoji="0" sz="1400" b="0" i="0" u="none" strike="noStrike" kern="1200" cap="none" spc="26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is</a:t>
            </a:r>
            <a:r>
              <a:rPr kumimoji="0" sz="1400" b="0" i="0" u="none" strike="noStrike" kern="1200" cap="none" spc="290" normalizeH="0" baseline="0" noProof="0" dirty="0">
                <a:ln>
                  <a:noFill/>
                </a:ln>
                <a:solidFill>
                  <a:prstClr val="black"/>
                </a:solidFill>
                <a:effectLst/>
                <a:uLnTx/>
                <a:uFillTx/>
                <a:latin typeface="Arial MT"/>
                <a:ea typeface="+mn-ea"/>
                <a:cs typeface="Arial MT"/>
              </a:rPr>
              <a:t> </a:t>
            </a:r>
            <a:r>
              <a:rPr kumimoji="0" sz="1400" b="1" i="0" u="none" strike="noStrike" kern="1200" cap="none" spc="-5" normalizeH="0" baseline="0" noProof="0" dirty="0">
                <a:ln>
                  <a:noFill/>
                </a:ln>
                <a:solidFill>
                  <a:prstClr val="black"/>
                </a:solidFill>
                <a:effectLst/>
                <a:uLnTx/>
                <a:uFillTx/>
                <a:latin typeface="Arial"/>
                <a:ea typeface="+mn-ea"/>
                <a:cs typeface="Arial"/>
              </a:rPr>
              <a:t>created</a:t>
            </a:r>
            <a:r>
              <a:rPr kumimoji="0" sz="1400" b="0" i="0" u="none" strike="noStrike" kern="1200" cap="none" spc="-5" normalizeH="0" baseline="0" noProof="0" dirty="0">
                <a:ln>
                  <a:noFill/>
                </a:ln>
                <a:solidFill>
                  <a:prstClr val="black"/>
                </a:solidFill>
                <a:effectLst/>
                <a:uLnTx/>
                <a:uFillTx/>
                <a:latin typeface="Arial MT"/>
                <a:ea typeface="+mn-ea"/>
                <a:cs typeface="Arial MT"/>
              </a:rPr>
              <a:t>,</a:t>
            </a:r>
            <a:r>
              <a:rPr kumimoji="0" sz="1400" b="0" i="0" u="none" strike="noStrike" kern="1200" cap="none" spc="27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they</a:t>
            </a:r>
            <a:endParaRPr kumimoji="0" sz="1400" b="0" i="0" u="none" strike="noStrike" kern="1200" cap="none" spc="0" normalizeH="0" baseline="0" noProof="0">
              <a:ln>
                <a:noFill/>
              </a:ln>
              <a:solidFill>
                <a:prstClr val="black"/>
              </a:solidFill>
              <a:effectLst/>
              <a:uLnTx/>
              <a:uFillTx/>
              <a:latin typeface="Arial MT"/>
              <a:ea typeface="+mn-ea"/>
              <a:cs typeface="Arial MT"/>
            </a:endParaRPr>
          </a:p>
        </p:txBody>
      </p:sp>
      <p:pic>
        <p:nvPicPr>
          <p:cNvPr id="4" name="object 4"/>
          <p:cNvPicPr/>
          <p:nvPr/>
        </p:nvPicPr>
        <p:blipFill>
          <a:blip r:embed="rId2" cstate="print"/>
          <a:stretch>
            <a:fillRect/>
          </a:stretch>
        </p:blipFill>
        <p:spPr>
          <a:xfrm>
            <a:off x="5007371" y="535709"/>
            <a:ext cx="3438524" cy="4334531"/>
          </a:xfrm>
          <a:prstGeom prst="rect">
            <a:avLst/>
          </a:prstGeom>
        </p:spPr>
      </p:pic>
      <p:sp>
        <p:nvSpPr>
          <p:cNvPr id="5" name="object 5"/>
          <p:cNvSpPr txBox="1"/>
          <p:nvPr/>
        </p:nvSpPr>
        <p:spPr>
          <a:xfrm>
            <a:off x="4645025" y="4959015"/>
            <a:ext cx="4201160" cy="139065"/>
          </a:xfrm>
          <a:prstGeom prst="rect">
            <a:avLst/>
          </a:prstGeom>
        </p:spPr>
        <p:txBody>
          <a:bodyPr vert="horz" wrap="square" lIns="0" tIns="3175" rIns="0" bIns="0" rtlCol="0">
            <a:spAutoFit/>
          </a:bodyPr>
          <a:lstStyle/>
          <a:p>
            <a:pPr marL="12700" marR="0" lvl="0" indent="0" algn="l" defTabSz="914400" rtl="0" eaLnBrk="1" fontAlgn="auto" latinLnBrk="0" hangingPunct="1">
              <a:lnSpc>
                <a:spcPct val="100000"/>
              </a:lnSpc>
              <a:spcBef>
                <a:spcPts val="25"/>
              </a:spcBef>
              <a:spcAft>
                <a:spcPts val="0"/>
              </a:spcAft>
              <a:buClrTx/>
              <a:buSzTx/>
              <a:buFontTx/>
              <a:buNone/>
              <a:tabLst/>
              <a:defRPr/>
            </a:pPr>
            <a:r>
              <a:rPr kumimoji="0" sz="800" b="0" i="0" u="none" strike="noStrike" kern="1200" cap="none" spc="-5" normalizeH="0" baseline="0" noProof="0" dirty="0">
                <a:ln>
                  <a:noFill/>
                </a:ln>
                <a:solidFill>
                  <a:prstClr val="black"/>
                </a:solidFill>
                <a:effectLst/>
                <a:uLnTx/>
                <a:uFillTx/>
                <a:latin typeface="Arial MT"/>
                <a:ea typeface="+mn-ea"/>
                <a:cs typeface="Arial MT"/>
              </a:rPr>
              <a:t>Image</a:t>
            </a:r>
            <a:r>
              <a:rPr kumimoji="0" sz="800" b="0" i="0" u="none" strike="noStrike" kern="1200" cap="none" spc="-35" normalizeH="0" baseline="0" noProof="0" dirty="0">
                <a:ln>
                  <a:noFill/>
                </a:ln>
                <a:solidFill>
                  <a:prstClr val="black"/>
                </a:solidFill>
                <a:effectLst/>
                <a:uLnTx/>
                <a:uFillTx/>
                <a:latin typeface="Arial MT"/>
                <a:ea typeface="+mn-ea"/>
                <a:cs typeface="Arial MT"/>
              </a:rPr>
              <a:t> </a:t>
            </a:r>
            <a:r>
              <a:rPr kumimoji="0" sz="800" b="0" i="0" u="none" strike="noStrike" kern="1200" cap="none" spc="-5" normalizeH="0" baseline="0" noProof="0" dirty="0">
                <a:ln>
                  <a:noFill/>
                </a:ln>
                <a:solidFill>
                  <a:prstClr val="black"/>
                </a:solidFill>
                <a:effectLst/>
                <a:uLnTx/>
                <a:uFillTx/>
                <a:latin typeface="Arial MT"/>
                <a:ea typeface="+mn-ea"/>
                <a:cs typeface="Arial MT"/>
              </a:rPr>
              <a:t>Source:</a:t>
            </a:r>
            <a:r>
              <a:rPr kumimoji="0" sz="800" b="0" i="0" u="none" strike="noStrike" kern="1200" cap="none" spc="-35" normalizeH="0" baseline="0" noProof="0" dirty="0">
                <a:ln>
                  <a:noFill/>
                </a:ln>
                <a:solidFill>
                  <a:prstClr val="black"/>
                </a:solidFill>
                <a:effectLst/>
                <a:uLnTx/>
                <a:uFillTx/>
                <a:latin typeface="Arial MT"/>
                <a:ea typeface="+mn-ea"/>
                <a:cs typeface="Arial MT"/>
              </a:rPr>
              <a:t> </a:t>
            </a:r>
            <a:r>
              <a:rPr kumimoji="0" sz="800" b="0" i="0" u="none" strike="noStrike" kern="1200" cap="none" spc="-5" normalizeH="0" baseline="0" noProof="0" dirty="0">
                <a:ln>
                  <a:noFill/>
                </a:ln>
                <a:solidFill>
                  <a:prstClr val="black"/>
                </a:solidFill>
                <a:effectLst/>
                <a:uLnTx/>
                <a:uFillTx/>
                <a:latin typeface="Arial MT"/>
                <a:ea typeface="+mn-ea"/>
                <a:cs typeface="Arial MT"/>
              </a:rPr>
              <a:t>https://static.javatpoint.com/python/images/strings-indexing-and-splitting2.png</a:t>
            </a:r>
            <a:endParaRPr kumimoji="0" sz="800" b="0" i="0" u="none" strike="noStrike" kern="1200" cap="none" spc="0" normalizeH="0" baseline="0" noProof="0">
              <a:ln>
                <a:noFill/>
              </a:ln>
              <a:solidFill>
                <a:prstClr val="black"/>
              </a:solidFill>
              <a:effectLst/>
              <a:uLnTx/>
              <a:uFillTx/>
              <a:latin typeface="Arial MT"/>
              <a:ea typeface="+mn-ea"/>
              <a:cs typeface="Arial MT"/>
            </a:endParaRPr>
          </a:p>
        </p:txBody>
      </p:sp>
      <p:sp>
        <p:nvSpPr>
          <p:cNvPr id="6" name="object 6"/>
          <p:cNvSpPr txBox="1"/>
          <p:nvPr/>
        </p:nvSpPr>
        <p:spPr>
          <a:xfrm>
            <a:off x="992500" y="4652773"/>
            <a:ext cx="1693545" cy="224154"/>
          </a:xfrm>
          <a:prstGeom prst="rect">
            <a:avLst/>
          </a:prstGeom>
        </p:spPr>
        <p:txBody>
          <a:bodyPr vert="horz" wrap="square" lIns="0" tIns="0" rIns="0" bIns="0" rtlCol="0">
            <a:spAutoFit/>
          </a:bodyPr>
          <a:lstStyle/>
          <a:p>
            <a:pPr marL="12700" marR="0" lvl="0" indent="0" algn="l" defTabSz="914400" rtl="0" eaLnBrk="1" fontAlgn="auto" latinLnBrk="0" hangingPunct="1">
              <a:lnSpc>
                <a:spcPts val="1645"/>
              </a:lnSpc>
              <a:spcBef>
                <a:spcPts val="0"/>
              </a:spcBef>
              <a:spcAft>
                <a:spcPts val="0"/>
              </a:spcAft>
              <a:buClrTx/>
              <a:buSzTx/>
              <a:buFontTx/>
              <a:buNone/>
              <a:tabLst/>
              <a:defRPr/>
            </a:pPr>
            <a:r>
              <a:rPr kumimoji="0" sz="1400" b="1" i="0" u="none" strike="noStrike" kern="1200" cap="none" spc="-5" normalizeH="0" baseline="0" noProof="0" dirty="0">
                <a:ln>
                  <a:noFill/>
                </a:ln>
                <a:solidFill>
                  <a:prstClr val="black"/>
                </a:solidFill>
                <a:effectLst/>
                <a:uLnTx/>
                <a:uFillTx/>
                <a:latin typeface="Arial"/>
                <a:ea typeface="+mn-ea"/>
                <a:cs typeface="Arial"/>
              </a:rPr>
              <a:t>cannot</a:t>
            </a:r>
            <a:r>
              <a:rPr kumimoji="0" sz="1400" b="1" i="0" u="none" strike="noStrike" kern="1200" cap="none" spc="-45" normalizeH="0" baseline="0" noProof="0" dirty="0">
                <a:ln>
                  <a:noFill/>
                </a:ln>
                <a:solidFill>
                  <a:prstClr val="black"/>
                </a:solidFill>
                <a:effectLst/>
                <a:uLnTx/>
                <a:uFillTx/>
                <a:latin typeface="Arial"/>
                <a:ea typeface="+mn-ea"/>
                <a:cs typeface="Arial"/>
              </a:rPr>
              <a:t> </a:t>
            </a:r>
            <a:r>
              <a:rPr kumimoji="0" sz="1400" b="1" i="0" u="none" strike="noStrike" kern="1200" cap="none" spc="-5" normalizeH="0" baseline="0" noProof="0" dirty="0">
                <a:ln>
                  <a:noFill/>
                </a:ln>
                <a:solidFill>
                  <a:prstClr val="black"/>
                </a:solidFill>
                <a:effectLst/>
                <a:uLnTx/>
                <a:uFillTx/>
                <a:latin typeface="Arial"/>
                <a:ea typeface="+mn-ea"/>
                <a:cs typeface="Arial"/>
              </a:rPr>
              <a:t>be</a:t>
            </a:r>
            <a:r>
              <a:rPr kumimoji="0" sz="1400" b="1" i="0" u="none" strike="noStrike" kern="1200" cap="none" spc="-40" normalizeH="0" baseline="0" noProof="0" dirty="0">
                <a:ln>
                  <a:noFill/>
                </a:ln>
                <a:solidFill>
                  <a:prstClr val="black"/>
                </a:solidFill>
                <a:effectLst/>
                <a:uLnTx/>
                <a:uFillTx/>
                <a:latin typeface="Arial"/>
                <a:ea typeface="+mn-ea"/>
                <a:cs typeface="Arial"/>
              </a:rPr>
              <a:t> </a:t>
            </a:r>
            <a:r>
              <a:rPr kumimoji="0" sz="1400" b="1" i="0" u="none" strike="noStrike" kern="1200" cap="none" spc="-5" normalizeH="0" baseline="0" noProof="0" dirty="0">
                <a:ln>
                  <a:noFill/>
                </a:ln>
                <a:solidFill>
                  <a:prstClr val="black"/>
                </a:solidFill>
                <a:effectLst/>
                <a:uLnTx/>
                <a:uFillTx/>
                <a:latin typeface="Arial"/>
                <a:ea typeface="+mn-ea"/>
                <a:cs typeface="Arial"/>
              </a:rPr>
              <a:t>changed.</a:t>
            </a:r>
            <a:endParaRPr kumimoji="0" sz="1400" b="0" i="0" u="none" strike="noStrike" kern="1200" cap="none" spc="0" normalizeH="0" baseline="0" noProof="0">
              <a:ln>
                <a:noFill/>
              </a:ln>
              <a:solidFill>
                <a:prstClr val="black"/>
              </a:solidFill>
              <a:effectLst/>
              <a:uLnTx/>
              <a:uFillTx/>
              <a:latin typeface="Arial"/>
              <a:ea typeface="+mn-ea"/>
              <a:cs typeface="Arial"/>
            </a:endParaRPr>
          </a:p>
        </p:txBody>
      </p:sp>
      <p:sp>
        <p:nvSpPr>
          <p:cNvPr id="7" name="object 7"/>
          <p:cNvSpPr txBox="1">
            <a:spLocks noGrp="1"/>
          </p:cNvSpPr>
          <p:nvPr>
            <p:ph type="ftr" sz="quarter" idx="5"/>
          </p:nvPr>
        </p:nvSpPr>
        <p:spPr>
          <a:prstGeom prst="rect">
            <a:avLst/>
          </a:prstGeom>
        </p:spPr>
        <p:txBody>
          <a:bodyPr vert="horz" wrap="square" lIns="0" tIns="3175" rIns="0" bIns="0" rtlCol="0">
            <a:spAutoFit/>
          </a:bodyPr>
          <a:lstStyle/>
          <a:p>
            <a:pPr marL="12700" marR="0" lvl="0" indent="0" algn="l" defTabSz="914400" rtl="0" eaLnBrk="1" fontAlgn="auto" latinLnBrk="0" hangingPunct="1">
              <a:lnSpc>
                <a:spcPct val="100000"/>
              </a:lnSpc>
              <a:spcBef>
                <a:spcPts val="25"/>
              </a:spcBef>
              <a:spcAft>
                <a:spcPts val="0"/>
              </a:spcAft>
              <a:buClrTx/>
              <a:buSzTx/>
              <a:buFontTx/>
              <a:buNone/>
              <a:tabLst/>
              <a:defRPr/>
            </a:pPr>
            <a:r>
              <a:rPr kumimoji="0" sz="800" b="0" i="0" u="none" strike="noStrike" kern="1200" cap="none" spc="0" normalizeH="0" baseline="0" noProof="0" dirty="0">
                <a:ln>
                  <a:noFill/>
                </a:ln>
                <a:solidFill>
                  <a:prstClr val="black"/>
                </a:solidFill>
                <a:effectLst/>
                <a:uLnTx/>
                <a:uFillTx/>
                <a:latin typeface="Arial MT"/>
                <a:ea typeface="+mn-ea"/>
              </a:rPr>
              <a:t>©</a:t>
            </a:r>
            <a:r>
              <a:rPr kumimoji="0" sz="800" b="0" i="0" u="none" strike="noStrike" kern="1200" cap="none" spc="-5" normalizeH="0" baseline="0" noProof="0" dirty="0">
                <a:ln>
                  <a:noFill/>
                </a:ln>
                <a:solidFill>
                  <a:prstClr val="black"/>
                </a:solidFill>
                <a:effectLst/>
                <a:uLnTx/>
                <a:uFillTx/>
                <a:latin typeface="Arial MT"/>
                <a:ea typeface="+mn-ea"/>
              </a:rPr>
              <a:t> Edune</a:t>
            </a:r>
            <a:r>
              <a:rPr kumimoji="0" sz="800" b="0" i="0" u="none" strike="noStrike" kern="1200" cap="none" spc="0" normalizeH="0" baseline="0" noProof="0" dirty="0">
                <a:ln>
                  <a:noFill/>
                </a:ln>
                <a:solidFill>
                  <a:prstClr val="black"/>
                </a:solidFill>
                <a:effectLst/>
                <a:uLnTx/>
                <a:uFillTx/>
                <a:latin typeface="Arial MT"/>
                <a:ea typeface="+mn-ea"/>
              </a:rPr>
              <a:t>t</a:t>
            </a:r>
            <a:r>
              <a:rPr kumimoji="0" sz="800" b="0" i="0" u="none" strike="noStrike" kern="1200" cap="none" spc="-5" normalizeH="0" baseline="0" noProof="0" dirty="0">
                <a:ln>
                  <a:noFill/>
                </a:ln>
                <a:solidFill>
                  <a:prstClr val="black"/>
                </a:solidFill>
                <a:effectLst/>
                <a:uLnTx/>
                <a:uFillTx/>
                <a:latin typeface="Arial MT"/>
                <a:ea typeface="+mn-ea"/>
              </a:rPr>
              <a:t> Foundation</a:t>
            </a:r>
            <a:r>
              <a:rPr kumimoji="0" sz="800" b="0" i="0" u="none" strike="noStrike" kern="1200" cap="none" spc="0" normalizeH="0" baseline="0" noProof="0" dirty="0">
                <a:ln>
                  <a:noFill/>
                </a:ln>
                <a:solidFill>
                  <a:prstClr val="black"/>
                </a:solidFill>
                <a:effectLst/>
                <a:uLnTx/>
                <a:uFillTx/>
                <a:latin typeface="Arial MT"/>
                <a:ea typeface="+mn-ea"/>
              </a:rPr>
              <a:t>.</a:t>
            </a:r>
            <a:r>
              <a:rPr kumimoji="0" sz="800" b="0" i="0" u="none" strike="noStrike" kern="1200" cap="none" spc="-50" normalizeH="0" baseline="0" noProof="0" dirty="0">
                <a:ln>
                  <a:noFill/>
                </a:ln>
                <a:solidFill>
                  <a:prstClr val="black"/>
                </a:solidFill>
                <a:effectLst/>
                <a:uLnTx/>
                <a:uFillTx/>
                <a:latin typeface="Arial MT"/>
                <a:ea typeface="+mn-ea"/>
              </a:rPr>
              <a:t> </a:t>
            </a:r>
            <a:r>
              <a:rPr kumimoji="0" sz="800" b="0" i="0" u="none" strike="noStrike" kern="1200" cap="none" spc="-5" normalizeH="0" baseline="0" noProof="0" dirty="0">
                <a:ln>
                  <a:noFill/>
                </a:ln>
                <a:solidFill>
                  <a:prstClr val="black"/>
                </a:solidFill>
                <a:effectLst/>
                <a:uLnTx/>
                <a:uFillTx/>
                <a:latin typeface="Arial MT"/>
                <a:ea typeface="+mn-ea"/>
              </a:rPr>
              <a:t>Al</a:t>
            </a:r>
            <a:r>
              <a:rPr kumimoji="0" sz="800" b="0" i="0" u="none" strike="noStrike" kern="1200" cap="none" spc="0" normalizeH="0" baseline="0" noProof="0" dirty="0">
                <a:ln>
                  <a:noFill/>
                </a:ln>
                <a:solidFill>
                  <a:prstClr val="black"/>
                </a:solidFill>
                <a:effectLst/>
                <a:uLnTx/>
                <a:uFillTx/>
                <a:latin typeface="Arial MT"/>
                <a:ea typeface="+mn-ea"/>
              </a:rPr>
              <a:t>l</a:t>
            </a:r>
            <a:r>
              <a:rPr kumimoji="0" sz="800" b="0" i="0" u="none" strike="noStrike" kern="1200" cap="none" spc="-5" normalizeH="0" baseline="0" noProof="0" dirty="0">
                <a:ln>
                  <a:noFill/>
                </a:ln>
                <a:solidFill>
                  <a:prstClr val="black"/>
                </a:solidFill>
                <a:effectLst/>
                <a:uLnTx/>
                <a:uFillTx/>
                <a:latin typeface="Arial MT"/>
                <a:ea typeface="+mn-ea"/>
              </a:rPr>
              <a:t> </a:t>
            </a:r>
            <a:r>
              <a:rPr kumimoji="0" sz="800" b="0" i="0" u="none" strike="noStrike" kern="1200" cap="none" spc="0" normalizeH="0" baseline="0" noProof="0" dirty="0">
                <a:ln>
                  <a:noFill/>
                </a:ln>
                <a:solidFill>
                  <a:prstClr val="black"/>
                </a:solidFill>
                <a:effectLst/>
                <a:uLnTx/>
                <a:uFillTx/>
                <a:latin typeface="Arial MT"/>
                <a:ea typeface="+mn-ea"/>
              </a:rPr>
              <a:t>rights</a:t>
            </a:r>
            <a:r>
              <a:rPr kumimoji="0" sz="800" b="0" i="0" u="none" strike="noStrike" kern="1200" cap="none" spc="-5" normalizeH="0" baseline="0" noProof="0" dirty="0">
                <a:ln>
                  <a:noFill/>
                </a:ln>
                <a:solidFill>
                  <a:prstClr val="black"/>
                </a:solidFill>
                <a:effectLst/>
                <a:uLnTx/>
                <a:uFillTx/>
                <a:latin typeface="Arial MT"/>
                <a:ea typeface="+mn-ea"/>
              </a:rPr>
              <a:t> </a:t>
            </a:r>
            <a:r>
              <a:rPr kumimoji="0" sz="800" b="0" i="0" u="none" strike="noStrike" kern="1200" cap="none" spc="0" normalizeH="0" baseline="0" noProof="0" dirty="0">
                <a:ln>
                  <a:noFill/>
                </a:ln>
                <a:solidFill>
                  <a:prstClr val="black"/>
                </a:solidFill>
                <a:effectLst/>
                <a:uLnTx/>
                <a:uFillTx/>
                <a:latin typeface="Arial MT"/>
                <a:ea typeface="+mn-ea"/>
              </a:rPr>
              <a:t>reserved.</a:t>
            </a: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59347" y="828333"/>
            <a:ext cx="2630805" cy="391160"/>
          </a:xfrm>
          <a:prstGeom prst="rect">
            <a:avLst/>
          </a:prstGeom>
        </p:spPr>
        <p:txBody>
          <a:bodyPr vert="horz" wrap="square" lIns="0" tIns="12700" rIns="0" bIns="0" rtlCol="0">
            <a:spAutoFit/>
          </a:bodyPr>
          <a:lstStyle/>
          <a:p>
            <a:pPr marL="12700">
              <a:lnSpc>
                <a:spcPct val="100000"/>
              </a:lnSpc>
              <a:spcBef>
                <a:spcPts val="100"/>
              </a:spcBef>
            </a:pPr>
            <a:r>
              <a:rPr spc="-5" dirty="0"/>
              <a:t>String</a:t>
            </a:r>
            <a:r>
              <a:rPr spc="-95" dirty="0"/>
              <a:t> </a:t>
            </a:r>
            <a:r>
              <a:rPr dirty="0"/>
              <a:t>Manipulation</a:t>
            </a:r>
          </a:p>
        </p:txBody>
      </p:sp>
      <p:sp>
        <p:nvSpPr>
          <p:cNvPr id="3" name="object 3"/>
          <p:cNvSpPr txBox="1"/>
          <p:nvPr/>
        </p:nvSpPr>
        <p:spPr>
          <a:xfrm>
            <a:off x="1590564" y="1728118"/>
            <a:ext cx="1484630" cy="29972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800" b="0" i="0" u="none" strike="noStrike" kern="1200" cap="none" spc="-5" normalizeH="0" baseline="0" noProof="0" dirty="0">
                <a:ln>
                  <a:noFill/>
                </a:ln>
                <a:solidFill>
                  <a:srgbClr val="595959"/>
                </a:solidFill>
                <a:effectLst/>
                <a:uLnTx/>
                <a:uFillTx/>
                <a:latin typeface="Arial MT"/>
                <a:ea typeface="+mn-ea"/>
                <a:cs typeface="Arial MT"/>
              </a:rPr>
              <a:t>Create</a:t>
            </a:r>
            <a:r>
              <a:rPr kumimoji="0" sz="1800" b="0" i="0" u="none" strike="noStrike" kern="1200" cap="none" spc="-80" normalizeH="0" baseline="0" noProof="0" dirty="0">
                <a:ln>
                  <a:noFill/>
                </a:ln>
                <a:solidFill>
                  <a:srgbClr val="595959"/>
                </a:solidFill>
                <a:effectLst/>
                <a:uLnTx/>
                <a:uFillTx/>
                <a:latin typeface="Arial MT"/>
                <a:ea typeface="+mn-ea"/>
                <a:cs typeface="Arial MT"/>
              </a:rPr>
              <a:t> </a:t>
            </a:r>
            <a:r>
              <a:rPr kumimoji="0" sz="1800" b="0" i="0" u="none" strike="noStrike" kern="1200" cap="none" spc="-5" normalizeH="0" baseline="0" noProof="0" dirty="0">
                <a:ln>
                  <a:noFill/>
                </a:ln>
                <a:solidFill>
                  <a:srgbClr val="595959"/>
                </a:solidFill>
                <a:effectLst/>
                <a:uLnTx/>
                <a:uFillTx/>
                <a:latin typeface="Arial MT"/>
                <a:ea typeface="+mn-ea"/>
                <a:cs typeface="Arial MT"/>
              </a:rPr>
              <a:t>Strings</a:t>
            </a:r>
            <a:endParaRPr kumimoji="0" sz="1800" b="0" i="0" u="none" strike="noStrike" kern="1200" cap="none" spc="0" normalizeH="0" baseline="0" noProof="0">
              <a:ln>
                <a:noFill/>
              </a:ln>
              <a:solidFill>
                <a:prstClr val="black"/>
              </a:solidFill>
              <a:effectLst/>
              <a:uLnTx/>
              <a:uFillTx/>
              <a:latin typeface="Arial MT"/>
              <a:ea typeface="+mn-ea"/>
              <a:cs typeface="Arial MT"/>
            </a:endParaRPr>
          </a:p>
        </p:txBody>
      </p:sp>
      <p:sp>
        <p:nvSpPr>
          <p:cNvPr id="4" name="object 4"/>
          <p:cNvSpPr txBox="1"/>
          <p:nvPr/>
        </p:nvSpPr>
        <p:spPr>
          <a:xfrm>
            <a:off x="656568" y="2989273"/>
            <a:ext cx="3566795" cy="1511300"/>
          </a:xfrm>
          <a:prstGeom prst="rect">
            <a:avLst/>
          </a:prstGeom>
        </p:spPr>
        <p:txBody>
          <a:bodyPr vert="horz" wrap="square" lIns="0" tIns="12700" rIns="0" bIns="0" rtlCol="0">
            <a:spAutoFit/>
          </a:bodyPr>
          <a:lstStyle/>
          <a:p>
            <a:pPr marL="348615" marR="6350" lvl="0" indent="-336550" algn="just" defTabSz="914400" rtl="0" eaLnBrk="1" fontAlgn="auto" latinLnBrk="0" hangingPunct="1">
              <a:lnSpc>
                <a:spcPct val="116100"/>
              </a:lnSpc>
              <a:spcBef>
                <a:spcPts val="100"/>
              </a:spcBef>
              <a:spcAft>
                <a:spcPts val="0"/>
              </a:spcAft>
              <a:buClrTx/>
              <a:buSzTx/>
              <a:buFontTx/>
              <a:buChar char="●"/>
              <a:tabLst>
                <a:tab pos="349250" algn="l"/>
              </a:tabLst>
              <a:defRPr/>
            </a:pPr>
            <a:r>
              <a:rPr kumimoji="0" sz="1400" b="0" i="0" u="none" strike="noStrike" kern="1200" cap="none" spc="-5" normalizeH="0" baseline="0" noProof="0" dirty="0">
                <a:ln>
                  <a:noFill/>
                </a:ln>
                <a:solidFill>
                  <a:prstClr val="black"/>
                </a:solidFill>
                <a:effectLst/>
                <a:uLnTx/>
                <a:uFillTx/>
                <a:latin typeface="Arial MT"/>
                <a:ea typeface="+mn-ea"/>
                <a:cs typeface="Arial MT"/>
              </a:rPr>
              <a:t>Strings</a:t>
            </a:r>
            <a:r>
              <a:rPr kumimoji="0" sz="1400" b="0" i="0" u="none" strike="noStrike" kern="1200" cap="none" spc="0" normalizeH="0" baseline="0" noProof="0" dirty="0">
                <a:ln>
                  <a:noFill/>
                </a:ln>
                <a:solidFill>
                  <a:prstClr val="black"/>
                </a:solidFill>
                <a:effectLst/>
                <a:uLnTx/>
                <a:uFillTx/>
                <a:latin typeface="Arial MT"/>
                <a:ea typeface="+mn-ea"/>
                <a:cs typeface="Arial MT"/>
              </a:rPr>
              <a:t> can</a:t>
            </a:r>
            <a:r>
              <a:rPr kumimoji="0" sz="1400" b="0" i="0" u="none" strike="noStrike" kern="1200" cap="none" spc="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be</a:t>
            </a:r>
            <a:r>
              <a:rPr kumimoji="0" sz="1400" b="0" i="0" u="none" strike="noStrike" kern="1200" cap="none" spc="0" normalizeH="0" baseline="0" noProof="0" dirty="0">
                <a:ln>
                  <a:noFill/>
                </a:ln>
                <a:solidFill>
                  <a:prstClr val="black"/>
                </a:solidFill>
                <a:effectLst/>
                <a:uLnTx/>
                <a:uFillTx/>
                <a:latin typeface="Arial MT"/>
                <a:ea typeface="+mn-ea"/>
                <a:cs typeface="Arial MT"/>
              </a:rPr>
              <a:t> created</a:t>
            </a:r>
            <a:r>
              <a:rPr kumimoji="0" sz="1400" b="0" i="0" u="none" strike="noStrike" kern="1200" cap="none" spc="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by</a:t>
            </a:r>
            <a:r>
              <a:rPr kumimoji="0" sz="1400" b="0" i="0" u="none" strike="noStrike" kern="1200" cap="none" spc="0" normalizeH="0" baseline="0" noProof="0" dirty="0">
                <a:ln>
                  <a:noFill/>
                </a:ln>
                <a:solidFill>
                  <a:prstClr val="black"/>
                </a:solidFill>
                <a:effectLst/>
                <a:uLnTx/>
                <a:uFillTx/>
                <a:latin typeface="Arial MT"/>
                <a:ea typeface="+mn-ea"/>
                <a:cs typeface="Arial MT"/>
              </a:rPr>
              <a:t> </a:t>
            </a:r>
            <a:r>
              <a:rPr kumimoji="0" sz="1400" b="1" i="0" u="none" strike="noStrike" kern="1200" cap="none" spc="-5" normalizeH="0" baseline="0" noProof="0" dirty="0">
                <a:ln>
                  <a:noFill/>
                </a:ln>
                <a:solidFill>
                  <a:prstClr val="black"/>
                </a:solidFill>
                <a:effectLst/>
                <a:uLnTx/>
                <a:uFillTx/>
                <a:latin typeface="Arial"/>
                <a:ea typeface="+mn-ea"/>
                <a:cs typeface="Arial"/>
              </a:rPr>
              <a:t>enclosing </a:t>
            </a:r>
            <a:r>
              <a:rPr kumimoji="0" sz="1400" b="1" i="0" u="none" strike="noStrike" kern="1200" cap="none" spc="0" normalizeH="0" baseline="0" noProof="0" dirty="0">
                <a:ln>
                  <a:noFill/>
                </a:ln>
                <a:solidFill>
                  <a:prstClr val="black"/>
                </a:solidFill>
                <a:effectLst/>
                <a:uLnTx/>
                <a:uFillTx/>
                <a:latin typeface="Arial"/>
                <a:ea typeface="+mn-ea"/>
                <a:cs typeface="Arial"/>
              </a:rPr>
              <a:t> </a:t>
            </a:r>
            <a:r>
              <a:rPr kumimoji="0" sz="1400" b="1" i="0" u="none" strike="noStrike" kern="1200" cap="none" spc="-5" normalizeH="0" baseline="0" noProof="0" dirty="0">
                <a:ln>
                  <a:noFill/>
                </a:ln>
                <a:solidFill>
                  <a:prstClr val="black"/>
                </a:solidFill>
                <a:effectLst/>
                <a:uLnTx/>
                <a:uFillTx/>
                <a:latin typeface="Arial"/>
                <a:ea typeface="+mn-ea"/>
                <a:cs typeface="Arial"/>
              </a:rPr>
              <a:t>characters</a:t>
            </a:r>
            <a:r>
              <a:rPr kumimoji="0" sz="1400" b="1" i="0" u="none" strike="noStrike" kern="1200" cap="none" spc="0" normalizeH="0" baseline="0" noProof="0" dirty="0">
                <a:ln>
                  <a:noFill/>
                </a:ln>
                <a:solidFill>
                  <a:prstClr val="black"/>
                </a:solidFill>
                <a:effectLst/>
                <a:uLnTx/>
                <a:uFillTx/>
                <a:latin typeface="Arial"/>
                <a:ea typeface="+mn-ea"/>
                <a:cs typeface="Arial"/>
              </a:rPr>
              <a:t> </a:t>
            </a:r>
            <a:r>
              <a:rPr kumimoji="0" sz="1400" b="1" i="0" u="none" strike="noStrike" kern="1200" cap="none" spc="-5" normalizeH="0" baseline="0" noProof="0" dirty="0">
                <a:ln>
                  <a:noFill/>
                </a:ln>
                <a:solidFill>
                  <a:prstClr val="black"/>
                </a:solidFill>
                <a:effectLst/>
                <a:uLnTx/>
                <a:uFillTx/>
                <a:latin typeface="Arial"/>
                <a:ea typeface="+mn-ea"/>
                <a:cs typeface="Arial"/>
              </a:rPr>
              <a:t>inside</a:t>
            </a:r>
            <a:r>
              <a:rPr kumimoji="0" sz="1400" b="1" i="0" u="none" strike="noStrike" kern="1200" cap="none" spc="0" normalizeH="0" baseline="0" noProof="0" dirty="0">
                <a:ln>
                  <a:noFill/>
                </a:ln>
                <a:solidFill>
                  <a:prstClr val="black"/>
                </a:solidFill>
                <a:effectLst/>
                <a:uLnTx/>
                <a:uFillTx/>
                <a:latin typeface="Arial"/>
                <a:ea typeface="+mn-ea"/>
                <a:cs typeface="Arial"/>
              </a:rPr>
              <a:t> a</a:t>
            </a:r>
            <a:r>
              <a:rPr kumimoji="0" sz="1400" b="1" i="0" u="none" strike="noStrike" kern="1200" cap="none" spc="5" normalizeH="0" baseline="0" noProof="0" dirty="0">
                <a:ln>
                  <a:noFill/>
                </a:ln>
                <a:solidFill>
                  <a:prstClr val="black"/>
                </a:solidFill>
                <a:effectLst/>
                <a:uLnTx/>
                <a:uFillTx/>
                <a:latin typeface="Arial"/>
                <a:ea typeface="+mn-ea"/>
                <a:cs typeface="Arial"/>
              </a:rPr>
              <a:t> </a:t>
            </a:r>
            <a:r>
              <a:rPr kumimoji="0" sz="1400" b="1" i="0" u="none" strike="noStrike" kern="1200" cap="none" spc="-5" normalizeH="0" baseline="0" noProof="0" dirty="0">
                <a:ln>
                  <a:noFill/>
                </a:ln>
                <a:solidFill>
                  <a:prstClr val="black"/>
                </a:solidFill>
                <a:effectLst/>
                <a:uLnTx/>
                <a:uFillTx/>
                <a:latin typeface="Arial"/>
                <a:ea typeface="+mn-ea"/>
                <a:cs typeface="Arial"/>
              </a:rPr>
              <a:t>single</a:t>
            </a:r>
            <a:r>
              <a:rPr kumimoji="0" sz="1400" b="1" i="0" u="none" strike="noStrike" kern="1200" cap="none" spc="0" normalizeH="0" baseline="0" noProof="0" dirty="0">
                <a:ln>
                  <a:noFill/>
                </a:ln>
                <a:solidFill>
                  <a:prstClr val="black"/>
                </a:solidFill>
                <a:effectLst/>
                <a:uLnTx/>
                <a:uFillTx/>
                <a:latin typeface="Arial"/>
                <a:ea typeface="+mn-ea"/>
                <a:cs typeface="Arial"/>
              </a:rPr>
              <a:t> </a:t>
            </a:r>
            <a:r>
              <a:rPr kumimoji="0" sz="1400" b="1" i="0" u="none" strike="noStrike" kern="1200" cap="none" spc="-5" normalizeH="0" baseline="0" noProof="0" dirty="0">
                <a:ln>
                  <a:noFill/>
                </a:ln>
                <a:solidFill>
                  <a:prstClr val="black"/>
                </a:solidFill>
                <a:effectLst/>
                <a:uLnTx/>
                <a:uFillTx/>
                <a:latin typeface="Arial"/>
                <a:ea typeface="+mn-ea"/>
                <a:cs typeface="Arial"/>
              </a:rPr>
              <a:t>quote</a:t>
            </a:r>
            <a:r>
              <a:rPr kumimoji="0" sz="1400" b="1" i="0" u="none" strike="noStrike" kern="1200" cap="none" spc="0" normalizeH="0" baseline="0" noProof="0" dirty="0">
                <a:ln>
                  <a:noFill/>
                </a:ln>
                <a:solidFill>
                  <a:prstClr val="black"/>
                </a:solidFill>
                <a:effectLst/>
                <a:uLnTx/>
                <a:uFillTx/>
                <a:latin typeface="Arial"/>
                <a:ea typeface="+mn-ea"/>
                <a:cs typeface="Arial"/>
              </a:rPr>
              <a:t> </a:t>
            </a:r>
            <a:r>
              <a:rPr kumimoji="0" sz="1400" b="1" i="0" u="none" strike="noStrike" kern="1200" cap="none" spc="-5" normalizeH="0" baseline="0" noProof="0" dirty="0">
                <a:ln>
                  <a:noFill/>
                </a:ln>
                <a:solidFill>
                  <a:prstClr val="black"/>
                </a:solidFill>
                <a:effectLst/>
                <a:uLnTx/>
                <a:uFillTx/>
                <a:latin typeface="Arial"/>
                <a:ea typeface="+mn-ea"/>
                <a:cs typeface="Arial"/>
              </a:rPr>
              <a:t>or </a:t>
            </a:r>
            <a:r>
              <a:rPr kumimoji="0" sz="1400" b="1" i="0" u="none" strike="noStrike" kern="1200" cap="none" spc="-375" normalizeH="0" baseline="0" noProof="0" dirty="0">
                <a:ln>
                  <a:noFill/>
                </a:ln>
                <a:solidFill>
                  <a:prstClr val="black"/>
                </a:solidFill>
                <a:effectLst/>
                <a:uLnTx/>
                <a:uFillTx/>
                <a:latin typeface="Arial"/>
                <a:ea typeface="+mn-ea"/>
                <a:cs typeface="Arial"/>
              </a:rPr>
              <a:t> </a:t>
            </a:r>
            <a:r>
              <a:rPr kumimoji="0" sz="1400" b="1" i="0" u="none" strike="noStrike" kern="1200" cap="none" spc="-5" normalizeH="0" baseline="0" noProof="0" dirty="0">
                <a:ln>
                  <a:noFill/>
                </a:ln>
                <a:solidFill>
                  <a:prstClr val="black"/>
                </a:solidFill>
                <a:effectLst/>
                <a:uLnTx/>
                <a:uFillTx/>
                <a:latin typeface="Arial"/>
                <a:ea typeface="+mn-ea"/>
                <a:cs typeface="Arial"/>
              </a:rPr>
              <a:t>double-quotes.</a:t>
            </a:r>
            <a:endParaRPr kumimoji="0" sz="1400" b="0" i="0" u="none" strike="noStrike" kern="1200" cap="none" spc="0" normalizeH="0" baseline="0" noProof="0">
              <a:ln>
                <a:noFill/>
              </a:ln>
              <a:solidFill>
                <a:prstClr val="black"/>
              </a:solidFill>
              <a:effectLst/>
              <a:uLnTx/>
              <a:uFillTx/>
              <a:latin typeface="Arial"/>
              <a:ea typeface="+mn-ea"/>
              <a:cs typeface="Arial"/>
            </a:endParaRPr>
          </a:p>
          <a:p>
            <a:pPr marL="348615" marR="5080" lvl="0" indent="-336550" algn="just" defTabSz="914400" rtl="0" eaLnBrk="1" fontAlgn="auto" latinLnBrk="0" hangingPunct="1">
              <a:lnSpc>
                <a:spcPct val="116100"/>
              </a:lnSpc>
              <a:spcBef>
                <a:spcPts val="0"/>
              </a:spcBef>
              <a:spcAft>
                <a:spcPts val="0"/>
              </a:spcAft>
              <a:buClrTx/>
              <a:buSzTx/>
              <a:buFontTx/>
              <a:buChar char="●"/>
              <a:tabLst>
                <a:tab pos="349250" algn="l"/>
              </a:tabLst>
              <a:defRPr/>
            </a:pPr>
            <a:r>
              <a:rPr kumimoji="0" sz="1400" b="0" i="0" u="none" strike="noStrike" kern="1200" cap="none" spc="-5" normalizeH="0" baseline="0" noProof="0" dirty="0">
                <a:ln>
                  <a:noFill/>
                </a:ln>
                <a:solidFill>
                  <a:prstClr val="black"/>
                </a:solidFill>
                <a:effectLst/>
                <a:uLnTx/>
                <a:uFillTx/>
                <a:latin typeface="Arial MT"/>
                <a:ea typeface="+mn-ea"/>
                <a:cs typeface="Arial MT"/>
              </a:rPr>
              <a:t>Even</a:t>
            </a:r>
            <a:r>
              <a:rPr kumimoji="0" sz="1400" b="0" i="0" u="none" strike="noStrike" kern="1200" cap="none" spc="0" normalizeH="0" baseline="0" noProof="0" dirty="0">
                <a:ln>
                  <a:noFill/>
                </a:ln>
                <a:solidFill>
                  <a:prstClr val="black"/>
                </a:solidFill>
                <a:effectLst/>
                <a:uLnTx/>
                <a:uFillTx/>
                <a:latin typeface="Arial MT"/>
                <a:ea typeface="+mn-ea"/>
                <a:cs typeface="Arial MT"/>
              </a:rPr>
              <a:t> </a:t>
            </a:r>
            <a:r>
              <a:rPr kumimoji="0" sz="1400" b="1" i="0" u="none" strike="noStrike" kern="1200" cap="none" spc="0" normalizeH="0" baseline="0" noProof="0" dirty="0">
                <a:ln>
                  <a:noFill/>
                </a:ln>
                <a:solidFill>
                  <a:prstClr val="black"/>
                </a:solidFill>
                <a:effectLst/>
                <a:uLnTx/>
                <a:uFillTx/>
                <a:latin typeface="Arial"/>
                <a:ea typeface="+mn-ea"/>
                <a:cs typeface="Arial"/>
              </a:rPr>
              <a:t>triple</a:t>
            </a:r>
            <a:r>
              <a:rPr kumimoji="0" sz="1400" b="1" i="0" u="none" strike="noStrike" kern="1200" cap="none" spc="5" normalizeH="0" baseline="0" noProof="0" dirty="0">
                <a:ln>
                  <a:noFill/>
                </a:ln>
                <a:solidFill>
                  <a:prstClr val="black"/>
                </a:solidFill>
                <a:effectLst/>
                <a:uLnTx/>
                <a:uFillTx/>
                <a:latin typeface="Arial"/>
                <a:ea typeface="+mn-ea"/>
                <a:cs typeface="Arial"/>
              </a:rPr>
              <a:t> </a:t>
            </a:r>
            <a:r>
              <a:rPr kumimoji="0" sz="1400" b="1" i="0" u="none" strike="noStrike" kern="1200" cap="none" spc="-5" normalizeH="0" baseline="0" noProof="0" dirty="0">
                <a:ln>
                  <a:noFill/>
                </a:ln>
                <a:solidFill>
                  <a:prstClr val="black"/>
                </a:solidFill>
                <a:effectLst/>
                <a:uLnTx/>
                <a:uFillTx/>
                <a:latin typeface="Arial"/>
                <a:ea typeface="+mn-ea"/>
                <a:cs typeface="Arial"/>
              </a:rPr>
              <a:t>quotes</a:t>
            </a:r>
            <a:r>
              <a:rPr kumimoji="0" sz="1400" b="1" i="0" u="none" strike="noStrike" kern="1200" cap="none" spc="0" normalizeH="0" baseline="0" noProof="0" dirty="0">
                <a:ln>
                  <a:noFill/>
                </a:ln>
                <a:solidFill>
                  <a:prstClr val="black"/>
                </a:solidFill>
                <a:effectLst/>
                <a:uLnTx/>
                <a:uFillTx/>
                <a:latin typeface="Arial"/>
                <a:ea typeface="+mn-ea"/>
                <a:cs typeface="Arial"/>
              </a:rPr>
              <a:t> </a:t>
            </a:r>
            <a:r>
              <a:rPr kumimoji="0" sz="1400" b="0" i="0" u="none" strike="noStrike" kern="1200" cap="none" spc="0" normalizeH="0" baseline="0" noProof="0" dirty="0">
                <a:ln>
                  <a:noFill/>
                </a:ln>
                <a:solidFill>
                  <a:prstClr val="black"/>
                </a:solidFill>
                <a:effectLst/>
                <a:uLnTx/>
                <a:uFillTx/>
                <a:latin typeface="Arial MT"/>
                <a:ea typeface="+mn-ea"/>
                <a:cs typeface="Arial MT"/>
              </a:rPr>
              <a:t>can</a:t>
            </a:r>
            <a:r>
              <a:rPr kumimoji="0" sz="1400" b="0" i="0" u="none" strike="noStrike" kern="1200" cap="none" spc="5"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be</a:t>
            </a:r>
            <a:r>
              <a:rPr kumimoji="0" sz="1400" b="0" i="0" u="none" strike="noStrike" kern="1200" cap="none" spc="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used</a:t>
            </a:r>
            <a:r>
              <a:rPr kumimoji="0" sz="1400" b="0" i="0" u="none" strike="noStrike" kern="1200" cap="none" spc="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in </a:t>
            </a:r>
            <a:r>
              <a:rPr kumimoji="0" sz="1400" b="0" i="0" u="none" strike="noStrike" kern="1200" cap="none" spc="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Python but generally used to </a:t>
            </a:r>
            <a:r>
              <a:rPr kumimoji="0" sz="1400" b="0" i="0" u="none" strike="noStrike" kern="1200" cap="none" spc="0" normalizeH="0" baseline="0" noProof="0" dirty="0">
                <a:ln>
                  <a:noFill/>
                </a:ln>
                <a:solidFill>
                  <a:prstClr val="black"/>
                </a:solidFill>
                <a:effectLst/>
                <a:uLnTx/>
                <a:uFillTx/>
                <a:latin typeface="Arial MT"/>
                <a:ea typeface="+mn-ea"/>
                <a:cs typeface="Arial MT"/>
              </a:rPr>
              <a:t>represent </a:t>
            </a:r>
            <a:r>
              <a:rPr kumimoji="0" sz="1400" b="0" i="0" u="none" strike="noStrike" kern="1200" cap="none" spc="5"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multiline</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0" normalizeH="0" baseline="0" noProof="0" dirty="0">
                <a:ln>
                  <a:noFill/>
                </a:ln>
                <a:solidFill>
                  <a:prstClr val="black"/>
                </a:solidFill>
                <a:effectLst/>
                <a:uLnTx/>
                <a:uFillTx/>
                <a:latin typeface="Arial MT"/>
                <a:ea typeface="+mn-ea"/>
                <a:cs typeface="Arial MT"/>
              </a:rPr>
              <a:t>strings</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0" i="0" u="none" strike="noStrike" kern="1200" cap="none" spc="-5" normalizeH="0" baseline="0" noProof="0" dirty="0">
                <a:ln>
                  <a:noFill/>
                </a:ln>
                <a:solidFill>
                  <a:prstClr val="black"/>
                </a:solidFill>
                <a:effectLst/>
                <a:uLnTx/>
                <a:uFillTx/>
                <a:latin typeface="Arial MT"/>
                <a:ea typeface="+mn-ea"/>
                <a:cs typeface="Arial MT"/>
              </a:rPr>
              <a:t>and</a:t>
            </a:r>
            <a:r>
              <a:rPr kumimoji="0" sz="1400" b="0" i="0" u="none" strike="noStrike" kern="1200" cap="none" spc="-10" normalizeH="0" baseline="0" noProof="0" dirty="0">
                <a:ln>
                  <a:noFill/>
                </a:ln>
                <a:solidFill>
                  <a:prstClr val="black"/>
                </a:solidFill>
                <a:effectLst/>
                <a:uLnTx/>
                <a:uFillTx/>
                <a:latin typeface="Arial MT"/>
                <a:ea typeface="+mn-ea"/>
                <a:cs typeface="Arial MT"/>
              </a:rPr>
              <a:t> </a:t>
            </a:r>
            <a:r>
              <a:rPr kumimoji="0" sz="1400" b="1" i="0" u="none" strike="noStrike" kern="1200" cap="none" spc="-5" normalizeH="0" baseline="0" noProof="0" dirty="0">
                <a:ln>
                  <a:noFill/>
                </a:ln>
                <a:solidFill>
                  <a:prstClr val="black"/>
                </a:solidFill>
                <a:effectLst/>
                <a:uLnTx/>
                <a:uFillTx/>
                <a:latin typeface="Arial"/>
                <a:ea typeface="+mn-ea"/>
                <a:cs typeface="Arial"/>
              </a:rPr>
              <a:t>docstrings</a:t>
            </a:r>
            <a:r>
              <a:rPr kumimoji="0" sz="1400" b="0" i="0" u="none" strike="noStrike" kern="1200" cap="none" spc="-5" normalizeH="0" baseline="0" noProof="0" dirty="0">
                <a:ln>
                  <a:noFill/>
                </a:ln>
                <a:solidFill>
                  <a:prstClr val="black"/>
                </a:solidFill>
                <a:effectLst/>
                <a:uLnTx/>
                <a:uFillTx/>
                <a:latin typeface="Arial MT"/>
                <a:ea typeface="+mn-ea"/>
                <a:cs typeface="Arial MT"/>
              </a:rPr>
              <a:t>.</a:t>
            </a:r>
            <a:endParaRPr kumimoji="0" sz="1400" b="0" i="0" u="none" strike="noStrike" kern="1200" cap="none" spc="0" normalizeH="0" baseline="0" noProof="0">
              <a:ln>
                <a:noFill/>
              </a:ln>
              <a:solidFill>
                <a:prstClr val="black"/>
              </a:solidFill>
              <a:effectLst/>
              <a:uLnTx/>
              <a:uFillTx/>
              <a:latin typeface="Arial MT"/>
              <a:ea typeface="+mn-ea"/>
              <a:cs typeface="Arial MT"/>
            </a:endParaRPr>
          </a:p>
        </p:txBody>
      </p:sp>
      <p:grpSp>
        <p:nvGrpSpPr>
          <p:cNvPr id="5" name="object 5"/>
          <p:cNvGrpSpPr/>
          <p:nvPr/>
        </p:nvGrpSpPr>
        <p:grpSpPr>
          <a:xfrm>
            <a:off x="4343179" y="1048900"/>
            <a:ext cx="4801235" cy="3267075"/>
            <a:chOff x="4343179" y="1048900"/>
            <a:chExt cx="4801235" cy="3267075"/>
          </a:xfrm>
        </p:grpSpPr>
        <p:pic>
          <p:nvPicPr>
            <p:cNvPr id="6" name="object 6"/>
            <p:cNvPicPr/>
            <p:nvPr/>
          </p:nvPicPr>
          <p:blipFill>
            <a:blip r:embed="rId2" cstate="print"/>
            <a:stretch>
              <a:fillRect/>
            </a:stretch>
          </p:blipFill>
          <p:spPr>
            <a:xfrm>
              <a:off x="4343179" y="1048900"/>
              <a:ext cx="4800820" cy="3267000"/>
            </a:xfrm>
            <a:prstGeom prst="rect">
              <a:avLst/>
            </a:prstGeom>
          </p:spPr>
        </p:pic>
        <p:pic>
          <p:nvPicPr>
            <p:cNvPr id="7" name="object 7"/>
            <p:cNvPicPr/>
            <p:nvPr/>
          </p:nvPicPr>
          <p:blipFill>
            <a:blip r:embed="rId3" cstate="print"/>
            <a:stretch>
              <a:fillRect/>
            </a:stretch>
          </p:blipFill>
          <p:spPr>
            <a:xfrm>
              <a:off x="4686079" y="1391800"/>
              <a:ext cx="4289771" cy="2581199"/>
            </a:xfrm>
            <a:prstGeom prst="rect">
              <a:avLst/>
            </a:prstGeom>
          </p:spPr>
        </p:pic>
        <p:sp>
          <p:nvSpPr>
            <p:cNvPr id="8" name="object 8"/>
            <p:cNvSpPr/>
            <p:nvPr/>
          </p:nvSpPr>
          <p:spPr>
            <a:xfrm>
              <a:off x="4641628" y="1347349"/>
              <a:ext cx="4378960" cy="2670175"/>
            </a:xfrm>
            <a:custGeom>
              <a:avLst/>
              <a:gdLst/>
              <a:ahLst/>
              <a:cxnLst/>
              <a:rect l="l" t="t" r="r" b="b"/>
              <a:pathLst>
                <a:path w="4378959" h="2670175">
                  <a:moveTo>
                    <a:pt x="439160" y="0"/>
                  </a:moveTo>
                  <a:lnTo>
                    <a:pt x="4378636" y="0"/>
                  </a:lnTo>
                  <a:lnTo>
                    <a:pt x="4378636" y="2225074"/>
                  </a:lnTo>
                  <a:lnTo>
                    <a:pt x="4376059" y="2273564"/>
                  </a:lnTo>
                  <a:lnTo>
                    <a:pt x="4368508" y="2320542"/>
                  </a:lnTo>
                  <a:lnTo>
                    <a:pt x="4356249" y="2365736"/>
                  </a:lnTo>
                  <a:lnTo>
                    <a:pt x="4339552" y="2408875"/>
                  </a:lnTo>
                  <a:lnTo>
                    <a:pt x="4318683" y="2449687"/>
                  </a:lnTo>
                  <a:lnTo>
                    <a:pt x="4293910" y="2487900"/>
                  </a:lnTo>
                  <a:lnTo>
                    <a:pt x="4265503" y="2523244"/>
                  </a:lnTo>
                  <a:lnTo>
                    <a:pt x="4233728" y="2555446"/>
                  </a:lnTo>
                  <a:lnTo>
                    <a:pt x="4198853" y="2584235"/>
                  </a:lnTo>
                  <a:lnTo>
                    <a:pt x="4161146" y="2609340"/>
                  </a:lnTo>
                  <a:lnTo>
                    <a:pt x="4120876" y="2630490"/>
                  </a:lnTo>
                  <a:lnTo>
                    <a:pt x="4078309" y="2647412"/>
                  </a:lnTo>
                  <a:lnTo>
                    <a:pt x="4033714" y="2659835"/>
                  </a:lnTo>
                  <a:lnTo>
                    <a:pt x="3987359" y="2667488"/>
                  </a:lnTo>
                  <a:lnTo>
                    <a:pt x="3939511" y="2670099"/>
                  </a:lnTo>
                  <a:lnTo>
                    <a:pt x="36" y="2670099"/>
                  </a:lnTo>
                  <a:lnTo>
                    <a:pt x="36" y="445025"/>
                  </a:lnTo>
                  <a:lnTo>
                    <a:pt x="2613" y="396535"/>
                  </a:lnTo>
                  <a:lnTo>
                    <a:pt x="10164" y="349557"/>
                  </a:lnTo>
                  <a:lnTo>
                    <a:pt x="22423" y="304363"/>
                  </a:lnTo>
                  <a:lnTo>
                    <a:pt x="39120" y="261224"/>
                  </a:lnTo>
                  <a:lnTo>
                    <a:pt x="59989" y="220412"/>
                  </a:lnTo>
                  <a:lnTo>
                    <a:pt x="84761" y="182199"/>
                  </a:lnTo>
                  <a:lnTo>
                    <a:pt x="113169" y="146855"/>
                  </a:lnTo>
                  <a:lnTo>
                    <a:pt x="144944" y="114653"/>
                  </a:lnTo>
                  <a:lnTo>
                    <a:pt x="179819" y="85864"/>
                  </a:lnTo>
                  <a:lnTo>
                    <a:pt x="217526" y="60759"/>
                  </a:lnTo>
                  <a:lnTo>
                    <a:pt x="257796" y="39609"/>
                  </a:lnTo>
                  <a:lnTo>
                    <a:pt x="300363" y="22687"/>
                  </a:lnTo>
                  <a:lnTo>
                    <a:pt x="344958" y="10264"/>
                  </a:lnTo>
                  <a:lnTo>
                    <a:pt x="391313" y="2611"/>
                  </a:lnTo>
                  <a:lnTo>
                    <a:pt x="439160" y="0"/>
                  </a:lnTo>
                  <a:close/>
                </a:path>
              </a:pathLst>
            </a:custGeom>
            <a:ln w="88899">
              <a:solidFill>
                <a:srgbClr val="FFFF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9" name="object 9"/>
          <p:cNvSpPr txBox="1">
            <a:spLocks noGrp="1"/>
          </p:cNvSpPr>
          <p:nvPr>
            <p:ph type="ftr" sz="quarter" idx="5"/>
          </p:nvPr>
        </p:nvSpPr>
        <p:spPr>
          <a:prstGeom prst="rect">
            <a:avLst/>
          </a:prstGeom>
        </p:spPr>
        <p:txBody>
          <a:bodyPr vert="horz" wrap="square" lIns="0" tIns="3175" rIns="0" bIns="0" rtlCol="0">
            <a:spAutoFit/>
          </a:bodyPr>
          <a:lstStyle/>
          <a:p>
            <a:pPr marL="12700" marR="0" lvl="0" indent="0" algn="l" defTabSz="914400" rtl="0" eaLnBrk="1" fontAlgn="auto" latinLnBrk="0" hangingPunct="1">
              <a:lnSpc>
                <a:spcPct val="100000"/>
              </a:lnSpc>
              <a:spcBef>
                <a:spcPts val="25"/>
              </a:spcBef>
              <a:spcAft>
                <a:spcPts val="0"/>
              </a:spcAft>
              <a:buClrTx/>
              <a:buSzTx/>
              <a:buFontTx/>
              <a:buNone/>
              <a:tabLst/>
              <a:defRPr/>
            </a:pPr>
            <a:r>
              <a:rPr kumimoji="0" sz="800" b="0" i="0" u="none" strike="noStrike" kern="1200" cap="none" spc="0" normalizeH="0" baseline="0" noProof="0" dirty="0">
                <a:ln>
                  <a:noFill/>
                </a:ln>
                <a:solidFill>
                  <a:prstClr val="black"/>
                </a:solidFill>
                <a:effectLst/>
                <a:uLnTx/>
                <a:uFillTx/>
                <a:latin typeface="Arial MT"/>
                <a:ea typeface="+mn-ea"/>
              </a:rPr>
              <a:t>©</a:t>
            </a:r>
            <a:r>
              <a:rPr kumimoji="0" sz="800" b="0" i="0" u="none" strike="noStrike" kern="1200" cap="none" spc="-5" normalizeH="0" baseline="0" noProof="0" dirty="0">
                <a:ln>
                  <a:noFill/>
                </a:ln>
                <a:solidFill>
                  <a:prstClr val="black"/>
                </a:solidFill>
                <a:effectLst/>
                <a:uLnTx/>
                <a:uFillTx/>
                <a:latin typeface="Arial MT"/>
                <a:ea typeface="+mn-ea"/>
              </a:rPr>
              <a:t> Edune</a:t>
            </a:r>
            <a:r>
              <a:rPr kumimoji="0" sz="800" b="0" i="0" u="none" strike="noStrike" kern="1200" cap="none" spc="0" normalizeH="0" baseline="0" noProof="0" dirty="0">
                <a:ln>
                  <a:noFill/>
                </a:ln>
                <a:solidFill>
                  <a:prstClr val="black"/>
                </a:solidFill>
                <a:effectLst/>
                <a:uLnTx/>
                <a:uFillTx/>
                <a:latin typeface="Arial MT"/>
                <a:ea typeface="+mn-ea"/>
              </a:rPr>
              <a:t>t</a:t>
            </a:r>
            <a:r>
              <a:rPr kumimoji="0" sz="800" b="0" i="0" u="none" strike="noStrike" kern="1200" cap="none" spc="-5" normalizeH="0" baseline="0" noProof="0" dirty="0">
                <a:ln>
                  <a:noFill/>
                </a:ln>
                <a:solidFill>
                  <a:prstClr val="black"/>
                </a:solidFill>
                <a:effectLst/>
                <a:uLnTx/>
                <a:uFillTx/>
                <a:latin typeface="Arial MT"/>
                <a:ea typeface="+mn-ea"/>
              </a:rPr>
              <a:t> Foundation</a:t>
            </a:r>
            <a:r>
              <a:rPr kumimoji="0" sz="800" b="0" i="0" u="none" strike="noStrike" kern="1200" cap="none" spc="0" normalizeH="0" baseline="0" noProof="0" dirty="0">
                <a:ln>
                  <a:noFill/>
                </a:ln>
                <a:solidFill>
                  <a:prstClr val="black"/>
                </a:solidFill>
                <a:effectLst/>
                <a:uLnTx/>
                <a:uFillTx/>
                <a:latin typeface="Arial MT"/>
                <a:ea typeface="+mn-ea"/>
              </a:rPr>
              <a:t>.</a:t>
            </a:r>
            <a:r>
              <a:rPr kumimoji="0" sz="800" b="0" i="0" u="none" strike="noStrike" kern="1200" cap="none" spc="-50" normalizeH="0" baseline="0" noProof="0" dirty="0">
                <a:ln>
                  <a:noFill/>
                </a:ln>
                <a:solidFill>
                  <a:prstClr val="black"/>
                </a:solidFill>
                <a:effectLst/>
                <a:uLnTx/>
                <a:uFillTx/>
                <a:latin typeface="Arial MT"/>
                <a:ea typeface="+mn-ea"/>
              </a:rPr>
              <a:t> </a:t>
            </a:r>
            <a:r>
              <a:rPr kumimoji="0" sz="800" b="0" i="0" u="none" strike="noStrike" kern="1200" cap="none" spc="-5" normalizeH="0" baseline="0" noProof="0" dirty="0">
                <a:ln>
                  <a:noFill/>
                </a:ln>
                <a:solidFill>
                  <a:prstClr val="black"/>
                </a:solidFill>
                <a:effectLst/>
                <a:uLnTx/>
                <a:uFillTx/>
                <a:latin typeface="Arial MT"/>
                <a:ea typeface="+mn-ea"/>
              </a:rPr>
              <a:t>Al</a:t>
            </a:r>
            <a:r>
              <a:rPr kumimoji="0" sz="800" b="0" i="0" u="none" strike="noStrike" kern="1200" cap="none" spc="0" normalizeH="0" baseline="0" noProof="0" dirty="0">
                <a:ln>
                  <a:noFill/>
                </a:ln>
                <a:solidFill>
                  <a:prstClr val="black"/>
                </a:solidFill>
                <a:effectLst/>
                <a:uLnTx/>
                <a:uFillTx/>
                <a:latin typeface="Arial MT"/>
                <a:ea typeface="+mn-ea"/>
              </a:rPr>
              <a:t>l</a:t>
            </a:r>
            <a:r>
              <a:rPr kumimoji="0" sz="800" b="0" i="0" u="none" strike="noStrike" kern="1200" cap="none" spc="-5" normalizeH="0" baseline="0" noProof="0" dirty="0">
                <a:ln>
                  <a:noFill/>
                </a:ln>
                <a:solidFill>
                  <a:prstClr val="black"/>
                </a:solidFill>
                <a:effectLst/>
                <a:uLnTx/>
                <a:uFillTx/>
                <a:latin typeface="Arial MT"/>
                <a:ea typeface="+mn-ea"/>
              </a:rPr>
              <a:t> </a:t>
            </a:r>
            <a:r>
              <a:rPr kumimoji="0" sz="800" b="0" i="0" u="none" strike="noStrike" kern="1200" cap="none" spc="0" normalizeH="0" baseline="0" noProof="0" dirty="0">
                <a:ln>
                  <a:noFill/>
                </a:ln>
                <a:solidFill>
                  <a:prstClr val="black"/>
                </a:solidFill>
                <a:effectLst/>
                <a:uLnTx/>
                <a:uFillTx/>
                <a:latin typeface="Arial MT"/>
                <a:ea typeface="+mn-ea"/>
              </a:rPr>
              <a:t>rights</a:t>
            </a:r>
            <a:r>
              <a:rPr kumimoji="0" sz="800" b="0" i="0" u="none" strike="noStrike" kern="1200" cap="none" spc="-5" normalizeH="0" baseline="0" noProof="0" dirty="0">
                <a:ln>
                  <a:noFill/>
                </a:ln>
                <a:solidFill>
                  <a:prstClr val="black"/>
                </a:solidFill>
                <a:effectLst/>
                <a:uLnTx/>
                <a:uFillTx/>
                <a:latin typeface="Arial MT"/>
                <a:ea typeface="+mn-ea"/>
              </a:rPr>
              <a:t> </a:t>
            </a:r>
            <a:r>
              <a:rPr kumimoji="0" sz="800" b="0" i="0" u="none" strike="noStrike" kern="1200" cap="none" spc="0" normalizeH="0" baseline="0" noProof="0" dirty="0">
                <a:ln>
                  <a:noFill/>
                </a:ln>
                <a:solidFill>
                  <a:prstClr val="black"/>
                </a:solidFill>
                <a:effectLst/>
                <a:uLnTx/>
                <a:uFillTx/>
                <a:latin typeface="Arial MT"/>
                <a:ea typeface="+mn-ea"/>
              </a:rPr>
              <a:t>reserved.</a:t>
            </a: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665</TotalTime>
  <Words>38282</Words>
  <Application>Microsoft Office PowerPoint</Application>
  <PresentationFormat>On-screen Show (16:9)</PresentationFormat>
  <Paragraphs>3977</Paragraphs>
  <Slides>443</Slides>
  <Notes>125</Notes>
  <HiddenSlides>0</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443</vt:i4>
      </vt:variant>
    </vt:vector>
  </HeadingPairs>
  <TitlesOfParts>
    <vt:vector size="456" baseType="lpstr">
      <vt:lpstr>Arial</vt:lpstr>
      <vt:lpstr>Arial MT</vt:lpstr>
      <vt:lpstr>Arial Unicode MS</vt:lpstr>
      <vt:lpstr>Calibri</vt:lpstr>
      <vt:lpstr>Fira Mono</vt:lpstr>
      <vt:lpstr>Georgia</vt:lpstr>
      <vt:lpstr>Roboto</vt:lpstr>
      <vt:lpstr>sofia-pro</vt:lpstr>
      <vt:lpstr>Times New Roman</vt:lpstr>
      <vt:lpstr>urw-din</vt:lpstr>
      <vt:lpstr>Wingdings</vt:lpstr>
      <vt:lpstr>Simple Light</vt:lpstr>
      <vt:lpstr>Office Theme</vt:lpstr>
      <vt:lpstr>Python Programming</vt:lpstr>
      <vt:lpstr>PowerPoint Presentation</vt:lpstr>
      <vt:lpstr>In this section, we will discuss:</vt:lpstr>
      <vt:lpstr>In this section, we will discuss:</vt:lpstr>
      <vt:lpstr>PowerPoint Presentation</vt:lpstr>
      <vt:lpstr>Introduction to Python</vt:lpstr>
      <vt:lpstr>Introduction to Python</vt:lpstr>
      <vt:lpstr>PowerPoint Presentation</vt:lpstr>
      <vt:lpstr>History</vt:lpstr>
      <vt:lpstr>History</vt:lpstr>
      <vt:lpstr>PowerPoint Presentation</vt:lpstr>
      <vt:lpstr>Features</vt:lpstr>
      <vt:lpstr>Features</vt:lpstr>
      <vt:lpstr>Features</vt:lpstr>
      <vt:lpstr>Features</vt:lpstr>
      <vt:lpstr>Features</vt:lpstr>
      <vt:lpstr>Features</vt:lpstr>
      <vt:lpstr>Features</vt:lpstr>
      <vt:lpstr>Features</vt:lpstr>
      <vt:lpstr>Features</vt:lpstr>
      <vt:lpstr>Features</vt:lpstr>
      <vt:lpstr>Features</vt:lpstr>
      <vt:lpstr>Features</vt:lpstr>
      <vt:lpstr>PowerPoint Presentation</vt:lpstr>
      <vt:lpstr>PowerPoint Presentation</vt:lpstr>
      <vt:lpstr>Setup  Successful</vt:lpstr>
      <vt:lpstr>Setting Up Path</vt:lpstr>
      <vt:lpstr>Setting Up Path</vt:lpstr>
      <vt:lpstr>Setting Up Path</vt:lpstr>
      <vt:lpstr>Setting Up Path</vt:lpstr>
      <vt:lpstr>Setting Up Path</vt:lpstr>
      <vt:lpstr>Setting Up Path</vt:lpstr>
      <vt:lpstr>Setting Up Path</vt:lpstr>
      <vt:lpstr>Setting Up Path</vt:lpstr>
      <vt:lpstr>PowerPoint Presentation</vt:lpstr>
      <vt:lpstr>Basic Syntax Variable</vt:lpstr>
      <vt:lpstr>Basic Syntax Variable</vt:lpstr>
      <vt:lpstr>Basic Syntax Variable</vt:lpstr>
      <vt:lpstr>Basic Syntax Variable</vt:lpstr>
      <vt:lpstr>Basic Syntax Variable</vt:lpstr>
      <vt:lpstr>Basic Syntax Variable</vt:lpstr>
      <vt:lpstr>Basic Syntax Variable</vt:lpstr>
      <vt:lpstr>Basic Syntax Variable</vt:lpstr>
      <vt:lpstr>Basic Syntax Variable</vt:lpstr>
      <vt:lpstr>Basic Syntax Variable</vt:lpstr>
      <vt:lpstr>Basic Syntax Variable</vt:lpstr>
      <vt:lpstr>Basic Syntax Variable</vt:lpstr>
      <vt:lpstr>Basic Syntax Variable</vt:lpstr>
      <vt:lpstr>Basic Syntax Variable</vt:lpstr>
      <vt:lpstr>Basic Syntax Variable</vt:lpstr>
      <vt:lpstr>Basic Syntax Variable</vt:lpstr>
      <vt:lpstr>Basic Syntax Variable</vt:lpstr>
      <vt:lpstr>PowerPoint Presentation</vt:lpstr>
      <vt:lpstr>Data Types Operator</vt:lpstr>
      <vt:lpstr>Data Types Operator</vt:lpstr>
      <vt:lpstr>Data Types Operator</vt:lpstr>
      <vt:lpstr>Data Types Operator</vt:lpstr>
      <vt:lpstr>Data Types Operator</vt:lpstr>
      <vt:lpstr>Data Types Operator</vt:lpstr>
      <vt:lpstr>Data Types Operator</vt:lpstr>
      <vt:lpstr>Data Types Operator</vt:lpstr>
      <vt:lpstr>Data Types Operator</vt:lpstr>
      <vt:lpstr>PowerPoint Presentation</vt:lpstr>
      <vt:lpstr>Conditional Statement</vt:lpstr>
      <vt:lpstr>Conditional Statement</vt:lpstr>
      <vt:lpstr>Conditional Statement</vt:lpstr>
      <vt:lpstr>Conditional Statement</vt:lpstr>
      <vt:lpstr>Conditional Statement</vt:lpstr>
      <vt:lpstr>Conditional Statement</vt:lpstr>
      <vt:lpstr>Conditional Statement</vt:lpstr>
      <vt:lpstr>Conditional Statement</vt:lpstr>
      <vt:lpstr>Conditional Statement</vt:lpstr>
      <vt:lpstr>Conditional Statement</vt:lpstr>
      <vt:lpstr>Conditional Statement</vt:lpstr>
      <vt:lpstr>Conditional Statement</vt:lpstr>
      <vt:lpstr>Conditional Statement</vt:lpstr>
      <vt:lpstr>Conditional Statement</vt:lpstr>
      <vt:lpstr>Conditional Statement</vt:lpstr>
      <vt:lpstr>PowerPoint Presentation</vt:lpstr>
      <vt:lpstr>Looping</vt:lpstr>
      <vt:lpstr>Looping</vt:lpstr>
      <vt:lpstr>Looping</vt:lpstr>
      <vt:lpstr>Looping</vt:lpstr>
      <vt:lpstr>Looping</vt:lpstr>
      <vt:lpstr>Looping</vt:lpstr>
      <vt:lpstr>Looping</vt:lpstr>
      <vt:lpstr>Looping</vt:lpstr>
      <vt:lpstr>Looping</vt:lpstr>
      <vt:lpstr>PowerPoint Presentation</vt:lpstr>
      <vt:lpstr>Control Statement</vt:lpstr>
      <vt:lpstr>Control Statement</vt:lpstr>
      <vt:lpstr>Control Statement</vt:lpstr>
      <vt:lpstr>Control Statement</vt:lpstr>
      <vt:lpstr>Control Statement</vt:lpstr>
      <vt:lpstr>Control Statement</vt:lpstr>
      <vt:lpstr>Control Statement</vt:lpstr>
      <vt:lpstr>PowerPoint Presentation</vt:lpstr>
      <vt:lpstr>String Manipulation</vt:lpstr>
      <vt:lpstr>String Manipulation</vt:lpstr>
      <vt:lpstr>String Manipulation</vt:lpstr>
      <vt:lpstr>String Manipulation</vt:lpstr>
      <vt:lpstr>String Manipulation</vt:lpstr>
      <vt:lpstr>String Manipulation</vt:lpstr>
      <vt:lpstr>String Manipulation</vt:lpstr>
      <vt:lpstr>String Manipulation</vt:lpstr>
      <vt:lpstr>String Manipulation</vt:lpstr>
      <vt:lpstr>String Manipulation</vt:lpstr>
      <vt:lpstr>String Manipulation</vt:lpstr>
      <vt:lpstr>List</vt:lpstr>
      <vt:lpstr>List</vt:lpstr>
      <vt:lpstr>List</vt:lpstr>
      <vt:lpstr>List</vt:lpstr>
      <vt:lpstr>List</vt:lpstr>
      <vt:lpstr>List</vt:lpstr>
      <vt:lpstr>List</vt:lpstr>
      <vt:lpstr>List</vt:lpstr>
      <vt:lpstr>Tuple</vt:lpstr>
      <vt:lpstr>Tuple</vt:lpstr>
      <vt:lpstr>Tuple</vt:lpstr>
      <vt:lpstr>Tuple</vt:lpstr>
      <vt:lpstr>Tuple</vt:lpstr>
      <vt:lpstr>Tuple</vt:lpstr>
      <vt:lpstr>PowerPoint Presentation</vt:lpstr>
      <vt:lpstr>Function &amp; Methods</vt:lpstr>
      <vt:lpstr>Function &amp; Methods</vt:lpstr>
      <vt:lpstr>Function &amp; Methods</vt:lpstr>
      <vt:lpstr>Function &amp; Methods</vt:lpstr>
      <vt:lpstr>Function &amp; Methods</vt:lpstr>
      <vt:lpstr>Function &amp; Methods</vt:lpstr>
      <vt:lpstr>Function &amp; Methods</vt:lpstr>
      <vt:lpstr>Function &amp; Methods</vt:lpstr>
      <vt:lpstr>Function &amp; Methods</vt:lpstr>
      <vt:lpstr>Function &amp; Methods</vt:lpstr>
      <vt:lpstr>Function &amp; Methods</vt:lpstr>
      <vt:lpstr>PowerPoint Presentation</vt:lpstr>
      <vt:lpstr>Dictionary</vt:lpstr>
      <vt:lpstr>Dictionary</vt:lpstr>
      <vt:lpstr>Dictionary</vt:lpstr>
      <vt:lpstr>Dictionary</vt:lpstr>
      <vt:lpstr>Dictionary</vt:lpstr>
      <vt:lpstr>Dictionary</vt:lpstr>
      <vt:lpstr>Functions</vt:lpstr>
      <vt:lpstr>Functions</vt:lpstr>
      <vt:lpstr>Functions</vt:lpstr>
      <vt:lpstr>Functions</vt:lpstr>
      <vt:lpstr>Functions</vt:lpstr>
      <vt:lpstr>PowerPoint Presentation</vt:lpstr>
      <vt:lpstr>Modules</vt:lpstr>
      <vt:lpstr>Modules</vt:lpstr>
      <vt:lpstr>Modules</vt:lpstr>
      <vt:lpstr>Modules</vt:lpstr>
      <vt:lpstr>Modules</vt:lpstr>
      <vt:lpstr>Modules</vt:lpstr>
      <vt:lpstr>Modules</vt:lpstr>
      <vt:lpstr>Modules</vt:lpstr>
      <vt:lpstr>Modules</vt:lpstr>
      <vt:lpstr>Input and Output</vt:lpstr>
      <vt:lpstr>Input and Output</vt:lpstr>
      <vt:lpstr>Input and Output</vt:lpstr>
      <vt:lpstr>Input and Output</vt:lpstr>
      <vt:lpstr>Input and Output</vt:lpstr>
      <vt:lpstr>Input and Output</vt:lpstr>
      <vt:lpstr>Input and Output</vt:lpstr>
      <vt:lpstr>Input and Output</vt:lpstr>
      <vt:lpstr>Input and Output</vt:lpstr>
      <vt:lpstr>Input and Output</vt:lpstr>
      <vt:lpstr>Input and Output</vt:lpstr>
      <vt:lpstr>Input and Output</vt:lpstr>
      <vt:lpstr>Input and Output</vt:lpstr>
      <vt:lpstr>Input and Output</vt:lpstr>
      <vt:lpstr>Input and Output</vt:lpstr>
      <vt:lpstr>Input and Output</vt:lpstr>
      <vt:lpstr>Input and Output</vt:lpstr>
      <vt:lpstr>PowerPoint Presentation</vt:lpstr>
      <vt:lpstr>Exception Handling</vt:lpstr>
      <vt:lpstr>Exception Handling</vt:lpstr>
      <vt:lpstr>PowerPoint Presentation</vt:lpstr>
      <vt:lpstr>Exception Handling</vt:lpstr>
      <vt:lpstr>Exception Handling</vt:lpstr>
      <vt:lpstr>Exception Handling</vt:lpstr>
      <vt:lpstr>Exception Handling</vt:lpstr>
      <vt:lpstr>Exception Handling</vt:lpstr>
      <vt:lpstr>Exception Handling</vt:lpstr>
      <vt:lpstr>Object Oriented Programming</vt:lpstr>
      <vt:lpstr>OOPS in Python</vt:lpstr>
      <vt:lpstr>OOPS in Python</vt:lpstr>
      <vt:lpstr>OOPS in Python</vt:lpstr>
      <vt:lpstr>Class in Python</vt:lpstr>
      <vt:lpstr>Class in Python</vt:lpstr>
      <vt:lpstr>Classes vs Instances</vt:lpstr>
      <vt:lpstr>How to define a class</vt:lpstr>
      <vt:lpstr>How to define a class</vt:lpstr>
      <vt:lpstr>How to define a class</vt:lpstr>
      <vt:lpstr>Encapsulation in Python</vt:lpstr>
      <vt:lpstr>Inheritance in Python</vt:lpstr>
      <vt:lpstr>Example of Inheritance</vt:lpstr>
      <vt:lpstr>Example of Inheritance</vt:lpstr>
      <vt:lpstr>Example of Inheritance</vt:lpstr>
      <vt:lpstr>Polymorphism</vt:lpstr>
      <vt:lpstr>Self Parameter</vt:lpstr>
      <vt:lpstr>Returning Values</vt:lpstr>
      <vt:lpstr>Instances as return values</vt:lpstr>
      <vt:lpstr>Constructors</vt:lpstr>
      <vt:lpstr>Syntax for constructor declaration</vt:lpstr>
      <vt:lpstr>Constructor Types</vt:lpstr>
      <vt:lpstr>Example – Default Constructor</vt:lpstr>
      <vt:lpstr>Example – Parameterized Constructor </vt:lpstr>
      <vt:lpstr>Class variables and Instance Variables</vt:lpstr>
      <vt:lpstr>Destructors in Python</vt:lpstr>
      <vt:lpstr>Database</vt:lpstr>
      <vt:lpstr>Database</vt:lpstr>
      <vt:lpstr>Database</vt:lpstr>
      <vt:lpstr>Installing MySQL Connector/Python</vt:lpstr>
      <vt:lpstr>Installing MySQL Connector/Python</vt:lpstr>
      <vt:lpstr>Establishing a Connection With MySQL Server</vt:lpstr>
      <vt:lpstr>Establishing a Connection With MySQL Server</vt:lpstr>
      <vt:lpstr>Establishing a Connection With MySQL Server</vt:lpstr>
      <vt:lpstr>Creating a new database</vt:lpstr>
      <vt:lpstr>Creating a new database</vt:lpstr>
      <vt:lpstr>Show Database</vt:lpstr>
      <vt:lpstr>Creating Tables</vt:lpstr>
      <vt:lpstr>Creating Tables</vt:lpstr>
      <vt:lpstr>Insert Data into tables</vt:lpstr>
      <vt:lpstr>Inserting Multiple Rows</vt:lpstr>
      <vt:lpstr>Fetching Data</vt:lpstr>
      <vt:lpstr>Where Clause</vt:lpstr>
      <vt:lpstr>Update Data</vt:lpstr>
      <vt:lpstr>Delete Data from Table</vt:lpstr>
      <vt:lpstr>Drop Tables</vt:lpstr>
      <vt:lpstr>Orberby Clause</vt:lpstr>
      <vt:lpstr>Web Development in Python</vt:lpstr>
      <vt:lpstr>Django</vt:lpstr>
      <vt:lpstr>Python Flask</vt:lpstr>
      <vt:lpstr>Python Flask</vt:lpstr>
      <vt:lpstr>Installation</vt:lpstr>
      <vt:lpstr>Simple Application</vt:lpstr>
      <vt:lpstr>Run the Application</vt:lpstr>
      <vt:lpstr>Python for Web-Django (60 Hours)</vt:lpstr>
      <vt:lpstr>In this module, student will learn about:</vt:lpstr>
      <vt:lpstr>Web Framework, Django Introduction, Django Architecture </vt:lpstr>
      <vt:lpstr>In this sub-section, we will discuss:</vt:lpstr>
      <vt:lpstr>Web Framework</vt:lpstr>
      <vt:lpstr>Introduction to Django</vt:lpstr>
      <vt:lpstr>Django Features</vt:lpstr>
      <vt:lpstr>Django Architecture</vt:lpstr>
      <vt:lpstr>Model-View-Template (MVT) Architecture (Continued)</vt:lpstr>
      <vt:lpstr>PowerPoint Presentation</vt:lpstr>
      <vt:lpstr>Model-View-Controller (MVC) Architecture (Continued)</vt:lpstr>
      <vt:lpstr>In this section, Let us work practically. Lets get your hands dirty with code </vt:lpstr>
      <vt:lpstr>Installation of Django </vt:lpstr>
      <vt:lpstr>Installation of Django </vt:lpstr>
      <vt:lpstr>Step 1) Creating environment for Django project (Continued)</vt:lpstr>
      <vt:lpstr>Step 1) Creating environment for Django project (Continued)</vt:lpstr>
      <vt:lpstr>Step 2) Creating the first Project with django  </vt:lpstr>
      <vt:lpstr>Creating the first Project with django  </vt:lpstr>
      <vt:lpstr>Creating the first Project with django  </vt:lpstr>
      <vt:lpstr>Creating the first Project with django  </vt:lpstr>
      <vt:lpstr>Creating the first Project with django  </vt:lpstr>
      <vt:lpstr>Creating the first Project with django  </vt:lpstr>
      <vt:lpstr>Creating the first Project with django  </vt:lpstr>
      <vt:lpstr>Creating the first Project with django  </vt:lpstr>
      <vt:lpstr>Creating the first Project with django  </vt:lpstr>
      <vt:lpstr>Writing your first Django app: basic poll application</vt:lpstr>
      <vt:lpstr>Writing your first Django app: basic poll application</vt:lpstr>
      <vt:lpstr>Writing your first Django app: basic poll application</vt:lpstr>
      <vt:lpstr>Writing your first Django app: basic poll application</vt:lpstr>
      <vt:lpstr>Writing your first Django app: basic poll application</vt:lpstr>
      <vt:lpstr>Writing your first Django app: basic poll application</vt:lpstr>
      <vt:lpstr>Writing your first Django app: basic poll application</vt:lpstr>
      <vt:lpstr>Writing your first Django app: basic poll application</vt:lpstr>
      <vt:lpstr>Writing your first Django app: basic poll application</vt:lpstr>
      <vt:lpstr>Writing your first Django app: basic poll application</vt:lpstr>
      <vt:lpstr>Writing your first Django app: basic poll application</vt:lpstr>
      <vt:lpstr>Writing your first Django app: basic poll application</vt:lpstr>
      <vt:lpstr>Writing your first Django app: basic poll application</vt:lpstr>
      <vt:lpstr>Writing your first Django app: basic poll application</vt:lpstr>
      <vt:lpstr>Writing your first Django app: basic poll application</vt:lpstr>
      <vt:lpstr>Writing your first Django app: basic poll application</vt:lpstr>
      <vt:lpstr>Writing your first Django app: basic poll application</vt:lpstr>
      <vt:lpstr>      Database  </vt:lpstr>
      <vt:lpstr>Writing your first Django app: Part 2</vt:lpstr>
      <vt:lpstr>Writing your first Django app: Part 2</vt:lpstr>
      <vt:lpstr>Writing your first Django app: Part 2</vt:lpstr>
      <vt:lpstr>Writing your first Django app: Part 2</vt:lpstr>
      <vt:lpstr>Writing your first Django app: Part 2</vt:lpstr>
      <vt:lpstr>Writing your first Django app: Part 2</vt:lpstr>
      <vt:lpstr>Writing your first Django app: Part 2</vt:lpstr>
      <vt:lpstr>Writing your first Django app: Part 2</vt:lpstr>
      <vt:lpstr>Writing your first Django app: Part 2</vt:lpstr>
      <vt:lpstr>Writing your first Django app: Part 2</vt:lpstr>
      <vt:lpstr>Writing your first Django app: Part 2</vt:lpstr>
      <vt:lpstr>Writing your first Django app: Part 2</vt:lpstr>
      <vt:lpstr>Writing your first Django app: Part 2</vt:lpstr>
      <vt:lpstr>Writing your first Django app: Part 2</vt:lpstr>
      <vt:lpstr>Writing your first Django app: Part 2</vt:lpstr>
      <vt:lpstr>Writing your first Django app: Part 2</vt:lpstr>
      <vt:lpstr>Writing your first Django app: Part 2</vt:lpstr>
      <vt:lpstr>Writing your first Django app: Part 2</vt:lpstr>
      <vt:lpstr>Writing your first Django app: Part 2</vt:lpstr>
      <vt:lpstr>Writing your first Django app: Part 2</vt:lpstr>
      <vt:lpstr>Writing your first Django app: Part 2</vt:lpstr>
      <vt:lpstr>Writing your first Django app: Part 2</vt:lpstr>
      <vt:lpstr>Writing your first Django app: Part 2</vt:lpstr>
      <vt:lpstr>Writing your first Django app: Part 2</vt:lpstr>
      <vt:lpstr>Writing your first Django app: Part 2</vt:lpstr>
      <vt:lpstr>Writing your first Django app: Part 2</vt:lpstr>
      <vt:lpstr>Writing your first Django app: Part 2</vt:lpstr>
      <vt:lpstr>Writing your first Django app: Part 2</vt:lpstr>
      <vt:lpstr>Writing your first Django app: Part 2</vt:lpstr>
      <vt:lpstr>Django Admin </vt:lpstr>
      <vt:lpstr>Introducing the Django Admin</vt:lpstr>
      <vt:lpstr>Introducing the Django Admin</vt:lpstr>
      <vt:lpstr>Introducing the Django Admin</vt:lpstr>
      <vt:lpstr>Introducing the Django Admin</vt:lpstr>
      <vt:lpstr>Introducing the Django Admin</vt:lpstr>
      <vt:lpstr>Introducing the Django Admin</vt:lpstr>
      <vt:lpstr>Introducing the Django Admin</vt:lpstr>
      <vt:lpstr>Introducing the Django Admin</vt:lpstr>
      <vt:lpstr>Introducing the Django Admin</vt:lpstr>
      <vt:lpstr>Introducing the Django Admin</vt:lpstr>
      <vt:lpstr>      Views and URL mapping, HttpRequest &amp; HttpResponse,  GET &amp; POST Method </vt:lpstr>
      <vt:lpstr>Views</vt:lpstr>
      <vt:lpstr>Creating simple View : Example  </vt:lpstr>
      <vt:lpstr>Creating simple View: Example Explanation</vt:lpstr>
      <vt:lpstr>URL Mapping : Example   </vt:lpstr>
      <vt:lpstr>Output for DateTime example</vt:lpstr>
      <vt:lpstr> HttpRequest &amp; HttpResponse,  </vt:lpstr>
      <vt:lpstr>HttpRequest &amp; HttpResponse</vt:lpstr>
      <vt:lpstr>HttpRequest</vt:lpstr>
      <vt:lpstr>HttpRequest</vt:lpstr>
      <vt:lpstr>HttpRequest</vt:lpstr>
      <vt:lpstr>HttpRequest</vt:lpstr>
      <vt:lpstr>HttpRequest</vt:lpstr>
      <vt:lpstr>HttpRequest</vt:lpstr>
      <vt:lpstr>HttpRequest</vt:lpstr>
      <vt:lpstr>HttpRequest</vt:lpstr>
      <vt:lpstr>HttpRequest</vt:lpstr>
      <vt:lpstr>HttpRequest</vt:lpstr>
      <vt:lpstr>HttpRequest</vt:lpstr>
      <vt:lpstr>HttpRequest</vt:lpstr>
      <vt:lpstr>HttpRequest</vt:lpstr>
      <vt:lpstr>HttpRequest</vt:lpstr>
      <vt:lpstr>HttpRequest</vt:lpstr>
      <vt:lpstr>HttpRequest</vt:lpstr>
      <vt:lpstr>HttpRequest</vt:lpstr>
      <vt:lpstr>HttpResponse</vt:lpstr>
      <vt:lpstr>HttpResponse</vt:lpstr>
      <vt:lpstr>HttpResponse</vt:lpstr>
      <vt:lpstr>HttpResponse</vt:lpstr>
      <vt:lpstr>HttpResponse</vt:lpstr>
      <vt:lpstr>HttpResponse</vt:lpstr>
      <vt:lpstr>HttpResponse</vt:lpstr>
      <vt:lpstr>HttpResponse</vt:lpstr>
      <vt:lpstr>HttpResponse</vt:lpstr>
      <vt:lpstr>HttpResponse</vt:lpstr>
      <vt:lpstr>HttpResponse</vt:lpstr>
      <vt:lpstr>HttpResponse</vt:lpstr>
      <vt:lpstr>HttpResponse</vt:lpstr>
      <vt:lpstr>HttpResponse</vt:lpstr>
      <vt:lpstr>HttpResponse</vt:lpstr>
      <vt:lpstr>HttpResponse</vt:lpstr>
      <vt:lpstr>HttpResponse</vt:lpstr>
      <vt:lpstr>HttpResponse</vt:lpstr>
      <vt:lpstr>GET &amp; POST Method  </vt:lpstr>
      <vt:lpstr>Get and Post Method </vt:lpstr>
      <vt:lpstr>Get and Post Method </vt:lpstr>
      <vt:lpstr>Get and Post Method </vt:lpstr>
      <vt:lpstr>Get and Post Method </vt:lpstr>
      <vt:lpstr>Get and Post Method </vt:lpstr>
      <vt:lpstr>Get and Post Method </vt:lpstr>
      <vt:lpstr>Get and Post Method </vt:lpstr>
      <vt:lpstr>Get and Post Method </vt:lpstr>
      <vt:lpstr>Get and Post Method </vt:lpstr>
      <vt:lpstr>Get and Post Method </vt:lpstr>
      <vt:lpstr>Get and Post Method </vt:lpstr>
      <vt:lpstr>Get and Post Method </vt:lpstr>
      <vt:lpstr>Get and Post Method </vt:lpstr>
      <vt:lpstr>Get and Post Method </vt:lpstr>
      <vt:lpstr>Get and Post Method </vt:lpstr>
      <vt:lpstr>Get and Post Method </vt:lpstr>
      <vt:lpstr>Get and Post Method </vt:lpstr>
      <vt:lpstr>      Template, Render, Views, Context Template Editing   </vt:lpstr>
      <vt:lpstr>Templates</vt:lpstr>
      <vt:lpstr>The Django template language</vt:lpstr>
      <vt:lpstr>Let us discuss main characteristics one by one </vt:lpstr>
      <vt:lpstr>Let us discuss main characteristics one by one (Continued)</vt:lpstr>
      <vt:lpstr>Let us discuss main characteristics one by one (Continued)</vt:lpstr>
      <vt:lpstr>Let us discuss main characteristics one by one (Continued)</vt:lpstr>
      <vt:lpstr>Let us discuss main characteristics one by one (Continued)</vt:lpstr>
      <vt:lpstr>Let us discuss main characteristics one by one (Continued)</vt:lpstr>
      <vt:lpstr>Example on Django Template : Let us create one template and render it .</vt:lpstr>
      <vt:lpstr>Example on Django Template : Let us create one template and render it .</vt:lpstr>
      <vt:lpstr>Example on Django Template : Let us create one template and render it .</vt:lpstr>
      <vt:lpstr>Example on Django Template : Let us create one template and render it .</vt:lpstr>
      <vt:lpstr>Example on Django Template : Let us create one template and render it .</vt:lpstr>
      <vt:lpstr>      SQL operations in Django Django Models  </vt:lpstr>
      <vt:lpstr>Django Models  </vt:lpstr>
      <vt:lpstr>Django Models</vt:lpstr>
      <vt:lpstr>Quick Example : Creating Models</vt:lpstr>
      <vt:lpstr>Using  Models</vt:lpstr>
      <vt:lpstr>Fields : -creating model Fields </vt:lpstr>
      <vt:lpstr>Fields  types : -creating model Fields </vt:lpstr>
      <vt:lpstr>Fields options : -creating model Fields </vt:lpstr>
      <vt:lpstr>      SQL operations in Django   </vt:lpstr>
      <vt:lpstr>Making queries :create model </vt:lpstr>
      <vt:lpstr>Making queries : Creating objects</vt:lpstr>
      <vt:lpstr>Making queries : Saving changes to objects</vt:lpstr>
      <vt:lpstr>Making queries : Retrieving objects</vt:lpstr>
      <vt:lpstr>Making queries : Retrieving specific objects with filters </vt:lpstr>
      <vt:lpstr>Making queries :Retrieving a single object with get()  </vt:lpstr>
      <vt:lpstr>Making queries : Limiting QuerySets  </vt:lpstr>
      <vt:lpstr>Performing raw SQL queries  </vt:lpstr>
      <vt:lpstr>Performing raw SQL queries (Continued)  </vt:lpstr>
      <vt:lpstr>Django CRUD (Create, Retrieve, Update, Delete) Function Based Views</vt:lpstr>
      <vt:lpstr>Django CRUD operations</vt:lpstr>
      <vt:lpstr>      Handling sessions, cookies  and  Working with JSON and AJAX</vt:lpstr>
      <vt:lpstr>      Handling sessions </vt:lpstr>
      <vt:lpstr>What is session and How to use sessions:</vt:lpstr>
      <vt:lpstr>Configuring the session engine</vt:lpstr>
      <vt:lpstr>Using file-based sessions</vt:lpstr>
      <vt:lpstr>Using sessions in views</vt:lpstr>
      <vt:lpstr>Using sessions in views (Continued)</vt:lpstr>
      <vt:lpstr>Using sessions in views (Continued)</vt:lpstr>
      <vt:lpstr>Using sessions in views (Continued)</vt:lpstr>
      <vt:lpstr>Using sessions in views (Continued)</vt:lpstr>
      <vt:lpstr>Using sessions in views (Continued)</vt:lpstr>
      <vt:lpstr>      Working with JSON and AJAX </vt:lpstr>
      <vt:lpstr>Working with JSON  </vt:lpstr>
      <vt:lpstr>Working with JSON  </vt:lpstr>
      <vt:lpstr>JsonResponse objects</vt:lpstr>
      <vt:lpstr>JsonResponse objects (Continued)</vt:lpstr>
      <vt:lpstr>JsonResponse objects (Continued)</vt:lpstr>
      <vt:lpstr>Django JsonResponse example :  </vt:lpstr>
      <vt:lpstr>Django JsonResponse example : (Continued)  </vt:lpstr>
      <vt:lpstr>Django JsonResponse example :(Continued)   </vt:lpstr>
      <vt:lpstr>Django JsonResponse example :(Continued)    </vt:lpstr>
      <vt:lpstr>Django JsonResponse example :(Continued)    </vt:lpstr>
      <vt:lpstr>      Working with AJAX </vt:lpstr>
      <vt:lpstr>Working with AJAX</vt:lpstr>
      <vt:lpstr>In this module, we learnt about</vt:lpstr>
      <vt:lpstr>Web References :</vt:lpstr>
      <vt:lpstr>Web References :</vt:lpstr>
      <vt:lpstr>      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Python Programming</dc:title>
  <cp:lastModifiedBy>Mohammed Ameer</cp:lastModifiedBy>
  <cp:revision>11</cp:revision>
  <dcterms:modified xsi:type="dcterms:W3CDTF">2022-05-11T04:06:08Z</dcterms:modified>
</cp:coreProperties>
</file>